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7"/>
  </p:notesMasterIdLst>
  <p:sldIdLst>
    <p:sldId id="383" r:id="rId3"/>
    <p:sldId id="384" r:id="rId4"/>
    <p:sldId id="386" r:id="rId5"/>
    <p:sldId id="387" r:id="rId6"/>
    <p:sldId id="389" r:id="rId7"/>
    <p:sldId id="390" r:id="rId8"/>
    <p:sldId id="391" r:id="rId9"/>
    <p:sldId id="392" r:id="rId10"/>
    <p:sldId id="393" r:id="rId11"/>
    <p:sldId id="394" r:id="rId12"/>
    <p:sldId id="395" r:id="rId13"/>
    <p:sldId id="396" r:id="rId14"/>
    <p:sldId id="397" r:id="rId15"/>
    <p:sldId id="398" r:id="rId16"/>
    <p:sldId id="399" r:id="rId17"/>
    <p:sldId id="400" r:id="rId18"/>
    <p:sldId id="401" r:id="rId19"/>
    <p:sldId id="402" r:id="rId20"/>
    <p:sldId id="403" r:id="rId21"/>
    <p:sldId id="404" r:id="rId22"/>
    <p:sldId id="405" r:id="rId23"/>
    <p:sldId id="406" r:id="rId24"/>
    <p:sldId id="407" r:id="rId25"/>
    <p:sldId id="40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C1F5"/>
    <a:srgbClr val="0276FD"/>
    <a:srgbClr val="FE7237"/>
    <a:srgbClr val="344767"/>
    <a:srgbClr val="F0F0F0"/>
    <a:srgbClr val="123674"/>
    <a:srgbClr val="33AAB9"/>
    <a:srgbClr val="33789B"/>
    <a:srgbClr val="32AABA"/>
    <a:srgbClr val="3391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000" autoAdjust="0"/>
  </p:normalViewPr>
  <p:slideViewPr>
    <p:cSldViewPr snapToGrid="0">
      <p:cViewPr>
        <p:scale>
          <a:sx n="75" d="100"/>
          <a:sy n="75" d="100"/>
        </p:scale>
        <p:origin x="1800" y="840"/>
      </p:cViewPr>
      <p:guideLst>
        <p:guide orient="horz" pos="2160"/>
        <p:guide pos="3840"/>
        <p:guide pos="710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01C1F5"/>
                </a:gs>
                <a:gs pos="100000">
                  <a:srgbClr val="0276FD"/>
                </a:gs>
              </a:gsLst>
              <a:lin ang="81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NO.1</c:v>
                </c:pt>
                <c:pt idx="1">
                  <c:v>NO.2</c:v>
                </c:pt>
                <c:pt idx="2">
                  <c:v>NO.3</c:v>
                </c:pt>
                <c:pt idx="3">
                  <c:v>NO.4</c:v>
                </c:pt>
                <c:pt idx="4">
                  <c:v>NO.5</c:v>
                </c:pt>
                <c:pt idx="5">
                  <c:v>NO.6</c:v>
                </c:pt>
                <c:pt idx="6">
                  <c:v>NO.7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1.8</c:v>
                </c:pt>
                <c:pt idx="5">
                  <c:v>4.3</c:v>
                </c:pt>
                <c:pt idx="6">
                  <c:v>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D2-45A3-81D8-B88A46CD19F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NO.1</c:v>
                </c:pt>
                <c:pt idx="1">
                  <c:v>NO.2</c:v>
                </c:pt>
                <c:pt idx="2">
                  <c:v>NO.3</c:v>
                </c:pt>
                <c:pt idx="3">
                  <c:v>NO.4</c:v>
                </c:pt>
                <c:pt idx="4">
                  <c:v>NO.5</c:v>
                </c:pt>
                <c:pt idx="5">
                  <c:v>NO.6</c:v>
                </c:pt>
                <c:pt idx="6">
                  <c:v>NO.7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3.9</c:v>
                </c:pt>
                <c:pt idx="5">
                  <c:v>2.6</c:v>
                </c:pt>
                <c:pt idx="6">
                  <c:v>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2D2-45A3-81D8-B88A46CD19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7303040"/>
        <c:axId val="527304576"/>
      </c:barChart>
      <c:catAx>
        <c:axId val="527303040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  <a:alpha val="2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527304576"/>
        <c:crosses val="autoZero"/>
        <c:auto val="1"/>
        <c:lblAlgn val="ctr"/>
        <c:lblOffset val="100"/>
        <c:noMultiLvlLbl val="0"/>
      </c:catAx>
      <c:valAx>
        <c:axId val="52730457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527303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c:spPr>
          <c:dPt>
            <c:idx val="0"/>
            <c:bubble3D val="0"/>
            <c:spPr>
              <a:gradFill>
                <a:gsLst>
                  <a:gs pos="0">
                    <a:srgbClr val="01C1F5"/>
                  </a:gs>
                  <a:gs pos="100000">
                    <a:srgbClr val="0276FD"/>
                  </a:gs>
                </a:gsLst>
                <a:lin ang="5400000" scaled="1"/>
              </a:gradFill>
              <a:ln>
                <a:noFill/>
              </a:ln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4FF-4BA3-AFA5-680FA899DEC6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</a:gradFill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4FF-4BA3-AFA5-680FA899DEC6}"/>
              </c:ext>
            </c:extLst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82</c:v>
                </c:pt>
                <c:pt idx="1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4FF-4BA3-AFA5-680FA899DEC6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c:spPr>
          <c:dPt>
            <c:idx val="0"/>
            <c:bubble3D val="0"/>
            <c:spPr>
              <a:gradFill>
                <a:gsLst>
                  <a:gs pos="0">
                    <a:srgbClr val="01C1F5"/>
                  </a:gs>
                  <a:gs pos="100000">
                    <a:srgbClr val="0276FD"/>
                  </a:gs>
                </a:gsLst>
                <a:lin ang="5400000" scaled="1"/>
              </a:gradFill>
              <a:ln>
                <a:noFill/>
              </a:ln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40B-4A45-8F10-F2A1E655976D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</a:gradFill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40B-4A45-8F10-F2A1E655976D}"/>
              </c:ext>
            </c:extLst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59</c:v>
                </c:pt>
                <c:pt idx="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40B-4A45-8F10-F2A1E655976D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c:spPr>
          <c:dPt>
            <c:idx val="0"/>
            <c:bubble3D val="0"/>
            <c:spPr>
              <a:gradFill>
                <a:gsLst>
                  <a:gs pos="0">
                    <a:srgbClr val="01C1F5"/>
                  </a:gs>
                  <a:gs pos="100000">
                    <a:srgbClr val="0276FD"/>
                  </a:gs>
                </a:gsLst>
                <a:lin ang="5400000" scaled="1"/>
              </a:gradFill>
              <a:ln>
                <a:noFill/>
              </a:ln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943-4129-90B0-788928B61386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</a:gradFill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943-4129-90B0-788928B61386}"/>
              </c:ext>
            </c:extLst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23</c:v>
                </c:pt>
                <c:pt idx="1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943-4129-90B0-788928B61386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c:spPr>
          <c:dPt>
            <c:idx val="0"/>
            <c:bubble3D val="0"/>
            <c:spPr>
              <a:gradFill>
                <a:gsLst>
                  <a:gs pos="17000">
                    <a:srgbClr val="01C1F5"/>
                  </a:gs>
                  <a:gs pos="100000">
                    <a:srgbClr val="0276FD"/>
                  </a:gs>
                </a:gsLst>
                <a:lin ang="5400000" scaled="1"/>
              </a:gradFill>
              <a:ln>
                <a:noFill/>
              </a:ln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233-42AD-B850-82B1E44193B3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7200000" scaled="0"/>
              </a:gradFill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233-42AD-B850-82B1E44193B3}"/>
              </c:ext>
            </c:extLst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233-42AD-B850-82B1E44193B3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FB8B5A-0E66-4B64-B366-CB37EBB3838B}" type="datetimeFigureOut">
              <a:rPr lang="zh-CN" altLang="en-US" smtClean="0"/>
              <a:t>2022/6/21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EE22AC-AFD9-4802-86DC-B63F7E0FBD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978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8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4247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7418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6467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8991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0369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7164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1886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6453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6264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734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825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4934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0006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3393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842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807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0990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0232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5303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3079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5596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E22AC-AFD9-4802-86DC-B63F7E0FBD4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255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AF0BFA3-2A6D-EE57-C3F0-F6FCB751B5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6647338-771C-4817-8B6B-828A830217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A5D3E4D-3C47-4A73-9C7A-AF97E60EE5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5621E0-371E-43CB-9134-40131E4AC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F190F-CE35-4C0F-9233-E5AE5B7D7CB3}" type="datetimeFigureOut">
              <a:rPr lang="zh-CN" altLang="en-US" smtClean="0"/>
              <a:t>2022/6/21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524C87-A0CB-43F7-ABCA-2E774038A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2257CE-F93A-42B7-AF78-DD35C820A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ED959-CA36-451A-BE06-7572BAD3F88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67103E7-9BD8-F9B9-18A7-892E00505FFA}"/>
              </a:ext>
            </a:extLst>
          </p:cNvPr>
          <p:cNvSpPr/>
          <p:nvPr userDrawn="1"/>
        </p:nvSpPr>
        <p:spPr>
          <a:xfrm flipV="1">
            <a:off x="-463305" y="6689713"/>
            <a:ext cx="8779991" cy="6182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EACFD">
                  <a:alpha val="13000"/>
                </a:srgbClr>
              </a:gs>
              <a:gs pos="100000">
                <a:srgbClr val="0276FD">
                  <a:alpha val="34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4759D82-5BA1-B120-34BB-A3A27A9853D3}"/>
              </a:ext>
            </a:extLst>
          </p:cNvPr>
          <p:cNvSpPr/>
          <p:nvPr userDrawn="1"/>
        </p:nvSpPr>
        <p:spPr>
          <a:xfrm flipV="1">
            <a:off x="7131637" y="6548861"/>
            <a:ext cx="5679565" cy="8999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EACFD"/>
              </a:gs>
              <a:gs pos="100000">
                <a:srgbClr val="0276F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406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4E0378B-088F-457B-9CDB-23FDED546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A334D89-D606-4312-8196-0BC5894EB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332D4DB-E315-42C8-B487-E371F64E73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F190F-CE35-4C0F-9233-E5AE5B7D7CB3}" type="datetimeFigureOut">
              <a:rPr lang="zh-CN" altLang="en-US" smtClean="0"/>
              <a:t>2022/6/21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25F442-72FA-4127-8B96-0FC5BC97F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B42A0C-3520-48DB-BE66-0E29845D55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ED959-CA36-451A-BE06-7572BAD3F8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07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181945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>
            <a:extLst>
              <a:ext uri="{FF2B5EF4-FFF2-40B4-BE49-F238E27FC236}">
                <a16:creationId xmlns:a16="http://schemas.microsoft.com/office/drawing/2014/main" id="{A3B8CC4E-1C34-7D68-9EB7-D1CD5EE7A8CC}"/>
              </a:ext>
            </a:extLst>
          </p:cNvPr>
          <p:cNvSpPr txBox="1"/>
          <p:nvPr/>
        </p:nvSpPr>
        <p:spPr>
          <a:xfrm>
            <a:off x="3053059" y="2502300"/>
            <a:ext cx="6085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spc="300" dirty="0">
                <a:gradFill flip="none" rotWithShape="1">
                  <a:gsLst>
                    <a:gs pos="0">
                      <a:srgbClr val="0276FD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工作总结汇报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6D8E2FF8-DA42-2381-3611-58994808B560}"/>
              </a:ext>
            </a:extLst>
          </p:cNvPr>
          <p:cNvSpPr/>
          <p:nvPr/>
        </p:nvSpPr>
        <p:spPr>
          <a:xfrm>
            <a:off x="8520676" y="1149004"/>
            <a:ext cx="208394" cy="208394"/>
          </a:xfrm>
          <a:prstGeom prst="ellipse">
            <a:avLst/>
          </a:prstGeom>
          <a:solidFill>
            <a:srgbClr val="0276FD"/>
          </a:solidFill>
          <a:ln>
            <a:noFill/>
          </a:ln>
          <a:effectLst>
            <a:outerShdw blurRad="177800" dir="2460000" algn="tl" rotWithShape="0">
              <a:schemeClr val="tx1">
                <a:lumMod val="95000"/>
                <a:lumOff val="5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828D80DE-3948-728C-D703-B5901EF2CD97}"/>
              </a:ext>
            </a:extLst>
          </p:cNvPr>
          <p:cNvSpPr/>
          <p:nvPr/>
        </p:nvSpPr>
        <p:spPr>
          <a:xfrm>
            <a:off x="3865644" y="1078546"/>
            <a:ext cx="1323440" cy="1323440"/>
          </a:xfrm>
          <a:prstGeom prst="ellipse">
            <a:avLst/>
          </a:prstGeom>
          <a:gradFill flip="none" rotWithShape="1">
            <a:gsLst>
              <a:gs pos="0">
                <a:srgbClr val="0276FD"/>
              </a:gs>
              <a:gs pos="100000">
                <a:srgbClr val="0276FD">
                  <a:alpha val="34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6C87E356-03C4-9DFA-A946-47F5FD886095}"/>
              </a:ext>
            </a:extLst>
          </p:cNvPr>
          <p:cNvSpPr/>
          <p:nvPr/>
        </p:nvSpPr>
        <p:spPr>
          <a:xfrm>
            <a:off x="4885580" y="1078546"/>
            <a:ext cx="1323440" cy="1323440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3400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F62AE8E7-7797-F3B1-6C36-8AAFB671E339}"/>
              </a:ext>
            </a:extLst>
          </p:cNvPr>
          <p:cNvSpPr/>
          <p:nvPr/>
        </p:nvSpPr>
        <p:spPr>
          <a:xfrm>
            <a:off x="5942295" y="1078546"/>
            <a:ext cx="1323440" cy="1323440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3400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333065CF-C237-CB54-8F07-36D03CC69145}"/>
              </a:ext>
            </a:extLst>
          </p:cNvPr>
          <p:cNvSpPr/>
          <p:nvPr/>
        </p:nvSpPr>
        <p:spPr>
          <a:xfrm>
            <a:off x="6999010" y="1078546"/>
            <a:ext cx="1323440" cy="1323440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3400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29F511AE-1C86-2705-8FA7-17629E1F2F33}"/>
              </a:ext>
            </a:extLst>
          </p:cNvPr>
          <p:cNvSpPr txBox="1"/>
          <p:nvPr/>
        </p:nvSpPr>
        <p:spPr>
          <a:xfrm>
            <a:off x="4230366" y="1253201"/>
            <a:ext cx="5966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2</a:t>
            </a:r>
            <a:endParaRPr lang="zh-CN" altLang="en-US" sz="54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4ED2D8E4-DEA2-C044-9DCB-3667C40A5C98}"/>
              </a:ext>
            </a:extLst>
          </p:cNvPr>
          <p:cNvSpPr txBox="1"/>
          <p:nvPr/>
        </p:nvSpPr>
        <p:spPr>
          <a:xfrm>
            <a:off x="5247660" y="1253201"/>
            <a:ext cx="5966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</a:t>
            </a:r>
            <a:endParaRPr lang="zh-CN" altLang="en-US" sz="54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6D60EEE-EF5D-AF23-384B-266E6C85D8E1}"/>
              </a:ext>
            </a:extLst>
          </p:cNvPr>
          <p:cNvSpPr txBox="1"/>
          <p:nvPr/>
        </p:nvSpPr>
        <p:spPr>
          <a:xfrm>
            <a:off x="6264954" y="1253201"/>
            <a:ext cx="5966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2</a:t>
            </a:r>
            <a:endParaRPr lang="zh-CN" altLang="en-US" sz="54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93BB24A-C70A-61AB-B19C-8491DDE8D2CC}"/>
              </a:ext>
            </a:extLst>
          </p:cNvPr>
          <p:cNvSpPr txBox="1"/>
          <p:nvPr/>
        </p:nvSpPr>
        <p:spPr>
          <a:xfrm>
            <a:off x="7282248" y="1253201"/>
            <a:ext cx="6030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X</a:t>
            </a:r>
            <a:endParaRPr lang="zh-CN" altLang="en-US" sz="54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844EA20C-4775-EFF3-4F0D-48DB280DEBB6}"/>
              </a:ext>
            </a:extLst>
          </p:cNvPr>
          <p:cNvSpPr/>
          <p:nvPr/>
        </p:nvSpPr>
        <p:spPr>
          <a:xfrm>
            <a:off x="-2241865" y="2565599"/>
            <a:ext cx="4931392" cy="119683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EACFD"/>
              </a:gs>
              <a:gs pos="70000">
                <a:srgbClr val="0276F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506940A8-4ADE-5FF9-928A-19F382928E70}"/>
              </a:ext>
            </a:extLst>
          </p:cNvPr>
          <p:cNvSpPr/>
          <p:nvPr/>
        </p:nvSpPr>
        <p:spPr>
          <a:xfrm>
            <a:off x="9502470" y="2565599"/>
            <a:ext cx="4931392" cy="119683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EACFD"/>
              </a:gs>
              <a:gs pos="70000">
                <a:srgbClr val="0276F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>
            <a:extLst>
              <a:ext uri="{FF2B5EF4-FFF2-40B4-BE49-F238E27FC236}">
                <a16:creationId xmlns:a16="http://schemas.microsoft.com/office/drawing/2014/main" id="{D5A86C39-D5EB-F295-3035-D64CBAF1F0C9}"/>
              </a:ext>
            </a:extLst>
          </p:cNvPr>
          <p:cNvSpPr/>
          <p:nvPr/>
        </p:nvSpPr>
        <p:spPr>
          <a:xfrm>
            <a:off x="3459024" y="2156371"/>
            <a:ext cx="208394" cy="208394"/>
          </a:xfrm>
          <a:prstGeom prst="ellipse">
            <a:avLst/>
          </a:prstGeom>
          <a:solidFill>
            <a:srgbClr val="0276FD"/>
          </a:solidFill>
          <a:ln>
            <a:noFill/>
          </a:ln>
          <a:effectLst>
            <a:outerShdw blurRad="177800" dir="2460000" algn="tl" rotWithShape="0">
              <a:schemeClr val="tx1">
                <a:lumMod val="95000"/>
                <a:lumOff val="5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37850779-5111-E6BC-40DC-7A61AAC5FD6F}"/>
              </a:ext>
            </a:extLst>
          </p:cNvPr>
          <p:cNvSpPr txBox="1"/>
          <p:nvPr/>
        </p:nvSpPr>
        <p:spPr>
          <a:xfrm>
            <a:off x="3563221" y="3616058"/>
            <a:ext cx="5074960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94DBED7C-A9D5-60F3-A0FA-7B968315391E}"/>
              </a:ext>
            </a:extLst>
          </p:cNvPr>
          <p:cNvGrpSpPr/>
          <p:nvPr/>
        </p:nvGrpSpPr>
        <p:grpSpPr>
          <a:xfrm>
            <a:off x="4239357" y="4533079"/>
            <a:ext cx="3595994" cy="307777"/>
            <a:chOff x="4477992" y="4533079"/>
            <a:chExt cx="3595994" cy="307777"/>
          </a:xfrm>
        </p:grpSpPr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AB78DA64-2A48-3B6B-39C4-0BBAC15ACEE7}"/>
                </a:ext>
              </a:extLst>
            </p:cNvPr>
            <p:cNvSpPr txBox="1"/>
            <p:nvPr/>
          </p:nvSpPr>
          <p:spPr>
            <a:xfrm>
              <a:off x="4477992" y="4533079"/>
              <a:ext cx="19672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汇报人：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51PPT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模板网</a:t>
              </a:r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D3D0669A-9BDC-C3FF-921C-46CF664DAC57}"/>
                </a:ext>
              </a:extLst>
            </p:cNvPr>
            <p:cNvSpPr txBox="1"/>
            <p:nvPr/>
          </p:nvSpPr>
          <p:spPr>
            <a:xfrm>
              <a:off x="6714318" y="4533079"/>
              <a:ext cx="13596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时间：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2022.06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64" name="任意多边形: 形状 163">
            <a:extLst>
              <a:ext uri="{FF2B5EF4-FFF2-40B4-BE49-F238E27FC236}">
                <a16:creationId xmlns:a16="http://schemas.microsoft.com/office/drawing/2014/main" id="{DED3B820-DAFD-7258-4323-DCA38CCAAB66}"/>
              </a:ext>
            </a:extLst>
          </p:cNvPr>
          <p:cNvSpPr/>
          <p:nvPr/>
        </p:nvSpPr>
        <p:spPr>
          <a:xfrm>
            <a:off x="0" y="4257458"/>
            <a:ext cx="12192000" cy="2600540"/>
          </a:xfrm>
          <a:custGeom>
            <a:avLst/>
            <a:gdLst>
              <a:gd name="connsiteX0" fmla="*/ 6136201 w 12192000"/>
              <a:gd name="connsiteY0" fmla="*/ 1383298 h 2600540"/>
              <a:gd name="connsiteX1" fmla="*/ 6097608 w 12192000"/>
              <a:gd name="connsiteY1" fmla="*/ 1386112 h 2600540"/>
              <a:gd name="connsiteX2" fmla="*/ 6132985 w 12192000"/>
              <a:gd name="connsiteY2" fmla="*/ 1392544 h 2600540"/>
              <a:gd name="connsiteX3" fmla="*/ 6174793 w 12192000"/>
              <a:gd name="connsiteY3" fmla="*/ 1392544 h 2600540"/>
              <a:gd name="connsiteX4" fmla="*/ 6136201 w 12192000"/>
              <a:gd name="connsiteY4" fmla="*/ 1383298 h 2600540"/>
              <a:gd name="connsiteX5" fmla="*/ 6403132 w 12192000"/>
              <a:gd name="connsiteY5" fmla="*/ 1318575 h 2600540"/>
              <a:gd name="connsiteX6" fmla="*/ 6345243 w 12192000"/>
              <a:gd name="connsiteY6" fmla="*/ 1392544 h 2600540"/>
              <a:gd name="connsiteX7" fmla="*/ 6406348 w 12192000"/>
              <a:gd name="connsiteY7" fmla="*/ 1395760 h 2600540"/>
              <a:gd name="connsiteX8" fmla="*/ 6419212 w 12192000"/>
              <a:gd name="connsiteY8" fmla="*/ 1382896 h 2600540"/>
              <a:gd name="connsiteX9" fmla="*/ 6457805 w 12192000"/>
              <a:gd name="connsiteY9" fmla="*/ 1386112 h 2600540"/>
              <a:gd name="connsiteX10" fmla="*/ 6403132 w 12192000"/>
              <a:gd name="connsiteY10" fmla="*/ 1318575 h 2600540"/>
              <a:gd name="connsiteX11" fmla="*/ 6271274 w 12192000"/>
              <a:gd name="connsiteY11" fmla="*/ 1318575 h 2600540"/>
              <a:gd name="connsiteX12" fmla="*/ 6268058 w 12192000"/>
              <a:gd name="connsiteY12" fmla="*/ 1325007 h 2600540"/>
              <a:gd name="connsiteX13" fmla="*/ 6290571 w 12192000"/>
              <a:gd name="connsiteY13" fmla="*/ 1382896 h 2600540"/>
              <a:gd name="connsiteX14" fmla="*/ 6290571 w 12192000"/>
              <a:gd name="connsiteY14" fmla="*/ 1321791 h 2600540"/>
              <a:gd name="connsiteX15" fmla="*/ 6271274 w 12192000"/>
              <a:gd name="connsiteY15" fmla="*/ 1318575 h 2600540"/>
              <a:gd name="connsiteX16" fmla="*/ 6280922 w 12192000"/>
              <a:gd name="connsiteY16" fmla="*/ 1238174 h 2600540"/>
              <a:gd name="connsiteX17" fmla="*/ 6268058 w 12192000"/>
              <a:gd name="connsiteY17" fmla="*/ 1289631 h 2600540"/>
              <a:gd name="connsiteX18" fmla="*/ 6274490 w 12192000"/>
              <a:gd name="connsiteY18" fmla="*/ 1296063 h 2600540"/>
              <a:gd name="connsiteX19" fmla="*/ 6287355 w 12192000"/>
              <a:gd name="connsiteY19" fmla="*/ 1296063 h 2600540"/>
              <a:gd name="connsiteX20" fmla="*/ 6290571 w 12192000"/>
              <a:gd name="connsiteY20" fmla="*/ 1241390 h 2600540"/>
              <a:gd name="connsiteX21" fmla="*/ 6280922 w 12192000"/>
              <a:gd name="connsiteY21" fmla="*/ 1238174 h 2600540"/>
              <a:gd name="connsiteX22" fmla="*/ 6345243 w 12192000"/>
              <a:gd name="connsiteY22" fmla="*/ 1231742 h 2600540"/>
              <a:gd name="connsiteX23" fmla="*/ 6342027 w 12192000"/>
              <a:gd name="connsiteY23" fmla="*/ 1350735 h 2600540"/>
              <a:gd name="connsiteX24" fmla="*/ 6390268 w 12192000"/>
              <a:gd name="connsiteY24" fmla="*/ 1296063 h 2600540"/>
              <a:gd name="connsiteX25" fmla="*/ 6345243 w 12192000"/>
              <a:gd name="connsiteY25" fmla="*/ 1231742 h 2600540"/>
              <a:gd name="connsiteX26" fmla="*/ 6274490 w 12192000"/>
              <a:gd name="connsiteY26" fmla="*/ 1006619 h 2600540"/>
              <a:gd name="connsiteX27" fmla="*/ 6274490 w 12192000"/>
              <a:gd name="connsiteY27" fmla="*/ 1041996 h 2600540"/>
              <a:gd name="connsiteX28" fmla="*/ 6290571 w 12192000"/>
              <a:gd name="connsiteY28" fmla="*/ 1041996 h 2600540"/>
              <a:gd name="connsiteX29" fmla="*/ 6293787 w 12192000"/>
              <a:gd name="connsiteY29" fmla="*/ 1025915 h 2600540"/>
              <a:gd name="connsiteX30" fmla="*/ 6274490 w 12192000"/>
              <a:gd name="connsiteY30" fmla="*/ 1006619 h 2600540"/>
              <a:gd name="connsiteX31" fmla="*/ 8898777 w 12192000"/>
              <a:gd name="connsiteY31" fmla="*/ 929434 h 2600540"/>
              <a:gd name="connsiteX32" fmla="*/ 8901993 w 12192000"/>
              <a:gd name="connsiteY32" fmla="*/ 945515 h 2600540"/>
              <a:gd name="connsiteX33" fmla="*/ 8908425 w 12192000"/>
              <a:gd name="connsiteY33" fmla="*/ 939082 h 2600540"/>
              <a:gd name="connsiteX34" fmla="*/ 8898777 w 12192000"/>
              <a:gd name="connsiteY34" fmla="*/ 929434 h 2600540"/>
              <a:gd name="connsiteX35" fmla="*/ 6274490 w 12192000"/>
              <a:gd name="connsiteY35" fmla="*/ 926218 h 2600540"/>
              <a:gd name="connsiteX36" fmla="*/ 6274490 w 12192000"/>
              <a:gd name="connsiteY36" fmla="*/ 977675 h 2600540"/>
              <a:gd name="connsiteX37" fmla="*/ 6293787 w 12192000"/>
              <a:gd name="connsiteY37" fmla="*/ 951947 h 2600540"/>
              <a:gd name="connsiteX38" fmla="*/ 6274490 w 12192000"/>
              <a:gd name="connsiteY38" fmla="*/ 926218 h 2600540"/>
              <a:gd name="connsiteX39" fmla="*/ 8911641 w 12192000"/>
              <a:gd name="connsiteY39" fmla="*/ 897274 h 2600540"/>
              <a:gd name="connsiteX40" fmla="*/ 8911641 w 12192000"/>
              <a:gd name="connsiteY40" fmla="*/ 945515 h 2600540"/>
              <a:gd name="connsiteX41" fmla="*/ 8901993 w 12192000"/>
              <a:gd name="connsiteY41" fmla="*/ 958379 h 2600540"/>
              <a:gd name="connsiteX42" fmla="*/ 8892345 w 12192000"/>
              <a:gd name="connsiteY42" fmla="*/ 935866 h 2600540"/>
              <a:gd name="connsiteX43" fmla="*/ 8898777 w 12192000"/>
              <a:gd name="connsiteY43" fmla="*/ 916570 h 2600540"/>
              <a:gd name="connsiteX44" fmla="*/ 8892345 w 12192000"/>
              <a:gd name="connsiteY44" fmla="*/ 910138 h 2600540"/>
              <a:gd name="connsiteX45" fmla="*/ 8892345 w 12192000"/>
              <a:gd name="connsiteY45" fmla="*/ 900490 h 2600540"/>
              <a:gd name="connsiteX46" fmla="*/ 8901993 w 12192000"/>
              <a:gd name="connsiteY46" fmla="*/ 910138 h 2600540"/>
              <a:gd name="connsiteX47" fmla="*/ 8911641 w 12192000"/>
              <a:gd name="connsiteY47" fmla="*/ 897274 h 2600540"/>
              <a:gd name="connsiteX48" fmla="*/ 6274490 w 12192000"/>
              <a:gd name="connsiteY48" fmla="*/ 855466 h 2600540"/>
              <a:gd name="connsiteX49" fmla="*/ 6274490 w 12192000"/>
              <a:gd name="connsiteY49" fmla="*/ 900490 h 2600540"/>
              <a:gd name="connsiteX50" fmla="*/ 6293787 w 12192000"/>
              <a:gd name="connsiteY50" fmla="*/ 874762 h 2600540"/>
              <a:gd name="connsiteX51" fmla="*/ 6274490 w 12192000"/>
              <a:gd name="connsiteY51" fmla="*/ 855466 h 2600540"/>
              <a:gd name="connsiteX52" fmla="*/ 6274490 w 12192000"/>
              <a:gd name="connsiteY52" fmla="*/ 781497 h 2600540"/>
              <a:gd name="connsiteX53" fmla="*/ 6274490 w 12192000"/>
              <a:gd name="connsiteY53" fmla="*/ 826521 h 2600540"/>
              <a:gd name="connsiteX54" fmla="*/ 6293787 w 12192000"/>
              <a:gd name="connsiteY54" fmla="*/ 804009 h 2600540"/>
              <a:gd name="connsiteX55" fmla="*/ 6274490 w 12192000"/>
              <a:gd name="connsiteY55" fmla="*/ 781497 h 2600540"/>
              <a:gd name="connsiteX56" fmla="*/ 6277706 w 12192000"/>
              <a:gd name="connsiteY56" fmla="*/ 717176 h 2600540"/>
              <a:gd name="connsiteX57" fmla="*/ 6274490 w 12192000"/>
              <a:gd name="connsiteY57" fmla="*/ 755768 h 2600540"/>
              <a:gd name="connsiteX58" fmla="*/ 6293787 w 12192000"/>
              <a:gd name="connsiteY58" fmla="*/ 736472 h 2600540"/>
              <a:gd name="connsiteX59" fmla="*/ 6277706 w 12192000"/>
              <a:gd name="connsiteY59" fmla="*/ 717176 h 2600540"/>
              <a:gd name="connsiteX60" fmla="*/ 6277706 w 12192000"/>
              <a:gd name="connsiteY60" fmla="*/ 649639 h 2600540"/>
              <a:gd name="connsiteX61" fmla="*/ 6277706 w 12192000"/>
              <a:gd name="connsiteY61" fmla="*/ 691448 h 2600540"/>
              <a:gd name="connsiteX62" fmla="*/ 6297003 w 12192000"/>
              <a:gd name="connsiteY62" fmla="*/ 665719 h 2600540"/>
              <a:gd name="connsiteX63" fmla="*/ 6293787 w 12192000"/>
              <a:gd name="connsiteY63" fmla="*/ 649639 h 2600540"/>
              <a:gd name="connsiteX64" fmla="*/ 10889505 w 12192000"/>
              <a:gd name="connsiteY64" fmla="*/ 99697 h 2600540"/>
              <a:gd name="connsiteX65" fmla="*/ 10905585 w 12192000"/>
              <a:gd name="connsiteY65" fmla="*/ 196178 h 2600540"/>
              <a:gd name="connsiteX66" fmla="*/ 11034226 w 12192000"/>
              <a:gd name="connsiteY66" fmla="*/ 199394 h 2600540"/>
              <a:gd name="connsiteX67" fmla="*/ 11050307 w 12192000"/>
              <a:gd name="connsiteY67" fmla="*/ 196178 h 2600540"/>
              <a:gd name="connsiteX68" fmla="*/ 11076035 w 12192000"/>
              <a:gd name="connsiteY68" fmla="*/ 106129 h 2600540"/>
              <a:gd name="connsiteX69" fmla="*/ 11072819 w 12192000"/>
              <a:gd name="connsiteY69" fmla="*/ 99697 h 2600540"/>
              <a:gd name="connsiteX70" fmla="*/ 6303435 w 12192000"/>
              <a:gd name="connsiteY70" fmla="*/ 0 h 2600540"/>
              <a:gd name="connsiteX71" fmla="*/ 6309867 w 12192000"/>
              <a:gd name="connsiteY71" fmla="*/ 3216 h 2600540"/>
              <a:gd name="connsiteX72" fmla="*/ 6306651 w 12192000"/>
              <a:gd name="connsiteY72" fmla="*/ 125425 h 2600540"/>
              <a:gd name="connsiteX73" fmla="*/ 6306651 w 12192000"/>
              <a:gd name="connsiteY73" fmla="*/ 144721 h 2600540"/>
              <a:gd name="connsiteX74" fmla="*/ 6316299 w 12192000"/>
              <a:gd name="connsiteY74" fmla="*/ 154370 h 2600540"/>
              <a:gd name="connsiteX75" fmla="*/ 6309867 w 12192000"/>
              <a:gd name="connsiteY75" fmla="*/ 160802 h 2600540"/>
              <a:gd name="connsiteX76" fmla="*/ 6309867 w 12192000"/>
              <a:gd name="connsiteY76" fmla="*/ 231554 h 2600540"/>
              <a:gd name="connsiteX77" fmla="*/ 6322731 w 12192000"/>
              <a:gd name="connsiteY77" fmla="*/ 241203 h 2600540"/>
              <a:gd name="connsiteX78" fmla="*/ 6313083 w 12192000"/>
              <a:gd name="connsiteY78" fmla="*/ 308739 h 2600540"/>
              <a:gd name="connsiteX79" fmla="*/ 6329163 w 12192000"/>
              <a:gd name="connsiteY79" fmla="*/ 324819 h 2600540"/>
              <a:gd name="connsiteX80" fmla="*/ 6335595 w 12192000"/>
              <a:gd name="connsiteY80" fmla="*/ 350548 h 2600540"/>
              <a:gd name="connsiteX81" fmla="*/ 6322731 w 12192000"/>
              <a:gd name="connsiteY81" fmla="*/ 369844 h 2600540"/>
              <a:gd name="connsiteX82" fmla="*/ 6322731 w 12192000"/>
              <a:gd name="connsiteY82" fmla="*/ 437381 h 2600540"/>
              <a:gd name="connsiteX83" fmla="*/ 6332379 w 12192000"/>
              <a:gd name="connsiteY83" fmla="*/ 450245 h 2600540"/>
              <a:gd name="connsiteX84" fmla="*/ 6322731 w 12192000"/>
              <a:gd name="connsiteY84" fmla="*/ 466325 h 2600540"/>
              <a:gd name="connsiteX85" fmla="*/ 6399916 w 12192000"/>
              <a:gd name="connsiteY85" fmla="*/ 566022 h 2600540"/>
              <a:gd name="connsiteX86" fmla="*/ 6396700 w 12192000"/>
              <a:gd name="connsiteY86" fmla="*/ 582102 h 2600540"/>
              <a:gd name="connsiteX87" fmla="*/ 6345243 w 12192000"/>
              <a:gd name="connsiteY87" fmla="*/ 639991 h 2600540"/>
              <a:gd name="connsiteX88" fmla="*/ 6342027 w 12192000"/>
              <a:gd name="connsiteY88" fmla="*/ 675367 h 2600540"/>
              <a:gd name="connsiteX89" fmla="*/ 6342027 w 12192000"/>
              <a:gd name="connsiteY89" fmla="*/ 1064508 h 2600540"/>
              <a:gd name="connsiteX90" fmla="*/ 6409564 w 12192000"/>
              <a:gd name="connsiteY90" fmla="*/ 1148125 h 2600540"/>
              <a:gd name="connsiteX91" fmla="*/ 6374188 w 12192000"/>
              <a:gd name="connsiteY91" fmla="*/ 1215662 h 2600540"/>
              <a:gd name="connsiteX92" fmla="*/ 6499613 w 12192000"/>
              <a:gd name="connsiteY92" fmla="*/ 1392544 h 2600540"/>
              <a:gd name="connsiteX93" fmla="*/ 6531773 w 12192000"/>
              <a:gd name="connsiteY93" fmla="*/ 1392544 h 2600540"/>
              <a:gd name="connsiteX94" fmla="*/ 6547854 w 12192000"/>
              <a:gd name="connsiteY94" fmla="*/ 1328223 h 2600540"/>
              <a:gd name="connsiteX95" fmla="*/ 6641119 w 12192000"/>
              <a:gd name="connsiteY95" fmla="*/ 1328223 h 2600540"/>
              <a:gd name="connsiteX96" fmla="*/ 6653983 w 12192000"/>
              <a:gd name="connsiteY96" fmla="*/ 1347519 h 2600540"/>
              <a:gd name="connsiteX97" fmla="*/ 6846945 w 12192000"/>
              <a:gd name="connsiteY97" fmla="*/ 1347519 h 2600540"/>
              <a:gd name="connsiteX98" fmla="*/ 6846945 w 12192000"/>
              <a:gd name="connsiteY98" fmla="*/ 1247822 h 2600540"/>
              <a:gd name="connsiteX99" fmla="*/ 6528557 w 12192000"/>
              <a:gd name="connsiteY99" fmla="*/ 1125613 h 2600540"/>
              <a:gd name="connsiteX100" fmla="*/ 6541422 w 12192000"/>
              <a:gd name="connsiteY100" fmla="*/ 1119181 h 2600540"/>
              <a:gd name="connsiteX101" fmla="*/ 6721520 w 12192000"/>
              <a:gd name="connsiteY101" fmla="*/ 1122397 h 2600540"/>
              <a:gd name="connsiteX102" fmla="*/ 6772976 w 12192000"/>
              <a:gd name="connsiteY102" fmla="*/ 1128829 h 2600540"/>
              <a:gd name="connsiteX103" fmla="*/ 7316487 w 12192000"/>
              <a:gd name="connsiteY103" fmla="*/ 1132045 h 2600540"/>
              <a:gd name="connsiteX104" fmla="*/ 7329351 w 12192000"/>
              <a:gd name="connsiteY104" fmla="*/ 1125613 h 2600540"/>
              <a:gd name="connsiteX105" fmla="*/ 7522313 w 12192000"/>
              <a:gd name="connsiteY105" fmla="*/ 1125613 h 2600540"/>
              <a:gd name="connsiteX106" fmla="*/ 7522313 w 12192000"/>
              <a:gd name="connsiteY106" fmla="*/ 1135261 h 2600540"/>
              <a:gd name="connsiteX107" fmla="*/ 7451560 w 12192000"/>
              <a:gd name="connsiteY107" fmla="*/ 1170637 h 2600540"/>
              <a:gd name="connsiteX108" fmla="*/ 7216789 w 12192000"/>
              <a:gd name="connsiteY108" fmla="*/ 1247822 h 2600540"/>
              <a:gd name="connsiteX109" fmla="*/ 7210357 w 12192000"/>
              <a:gd name="connsiteY109" fmla="*/ 1273550 h 2600540"/>
              <a:gd name="connsiteX110" fmla="*/ 7216789 w 12192000"/>
              <a:gd name="connsiteY110" fmla="*/ 1299279 h 2600540"/>
              <a:gd name="connsiteX111" fmla="*/ 7477289 w 12192000"/>
              <a:gd name="connsiteY111" fmla="*/ 1299279 h 2600540"/>
              <a:gd name="connsiteX112" fmla="*/ 7477289 w 12192000"/>
              <a:gd name="connsiteY112" fmla="*/ 1334655 h 2600540"/>
              <a:gd name="connsiteX113" fmla="*/ 7541609 w 12192000"/>
              <a:gd name="connsiteY113" fmla="*/ 1334655 h 2600540"/>
              <a:gd name="connsiteX114" fmla="*/ 7567338 w 12192000"/>
              <a:gd name="connsiteY114" fmla="*/ 1286414 h 2600540"/>
              <a:gd name="connsiteX115" fmla="*/ 7567338 w 12192000"/>
              <a:gd name="connsiteY115" fmla="*/ 987323 h 2600540"/>
              <a:gd name="connsiteX116" fmla="*/ 7583418 w 12192000"/>
              <a:gd name="connsiteY116" fmla="*/ 964811 h 2600540"/>
              <a:gd name="connsiteX117" fmla="*/ 7583418 w 12192000"/>
              <a:gd name="connsiteY117" fmla="*/ 906922 h 2600540"/>
              <a:gd name="connsiteX118" fmla="*/ 7589850 w 12192000"/>
              <a:gd name="connsiteY118" fmla="*/ 877978 h 2600540"/>
              <a:gd name="connsiteX119" fmla="*/ 7615578 w 12192000"/>
              <a:gd name="connsiteY119" fmla="*/ 877978 h 2600540"/>
              <a:gd name="connsiteX120" fmla="*/ 7618794 w 12192000"/>
              <a:gd name="connsiteY120" fmla="*/ 903706 h 2600540"/>
              <a:gd name="connsiteX121" fmla="*/ 7724923 w 12192000"/>
              <a:gd name="connsiteY121" fmla="*/ 903706 h 2600540"/>
              <a:gd name="connsiteX122" fmla="*/ 7731356 w 12192000"/>
              <a:gd name="connsiteY122" fmla="*/ 881194 h 2600540"/>
              <a:gd name="connsiteX123" fmla="*/ 7750652 w 12192000"/>
              <a:gd name="connsiteY123" fmla="*/ 877978 h 2600540"/>
              <a:gd name="connsiteX124" fmla="*/ 7757084 w 12192000"/>
              <a:gd name="connsiteY124" fmla="*/ 881194 h 2600540"/>
              <a:gd name="connsiteX125" fmla="*/ 7766732 w 12192000"/>
              <a:gd name="connsiteY125" fmla="*/ 913354 h 2600540"/>
              <a:gd name="connsiteX126" fmla="*/ 7763516 w 12192000"/>
              <a:gd name="connsiteY126" fmla="*/ 974459 h 2600540"/>
              <a:gd name="connsiteX127" fmla="*/ 7776380 w 12192000"/>
              <a:gd name="connsiteY127" fmla="*/ 987323 h 2600540"/>
              <a:gd name="connsiteX128" fmla="*/ 7779596 w 12192000"/>
              <a:gd name="connsiteY128" fmla="*/ 1019483 h 2600540"/>
              <a:gd name="connsiteX129" fmla="*/ 7786028 w 12192000"/>
              <a:gd name="connsiteY129" fmla="*/ 1022699 h 2600540"/>
              <a:gd name="connsiteX130" fmla="*/ 7805324 w 12192000"/>
              <a:gd name="connsiteY130" fmla="*/ 1013051 h 2600540"/>
              <a:gd name="connsiteX131" fmla="*/ 7805324 w 12192000"/>
              <a:gd name="connsiteY131" fmla="*/ 787929 h 2600540"/>
              <a:gd name="connsiteX132" fmla="*/ 7818189 w 12192000"/>
              <a:gd name="connsiteY132" fmla="*/ 787929 h 2600540"/>
              <a:gd name="connsiteX133" fmla="*/ 8046527 w 12192000"/>
              <a:gd name="connsiteY133" fmla="*/ 826521 h 2600540"/>
              <a:gd name="connsiteX134" fmla="*/ 8049743 w 12192000"/>
              <a:gd name="connsiteY134" fmla="*/ 852249 h 2600540"/>
              <a:gd name="connsiteX135" fmla="*/ 8049743 w 12192000"/>
              <a:gd name="connsiteY135" fmla="*/ 1000187 h 2600540"/>
              <a:gd name="connsiteX136" fmla="*/ 8175169 w 12192000"/>
              <a:gd name="connsiteY136" fmla="*/ 1019483 h 2600540"/>
              <a:gd name="connsiteX137" fmla="*/ 8175169 w 12192000"/>
              <a:gd name="connsiteY137" fmla="*/ 1035564 h 2600540"/>
              <a:gd name="connsiteX138" fmla="*/ 8175169 w 12192000"/>
              <a:gd name="connsiteY138" fmla="*/ 1398976 h 2600540"/>
              <a:gd name="connsiteX139" fmla="*/ 8184817 w 12192000"/>
              <a:gd name="connsiteY139" fmla="*/ 1402192 h 2600540"/>
              <a:gd name="connsiteX140" fmla="*/ 8197681 w 12192000"/>
              <a:gd name="connsiteY140" fmla="*/ 1379680 h 2600540"/>
              <a:gd name="connsiteX141" fmla="*/ 8181601 w 12192000"/>
              <a:gd name="connsiteY141" fmla="*/ 730040 h 2600540"/>
              <a:gd name="connsiteX142" fmla="*/ 8416371 w 12192000"/>
              <a:gd name="connsiteY142" fmla="*/ 730040 h 2600540"/>
              <a:gd name="connsiteX143" fmla="*/ 8416371 w 12192000"/>
              <a:gd name="connsiteY143" fmla="*/ 1328223 h 2600540"/>
              <a:gd name="connsiteX144" fmla="*/ 8422803 w 12192000"/>
              <a:gd name="connsiteY144" fmla="*/ 1331439 h 2600540"/>
              <a:gd name="connsiteX145" fmla="*/ 8471044 w 12192000"/>
              <a:gd name="connsiteY145" fmla="*/ 1305711 h 2600540"/>
              <a:gd name="connsiteX146" fmla="*/ 8458180 w 12192000"/>
              <a:gd name="connsiteY146" fmla="*/ 749336 h 2600540"/>
              <a:gd name="connsiteX147" fmla="*/ 8503204 w 12192000"/>
              <a:gd name="connsiteY147" fmla="*/ 749336 h 2600540"/>
              <a:gd name="connsiteX148" fmla="*/ 8503204 w 12192000"/>
              <a:gd name="connsiteY148" fmla="*/ 656071 h 2600540"/>
              <a:gd name="connsiteX149" fmla="*/ 8545013 w 12192000"/>
              <a:gd name="connsiteY149" fmla="*/ 636775 h 2600540"/>
              <a:gd name="connsiteX150" fmla="*/ 8545013 w 12192000"/>
              <a:gd name="connsiteY150" fmla="*/ 604615 h 2600540"/>
              <a:gd name="connsiteX151" fmla="*/ 8551445 w 12192000"/>
              <a:gd name="connsiteY151" fmla="*/ 598183 h 2600540"/>
              <a:gd name="connsiteX152" fmla="*/ 8728327 w 12192000"/>
              <a:gd name="connsiteY152" fmla="*/ 594967 h 2600540"/>
              <a:gd name="connsiteX153" fmla="*/ 8728327 w 12192000"/>
              <a:gd name="connsiteY153" fmla="*/ 578886 h 2600540"/>
              <a:gd name="connsiteX154" fmla="*/ 8728327 w 12192000"/>
              <a:gd name="connsiteY154" fmla="*/ 569238 h 2600540"/>
              <a:gd name="connsiteX155" fmla="*/ 8728327 w 12192000"/>
              <a:gd name="connsiteY155" fmla="*/ 562806 h 2600540"/>
              <a:gd name="connsiteX156" fmla="*/ 8744407 w 12192000"/>
              <a:gd name="connsiteY156" fmla="*/ 553158 h 2600540"/>
              <a:gd name="connsiteX157" fmla="*/ 8744407 w 12192000"/>
              <a:gd name="connsiteY157" fmla="*/ 543510 h 2600540"/>
              <a:gd name="connsiteX158" fmla="*/ 8750839 w 12192000"/>
              <a:gd name="connsiteY158" fmla="*/ 537078 h 2600540"/>
              <a:gd name="connsiteX159" fmla="*/ 8750839 w 12192000"/>
              <a:gd name="connsiteY159" fmla="*/ 466325 h 2600540"/>
              <a:gd name="connsiteX160" fmla="*/ 8760487 w 12192000"/>
              <a:gd name="connsiteY160" fmla="*/ 466325 h 2600540"/>
              <a:gd name="connsiteX161" fmla="*/ 8760487 w 12192000"/>
              <a:gd name="connsiteY161" fmla="*/ 533862 h 2600540"/>
              <a:gd name="connsiteX162" fmla="*/ 8763704 w 12192000"/>
              <a:gd name="connsiteY162" fmla="*/ 556374 h 2600540"/>
              <a:gd name="connsiteX163" fmla="*/ 8776568 w 12192000"/>
              <a:gd name="connsiteY163" fmla="*/ 562806 h 2600540"/>
              <a:gd name="connsiteX164" fmla="*/ 8779784 w 12192000"/>
              <a:gd name="connsiteY164" fmla="*/ 601399 h 2600540"/>
              <a:gd name="connsiteX165" fmla="*/ 8799080 w 12192000"/>
              <a:gd name="connsiteY165" fmla="*/ 611047 h 2600540"/>
              <a:gd name="connsiteX166" fmla="*/ 8802296 w 12192000"/>
              <a:gd name="connsiteY166" fmla="*/ 659287 h 2600540"/>
              <a:gd name="connsiteX167" fmla="*/ 8815160 w 12192000"/>
              <a:gd name="connsiteY167" fmla="*/ 678584 h 2600540"/>
              <a:gd name="connsiteX168" fmla="*/ 8815160 w 12192000"/>
              <a:gd name="connsiteY168" fmla="*/ 758984 h 2600540"/>
              <a:gd name="connsiteX169" fmla="*/ 8828024 w 12192000"/>
              <a:gd name="connsiteY169" fmla="*/ 768633 h 2600540"/>
              <a:gd name="connsiteX170" fmla="*/ 8828024 w 12192000"/>
              <a:gd name="connsiteY170" fmla="*/ 1112748 h 2600540"/>
              <a:gd name="connsiteX171" fmla="*/ 8885913 w 12192000"/>
              <a:gd name="connsiteY171" fmla="*/ 1077372 h 2600540"/>
              <a:gd name="connsiteX172" fmla="*/ 8885913 w 12192000"/>
              <a:gd name="connsiteY172" fmla="*/ 974459 h 2600540"/>
              <a:gd name="connsiteX173" fmla="*/ 8895561 w 12192000"/>
              <a:gd name="connsiteY173" fmla="*/ 964811 h 2600540"/>
              <a:gd name="connsiteX174" fmla="*/ 8901993 w 12192000"/>
              <a:gd name="connsiteY174" fmla="*/ 968027 h 2600540"/>
              <a:gd name="connsiteX175" fmla="*/ 8903698 w 12192000"/>
              <a:gd name="connsiteY175" fmla="*/ 969442 h 2600540"/>
              <a:gd name="connsiteX176" fmla="*/ 8908425 w 12192000"/>
              <a:gd name="connsiteY176" fmla="*/ 968027 h 2600540"/>
              <a:gd name="connsiteX177" fmla="*/ 9037067 w 12192000"/>
              <a:gd name="connsiteY177" fmla="*/ 1061292 h 2600540"/>
              <a:gd name="connsiteX178" fmla="*/ 9037067 w 12192000"/>
              <a:gd name="connsiteY178" fmla="*/ 897274 h 2600540"/>
              <a:gd name="connsiteX179" fmla="*/ 9107820 w 12192000"/>
              <a:gd name="connsiteY179" fmla="*/ 871546 h 2600540"/>
              <a:gd name="connsiteX180" fmla="*/ 9143196 w 12192000"/>
              <a:gd name="connsiteY180" fmla="*/ 874762 h 2600540"/>
              <a:gd name="connsiteX181" fmla="*/ 9152844 w 12192000"/>
              <a:gd name="connsiteY181" fmla="*/ 887626 h 2600540"/>
              <a:gd name="connsiteX182" fmla="*/ 9213949 w 12192000"/>
              <a:gd name="connsiteY182" fmla="*/ 861898 h 2600540"/>
              <a:gd name="connsiteX183" fmla="*/ 9294350 w 12192000"/>
              <a:gd name="connsiteY183" fmla="*/ 845817 h 2600540"/>
              <a:gd name="connsiteX184" fmla="*/ 9297566 w 12192000"/>
              <a:gd name="connsiteY184" fmla="*/ 868330 h 2600540"/>
              <a:gd name="connsiteX185" fmla="*/ 9316862 w 12192000"/>
              <a:gd name="connsiteY185" fmla="*/ 900490 h 2600540"/>
              <a:gd name="connsiteX186" fmla="*/ 9313646 w 12192000"/>
              <a:gd name="connsiteY186" fmla="*/ 1093452 h 2600540"/>
              <a:gd name="connsiteX187" fmla="*/ 9320078 w 12192000"/>
              <a:gd name="connsiteY187" fmla="*/ 1096668 h 2600540"/>
              <a:gd name="connsiteX188" fmla="*/ 9339374 w 12192000"/>
              <a:gd name="connsiteY188" fmla="*/ 1051644 h 2600540"/>
              <a:gd name="connsiteX189" fmla="*/ 9342590 w 12192000"/>
              <a:gd name="connsiteY189" fmla="*/ 1009835 h 2600540"/>
              <a:gd name="connsiteX190" fmla="*/ 9342590 w 12192000"/>
              <a:gd name="connsiteY190" fmla="*/ 945515 h 2600540"/>
              <a:gd name="connsiteX191" fmla="*/ 9365103 w 12192000"/>
              <a:gd name="connsiteY191" fmla="*/ 945515 h 2600540"/>
              <a:gd name="connsiteX192" fmla="*/ 9365103 w 12192000"/>
              <a:gd name="connsiteY192" fmla="*/ 775065 h 2600540"/>
              <a:gd name="connsiteX193" fmla="*/ 9371535 w 12192000"/>
              <a:gd name="connsiteY193" fmla="*/ 771849 h 2600540"/>
              <a:gd name="connsiteX194" fmla="*/ 9371535 w 12192000"/>
              <a:gd name="connsiteY194" fmla="*/ 945515 h 2600540"/>
              <a:gd name="connsiteX195" fmla="*/ 9403695 w 12192000"/>
              <a:gd name="connsiteY195" fmla="*/ 948731 h 2600540"/>
              <a:gd name="connsiteX196" fmla="*/ 9439071 w 12192000"/>
              <a:gd name="connsiteY196" fmla="*/ 942299 h 2600540"/>
              <a:gd name="connsiteX197" fmla="*/ 9442288 w 12192000"/>
              <a:gd name="connsiteY197" fmla="*/ 771849 h 2600540"/>
              <a:gd name="connsiteX198" fmla="*/ 9445504 w 12192000"/>
              <a:gd name="connsiteY198" fmla="*/ 942299 h 2600540"/>
              <a:gd name="connsiteX199" fmla="*/ 9468016 w 12192000"/>
              <a:gd name="connsiteY199" fmla="*/ 948731 h 2600540"/>
              <a:gd name="connsiteX200" fmla="*/ 9464800 w 12192000"/>
              <a:gd name="connsiteY200" fmla="*/ 1074156 h 2600540"/>
              <a:gd name="connsiteX201" fmla="*/ 9487312 w 12192000"/>
              <a:gd name="connsiteY201" fmla="*/ 1103100 h 2600540"/>
              <a:gd name="connsiteX202" fmla="*/ 9493744 w 12192000"/>
              <a:gd name="connsiteY202" fmla="*/ 1080588 h 2600540"/>
              <a:gd name="connsiteX203" fmla="*/ 9496960 w 12192000"/>
              <a:gd name="connsiteY203" fmla="*/ 865114 h 2600540"/>
              <a:gd name="connsiteX204" fmla="*/ 9509824 w 12192000"/>
              <a:gd name="connsiteY204" fmla="*/ 855466 h 2600540"/>
              <a:gd name="connsiteX205" fmla="*/ 9496960 w 12192000"/>
              <a:gd name="connsiteY205" fmla="*/ 842601 h 2600540"/>
              <a:gd name="connsiteX206" fmla="*/ 9664194 w 12192000"/>
              <a:gd name="connsiteY206" fmla="*/ 804009 h 2600540"/>
              <a:gd name="connsiteX207" fmla="*/ 9744595 w 12192000"/>
              <a:gd name="connsiteY207" fmla="*/ 791145 h 2600540"/>
              <a:gd name="connsiteX208" fmla="*/ 9776755 w 12192000"/>
              <a:gd name="connsiteY208" fmla="*/ 797577 h 2600540"/>
              <a:gd name="connsiteX209" fmla="*/ 9738163 w 12192000"/>
              <a:gd name="connsiteY209" fmla="*/ 832953 h 2600540"/>
              <a:gd name="connsiteX210" fmla="*/ 9744595 w 12192000"/>
              <a:gd name="connsiteY210" fmla="*/ 861898 h 2600540"/>
              <a:gd name="connsiteX211" fmla="*/ 9738163 w 12192000"/>
              <a:gd name="connsiteY211" fmla="*/ 1083804 h 2600540"/>
              <a:gd name="connsiteX212" fmla="*/ 9744595 w 12192000"/>
              <a:gd name="connsiteY212" fmla="*/ 1099884 h 2600540"/>
              <a:gd name="connsiteX213" fmla="*/ 9751027 w 12192000"/>
              <a:gd name="connsiteY213" fmla="*/ 1096668 h 2600540"/>
              <a:gd name="connsiteX214" fmla="*/ 9754243 w 12192000"/>
              <a:gd name="connsiteY214" fmla="*/ 1077372 h 2600540"/>
              <a:gd name="connsiteX215" fmla="*/ 9837860 w 12192000"/>
              <a:gd name="connsiteY215" fmla="*/ 1051644 h 2600540"/>
              <a:gd name="connsiteX216" fmla="*/ 9937557 w 12192000"/>
              <a:gd name="connsiteY216" fmla="*/ 1083804 h 2600540"/>
              <a:gd name="connsiteX217" fmla="*/ 9943989 w 12192000"/>
              <a:gd name="connsiteY217" fmla="*/ 1064508 h 2600540"/>
              <a:gd name="connsiteX218" fmla="*/ 9943989 w 12192000"/>
              <a:gd name="connsiteY218" fmla="*/ 701096 h 2600540"/>
              <a:gd name="connsiteX219" fmla="*/ 9989014 w 12192000"/>
              <a:gd name="connsiteY219" fmla="*/ 678584 h 2600540"/>
              <a:gd name="connsiteX220" fmla="*/ 10005094 w 12192000"/>
              <a:gd name="connsiteY220" fmla="*/ 678584 h 2600540"/>
              <a:gd name="connsiteX221" fmla="*/ 10014742 w 12192000"/>
              <a:gd name="connsiteY221" fmla="*/ 652855 h 2600540"/>
              <a:gd name="connsiteX222" fmla="*/ 10034039 w 12192000"/>
              <a:gd name="connsiteY222" fmla="*/ 598183 h 2600540"/>
              <a:gd name="connsiteX223" fmla="*/ 10098359 w 12192000"/>
              <a:gd name="connsiteY223" fmla="*/ 585318 h 2600540"/>
              <a:gd name="connsiteX224" fmla="*/ 10153032 w 12192000"/>
              <a:gd name="connsiteY224" fmla="*/ 601399 h 2600540"/>
              <a:gd name="connsiteX225" fmla="*/ 10153032 w 12192000"/>
              <a:gd name="connsiteY225" fmla="*/ 662503 h 2600540"/>
              <a:gd name="connsiteX226" fmla="*/ 10169112 w 12192000"/>
              <a:gd name="connsiteY226" fmla="*/ 675367 h 2600540"/>
              <a:gd name="connsiteX227" fmla="*/ 10153032 w 12192000"/>
              <a:gd name="connsiteY227" fmla="*/ 704312 h 2600540"/>
              <a:gd name="connsiteX228" fmla="*/ 10162680 w 12192000"/>
              <a:gd name="connsiteY228" fmla="*/ 723608 h 2600540"/>
              <a:gd name="connsiteX229" fmla="*/ 10162680 w 12192000"/>
              <a:gd name="connsiteY229" fmla="*/ 1353951 h 2600540"/>
              <a:gd name="connsiteX230" fmla="*/ 10194840 w 12192000"/>
              <a:gd name="connsiteY230" fmla="*/ 1363599 h 2600540"/>
              <a:gd name="connsiteX231" fmla="*/ 10207705 w 12192000"/>
              <a:gd name="connsiteY231" fmla="*/ 816873 h 2600540"/>
              <a:gd name="connsiteX232" fmla="*/ 10198056 w 12192000"/>
              <a:gd name="connsiteY232" fmla="*/ 787929 h 2600540"/>
              <a:gd name="connsiteX233" fmla="*/ 10198056 w 12192000"/>
              <a:gd name="connsiteY233" fmla="*/ 720392 h 2600540"/>
              <a:gd name="connsiteX234" fmla="*/ 10217353 w 12192000"/>
              <a:gd name="connsiteY234" fmla="*/ 723608 h 2600540"/>
              <a:gd name="connsiteX235" fmla="*/ 10317050 w 12192000"/>
              <a:gd name="connsiteY235" fmla="*/ 720392 h 2600540"/>
              <a:gd name="connsiteX236" fmla="*/ 10452123 w 12192000"/>
              <a:gd name="connsiteY236" fmla="*/ 736472 h 2600540"/>
              <a:gd name="connsiteX237" fmla="*/ 10439259 w 12192000"/>
              <a:gd name="connsiteY237" fmla="*/ 736472 h 2600540"/>
              <a:gd name="connsiteX238" fmla="*/ 10429611 w 12192000"/>
              <a:gd name="connsiteY238" fmla="*/ 758984 h 2600540"/>
              <a:gd name="connsiteX239" fmla="*/ 10407099 w 12192000"/>
              <a:gd name="connsiteY239" fmla="*/ 739688 h 2600540"/>
              <a:gd name="connsiteX240" fmla="*/ 10207705 w 12192000"/>
              <a:gd name="connsiteY240" fmla="*/ 733256 h 2600540"/>
              <a:gd name="connsiteX241" fmla="*/ 10201272 w 12192000"/>
              <a:gd name="connsiteY241" fmla="*/ 739688 h 2600540"/>
              <a:gd name="connsiteX242" fmla="*/ 10214137 w 12192000"/>
              <a:gd name="connsiteY242" fmla="*/ 768633 h 2600540"/>
              <a:gd name="connsiteX243" fmla="*/ 10227001 w 12192000"/>
              <a:gd name="connsiteY243" fmla="*/ 746120 h 2600540"/>
              <a:gd name="connsiteX244" fmla="*/ 10236649 w 12192000"/>
              <a:gd name="connsiteY244" fmla="*/ 749336 h 2600540"/>
              <a:gd name="connsiteX245" fmla="*/ 10243081 w 12192000"/>
              <a:gd name="connsiteY245" fmla="*/ 758984 h 2600540"/>
              <a:gd name="connsiteX246" fmla="*/ 10310618 w 12192000"/>
              <a:gd name="connsiteY246" fmla="*/ 762200 h 2600540"/>
              <a:gd name="connsiteX247" fmla="*/ 10387803 w 12192000"/>
              <a:gd name="connsiteY247" fmla="*/ 762200 h 2600540"/>
              <a:gd name="connsiteX248" fmla="*/ 10442475 w 12192000"/>
              <a:gd name="connsiteY248" fmla="*/ 775065 h 2600540"/>
              <a:gd name="connsiteX249" fmla="*/ 10442475 w 12192000"/>
              <a:gd name="connsiteY249" fmla="*/ 1379680 h 2600540"/>
              <a:gd name="connsiteX250" fmla="*/ 10448907 w 12192000"/>
              <a:gd name="connsiteY250" fmla="*/ 1386112 h 2600540"/>
              <a:gd name="connsiteX251" fmla="*/ 10461772 w 12192000"/>
              <a:gd name="connsiteY251" fmla="*/ 1376464 h 2600540"/>
              <a:gd name="connsiteX252" fmla="*/ 10464988 w 12192000"/>
              <a:gd name="connsiteY252" fmla="*/ 1090236 h 2600540"/>
              <a:gd name="connsiteX253" fmla="*/ 10458556 w 12192000"/>
              <a:gd name="connsiteY253" fmla="*/ 1061292 h 2600540"/>
              <a:gd name="connsiteX254" fmla="*/ 10468204 w 12192000"/>
              <a:gd name="connsiteY254" fmla="*/ 1051644 h 2600540"/>
              <a:gd name="connsiteX255" fmla="*/ 10474636 w 12192000"/>
              <a:gd name="connsiteY255" fmla="*/ 681800 h 2600540"/>
              <a:gd name="connsiteX256" fmla="*/ 10481068 w 12192000"/>
              <a:gd name="connsiteY256" fmla="*/ 662503 h 2600540"/>
              <a:gd name="connsiteX257" fmla="*/ 10484284 w 12192000"/>
              <a:gd name="connsiteY257" fmla="*/ 646423 h 2600540"/>
              <a:gd name="connsiteX258" fmla="*/ 10477852 w 12192000"/>
              <a:gd name="connsiteY258" fmla="*/ 611047 h 2600540"/>
              <a:gd name="connsiteX259" fmla="*/ 10487500 w 12192000"/>
              <a:gd name="connsiteY259" fmla="*/ 588534 h 2600540"/>
              <a:gd name="connsiteX260" fmla="*/ 10490716 w 12192000"/>
              <a:gd name="connsiteY260" fmla="*/ 540294 h 2600540"/>
              <a:gd name="connsiteX261" fmla="*/ 10490716 w 12192000"/>
              <a:gd name="connsiteY261" fmla="*/ 530646 h 2600540"/>
              <a:gd name="connsiteX262" fmla="*/ 10490716 w 12192000"/>
              <a:gd name="connsiteY262" fmla="*/ 463109 h 2600540"/>
              <a:gd name="connsiteX263" fmla="*/ 10497148 w 12192000"/>
              <a:gd name="connsiteY263" fmla="*/ 437381 h 2600540"/>
              <a:gd name="connsiteX264" fmla="*/ 10490716 w 12192000"/>
              <a:gd name="connsiteY264" fmla="*/ 424517 h 2600540"/>
              <a:gd name="connsiteX265" fmla="*/ 10497148 w 12192000"/>
              <a:gd name="connsiteY265" fmla="*/ 411652 h 2600540"/>
              <a:gd name="connsiteX266" fmla="*/ 10490716 w 12192000"/>
              <a:gd name="connsiteY266" fmla="*/ 402004 h 2600540"/>
              <a:gd name="connsiteX267" fmla="*/ 10497148 w 12192000"/>
              <a:gd name="connsiteY267" fmla="*/ 392356 h 2600540"/>
              <a:gd name="connsiteX268" fmla="*/ 10490716 w 12192000"/>
              <a:gd name="connsiteY268" fmla="*/ 382708 h 2600540"/>
              <a:gd name="connsiteX269" fmla="*/ 10493932 w 12192000"/>
              <a:gd name="connsiteY269" fmla="*/ 373060 h 2600540"/>
              <a:gd name="connsiteX270" fmla="*/ 10493932 w 12192000"/>
              <a:gd name="connsiteY270" fmla="*/ 360196 h 2600540"/>
              <a:gd name="connsiteX271" fmla="*/ 10506796 w 12192000"/>
              <a:gd name="connsiteY271" fmla="*/ 347332 h 2600540"/>
              <a:gd name="connsiteX272" fmla="*/ 10506796 w 12192000"/>
              <a:gd name="connsiteY272" fmla="*/ 331252 h 2600540"/>
              <a:gd name="connsiteX273" fmla="*/ 10516444 w 12192000"/>
              <a:gd name="connsiteY273" fmla="*/ 321603 h 2600540"/>
              <a:gd name="connsiteX274" fmla="*/ 10516444 w 12192000"/>
              <a:gd name="connsiteY274" fmla="*/ 311955 h 2600540"/>
              <a:gd name="connsiteX275" fmla="*/ 10532524 w 12192000"/>
              <a:gd name="connsiteY275" fmla="*/ 292659 h 2600540"/>
              <a:gd name="connsiteX276" fmla="*/ 10551821 w 12192000"/>
              <a:gd name="connsiteY276" fmla="*/ 292659 h 2600540"/>
              <a:gd name="connsiteX277" fmla="*/ 10551821 w 12192000"/>
              <a:gd name="connsiteY277" fmla="*/ 279795 h 2600540"/>
              <a:gd name="connsiteX278" fmla="*/ 10567901 w 12192000"/>
              <a:gd name="connsiteY278" fmla="*/ 270147 h 2600540"/>
              <a:gd name="connsiteX279" fmla="*/ 10580765 w 12192000"/>
              <a:gd name="connsiteY279" fmla="*/ 234770 h 2600540"/>
              <a:gd name="connsiteX280" fmla="*/ 10574333 w 12192000"/>
              <a:gd name="connsiteY280" fmla="*/ 199394 h 2600540"/>
              <a:gd name="connsiteX281" fmla="*/ 10596845 w 12192000"/>
              <a:gd name="connsiteY281" fmla="*/ 157586 h 2600540"/>
              <a:gd name="connsiteX282" fmla="*/ 10600061 w 12192000"/>
              <a:gd name="connsiteY282" fmla="*/ 199394 h 2600540"/>
              <a:gd name="connsiteX283" fmla="*/ 10612925 w 12192000"/>
              <a:gd name="connsiteY283" fmla="*/ 196178 h 2600540"/>
              <a:gd name="connsiteX284" fmla="*/ 10612925 w 12192000"/>
              <a:gd name="connsiteY284" fmla="*/ 260499 h 2600540"/>
              <a:gd name="connsiteX285" fmla="*/ 10638654 w 12192000"/>
              <a:gd name="connsiteY285" fmla="*/ 289443 h 2600540"/>
              <a:gd name="connsiteX286" fmla="*/ 10680462 w 12192000"/>
              <a:gd name="connsiteY286" fmla="*/ 369844 h 2600540"/>
              <a:gd name="connsiteX287" fmla="*/ 10693326 w 12192000"/>
              <a:gd name="connsiteY287" fmla="*/ 382708 h 2600540"/>
              <a:gd name="connsiteX288" fmla="*/ 10696542 w 12192000"/>
              <a:gd name="connsiteY288" fmla="*/ 456677 h 2600540"/>
              <a:gd name="connsiteX289" fmla="*/ 10696542 w 12192000"/>
              <a:gd name="connsiteY289" fmla="*/ 485621 h 2600540"/>
              <a:gd name="connsiteX290" fmla="*/ 10702974 w 12192000"/>
              <a:gd name="connsiteY290" fmla="*/ 495269 h 2600540"/>
              <a:gd name="connsiteX291" fmla="*/ 10696542 w 12192000"/>
              <a:gd name="connsiteY291" fmla="*/ 533862 h 2600540"/>
              <a:gd name="connsiteX292" fmla="*/ 10702974 w 12192000"/>
              <a:gd name="connsiteY292" fmla="*/ 543510 h 2600540"/>
              <a:gd name="connsiteX293" fmla="*/ 10709406 w 12192000"/>
              <a:gd name="connsiteY293" fmla="*/ 685016 h 2600540"/>
              <a:gd name="connsiteX294" fmla="*/ 10709406 w 12192000"/>
              <a:gd name="connsiteY294" fmla="*/ 765417 h 2600540"/>
              <a:gd name="connsiteX295" fmla="*/ 10719055 w 12192000"/>
              <a:gd name="connsiteY295" fmla="*/ 778281 h 2600540"/>
              <a:gd name="connsiteX296" fmla="*/ 10712623 w 12192000"/>
              <a:gd name="connsiteY296" fmla="*/ 794361 h 2600540"/>
              <a:gd name="connsiteX297" fmla="*/ 10719055 w 12192000"/>
              <a:gd name="connsiteY297" fmla="*/ 804009 h 2600540"/>
              <a:gd name="connsiteX298" fmla="*/ 10831616 w 12192000"/>
              <a:gd name="connsiteY298" fmla="*/ 804009 h 2600540"/>
              <a:gd name="connsiteX299" fmla="*/ 10844480 w 12192000"/>
              <a:gd name="connsiteY299" fmla="*/ 64320 h 2600540"/>
              <a:gd name="connsiteX300" fmla="*/ 11114627 w 12192000"/>
              <a:gd name="connsiteY300" fmla="*/ 64320 h 2600540"/>
              <a:gd name="connsiteX301" fmla="*/ 11114627 w 12192000"/>
              <a:gd name="connsiteY301" fmla="*/ 807225 h 2600540"/>
              <a:gd name="connsiteX302" fmla="*/ 11243269 w 12192000"/>
              <a:gd name="connsiteY302" fmla="*/ 807225 h 2600540"/>
              <a:gd name="connsiteX303" fmla="*/ 11243269 w 12192000"/>
              <a:gd name="connsiteY303" fmla="*/ 665719 h 2600540"/>
              <a:gd name="connsiteX304" fmla="*/ 11246485 w 12192000"/>
              <a:gd name="connsiteY304" fmla="*/ 627127 h 2600540"/>
              <a:gd name="connsiteX305" fmla="*/ 11246485 w 12192000"/>
              <a:gd name="connsiteY305" fmla="*/ 594967 h 2600540"/>
              <a:gd name="connsiteX306" fmla="*/ 11246485 w 12192000"/>
              <a:gd name="connsiteY306" fmla="*/ 582102 h 2600540"/>
              <a:gd name="connsiteX307" fmla="*/ 11278645 w 12192000"/>
              <a:gd name="connsiteY307" fmla="*/ 553158 h 2600540"/>
              <a:gd name="connsiteX308" fmla="*/ 11278645 w 12192000"/>
              <a:gd name="connsiteY308" fmla="*/ 463109 h 2600540"/>
              <a:gd name="connsiteX309" fmla="*/ 11381558 w 12192000"/>
              <a:gd name="connsiteY309" fmla="*/ 440597 h 2600540"/>
              <a:gd name="connsiteX310" fmla="*/ 11506984 w 12192000"/>
              <a:gd name="connsiteY310" fmla="*/ 469541 h 2600540"/>
              <a:gd name="connsiteX311" fmla="*/ 11506984 w 12192000"/>
              <a:gd name="connsiteY311" fmla="*/ 553158 h 2600540"/>
              <a:gd name="connsiteX312" fmla="*/ 11523064 w 12192000"/>
              <a:gd name="connsiteY312" fmla="*/ 588534 h 2600540"/>
              <a:gd name="connsiteX313" fmla="*/ 11523064 w 12192000"/>
              <a:gd name="connsiteY313" fmla="*/ 1209230 h 2600540"/>
              <a:gd name="connsiteX314" fmla="*/ 11535928 w 12192000"/>
              <a:gd name="connsiteY314" fmla="*/ 1209230 h 2600540"/>
              <a:gd name="connsiteX315" fmla="*/ 11539144 w 12192000"/>
              <a:gd name="connsiteY315" fmla="*/ 1170637 h 2600540"/>
              <a:gd name="connsiteX316" fmla="*/ 11555224 w 12192000"/>
              <a:gd name="connsiteY316" fmla="*/ 1128829 h 2600540"/>
              <a:gd name="connsiteX317" fmla="*/ 11577737 w 12192000"/>
              <a:gd name="connsiteY317" fmla="*/ 1128829 h 2600540"/>
              <a:gd name="connsiteX318" fmla="*/ 11587385 w 12192000"/>
              <a:gd name="connsiteY318" fmla="*/ 1074156 h 2600540"/>
              <a:gd name="connsiteX319" fmla="*/ 11638841 w 12192000"/>
              <a:gd name="connsiteY319" fmla="*/ 1087020 h 2600540"/>
              <a:gd name="connsiteX320" fmla="*/ 11716026 w 12192000"/>
              <a:gd name="connsiteY320" fmla="*/ 1080588 h 2600540"/>
              <a:gd name="connsiteX321" fmla="*/ 11722458 w 12192000"/>
              <a:gd name="connsiteY321" fmla="*/ 1064508 h 2600540"/>
              <a:gd name="connsiteX322" fmla="*/ 11722458 w 12192000"/>
              <a:gd name="connsiteY322" fmla="*/ 1035564 h 2600540"/>
              <a:gd name="connsiteX323" fmla="*/ 11825372 w 12192000"/>
              <a:gd name="connsiteY323" fmla="*/ 1035564 h 2600540"/>
              <a:gd name="connsiteX324" fmla="*/ 11831804 w 12192000"/>
              <a:gd name="connsiteY324" fmla="*/ 1077372 h 2600540"/>
              <a:gd name="connsiteX325" fmla="*/ 11896125 w 12192000"/>
              <a:gd name="connsiteY325" fmla="*/ 1087020 h 2600540"/>
              <a:gd name="connsiteX326" fmla="*/ 11915421 w 12192000"/>
              <a:gd name="connsiteY326" fmla="*/ 1090236 h 2600540"/>
              <a:gd name="connsiteX327" fmla="*/ 11944365 w 12192000"/>
              <a:gd name="connsiteY327" fmla="*/ 1080588 h 2600540"/>
              <a:gd name="connsiteX328" fmla="*/ 11976525 w 12192000"/>
              <a:gd name="connsiteY328" fmla="*/ 1080588 h 2600540"/>
              <a:gd name="connsiteX329" fmla="*/ 11976525 w 12192000"/>
              <a:gd name="connsiteY329" fmla="*/ 1122397 h 2600540"/>
              <a:gd name="connsiteX330" fmla="*/ 11992606 w 12192000"/>
              <a:gd name="connsiteY330" fmla="*/ 1132045 h 2600540"/>
              <a:gd name="connsiteX331" fmla="*/ 11995822 w 12192000"/>
              <a:gd name="connsiteY331" fmla="*/ 1151341 h 2600540"/>
              <a:gd name="connsiteX332" fmla="*/ 12008686 w 12192000"/>
              <a:gd name="connsiteY332" fmla="*/ 1157773 h 2600540"/>
              <a:gd name="connsiteX333" fmla="*/ 12018334 w 12192000"/>
              <a:gd name="connsiteY333" fmla="*/ 1215662 h 2600540"/>
              <a:gd name="connsiteX334" fmla="*/ 12018334 w 12192000"/>
              <a:gd name="connsiteY334" fmla="*/ 787929 h 2600540"/>
              <a:gd name="connsiteX335" fmla="*/ 12037630 w 12192000"/>
              <a:gd name="connsiteY335" fmla="*/ 566022 h 2600540"/>
              <a:gd name="connsiteX336" fmla="*/ 12047278 w 12192000"/>
              <a:gd name="connsiteY336" fmla="*/ 566022 h 2600540"/>
              <a:gd name="connsiteX337" fmla="*/ 12105167 w 12192000"/>
              <a:gd name="connsiteY337" fmla="*/ 591751 h 2600540"/>
              <a:gd name="connsiteX338" fmla="*/ 12118031 w 12192000"/>
              <a:gd name="connsiteY338" fmla="*/ 591751 h 2600540"/>
              <a:gd name="connsiteX339" fmla="*/ 12124463 w 12192000"/>
              <a:gd name="connsiteY339" fmla="*/ 578886 h 2600540"/>
              <a:gd name="connsiteX340" fmla="*/ 12179136 w 12192000"/>
              <a:gd name="connsiteY340" fmla="*/ 566022 h 2600540"/>
              <a:gd name="connsiteX341" fmla="*/ 12192000 w 12192000"/>
              <a:gd name="connsiteY341" fmla="*/ 566022 h 2600540"/>
              <a:gd name="connsiteX342" fmla="*/ 12192000 w 12192000"/>
              <a:gd name="connsiteY342" fmla="*/ 1533981 h 2600540"/>
              <a:gd name="connsiteX343" fmla="*/ 12192000 w 12192000"/>
              <a:gd name="connsiteY343" fmla="*/ 1579074 h 2600540"/>
              <a:gd name="connsiteX344" fmla="*/ 12192000 w 12192000"/>
              <a:gd name="connsiteY344" fmla="*/ 2600540 h 2600540"/>
              <a:gd name="connsiteX345" fmla="*/ 0 w 12192000"/>
              <a:gd name="connsiteY345" fmla="*/ 2600540 h 2600540"/>
              <a:gd name="connsiteX346" fmla="*/ 0 w 12192000"/>
              <a:gd name="connsiteY346" fmla="*/ 1579074 h 2600540"/>
              <a:gd name="connsiteX347" fmla="*/ 0 w 12192000"/>
              <a:gd name="connsiteY347" fmla="*/ 1533981 h 2600540"/>
              <a:gd name="connsiteX348" fmla="*/ 0 w 12192000"/>
              <a:gd name="connsiteY348" fmla="*/ 1125613 h 2600540"/>
              <a:gd name="connsiteX349" fmla="*/ 64321 w 12192000"/>
              <a:gd name="connsiteY349" fmla="*/ 1128829 h 2600540"/>
              <a:gd name="connsiteX350" fmla="*/ 32161 w 12192000"/>
              <a:gd name="connsiteY350" fmla="*/ 1157773 h 2600540"/>
              <a:gd name="connsiteX351" fmla="*/ 99697 w 12192000"/>
              <a:gd name="connsiteY351" fmla="*/ 1183501 h 2600540"/>
              <a:gd name="connsiteX352" fmla="*/ 54673 w 12192000"/>
              <a:gd name="connsiteY352" fmla="*/ 1212446 h 2600540"/>
              <a:gd name="connsiteX353" fmla="*/ 157586 w 12192000"/>
              <a:gd name="connsiteY353" fmla="*/ 1238174 h 2600540"/>
              <a:gd name="connsiteX354" fmla="*/ 157586 w 12192000"/>
              <a:gd name="connsiteY354" fmla="*/ 1279982 h 2600540"/>
              <a:gd name="connsiteX355" fmla="*/ 176882 w 12192000"/>
              <a:gd name="connsiteY355" fmla="*/ 1283198 h 2600540"/>
              <a:gd name="connsiteX356" fmla="*/ 302308 w 12192000"/>
              <a:gd name="connsiteY356" fmla="*/ 1260686 h 2600540"/>
              <a:gd name="connsiteX357" fmla="*/ 376277 w 12192000"/>
              <a:gd name="connsiteY357" fmla="*/ 1267118 h 2600540"/>
              <a:gd name="connsiteX358" fmla="*/ 405221 w 12192000"/>
              <a:gd name="connsiteY358" fmla="*/ 1260686 h 2600540"/>
              <a:gd name="connsiteX359" fmla="*/ 453462 w 12192000"/>
              <a:gd name="connsiteY359" fmla="*/ 1308927 h 2600540"/>
              <a:gd name="connsiteX360" fmla="*/ 466326 w 12192000"/>
              <a:gd name="connsiteY360" fmla="*/ 1308927 h 2600540"/>
              <a:gd name="connsiteX361" fmla="*/ 472758 w 12192000"/>
              <a:gd name="connsiteY361" fmla="*/ 1273550 h 2600540"/>
              <a:gd name="connsiteX362" fmla="*/ 472758 w 12192000"/>
              <a:gd name="connsiteY362" fmla="*/ 1193149 h 2600540"/>
              <a:gd name="connsiteX363" fmla="*/ 475974 w 12192000"/>
              <a:gd name="connsiteY363" fmla="*/ 1154557 h 2600540"/>
              <a:gd name="connsiteX364" fmla="*/ 479190 w 12192000"/>
              <a:gd name="connsiteY364" fmla="*/ 1106316 h 2600540"/>
              <a:gd name="connsiteX365" fmla="*/ 482406 w 12192000"/>
              <a:gd name="connsiteY365" fmla="*/ 1070940 h 2600540"/>
              <a:gd name="connsiteX366" fmla="*/ 553159 w 12192000"/>
              <a:gd name="connsiteY366" fmla="*/ 1032348 h 2600540"/>
              <a:gd name="connsiteX367" fmla="*/ 604615 w 12192000"/>
              <a:gd name="connsiteY367" fmla="*/ 1070940 h 2600540"/>
              <a:gd name="connsiteX368" fmla="*/ 611047 w 12192000"/>
              <a:gd name="connsiteY368" fmla="*/ 1138477 h 2600540"/>
              <a:gd name="connsiteX369" fmla="*/ 611047 w 12192000"/>
              <a:gd name="connsiteY369" fmla="*/ 1334655 h 2600540"/>
              <a:gd name="connsiteX370" fmla="*/ 643208 w 12192000"/>
              <a:gd name="connsiteY370" fmla="*/ 1402192 h 2600540"/>
              <a:gd name="connsiteX371" fmla="*/ 652856 w 12192000"/>
              <a:gd name="connsiteY371" fmla="*/ 1402192 h 2600540"/>
              <a:gd name="connsiteX372" fmla="*/ 656072 w 12192000"/>
              <a:gd name="connsiteY372" fmla="*/ 1373247 h 2600540"/>
              <a:gd name="connsiteX373" fmla="*/ 649640 w 12192000"/>
              <a:gd name="connsiteY373" fmla="*/ 1283198 h 2600540"/>
              <a:gd name="connsiteX374" fmla="*/ 733257 w 12192000"/>
              <a:gd name="connsiteY374" fmla="*/ 1283198 h 2600540"/>
              <a:gd name="connsiteX375" fmla="*/ 720393 w 12192000"/>
              <a:gd name="connsiteY375" fmla="*/ 1209230 h 2600540"/>
              <a:gd name="connsiteX376" fmla="*/ 839386 w 12192000"/>
              <a:gd name="connsiteY376" fmla="*/ 1212446 h 2600540"/>
              <a:gd name="connsiteX377" fmla="*/ 855466 w 12192000"/>
              <a:gd name="connsiteY377" fmla="*/ 1222094 h 2600540"/>
              <a:gd name="connsiteX378" fmla="*/ 868330 w 12192000"/>
              <a:gd name="connsiteY378" fmla="*/ 1222094 h 2600540"/>
              <a:gd name="connsiteX379" fmla="*/ 871547 w 12192000"/>
              <a:gd name="connsiteY379" fmla="*/ 1151341 h 2600540"/>
              <a:gd name="connsiteX380" fmla="*/ 884411 w 12192000"/>
              <a:gd name="connsiteY380" fmla="*/ 1154557 h 2600540"/>
              <a:gd name="connsiteX381" fmla="*/ 906923 w 12192000"/>
              <a:gd name="connsiteY381" fmla="*/ 1132045 h 2600540"/>
              <a:gd name="connsiteX382" fmla="*/ 977676 w 12192000"/>
              <a:gd name="connsiteY382" fmla="*/ 1135261 h 2600540"/>
              <a:gd name="connsiteX383" fmla="*/ 990540 w 12192000"/>
              <a:gd name="connsiteY383" fmla="*/ 1151341 h 2600540"/>
              <a:gd name="connsiteX384" fmla="*/ 1061293 w 12192000"/>
              <a:gd name="connsiteY384" fmla="*/ 1160989 h 2600540"/>
              <a:gd name="connsiteX385" fmla="*/ 1061293 w 12192000"/>
              <a:gd name="connsiteY385" fmla="*/ 1173853 h 2600540"/>
              <a:gd name="connsiteX386" fmla="*/ 1061293 w 12192000"/>
              <a:gd name="connsiteY386" fmla="*/ 1386112 h 2600540"/>
              <a:gd name="connsiteX387" fmla="*/ 1067725 w 12192000"/>
              <a:gd name="connsiteY387" fmla="*/ 1431136 h 2600540"/>
              <a:gd name="connsiteX388" fmla="*/ 1115965 w 12192000"/>
              <a:gd name="connsiteY388" fmla="*/ 1431136 h 2600540"/>
              <a:gd name="connsiteX389" fmla="*/ 1125613 w 12192000"/>
              <a:gd name="connsiteY389" fmla="*/ 1379680 h 2600540"/>
              <a:gd name="connsiteX390" fmla="*/ 1135262 w 12192000"/>
              <a:gd name="connsiteY390" fmla="*/ 1279982 h 2600540"/>
              <a:gd name="connsiteX391" fmla="*/ 1119182 w 12192000"/>
              <a:gd name="connsiteY391" fmla="*/ 1151341 h 2600540"/>
              <a:gd name="connsiteX392" fmla="*/ 1183502 w 12192000"/>
              <a:gd name="connsiteY392" fmla="*/ 1151341 h 2600540"/>
              <a:gd name="connsiteX393" fmla="*/ 1183502 w 12192000"/>
              <a:gd name="connsiteY393" fmla="*/ 1132045 h 2600540"/>
              <a:gd name="connsiteX394" fmla="*/ 1257471 w 12192000"/>
              <a:gd name="connsiteY394" fmla="*/ 1132045 h 2600540"/>
              <a:gd name="connsiteX395" fmla="*/ 1308928 w 12192000"/>
              <a:gd name="connsiteY395" fmla="*/ 1148125 h 2600540"/>
              <a:gd name="connsiteX396" fmla="*/ 1395761 w 12192000"/>
              <a:gd name="connsiteY396" fmla="*/ 1148125 h 2600540"/>
              <a:gd name="connsiteX397" fmla="*/ 1373249 w 12192000"/>
              <a:gd name="connsiteY397" fmla="*/ 1283198 h 2600540"/>
              <a:gd name="connsiteX398" fmla="*/ 1382897 w 12192000"/>
              <a:gd name="connsiteY398" fmla="*/ 1453648 h 2600540"/>
              <a:gd name="connsiteX399" fmla="*/ 1411841 w 12192000"/>
              <a:gd name="connsiteY399" fmla="*/ 1398976 h 2600540"/>
              <a:gd name="connsiteX400" fmla="*/ 1463298 w 12192000"/>
              <a:gd name="connsiteY400" fmla="*/ 1398976 h 2600540"/>
              <a:gd name="connsiteX401" fmla="*/ 1476162 w 12192000"/>
              <a:gd name="connsiteY401" fmla="*/ 1360383 h 2600540"/>
              <a:gd name="connsiteX402" fmla="*/ 1482594 w 12192000"/>
              <a:gd name="connsiteY402" fmla="*/ 1325007 h 2600540"/>
              <a:gd name="connsiteX403" fmla="*/ 1489026 w 12192000"/>
              <a:gd name="connsiteY403" fmla="*/ 1286414 h 2600540"/>
              <a:gd name="connsiteX404" fmla="*/ 1514754 w 12192000"/>
              <a:gd name="connsiteY404" fmla="*/ 1096668 h 2600540"/>
              <a:gd name="connsiteX405" fmla="*/ 1524402 w 12192000"/>
              <a:gd name="connsiteY405" fmla="*/ 1003403 h 2600540"/>
              <a:gd name="connsiteX406" fmla="*/ 1524402 w 12192000"/>
              <a:gd name="connsiteY406" fmla="*/ 816873 h 2600540"/>
              <a:gd name="connsiteX407" fmla="*/ 1505106 w 12192000"/>
              <a:gd name="connsiteY407" fmla="*/ 662503 h 2600540"/>
              <a:gd name="connsiteX408" fmla="*/ 1489026 w 12192000"/>
              <a:gd name="connsiteY408" fmla="*/ 559590 h 2600540"/>
              <a:gd name="connsiteX409" fmla="*/ 1550131 w 12192000"/>
              <a:gd name="connsiteY409" fmla="*/ 527430 h 2600540"/>
              <a:gd name="connsiteX410" fmla="*/ 1556563 w 12192000"/>
              <a:gd name="connsiteY410" fmla="*/ 495269 h 2600540"/>
              <a:gd name="connsiteX411" fmla="*/ 1556563 w 12192000"/>
              <a:gd name="connsiteY411" fmla="*/ 472757 h 2600540"/>
              <a:gd name="connsiteX412" fmla="*/ 1562995 w 12192000"/>
              <a:gd name="connsiteY412" fmla="*/ 392356 h 2600540"/>
              <a:gd name="connsiteX413" fmla="*/ 1575859 w 12192000"/>
              <a:gd name="connsiteY413" fmla="*/ 530646 h 2600540"/>
              <a:gd name="connsiteX414" fmla="*/ 1624099 w 12192000"/>
              <a:gd name="connsiteY414" fmla="*/ 578886 h 2600540"/>
              <a:gd name="connsiteX415" fmla="*/ 1595155 w 12192000"/>
              <a:gd name="connsiteY415" fmla="*/ 868330 h 2600540"/>
              <a:gd name="connsiteX416" fmla="*/ 1595155 w 12192000"/>
              <a:gd name="connsiteY416" fmla="*/ 1045212 h 2600540"/>
              <a:gd name="connsiteX417" fmla="*/ 1617667 w 12192000"/>
              <a:gd name="connsiteY417" fmla="*/ 1402192 h 2600540"/>
              <a:gd name="connsiteX418" fmla="*/ 1730229 w 12192000"/>
              <a:gd name="connsiteY418" fmla="*/ 1402192 h 2600540"/>
              <a:gd name="connsiteX419" fmla="*/ 1746309 w 12192000"/>
              <a:gd name="connsiteY419" fmla="*/ 916570 h 2600540"/>
              <a:gd name="connsiteX420" fmla="*/ 1723797 w 12192000"/>
              <a:gd name="connsiteY420" fmla="*/ 900490 h 2600540"/>
              <a:gd name="connsiteX421" fmla="*/ 1727013 w 12192000"/>
              <a:gd name="connsiteY421" fmla="*/ 894058 h 2600540"/>
              <a:gd name="connsiteX422" fmla="*/ 1762389 w 12192000"/>
              <a:gd name="connsiteY422" fmla="*/ 877978 h 2600540"/>
              <a:gd name="connsiteX423" fmla="*/ 1910327 w 12192000"/>
              <a:gd name="connsiteY423" fmla="*/ 877978 h 2600540"/>
              <a:gd name="connsiteX424" fmla="*/ 1945703 w 12192000"/>
              <a:gd name="connsiteY424" fmla="*/ 897274 h 2600540"/>
              <a:gd name="connsiteX425" fmla="*/ 1929623 w 12192000"/>
              <a:gd name="connsiteY425" fmla="*/ 923002 h 2600540"/>
              <a:gd name="connsiteX426" fmla="*/ 1936055 w 12192000"/>
              <a:gd name="connsiteY426" fmla="*/ 932650 h 2600540"/>
              <a:gd name="connsiteX427" fmla="*/ 1926407 w 12192000"/>
              <a:gd name="connsiteY427" fmla="*/ 958379 h 2600540"/>
              <a:gd name="connsiteX428" fmla="*/ 1936055 w 12192000"/>
              <a:gd name="connsiteY428" fmla="*/ 980891 h 2600540"/>
              <a:gd name="connsiteX429" fmla="*/ 1936055 w 12192000"/>
              <a:gd name="connsiteY429" fmla="*/ 1087020 h 2600540"/>
              <a:gd name="connsiteX430" fmla="*/ 1929623 w 12192000"/>
              <a:gd name="connsiteY430" fmla="*/ 1122397 h 2600540"/>
              <a:gd name="connsiteX431" fmla="*/ 1936055 w 12192000"/>
              <a:gd name="connsiteY431" fmla="*/ 1138477 h 2600540"/>
              <a:gd name="connsiteX432" fmla="*/ 1929623 w 12192000"/>
              <a:gd name="connsiteY432" fmla="*/ 1148125 h 2600540"/>
              <a:gd name="connsiteX433" fmla="*/ 1929623 w 12192000"/>
              <a:gd name="connsiteY433" fmla="*/ 1402192 h 2600540"/>
              <a:gd name="connsiteX434" fmla="*/ 1987512 w 12192000"/>
              <a:gd name="connsiteY434" fmla="*/ 1402192 h 2600540"/>
              <a:gd name="connsiteX435" fmla="*/ 1997160 w 12192000"/>
              <a:gd name="connsiteY435" fmla="*/ 1006619 h 2600540"/>
              <a:gd name="connsiteX436" fmla="*/ 1990728 w 12192000"/>
              <a:gd name="connsiteY436" fmla="*/ 993755 h 2600540"/>
              <a:gd name="connsiteX437" fmla="*/ 2000376 w 12192000"/>
              <a:gd name="connsiteY437" fmla="*/ 974459 h 2600540"/>
              <a:gd name="connsiteX438" fmla="*/ 2000376 w 12192000"/>
              <a:gd name="connsiteY438" fmla="*/ 951947 h 2600540"/>
              <a:gd name="connsiteX439" fmla="*/ 2000376 w 12192000"/>
              <a:gd name="connsiteY439" fmla="*/ 935866 h 2600540"/>
              <a:gd name="connsiteX440" fmla="*/ 2138666 w 12192000"/>
              <a:gd name="connsiteY440" fmla="*/ 935866 h 2600540"/>
              <a:gd name="connsiteX441" fmla="*/ 2138666 w 12192000"/>
              <a:gd name="connsiteY441" fmla="*/ 984107 h 2600540"/>
              <a:gd name="connsiteX442" fmla="*/ 2157962 w 12192000"/>
              <a:gd name="connsiteY442" fmla="*/ 1016267 h 2600540"/>
              <a:gd name="connsiteX443" fmla="*/ 2157962 w 12192000"/>
              <a:gd name="connsiteY443" fmla="*/ 1402192 h 2600540"/>
              <a:gd name="connsiteX444" fmla="*/ 2167610 w 12192000"/>
              <a:gd name="connsiteY444" fmla="*/ 1405408 h 2600540"/>
              <a:gd name="connsiteX445" fmla="*/ 2183690 w 12192000"/>
              <a:gd name="connsiteY445" fmla="*/ 1325007 h 2600540"/>
              <a:gd name="connsiteX446" fmla="*/ 2183690 w 12192000"/>
              <a:gd name="connsiteY446" fmla="*/ 765417 h 2600540"/>
              <a:gd name="connsiteX447" fmla="*/ 2321980 w 12192000"/>
              <a:gd name="connsiteY447" fmla="*/ 765417 h 2600540"/>
              <a:gd name="connsiteX448" fmla="*/ 2338060 w 12192000"/>
              <a:gd name="connsiteY448" fmla="*/ 807225 h 2600540"/>
              <a:gd name="connsiteX449" fmla="*/ 2334844 w 12192000"/>
              <a:gd name="connsiteY449" fmla="*/ 1341087 h 2600540"/>
              <a:gd name="connsiteX450" fmla="*/ 2360572 w 12192000"/>
              <a:gd name="connsiteY450" fmla="*/ 1353951 h 2600540"/>
              <a:gd name="connsiteX451" fmla="*/ 2379868 w 12192000"/>
              <a:gd name="connsiteY451" fmla="*/ 1350735 h 2600540"/>
              <a:gd name="connsiteX452" fmla="*/ 2379868 w 12192000"/>
              <a:gd name="connsiteY452" fmla="*/ 585318 h 2600540"/>
              <a:gd name="connsiteX453" fmla="*/ 2489214 w 12192000"/>
              <a:gd name="connsiteY453" fmla="*/ 585318 h 2600540"/>
              <a:gd name="connsiteX454" fmla="*/ 2489214 w 12192000"/>
              <a:gd name="connsiteY454" fmla="*/ 1350735 h 2600540"/>
              <a:gd name="connsiteX455" fmla="*/ 2498862 w 12192000"/>
              <a:gd name="connsiteY455" fmla="*/ 1353951 h 2600540"/>
              <a:gd name="connsiteX456" fmla="*/ 2531022 w 12192000"/>
              <a:gd name="connsiteY456" fmla="*/ 1344303 h 2600540"/>
              <a:gd name="connsiteX457" fmla="*/ 2534238 w 12192000"/>
              <a:gd name="connsiteY457" fmla="*/ 849033 h 2600540"/>
              <a:gd name="connsiteX458" fmla="*/ 2531022 w 12192000"/>
              <a:gd name="connsiteY458" fmla="*/ 823305 h 2600540"/>
              <a:gd name="connsiteX459" fmla="*/ 2531022 w 12192000"/>
              <a:gd name="connsiteY459" fmla="*/ 794361 h 2600540"/>
              <a:gd name="connsiteX460" fmla="*/ 2543886 w 12192000"/>
              <a:gd name="connsiteY460" fmla="*/ 755768 h 2600540"/>
              <a:gd name="connsiteX461" fmla="*/ 2601775 w 12192000"/>
              <a:gd name="connsiteY461" fmla="*/ 752552 h 2600540"/>
              <a:gd name="connsiteX462" fmla="*/ 2685392 w 12192000"/>
              <a:gd name="connsiteY462" fmla="*/ 752552 h 2600540"/>
              <a:gd name="connsiteX463" fmla="*/ 2685392 w 12192000"/>
              <a:gd name="connsiteY463" fmla="*/ 1144909 h 2600540"/>
              <a:gd name="connsiteX464" fmla="*/ 2695040 w 12192000"/>
              <a:gd name="connsiteY464" fmla="*/ 1373247 h 2600540"/>
              <a:gd name="connsiteX465" fmla="*/ 2707904 w 12192000"/>
              <a:gd name="connsiteY465" fmla="*/ 1353951 h 2600540"/>
              <a:gd name="connsiteX466" fmla="*/ 2733633 w 12192000"/>
              <a:gd name="connsiteY466" fmla="*/ 1353951 h 2600540"/>
              <a:gd name="connsiteX467" fmla="*/ 2733633 w 12192000"/>
              <a:gd name="connsiteY467" fmla="*/ 1022699 h 2600540"/>
              <a:gd name="connsiteX468" fmla="*/ 2749713 w 12192000"/>
              <a:gd name="connsiteY468" fmla="*/ 996971 h 2600540"/>
              <a:gd name="connsiteX469" fmla="*/ 2772225 w 12192000"/>
              <a:gd name="connsiteY469" fmla="*/ 977675 h 2600540"/>
              <a:gd name="connsiteX470" fmla="*/ 2785089 w 12192000"/>
              <a:gd name="connsiteY470" fmla="*/ 961595 h 2600540"/>
              <a:gd name="connsiteX471" fmla="*/ 2820466 w 12192000"/>
              <a:gd name="connsiteY471" fmla="*/ 916570 h 2600540"/>
              <a:gd name="connsiteX472" fmla="*/ 2855842 w 12192000"/>
              <a:gd name="connsiteY472" fmla="*/ 849033 h 2600540"/>
              <a:gd name="connsiteX473" fmla="*/ 2855842 w 12192000"/>
              <a:gd name="connsiteY473" fmla="*/ 758984 h 2600540"/>
              <a:gd name="connsiteX474" fmla="*/ 2868706 w 12192000"/>
              <a:gd name="connsiteY474" fmla="*/ 758984 h 2600540"/>
              <a:gd name="connsiteX475" fmla="*/ 2871922 w 12192000"/>
              <a:gd name="connsiteY475" fmla="*/ 900490 h 2600540"/>
              <a:gd name="connsiteX476" fmla="*/ 2900866 w 12192000"/>
              <a:gd name="connsiteY476" fmla="*/ 916570 h 2600540"/>
              <a:gd name="connsiteX477" fmla="*/ 2900866 w 12192000"/>
              <a:gd name="connsiteY477" fmla="*/ 948731 h 2600540"/>
              <a:gd name="connsiteX478" fmla="*/ 2933027 w 12192000"/>
              <a:gd name="connsiteY478" fmla="*/ 961595 h 2600540"/>
              <a:gd name="connsiteX479" fmla="*/ 2955539 w 12192000"/>
              <a:gd name="connsiteY479" fmla="*/ 977675 h 2600540"/>
              <a:gd name="connsiteX480" fmla="*/ 2965187 w 12192000"/>
              <a:gd name="connsiteY480" fmla="*/ 1022699 h 2600540"/>
              <a:gd name="connsiteX481" fmla="*/ 2974836 w 12192000"/>
              <a:gd name="connsiteY481" fmla="*/ 1029132 h 2600540"/>
              <a:gd name="connsiteX482" fmla="*/ 2981268 w 12192000"/>
              <a:gd name="connsiteY482" fmla="*/ 1106316 h 2600540"/>
              <a:gd name="connsiteX483" fmla="*/ 2981268 w 12192000"/>
              <a:gd name="connsiteY483" fmla="*/ 1209230 h 2600540"/>
              <a:gd name="connsiteX484" fmla="*/ 2987699 w 12192000"/>
              <a:gd name="connsiteY484" fmla="*/ 1212446 h 2600540"/>
              <a:gd name="connsiteX485" fmla="*/ 3013428 w 12192000"/>
              <a:gd name="connsiteY485" fmla="*/ 1199581 h 2600540"/>
              <a:gd name="connsiteX486" fmla="*/ 3013428 w 12192000"/>
              <a:gd name="connsiteY486" fmla="*/ 1177069 h 2600540"/>
              <a:gd name="connsiteX487" fmla="*/ 3019860 w 12192000"/>
              <a:gd name="connsiteY487" fmla="*/ 1177069 h 2600540"/>
              <a:gd name="connsiteX488" fmla="*/ 3019860 w 12192000"/>
              <a:gd name="connsiteY488" fmla="*/ 1199581 h 2600540"/>
              <a:gd name="connsiteX489" fmla="*/ 3029508 w 12192000"/>
              <a:gd name="connsiteY489" fmla="*/ 1206014 h 2600540"/>
              <a:gd name="connsiteX490" fmla="*/ 3032724 w 12192000"/>
              <a:gd name="connsiteY490" fmla="*/ 1186717 h 2600540"/>
              <a:gd name="connsiteX491" fmla="*/ 3032724 w 12192000"/>
              <a:gd name="connsiteY491" fmla="*/ 1132045 h 2600540"/>
              <a:gd name="connsiteX492" fmla="*/ 3058452 w 12192000"/>
              <a:gd name="connsiteY492" fmla="*/ 1109532 h 2600540"/>
              <a:gd name="connsiteX493" fmla="*/ 3116341 w 12192000"/>
              <a:gd name="connsiteY493" fmla="*/ 1109532 h 2600540"/>
              <a:gd name="connsiteX494" fmla="*/ 3122773 w 12192000"/>
              <a:gd name="connsiteY494" fmla="*/ 1122397 h 2600540"/>
              <a:gd name="connsiteX495" fmla="*/ 3132421 w 12192000"/>
              <a:gd name="connsiteY495" fmla="*/ 1115965 h 2600540"/>
              <a:gd name="connsiteX496" fmla="*/ 3161365 w 12192000"/>
              <a:gd name="connsiteY496" fmla="*/ 1074156 h 2600540"/>
              <a:gd name="connsiteX497" fmla="*/ 3164582 w 12192000"/>
              <a:gd name="connsiteY497" fmla="*/ 1061292 h 2600540"/>
              <a:gd name="connsiteX498" fmla="*/ 3164582 w 12192000"/>
              <a:gd name="connsiteY498" fmla="*/ 1038780 h 2600540"/>
              <a:gd name="connsiteX499" fmla="*/ 3167798 w 12192000"/>
              <a:gd name="connsiteY499" fmla="*/ 1022699 h 2600540"/>
              <a:gd name="connsiteX500" fmla="*/ 3174230 w 12192000"/>
              <a:gd name="connsiteY500" fmla="*/ 1074156 h 2600540"/>
              <a:gd name="connsiteX501" fmla="*/ 3228903 w 12192000"/>
              <a:gd name="connsiteY501" fmla="*/ 1087020 h 2600540"/>
              <a:gd name="connsiteX502" fmla="*/ 3225686 w 12192000"/>
              <a:gd name="connsiteY502" fmla="*/ 1099884 h 2600540"/>
              <a:gd name="connsiteX503" fmla="*/ 3238551 w 12192000"/>
              <a:gd name="connsiteY503" fmla="*/ 1112748 h 2600540"/>
              <a:gd name="connsiteX504" fmla="*/ 3264279 w 12192000"/>
              <a:gd name="connsiteY504" fmla="*/ 1254254 h 2600540"/>
              <a:gd name="connsiteX505" fmla="*/ 3267495 w 12192000"/>
              <a:gd name="connsiteY505" fmla="*/ 1299279 h 2600540"/>
              <a:gd name="connsiteX506" fmla="*/ 3283575 w 12192000"/>
              <a:gd name="connsiteY506" fmla="*/ 1315359 h 2600540"/>
              <a:gd name="connsiteX507" fmla="*/ 3299655 w 12192000"/>
              <a:gd name="connsiteY507" fmla="*/ 1302495 h 2600540"/>
              <a:gd name="connsiteX508" fmla="*/ 3299655 w 12192000"/>
              <a:gd name="connsiteY508" fmla="*/ 1241390 h 2600540"/>
              <a:gd name="connsiteX509" fmla="*/ 3318952 w 12192000"/>
              <a:gd name="connsiteY509" fmla="*/ 1225310 h 2600540"/>
              <a:gd name="connsiteX510" fmla="*/ 3412217 w 12192000"/>
              <a:gd name="connsiteY510" fmla="*/ 1228526 h 2600540"/>
              <a:gd name="connsiteX511" fmla="*/ 3425081 w 12192000"/>
              <a:gd name="connsiteY511" fmla="*/ 1225310 h 2600540"/>
              <a:gd name="connsiteX512" fmla="*/ 3425081 w 12192000"/>
              <a:gd name="connsiteY512" fmla="*/ 955163 h 2600540"/>
              <a:gd name="connsiteX513" fmla="*/ 3476537 w 12192000"/>
              <a:gd name="connsiteY513" fmla="*/ 900490 h 2600540"/>
              <a:gd name="connsiteX514" fmla="*/ 3476537 w 12192000"/>
              <a:gd name="connsiteY514" fmla="*/ 887626 h 2600540"/>
              <a:gd name="connsiteX515" fmla="*/ 3482970 w 12192000"/>
              <a:gd name="connsiteY515" fmla="*/ 845817 h 2600540"/>
              <a:gd name="connsiteX516" fmla="*/ 3527994 w 12192000"/>
              <a:gd name="connsiteY516" fmla="*/ 900490 h 2600540"/>
              <a:gd name="connsiteX517" fmla="*/ 3550506 w 12192000"/>
              <a:gd name="connsiteY517" fmla="*/ 900490 h 2600540"/>
              <a:gd name="connsiteX518" fmla="*/ 3553722 w 12192000"/>
              <a:gd name="connsiteY518" fmla="*/ 868330 h 2600540"/>
              <a:gd name="connsiteX519" fmla="*/ 3618043 w 12192000"/>
              <a:gd name="connsiteY519" fmla="*/ 932650 h 2600540"/>
              <a:gd name="connsiteX520" fmla="*/ 3611611 w 12192000"/>
              <a:gd name="connsiteY520" fmla="*/ 1041996 h 2600540"/>
              <a:gd name="connsiteX521" fmla="*/ 3614827 w 12192000"/>
              <a:gd name="connsiteY521" fmla="*/ 1170637 h 2600540"/>
              <a:gd name="connsiteX522" fmla="*/ 3630907 w 12192000"/>
              <a:gd name="connsiteY522" fmla="*/ 1180285 h 2600540"/>
              <a:gd name="connsiteX523" fmla="*/ 3646987 w 12192000"/>
              <a:gd name="connsiteY523" fmla="*/ 1167421 h 2600540"/>
              <a:gd name="connsiteX524" fmla="*/ 3679148 w 12192000"/>
              <a:gd name="connsiteY524" fmla="*/ 1164205 h 2600540"/>
              <a:gd name="connsiteX525" fmla="*/ 3679148 w 12192000"/>
              <a:gd name="connsiteY525" fmla="*/ 1054860 h 2600540"/>
              <a:gd name="connsiteX526" fmla="*/ 3737037 w 12192000"/>
              <a:gd name="connsiteY526" fmla="*/ 1025915 h 2600540"/>
              <a:gd name="connsiteX527" fmla="*/ 3823870 w 12192000"/>
              <a:gd name="connsiteY527" fmla="*/ 1025915 h 2600540"/>
              <a:gd name="connsiteX528" fmla="*/ 3833518 w 12192000"/>
              <a:gd name="connsiteY528" fmla="*/ 1041996 h 2600540"/>
              <a:gd name="connsiteX529" fmla="*/ 3846382 w 12192000"/>
              <a:gd name="connsiteY529" fmla="*/ 1041996 h 2600540"/>
              <a:gd name="connsiteX530" fmla="*/ 3856030 w 12192000"/>
              <a:gd name="connsiteY530" fmla="*/ 836169 h 2600540"/>
              <a:gd name="connsiteX531" fmla="*/ 3859246 w 12192000"/>
              <a:gd name="connsiteY531" fmla="*/ 816873 h 2600540"/>
              <a:gd name="connsiteX532" fmla="*/ 3862462 w 12192000"/>
              <a:gd name="connsiteY532" fmla="*/ 791145 h 2600540"/>
              <a:gd name="connsiteX533" fmla="*/ 3936431 w 12192000"/>
              <a:gd name="connsiteY533" fmla="*/ 771849 h 2600540"/>
              <a:gd name="connsiteX534" fmla="*/ 3984671 w 12192000"/>
              <a:gd name="connsiteY534" fmla="*/ 800793 h 2600540"/>
              <a:gd name="connsiteX535" fmla="*/ 3984671 w 12192000"/>
              <a:gd name="connsiteY535" fmla="*/ 984107 h 2600540"/>
              <a:gd name="connsiteX536" fmla="*/ 3997536 w 12192000"/>
              <a:gd name="connsiteY536" fmla="*/ 1009835 h 2600540"/>
              <a:gd name="connsiteX537" fmla="*/ 3997536 w 12192000"/>
              <a:gd name="connsiteY537" fmla="*/ 1186717 h 2600540"/>
              <a:gd name="connsiteX538" fmla="*/ 4036128 w 12192000"/>
              <a:gd name="connsiteY538" fmla="*/ 1315359 h 2600540"/>
              <a:gd name="connsiteX539" fmla="*/ 4045776 w 12192000"/>
              <a:gd name="connsiteY539" fmla="*/ 1315359 h 2600540"/>
              <a:gd name="connsiteX540" fmla="*/ 4048992 w 12192000"/>
              <a:gd name="connsiteY540" fmla="*/ 1286414 h 2600540"/>
              <a:gd name="connsiteX541" fmla="*/ 4110097 w 12192000"/>
              <a:gd name="connsiteY541" fmla="*/ 1193149 h 2600540"/>
              <a:gd name="connsiteX542" fmla="*/ 4151905 w 12192000"/>
              <a:gd name="connsiteY542" fmla="*/ 1196365 h 2600540"/>
              <a:gd name="connsiteX543" fmla="*/ 4161554 w 12192000"/>
              <a:gd name="connsiteY543" fmla="*/ 1350735 h 2600540"/>
              <a:gd name="connsiteX544" fmla="*/ 4177634 w 12192000"/>
              <a:gd name="connsiteY544" fmla="*/ 1357167 h 2600540"/>
              <a:gd name="connsiteX545" fmla="*/ 4225874 w 12192000"/>
              <a:gd name="connsiteY545" fmla="*/ 1341087 h 2600540"/>
              <a:gd name="connsiteX546" fmla="*/ 4232306 w 12192000"/>
              <a:gd name="connsiteY546" fmla="*/ 1318575 h 2600540"/>
              <a:gd name="connsiteX547" fmla="*/ 4232306 w 12192000"/>
              <a:gd name="connsiteY547" fmla="*/ 1061292 h 2600540"/>
              <a:gd name="connsiteX548" fmla="*/ 4473509 w 12192000"/>
              <a:gd name="connsiteY548" fmla="*/ 987323 h 2600540"/>
              <a:gd name="connsiteX549" fmla="*/ 4563558 w 12192000"/>
              <a:gd name="connsiteY549" fmla="*/ 1019483 h 2600540"/>
              <a:gd name="connsiteX550" fmla="*/ 4563558 w 12192000"/>
              <a:gd name="connsiteY550" fmla="*/ 1302495 h 2600540"/>
              <a:gd name="connsiteX551" fmla="*/ 4573206 w 12192000"/>
              <a:gd name="connsiteY551" fmla="*/ 1312143 h 2600540"/>
              <a:gd name="connsiteX552" fmla="*/ 4640744 w 12192000"/>
              <a:gd name="connsiteY552" fmla="*/ 1296063 h 2600540"/>
              <a:gd name="connsiteX553" fmla="*/ 4653607 w 12192000"/>
              <a:gd name="connsiteY553" fmla="*/ 1276766 h 2600540"/>
              <a:gd name="connsiteX554" fmla="*/ 4653607 w 12192000"/>
              <a:gd name="connsiteY554" fmla="*/ 1292847 h 2600540"/>
              <a:gd name="connsiteX555" fmla="*/ 4660039 w 12192000"/>
              <a:gd name="connsiteY555" fmla="*/ 1299279 h 2600540"/>
              <a:gd name="connsiteX556" fmla="*/ 4692200 w 12192000"/>
              <a:gd name="connsiteY556" fmla="*/ 1251038 h 2600540"/>
              <a:gd name="connsiteX557" fmla="*/ 4692200 w 12192000"/>
              <a:gd name="connsiteY557" fmla="*/ 1138477 h 2600540"/>
              <a:gd name="connsiteX558" fmla="*/ 4721144 w 12192000"/>
              <a:gd name="connsiteY558" fmla="*/ 1099884 h 2600540"/>
              <a:gd name="connsiteX559" fmla="*/ 4875514 w 12192000"/>
              <a:gd name="connsiteY559" fmla="*/ 1099884 h 2600540"/>
              <a:gd name="connsiteX560" fmla="*/ 4914106 w 12192000"/>
              <a:gd name="connsiteY560" fmla="*/ 1141693 h 2600540"/>
              <a:gd name="connsiteX561" fmla="*/ 4914106 w 12192000"/>
              <a:gd name="connsiteY561" fmla="*/ 1212446 h 2600540"/>
              <a:gd name="connsiteX562" fmla="*/ 4952699 w 12192000"/>
              <a:gd name="connsiteY562" fmla="*/ 1222094 h 2600540"/>
              <a:gd name="connsiteX563" fmla="*/ 4975211 w 12192000"/>
              <a:gd name="connsiteY563" fmla="*/ 1189933 h 2600540"/>
              <a:gd name="connsiteX564" fmla="*/ 5084556 w 12192000"/>
              <a:gd name="connsiteY564" fmla="*/ 1189933 h 2600540"/>
              <a:gd name="connsiteX565" fmla="*/ 5100636 w 12192000"/>
              <a:gd name="connsiteY565" fmla="*/ 1215662 h 2600540"/>
              <a:gd name="connsiteX566" fmla="*/ 5103853 w 12192000"/>
              <a:gd name="connsiteY566" fmla="*/ 1238174 h 2600540"/>
              <a:gd name="connsiteX567" fmla="*/ 5116717 w 12192000"/>
              <a:gd name="connsiteY567" fmla="*/ 1244606 h 2600540"/>
              <a:gd name="connsiteX568" fmla="*/ 5136013 w 12192000"/>
              <a:gd name="connsiteY568" fmla="*/ 1177069 h 2600540"/>
              <a:gd name="connsiteX569" fmla="*/ 5142445 w 12192000"/>
              <a:gd name="connsiteY569" fmla="*/ 1112748 h 2600540"/>
              <a:gd name="connsiteX570" fmla="*/ 5152093 w 12192000"/>
              <a:gd name="connsiteY570" fmla="*/ 1058076 h 2600540"/>
              <a:gd name="connsiteX571" fmla="*/ 5171389 w 12192000"/>
              <a:gd name="connsiteY571" fmla="*/ 993755 h 2600540"/>
              <a:gd name="connsiteX572" fmla="*/ 5245358 w 12192000"/>
              <a:gd name="connsiteY572" fmla="*/ 919786 h 2600540"/>
              <a:gd name="connsiteX573" fmla="*/ 5283951 w 12192000"/>
              <a:gd name="connsiteY573" fmla="*/ 874762 h 2600540"/>
              <a:gd name="connsiteX574" fmla="*/ 5303247 w 12192000"/>
              <a:gd name="connsiteY574" fmla="*/ 916570 h 2600540"/>
              <a:gd name="connsiteX575" fmla="*/ 5325759 w 12192000"/>
              <a:gd name="connsiteY575" fmla="*/ 1080588 h 2600540"/>
              <a:gd name="connsiteX576" fmla="*/ 5332191 w 12192000"/>
              <a:gd name="connsiteY576" fmla="*/ 1341087 h 2600540"/>
              <a:gd name="connsiteX577" fmla="*/ 5341839 w 12192000"/>
              <a:gd name="connsiteY577" fmla="*/ 1344303 h 2600540"/>
              <a:gd name="connsiteX578" fmla="*/ 5422241 w 12192000"/>
              <a:gd name="connsiteY578" fmla="*/ 1328223 h 2600540"/>
              <a:gd name="connsiteX579" fmla="*/ 5425457 w 12192000"/>
              <a:gd name="connsiteY579" fmla="*/ 1286414 h 2600540"/>
              <a:gd name="connsiteX580" fmla="*/ 5473697 w 12192000"/>
              <a:gd name="connsiteY580" fmla="*/ 1241390 h 2600540"/>
              <a:gd name="connsiteX581" fmla="*/ 5525154 w 12192000"/>
              <a:gd name="connsiteY581" fmla="*/ 1199581 h 2600540"/>
              <a:gd name="connsiteX582" fmla="*/ 5528370 w 12192000"/>
              <a:gd name="connsiteY582" fmla="*/ 1180285 h 2600540"/>
              <a:gd name="connsiteX583" fmla="*/ 5528370 w 12192000"/>
              <a:gd name="connsiteY583" fmla="*/ 1238174 h 2600540"/>
              <a:gd name="connsiteX584" fmla="*/ 5573394 w 12192000"/>
              <a:gd name="connsiteY584" fmla="*/ 1238174 h 2600540"/>
              <a:gd name="connsiteX585" fmla="*/ 5579826 w 12192000"/>
              <a:gd name="connsiteY585" fmla="*/ 1257470 h 2600540"/>
              <a:gd name="connsiteX586" fmla="*/ 5611987 w 12192000"/>
              <a:gd name="connsiteY586" fmla="*/ 1257470 h 2600540"/>
              <a:gd name="connsiteX587" fmla="*/ 5611987 w 12192000"/>
              <a:gd name="connsiteY587" fmla="*/ 1070940 h 2600540"/>
              <a:gd name="connsiteX588" fmla="*/ 5653795 w 12192000"/>
              <a:gd name="connsiteY588" fmla="*/ 1029132 h 2600540"/>
              <a:gd name="connsiteX589" fmla="*/ 5692387 w 12192000"/>
              <a:gd name="connsiteY589" fmla="*/ 996971 h 2600540"/>
              <a:gd name="connsiteX590" fmla="*/ 5792085 w 12192000"/>
              <a:gd name="connsiteY590" fmla="*/ 1025915 h 2600540"/>
              <a:gd name="connsiteX591" fmla="*/ 5798517 w 12192000"/>
              <a:gd name="connsiteY591" fmla="*/ 1048428 h 2600540"/>
              <a:gd name="connsiteX592" fmla="*/ 5801733 w 12192000"/>
              <a:gd name="connsiteY592" fmla="*/ 1251038 h 2600540"/>
              <a:gd name="connsiteX593" fmla="*/ 5811381 w 12192000"/>
              <a:gd name="connsiteY593" fmla="*/ 1305711 h 2600540"/>
              <a:gd name="connsiteX594" fmla="*/ 5804949 w 12192000"/>
              <a:gd name="connsiteY594" fmla="*/ 1357167 h 2600540"/>
              <a:gd name="connsiteX595" fmla="*/ 5830677 w 12192000"/>
              <a:gd name="connsiteY595" fmla="*/ 1398976 h 2600540"/>
              <a:gd name="connsiteX596" fmla="*/ 5862838 w 12192000"/>
              <a:gd name="connsiteY596" fmla="*/ 1392544 h 2600540"/>
              <a:gd name="connsiteX597" fmla="*/ 6013991 w 12192000"/>
              <a:gd name="connsiteY597" fmla="*/ 1395760 h 2600540"/>
              <a:gd name="connsiteX598" fmla="*/ 6059016 w 12192000"/>
              <a:gd name="connsiteY598" fmla="*/ 1386112 h 2600540"/>
              <a:gd name="connsiteX599" fmla="*/ 6091176 w 12192000"/>
              <a:gd name="connsiteY599" fmla="*/ 1386112 h 2600540"/>
              <a:gd name="connsiteX600" fmla="*/ 6104040 w 12192000"/>
              <a:gd name="connsiteY600" fmla="*/ 1373247 h 2600540"/>
              <a:gd name="connsiteX601" fmla="*/ 6184441 w 12192000"/>
              <a:gd name="connsiteY601" fmla="*/ 1373247 h 2600540"/>
              <a:gd name="connsiteX602" fmla="*/ 6213386 w 12192000"/>
              <a:gd name="connsiteY602" fmla="*/ 1296063 h 2600540"/>
              <a:gd name="connsiteX603" fmla="*/ 6226250 w 12192000"/>
              <a:gd name="connsiteY603" fmla="*/ 1267118 h 2600540"/>
              <a:gd name="connsiteX604" fmla="*/ 6229466 w 12192000"/>
              <a:gd name="connsiteY604" fmla="*/ 1244606 h 2600540"/>
              <a:gd name="connsiteX605" fmla="*/ 6181225 w 12192000"/>
              <a:gd name="connsiteY605" fmla="*/ 1148125 h 2600540"/>
              <a:gd name="connsiteX606" fmla="*/ 6229466 w 12192000"/>
              <a:gd name="connsiteY606" fmla="*/ 1074156 h 2600540"/>
              <a:gd name="connsiteX607" fmla="*/ 6235898 w 12192000"/>
              <a:gd name="connsiteY607" fmla="*/ 636775 h 2600540"/>
              <a:gd name="connsiteX608" fmla="*/ 6213386 w 12192000"/>
              <a:gd name="connsiteY608" fmla="*/ 614263 h 2600540"/>
              <a:gd name="connsiteX609" fmla="*/ 6194089 w 12192000"/>
              <a:gd name="connsiteY609" fmla="*/ 566022 h 2600540"/>
              <a:gd name="connsiteX610" fmla="*/ 6277706 w 12192000"/>
              <a:gd name="connsiteY610" fmla="*/ 463109 h 2600540"/>
              <a:gd name="connsiteX611" fmla="*/ 6268058 w 12192000"/>
              <a:gd name="connsiteY611" fmla="*/ 450245 h 2600540"/>
              <a:gd name="connsiteX612" fmla="*/ 6280922 w 12192000"/>
              <a:gd name="connsiteY612" fmla="*/ 437381 h 2600540"/>
              <a:gd name="connsiteX613" fmla="*/ 6280922 w 12192000"/>
              <a:gd name="connsiteY613" fmla="*/ 373060 h 2600540"/>
              <a:gd name="connsiteX614" fmla="*/ 6268058 w 12192000"/>
              <a:gd name="connsiteY614" fmla="*/ 350548 h 2600540"/>
              <a:gd name="connsiteX615" fmla="*/ 6271274 w 12192000"/>
              <a:gd name="connsiteY615" fmla="*/ 321603 h 2600540"/>
              <a:gd name="connsiteX616" fmla="*/ 6287355 w 12192000"/>
              <a:gd name="connsiteY616" fmla="*/ 289443 h 2600540"/>
              <a:gd name="connsiteX617" fmla="*/ 6290571 w 12192000"/>
              <a:gd name="connsiteY617" fmla="*/ 260499 h 2600540"/>
              <a:gd name="connsiteX618" fmla="*/ 6280922 w 12192000"/>
              <a:gd name="connsiteY618" fmla="*/ 237986 h 2600540"/>
              <a:gd name="connsiteX619" fmla="*/ 6297003 w 12192000"/>
              <a:gd name="connsiteY619" fmla="*/ 231554 h 2600540"/>
              <a:gd name="connsiteX620" fmla="*/ 6297003 w 12192000"/>
              <a:gd name="connsiteY620" fmla="*/ 157586 h 2600540"/>
              <a:gd name="connsiteX621" fmla="*/ 6290571 w 12192000"/>
              <a:gd name="connsiteY621" fmla="*/ 154370 h 2600540"/>
              <a:gd name="connsiteX622" fmla="*/ 6297003 w 12192000"/>
              <a:gd name="connsiteY622" fmla="*/ 138289 h 2600540"/>
              <a:gd name="connsiteX623" fmla="*/ 6297003 w 12192000"/>
              <a:gd name="connsiteY623" fmla="*/ 122209 h 2600540"/>
              <a:gd name="connsiteX624" fmla="*/ 6300219 w 12192000"/>
              <a:gd name="connsiteY624" fmla="*/ 102913 h 26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</a:cxnLst>
            <a:rect l="l" t="t" r="r" b="b"/>
            <a:pathLst>
              <a:path w="12192000" h="2600540">
                <a:moveTo>
                  <a:pt x="6136201" y="1383298"/>
                </a:moveTo>
                <a:cubicBezTo>
                  <a:pt x="6123337" y="1383700"/>
                  <a:pt x="6110472" y="1386112"/>
                  <a:pt x="6097608" y="1386112"/>
                </a:cubicBezTo>
                <a:cubicBezTo>
                  <a:pt x="6110472" y="1389328"/>
                  <a:pt x="6123337" y="1389328"/>
                  <a:pt x="6132985" y="1392544"/>
                </a:cubicBezTo>
                <a:lnTo>
                  <a:pt x="6174793" y="1392544"/>
                </a:lnTo>
                <a:cubicBezTo>
                  <a:pt x="6161929" y="1384504"/>
                  <a:pt x="6149065" y="1382896"/>
                  <a:pt x="6136201" y="1383298"/>
                </a:cubicBezTo>
                <a:close/>
                <a:moveTo>
                  <a:pt x="6403132" y="1318575"/>
                </a:moveTo>
                <a:cubicBezTo>
                  <a:pt x="6380620" y="1344303"/>
                  <a:pt x="6361323" y="1370031"/>
                  <a:pt x="6345243" y="1392544"/>
                </a:cubicBezTo>
                <a:cubicBezTo>
                  <a:pt x="6364539" y="1392544"/>
                  <a:pt x="6396700" y="1395760"/>
                  <a:pt x="6406348" y="1395760"/>
                </a:cubicBezTo>
                <a:cubicBezTo>
                  <a:pt x="6412780" y="1395760"/>
                  <a:pt x="6415996" y="1389328"/>
                  <a:pt x="6419212" y="1382896"/>
                </a:cubicBezTo>
                <a:cubicBezTo>
                  <a:pt x="6432076" y="1382896"/>
                  <a:pt x="6444940" y="1382896"/>
                  <a:pt x="6457805" y="1386112"/>
                </a:cubicBezTo>
                <a:cubicBezTo>
                  <a:pt x="6435292" y="1363599"/>
                  <a:pt x="6415996" y="1325007"/>
                  <a:pt x="6403132" y="1318575"/>
                </a:cubicBezTo>
                <a:close/>
                <a:moveTo>
                  <a:pt x="6271274" y="1318575"/>
                </a:moveTo>
                <a:lnTo>
                  <a:pt x="6268058" y="1325007"/>
                </a:lnTo>
                <a:cubicBezTo>
                  <a:pt x="6268058" y="1331439"/>
                  <a:pt x="6280922" y="1366815"/>
                  <a:pt x="6290571" y="1382896"/>
                </a:cubicBezTo>
                <a:lnTo>
                  <a:pt x="6290571" y="1321791"/>
                </a:lnTo>
                <a:cubicBezTo>
                  <a:pt x="6284138" y="1318575"/>
                  <a:pt x="6277706" y="1318575"/>
                  <a:pt x="6271274" y="1318575"/>
                </a:cubicBezTo>
                <a:close/>
                <a:moveTo>
                  <a:pt x="6280922" y="1238174"/>
                </a:moveTo>
                <a:cubicBezTo>
                  <a:pt x="6261626" y="1247822"/>
                  <a:pt x="6274490" y="1276766"/>
                  <a:pt x="6268058" y="1289631"/>
                </a:cubicBezTo>
                <a:lnTo>
                  <a:pt x="6274490" y="1296063"/>
                </a:lnTo>
                <a:lnTo>
                  <a:pt x="6287355" y="1296063"/>
                </a:lnTo>
                <a:lnTo>
                  <a:pt x="6290571" y="1241390"/>
                </a:lnTo>
                <a:cubicBezTo>
                  <a:pt x="6287355" y="1241390"/>
                  <a:pt x="6284138" y="1238174"/>
                  <a:pt x="6280922" y="1238174"/>
                </a:cubicBezTo>
                <a:close/>
                <a:moveTo>
                  <a:pt x="6345243" y="1231742"/>
                </a:moveTo>
                <a:lnTo>
                  <a:pt x="6342027" y="1350735"/>
                </a:lnTo>
                <a:cubicBezTo>
                  <a:pt x="6358107" y="1334655"/>
                  <a:pt x="6390268" y="1302495"/>
                  <a:pt x="6390268" y="1296063"/>
                </a:cubicBezTo>
                <a:cubicBezTo>
                  <a:pt x="6390268" y="1286414"/>
                  <a:pt x="6358107" y="1251038"/>
                  <a:pt x="6345243" y="1231742"/>
                </a:cubicBezTo>
                <a:close/>
                <a:moveTo>
                  <a:pt x="6274490" y="1006619"/>
                </a:moveTo>
                <a:lnTo>
                  <a:pt x="6274490" y="1041996"/>
                </a:lnTo>
                <a:lnTo>
                  <a:pt x="6290571" y="1041996"/>
                </a:lnTo>
                <a:cubicBezTo>
                  <a:pt x="6293787" y="1035564"/>
                  <a:pt x="6293787" y="1035564"/>
                  <a:pt x="6293787" y="1025915"/>
                </a:cubicBezTo>
                <a:cubicBezTo>
                  <a:pt x="6293787" y="1016267"/>
                  <a:pt x="6290571" y="1013051"/>
                  <a:pt x="6274490" y="1006619"/>
                </a:cubicBezTo>
                <a:close/>
                <a:moveTo>
                  <a:pt x="8898777" y="929434"/>
                </a:moveTo>
                <a:lnTo>
                  <a:pt x="8901993" y="945515"/>
                </a:lnTo>
                <a:cubicBezTo>
                  <a:pt x="8905209" y="945515"/>
                  <a:pt x="8905209" y="942299"/>
                  <a:pt x="8908425" y="939082"/>
                </a:cubicBezTo>
                <a:cubicBezTo>
                  <a:pt x="8905209" y="935866"/>
                  <a:pt x="8905209" y="932650"/>
                  <a:pt x="8898777" y="929434"/>
                </a:cubicBezTo>
                <a:close/>
                <a:moveTo>
                  <a:pt x="6274490" y="926218"/>
                </a:moveTo>
                <a:lnTo>
                  <a:pt x="6274490" y="977675"/>
                </a:lnTo>
                <a:cubicBezTo>
                  <a:pt x="6297003" y="971243"/>
                  <a:pt x="6293787" y="958379"/>
                  <a:pt x="6293787" y="951947"/>
                </a:cubicBezTo>
                <a:cubicBezTo>
                  <a:pt x="6293787" y="932650"/>
                  <a:pt x="6297003" y="932650"/>
                  <a:pt x="6274490" y="926218"/>
                </a:cubicBezTo>
                <a:close/>
                <a:moveTo>
                  <a:pt x="8911641" y="897274"/>
                </a:moveTo>
                <a:cubicBezTo>
                  <a:pt x="8908425" y="913354"/>
                  <a:pt x="8911641" y="929434"/>
                  <a:pt x="8911641" y="945515"/>
                </a:cubicBezTo>
                <a:cubicBezTo>
                  <a:pt x="8911641" y="948731"/>
                  <a:pt x="8905209" y="955163"/>
                  <a:pt x="8901993" y="958379"/>
                </a:cubicBezTo>
                <a:cubicBezTo>
                  <a:pt x="8898777" y="955163"/>
                  <a:pt x="8892345" y="945515"/>
                  <a:pt x="8892345" y="935866"/>
                </a:cubicBezTo>
                <a:cubicBezTo>
                  <a:pt x="8892345" y="929434"/>
                  <a:pt x="8898777" y="926218"/>
                  <a:pt x="8898777" y="916570"/>
                </a:cubicBezTo>
                <a:cubicBezTo>
                  <a:pt x="8898777" y="910138"/>
                  <a:pt x="8895561" y="913354"/>
                  <a:pt x="8892345" y="910138"/>
                </a:cubicBezTo>
                <a:lnTo>
                  <a:pt x="8892345" y="900490"/>
                </a:lnTo>
                <a:cubicBezTo>
                  <a:pt x="8895561" y="900490"/>
                  <a:pt x="8898777" y="906922"/>
                  <a:pt x="8901993" y="910138"/>
                </a:cubicBezTo>
                <a:cubicBezTo>
                  <a:pt x="8905209" y="910138"/>
                  <a:pt x="8908425" y="903706"/>
                  <a:pt x="8911641" y="897274"/>
                </a:cubicBezTo>
                <a:close/>
                <a:moveTo>
                  <a:pt x="6274490" y="855466"/>
                </a:moveTo>
                <a:lnTo>
                  <a:pt x="6274490" y="900490"/>
                </a:lnTo>
                <a:cubicBezTo>
                  <a:pt x="6287355" y="884410"/>
                  <a:pt x="6293787" y="890842"/>
                  <a:pt x="6293787" y="874762"/>
                </a:cubicBezTo>
                <a:cubicBezTo>
                  <a:pt x="6293787" y="865114"/>
                  <a:pt x="6297003" y="861898"/>
                  <a:pt x="6274490" y="855466"/>
                </a:cubicBezTo>
                <a:close/>
                <a:moveTo>
                  <a:pt x="6274490" y="781497"/>
                </a:moveTo>
                <a:lnTo>
                  <a:pt x="6274490" y="826521"/>
                </a:lnTo>
                <a:cubicBezTo>
                  <a:pt x="6290571" y="823305"/>
                  <a:pt x="6293787" y="816873"/>
                  <a:pt x="6293787" y="804009"/>
                </a:cubicBezTo>
                <a:cubicBezTo>
                  <a:pt x="6293787" y="797577"/>
                  <a:pt x="6297003" y="784713"/>
                  <a:pt x="6274490" y="781497"/>
                </a:cubicBezTo>
                <a:close/>
                <a:moveTo>
                  <a:pt x="6277706" y="717176"/>
                </a:moveTo>
                <a:lnTo>
                  <a:pt x="6274490" y="755768"/>
                </a:lnTo>
                <a:cubicBezTo>
                  <a:pt x="6297003" y="749336"/>
                  <a:pt x="6293787" y="742904"/>
                  <a:pt x="6293787" y="736472"/>
                </a:cubicBezTo>
                <a:cubicBezTo>
                  <a:pt x="6293787" y="723608"/>
                  <a:pt x="6290571" y="717176"/>
                  <a:pt x="6277706" y="717176"/>
                </a:cubicBezTo>
                <a:close/>
                <a:moveTo>
                  <a:pt x="6277706" y="649639"/>
                </a:moveTo>
                <a:lnTo>
                  <a:pt x="6277706" y="691448"/>
                </a:lnTo>
                <a:cubicBezTo>
                  <a:pt x="6293787" y="672151"/>
                  <a:pt x="6297003" y="678584"/>
                  <a:pt x="6297003" y="665719"/>
                </a:cubicBezTo>
                <a:cubicBezTo>
                  <a:pt x="6297003" y="656071"/>
                  <a:pt x="6297003" y="652855"/>
                  <a:pt x="6293787" y="649639"/>
                </a:cubicBezTo>
                <a:close/>
                <a:moveTo>
                  <a:pt x="10889505" y="99697"/>
                </a:moveTo>
                <a:cubicBezTo>
                  <a:pt x="10892721" y="135073"/>
                  <a:pt x="10902369" y="167234"/>
                  <a:pt x="10905585" y="196178"/>
                </a:cubicBezTo>
                <a:cubicBezTo>
                  <a:pt x="11014930" y="196178"/>
                  <a:pt x="11024578" y="199394"/>
                  <a:pt x="11034226" y="199394"/>
                </a:cubicBezTo>
                <a:cubicBezTo>
                  <a:pt x="11040658" y="199394"/>
                  <a:pt x="11047090" y="199394"/>
                  <a:pt x="11050307" y="196178"/>
                </a:cubicBezTo>
                <a:cubicBezTo>
                  <a:pt x="11059955" y="167234"/>
                  <a:pt x="11076035" y="115777"/>
                  <a:pt x="11076035" y="106129"/>
                </a:cubicBezTo>
                <a:cubicBezTo>
                  <a:pt x="11076035" y="99697"/>
                  <a:pt x="11072819" y="99697"/>
                  <a:pt x="11072819" y="99697"/>
                </a:cubicBezTo>
                <a:close/>
                <a:moveTo>
                  <a:pt x="6303435" y="0"/>
                </a:moveTo>
                <a:cubicBezTo>
                  <a:pt x="6303435" y="0"/>
                  <a:pt x="6306651" y="3216"/>
                  <a:pt x="6309867" y="3216"/>
                </a:cubicBezTo>
                <a:cubicBezTo>
                  <a:pt x="6309867" y="106129"/>
                  <a:pt x="6306651" y="118993"/>
                  <a:pt x="6306651" y="125425"/>
                </a:cubicBezTo>
                <a:lnTo>
                  <a:pt x="6306651" y="144721"/>
                </a:lnTo>
                <a:cubicBezTo>
                  <a:pt x="6309867" y="147937"/>
                  <a:pt x="6316299" y="147937"/>
                  <a:pt x="6316299" y="154370"/>
                </a:cubicBezTo>
                <a:cubicBezTo>
                  <a:pt x="6316299" y="164018"/>
                  <a:pt x="6309867" y="154370"/>
                  <a:pt x="6309867" y="160802"/>
                </a:cubicBezTo>
                <a:lnTo>
                  <a:pt x="6309867" y="231554"/>
                </a:lnTo>
                <a:cubicBezTo>
                  <a:pt x="6313083" y="234770"/>
                  <a:pt x="6319515" y="237986"/>
                  <a:pt x="6322731" y="241203"/>
                </a:cubicBezTo>
                <a:cubicBezTo>
                  <a:pt x="6309867" y="260499"/>
                  <a:pt x="6313083" y="286227"/>
                  <a:pt x="6313083" y="308739"/>
                </a:cubicBezTo>
                <a:cubicBezTo>
                  <a:pt x="6313083" y="315171"/>
                  <a:pt x="6325947" y="321603"/>
                  <a:pt x="6329163" y="324819"/>
                </a:cubicBezTo>
                <a:cubicBezTo>
                  <a:pt x="6329163" y="331252"/>
                  <a:pt x="6335595" y="340900"/>
                  <a:pt x="6335595" y="350548"/>
                </a:cubicBezTo>
                <a:cubicBezTo>
                  <a:pt x="6335595" y="356980"/>
                  <a:pt x="6329163" y="366628"/>
                  <a:pt x="6322731" y="369844"/>
                </a:cubicBezTo>
                <a:lnTo>
                  <a:pt x="6322731" y="437381"/>
                </a:lnTo>
                <a:cubicBezTo>
                  <a:pt x="6325947" y="443813"/>
                  <a:pt x="6329163" y="447029"/>
                  <a:pt x="6332379" y="450245"/>
                </a:cubicBezTo>
                <a:cubicBezTo>
                  <a:pt x="6325947" y="456677"/>
                  <a:pt x="6322731" y="459893"/>
                  <a:pt x="6322731" y="466325"/>
                </a:cubicBezTo>
                <a:cubicBezTo>
                  <a:pt x="6322731" y="501701"/>
                  <a:pt x="6399916" y="501701"/>
                  <a:pt x="6399916" y="566022"/>
                </a:cubicBezTo>
                <a:cubicBezTo>
                  <a:pt x="6399916" y="575670"/>
                  <a:pt x="6399916" y="578886"/>
                  <a:pt x="6396700" y="582102"/>
                </a:cubicBezTo>
                <a:cubicBezTo>
                  <a:pt x="6393484" y="601399"/>
                  <a:pt x="6364539" y="630343"/>
                  <a:pt x="6345243" y="639991"/>
                </a:cubicBezTo>
                <a:cubicBezTo>
                  <a:pt x="6345243" y="649639"/>
                  <a:pt x="6342027" y="665719"/>
                  <a:pt x="6342027" y="675367"/>
                </a:cubicBezTo>
                <a:lnTo>
                  <a:pt x="6342027" y="1064508"/>
                </a:lnTo>
                <a:cubicBezTo>
                  <a:pt x="6390268" y="1087020"/>
                  <a:pt x="6409564" y="1119181"/>
                  <a:pt x="6409564" y="1148125"/>
                </a:cubicBezTo>
                <a:cubicBezTo>
                  <a:pt x="6409564" y="1186717"/>
                  <a:pt x="6374188" y="1209230"/>
                  <a:pt x="6374188" y="1215662"/>
                </a:cubicBezTo>
                <a:cubicBezTo>
                  <a:pt x="6374188" y="1225310"/>
                  <a:pt x="6457805" y="1334655"/>
                  <a:pt x="6499613" y="1392544"/>
                </a:cubicBezTo>
                <a:lnTo>
                  <a:pt x="6531773" y="1392544"/>
                </a:lnTo>
                <a:cubicBezTo>
                  <a:pt x="6538205" y="1373247"/>
                  <a:pt x="6544638" y="1350735"/>
                  <a:pt x="6547854" y="1328223"/>
                </a:cubicBezTo>
                <a:lnTo>
                  <a:pt x="6641119" y="1328223"/>
                </a:lnTo>
                <a:cubicBezTo>
                  <a:pt x="6644335" y="1334655"/>
                  <a:pt x="6647551" y="1341087"/>
                  <a:pt x="6653983" y="1347519"/>
                </a:cubicBezTo>
                <a:lnTo>
                  <a:pt x="6846945" y="1347519"/>
                </a:lnTo>
                <a:lnTo>
                  <a:pt x="6846945" y="1247822"/>
                </a:lnTo>
                <a:cubicBezTo>
                  <a:pt x="6740816" y="1218878"/>
                  <a:pt x="6634687" y="1189933"/>
                  <a:pt x="6528557" y="1125613"/>
                </a:cubicBezTo>
                <a:cubicBezTo>
                  <a:pt x="6531773" y="1122397"/>
                  <a:pt x="6538205" y="1119181"/>
                  <a:pt x="6541422" y="1119181"/>
                </a:cubicBezTo>
                <a:lnTo>
                  <a:pt x="6721520" y="1122397"/>
                </a:lnTo>
                <a:cubicBezTo>
                  <a:pt x="6737600" y="1125613"/>
                  <a:pt x="6756896" y="1128829"/>
                  <a:pt x="6772976" y="1128829"/>
                </a:cubicBezTo>
                <a:lnTo>
                  <a:pt x="7316487" y="1132045"/>
                </a:lnTo>
                <a:cubicBezTo>
                  <a:pt x="7319703" y="1132045"/>
                  <a:pt x="7319703" y="1125613"/>
                  <a:pt x="7329351" y="1125613"/>
                </a:cubicBezTo>
                <a:lnTo>
                  <a:pt x="7522313" y="1125613"/>
                </a:lnTo>
                <a:lnTo>
                  <a:pt x="7522313" y="1135261"/>
                </a:lnTo>
                <a:cubicBezTo>
                  <a:pt x="7499801" y="1148125"/>
                  <a:pt x="7474073" y="1160989"/>
                  <a:pt x="7451560" y="1170637"/>
                </a:cubicBezTo>
                <a:cubicBezTo>
                  <a:pt x="7377591" y="1206014"/>
                  <a:pt x="7287542" y="1238174"/>
                  <a:pt x="7216789" y="1247822"/>
                </a:cubicBezTo>
                <a:cubicBezTo>
                  <a:pt x="7210357" y="1254254"/>
                  <a:pt x="7210357" y="1263902"/>
                  <a:pt x="7210357" y="1273550"/>
                </a:cubicBezTo>
                <a:cubicBezTo>
                  <a:pt x="7210357" y="1279982"/>
                  <a:pt x="7210357" y="1289631"/>
                  <a:pt x="7216789" y="1299279"/>
                </a:cubicBezTo>
                <a:lnTo>
                  <a:pt x="7477289" y="1299279"/>
                </a:lnTo>
                <a:lnTo>
                  <a:pt x="7477289" y="1334655"/>
                </a:lnTo>
                <a:lnTo>
                  <a:pt x="7541609" y="1334655"/>
                </a:lnTo>
                <a:cubicBezTo>
                  <a:pt x="7548041" y="1321791"/>
                  <a:pt x="7519097" y="1276766"/>
                  <a:pt x="7567338" y="1286414"/>
                </a:cubicBezTo>
                <a:lnTo>
                  <a:pt x="7567338" y="987323"/>
                </a:lnTo>
                <a:cubicBezTo>
                  <a:pt x="7589850" y="974459"/>
                  <a:pt x="7583418" y="971243"/>
                  <a:pt x="7583418" y="964811"/>
                </a:cubicBezTo>
                <a:lnTo>
                  <a:pt x="7583418" y="906922"/>
                </a:lnTo>
                <a:cubicBezTo>
                  <a:pt x="7589850" y="900490"/>
                  <a:pt x="7586634" y="890842"/>
                  <a:pt x="7589850" y="877978"/>
                </a:cubicBezTo>
                <a:lnTo>
                  <a:pt x="7615578" y="877978"/>
                </a:lnTo>
                <a:cubicBezTo>
                  <a:pt x="7618794" y="884410"/>
                  <a:pt x="7615578" y="894058"/>
                  <a:pt x="7618794" y="903706"/>
                </a:cubicBezTo>
                <a:lnTo>
                  <a:pt x="7724923" y="903706"/>
                </a:lnTo>
                <a:cubicBezTo>
                  <a:pt x="7731356" y="897274"/>
                  <a:pt x="7731356" y="890842"/>
                  <a:pt x="7731356" y="881194"/>
                </a:cubicBezTo>
                <a:cubicBezTo>
                  <a:pt x="7737788" y="881194"/>
                  <a:pt x="7741004" y="877978"/>
                  <a:pt x="7750652" y="877978"/>
                </a:cubicBezTo>
                <a:cubicBezTo>
                  <a:pt x="7757084" y="877978"/>
                  <a:pt x="7757084" y="881194"/>
                  <a:pt x="7757084" y="881194"/>
                </a:cubicBezTo>
                <a:cubicBezTo>
                  <a:pt x="7760300" y="890842"/>
                  <a:pt x="7763516" y="900490"/>
                  <a:pt x="7766732" y="913354"/>
                </a:cubicBezTo>
                <a:cubicBezTo>
                  <a:pt x="7766732" y="964811"/>
                  <a:pt x="7763516" y="968027"/>
                  <a:pt x="7763516" y="974459"/>
                </a:cubicBezTo>
                <a:cubicBezTo>
                  <a:pt x="7763516" y="984107"/>
                  <a:pt x="7773164" y="984107"/>
                  <a:pt x="7776380" y="987323"/>
                </a:cubicBezTo>
                <a:cubicBezTo>
                  <a:pt x="7779596" y="996971"/>
                  <a:pt x="7779596" y="1006619"/>
                  <a:pt x="7779596" y="1019483"/>
                </a:cubicBezTo>
                <a:cubicBezTo>
                  <a:pt x="7782812" y="1019483"/>
                  <a:pt x="7779596" y="1022699"/>
                  <a:pt x="7786028" y="1022699"/>
                </a:cubicBezTo>
                <a:cubicBezTo>
                  <a:pt x="7795676" y="1022699"/>
                  <a:pt x="7802108" y="1019483"/>
                  <a:pt x="7805324" y="1013051"/>
                </a:cubicBezTo>
                <a:lnTo>
                  <a:pt x="7805324" y="787929"/>
                </a:lnTo>
                <a:lnTo>
                  <a:pt x="7818189" y="787929"/>
                </a:lnTo>
                <a:cubicBezTo>
                  <a:pt x="7895374" y="800793"/>
                  <a:pt x="7972558" y="816873"/>
                  <a:pt x="8046527" y="826521"/>
                </a:cubicBezTo>
                <a:cubicBezTo>
                  <a:pt x="8052959" y="842601"/>
                  <a:pt x="8049743" y="842601"/>
                  <a:pt x="8049743" y="852249"/>
                </a:cubicBezTo>
                <a:lnTo>
                  <a:pt x="8049743" y="1000187"/>
                </a:lnTo>
                <a:cubicBezTo>
                  <a:pt x="8085120" y="1003403"/>
                  <a:pt x="8139792" y="993755"/>
                  <a:pt x="8175169" y="1019483"/>
                </a:cubicBezTo>
                <a:cubicBezTo>
                  <a:pt x="8178385" y="1022699"/>
                  <a:pt x="8175169" y="1025915"/>
                  <a:pt x="8175169" y="1035564"/>
                </a:cubicBezTo>
                <a:lnTo>
                  <a:pt x="8175169" y="1398976"/>
                </a:lnTo>
                <a:cubicBezTo>
                  <a:pt x="8178385" y="1398976"/>
                  <a:pt x="8178385" y="1402192"/>
                  <a:pt x="8184817" y="1402192"/>
                </a:cubicBezTo>
                <a:cubicBezTo>
                  <a:pt x="8200897" y="1402192"/>
                  <a:pt x="8197681" y="1382896"/>
                  <a:pt x="8197681" y="1379680"/>
                </a:cubicBezTo>
                <a:lnTo>
                  <a:pt x="8181601" y="730040"/>
                </a:lnTo>
                <a:lnTo>
                  <a:pt x="8416371" y="730040"/>
                </a:lnTo>
                <a:lnTo>
                  <a:pt x="8416371" y="1328223"/>
                </a:lnTo>
                <a:cubicBezTo>
                  <a:pt x="8416371" y="1328223"/>
                  <a:pt x="8413155" y="1331439"/>
                  <a:pt x="8422803" y="1331439"/>
                </a:cubicBezTo>
                <a:cubicBezTo>
                  <a:pt x="8426020" y="1331439"/>
                  <a:pt x="8471044" y="1312143"/>
                  <a:pt x="8471044" y="1305711"/>
                </a:cubicBezTo>
                <a:lnTo>
                  <a:pt x="8458180" y="749336"/>
                </a:lnTo>
                <a:cubicBezTo>
                  <a:pt x="8471044" y="752552"/>
                  <a:pt x="8487124" y="749336"/>
                  <a:pt x="8503204" y="749336"/>
                </a:cubicBezTo>
                <a:lnTo>
                  <a:pt x="8503204" y="656071"/>
                </a:lnTo>
                <a:cubicBezTo>
                  <a:pt x="8522501" y="643207"/>
                  <a:pt x="8545013" y="665719"/>
                  <a:pt x="8545013" y="636775"/>
                </a:cubicBezTo>
                <a:lnTo>
                  <a:pt x="8545013" y="604615"/>
                </a:lnTo>
                <a:lnTo>
                  <a:pt x="8551445" y="598183"/>
                </a:lnTo>
                <a:cubicBezTo>
                  <a:pt x="8609334" y="598183"/>
                  <a:pt x="8667222" y="598183"/>
                  <a:pt x="8728327" y="594967"/>
                </a:cubicBezTo>
                <a:lnTo>
                  <a:pt x="8728327" y="578886"/>
                </a:lnTo>
                <a:lnTo>
                  <a:pt x="8728327" y="569238"/>
                </a:lnTo>
                <a:lnTo>
                  <a:pt x="8728327" y="562806"/>
                </a:lnTo>
                <a:cubicBezTo>
                  <a:pt x="8734759" y="559590"/>
                  <a:pt x="8741191" y="559590"/>
                  <a:pt x="8744407" y="553158"/>
                </a:cubicBezTo>
                <a:lnTo>
                  <a:pt x="8744407" y="543510"/>
                </a:lnTo>
                <a:lnTo>
                  <a:pt x="8750839" y="537078"/>
                </a:lnTo>
                <a:lnTo>
                  <a:pt x="8750839" y="466325"/>
                </a:lnTo>
                <a:lnTo>
                  <a:pt x="8760487" y="466325"/>
                </a:lnTo>
                <a:lnTo>
                  <a:pt x="8760487" y="533862"/>
                </a:lnTo>
                <a:cubicBezTo>
                  <a:pt x="8763704" y="543510"/>
                  <a:pt x="8763704" y="549942"/>
                  <a:pt x="8763704" y="556374"/>
                </a:cubicBezTo>
                <a:cubicBezTo>
                  <a:pt x="8766920" y="559590"/>
                  <a:pt x="8773352" y="562806"/>
                  <a:pt x="8776568" y="562806"/>
                </a:cubicBezTo>
                <a:cubicBezTo>
                  <a:pt x="8779784" y="575670"/>
                  <a:pt x="8779784" y="588534"/>
                  <a:pt x="8779784" y="601399"/>
                </a:cubicBezTo>
                <a:cubicBezTo>
                  <a:pt x="8786216" y="604615"/>
                  <a:pt x="8795864" y="607831"/>
                  <a:pt x="8799080" y="611047"/>
                </a:cubicBezTo>
                <a:cubicBezTo>
                  <a:pt x="8802296" y="627127"/>
                  <a:pt x="8802296" y="643207"/>
                  <a:pt x="8802296" y="659287"/>
                </a:cubicBezTo>
                <a:cubicBezTo>
                  <a:pt x="8821592" y="675367"/>
                  <a:pt x="8815160" y="665719"/>
                  <a:pt x="8815160" y="678584"/>
                </a:cubicBezTo>
                <a:lnTo>
                  <a:pt x="8815160" y="758984"/>
                </a:lnTo>
                <a:cubicBezTo>
                  <a:pt x="8818376" y="762200"/>
                  <a:pt x="8824808" y="765417"/>
                  <a:pt x="8828024" y="768633"/>
                </a:cubicBezTo>
                <a:lnTo>
                  <a:pt x="8828024" y="1112748"/>
                </a:lnTo>
                <a:cubicBezTo>
                  <a:pt x="8850537" y="1103100"/>
                  <a:pt x="8869833" y="1090236"/>
                  <a:pt x="8885913" y="1077372"/>
                </a:cubicBezTo>
                <a:lnTo>
                  <a:pt x="8885913" y="974459"/>
                </a:lnTo>
                <a:cubicBezTo>
                  <a:pt x="8889129" y="971243"/>
                  <a:pt x="8889129" y="964811"/>
                  <a:pt x="8895561" y="964811"/>
                </a:cubicBezTo>
                <a:cubicBezTo>
                  <a:pt x="8905209" y="964811"/>
                  <a:pt x="8898777" y="968027"/>
                  <a:pt x="8901993" y="968027"/>
                </a:cubicBezTo>
                <a:cubicBezTo>
                  <a:pt x="8903151" y="969185"/>
                  <a:pt x="8903472" y="969506"/>
                  <a:pt x="8903698" y="969442"/>
                </a:cubicBezTo>
                <a:cubicBezTo>
                  <a:pt x="8904148" y="969345"/>
                  <a:pt x="8904309" y="968027"/>
                  <a:pt x="8908425" y="968027"/>
                </a:cubicBezTo>
                <a:cubicBezTo>
                  <a:pt x="8918073" y="968027"/>
                  <a:pt x="8992042" y="1029132"/>
                  <a:pt x="9037067" y="1061292"/>
                </a:cubicBezTo>
                <a:lnTo>
                  <a:pt x="9037067" y="897274"/>
                </a:lnTo>
                <a:cubicBezTo>
                  <a:pt x="9053147" y="874762"/>
                  <a:pt x="9088523" y="871546"/>
                  <a:pt x="9107820" y="871546"/>
                </a:cubicBezTo>
                <a:cubicBezTo>
                  <a:pt x="9114252" y="871546"/>
                  <a:pt x="9130332" y="874762"/>
                  <a:pt x="9143196" y="874762"/>
                </a:cubicBezTo>
                <a:cubicBezTo>
                  <a:pt x="9146412" y="877978"/>
                  <a:pt x="9143196" y="887626"/>
                  <a:pt x="9152844" y="887626"/>
                </a:cubicBezTo>
                <a:cubicBezTo>
                  <a:pt x="9159276" y="887626"/>
                  <a:pt x="9191437" y="868330"/>
                  <a:pt x="9213949" y="861898"/>
                </a:cubicBezTo>
                <a:cubicBezTo>
                  <a:pt x="9236461" y="855466"/>
                  <a:pt x="9268621" y="852249"/>
                  <a:pt x="9294350" y="845817"/>
                </a:cubicBezTo>
                <a:cubicBezTo>
                  <a:pt x="9297566" y="852249"/>
                  <a:pt x="9294350" y="861898"/>
                  <a:pt x="9297566" y="868330"/>
                </a:cubicBezTo>
                <a:cubicBezTo>
                  <a:pt x="9300782" y="877978"/>
                  <a:pt x="9313646" y="890842"/>
                  <a:pt x="9316862" y="900490"/>
                </a:cubicBezTo>
                <a:lnTo>
                  <a:pt x="9313646" y="1093452"/>
                </a:lnTo>
                <a:cubicBezTo>
                  <a:pt x="9313646" y="1093452"/>
                  <a:pt x="9310430" y="1096668"/>
                  <a:pt x="9320078" y="1096668"/>
                </a:cubicBezTo>
                <a:cubicBezTo>
                  <a:pt x="9345806" y="1096668"/>
                  <a:pt x="9339374" y="1054860"/>
                  <a:pt x="9339374" y="1051644"/>
                </a:cubicBezTo>
                <a:cubicBezTo>
                  <a:pt x="9339374" y="1038780"/>
                  <a:pt x="9339374" y="1022699"/>
                  <a:pt x="9342590" y="1009835"/>
                </a:cubicBezTo>
                <a:lnTo>
                  <a:pt x="9342590" y="945515"/>
                </a:lnTo>
                <a:lnTo>
                  <a:pt x="9365103" y="945515"/>
                </a:lnTo>
                <a:lnTo>
                  <a:pt x="9365103" y="775065"/>
                </a:lnTo>
                <a:cubicBezTo>
                  <a:pt x="9365103" y="775065"/>
                  <a:pt x="9368319" y="771849"/>
                  <a:pt x="9371535" y="771849"/>
                </a:cubicBezTo>
                <a:lnTo>
                  <a:pt x="9371535" y="945515"/>
                </a:lnTo>
                <a:cubicBezTo>
                  <a:pt x="9381183" y="945515"/>
                  <a:pt x="9397263" y="948731"/>
                  <a:pt x="9403695" y="948731"/>
                </a:cubicBezTo>
                <a:cubicBezTo>
                  <a:pt x="9413343" y="948731"/>
                  <a:pt x="9429423" y="948731"/>
                  <a:pt x="9439071" y="942299"/>
                </a:cubicBezTo>
                <a:lnTo>
                  <a:pt x="9442288" y="771849"/>
                </a:lnTo>
                <a:cubicBezTo>
                  <a:pt x="9445504" y="784713"/>
                  <a:pt x="9445504" y="800793"/>
                  <a:pt x="9445504" y="942299"/>
                </a:cubicBezTo>
                <a:cubicBezTo>
                  <a:pt x="9451936" y="948731"/>
                  <a:pt x="9458368" y="948731"/>
                  <a:pt x="9468016" y="948731"/>
                </a:cubicBezTo>
                <a:cubicBezTo>
                  <a:pt x="9468016" y="961595"/>
                  <a:pt x="9464800" y="974459"/>
                  <a:pt x="9464800" y="1074156"/>
                </a:cubicBezTo>
                <a:cubicBezTo>
                  <a:pt x="9464800" y="1083804"/>
                  <a:pt x="9477664" y="1093452"/>
                  <a:pt x="9487312" y="1103100"/>
                </a:cubicBezTo>
                <a:cubicBezTo>
                  <a:pt x="9493744" y="1096668"/>
                  <a:pt x="9490528" y="1087020"/>
                  <a:pt x="9493744" y="1080588"/>
                </a:cubicBezTo>
                <a:lnTo>
                  <a:pt x="9496960" y="865114"/>
                </a:lnTo>
                <a:cubicBezTo>
                  <a:pt x="9500176" y="861898"/>
                  <a:pt x="9506608" y="858682"/>
                  <a:pt x="9509824" y="855466"/>
                </a:cubicBezTo>
                <a:cubicBezTo>
                  <a:pt x="9509824" y="849033"/>
                  <a:pt x="9503392" y="845817"/>
                  <a:pt x="9496960" y="842601"/>
                </a:cubicBezTo>
                <a:cubicBezTo>
                  <a:pt x="9541985" y="813657"/>
                  <a:pt x="9606305" y="813657"/>
                  <a:pt x="9664194" y="804009"/>
                </a:cubicBezTo>
                <a:cubicBezTo>
                  <a:pt x="9689922" y="800793"/>
                  <a:pt x="9734947" y="791145"/>
                  <a:pt x="9744595" y="791145"/>
                </a:cubicBezTo>
                <a:cubicBezTo>
                  <a:pt x="9751027" y="791145"/>
                  <a:pt x="9767107" y="794361"/>
                  <a:pt x="9776755" y="797577"/>
                </a:cubicBezTo>
                <a:cubicBezTo>
                  <a:pt x="9760675" y="810441"/>
                  <a:pt x="9738163" y="804009"/>
                  <a:pt x="9738163" y="832953"/>
                </a:cubicBezTo>
                <a:cubicBezTo>
                  <a:pt x="9738163" y="839385"/>
                  <a:pt x="9744595" y="855466"/>
                  <a:pt x="9744595" y="861898"/>
                </a:cubicBezTo>
                <a:lnTo>
                  <a:pt x="9738163" y="1083804"/>
                </a:lnTo>
                <a:cubicBezTo>
                  <a:pt x="9738163" y="1090236"/>
                  <a:pt x="9741379" y="1096668"/>
                  <a:pt x="9744595" y="1099884"/>
                </a:cubicBezTo>
                <a:cubicBezTo>
                  <a:pt x="9744595" y="1099884"/>
                  <a:pt x="9751027" y="1099884"/>
                  <a:pt x="9751027" y="1096668"/>
                </a:cubicBezTo>
                <a:cubicBezTo>
                  <a:pt x="9754243" y="1090236"/>
                  <a:pt x="9751027" y="1083804"/>
                  <a:pt x="9754243" y="1077372"/>
                </a:cubicBezTo>
                <a:cubicBezTo>
                  <a:pt x="9799268" y="1054860"/>
                  <a:pt x="9802484" y="1051644"/>
                  <a:pt x="9837860" y="1051644"/>
                </a:cubicBezTo>
                <a:cubicBezTo>
                  <a:pt x="9879669" y="1051644"/>
                  <a:pt x="9892533" y="1058076"/>
                  <a:pt x="9937557" y="1083804"/>
                </a:cubicBezTo>
                <a:cubicBezTo>
                  <a:pt x="9943989" y="1077372"/>
                  <a:pt x="9943989" y="1070940"/>
                  <a:pt x="9943989" y="1064508"/>
                </a:cubicBezTo>
                <a:lnTo>
                  <a:pt x="9943989" y="701096"/>
                </a:lnTo>
                <a:cubicBezTo>
                  <a:pt x="9956854" y="691448"/>
                  <a:pt x="9972934" y="681800"/>
                  <a:pt x="9989014" y="678584"/>
                </a:cubicBezTo>
                <a:cubicBezTo>
                  <a:pt x="9992230" y="675367"/>
                  <a:pt x="10001878" y="681800"/>
                  <a:pt x="10005094" y="678584"/>
                </a:cubicBezTo>
                <a:cubicBezTo>
                  <a:pt x="10011526" y="672151"/>
                  <a:pt x="10014742" y="662503"/>
                  <a:pt x="10014742" y="652855"/>
                </a:cubicBezTo>
                <a:cubicBezTo>
                  <a:pt x="10021174" y="636775"/>
                  <a:pt x="10027606" y="617479"/>
                  <a:pt x="10034039" y="598183"/>
                </a:cubicBezTo>
                <a:cubicBezTo>
                  <a:pt x="10053335" y="591751"/>
                  <a:pt x="10088711" y="585318"/>
                  <a:pt x="10098359" y="585318"/>
                </a:cubicBezTo>
                <a:cubicBezTo>
                  <a:pt x="10104791" y="585318"/>
                  <a:pt x="10133736" y="591751"/>
                  <a:pt x="10153032" y="601399"/>
                </a:cubicBezTo>
                <a:lnTo>
                  <a:pt x="10153032" y="662503"/>
                </a:lnTo>
                <a:cubicBezTo>
                  <a:pt x="10156248" y="665719"/>
                  <a:pt x="10162680" y="672151"/>
                  <a:pt x="10169112" y="675367"/>
                </a:cubicBezTo>
                <a:cubicBezTo>
                  <a:pt x="10159464" y="694664"/>
                  <a:pt x="10153032" y="685016"/>
                  <a:pt x="10153032" y="704312"/>
                </a:cubicBezTo>
                <a:cubicBezTo>
                  <a:pt x="10153032" y="704312"/>
                  <a:pt x="10153032" y="713960"/>
                  <a:pt x="10162680" y="723608"/>
                </a:cubicBezTo>
                <a:lnTo>
                  <a:pt x="10162680" y="1353951"/>
                </a:lnTo>
                <a:cubicBezTo>
                  <a:pt x="10175544" y="1360383"/>
                  <a:pt x="10185192" y="1360383"/>
                  <a:pt x="10194840" y="1363599"/>
                </a:cubicBezTo>
                <a:lnTo>
                  <a:pt x="10207705" y="816873"/>
                </a:lnTo>
                <a:cubicBezTo>
                  <a:pt x="10204489" y="807225"/>
                  <a:pt x="10210921" y="797577"/>
                  <a:pt x="10198056" y="787929"/>
                </a:cubicBezTo>
                <a:lnTo>
                  <a:pt x="10198056" y="720392"/>
                </a:lnTo>
                <a:cubicBezTo>
                  <a:pt x="10198056" y="726824"/>
                  <a:pt x="10210921" y="723608"/>
                  <a:pt x="10217353" y="723608"/>
                </a:cubicBezTo>
                <a:cubicBezTo>
                  <a:pt x="10249513" y="720392"/>
                  <a:pt x="10307402" y="720392"/>
                  <a:pt x="10317050" y="720392"/>
                </a:cubicBezTo>
                <a:cubicBezTo>
                  <a:pt x="10362074" y="720392"/>
                  <a:pt x="10407099" y="717176"/>
                  <a:pt x="10452123" y="736472"/>
                </a:cubicBezTo>
                <a:lnTo>
                  <a:pt x="10439259" y="736472"/>
                </a:lnTo>
                <a:cubicBezTo>
                  <a:pt x="10429611" y="736472"/>
                  <a:pt x="10426395" y="749336"/>
                  <a:pt x="10429611" y="758984"/>
                </a:cubicBezTo>
                <a:cubicBezTo>
                  <a:pt x="10403883" y="755768"/>
                  <a:pt x="10419963" y="739688"/>
                  <a:pt x="10407099" y="739688"/>
                </a:cubicBezTo>
                <a:cubicBezTo>
                  <a:pt x="10342778" y="739688"/>
                  <a:pt x="10275241" y="739688"/>
                  <a:pt x="10207705" y="733256"/>
                </a:cubicBezTo>
                <a:cubicBezTo>
                  <a:pt x="10204489" y="736472"/>
                  <a:pt x="10201272" y="733256"/>
                  <a:pt x="10201272" y="739688"/>
                </a:cubicBezTo>
                <a:cubicBezTo>
                  <a:pt x="10201272" y="749336"/>
                  <a:pt x="10204489" y="758984"/>
                  <a:pt x="10214137" y="768633"/>
                </a:cubicBezTo>
                <a:cubicBezTo>
                  <a:pt x="10223785" y="762200"/>
                  <a:pt x="10220569" y="746120"/>
                  <a:pt x="10227001" y="746120"/>
                </a:cubicBezTo>
                <a:cubicBezTo>
                  <a:pt x="10236649" y="746120"/>
                  <a:pt x="10236649" y="749336"/>
                  <a:pt x="10236649" y="749336"/>
                </a:cubicBezTo>
                <a:cubicBezTo>
                  <a:pt x="10239865" y="752552"/>
                  <a:pt x="10239865" y="758984"/>
                  <a:pt x="10243081" y="758984"/>
                </a:cubicBezTo>
                <a:cubicBezTo>
                  <a:pt x="10265593" y="762200"/>
                  <a:pt x="10300970" y="762200"/>
                  <a:pt x="10310618" y="762200"/>
                </a:cubicBezTo>
                <a:lnTo>
                  <a:pt x="10387803" y="762200"/>
                </a:lnTo>
                <a:cubicBezTo>
                  <a:pt x="10403883" y="765417"/>
                  <a:pt x="10426395" y="765417"/>
                  <a:pt x="10442475" y="775065"/>
                </a:cubicBezTo>
                <a:lnTo>
                  <a:pt x="10442475" y="1379680"/>
                </a:lnTo>
                <a:lnTo>
                  <a:pt x="10448907" y="1386112"/>
                </a:lnTo>
                <a:lnTo>
                  <a:pt x="10461772" y="1376464"/>
                </a:lnTo>
                <a:cubicBezTo>
                  <a:pt x="10445691" y="1218878"/>
                  <a:pt x="10464988" y="1218878"/>
                  <a:pt x="10464988" y="1090236"/>
                </a:cubicBezTo>
                <a:cubicBezTo>
                  <a:pt x="10464988" y="1080588"/>
                  <a:pt x="10458556" y="1070940"/>
                  <a:pt x="10458556" y="1061292"/>
                </a:cubicBezTo>
                <a:cubicBezTo>
                  <a:pt x="10458556" y="1054860"/>
                  <a:pt x="10464988" y="1054860"/>
                  <a:pt x="10468204" y="1051644"/>
                </a:cubicBezTo>
                <a:lnTo>
                  <a:pt x="10474636" y="681800"/>
                </a:lnTo>
                <a:cubicBezTo>
                  <a:pt x="10477852" y="675367"/>
                  <a:pt x="10484284" y="668935"/>
                  <a:pt x="10481068" y="662503"/>
                </a:cubicBezTo>
                <a:cubicBezTo>
                  <a:pt x="10481068" y="659287"/>
                  <a:pt x="10484284" y="656071"/>
                  <a:pt x="10484284" y="646423"/>
                </a:cubicBezTo>
                <a:cubicBezTo>
                  <a:pt x="10484284" y="639991"/>
                  <a:pt x="10477852" y="620695"/>
                  <a:pt x="10477852" y="611047"/>
                </a:cubicBezTo>
                <a:cubicBezTo>
                  <a:pt x="10477852" y="604615"/>
                  <a:pt x="10487500" y="594967"/>
                  <a:pt x="10487500" y="588534"/>
                </a:cubicBezTo>
                <a:cubicBezTo>
                  <a:pt x="10487500" y="569238"/>
                  <a:pt x="10474636" y="556374"/>
                  <a:pt x="10490716" y="540294"/>
                </a:cubicBezTo>
                <a:lnTo>
                  <a:pt x="10490716" y="530646"/>
                </a:lnTo>
                <a:cubicBezTo>
                  <a:pt x="10487500" y="508134"/>
                  <a:pt x="10490716" y="469541"/>
                  <a:pt x="10490716" y="463109"/>
                </a:cubicBezTo>
                <a:cubicBezTo>
                  <a:pt x="10490716" y="453461"/>
                  <a:pt x="10497148" y="447029"/>
                  <a:pt x="10497148" y="437381"/>
                </a:cubicBezTo>
                <a:cubicBezTo>
                  <a:pt x="10497148" y="430949"/>
                  <a:pt x="10490716" y="430949"/>
                  <a:pt x="10490716" y="424517"/>
                </a:cubicBezTo>
                <a:cubicBezTo>
                  <a:pt x="10490716" y="414868"/>
                  <a:pt x="10497148" y="421301"/>
                  <a:pt x="10497148" y="411652"/>
                </a:cubicBezTo>
                <a:cubicBezTo>
                  <a:pt x="10497148" y="405220"/>
                  <a:pt x="10490716" y="408436"/>
                  <a:pt x="10490716" y="402004"/>
                </a:cubicBezTo>
                <a:cubicBezTo>
                  <a:pt x="10490716" y="392356"/>
                  <a:pt x="10497148" y="398788"/>
                  <a:pt x="10497148" y="392356"/>
                </a:cubicBezTo>
                <a:cubicBezTo>
                  <a:pt x="10497148" y="382708"/>
                  <a:pt x="10490716" y="389140"/>
                  <a:pt x="10490716" y="382708"/>
                </a:cubicBezTo>
                <a:cubicBezTo>
                  <a:pt x="10490716" y="373060"/>
                  <a:pt x="10493932" y="376276"/>
                  <a:pt x="10493932" y="373060"/>
                </a:cubicBezTo>
                <a:cubicBezTo>
                  <a:pt x="10497148" y="369844"/>
                  <a:pt x="10493932" y="369844"/>
                  <a:pt x="10493932" y="360196"/>
                </a:cubicBezTo>
                <a:cubicBezTo>
                  <a:pt x="10493932" y="353764"/>
                  <a:pt x="10503580" y="353764"/>
                  <a:pt x="10506796" y="347332"/>
                </a:cubicBezTo>
                <a:cubicBezTo>
                  <a:pt x="10510012" y="344116"/>
                  <a:pt x="10506796" y="337684"/>
                  <a:pt x="10506796" y="331252"/>
                </a:cubicBezTo>
                <a:cubicBezTo>
                  <a:pt x="10510012" y="331252"/>
                  <a:pt x="10516444" y="328036"/>
                  <a:pt x="10516444" y="321603"/>
                </a:cubicBezTo>
                <a:lnTo>
                  <a:pt x="10516444" y="311955"/>
                </a:lnTo>
                <a:cubicBezTo>
                  <a:pt x="10526092" y="308739"/>
                  <a:pt x="10535740" y="299091"/>
                  <a:pt x="10532524" y="292659"/>
                </a:cubicBezTo>
                <a:lnTo>
                  <a:pt x="10551821" y="292659"/>
                </a:lnTo>
                <a:lnTo>
                  <a:pt x="10551821" y="279795"/>
                </a:lnTo>
                <a:cubicBezTo>
                  <a:pt x="10555037" y="276579"/>
                  <a:pt x="10564685" y="276579"/>
                  <a:pt x="10567901" y="270147"/>
                </a:cubicBezTo>
                <a:cubicBezTo>
                  <a:pt x="10574333" y="260499"/>
                  <a:pt x="10580765" y="244419"/>
                  <a:pt x="10580765" y="234770"/>
                </a:cubicBezTo>
                <a:cubicBezTo>
                  <a:pt x="10580765" y="228338"/>
                  <a:pt x="10574333" y="212258"/>
                  <a:pt x="10574333" y="199394"/>
                </a:cubicBezTo>
                <a:cubicBezTo>
                  <a:pt x="10600061" y="196178"/>
                  <a:pt x="10590413" y="160802"/>
                  <a:pt x="10596845" y="157586"/>
                </a:cubicBezTo>
                <a:cubicBezTo>
                  <a:pt x="10600061" y="170450"/>
                  <a:pt x="10600061" y="183314"/>
                  <a:pt x="10600061" y="199394"/>
                </a:cubicBezTo>
                <a:cubicBezTo>
                  <a:pt x="10603277" y="199394"/>
                  <a:pt x="10609709" y="199394"/>
                  <a:pt x="10612925" y="196178"/>
                </a:cubicBezTo>
                <a:cubicBezTo>
                  <a:pt x="10612925" y="215474"/>
                  <a:pt x="10606493" y="237986"/>
                  <a:pt x="10612925" y="260499"/>
                </a:cubicBezTo>
                <a:cubicBezTo>
                  <a:pt x="10612925" y="270147"/>
                  <a:pt x="10632222" y="276579"/>
                  <a:pt x="10638654" y="289443"/>
                </a:cubicBezTo>
                <a:cubicBezTo>
                  <a:pt x="10648302" y="299091"/>
                  <a:pt x="10680462" y="350548"/>
                  <a:pt x="10680462" y="369844"/>
                </a:cubicBezTo>
                <a:cubicBezTo>
                  <a:pt x="10680462" y="376276"/>
                  <a:pt x="10690110" y="376276"/>
                  <a:pt x="10693326" y="382708"/>
                </a:cubicBezTo>
                <a:cubicBezTo>
                  <a:pt x="10696542" y="405220"/>
                  <a:pt x="10696542" y="430949"/>
                  <a:pt x="10696542" y="456677"/>
                </a:cubicBezTo>
                <a:lnTo>
                  <a:pt x="10696542" y="485621"/>
                </a:lnTo>
                <a:cubicBezTo>
                  <a:pt x="10699758" y="488837"/>
                  <a:pt x="10702974" y="488837"/>
                  <a:pt x="10702974" y="495269"/>
                </a:cubicBezTo>
                <a:cubicBezTo>
                  <a:pt x="10702974" y="504918"/>
                  <a:pt x="10696542" y="524214"/>
                  <a:pt x="10696542" y="533862"/>
                </a:cubicBezTo>
                <a:cubicBezTo>
                  <a:pt x="10696542" y="540294"/>
                  <a:pt x="10702974" y="540294"/>
                  <a:pt x="10702974" y="543510"/>
                </a:cubicBezTo>
                <a:cubicBezTo>
                  <a:pt x="10702974" y="591751"/>
                  <a:pt x="10709406" y="675367"/>
                  <a:pt x="10709406" y="685016"/>
                </a:cubicBezTo>
                <a:lnTo>
                  <a:pt x="10709406" y="765417"/>
                </a:lnTo>
                <a:cubicBezTo>
                  <a:pt x="10712623" y="771849"/>
                  <a:pt x="10719055" y="768633"/>
                  <a:pt x="10719055" y="778281"/>
                </a:cubicBezTo>
                <a:cubicBezTo>
                  <a:pt x="10719055" y="784713"/>
                  <a:pt x="10712623" y="784713"/>
                  <a:pt x="10712623" y="794361"/>
                </a:cubicBezTo>
                <a:cubicBezTo>
                  <a:pt x="10712623" y="800793"/>
                  <a:pt x="10715839" y="800793"/>
                  <a:pt x="10719055" y="804009"/>
                </a:cubicBezTo>
                <a:lnTo>
                  <a:pt x="10831616" y="804009"/>
                </a:lnTo>
                <a:lnTo>
                  <a:pt x="10844480" y="64320"/>
                </a:lnTo>
                <a:lnTo>
                  <a:pt x="11114627" y="64320"/>
                </a:lnTo>
                <a:lnTo>
                  <a:pt x="11114627" y="807225"/>
                </a:lnTo>
                <a:lnTo>
                  <a:pt x="11243269" y="807225"/>
                </a:lnTo>
                <a:lnTo>
                  <a:pt x="11243269" y="665719"/>
                </a:lnTo>
                <a:cubicBezTo>
                  <a:pt x="11246485" y="652855"/>
                  <a:pt x="11246485" y="639991"/>
                  <a:pt x="11246485" y="627127"/>
                </a:cubicBezTo>
                <a:lnTo>
                  <a:pt x="11246485" y="594967"/>
                </a:lnTo>
                <a:lnTo>
                  <a:pt x="11246485" y="582102"/>
                </a:lnTo>
                <a:cubicBezTo>
                  <a:pt x="11262565" y="575670"/>
                  <a:pt x="11275429" y="572454"/>
                  <a:pt x="11278645" y="553158"/>
                </a:cubicBezTo>
                <a:lnTo>
                  <a:pt x="11278645" y="463109"/>
                </a:lnTo>
                <a:cubicBezTo>
                  <a:pt x="11310806" y="453461"/>
                  <a:pt x="11371910" y="440597"/>
                  <a:pt x="11381558" y="440597"/>
                </a:cubicBezTo>
                <a:cubicBezTo>
                  <a:pt x="11426583" y="440597"/>
                  <a:pt x="11455527" y="450245"/>
                  <a:pt x="11506984" y="469541"/>
                </a:cubicBezTo>
                <a:lnTo>
                  <a:pt x="11506984" y="553158"/>
                </a:lnTo>
                <a:cubicBezTo>
                  <a:pt x="11513416" y="566022"/>
                  <a:pt x="11497336" y="585318"/>
                  <a:pt x="11523064" y="588534"/>
                </a:cubicBezTo>
                <a:lnTo>
                  <a:pt x="11523064" y="1209230"/>
                </a:lnTo>
                <a:lnTo>
                  <a:pt x="11535928" y="1209230"/>
                </a:lnTo>
                <a:cubicBezTo>
                  <a:pt x="11539144" y="1196365"/>
                  <a:pt x="11539144" y="1183501"/>
                  <a:pt x="11539144" y="1170637"/>
                </a:cubicBezTo>
                <a:cubicBezTo>
                  <a:pt x="11529496" y="1148125"/>
                  <a:pt x="11561657" y="1151341"/>
                  <a:pt x="11555224" y="1128829"/>
                </a:cubicBezTo>
                <a:lnTo>
                  <a:pt x="11577737" y="1128829"/>
                </a:lnTo>
                <a:cubicBezTo>
                  <a:pt x="11577737" y="1122397"/>
                  <a:pt x="11568089" y="1074156"/>
                  <a:pt x="11587385" y="1074156"/>
                </a:cubicBezTo>
                <a:cubicBezTo>
                  <a:pt x="11597033" y="1074156"/>
                  <a:pt x="11629193" y="1087020"/>
                  <a:pt x="11638841" y="1087020"/>
                </a:cubicBezTo>
                <a:cubicBezTo>
                  <a:pt x="11645274" y="1087020"/>
                  <a:pt x="11690298" y="1080588"/>
                  <a:pt x="11716026" y="1080588"/>
                </a:cubicBezTo>
                <a:cubicBezTo>
                  <a:pt x="11722458" y="1077372"/>
                  <a:pt x="11722458" y="1070940"/>
                  <a:pt x="11722458" y="1064508"/>
                </a:cubicBezTo>
                <a:lnTo>
                  <a:pt x="11722458" y="1035564"/>
                </a:lnTo>
                <a:lnTo>
                  <a:pt x="11825372" y="1035564"/>
                </a:lnTo>
                <a:cubicBezTo>
                  <a:pt x="11841452" y="1041996"/>
                  <a:pt x="11831804" y="1064508"/>
                  <a:pt x="11831804" y="1077372"/>
                </a:cubicBezTo>
                <a:cubicBezTo>
                  <a:pt x="11844668" y="1090236"/>
                  <a:pt x="11870396" y="1087020"/>
                  <a:pt x="11896125" y="1087020"/>
                </a:cubicBezTo>
                <a:cubicBezTo>
                  <a:pt x="11902557" y="1087020"/>
                  <a:pt x="11908989" y="1090236"/>
                  <a:pt x="11915421" y="1090236"/>
                </a:cubicBezTo>
                <a:cubicBezTo>
                  <a:pt x="11928285" y="1090236"/>
                  <a:pt x="11937933" y="1090236"/>
                  <a:pt x="11944365" y="1080588"/>
                </a:cubicBezTo>
                <a:lnTo>
                  <a:pt x="11976525" y="1080588"/>
                </a:lnTo>
                <a:cubicBezTo>
                  <a:pt x="11979741" y="1093452"/>
                  <a:pt x="11976525" y="1112748"/>
                  <a:pt x="11976525" y="1122397"/>
                </a:cubicBezTo>
                <a:cubicBezTo>
                  <a:pt x="11976525" y="1128829"/>
                  <a:pt x="11986174" y="1132045"/>
                  <a:pt x="11992606" y="1132045"/>
                </a:cubicBezTo>
                <a:cubicBezTo>
                  <a:pt x="11995822" y="1138477"/>
                  <a:pt x="11995822" y="1144909"/>
                  <a:pt x="11995822" y="1151341"/>
                </a:cubicBezTo>
                <a:cubicBezTo>
                  <a:pt x="11999038" y="1154557"/>
                  <a:pt x="12005470" y="1157773"/>
                  <a:pt x="12008686" y="1157773"/>
                </a:cubicBezTo>
                <a:cubicBezTo>
                  <a:pt x="12015118" y="1173853"/>
                  <a:pt x="12002254" y="1196365"/>
                  <a:pt x="12018334" y="1215662"/>
                </a:cubicBezTo>
                <a:lnTo>
                  <a:pt x="12018334" y="787929"/>
                </a:lnTo>
                <a:cubicBezTo>
                  <a:pt x="12034414" y="713960"/>
                  <a:pt x="12031198" y="643207"/>
                  <a:pt x="12037630" y="566022"/>
                </a:cubicBezTo>
                <a:lnTo>
                  <a:pt x="12047278" y="566022"/>
                </a:lnTo>
                <a:cubicBezTo>
                  <a:pt x="12066575" y="572454"/>
                  <a:pt x="12098735" y="562806"/>
                  <a:pt x="12105167" y="591751"/>
                </a:cubicBezTo>
                <a:lnTo>
                  <a:pt x="12118031" y="591751"/>
                </a:lnTo>
                <a:cubicBezTo>
                  <a:pt x="12121247" y="588534"/>
                  <a:pt x="12121247" y="582102"/>
                  <a:pt x="12124463" y="578886"/>
                </a:cubicBezTo>
                <a:cubicBezTo>
                  <a:pt x="12140543" y="575670"/>
                  <a:pt x="12169488" y="566022"/>
                  <a:pt x="12179136" y="566022"/>
                </a:cubicBezTo>
                <a:lnTo>
                  <a:pt x="12192000" y="566022"/>
                </a:lnTo>
                <a:lnTo>
                  <a:pt x="12192000" y="1533981"/>
                </a:lnTo>
                <a:lnTo>
                  <a:pt x="12192000" y="1579074"/>
                </a:lnTo>
                <a:lnTo>
                  <a:pt x="12192000" y="2600540"/>
                </a:lnTo>
                <a:lnTo>
                  <a:pt x="0" y="2600540"/>
                </a:lnTo>
                <a:lnTo>
                  <a:pt x="0" y="1579074"/>
                </a:lnTo>
                <a:lnTo>
                  <a:pt x="0" y="1533981"/>
                </a:lnTo>
                <a:lnTo>
                  <a:pt x="0" y="1125613"/>
                </a:lnTo>
                <a:cubicBezTo>
                  <a:pt x="19296" y="1119181"/>
                  <a:pt x="41809" y="1125613"/>
                  <a:pt x="64321" y="1128829"/>
                </a:cubicBezTo>
                <a:cubicBezTo>
                  <a:pt x="54673" y="1138477"/>
                  <a:pt x="32161" y="1151341"/>
                  <a:pt x="32161" y="1157773"/>
                </a:cubicBezTo>
                <a:cubicBezTo>
                  <a:pt x="32161" y="1173853"/>
                  <a:pt x="90049" y="1180285"/>
                  <a:pt x="99697" y="1183501"/>
                </a:cubicBezTo>
                <a:cubicBezTo>
                  <a:pt x="90049" y="1193149"/>
                  <a:pt x="64321" y="1196365"/>
                  <a:pt x="54673" y="1212446"/>
                </a:cubicBezTo>
                <a:cubicBezTo>
                  <a:pt x="83617" y="1234958"/>
                  <a:pt x="122210" y="1231742"/>
                  <a:pt x="157586" y="1238174"/>
                </a:cubicBezTo>
                <a:lnTo>
                  <a:pt x="157586" y="1279982"/>
                </a:lnTo>
                <a:cubicBezTo>
                  <a:pt x="160802" y="1283198"/>
                  <a:pt x="167234" y="1283198"/>
                  <a:pt x="176882" y="1283198"/>
                </a:cubicBezTo>
                <a:cubicBezTo>
                  <a:pt x="199395" y="1283198"/>
                  <a:pt x="237987" y="1260686"/>
                  <a:pt x="302308" y="1260686"/>
                </a:cubicBezTo>
                <a:cubicBezTo>
                  <a:pt x="311956" y="1260686"/>
                  <a:pt x="366629" y="1267118"/>
                  <a:pt x="376277" y="1267118"/>
                </a:cubicBezTo>
                <a:cubicBezTo>
                  <a:pt x="382709" y="1267118"/>
                  <a:pt x="395573" y="1263902"/>
                  <a:pt x="405221" y="1260686"/>
                </a:cubicBezTo>
                <a:cubicBezTo>
                  <a:pt x="398789" y="1292847"/>
                  <a:pt x="434165" y="1292847"/>
                  <a:pt x="453462" y="1308927"/>
                </a:cubicBezTo>
                <a:lnTo>
                  <a:pt x="466326" y="1308927"/>
                </a:lnTo>
                <a:cubicBezTo>
                  <a:pt x="469542" y="1299279"/>
                  <a:pt x="469542" y="1286414"/>
                  <a:pt x="472758" y="1273550"/>
                </a:cubicBezTo>
                <a:lnTo>
                  <a:pt x="472758" y="1193149"/>
                </a:lnTo>
                <a:cubicBezTo>
                  <a:pt x="475974" y="1180285"/>
                  <a:pt x="475974" y="1167421"/>
                  <a:pt x="475974" y="1154557"/>
                </a:cubicBezTo>
                <a:cubicBezTo>
                  <a:pt x="475974" y="1138477"/>
                  <a:pt x="479190" y="1122397"/>
                  <a:pt x="479190" y="1106316"/>
                </a:cubicBezTo>
                <a:cubicBezTo>
                  <a:pt x="479190" y="1096668"/>
                  <a:pt x="482406" y="1083804"/>
                  <a:pt x="482406" y="1070940"/>
                </a:cubicBezTo>
                <a:cubicBezTo>
                  <a:pt x="504918" y="1054860"/>
                  <a:pt x="543511" y="1032348"/>
                  <a:pt x="553159" y="1032348"/>
                </a:cubicBezTo>
                <a:cubicBezTo>
                  <a:pt x="559591" y="1032348"/>
                  <a:pt x="601399" y="1061292"/>
                  <a:pt x="604615" y="1070940"/>
                </a:cubicBezTo>
                <a:cubicBezTo>
                  <a:pt x="611047" y="1090236"/>
                  <a:pt x="611047" y="1128829"/>
                  <a:pt x="611047" y="1138477"/>
                </a:cubicBezTo>
                <a:lnTo>
                  <a:pt x="611047" y="1334655"/>
                </a:lnTo>
                <a:cubicBezTo>
                  <a:pt x="607831" y="1392544"/>
                  <a:pt x="598183" y="1402192"/>
                  <a:pt x="643208" y="1402192"/>
                </a:cubicBezTo>
                <a:lnTo>
                  <a:pt x="652856" y="1402192"/>
                </a:lnTo>
                <a:cubicBezTo>
                  <a:pt x="656072" y="1392544"/>
                  <a:pt x="656072" y="1382896"/>
                  <a:pt x="656072" y="1373247"/>
                </a:cubicBezTo>
                <a:cubicBezTo>
                  <a:pt x="656072" y="1366815"/>
                  <a:pt x="652856" y="1331439"/>
                  <a:pt x="649640" y="1283198"/>
                </a:cubicBezTo>
                <a:cubicBezTo>
                  <a:pt x="675368" y="1286414"/>
                  <a:pt x="704313" y="1283198"/>
                  <a:pt x="733257" y="1283198"/>
                </a:cubicBezTo>
                <a:cubicBezTo>
                  <a:pt x="730041" y="1251038"/>
                  <a:pt x="723609" y="1231742"/>
                  <a:pt x="720393" y="1209230"/>
                </a:cubicBezTo>
                <a:cubicBezTo>
                  <a:pt x="746121" y="1212446"/>
                  <a:pt x="768633" y="1212446"/>
                  <a:pt x="839386" y="1212446"/>
                </a:cubicBezTo>
                <a:cubicBezTo>
                  <a:pt x="842602" y="1212446"/>
                  <a:pt x="849034" y="1215662"/>
                  <a:pt x="855466" y="1222094"/>
                </a:cubicBezTo>
                <a:lnTo>
                  <a:pt x="868330" y="1222094"/>
                </a:lnTo>
                <a:cubicBezTo>
                  <a:pt x="855466" y="1202798"/>
                  <a:pt x="868330" y="1167421"/>
                  <a:pt x="871547" y="1151341"/>
                </a:cubicBezTo>
                <a:cubicBezTo>
                  <a:pt x="874763" y="1151341"/>
                  <a:pt x="877979" y="1154557"/>
                  <a:pt x="884411" y="1154557"/>
                </a:cubicBezTo>
                <a:cubicBezTo>
                  <a:pt x="894059" y="1154557"/>
                  <a:pt x="897275" y="1132045"/>
                  <a:pt x="906923" y="1132045"/>
                </a:cubicBezTo>
                <a:cubicBezTo>
                  <a:pt x="913355" y="1132045"/>
                  <a:pt x="916571" y="1135261"/>
                  <a:pt x="977676" y="1135261"/>
                </a:cubicBezTo>
                <a:cubicBezTo>
                  <a:pt x="980892" y="1141693"/>
                  <a:pt x="984108" y="1148125"/>
                  <a:pt x="990540" y="1151341"/>
                </a:cubicBezTo>
                <a:cubicBezTo>
                  <a:pt x="1009836" y="1151341"/>
                  <a:pt x="1038780" y="1141693"/>
                  <a:pt x="1061293" y="1160989"/>
                </a:cubicBezTo>
                <a:cubicBezTo>
                  <a:pt x="1064509" y="1164205"/>
                  <a:pt x="1061293" y="1164205"/>
                  <a:pt x="1061293" y="1173853"/>
                </a:cubicBezTo>
                <a:lnTo>
                  <a:pt x="1061293" y="1386112"/>
                </a:lnTo>
                <a:cubicBezTo>
                  <a:pt x="1064509" y="1402192"/>
                  <a:pt x="1064509" y="1418272"/>
                  <a:pt x="1067725" y="1431136"/>
                </a:cubicBezTo>
                <a:lnTo>
                  <a:pt x="1115965" y="1431136"/>
                </a:lnTo>
                <a:cubicBezTo>
                  <a:pt x="1122398" y="1415056"/>
                  <a:pt x="1125613" y="1395760"/>
                  <a:pt x="1125613" y="1379680"/>
                </a:cubicBezTo>
                <a:cubicBezTo>
                  <a:pt x="1128830" y="1347519"/>
                  <a:pt x="1135262" y="1289631"/>
                  <a:pt x="1135262" y="1279982"/>
                </a:cubicBezTo>
                <a:cubicBezTo>
                  <a:pt x="1135262" y="1247822"/>
                  <a:pt x="1122398" y="1183501"/>
                  <a:pt x="1119182" y="1151341"/>
                </a:cubicBezTo>
                <a:lnTo>
                  <a:pt x="1183502" y="1151341"/>
                </a:lnTo>
                <a:lnTo>
                  <a:pt x="1183502" y="1132045"/>
                </a:lnTo>
                <a:lnTo>
                  <a:pt x="1257471" y="1132045"/>
                </a:lnTo>
                <a:cubicBezTo>
                  <a:pt x="1263903" y="1164205"/>
                  <a:pt x="1289632" y="1148125"/>
                  <a:pt x="1308928" y="1148125"/>
                </a:cubicBezTo>
                <a:lnTo>
                  <a:pt x="1395761" y="1148125"/>
                </a:lnTo>
                <a:cubicBezTo>
                  <a:pt x="1386113" y="1202798"/>
                  <a:pt x="1379681" y="1244606"/>
                  <a:pt x="1373249" y="1283198"/>
                </a:cubicBezTo>
                <a:lnTo>
                  <a:pt x="1382897" y="1453648"/>
                </a:lnTo>
                <a:cubicBezTo>
                  <a:pt x="1392545" y="1447216"/>
                  <a:pt x="1398977" y="1408624"/>
                  <a:pt x="1411841" y="1398976"/>
                </a:cubicBezTo>
                <a:cubicBezTo>
                  <a:pt x="1427921" y="1398976"/>
                  <a:pt x="1447217" y="1402192"/>
                  <a:pt x="1463298" y="1398976"/>
                </a:cubicBezTo>
                <a:cubicBezTo>
                  <a:pt x="1476162" y="1392544"/>
                  <a:pt x="1472946" y="1366815"/>
                  <a:pt x="1476162" y="1360383"/>
                </a:cubicBezTo>
                <a:cubicBezTo>
                  <a:pt x="1479378" y="1350735"/>
                  <a:pt x="1482594" y="1337871"/>
                  <a:pt x="1482594" y="1325007"/>
                </a:cubicBezTo>
                <a:cubicBezTo>
                  <a:pt x="1485810" y="1312143"/>
                  <a:pt x="1489026" y="1299279"/>
                  <a:pt x="1489026" y="1286414"/>
                </a:cubicBezTo>
                <a:cubicBezTo>
                  <a:pt x="1498674" y="1225310"/>
                  <a:pt x="1508322" y="1160989"/>
                  <a:pt x="1514754" y="1096668"/>
                </a:cubicBezTo>
                <a:cubicBezTo>
                  <a:pt x="1517970" y="1067724"/>
                  <a:pt x="1521186" y="1035564"/>
                  <a:pt x="1524402" y="1003403"/>
                </a:cubicBezTo>
                <a:lnTo>
                  <a:pt x="1524402" y="816873"/>
                </a:lnTo>
                <a:cubicBezTo>
                  <a:pt x="1517970" y="768633"/>
                  <a:pt x="1514754" y="710744"/>
                  <a:pt x="1505106" y="662503"/>
                </a:cubicBezTo>
                <a:cubicBezTo>
                  <a:pt x="1501890" y="630343"/>
                  <a:pt x="1489026" y="569238"/>
                  <a:pt x="1489026" y="559590"/>
                </a:cubicBezTo>
                <a:cubicBezTo>
                  <a:pt x="1489026" y="540294"/>
                  <a:pt x="1543699" y="540294"/>
                  <a:pt x="1550131" y="527430"/>
                </a:cubicBezTo>
                <a:cubicBezTo>
                  <a:pt x="1553347" y="517782"/>
                  <a:pt x="1556563" y="504918"/>
                  <a:pt x="1556563" y="495269"/>
                </a:cubicBezTo>
                <a:lnTo>
                  <a:pt x="1556563" y="472757"/>
                </a:lnTo>
                <a:cubicBezTo>
                  <a:pt x="1559779" y="447029"/>
                  <a:pt x="1559779" y="418085"/>
                  <a:pt x="1562995" y="392356"/>
                </a:cubicBezTo>
                <a:cubicBezTo>
                  <a:pt x="1569427" y="437381"/>
                  <a:pt x="1562995" y="485621"/>
                  <a:pt x="1575859" y="530646"/>
                </a:cubicBezTo>
                <a:cubicBezTo>
                  <a:pt x="1579075" y="546726"/>
                  <a:pt x="1624099" y="569238"/>
                  <a:pt x="1624099" y="578886"/>
                </a:cubicBezTo>
                <a:lnTo>
                  <a:pt x="1595155" y="868330"/>
                </a:lnTo>
                <a:lnTo>
                  <a:pt x="1595155" y="1045212"/>
                </a:lnTo>
                <a:lnTo>
                  <a:pt x="1617667" y="1402192"/>
                </a:lnTo>
                <a:lnTo>
                  <a:pt x="1730229" y="1402192"/>
                </a:lnTo>
                <a:lnTo>
                  <a:pt x="1746309" y="916570"/>
                </a:lnTo>
                <a:cubicBezTo>
                  <a:pt x="1739877" y="910138"/>
                  <a:pt x="1730229" y="903706"/>
                  <a:pt x="1723797" y="900490"/>
                </a:cubicBezTo>
                <a:cubicBezTo>
                  <a:pt x="1723797" y="900490"/>
                  <a:pt x="1723797" y="897274"/>
                  <a:pt x="1727013" y="894058"/>
                </a:cubicBezTo>
                <a:cubicBezTo>
                  <a:pt x="1733445" y="890842"/>
                  <a:pt x="1762389" y="900490"/>
                  <a:pt x="1762389" y="877978"/>
                </a:cubicBezTo>
                <a:lnTo>
                  <a:pt x="1910327" y="877978"/>
                </a:lnTo>
                <a:cubicBezTo>
                  <a:pt x="1916759" y="881194"/>
                  <a:pt x="1926407" y="903706"/>
                  <a:pt x="1945703" y="897274"/>
                </a:cubicBezTo>
                <a:cubicBezTo>
                  <a:pt x="1942487" y="906922"/>
                  <a:pt x="1929623" y="913354"/>
                  <a:pt x="1929623" y="923002"/>
                </a:cubicBezTo>
                <a:cubicBezTo>
                  <a:pt x="1929623" y="929434"/>
                  <a:pt x="1936055" y="926218"/>
                  <a:pt x="1936055" y="932650"/>
                </a:cubicBezTo>
                <a:cubicBezTo>
                  <a:pt x="1936055" y="942299"/>
                  <a:pt x="1926407" y="951947"/>
                  <a:pt x="1926407" y="958379"/>
                </a:cubicBezTo>
                <a:cubicBezTo>
                  <a:pt x="1926407" y="968027"/>
                  <a:pt x="1929623" y="974459"/>
                  <a:pt x="1936055" y="980891"/>
                </a:cubicBezTo>
                <a:cubicBezTo>
                  <a:pt x="1932839" y="1080588"/>
                  <a:pt x="1932839" y="1083804"/>
                  <a:pt x="1936055" y="1087020"/>
                </a:cubicBezTo>
                <a:cubicBezTo>
                  <a:pt x="1932839" y="1096668"/>
                  <a:pt x="1929623" y="1112748"/>
                  <a:pt x="1929623" y="1122397"/>
                </a:cubicBezTo>
                <a:cubicBezTo>
                  <a:pt x="1929623" y="1128829"/>
                  <a:pt x="1936055" y="1128829"/>
                  <a:pt x="1936055" y="1138477"/>
                </a:cubicBezTo>
                <a:cubicBezTo>
                  <a:pt x="1936055" y="1144909"/>
                  <a:pt x="1929623" y="1138477"/>
                  <a:pt x="1929623" y="1148125"/>
                </a:cubicBezTo>
                <a:lnTo>
                  <a:pt x="1929623" y="1402192"/>
                </a:lnTo>
                <a:lnTo>
                  <a:pt x="1987512" y="1402192"/>
                </a:lnTo>
                <a:lnTo>
                  <a:pt x="1997160" y="1006619"/>
                </a:lnTo>
                <a:cubicBezTo>
                  <a:pt x="1993944" y="1003403"/>
                  <a:pt x="1990728" y="1003403"/>
                  <a:pt x="1990728" y="993755"/>
                </a:cubicBezTo>
                <a:cubicBezTo>
                  <a:pt x="1990728" y="993755"/>
                  <a:pt x="2000376" y="990539"/>
                  <a:pt x="2000376" y="974459"/>
                </a:cubicBezTo>
                <a:lnTo>
                  <a:pt x="2000376" y="951947"/>
                </a:lnTo>
                <a:lnTo>
                  <a:pt x="2000376" y="935866"/>
                </a:lnTo>
                <a:lnTo>
                  <a:pt x="2138666" y="935866"/>
                </a:lnTo>
                <a:cubicBezTo>
                  <a:pt x="2141882" y="951947"/>
                  <a:pt x="2141882" y="968027"/>
                  <a:pt x="2138666" y="984107"/>
                </a:cubicBezTo>
                <a:cubicBezTo>
                  <a:pt x="2148314" y="993755"/>
                  <a:pt x="2157962" y="1006619"/>
                  <a:pt x="2157962" y="1016267"/>
                </a:cubicBezTo>
                <a:lnTo>
                  <a:pt x="2157962" y="1402192"/>
                </a:lnTo>
                <a:cubicBezTo>
                  <a:pt x="2161178" y="1402192"/>
                  <a:pt x="2161178" y="1405408"/>
                  <a:pt x="2167610" y="1405408"/>
                </a:cubicBezTo>
                <a:cubicBezTo>
                  <a:pt x="2190122" y="1405408"/>
                  <a:pt x="2170826" y="1370031"/>
                  <a:pt x="2183690" y="1325007"/>
                </a:cubicBezTo>
                <a:lnTo>
                  <a:pt x="2183690" y="765417"/>
                </a:lnTo>
                <a:lnTo>
                  <a:pt x="2321980" y="765417"/>
                </a:lnTo>
                <a:cubicBezTo>
                  <a:pt x="2328412" y="778281"/>
                  <a:pt x="2334844" y="794361"/>
                  <a:pt x="2338060" y="807225"/>
                </a:cubicBezTo>
                <a:lnTo>
                  <a:pt x="2334844" y="1341087"/>
                </a:lnTo>
                <a:cubicBezTo>
                  <a:pt x="2341276" y="1337871"/>
                  <a:pt x="2357356" y="1337871"/>
                  <a:pt x="2360572" y="1353951"/>
                </a:cubicBezTo>
                <a:lnTo>
                  <a:pt x="2379868" y="1350735"/>
                </a:lnTo>
                <a:lnTo>
                  <a:pt x="2379868" y="585318"/>
                </a:lnTo>
                <a:cubicBezTo>
                  <a:pt x="2392733" y="578886"/>
                  <a:pt x="2457053" y="578886"/>
                  <a:pt x="2489214" y="585318"/>
                </a:cubicBezTo>
                <a:lnTo>
                  <a:pt x="2489214" y="1350735"/>
                </a:lnTo>
                <a:cubicBezTo>
                  <a:pt x="2492430" y="1353951"/>
                  <a:pt x="2489214" y="1353951"/>
                  <a:pt x="2498862" y="1353951"/>
                </a:cubicBezTo>
                <a:cubicBezTo>
                  <a:pt x="2508510" y="1353951"/>
                  <a:pt x="2514942" y="1341087"/>
                  <a:pt x="2531022" y="1344303"/>
                </a:cubicBezTo>
                <a:lnTo>
                  <a:pt x="2534238" y="849033"/>
                </a:lnTo>
                <a:cubicBezTo>
                  <a:pt x="2534238" y="842601"/>
                  <a:pt x="2531022" y="832953"/>
                  <a:pt x="2531022" y="823305"/>
                </a:cubicBezTo>
                <a:cubicBezTo>
                  <a:pt x="2534238" y="813657"/>
                  <a:pt x="2527806" y="804009"/>
                  <a:pt x="2531022" y="794361"/>
                </a:cubicBezTo>
                <a:cubicBezTo>
                  <a:pt x="2531022" y="778281"/>
                  <a:pt x="2540670" y="768633"/>
                  <a:pt x="2543886" y="755768"/>
                </a:cubicBezTo>
                <a:cubicBezTo>
                  <a:pt x="2563183" y="755768"/>
                  <a:pt x="2592127" y="752552"/>
                  <a:pt x="2601775" y="752552"/>
                </a:cubicBezTo>
                <a:lnTo>
                  <a:pt x="2685392" y="752552"/>
                </a:lnTo>
                <a:lnTo>
                  <a:pt x="2685392" y="1144909"/>
                </a:lnTo>
                <a:cubicBezTo>
                  <a:pt x="2695040" y="1260686"/>
                  <a:pt x="2669312" y="1373247"/>
                  <a:pt x="2695040" y="1373247"/>
                </a:cubicBezTo>
                <a:cubicBezTo>
                  <a:pt x="2707904" y="1373247"/>
                  <a:pt x="2707904" y="1360383"/>
                  <a:pt x="2707904" y="1353951"/>
                </a:cubicBezTo>
                <a:lnTo>
                  <a:pt x="2733633" y="1353951"/>
                </a:lnTo>
                <a:lnTo>
                  <a:pt x="2733633" y="1022699"/>
                </a:lnTo>
                <a:cubicBezTo>
                  <a:pt x="2749713" y="1016267"/>
                  <a:pt x="2746497" y="1003403"/>
                  <a:pt x="2749713" y="996971"/>
                </a:cubicBezTo>
                <a:cubicBezTo>
                  <a:pt x="2765793" y="964811"/>
                  <a:pt x="2756145" y="984107"/>
                  <a:pt x="2772225" y="977675"/>
                </a:cubicBezTo>
                <a:cubicBezTo>
                  <a:pt x="2778657" y="974459"/>
                  <a:pt x="2781873" y="968027"/>
                  <a:pt x="2785089" y="961595"/>
                </a:cubicBezTo>
                <a:cubicBezTo>
                  <a:pt x="2810817" y="971243"/>
                  <a:pt x="2830114" y="932650"/>
                  <a:pt x="2820466" y="916570"/>
                </a:cubicBezTo>
                <a:cubicBezTo>
                  <a:pt x="2868706" y="932650"/>
                  <a:pt x="2849410" y="868330"/>
                  <a:pt x="2855842" y="849033"/>
                </a:cubicBezTo>
                <a:cubicBezTo>
                  <a:pt x="2859058" y="781497"/>
                  <a:pt x="2859058" y="768633"/>
                  <a:pt x="2855842" y="758984"/>
                </a:cubicBezTo>
                <a:lnTo>
                  <a:pt x="2868706" y="758984"/>
                </a:lnTo>
                <a:lnTo>
                  <a:pt x="2871922" y="900490"/>
                </a:lnTo>
                <a:cubicBezTo>
                  <a:pt x="2875138" y="923002"/>
                  <a:pt x="2875138" y="916570"/>
                  <a:pt x="2900866" y="916570"/>
                </a:cubicBezTo>
                <a:cubicBezTo>
                  <a:pt x="2900866" y="926218"/>
                  <a:pt x="2904082" y="939082"/>
                  <a:pt x="2900866" y="948731"/>
                </a:cubicBezTo>
                <a:cubicBezTo>
                  <a:pt x="2904082" y="961595"/>
                  <a:pt x="2926595" y="958379"/>
                  <a:pt x="2933027" y="961595"/>
                </a:cubicBezTo>
                <a:cubicBezTo>
                  <a:pt x="2936243" y="971243"/>
                  <a:pt x="2942675" y="980891"/>
                  <a:pt x="2955539" y="977675"/>
                </a:cubicBezTo>
                <a:cubicBezTo>
                  <a:pt x="2958755" y="984107"/>
                  <a:pt x="2961971" y="1006619"/>
                  <a:pt x="2965187" y="1022699"/>
                </a:cubicBezTo>
                <a:cubicBezTo>
                  <a:pt x="2968403" y="1025915"/>
                  <a:pt x="2974836" y="1025915"/>
                  <a:pt x="2974836" y="1029132"/>
                </a:cubicBezTo>
                <a:cubicBezTo>
                  <a:pt x="2978052" y="1054860"/>
                  <a:pt x="2981268" y="1096668"/>
                  <a:pt x="2981268" y="1106316"/>
                </a:cubicBezTo>
                <a:lnTo>
                  <a:pt x="2981268" y="1209230"/>
                </a:lnTo>
                <a:cubicBezTo>
                  <a:pt x="2981268" y="1209230"/>
                  <a:pt x="2978052" y="1212446"/>
                  <a:pt x="2987699" y="1212446"/>
                </a:cubicBezTo>
                <a:cubicBezTo>
                  <a:pt x="2994132" y="1212446"/>
                  <a:pt x="2990915" y="1199581"/>
                  <a:pt x="3013428" y="1199581"/>
                </a:cubicBezTo>
                <a:lnTo>
                  <a:pt x="3013428" y="1177069"/>
                </a:lnTo>
                <a:lnTo>
                  <a:pt x="3019860" y="1177069"/>
                </a:lnTo>
                <a:lnTo>
                  <a:pt x="3019860" y="1199581"/>
                </a:lnTo>
                <a:cubicBezTo>
                  <a:pt x="3023076" y="1199581"/>
                  <a:pt x="3026292" y="1202798"/>
                  <a:pt x="3029508" y="1206014"/>
                </a:cubicBezTo>
                <a:cubicBezTo>
                  <a:pt x="3032724" y="1199581"/>
                  <a:pt x="3032724" y="1193149"/>
                  <a:pt x="3032724" y="1186717"/>
                </a:cubicBezTo>
                <a:lnTo>
                  <a:pt x="3032724" y="1132045"/>
                </a:lnTo>
                <a:cubicBezTo>
                  <a:pt x="3039156" y="1125613"/>
                  <a:pt x="3052020" y="1119181"/>
                  <a:pt x="3058452" y="1109532"/>
                </a:cubicBezTo>
                <a:lnTo>
                  <a:pt x="3116341" y="1109532"/>
                </a:lnTo>
                <a:cubicBezTo>
                  <a:pt x="3116341" y="1112748"/>
                  <a:pt x="3119557" y="1119181"/>
                  <a:pt x="3122773" y="1122397"/>
                </a:cubicBezTo>
                <a:cubicBezTo>
                  <a:pt x="3125989" y="1122397"/>
                  <a:pt x="3132421" y="1119181"/>
                  <a:pt x="3132421" y="1115965"/>
                </a:cubicBezTo>
                <a:cubicBezTo>
                  <a:pt x="3135637" y="1099884"/>
                  <a:pt x="3154934" y="1080588"/>
                  <a:pt x="3161365" y="1074156"/>
                </a:cubicBezTo>
                <a:cubicBezTo>
                  <a:pt x="3164582" y="1070940"/>
                  <a:pt x="3164582" y="1064508"/>
                  <a:pt x="3164582" y="1061292"/>
                </a:cubicBezTo>
                <a:lnTo>
                  <a:pt x="3164582" y="1038780"/>
                </a:lnTo>
                <a:cubicBezTo>
                  <a:pt x="3164582" y="1032348"/>
                  <a:pt x="3164582" y="1025915"/>
                  <a:pt x="3167798" y="1022699"/>
                </a:cubicBezTo>
                <a:cubicBezTo>
                  <a:pt x="3171014" y="1038780"/>
                  <a:pt x="3167798" y="1058076"/>
                  <a:pt x="3174230" y="1074156"/>
                </a:cubicBezTo>
                <a:cubicBezTo>
                  <a:pt x="3183878" y="1096668"/>
                  <a:pt x="3209606" y="1080588"/>
                  <a:pt x="3228903" y="1087020"/>
                </a:cubicBezTo>
                <a:cubicBezTo>
                  <a:pt x="3228903" y="1090236"/>
                  <a:pt x="3225686" y="1096668"/>
                  <a:pt x="3225686" y="1099884"/>
                </a:cubicBezTo>
                <a:cubicBezTo>
                  <a:pt x="3228903" y="1103100"/>
                  <a:pt x="3238551" y="1103100"/>
                  <a:pt x="3238551" y="1112748"/>
                </a:cubicBezTo>
                <a:cubicBezTo>
                  <a:pt x="3251415" y="1157773"/>
                  <a:pt x="3251415" y="1209230"/>
                  <a:pt x="3264279" y="1254254"/>
                </a:cubicBezTo>
                <a:cubicBezTo>
                  <a:pt x="3267495" y="1263902"/>
                  <a:pt x="3264279" y="1283198"/>
                  <a:pt x="3267495" y="1299279"/>
                </a:cubicBezTo>
                <a:cubicBezTo>
                  <a:pt x="3267495" y="1305711"/>
                  <a:pt x="3273927" y="1315359"/>
                  <a:pt x="3283575" y="1315359"/>
                </a:cubicBezTo>
                <a:cubicBezTo>
                  <a:pt x="3290007" y="1315359"/>
                  <a:pt x="3293223" y="1308927"/>
                  <a:pt x="3299655" y="1302495"/>
                </a:cubicBezTo>
                <a:lnTo>
                  <a:pt x="3299655" y="1241390"/>
                </a:lnTo>
                <a:cubicBezTo>
                  <a:pt x="3299655" y="1225310"/>
                  <a:pt x="3306087" y="1225310"/>
                  <a:pt x="3318952" y="1225310"/>
                </a:cubicBezTo>
                <a:cubicBezTo>
                  <a:pt x="3325384" y="1225310"/>
                  <a:pt x="3405785" y="1228526"/>
                  <a:pt x="3412217" y="1228526"/>
                </a:cubicBezTo>
                <a:cubicBezTo>
                  <a:pt x="3412217" y="1228526"/>
                  <a:pt x="3415433" y="1231742"/>
                  <a:pt x="3425081" y="1225310"/>
                </a:cubicBezTo>
                <a:lnTo>
                  <a:pt x="3425081" y="955163"/>
                </a:lnTo>
                <a:cubicBezTo>
                  <a:pt x="3437945" y="935866"/>
                  <a:pt x="3460457" y="919786"/>
                  <a:pt x="3476537" y="900490"/>
                </a:cubicBezTo>
                <a:lnTo>
                  <a:pt x="3476537" y="887626"/>
                </a:lnTo>
                <a:cubicBezTo>
                  <a:pt x="3476537" y="874762"/>
                  <a:pt x="3479753" y="858682"/>
                  <a:pt x="3482970" y="845817"/>
                </a:cubicBezTo>
                <a:cubicBezTo>
                  <a:pt x="3476537" y="887626"/>
                  <a:pt x="3495834" y="900490"/>
                  <a:pt x="3527994" y="900490"/>
                </a:cubicBezTo>
                <a:lnTo>
                  <a:pt x="3550506" y="900490"/>
                </a:lnTo>
                <a:cubicBezTo>
                  <a:pt x="3550506" y="890842"/>
                  <a:pt x="3550506" y="877978"/>
                  <a:pt x="3553722" y="868330"/>
                </a:cubicBezTo>
                <a:cubicBezTo>
                  <a:pt x="3540858" y="932650"/>
                  <a:pt x="3618043" y="884410"/>
                  <a:pt x="3618043" y="932650"/>
                </a:cubicBezTo>
                <a:cubicBezTo>
                  <a:pt x="3618043" y="968027"/>
                  <a:pt x="3601963" y="910138"/>
                  <a:pt x="3611611" y="1041996"/>
                </a:cubicBezTo>
                <a:lnTo>
                  <a:pt x="3614827" y="1170637"/>
                </a:lnTo>
                <a:cubicBezTo>
                  <a:pt x="3618043" y="1173853"/>
                  <a:pt x="3621259" y="1180285"/>
                  <a:pt x="3630907" y="1180285"/>
                </a:cubicBezTo>
                <a:cubicBezTo>
                  <a:pt x="3637339" y="1180285"/>
                  <a:pt x="3640555" y="1173853"/>
                  <a:pt x="3646987" y="1167421"/>
                </a:cubicBezTo>
                <a:cubicBezTo>
                  <a:pt x="3653420" y="1164205"/>
                  <a:pt x="3663068" y="1170637"/>
                  <a:pt x="3679148" y="1164205"/>
                </a:cubicBezTo>
                <a:lnTo>
                  <a:pt x="3679148" y="1054860"/>
                </a:lnTo>
                <a:cubicBezTo>
                  <a:pt x="3698444" y="1045212"/>
                  <a:pt x="3727388" y="1025915"/>
                  <a:pt x="3737037" y="1025915"/>
                </a:cubicBezTo>
                <a:lnTo>
                  <a:pt x="3823870" y="1025915"/>
                </a:lnTo>
                <a:cubicBezTo>
                  <a:pt x="3827086" y="1029132"/>
                  <a:pt x="3827086" y="1035564"/>
                  <a:pt x="3833518" y="1041996"/>
                </a:cubicBezTo>
                <a:lnTo>
                  <a:pt x="3846382" y="1041996"/>
                </a:lnTo>
                <a:lnTo>
                  <a:pt x="3856030" y="836169"/>
                </a:lnTo>
                <a:cubicBezTo>
                  <a:pt x="3859246" y="829737"/>
                  <a:pt x="3859246" y="823305"/>
                  <a:pt x="3859246" y="816873"/>
                </a:cubicBezTo>
                <a:cubicBezTo>
                  <a:pt x="3859246" y="810441"/>
                  <a:pt x="3862462" y="800793"/>
                  <a:pt x="3862462" y="791145"/>
                </a:cubicBezTo>
                <a:cubicBezTo>
                  <a:pt x="3875326" y="781497"/>
                  <a:pt x="3920351" y="771849"/>
                  <a:pt x="3936431" y="771849"/>
                </a:cubicBezTo>
                <a:cubicBezTo>
                  <a:pt x="3955727" y="771849"/>
                  <a:pt x="3984671" y="775065"/>
                  <a:pt x="3984671" y="800793"/>
                </a:cubicBezTo>
                <a:lnTo>
                  <a:pt x="3984671" y="984107"/>
                </a:lnTo>
                <a:cubicBezTo>
                  <a:pt x="3997536" y="1006619"/>
                  <a:pt x="3997536" y="993755"/>
                  <a:pt x="3997536" y="1009835"/>
                </a:cubicBezTo>
                <a:lnTo>
                  <a:pt x="3997536" y="1186717"/>
                </a:lnTo>
                <a:cubicBezTo>
                  <a:pt x="4000752" y="1206014"/>
                  <a:pt x="3994320" y="1315359"/>
                  <a:pt x="4036128" y="1315359"/>
                </a:cubicBezTo>
                <a:lnTo>
                  <a:pt x="4045776" y="1315359"/>
                </a:lnTo>
                <a:cubicBezTo>
                  <a:pt x="4048992" y="1308927"/>
                  <a:pt x="4048992" y="1299279"/>
                  <a:pt x="4048992" y="1286414"/>
                </a:cubicBezTo>
                <a:cubicBezTo>
                  <a:pt x="4048992" y="1218878"/>
                  <a:pt x="4036128" y="1193149"/>
                  <a:pt x="4110097" y="1193149"/>
                </a:cubicBezTo>
                <a:cubicBezTo>
                  <a:pt x="4119745" y="1193149"/>
                  <a:pt x="4135825" y="1196365"/>
                  <a:pt x="4151905" y="1196365"/>
                </a:cubicBezTo>
                <a:cubicBezTo>
                  <a:pt x="4151905" y="1247822"/>
                  <a:pt x="4158337" y="1299279"/>
                  <a:pt x="4161554" y="1350735"/>
                </a:cubicBezTo>
                <a:cubicBezTo>
                  <a:pt x="4164770" y="1353951"/>
                  <a:pt x="4167986" y="1357167"/>
                  <a:pt x="4177634" y="1357167"/>
                </a:cubicBezTo>
                <a:cubicBezTo>
                  <a:pt x="4184066" y="1357167"/>
                  <a:pt x="4209794" y="1344303"/>
                  <a:pt x="4225874" y="1341087"/>
                </a:cubicBezTo>
                <a:cubicBezTo>
                  <a:pt x="4232306" y="1337871"/>
                  <a:pt x="4232306" y="1328223"/>
                  <a:pt x="4232306" y="1318575"/>
                </a:cubicBezTo>
                <a:lnTo>
                  <a:pt x="4232306" y="1061292"/>
                </a:lnTo>
                <a:lnTo>
                  <a:pt x="4473509" y="987323"/>
                </a:lnTo>
                <a:cubicBezTo>
                  <a:pt x="4499237" y="996971"/>
                  <a:pt x="4534614" y="993755"/>
                  <a:pt x="4563558" y="1019483"/>
                </a:cubicBezTo>
                <a:lnTo>
                  <a:pt x="4563558" y="1302495"/>
                </a:lnTo>
                <a:lnTo>
                  <a:pt x="4573206" y="1312143"/>
                </a:lnTo>
                <a:cubicBezTo>
                  <a:pt x="4579638" y="1283198"/>
                  <a:pt x="4618231" y="1299279"/>
                  <a:pt x="4640744" y="1296063"/>
                </a:cubicBezTo>
                <a:cubicBezTo>
                  <a:pt x="4647175" y="1292847"/>
                  <a:pt x="4647175" y="1283198"/>
                  <a:pt x="4653607" y="1276766"/>
                </a:cubicBezTo>
                <a:lnTo>
                  <a:pt x="4653607" y="1292847"/>
                </a:lnTo>
                <a:lnTo>
                  <a:pt x="4660039" y="1299279"/>
                </a:lnTo>
                <a:cubicBezTo>
                  <a:pt x="4669687" y="1283198"/>
                  <a:pt x="4679336" y="1267118"/>
                  <a:pt x="4692200" y="1251038"/>
                </a:cubicBezTo>
                <a:lnTo>
                  <a:pt x="4692200" y="1138477"/>
                </a:lnTo>
                <a:cubicBezTo>
                  <a:pt x="4698632" y="1128829"/>
                  <a:pt x="4721144" y="1115965"/>
                  <a:pt x="4721144" y="1099884"/>
                </a:cubicBezTo>
                <a:lnTo>
                  <a:pt x="4875514" y="1099884"/>
                </a:lnTo>
                <a:cubicBezTo>
                  <a:pt x="4862650" y="1125613"/>
                  <a:pt x="4904459" y="1119181"/>
                  <a:pt x="4914106" y="1141693"/>
                </a:cubicBezTo>
                <a:cubicBezTo>
                  <a:pt x="4923754" y="1160989"/>
                  <a:pt x="4917322" y="1189933"/>
                  <a:pt x="4914106" y="1212446"/>
                </a:cubicBezTo>
                <a:cubicBezTo>
                  <a:pt x="4926970" y="1218878"/>
                  <a:pt x="4943051" y="1222094"/>
                  <a:pt x="4952699" y="1222094"/>
                </a:cubicBezTo>
                <a:cubicBezTo>
                  <a:pt x="4968779" y="1222094"/>
                  <a:pt x="4968779" y="1196365"/>
                  <a:pt x="4975211" y="1189933"/>
                </a:cubicBezTo>
                <a:lnTo>
                  <a:pt x="5084556" y="1189933"/>
                </a:lnTo>
                <a:cubicBezTo>
                  <a:pt x="5087772" y="1199581"/>
                  <a:pt x="5097420" y="1202798"/>
                  <a:pt x="5100636" y="1215662"/>
                </a:cubicBezTo>
                <a:cubicBezTo>
                  <a:pt x="5103853" y="1218878"/>
                  <a:pt x="5103853" y="1231742"/>
                  <a:pt x="5103853" y="1238174"/>
                </a:cubicBezTo>
                <a:cubicBezTo>
                  <a:pt x="5107069" y="1241390"/>
                  <a:pt x="5110285" y="1244606"/>
                  <a:pt x="5116717" y="1244606"/>
                </a:cubicBezTo>
                <a:cubicBezTo>
                  <a:pt x="5139229" y="1244606"/>
                  <a:pt x="5136013" y="1183501"/>
                  <a:pt x="5136013" y="1177069"/>
                </a:cubicBezTo>
                <a:cubicBezTo>
                  <a:pt x="5139229" y="1157773"/>
                  <a:pt x="5139229" y="1135261"/>
                  <a:pt x="5142445" y="1112748"/>
                </a:cubicBezTo>
                <a:cubicBezTo>
                  <a:pt x="5145661" y="1096668"/>
                  <a:pt x="5148877" y="1077372"/>
                  <a:pt x="5152093" y="1058076"/>
                </a:cubicBezTo>
                <a:cubicBezTo>
                  <a:pt x="5158525" y="1038780"/>
                  <a:pt x="5158525" y="1013051"/>
                  <a:pt x="5171389" y="993755"/>
                </a:cubicBezTo>
                <a:cubicBezTo>
                  <a:pt x="5187470" y="964811"/>
                  <a:pt x="5222846" y="939082"/>
                  <a:pt x="5245358" y="919786"/>
                </a:cubicBezTo>
                <a:cubicBezTo>
                  <a:pt x="5248575" y="916570"/>
                  <a:pt x="5264654" y="874762"/>
                  <a:pt x="5283951" y="874762"/>
                </a:cubicBezTo>
                <a:cubicBezTo>
                  <a:pt x="5293599" y="874762"/>
                  <a:pt x="5303247" y="906922"/>
                  <a:pt x="5303247" y="916570"/>
                </a:cubicBezTo>
                <a:cubicBezTo>
                  <a:pt x="5312895" y="971243"/>
                  <a:pt x="5319327" y="1025915"/>
                  <a:pt x="5325759" y="1080588"/>
                </a:cubicBezTo>
                <a:lnTo>
                  <a:pt x="5332191" y="1341087"/>
                </a:lnTo>
                <a:cubicBezTo>
                  <a:pt x="5335408" y="1341087"/>
                  <a:pt x="5335408" y="1344303"/>
                  <a:pt x="5341839" y="1344303"/>
                </a:cubicBezTo>
                <a:cubicBezTo>
                  <a:pt x="5361136" y="1344303"/>
                  <a:pt x="5351487" y="1305711"/>
                  <a:pt x="5422241" y="1328223"/>
                </a:cubicBezTo>
                <a:cubicBezTo>
                  <a:pt x="5425457" y="1318575"/>
                  <a:pt x="5425457" y="1292847"/>
                  <a:pt x="5425457" y="1286414"/>
                </a:cubicBezTo>
                <a:cubicBezTo>
                  <a:pt x="5415808" y="1234958"/>
                  <a:pt x="5476913" y="1273550"/>
                  <a:pt x="5473697" y="1241390"/>
                </a:cubicBezTo>
                <a:cubicBezTo>
                  <a:pt x="5483345" y="1234958"/>
                  <a:pt x="5538018" y="1247822"/>
                  <a:pt x="5525154" y="1199581"/>
                </a:cubicBezTo>
                <a:cubicBezTo>
                  <a:pt x="5525154" y="1193149"/>
                  <a:pt x="5525154" y="1186717"/>
                  <a:pt x="5528370" y="1180285"/>
                </a:cubicBezTo>
                <a:cubicBezTo>
                  <a:pt x="5531586" y="1196365"/>
                  <a:pt x="5531586" y="1215662"/>
                  <a:pt x="5528370" y="1238174"/>
                </a:cubicBezTo>
                <a:lnTo>
                  <a:pt x="5573394" y="1238174"/>
                </a:lnTo>
                <a:cubicBezTo>
                  <a:pt x="5573394" y="1244606"/>
                  <a:pt x="5573394" y="1251038"/>
                  <a:pt x="5579826" y="1257470"/>
                </a:cubicBezTo>
                <a:lnTo>
                  <a:pt x="5611987" y="1257470"/>
                </a:lnTo>
                <a:lnTo>
                  <a:pt x="5611987" y="1070940"/>
                </a:lnTo>
                <a:cubicBezTo>
                  <a:pt x="5631283" y="1058076"/>
                  <a:pt x="5660227" y="1051644"/>
                  <a:pt x="5653795" y="1029132"/>
                </a:cubicBezTo>
                <a:cubicBezTo>
                  <a:pt x="5650579" y="1009835"/>
                  <a:pt x="5679523" y="996971"/>
                  <a:pt x="5692387" y="996971"/>
                </a:cubicBezTo>
                <a:cubicBezTo>
                  <a:pt x="5698820" y="996971"/>
                  <a:pt x="5759924" y="1013051"/>
                  <a:pt x="5792085" y="1025915"/>
                </a:cubicBezTo>
                <a:cubicBezTo>
                  <a:pt x="5798517" y="1029132"/>
                  <a:pt x="5798517" y="1045212"/>
                  <a:pt x="5798517" y="1048428"/>
                </a:cubicBezTo>
                <a:lnTo>
                  <a:pt x="5801733" y="1251038"/>
                </a:lnTo>
                <a:cubicBezTo>
                  <a:pt x="5795301" y="1270334"/>
                  <a:pt x="5811381" y="1286414"/>
                  <a:pt x="5811381" y="1305711"/>
                </a:cubicBezTo>
                <a:cubicBezTo>
                  <a:pt x="5811381" y="1312143"/>
                  <a:pt x="5804949" y="1347519"/>
                  <a:pt x="5804949" y="1357167"/>
                </a:cubicBezTo>
                <a:cubicBezTo>
                  <a:pt x="5804949" y="1386112"/>
                  <a:pt x="5801733" y="1398976"/>
                  <a:pt x="5830677" y="1398976"/>
                </a:cubicBezTo>
                <a:cubicBezTo>
                  <a:pt x="5840325" y="1398976"/>
                  <a:pt x="5853189" y="1395760"/>
                  <a:pt x="5862838" y="1392544"/>
                </a:cubicBezTo>
                <a:lnTo>
                  <a:pt x="6013991" y="1395760"/>
                </a:lnTo>
                <a:cubicBezTo>
                  <a:pt x="6026855" y="1392544"/>
                  <a:pt x="6042936" y="1386112"/>
                  <a:pt x="6059016" y="1386112"/>
                </a:cubicBezTo>
                <a:cubicBezTo>
                  <a:pt x="6068664" y="1382896"/>
                  <a:pt x="6081528" y="1389328"/>
                  <a:pt x="6091176" y="1386112"/>
                </a:cubicBezTo>
                <a:cubicBezTo>
                  <a:pt x="6091176" y="1382896"/>
                  <a:pt x="6097608" y="1379680"/>
                  <a:pt x="6104040" y="1373247"/>
                </a:cubicBezTo>
                <a:lnTo>
                  <a:pt x="6184441" y="1373247"/>
                </a:lnTo>
                <a:cubicBezTo>
                  <a:pt x="6197305" y="1347519"/>
                  <a:pt x="6206954" y="1321791"/>
                  <a:pt x="6213386" y="1296063"/>
                </a:cubicBezTo>
                <a:cubicBezTo>
                  <a:pt x="6216602" y="1286414"/>
                  <a:pt x="6223034" y="1276766"/>
                  <a:pt x="6226250" y="1267118"/>
                </a:cubicBezTo>
                <a:cubicBezTo>
                  <a:pt x="6229466" y="1260686"/>
                  <a:pt x="6229466" y="1254254"/>
                  <a:pt x="6229466" y="1244606"/>
                </a:cubicBezTo>
                <a:cubicBezTo>
                  <a:pt x="6229466" y="1196365"/>
                  <a:pt x="6181225" y="1209230"/>
                  <a:pt x="6181225" y="1148125"/>
                </a:cubicBezTo>
                <a:cubicBezTo>
                  <a:pt x="6181225" y="1122397"/>
                  <a:pt x="6190873" y="1093452"/>
                  <a:pt x="6229466" y="1074156"/>
                </a:cubicBezTo>
                <a:lnTo>
                  <a:pt x="6235898" y="636775"/>
                </a:lnTo>
                <a:cubicBezTo>
                  <a:pt x="6232682" y="630343"/>
                  <a:pt x="6219818" y="620695"/>
                  <a:pt x="6213386" y="614263"/>
                </a:cubicBezTo>
                <a:cubicBezTo>
                  <a:pt x="6200521" y="598183"/>
                  <a:pt x="6194089" y="582102"/>
                  <a:pt x="6194089" y="566022"/>
                </a:cubicBezTo>
                <a:cubicBezTo>
                  <a:pt x="6194089" y="492053"/>
                  <a:pt x="6277706" y="511350"/>
                  <a:pt x="6277706" y="463109"/>
                </a:cubicBezTo>
                <a:cubicBezTo>
                  <a:pt x="6277706" y="453461"/>
                  <a:pt x="6274490" y="453461"/>
                  <a:pt x="6268058" y="450245"/>
                </a:cubicBezTo>
                <a:lnTo>
                  <a:pt x="6280922" y="437381"/>
                </a:lnTo>
                <a:lnTo>
                  <a:pt x="6280922" y="373060"/>
                </a:lnTo>
                <a:cubicBezTo>
                  <a:pt x="6274490" y="366628"/>
                  <a:pt x="6268058" y="356980"/>
                  <a:pt x="6268058" y="350548"/>
                </a:cubicBezTo>
                <a:cubicBezTo>
                  <a:pt x="6268058" y="340900"/>
                  <a:pt x="6274490" y="331252"/>
                  <a:pt x="6271274" y="321603"/>
                </a:cubicBezTo>
                <a:cubicBezTo>
                  <a:pt x="6287355" y="321603"/>
                  <a:pt x="6287355" y="299091"/>
                  <a:pt x="6287355" y="289443"/>
                </a:cubicBezTo>
                <a:cubicBezTo>
                  <a:pt x="6287355" y="279795"/>
                  <a:pt x="6290571" y="266931"/>
                  <a:pt x="6290571" y="260499"/>
                </a:cubicBezTo>
                <a:cubicBezTo>
                  <a:pt x="6290571" y="250851"/>
                  <a:pt x="6287355" y="244419"/>
                  <a:pt x="6280922" y="237986"/>
                </a:cubicBezTo>
                <a:cubicBezTo>
                  <a:pt x="6284138" y="237986"/>
                  <a:pt x="6290571" y="234770"/>
                  <a:pt x="6297003" y="231554"/>
                </a:cubicBezTo>
                <a:lnTo>
                  <a:pt x="6297003" y="157586"/>
                </a:lnTo>
                <a:cubicBezTo>
                  <a:pt x="6293787" y="157586"/>
                  <a:pt x="6290571" y="164018"/>
                  <a:pt x="6290571" y="154370"/>
                </a:cubicBezTo>
                <a:cubicBezTo>
                  <a:pt x="6290571" y="147937"/>
                  <a:pt x="6297003" y="144721"/>
                  <a:pt x="6297003" y="138289"/>
                </a:cubicBezTo>
                <a:lnTo>
                  <a:pt x="6297003" y="122209"/>
                </a:lnTo>
                <a:cubicBezTo>
                  <a:pt x="6297003" y="115777"/>
                  <a:pt x="6297003" y="109345"/>
                  <a:pt x="6300219" y="102913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1327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B652541-0D64-20DC-A59A-E1D1C1C2DCD3}"/>
              </a:ext>
            </a:extLst>
          </p:cNvPr>
          <p:cNvGrpSpPr/>
          <p:nvPr/>
        </p:nvGrpSpPr>
        <p:grpSpPr>
          <a:xfrm>
            <a:off x="93173" y="-227191"/>
            <a:ext cx="4217059" cy="1282134"/>
            <a:chOff x="93173" y="-227191"/>
            <a:chExt cx="4217059" cy="128213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C87E356-03C4-9DFA-A946-47F5FD886095}"/>
                </a:ext>
              </a:extLst>
            </p:cNvPr>
            <p:cNvSpPr/>
            <p:nvPr/>
          </p:nvSpPr>
          <p:spPr>
            <a:xfrm>
              <a:off x="298272" y="-227191"/>
              <a:ext cx="1251250" cy="12512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5AF978-841D-7FF2-F2E2-0CE6C4A6F40E}"/>
                </a:ext>
              </a:extLst>
            </p:cNvPr>
            <p:cNvSpPr txBox="1"/>
            <p:nvPr/>
          </p:nvSpPr>
          <p:spPr>
            <a:xfrm>
              <a:off x="1547622" y="316166"/>
              <a:ext cx="276261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工作亮点特色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D6069CF-666A-15B3-C383-8FD8FE29880D}"/>
                </a:ext>
              </a:extLst>
            </p:cNvPr>
            <p:cNvSpPr/>
            <p:nvPr/>
          </p:nvSpPr>
          <p:spPr>
            <a:xfrm>
              <a:off x="93173" y="608531"/>
              <a:ext cx="410198" cy="410198"/>
            </a:xfrm>
            <a:prstGeom prst="ellipse">
              <a:avLst/>
            </a:prstGeom>
            <a:gradFill>
              <a:gsLst>
                <a:gs pos="0">
                  <a:srgbClr val="0276FD">
                    <a:alpha val="39000"/>
                  </a:srgbClr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85AD451-35F0-D494-7ED2-6F9BD4AC5DDC}"/>
                </a:ext>
              </a:extLst>
            </p:cNvPr>
            <p:cNvSpPr txBox="1"/>
            <p:nvPr/>
          </p:nvSpPr>
          <p:spPr>
            <a:xfrm>
              <a:off x="316193" y="39280"/>
              <a:ext cx="14948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60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5" name="Group 32">
            <a:extLst>
              <a:ext uri="{FF2B5EF4-FFF2-40B4-BE49-F238E27FC236}">
                <a16:creationId xmlns:a16="http://schemas.microsoft.com/office/drawing/2014/main" id="{98BE9E1E-0A1A-8539-F36F-1B66902FC119}"/>
              </a:ext>
            </a:extLst>
          </p:cNvPr>
          <p:cNvGrpSpPr/>
          <p:nvPr/>
        </p:nvGrpSpPr>
        <p:grpSpPr>
          <a:xfrm>
            <a:off x="7012126" y="1420070"/>
            <a:ext cx="954818" cy="954817"/>
            <a:chOff x="6548265" y="-421814"/>
            <a:chExt cx="1101662" cy="1101661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7DF6163-D36E-6631-61EE-BFAD6346A322}"/>
                </a:ext>
              </a:extLst>
            </p:cNvPr>
            <p:cNvSpPr/>
            <p:nvPr/>
          </p:nvSpPr>
          <p:spPr>
            <a:xfrm>
              <a:off x="6548265" y="-421814"/>
              <a:ext cx="1101662" cy="1101661"/>
            </a:xfrm>
            <a:prstGeom prst="ellipse">
              <a:avLst/>
            </a:prstGeom>
            <a:gradFill>
              <a:gsLst>
                <a:gs pos="0">
                  <a:srgbClr val="01C1F5"/>
                </a:gs>
                <a:gs pos="100000">
                  <a:srgbClr val="0276FD"/>
                </a:gs>
              </a:gsLst>
              <a:lin ang="9600000" scaled="0"/>
            </a:gradFill>
            <a:ln w="25400">
              <a:noFill/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4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KSO_Shape">
              <a:extLst>
                <a:ext uri="{FF2B5EF4-FFF2-40B4-BE49-F238E27FC236}">
                  <a16:creationId xmlns:a16="http://schemas.microsoft.com/office/drawing/2014/main" id="{874B1820-2B16-8D65-DA2A-DC5467933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6890" y="-95505"/>
              <a:ext cx="504413" cy="449045"/>
            </a:xfrm>
            <a:custGeom>
              <a:avLst/>
              <a:gdLst>
                <a:gd name="T0" fmla="*/ 742 w 942"/>
                <a:gd name="T1" fmla="*/ 570 h 840"/>
                <a:gd name="T2" fmla="*/ 755 w 942"/>
                <a:gd name="T3" fmla="*/ 520 h 840"/>
                <a:gd name="T4" fmla="*/ 645 w 942"/>
                <a:gd name="T5" fmla="*/ 450 h 840"/>
                <a:gd name="T6" fmla="*/ 600 w 942"/>
                <a:gd name="T7" fmla="*/ 452 h 840"/>
                <a:gd name="T8" fmla="*/ 600 w 942"/>
                <a:gd name="T9" fmla="*/ 411 h 840"/>
                <a:gd name="T10" fmla="*/ 722 w 942"/>
                <a:gd name="T11" fmla="*/ 411 h 840"/>
                <a:gd name="T12" fmla="*/ 722 w 942"/>
                <a:gd name="T13" fmla="*/ 367 h 840"/>
                <a:gd name="T14" fmla="*/ 608 w 942"/>
                <a:gd name="T15" fmla="*/ 367 h 840"/>
                <a:gd name="T16" fmla="*/ 650 w 942"/>
                <a:gd name="T17" fmla="*/ 295 h 840"/>
                <a:gd name="T18" fmla="*/ 733 w 942"/>
                <a:gd name="T19" fmla="*/ 295 h 840"/>
                <a:gd name="T20" fmla="*/ 733 w 942"/>
                <a:gd name="T21" fmla="*/ 251 h 840"/>
                <a:gd name="T22" fmla="*/ 676 w 942"/>
                <a:gd name="T23" fmla="*/ 251 h 840"/>
                <a:gd name="T24" fmla="*/ 762 w 942"/>
                <a:gd name="T25" fmla="*/ 106 h 840"/>
                <a:gd name="T26" fmla="*/ 689 w 942"/>
                <a:gd name="T27" fmla="*/ 106 h 840"/>
                <a:gd name="T28" fmla="*/ 569 w 942"/>
                <a:gd name="T29" fmla="*/ 326 h 840"/>
                <a:gd name="T30" fmla="*/ 450 w 942"/>
                <a:gd name="T31" fmla="*/ 106 h 840"/>
                <a:gd name="T32" fmla="*/ 377 w 942"/>
                <a:gd name="T33" fmla="*/ 106 h 840"/>
                <a:gd name="T34" fmla="*/ 463 w 942"/>
                <a:gd name="T35" fmla="*/ 251 h 840"/>
                <a:gd name="T36" fmla="*/ 404 w 942"/>
                <a:gd name="T37" fmla="*/ 251 h 840"/>
                <a:gd name="T38" fmla="*/ 404 w 942"/>
                <a:gd name="T39" fmla="*/ 295 h 840"/>
                <a:gd name="T40" fmla="*/ 489 w 942"/>
                <a:gd name="T41" fmla="*/ 295 h 840"/>
                <a:gd name="T42" fmla="*/ 531 w 942"/>
                <a:gd name="T43" fmla="*/ 367 h 840"/>
                <a:gd name="T44" fmla="*/ 420 w 942"/>
                <a:gd name="T45" fmla="*/ 367 h 840"/>
                <a:gd name="T46" fmla="*/ 420 w 942"/>
                <a:gd name="T47" fmla="*/ 411 h 840"/>
                <a:gd name="T48" fmla="*/ 538 w 942"/>
                <a:gd name="T49" fmla="*/ 411 h 840"/>
                <a:gd name="T50" fmla="*/ 538 w 942"/>
                <a:gd name="T51" fmla="*/ 454 h 840"/>
                <a:gd name="T52" fmla="*/ 535 w 942"/>
                <a:gd name="T53" fmla="*/ 454 h 840"/>
                <a:gd name="T54" fmla="*/ 440 w 942"/>
                <a:gd name="T55" fmla="*/ 436 h 840"/>
                <a:gd name="T56" fmla="*/ 307 w 942"/>
                <a:gd name="T57" fmla="*/ 419 h 840"/>
                <a:gd name="T58" fmla="*/ 249 w 942"/>
                <a:gd name="T59" fmla="*/ 434 h 840"/>
                <a:gd name="T60" fmla="*/ 234 w 942"/>
                <a:gd name="T61" fmla="*/ 335 h 840"/>
                <a:gd name="T62" fmla="*/ 570 w 942"/>
                <a:gd name="T63" fmla="*/ 0 h 840"/>
                <a:gd name="T64" fmla="*/ 905 w 942"/>
                <a:gd name="T65" fmla="*/ 335 h 840"/>
                <a:gd name="T66" fmla="*/ 872 w 942"/>
                <a:gd name="T67" fmla="*/ 479 h 840"/>
                <a:gd name="T68" fmla="*/ 858 w 942"/>
                <a:gd name="T69" fmla="*/ 487 h 840"/>
                <a:gd name="T70" fmla="*/ 798 w 942"/>
                <a:gd name="T71" fmla="*/ 552 h 840"/>
                <a:gd name="T72" fmla="*/ 718 w 942"/>
                <a:gd name="T73" fmla="*/ 628 h 840"/>
                <a:gd name="T74" fmla="*/ 644 w 942"/>
                <a:gd name="T75" fmla="*/ 609 h 840"/>
                <a:gd name="T76" fmla="*/ 742 w 942"/>
                <a:gd name="T77" fmla="*/ 570 h 840"/>
                <a:gd name="T78" fmla="*/ 154 w 942"/>
                <a:gd name="T79" fmla="*/ 780 h 840"/>
                <a:gd name="T80" fmla="*/ 779 w 942"/>
                <a:gd name="T81" fmla="*/ 758 h 840"/>
                <a:gd name="T82" fmla="*/ 932 w 942"/>
                <a:gd name="T83" fmla="*/ 535 h 840"/>
                <a:gd name="T84" fmla="*/ 870 w 942"/>
                <a:gd name="T85" fmla="*/ 507 h 840"/>
                <a:gd name="T86" fmla="*/ 724 w 942"/>
                <a:gd name="T87" fmla="*/ 650 h 840"/>
                <a:gd name="T88" fmla="*/ 545 w 942"/>
                <a:gd name="T89" fmla="*/ 594 h 840"/>
                <a:gd name="T90" fmla="*/ 732 w 942"/>
                <a:gd name="T91" fmla="*/ 524 h 840"/>
                <a:gd name="T92" fmla="*/ 533 w 942"/>
                <a:gd name="T93" fmla="*/ 477 h 840"/>
                <a:gd name="T94" fmla="*/ 310 w 942"/>
                <a:gd name="T95" fmla="*/ 441 h 840"/>
                <a:gd name="T96" fmla="*/ 0 w 942"/>
                <a:gd name="T97" fmla="*/ 626 h 840"/>
                <a:gd name="T98" fmla="*/ 154 w 942"/>
                <a:gd name="T99" fmla="*/ 78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2" h="840">
                  <a:moveTo>
                    <a:pt x="742" y="570"/>
                  </a:moveTo>
                  <a:cubicBezTo>
                    <a:pt x="753" y="556"/>
                    <a:pt x="758" y="539"/>
                    <a:pt x="755" y="520"/>
                  </a:cubicBezTo>
                  <a:cubicBezTo>
                    <a:pt x="745" y="450"/>
                    <a:pt x="670" y="450"/>
                    <a:pt x="645" y="450"/>
                  </a:cubicBezTo>
                  <a:cubicBezTo>
                    <a:pt x="631" y="450"/>
                    <a:pt x="615" y="451"/>
                    <a:pt x="600" y="452"/>
                  </a:cubicBezTo>
                  <a:lnTo>
                    <a:pt x="600" y="411"/>
                  </a:lnTo>
                  <a:lnTo>
                    <a:pt x="722" y="411"/>
                  </a:lnTo>
                  <a:lnTo>
                    <a:pt x="722" y="367"/>
                  </a:lnTo>
                  <a:lnTo>
                    <a:pt x="608" y="367"/>
                  </a:lnTo>
                  <a:lnTo>
                    <a:pt x="650" y="295"/>
                  </a:lnTo>
                  <a:lnTo>
                    <a:pt x="733" y="295"/>
                  </a:lnTo>
                  <a:lnTo>
                    <a:pt x="733" y="251"/>
                  </a:lnTo>
                  <a:lnTo>
                    <a:pt x="676" y="251"/>
                  </a:lnTo>
                  <a:lnTo>
                    <a:pt x="762" y="106"/>
                  </a:lnTo>
                  <a:lnTo>
                    <a:pt x="689" y="106"/>
                  </a:lnTo>
                  <a:lnTo>
                    <a:pt x="569" y="326"/>
                  </a:lnTo>
                  <a:lnTo>
                    <a:pt x="450" y="106"/>
                  </a:lnTo>
                  <a:lnTo>
                    <a:pt x="377" y="106"/>
                  </a:lnTo>
                  <a:lnTo>
                    <a:pt x="463" y="251"/>
                  </a:lnTo>
                  <a:lnTo>
                    <a:pt x="404" y="251"/>
                  </a:lnTo>
                  <a:lnTo>
                    <a:pt x="404" y="295"/>
                  </a:lnTo>
                  <a:lnTo>
                    <a:pt x="489" y="295"/>
                  </a:lnTo>
                  <a:lnTo>
                    <a:pt x="531" y="367"/>
                  </a:lnTo>
                  <a:lnTo>
                    <a:pt x="420" y="367"/>
                  </a:lnTo>
                  <a:lnTo>
                    <a:pt x="420" y="411"/>
                  </a:lnTo>
                  <a:lnTo>
                    <a:pt x="538" y="411"/>
                  </a:lnTo>
                  <a:lnTo>
                    <a:pt x="538" y="454"/>
                  </a:lnTo>
                  <a:cubicBezTo>
                    <a:pt x="537" y="454"/>
                    <a:pt x="536" y="454"/>
                    <a:pt x="535" y="454"/>
                  </a:cubicBezTo>
                  <a:cubicBezTo>
                    <a:pt x="504" y="451"/>
                    <a:pt x="472" y="443"/>
                    <a:pt x="440" y="436"/>
                  </a:cubicBezTo>
                  <a:cubicBezTo>
                    <a:pt x="393" y="424"/>
                    <a:pt x="348" y="413"/>
                    <a:pt x="307" y="419"/>
                  </a:cubicBezTo>
                  <a:cubicBezTo>
                    <a:pt x="287" y="421"/>
                    <a:pt x="268" y="427"/>
                    <a:pt x="249" y="434"/>
                  </a:cubicBezTo>
                  <a:cubicBezTo>
                    <a:pt x="239" y="403"/>
                    <a:pt x="234" y="370"/>
                    <a:pt x="234" y="335"/>
                  </a:cubicBezTo>
                  <a:cubicBezTo>
                    <a:pt x="234" y="150"/>
                    <a:pt x="384" y="0"/>
                    <a:pt x="570" y="0"/>
                  </a:cubicBezTo>
                  <a:cubicBezTo>
                    <a:pt x="755" y="0"/>
                    <a:pt x="905" y="150"/>
                    <a:pt x="905" y="335"/>
                  </a:cubicBezTo>
                  <a:cubicBezTo>
                    <a:pt x="905" y="387"/>
                    <a:pt x="893" y="436"/>
                    <a:pt x="872" y="479"/>
                  </a:cubicBezTo>
                  <a:cubicBezTo>
                    <a:pt x="867" y="482"/>
                    <a:pt x="863" y="484"/>
                    <a:pt x="858" y="487"/>
                  </a:cubicBezTo>
                  <a:cubicBezTo>
                    <a:pt x="835" y="501"/>
                    <a:pt x="817" y="526"/>
                    <a:pt x="798" y="552"/>
                  </a:cubicBezTo>
                  <a:cubicBezTo>
                    <a:pt x="774" y="585"/>
                    <a:pt x="749" y="619"/>
                    <a:pt x="718" y="628"/>
                  </a:cubicBezTo>
                  <a:cubicBezTo>
                    <a:pt x="700" y="633"/>
                    <a:pt x="673" y="623"/>
                    <a:pt x="644" y="609"/>
                  </a:cubicBezTo>
                  <a:cubicBezTo>
                    <a:pt x="686" y="604"/>
                    <a:pt x="723" y="594"/>
                    <a:pt x="742" y="570"/>
                  </a:cubicBezTo>
                  <a:close/>
                  <a:moveTo>
                    <a:pt x="154" y="780"/>
                  </a:moveTo>
                  <a:cubicBezTo>
                    <a:pt x="321" y="683"/>
                    <a:pt x="559" y="840"/>
                    <a:pt x="779" y="758"/>
                  </a:cubicBezTo>
                  <a:cubicBezTo>
                    <a:pt x="864" y="727"/>
                    <a:pt x="907" y="635"/>
                    <a:pt x="932" y="535"/>
                  </a:cubicBezTo>
                  <a:cubicBezTo>
                    <a:pt x="942" y="495"/>
                    <a:pt x="922" y="475"/>
                    <a:pt x="870" y="507"/>
                  </a:cubicBezTo>
                  <a:cubicBezTo>
                    <a:pt x="824" y="535"/>
                    <a:pt x="790" y="632"/>
                    <a:pt x="724" y="650"/>
                  </a:cubicBezTo>
                  <a:cubicBezTo>
                    <a:pt x="673" y="664"/>
                    <a:pt x="607" y="606"/>
                    <a:pt x="545" y="594"/>
                  </a:cubicBezTo>
                  <a:cubicBezTo>
                    <a:pt x="624" y="587"/>
                    <a:pt x="742" y="591"/>
                    <a:pt x="732" y="524"/>
                  </a:cubicBezTo>
                  <a:cubicBezTo>
                    <a:pt x="721" y="446"/>
                    <a:pt x="603" y="483"/>
                    <a:pt x="533" y="477"/>
                  </a:cubicBezTo>
                  <a:cubicBezTo>
                    <a:pt x="453" y="469"/>
                    <a:pt x="373" y="433"/>
                    <a:pt x="310" y="441"/>
                  </a:cubicBezTo>
                  <a:cubicBezTo>
                    <a:pt x="188" y="457"/>
                    <a:pt x="83" y="591"/>
                    <a:pt x="0" y="626"/>
                  </a:cubicBezTo>
                  <a:lnTo>
                    <a:pt x="154" y="780"/>
                  </a:lnTo>
                  <a:close/>
                </a:path>
              </a:pathLst>
            </a:custGeom>
            <a:noFill/>
            <a:ln w="25400">
              <a:solidFill>
                <a:schemeClr val="bg1"/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4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Group 1">
            <a:extLst>
              <a:ext uri="{FF2B5EF4-FFF2-40B4-BE49-F238E27FC236}">
                <a16:creationId xmlns:a16="http://schemas.microsoft.com/office/drawing/2014/main" id="{6AEA7816-A9F2-AF46-50C3-077B4E2FE5A8}"/>
              </a:ext>
            </a:extLst>
          </p:cNvPr>
          <p:cNvGrpSpPr/>
          <p:nvPr/>
        </p:nvGrpSpPr>
        <p:grpSpPr>
          <a:xfrm>
            <a:off x="541814" y="1897479"/>
            <a:ext cx="6186934" cy="3543862"/>
            <a:chOff x="2007321" y="1438226"/>
            <a:chExt cx="8493758" cy="4865206"/>
          </a:xfrm>
        </p:grpSpPr>
        <p:sp>
          <p:nvSpPr>
            <p:cNvPr id="31" name="Freeform 2">
              <a:extLst>
                <a:ext uri="{FF2B5EF4-FFF2-40B4-BE49-F238E27FC236}">
                  <a16:creationId xmlns:a16="http://schemas.microsoft.com/office/drawing/2014/main" id="{99BAC8BC-A4B6-B73E-B0D3-5C83DB428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7321" y="6114631"/>
              <a:ext cx="4278336" cy="188801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Freeform 3">
              <a:extLst>
                <a:ext uri="{FF2B5EF4-FFF2-40B4-BE49-F238E27FC236}">
                  <a16:creationId xmlns:a16="http://schemas.microsoft.com/office/drawing/2014/main" id="{7AFFAB1B-91BA-9063-6725-0742C588D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740" y="6114631"/>
              <a:ext cx="4278336" cy="188801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Freeform 4">
              <a:extLst>
                <a:ext uri="{FF2B5EF4-FFF2-40B4-BE49-F238E27FC236}">
                  <a16:creationId xmlns:a16="http://schemas.microsoft.com/office/drawing/2014/main" id="{04479815-1E04-189E-EF3C-90C60C3F4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796" y="1438226"/>
              <a:ext cx="6838568" cy="4666723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Rectangle 5">
              <a:extLst>
                <a:ext uri="{FF2B5EF4-FFF2-40B4-BE49-F238E27FC236}">
                  <a16:creationId xmlns:a16="http://schemas.microsoft.com/office/drawing/2014/main" id="{0FAD08F3-5E99-BF31-38E7-04DB8921D8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7321" y="6037175"/>
              <a:ext cx="8493758" cy="1549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E5542CE6-8B3D-20A8-7D01-153C3D5B4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69" y="6037175"/>
              <a:ext cx="1219616" cy="8713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Rectangle 7">
              <a:extLst>
                <a:ext uri="{FF2B5EF4-FFF2-40B4-BE49-F238E27FC236}">
                  <a16:creationId xmlns:a16="http://schemas.microsoft.com/office/drawing/2014/main" id="{5988269F-BA23-59B3-69D8-693C43A6D4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6263" y="1733529"/>
              <a:ext cx="6383628" cy="4032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Oval 8">
              <a:extLst>
                <a:ext uri="{FF2B5EF4-FFF2-40B4-BE49-F238E27FC236}">
                  <a16:creationId xmlns:a16="http://schemas.microsoft.com/office/drawing/2014/main" id="{4B4A0697-8019-AAD7-93F9-ABDCAD330439}"/>
                </a:ext>
              </a:extLst>
            </p:cNvPr>
            <p:cNvSpPr/>
            <p:nvPr/>
          </p:nvSpPr>
          <p:spPr>
            <a:xfrm>
              <a:off x="6251777" y="1546335"/>
              <a:ext cx="79086" cy="790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id="{95E28B5C-02FF-8251-07B9-525AE99834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5010" y="2107689"/>
            <a:ext cx="4649895" cy="293735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id="{4F2BAE69-8823-35EB-FC5E-E517EA2D31C5}"/>
              </a:ext>
            </a:extLst>
          </p:cNvPr>
          <p:cNvGrpSpPr/>
          <p:nvPr/>
        </p:nvGrpSpPr>
        <p:grpSpPr>
          <a:xfrm>
            <a:off x="8093468" y="1514777"/>
            <a:ext cx="3155102" cy="908824"/>
            <a:chOff x="7009225" y="1657359"/>
            <a:chExt cx="4271289" cy="908824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7BEB94C9-CD5B-2C14-2B45-B5C9C7C7120C}"/>
                </a:ext>
              </a:extLst>
            </p:cNvPr>
            <p:cNvSpPr/>
            <p:nvPr/>
          </p:nvSpPr>
          <p:spPr>
            <a:xfrm>
              <a:off x="7009225" y="1946526"/>
              <a:ext cx="4271289" cy="6196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A854E929-0E51-02CF-3953-7FCCC5F64225}"/>
                </a:ext>
              </a:extLst>
            </p:cNvPr>
            <p:cNvSpPr/>
            <p:nvPr/>
          </p:nvSpPr>
          <p:spPr>
            <a:xfrm>
              <a:off x="7009225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43" name="椭圆 42">
            <a:extLst>
              <a:ext uri="{FF2B5EF4-FFF2-40B4-BE49-F238E27FC236}">
                <a16:creationId xmlns:a16="http://schemas.microsoft.com/office/drawing/2014/main" id="{ED1E0F76-2793-AF0F-F171-AB5AAB519C7A}"/>
              </a:ext>
            </a:extLst>
          </p:cNvPr>
          <p:cNvSpPr/>
          <p:nvPr/>
        </p:nvSpPr>
        <p:spPr>
          <a:xfrm>
            <a:off x="7012126" y="2939972"/>
            <a:ext cx="954818" cy="954817"/>
          </a:xfrm>
          <a:prstGeom prst="ellipse">
            <a:avLst/>
          </a:prstGeom>
          <a:gradFill>
            <a:gsLst>
              <a:gs pos="0">
                <a:srgbClr val="01C1F5"/>
              </a:gs>
              <a:gs pos="100000">
                <a:srgbClr val="0276FD"/>
              </a:gs>
            </a:gsLst>
            <a:lin ang="9600000" scaled="0"/>
          </a:gradFill>
          <a:ln w="25400"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A009789-B293-9030-3A22-38826D95D40B}"/>
              </a:ext>
            </a:extLst>
          </p:cNvPr>
          <p:cNvGrpSpPr/>
          <p:nvPr/>
        </p:nvGrpSpPr>
        <p:grpSpPr>
          <a:xfrm>
            <a:off x="8093468" y="3034679"/>
            <a:ext cx="3155102" cy="908824"/>
            <a:chOff x="7009225" y="1657359"/>
            <a:chExt cx="4271289" cy="908824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A4A282AC-BF04-DC6C-248B-2AB5AA39311C}"/>
                </a:ext>
              </a:extLst>
            </p:cNvPr>
            <p:cNvSpPr/>
            <p:nvPr/>
          </p:nvSpPr>
          <p:spPr>
            <a:xfrm>
              <a:off x="7009225" y="1946526"/>
              <a:ext cx="4271289" cy="6196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35EF4953-1176-DACF-2ACD-9774240DE237}"/>
                </a:ext>
              </a:extLst>
            </p:cNvPr>
            <p:cNvSpPr/>
            <p:nvPr/>
          </p:nvSpPr>
          <p:spPr>
            <a:xfrm>
              <a:off x="7009225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id="{1BDF856B-4A03-C0E1-CC15-EE13F656D34F}"/>
              </a:ext>
            </a:extLst>
          </p:cNvPr>
          <p:cNvSpPr/>
          <p:nvPr/>
        </p:nvSpPr>
        <p:spPr>
          <a:xfrm>
            <a:off x="7012126" y="4459874"/>
            <a:ext cx="954818" cy="954817"/>
          </a:xfrm>
          <a:prstGeom prst="ellipse">
            <a:avLst/>
          </a:prstGeom>
          <a:gradFill>
            <a:gsLst>
              <a:gs pos="0">
                <a:srgbClr val="01C1F5"/>
              </a:gs>
              <a:gs pos="100000">
                <a:srgbClr val="0276FD"/>
              </a:gs>
            </a:gsLst>
            <a:lin ang="9600000" scaled="0"/>
          </a:gradFill>
          <a:ln w="25400"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F30BB6C-CEE8-407B-AE22-20DA45617FC0}"/>
              </a:ext>
            </a:extLst>
          </p:cNvPr>
          <p:cNvGrpSpPr/>
          <p:nvPr/>
        </p:nvGrpSpPr>
        <p:grpSpPr>
          <a:xfrm>
            <a:off x="8093468" y="4554581"/>
            <a:ext cx="3155102" cy="908824"/>
            <a:chOff x="7009225" y="1657359"/>
            <a:chExt cx="4271289" cy="908824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2970FC03-C5F0-A252-5351-043A5586146E}"/>
                </a:ext>
              </a:extLst>
            </p:cNvPr>
            <p:cNvSpPr/>
            <p:nvPr/>
          </p:nvSpPr>
          <p:spPr>
            <a:xfrm>
              <a:off x="7009225" y="1946526"/>
              <a:ext cx="4271289" cy="6196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E4059412-F308-427E-ED2F-D83675ACB923}"/>
                </a:ext>
              </a:extLst>
            </p:cNvPr>
            <p:cNvSpPr/>
            <p:nvPr/>
          </p:nvSpPr>
          <p:spPr>
            <a:xfrm>
              <a:off x="7009225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58" name="KSO_Shape">
            <a:extLst>
              <a:ext uri="{FF2B5EF4-FFF2-40B4-BE49-F238E27FC236}">
                <a16:creationId xmlns:a16="http://schemas.microsoft.com/office/drawing/2014/main" id="{0F06361A-2FE6-61C1-8770-D9BA57AE4E37}"/>
              </a:ext>
            </a:extLst>
          </p:cNvPr>
          <p:cNvSpPr>
            <a:spLocks/>
          </p:cNvSpPr>
          <p:nvPr/>
        </p:nvSpPr>
        <p:spPr bwMode="auto">
          <a:xfrm>
            <a:off x="7282350" y="4756110"/>
            <a:ext cx="465942" cy="333476"/>
          </a:xfrm>
          <a:custGeom>
            <a:avLst/>
            <a:gdLst>
              <a:gd name="connsiteX0" fmla="*/ 45654 w 608748"/>
              <a:gd name="connsiteY0" fmla="*/ 373097 h 435684"/>
              <a:gd name="connsiteX1" fmla="*/ 43981 w 608748"/>
              <a:gd name="connsiteY1" fmla="*/ 394821 h 435684"/>
              <a:gd name="connsiteX2" fmla="*/ 83419 w 608748"/>
              <a:gd name="connsiteY2" fmla="*/ 394821 h 435684"/>
              <a:gd name="connsiteX3" fmla="*/ 82224 w 608748"/>
              <a:gd name="connsiteY3" fmla="*/ 373336 h 435684"/>
              <a:gd name="connsiteX4" fmla="*/ 45654 w 608748"/>
              <a:gd name="connsiteY4" fmla="*/ 373097 h 435684"/>
              <a:gd name="connsiteX5" fmla="*/ 510541 w 608748"/>
              <a:gd name="connsiteY5" fmla="*/ 369755 h 435684"/>
              <a:gd name="connsiteX6" fmla="*/ 514843 w 608748"/>
              <a:gd name="connsiteY6" fmla="*/ 399595 h 435684"/>
              <a:gd name="connsiteX7" fmla="*/ 549501 w 608748"/>
              <a:gd name="connsiteY7" fmla="*/ 400789 h 435684"/>
              <a:gd name="connsiteX8" fmla="*/ 549979 w 608748"/>
              <a:gd name="connsiteY8" fmla="*/ 400789 h 435684"/>
              <a:gd name="connsiteX9" fmla="*/ 560496 w 608748"/>
              <a:gd name="connsiteY9" fmla="*/ 400550 h 435684"/>
              <a:gd name="connsiteX10" fmla="*/ 559062 w 608748"/>
              <a:gd name="connsiteY10" fmla="*/ 377872 h 435684"/>
              <a:gd name="connsiteX11" fmla="*/ 529902 w 608748"/>
              <a:gd name="connsiteY11" fmla="*/ 374768 h 435684"/>
              <a:gd name="connsiteX12" fmla="*/ 510541 w 608748"/>
              <a:gd name="connsiteY12" fmla="*/ 369755 h 435684"/>
              <a:gd name="connsiteX13" fmla="*/ 99911 w 608748"/>
              <a:gd name="connsiteY13" fmla="*/ 361161 h 435684"/>
              <a:gd name="connsiteX14" fmla="*/ 100389 w 608748"/>
              <a:gd name="connsiteY14" fmla="*/ 364265 h 435684"/>
              <a:gd name="connsiteX15" fmla="*/ 102062 w 608748"/>
              <a:gd name="connsiteY15" fmla="*/ 398879 h 435684"/>
              <a:gd name="connsiteX16" fmla="*/ 159665 w 608748"/>
              <a:gd name="connsiteY16" fmla="*/ 393389 h 435684"/>
              <a:gd name="connsiteX17" fmla="*/ 161099 w 608748"/>
              <a:gd name="connsiteY17" fmla="*/ 373336 h 435684"/>
              <a:gd name="connsiteX18" fmla="*/ 106604 w 608748"/>
              <a:gd name="connsiteY18" fmla="*/ 369755 h 435684"/>
              <a:gd name="connsiteX19" fmla="*/ 101584 w 608748"/>
              <a:gd name="connsiteY19" fmla="*/ 361161 h 435684"/>
              <a:gd name="connsiteX20" fmla="*/ 99911 w 608748"/>
              <a:gd name="connsiteY20" fmla="*/ 361161 h 435684"/>
              <a:gd name="connsiteX21" fmla="*/ 313353 w 608748"/>
              <a:gd name="connsiteY21" fmla="*/ 337050 h 435684"/>
              <a:gd name="connsiteX22" fmla="*/ 481381 w 608748"/>
              <a:gd name="connsiteY22" fmla="*/ 339676 h 435684"/>
              <a:gd name="connsiteX23" fmla="*/ 563364 w 608748"/>
              <a:gd name="connsiteY23" fmla="*/ 346361 h 435684"/>
              <a:gd name="connsiteX24" fmla="*/ 607343 w 608748"/>
              <a:gd name="connsiteY24" fmla="*/ 356387 h 435684"/>
              <a:gd name="connsiteX25" fmla="*/ 603040 w 608748"/>
              <a:gd name="connsiteY25" fmla="*/ 368800 h 435684"/>
              <a:gd name="connsiteX26" fmla="*/ 605670 w 608748"/>
              <a:gd name="connsiteY26" fmla="*/ 423706 h 435684"/>
              <a:gd name="connsiteX27" fmla="*/ 603518 w 608748"/>
              <a:gd name="connsiteY27" fmla="*/ 428481 h 435684"/>
              <a:gd name="connsiteX28" fmla="*/ 599694 w 608748"/>
              <a:gd name="connsiteY28" fmla="*/ 433255 h 435684"/>
              <a:gd name="connsiteX29" fmla="*/ 593958 w 608748"/>
              <a:gd name="connsiteY29" fmla="*/ 435404 h 435684"/>
              <a:gd name="connsiteX30" fmla="*/ 587504 w 608748"/>
              <a:gd name="connsiteY30" fmla="*/ 433971 h 435684"/>
              <a:gd name="connsiteX31" fmla="*/ 576510 w 608748"/>
              <a:gd name="connsiteY31" fmla="*/ 433971 h 435684"/>
              <a:gd name="connsiteX32" fmla="*/ 556671 w 608748"/>
              <a:gd name="connsiteY32" fmla="*/ 435165 h 435684"/>
              <a:gd name="connsiteX33" fmla="*/ 469430 w 608748"/>
              <a:gd name="connsiteY33" fmla="*/ 430152 h 435684"/>
              <a:gd name="connsiteX34" fmla="*/ 287300 w 608748"/>
              <a:gd name="connsiteY34" fmla="*/ 429913 h 435684"/>
              <a:gd name="connsiteX35" fmla="*/ 92024 w 608748"/>
              <a:gd name="connsiteY35" fmla="*/ 432539 h 435684"/>
              <a:gd name="connsiteX36" fmla="*/ 9802 w 608748"/>
              <a:gd name="connsiteY36" fmla="*/ 417499 h 435684"/>
              <a:gd name="connsiteX37" fmla="*/ 9324 w 608748"/>
              <a:gd name="connsiteY37" fmla="*/ 416067 h 435684"/>
              <a:gd name="connsiteX38" fmla="*/ 1914 w 608748"/>
              <a:gd name="connsiteY38" fmla="*/ 382646 h 435684"/>
              <a:gd name="connsiteX39" fmla="*/ 5978 w 608748"/>
              <a:gd name="connsiteY39" fmla="*/ 349941 h 435684"/>
              <a:gd name="connsiteX40" fmla="*/ 11475 w 608748"/>
              <a:gd name="connsiteY40" fmla="*/ 348748 h 435684"/>
              <a:gd name="connsiteX41" fmla="*/ 68122 w 608748"/>
              <a:gd name="connsiteY41" fmla="*/ 343496 h 435684"/>
              <a:gd name="connsiteX42" fmla="*/ 147236 w 608748"/>
              <a:gd name="connsiteY42" fmla="*/ 341347 h 435684"/>
              <a:gd name="connsiteX43" fmla="*/ 313353 w 608748"/>
              <a:gd name="connsiteY43" fmla="*/ 337050 h 435684"/>
              <a:gd name="connsiteX44" fmla="*/ 305725 w 608748"/>
              <a:gd name="connsiteY44" fmla="*/ 194800 h 435684"/>
              <a:gd name="connsiteX45" fmla="*/ 313852 w 608748"/>
              <a:gd name="connsiteY45" fmla="*/ 202909 h 435684"/>
              <a:gd name="connsiteX46" fmla="*/ 242384 w 608748"/>
              <a:gd name="connsiteY46" fmla="*/ 215551 h 435684"/>
              <a:gd name="connsiteX47" fmla="*/ 181434 w 608748"/>
              <a:gd name="connsiteY47" fmla="*/ 214835 h 435684"/>
              <a:gd name="connsiteX48" fmla="*/ 158248 w 608748"/>
              <a:gd name="connsiteY48" fmla="*/ 212689 h 435684"/>
              <a:gd name="connsiteX49" fmla="*/ 156814 w 608748"/>
              <a:gd name="connsiteY49" fmla="*/ 207441 h 435684"/>
              <a:gd name="connsiteX50" fmla="*/ 226131 w 608748"/>
              <a:gd name="connsiteY50" fmla="*/ 200763 h 435684"/>
              <a:gd name="connsiteX51" fmla="*/ 305725 w 608748"/>
              <a:gd name="connsiteY51" fmla="*/ 194800 h 435684"/>
              <a:gd name="connsiteX52" fmla="*/ 371445 w 608748"/>
              <a:gd name="connsiteY52" fmla="*/ 167566 h 435684"/>
              <a:gd name="connsiteX53" fmla="*/ 374552 w 608748"/>
              <a:gd name="connsiteY53" fmla="*/ 214345 h 435684"/>
              <a:gd name="connsiteX54" fmla="*/ 374552 w 608748"/>
              <a:gd name="connsiteY54" fmla="*/ 214583 h 435684"/>
              <a:gd name="connsiteX55" fmla="*/ 402752 w 608748"/>
              <a:gd name="connsiteY55" fmla="*/ 211719 h 435684"/>
              <a:gd name="connsiteX56" fmla="*/ 438600 w 608748"/>
              <a:gd name="connsiteY56" fmla="*/ 212197 h 435684"/>
              <a:gd name="connsiteX57" fmla="*/ 436449 w 608748"/>
              <a:gd name="connsiteY57" fmla="*/ 170669 h 435684"/>
              <a:gd name="connsiteX58" fmla="*/ 371445 w 608748"/>
              <a:gd name="connsiteY58" fmla="*/ 167566 h 435684"/>
              <a:gd name="connsiteX59" fmla="*/ 364753 w 608748"/>
              <a:gd name="connsiteY59" fmla="*/ 149189 h 435684"/>
              <a:gd name="connsiteX60" fmla="*/ 444336 w 608748"/>
              <a:gd name="connsiteY60" fmla="*/ 152530 h 435684"/>
              <a:gd name="connsiteX61" fmla="*/ 452939 w 608748"/>
              <a:gd name="connsiteY61" fmla="*/ 159213 h 435684"/>
              <a:gd name="connsiteX62" fmla="*/ 457241 w 608748"/>
              <a:gd name="connsiteY62" fmla="*/ 218641 h 435684"/>
              <a:gd name="connsiteX63" fmla="*/ 448638 w 608748"/>
              <a:gd name="connsiteY63" fmla="*/ 229858 h 435684"/>
              <a:gd name="connsiteX64" fmla="*/ 373596 w 608748"/>
              <a:gd name="connsiteY64" fmla="*/ 231051 h 435684"/>
              <a:gd name="connsiteX65" fmla="*/ 367143 w 608748"/>
              <a:gd name="connsiteY65" fmla="*/ 218879 h 435684"/>
              <a:gd name="connsiteX66" fmla="*/ 364036 w 608748"/>
              <a:gd name="connsiteY66" fmla="*/ 215777 h 435684"/>
              <a:gd name="connsiteX67" fmla="*/ 354716 w 608748"/>
              <a:gd name="connsiteY67" fmla="*/ 159213 h 435684"/>
              <a:gd name="connsiteX68" fmla="*/ 364753 w 608748"/>
              <a:gd name="connsiteY68" fmla="*/ 149189 h 435684"/>
              <a:gd name="connsiteX69" fmla="*/ 307408 w 608748"/>
              <a:gd name="connsiteY69" fmla="*/ 137304 h 435684"/>
              <a:gd name="connsiteX70" fmla="*/ 309320 w 608748"/>
              <a:gd name="connsiteY70" fmla="*/ 150398 h 435684"/>
              <a:gd name="connsiteX71" fmla="*/ 229019 w 608748"/>
              <a:gd name="connsiteY71" fmla="*/ 157064 h 435684"/>
              <a:gd name="connsiteX72" fmla="*/ 147522 w 608748"/>
              <a:gd name="connsiteY72" fmla="*/ 152540 h 435684"/>
              <a:gd name="connsiteX73" fmla="*/ 148717 w 608748"/>
              <a:gd name="connsiteY73" fmla="*/ 144208 h 435684"/>
              <a:gd name="connsiteX74" fmla="*/ 229019 w 608748"/>
              <a:gd name="connsiteY74" fmla="*/ 143494 h 435684"/>
              <a:gd name="connsiteX75" fmla="*/ 307408 w 608748"/>
              <a:gd name="connsiteY75" fmla="*/ 137304 h 435684"/>
              <a:gd name="connsiteX76" fmla="*/ 284408 w 608748"/>
              <a:gd name="connsiteY76" fmla="*/ 89243 h 435684"/>
              <a:gd name="connsiteX77" fmla="*/ 319608 w 608748"/>
              <a:gd name="connsiteY77" fmla="*/ 94320 h 435684"/>
              <a:gd name="connsiteX78" fmla="*/ 319608 w 608748"/>
              <a:gd name="connsiteY78" fmla="*/ 105550 h 435684"/>
              <a:gd name="connsiteX79" fmla="*/ 289727 w 608748"/>
              <a:gd name="connsiteY79" fmla="*/ 109134 h 435684"/>
              <a:gd name="connsiteX80" fmla="*/ 239766 w 608748"/>
              <a:gd name="connsiteY80" fmla="*/ 109372 h 435684"/>
              <a:gd name="connsiteX81" fmla="*/ 155859 w 608748"/>
              <a:gd name="connsiteY81" fmla="*/ 108895 h 435684"/>
              <a:gd name="connsiteX82" fmla="*/ 154664 w 608748"/>
              <a:gd name="connsiteY82" fmla="*/ 109134 h 435684"/>
              <a:gd name="connsiteX83" fmla="*/ 141995 w 608748"/>
              <a:gd name="connsiteY83" fmla="*/ 107700 h 435684"/>
              <a:gd name="connsiteX84" fmla="*/ 141995 w 608748"/>
              <a:gd name="connsiteY84" fmla="*/ 96470 h 435684"/>
              <a:gd name="connsiteX85" fmla="*/ 247415 w 608748"/>
              <a:gd name="connsiteY85" fmla="*/ 92408 h 435684"/>
              <a:gd name="connsiteX86" fmla="*/ 284408 w 608748"/>
              <a:gd name="connsiteY86" fmla="*/ 89243 h 435684"/>
              <a:gd name="connsiteX87" fmla="*/ 430971 w 608748"/>
              <a:gd name="connsiteY87" fmla="*/ 43221 h 435684"/>
              <a:gd name="connsiteX88" fmla="*/ 289939 w 608748"/>
              <a:gd name="connsiteY88" fmla="*/ 47757 h 435684"/>
              <a:gd name="connsiteX89" fmla="*/ 159186 w 608748"/>
              <a:gd name="connsiteY89" fmla="*/ 55395 h 435684"/>
              <a:gd name="connsiteX90" fmla="*/ 117116 w 608748"/>
              <a:gd name="connsiteY90" fmla="*/ 58259 h 435684"/>
              <a:gd name="connsiteX91" fmla="*/ 116877 w 608748"/>
              <a:gd name="connsiteY91" fmla="*/ 58259 h 435684"/>
              <a:gd name="connsiteX92" fmla="*/ 110423 w 608748"/>
              <a:gd name="connsiteY92" fmla="*/ 183574 h 435684"/>
              <a:gd name="connsiteX93" fmla="*/ 110423 w 608748"/>
              <a:gd name="connsiteY93" fmla="*/ 285020 h 435684"/>
              <a:gd name="connsiteX94" fmla="*/ 135761 w 608748"/>
              <a:gd name="connsiteY94" fmla="*/ 283111 h 435684"/>
              <a:gd name="connsiteX95" fmla="*/ 248108 w 608748"/>
              <a:gd name="connsiteY95" fmla="*/ 281440 h 435684"/>
              <a:gd name="connsiteX96" fmla="*/ 387944 w 608748"/>
              <a:gd name="connsiteY96" fmla="*/ 285736 h 435684"/>
              <a:gd name="connsiteX97" fmla="*/ 454157 w 608748"/>
              <a:gd name="connsiteY97" fmla="*/ 282395 h 435684"/>
              <a:gd name="connsiteX98" fmla="*/ 499813 w 608748"/>
              <a:gd name="connsiteY98" fmla="*/ 281201 h 435684"/>
              <a:gd name="connsiteX99" fmla="*/ 498618 w 608748"/>
              <a:gd name="connsiteY99" fmla="*/ 243248 h 435684"/>
              <a:gd name="connsiteX100" fmla="*/ 498140 w 608748"/>
              <a:gd name="connsiteY100" fmla="*/ 175220 h 435684"/>
              <a:gd name="connsiteX101" fmla="*/ 495988 w 608748"/>
              <a:gd name="connsiteY101" fmla="*/ 91438 h 435684"/>
              <a:gd name="connsiteX102" fmla="*/ 496227 w 608748"/>
              <a:gd name="connsiteY102" fmla="*/ 62556 h 435684"/>
              <a:gd name="connsiteX103" fmla="*/ 495988 w 608748"/>
              <a:gd name="connsiteY103" fmla="*/ 52530 h 435684"/>
              <a:gd name="connsiteX104" fmla="*/ 495749 w 608748"/>
              <a:gd name="connsiteY104" fmla="*/ 51337 h 435684"/>
              <a:gd name="connsiteX105" fmla="*/ 494554 w 608748"/>
              <a:gd name="connsiteY105" fmla="*/ 50382 h 435684"/>
              <a:gd name="connsiteX106" fmla="*/ 431927 w 608748"/>
              <a:gd name="connsiteY106" fmla="*/ 43221 h 435684"/>
              <a:gd name="connsiteX107" fmla="*/ 430971 w 608748"/>
              <a:gd name="connsiteY107" fmla="*/ 43221 h 435684"/>
              <a:gd name="connsiteX108" fmla="*/ 531665 w 608748"/>
              <a:gd name="connsiteY108" fmla="*/ 346 h 435684"/>
              <a:gd name="connsiteX109" fmla="*/ 555508 w 608748"/>
              <a:gd name="connsiteY109" fmla="*/ 10043 h 435684"/>
              <a:gd name="connsiteX110" fmla="*/ 569612 w 608748"/>
              <a:gd name="connsiteY110" fmla="*/ 77355 h 435684"/>
              <a:gd name="connsiteX111" fmla="*/ 566743 w 608748"/>
              <a:gd name="connsiteY111" fmla="*/ 163047 h 435684"/>
              <a:gd name="connsiteX112" fmla="*/ 565070 w 608748"/>
              <a:gd name="connsiteY112" fmla="*/ 300058 h 435684"/>
              <a:gd name="connsiteX113" fmla="*/ 476148 w 608748"/>
              <a:gd name="connsiteY113" fmla="*/ 334430 h 435684"/>
              <a:gd name="connsiteX114" fmla="*/ 402286 w 608748"/>
              <a:gd name="connsiteY114" fmla="*/ 329656 h 435684"/>
              <a:gd name="connsiteX115" fmla="*/ 301891 w 608748"/>
              <a:gd name="connsiteY115" fmla="*/ 331089 h 435684"/>
              <a:gd name="connsiteX116" fmla="*/ 136000 w 608748"/>
              <a:gd name="connsiteY116" fmla="*/ 330134 h 435684"/>
              <a:gd name="connsiteX117" fmla="*/ 57596 w 608748"/>
              <a:gd name="connsiteY117" fmla="*/ 319392 h 435684"/>
              <a:gd name="connsiteX118" fmla="*/ 50186 w 608748"/>
              <a:gd name="connsiteY118" fmla="*/ 311993 h 435684"/>
              <a:gd name="connsiteX119" fmla="*/ 47556 w 608748"/>
              <a:gd name="connsiteY119" fmla="*/ 306980 h 435684"/>
              <a:gd name="connsiteX120" fmla="*/ 52098 w 608748"/>
              <a:gd name="connsiteY120" fmla="*/ 297194 h 435684"/>
              <a:gd name="connsiteX121" fmla="*/ 52337 w 608748"/>
              <a:gd name="connsiteY121" fmla="*/ 83561 h 435684"/>
              <a:gd name="connsiteX122" fmla="*/ 64528 w 608748"/>
              <a:gd name="connsiteY122" fmla="*/ 16965 h 435684"/>
              <a:gd name="connsiteX123" fmla="*/ 135522 w 608748"/>
              <a:gd name="connsiteY123" fmla="*/ 2882 h 435684"/>
              <a:gd name="connsiteX124" fmla="*/ 379817 w 608748"/>
              <a:gd name="connsiteY124" fmla="*/ 7656 h 435684"/>
              <a:gd name="connsiteX125" fmla="*/ 505311 w 608748"/>
              <a:gd name="connsiteY125" fmla="*/ 495 h 435684"/>
              <a:gd name="connsiteX126" fmla="*/ 531665 w 608748"/>
              <a:gd name="connsiteY126" fmla="*/ 346 h 435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608748" h="435684">
                <a:moveTo>
                  <a:pt x="45654" y="373097"/>
                </a:moveTo>
                <a:cubicBezTo>
                  <a:pt x="44220" y="380259"/>
                  <a:pt x="43503" y="387421"/>
                  <a:pt x="43981" y="394821"/>
                </a:cubicBezTo>
                <a:cubicBezTo>
                  <a:pt x="57127" y="395537"/>
                  <a:pt x="70273" y="395060"/>
                  <a:pt x="83419" y="394821"/>
                </a:cubicBezTo>
                <a:cubicBezTo>
                  <a:pt x="82702" y="387659"/>
                  <a:pt x="82463" y="380498"/>
                  <a:pt x="82224" y="373336"/>
                </a:cubicBezTo>
                <a:cubicBezTo>
                  <a:pt x="70034" y="373336"/>
                  <a:pt x="57844" y="373097"/>
                  <a:pt x="45654" y="373097"/>
                </a:cubicBezTo>
                <a:close/>
                <a:moveTo>
                  <a:pt x="510541" y="369755"/>
                </a:moveTo>
                <a:cubicBezTo>
                  <a:pt x="513887" y="379065"/>
                  <a:pt x="514604" y="389330"/>
                  <a:pt x="514843" y="399595"/>
                </a:cubicBezTo>
                <a:cubicBezTo>
                  <a:pt x="526316" y="399834"/>
                  <a:pt x="538028" y="400550"/>
                  <a:pt x="549501" y="400789"/>
                </a:cubicBezTo>
                <a:cubicBezTo>
                  <a:pt x="549740" y="400789"/>
                  <a:pt x="549740" y="400789"/>
                  <a:pt x="549979" y="400789"/>
                </a:cubicBezTo>
                <a:cubicBezTo>
                  <a:pt x="553564" y="400312"/>
                  <a:pt x="556910" y="400073"/>
                  <a:pt x="560496" y="400550"/>
                </a:cubicBezTo>
                <a:cubicBezTo>
                  <a:pt x="559778" y="392911"/>
                  <a:pt x="559300" y="385511"/>
                  <a:pt x="559062" y="377872"/>
                </a:cubicBezTo>
                <a:cubicBezTo>
                  <a:pt x="549501" y="378349"/>
                  <a:pt x="538745" y="375723"/>
                  <a:pt x="529902" y="374768"/>
                </a:cubicBezTo>
                <a:cubicBezTo>
                  <a:pt x="522970" y="373813"/>
                  <a:pt x="516039" y="372142"/>
                  <a:pt x="510541" y="369755"/>
                </a:cubicBezTo>
                <a:close/>
                <a:moveTo>
                  <a:pt x="99911" y="361161"/>
                </a:moveTo>
                <a:cubicBezTo>
                  <a:pt x="100150" y="362116"/>
                  <a:pt x="100389" y="363071"/>
                  <a:pt x="100389" y="364265"/>
                </a:cubicBezTo>
                <a:cubicBezTo>
                  <a:pt x="100389" y="375723"/>
                  <a:pt x="100628" y="387421"/>
                  <a:pt x="102062" y="398879"/>
                </a:cubicBezTo>
                <a:cubicBezTo>
                  <a:pt x="121184" y="396969"/>
                  <a:pt x="140544" y="395060"/>
                  <a:pt x="159665" y="393389"/>
                </a:cubicBezTo>
                <a:cubicBezTo>
                  <a:pt x="160143" y="386704"/>
                  <a:pt x="160621" y="380020"/>
                  <a:pt x="161099" y="373336"/>
                </a:cubicBezTo>
                <a:cubicBezTo>
                  <a:pt x="142934" y="372859"/>
                  <a:pt x="124530" y="372381"/>
                  <a:pt x="106604" y="369755"/>
                </a:cubicBezTo>
                <a:cubicBezTo>
                  <a:pt x="101823" y="369039"/>
                  <a:pt x="100628" y="364742"/>
                  <a:pt x="101584" y="361161"/>
                </a:cubicBezTo>
                <a:cubicBezTo>
                  <a:pt x="100867" y="361161"/>
                  <a:pt x="100389" y="361161"/>
                  <a:pt x="99911" y="361161"/>
                </a:cubicBezTo>
                <a:close/>
                <a:moveTo>
                  <a:pt x="313353" y="337050"/>
                </a:moveTo>
                <a:cubicBezTo>
                  <a:pt x="369282" y="336573"/>
                  <a:pt x="425451" y="336573"/>
                  <a:pt x="481381" y="339676"/>
                </a:cubicBezTo>
                <a:cubicBezTo>
                  <a:pt x="508868" y="341347"/>
                  <a:pt x="536116" y="343257"/>
                  <a:pt x="563364" y="346361"/>
                </a:cubicBezTo>
                <a:cubicBezTo>
                  <a:pt x="574598" y="347554"/>
                  <a:pt x="600172" y="345406"/>
                  <a:pt x="607343" y="356387"/>
                </a:cubicBezTo>
                <a:cubicBezTo>
                  <a:pt x="610689" y="361639"/>
                  <a:pt x="607582" y="366652"/>
                  <a:pt x="603040" y="368800"/>
                </a:cubicBezTo>
                <a:cubicBezTo>
                  <a:pt x="607343" y="386704"/>
                  <a:pt x="604953" y="405563"/>
                  <a:pt x="605670" y="423706"/>
                </a:cubicBezTo>
                <a:cubicBezTo>
                  <a:pt x="605670" y="425855"/>
                  <a:pt x="604714" y="427287"/>
                  <a:pt x="603518" y="428481"/>
                </a:cubicBezTo>
                <a:cubicBezTo>
                  <a:pt x="602801" y="430390"/>
                  <a:pt x="601367" y="432061"/>
                  <a:pt x="599694" y="433255"/>
                </a:cubicBezTo>
                <a:cubicBezTo>
                  <a:pt x="598021" y="434687"/>
                  <a:pt x="596348" y="434926"/>
                  <a:pt x="593958" y="435404"/>
                </a:cubicBezTo>
                <a:cubicBezTo>
                  <a:pt x="591568" y="436120"/>
                  <a:pt x="589417" y="435404"/>
                  <a:pt x="587504" y="433971"/>
                </a:cubicBezTo>
                <a:cubicBezTo>
                  <a:pt x="583919" y="433971"/>
                  <a:pt x="578661" y="433971"/>
                  <a:pt x="576510" y="433971"/>
                </a:cubicBezTo>
                <a:cubicBezTo>
                  <a:pt x="569817" y="434449"/>
                  <a:pt x="563364" y="435165"/>
                  <a:pt x="556671" y="435165"/>
                </a:cubicBezTo>
                <a:cubicBezTo>
                  <a:pt x="527511" y="434926"/>
                  <a:pt x="498590" y="431584"/>
                  <a:pt x="469430" y="430152"/>
                </a:cubicBezTo>
                <a:cubicBezTo>
                  <a:pt x="408720" y="427287"/>
                  <a:pt x="348010" y="428242"/>
                  <a:pt x="287300" y="429913"/>
                </a:cubicBezTo>
                <a:cubicBezTo>
                  <a:pt x="222526" y="431584"/>
                  <a:pt x="156797" y="437552"/>
                  <a:pt x="92024" y="432539"/>
                </a:cubicBezTo>
                <a:cubicBezTo>
                  <a:pt x="74097" y="431107"/>
                  <a:pt x="18646" y="437075"/>
                  <a:pt x="9802" y="417499"/>
                </a:cubicBezTo>
                <a:cubicBezTo>
                  <a:pt x="9563" y="417022"/>
                  <a:pt x="9324" y="416545"/>
                  <a:pt x="9324" y="416067"/>
                </a:cubicBezTo>
                <a:cubicBezTo>
                  <a:pt x="3587" y="406280"/>
                  <a:pt x="2870" y="393389"/>
                  <a:pt x="1914" y="382646"/>
                </a:cubicBezTo>
                <a:cubicBezTo>
                  <a:pt x="958" y="374530"/>
                  <a:pt x="-3583" y="354716"/>
                  <a:pt x="5978" y="349941"/>
                </a:cubicBezTo>
                <a:cubicBezTo>
                  <a:pt x="8129" y="348748"/>
                  <a:pt x="10041" y="348509"/>
                  <a:pt x="11475" y="348748"/>
                </a:cubicBezTo>
                <a:cubicBezTo>
                  <a:pt x="28445" y="341586"/>
                  <a:pt x="49957" y="343973"/>
                  <a:pt x="68122" y="343496"/>
                </a:cubicBezTo>
                <a:cubicBezTo>
                  <a:pt x="94653" y="342780"/>
                  <a:pt x="120945" y="342064"/>
                  <a:pt x="147236" y="341347"/>
                </a:cubicBezTo>
                <a:cubicBezTo>
                  <a:pt x="202688" y="339676"/>
                  <a:pt x="257901" y="337767"/>
                  <a:pt x="313353" y="337050"/>
                </a:cubicBezTo>
                <a:close/>
                <a:moveTo>
                  <a:pt x="305725" y="194800"/>
                </a:moveTo>
                <a:cubicBezTo>
                  <a:pt x="310984" y="193607"/>
                  <a:pt x="314808" y="198139"/>
                  <a:pt x="313852" y="202909"/>
                </a:cubicBezTo>
                <a:cubicBezTo>
                  <a:pt x="310745" y="222468"/>
                  <a:pt x="255052" y="215789"/>
                  <a:pt x="242384" y="215551"/>
                </a:cubicBezTo>
                <a:cubicBezTo>
                  <a:pt x="222067" y="215551"/>
                  <a:pt x="201750" y="215074"/>
                  <a:pt x="181434" y="214835"/>
                </a:cubicBezTo>
                <a:cubicBezTo>
                  <a:pt x="176175" y="214597"/>
                  <a:pt x="159683" y="212450"/>
                  <a:pt x="158248" y="212689"/>
                </a:cubicBezTo>
                <a:cubicBezTo>
                  <a:pt x="154902" y="213166"/>
                  <a:pt x="153707" y="208634"/>
                  <a:pt x="156814" y="207441"/>
                </a:cubicBezTo>
                <a:cubicBezTo>
                  <a:pt x="177370" y="199331"/>
                  <a:pt x="203185" y="201478"/>
                  <a:pt x="226131" y="200763"/>
                </a:cubicBezTo>
                <a:cubicBezTo>
                  <a:pt x="250511" y="200286"/>
                  <a:pt x="288516" y="198854"/>
                  <a:pt x="305725" y="194800"/>
                </a:cubicBezTo>
                <a:close/>
                <a:moveTo>
                  <a:pt x="371445" y="167566"/>
                </a:moveTo>
                <a:cubicBezTo>
                  <a:pt x="372162" y="183079"/>
                  <a:pt x="373118" y="198831"/>
                  <a:pt x="374552" y="214345"/>
                </a:cubicBezTo>
                <a:cubicBezTo>
                  <a:pt x="374552" y="214345"/>
                  <a:pt x="374552" y="214345"/>
                  <a:pt x="374552" y="214583"/>
                </a:cubicBezTo>
                <a:cubicBezTo>
                  <a:pt x="383394" y="211481"/>
                  <a:pt x="393671" y="211958"/>
                  <a:pt x="402752" y="211719"/>
                </a:cubicBezTo>
                <a:cubicBezTo>
                  <a:pt x="414702" y="211719"/>
                  <a:pt x="426651" y="211958"/>
                  <a:pt x="438600" y="212197"/>
                </a:cubicBezTo>
                <a:cubicBezTo>
                  <a:pt x="437405" y="198354"/>
                  <a:pt x="438122" y="184511"/>
                  <a:pt x="436449" y="170669"/>
                </a:cubicBezTo>
                <a:cubicBezTo>
                  <a:pt x="414702" y="170907"/>
                  <a:pt x="392715" y="171623"/>
                  <a:pt x="371445" y="167566"/>
                </a:cubicBezTo>
                <a:close/>
                <a:moveTo>
                  <a:pt x="364753" y="149189"/>
                </a:moveTo>
                <a:cubicBezTo>
                  <a:pt x="391281" y="153962"/>
                  <a:pt x="417569" y="152769"/>
                  <a:pt x="444336" y="152530"/>
                </a:cubicBezTo>
                <a:cubicBezTo>
                  <a:pt x="447921" y="152530"/>
                  <a:pt x="452222" y="155394"/>
                  <a:pt x="452939" y="159213"/>
                </a:cubicBezTo>
                <a:cubicBezTo>
                  <a:pt x="456524" y="179022"/>
                  <a:pt x="453656" y="198831"/>
                  <a:pt x="457241" y="218641"/>
                </a:cubicBezTo>
                <a:cubicBezTo>
                  <a:pt x="458197" y="224130"/>
                  <a:pt x="454851" y="229858"/>
                  <a:pt x="448638" y="229858"/>
                </a:cubicBezTo>
                <a:cubicBezTo>
                  <a:pt x="423544" y="229619"/>
                  <a:pt x="398450" y="231290"/>
                  <a:pt x="373596" y="231051"/>
                </a:cubicBezTo>
                <a:cubicBezTo>
                  <a:pt x="367382" y="231051"/>
                  <a:pt x="364036" y="223653"/>
                  <a:pt x="367143" y="218879"/>
                </a:cubicBezTo>
                <a:cubicBezTo>
                  <a:pt x="365709" y="218402"/>
                  <a:pt x="364514" y="217447"/>
                  <a:pt x="364036" y="215777"/>
                </a:cubicBezTo>
                <a:cubicBezTo>
                  <a:pt x="357823" y="197638"/>
                  <a:pt x="357345" y="178067"/>
                  <a:pt x="354716" y="159213"/>
                </a:cubicBezTo>
                <a:cubicBezTo>
                  <a:pt x="353760" y="153007"/>
                  <a:pt x="358301" y="148234"/>
                  <a:pt x="364753" y="149189"/>
                </a:cubicBezTo>
                <a:close/>
                <a:moveTo>
                  <a:pt x="307408" y="137304"/>
                </a:moveTo>
                <a:cubicBezTo>
                  <a:pt x="314339" y="138018"/>
                  <a:pt x="317207" y="148493"/>
                  <a:pt x="309320" y="150398"/>
                </a:cubicBezTo>
                <a:cubicBezTo>
                  <a:pt x="283748" y="156111"/>
                  <a:pt x="255069" y="155873"/>
                  <a:pt x="229019" y="157064"/>
                </a:cubicBezTo>
                <a:cubicBezTo>
                  <a:pt x="201534" y="158254"/>
                  <a:pt x="174528" y="158254"/>
                  <a:pt x="147522" y="152540"/>
                </a:cubicBezTo>
                <a:cubicBezTo>
                  <a:pt x="142981" y="151350"/>
                  <a:pt x="143937" y="143732"/>
                  <a:pt x="148717" y="144208"/>
                </a:cubicBezTo>
                <a:cubicBezTo>
                  <a:pt x="175484" y="146589"/>
                  <a:pt x="202251" y="146112"/>
                  <a:pt x="229019" y="143494"/>
                </a:cubicBezTo>
                <a:cubicBezTo>
                  <a:pt x="254352" y="141113"/>
                  <a:pt x="282075" y="134685"/>
                  <a:pt x="307408" y="137304"/>
                </a:cubicBezTo>
                <a:close/>
                <a:moveTo>
                  <a:pt x="284408" y="89243"/>
                </a:moveTo>
                <a:cubicBezTo>
                  <a:pt x="297915" y="88466"/>
                  <a:pt x="311122" y="89064"/>
                  <a:pt x="319608" y="94320"/>
                </a:cubicBezTo>
                <a:cubicBezTo>
                  <a:pt x="323911" y="96948"/>
                  <a:pt x="323911" y="102921"/>
                  <a:pt x="319608" y="105550"/>
                </a:cubicBezTo>
                <a:cubicBezTo>
                  <a:pt x="311002" y="111045"/>
                  <a:pt x="299767" y="109134"/>
                  <a:pt x="289727" y="109134"/>
                </a:cubicBezTo>
                <a:cubicBezTo>
                  <a:pt x="272994" y="109134"/>
                  <a:pt x="256499" y="109134"/>
                  <a:pt x="239766" y="109372"/>
                </a:cubicBezTo>
                <a:cubicBezTo>
                  <a:pt x="212036" y="109372"/>
                  <a:pt x="183589" y="111045"/>
                  <a:pt x="155859" y="108895"/>
                </a:cubicBezTo>
                <a:cubicBezTo>
                  <a:pt x="155381" y="109134"/>
                  <a:pt x="154903" y="109134"/>
                  <a:pt x="154664" y="109134"/>
                </a:cubicBezTo>
                <a:cubicBezTo>
                  <a:pt x="150361" y="108656"/>
                  <a:pt x="146297" y="108178"/>
                  <a:pt x="141995" y="107700"/>
                </a:cubicBezTo>
                <a:cubicBezTo>
                  <a:pt x="134584" y="107700"/>
                  <a:pt x="135062" y="97426"/>
                  <a:pt x="141995" y="96470"/>
                </a:cubicBezTo>
                <a:cubicBezTo>
                  <a:pt x="176657" y="92408"/>
                  <a:pt x="212514" y="93364"/>
                  <a:pt x="247415" y="92408"/>
                </a:cubicBezTo>
                <a:cubicBezTo>
                  <a:pt x="257097" y="92170"/>
                  <a:pt x="270902" y="90019"/>
                  <a:pt x="284408" y="89243"/>
                </a:cubicBezTo>
                <a:close/>
                <a:moveTo>
                  <a:pt x="430971" y="43221"/>
                </a:moveTo>
                <a:cubicBezTo>
                  <a:pt x="383880" y="41550"/>
                  <a:pt x="334878" y="45847"/>
                  <a:pt x="289939" y="47757"/>
                </a:cubicBezTo>
                <a:cubicBezTo>
                  <a:pt x="246195" y="49666"/>
                  <a:pt x="202691" y="52530"/>
                  <a:pt x="159186" y="55395"/>
                </a:cubicBezTo>
                <a:cubicBezTo>
                  <a:pt x="145322" y="56350"/>
                  <a:pt x="131219" y="57304"/>
                  <a:pt x="117116" y="58259"/>
                </a:cubicBezTo>
                <a:cubicBezTo>
                  <a:pt x="117116" y="58259"/>
                  <a:pt x="117116" y="58259"/>
                  <a:pt x="116877" y="58259"/>
                </a:cubicBezTo>
                <a:cubicBezTo>
                  <a:pt x="112813" y="100031"/>
                  <a:pt x="109467" y="141087"/>
                  <a:pt x="110423" y="183574"/>
                </a:cubicBezTo>
                <a:cubicBezTo>
                  <a:pt x="111140" y="216753"/>
                  <a:pt x="120223" y="252796"/>
                  <a:pt x="110423" y="285020"/>
                </a:cubicBezTo>
                <a:cubicBezTo>
                  <a:pt x="119028" y="284304"/>
                  <a:pt x="127394" y="283827"/>
                  <a:pt x="135761" y="283111"/>
                </a:cubicBezTo>
                <a:cubicBezTo>
                  <a:pt x="172811" y="279769"/>
                  <a:pt x="211057" y="279530"/>
                  <a:pt x="248108" y="281440"/>
                </a:cubicBezTo>
                <a:cubicBezTo>
                  <a:pt x="295198" y="284065"/>
                  <a:pt x="340854" y="287885"/>
                  <a:pt x="387944" y="285736"/>
                </a:cubicBezTo>
                <a:cubicBezTo>
                  <a:pt x="409935" y="284782"/>
                  <a:pt x="431927" y="283349"/>
                  <a:pt x="454157" y="282395"/>
                </a:cubicBezTo>
                <a:cubicBezTo>
                  <a:pt x="468260" y="281917"/>
                  <a:pt x="485471" y="278814"/>
                  <a:pt x="499813" y="281201"/>
                </a:cubicBezTo>
                <a:cubicBezTo>
                  <a:pt x="497423" y="269028"/>
                  <a:pt x="498857" y="255183"/>
                  <a:pt x="498618" y="243248"/>
                </a:cubicBezTo>
                <a:cubicBezTo>
                  <a:pt x="497901" y="220572"/>
                  <a:pt x="498140" y="197896"/>
                  <a:pt x="498140" y="175220"/>
                </a:cubicBezTo>
                <a:cubicBezTo>
                  <a:pt x="498140" y="147293"/>
                  <a:pt x="495988" y="119365"/>
                  <a:pt x="495988" y="91438"/>
                </a:cubicBezTo>
                <a:cubicBezTo>
                  <a:pt x="495988" y="81651"/>
                  <a:pt x="496466" y="72104"/>
                  <a:pt x="496227" y="62556"/>
                </a:cubicBezTo>
                <a:cubicBezTo>
                  <a:pt x="496227" y="59214"/>
                  <a:pt x="496227" y="55872"/>
                  <a:pt x="495988" y="52530"/>
                </a:cubicBezTo>
                <a:cubicBezTo>
                  <a:pt x="495749" y="52053"/>
                  <a:pt x="495749" y="51814"/>
                  <a:pt x="495749" y="51337"/>
                </a:cubicBezTo>
                <a:cubicBezTo>
                  <a:pt x="495271" y="51098"/>
                  <a:pt x="495032" y="50860"/>
                  <a:pt x="494554" y="50382"/>
                </a:cubicBezTo>
                <a:cubicBezTo>
                  <a:pt x="474475" y="46324"/>
                  <a:pt x="453440" y="44176"/>
                  <a:pt x="431927" y="43221"/>
                </a:cubicBezTo>
                <a:cubicBezTo>
                  <a:pt x="431688" y="43221"/>
                  <a:pt x="431449" y="43221"/>
                  <a:pt x="430971" y="43221"/>
                </a:cubicBezTo>
                <a:close/>
                <a:moveTo>
                  <a:pt x="531665" y="346"/>
                </a:moveTo>
                <a:cubicBezTo>
                  <a:pt x="541107" y="1151"/>
                  <a:pt x="550130" y="3598"/>
                  <a:pt x="555508" y="10043"/>
                </a:cubicBezTo>
                <a:cubicBezTo>
                  <a:pt x="569851" y="27229"/>
                  <a:pt x="570568" y="56350"/>
                  <a:pt x="569612" y="77355"/>
                </a:cubicBezTo>
                <a:cubicBezTo>
                  <a:pt x="568655" y="105998"/>
                  <a:pt x="565070" y="134403"/>
                  <a:pt x="566743" y="163047"/>
                </a:cubicBezTo>
                <a:cubicBezTo>
                  <a:pt x="569612" y="206251"/>
                  <a:pt x="578934" y="258048"/>
                  <a:pt x="565070" y="300058"/>
                </a:cubicBezTo>
                <a:cubicBezTo>
                  <a:pt x="552640" y="337772"/>
                  <a:pt x="509613" y="335624"/>
                  <a:pt x="476148" y="334430"/>
                </a:cubicBezTo>
                <a:cubicBezTo>
                  <a:pt x="451289" y="333714"/>
                  <a:pt x="426907" y="331089"/>
                  <a:pt x="402286" y="329656"/>
                </a:cubicBezTo>
                <a:cubicBezTo>
                  <a:pt x="369060" y="327985"/>
                  <a:pt x="335356" y="331089"/>
                  <a:pt x="301891" y="331089"/>
                </a:cubicBezTo>
                <a:cubicBezTo>
                  <a:pt x="246674" y="330850"/>
                  <a:pt x="191217" y="331089"/>
                  <a:pt x="136000" y="330134"/>
                </a:cubicBezTo>
                <a:cubicBezTo>
                  <a:pt x="118550" y="329656"/>
                  <a:pt x="77436" y="332759"/>
                  <a:pt x="57596" y="319392"/>
                </a:cubicBezTo>
                <a:cubicBezTo>
                  <a:pt x="53771" y="320108"/>
                  <a:pt x="49230" y="317005"/>
                  <a:pt x="50186" y="311993"/>
                </a:cubicBezTo>
                <a:cubicBezTo>
                  <a:pt x="48990" y="310561"/>
                  <a:pt x="48273" y="308890"/>
                  <a:pt x="47556" y="306980"/>
                </a:cubicBezTo>
                <a:cubicBezTo>
                  <a:pt x="45883" y="302206"/>
                  <a:pt x="48512" y="298626"/>
                  <a:pt x="52098" y="297194"/>
                </a:cubicBezTo>
                <a:cubicBezTo>
                  <a:pt x="61181" y="227495"/>
                  <a:pt x="58074" y="153260"/>
                  <a:pt x="52337" y="83561"/>
                </a:cubicBezTo>
                <a:cubicBezTo>
                  <a:pt x="50186" y="60169"/>
                  <a:pt x="47078" y="35106"/>
                  <a:pt x="64528" y="16965"/>
                </a:cubicBezTo>
                <a:cubicBezTo>
                  <a:pt x="80543" y="17"/>
                  <a:pt x="114725" y="4075"/>
                  <a:pt x="135522" y="2882"/>
                </a:cubicBezTo>
                <a:cubicBezTo>
                  <a:pt x="217272" y="-2370"/>
                  <a:pt x="298305" y="11236"/>
                  <a:pt x="379817" y="7656"/>
                </a:cubicBezTo>
                <a:cubicBezTo>
                  <a:pt x="421648" y="5746"/>
                  <a:pt x="463479" y="733"/>
                  <a:pt x="505311" y="495"/>
                </a:cubicBezTo>
                <a:cubicBezTo>
                  <a:pt x="512362" y="376"/>
                  <a:pt x="522223" y="-460"/>
                  <a:pt x="531665" y="346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KSO_Shape">
            <a:extLst>
              <a:ext uri="{FF2B5EF4-FFF2-40B4-BE49-F238E27FC236}">
                <a16:creationId xmlns:a16="http://schemas.microsoft.com/office/drawing/2014/main" id="{74140587-F53D-3E44-836D-FC779891A896}"/>
              </a:ext>
            </a:extLst>
          </p:cNvPr>
          <p:cNvSpPr>
            <a:spLocks/>
          </p:cNvSpPr>
          <p:nvPr/>
        </p:nvSpPr>
        <p:spPr bwMode="auto">
          <a:xfrm>
            <a:off x="7294037" y="3171918"/>
            <a:ext cx="438319" cy="464186"/>
          </a:xfrm>
          <a:custGeom>
            <a:avLst/>
            <a:gdLst>
              <a:gd name="connsiteX0" fmla="*/ 435703 w 572779"/>
              <a:gd name="connsiteY0" fmla="*/ 160183 h 606580"/>
              <a:gd name="connsiteX1" fmla="*/ 479697 w 572779"/>
              <a:gd name="connsiteY1" fmla="*/ 160183 h 606580"/>
              <a:gd name="connsiteX2" fmla="*/ 479581 w 572779"/>
              <a:gd name="connsiteY2" fmla="*/ 160472 h 606580"/>
              <a:gd name="connsiteX3" fmla="*/ 479812 w 572779"/>
              <a:gd name="connsiteY3" fmla="*/ 160472 h 606580"/>
              <a:gd name="connsiteX4" fmla="*/ 478713 w 572779"/>
              <a:gd name="connsiteY4" fmla="*/ 162726 h 606580"/>
              <a:gd name="connsiteX5" fmla="*/ 469682 w 572779"/>
              <a:gd name="connsiteY5" fmla="*/ 187227 h 606580"/>
              <a:gd name="connsiteX6" fmla="*/ 474776 w 572779"/>
              <a:gd name="connsiteY6" fmla="*/ 242470 h 606580"/>
              <a:gd name="connsiteX7" fmla="*/ 494284 w 572779"/>
              <a:gd name="connsiteY7" fmla="*/ 242470 h 606580"/>
              <a:gd name="connsiteX8" fmla="*/ 510840 w 572779"/>
              <a:gd name="connsiteY8" fmla="*/ 160183 h 606580"/>
              <a:gd name="connsiteX9" fmla="*/ 527338 w 572779"/>
              <a:gd name="connsiteY9" fmla="*/ 160183 h 606580"/>
              <a:gd name="connsiteX10" fmla="*/ 572779 w 572779"/>
              <a:gd name="connsiteY10" fmla="*/ 205430 h 606580"/>
              <a:gd name="connsiteX11" fmla="*/ 572779 w 572779"/>
              <a:gd name="connsiteY11" fmla="*/ 337413 h 606580"/>
              <a:gd name="connsiteX12" fmla="*/ 527396 w 572779"/>
              <a:gd name="connsiteY12" fmla="*/ 382717 h 606580"/>
              <a:gd name="connsiteX13" fmla="*/ 521607 w 572779"/>
              <a:gd name="connsiteY13" fmla="*/ 382717 h 606580"/>
              <a:gd name="connsiteX14" fmla="*/ 521607 w 572779"/>
              <a:gd name="connsiteY14" fmla="*/ 574624 h 606580"/>
              <a:gd name="connsiteX15" fmla="*/ 489595 w 572779"/>
              <a:gd name="connsiteY15" fmla="*/ 606580 h 606580"/>
              <a:gd name="connsiteX16" fmla="*/ 457815 w 572779"/>
              <a:gd name="connsiteY16" fmla="*/ 578149 h 606580"/>
              <a:gd name="connsiteX17" fmla="*/ 425978 w 572779"/>
              <a:gd name="connsiteY17" fmla="*/ 606580 h 606580"/>
              <a:gd name="connsiteX18" fmla="*/ 393966 w 572779"/>
              <a:gd name="connsiteY18" fmla="*/ 574624 h 606580"/>
              <a:gd name="connsiteX19" fmla="*/ 393966 w 572779"/>
              <a:gd name="connsiteY19" fmla="*/ 392541 h 606580"/>
              <a:gd name="connsiteX20" fmla="*/ 422967 w 572779"/>
              <a:gd name="connsiteY20" fmla="*/ 337528 h 606580"/>
              <a:gd name="connsiteX21" fmla="*/ 422967 w 572779"/>
              <a:gd name="connsiteY21" fmla="*/ 242528 h 606580"/>
              <a:gd name="connsiteX22" fmla="*/ 440739 w 572779"/>
              <a:gd name="connsiteY22" fmla="*/ 242528 h 606580"/>
              <a:gd name="connsiteX23" fmla="*/ 445833 w 572779"/>
              <a:gd name="connsiteY23" fmla="*/ 186996 h 606580"/>
              <a:gd name="connsiteX24" fmla="*/ 445196 w 572779"/>
              <a:gd name="connsiteY24" fmla="*/ 183991 h 606580"/>
              <a:gd name="connsiteX25" fmla="*/ 436860 w 572779"/>
              <a:gd name="connsiteY25" fmla="*/ 162726 h 606580"/>
              <a:gd name="connsiteX26" fmla="*/ 435818 w 572779"/>
              <a:gd name="connsiteY26" fmla="*/ 160472 h 606580"/>
              <a:gd name="connsiteX27" fmla="*/ 435876 w 572779"/>
              <a:gd name="connsiteY27" fmla="*/ 160472 h 606580"/>
              <a:gd name="connsiteX28" fmla="*/ 435703 w 572779"/>
              <a:gd name="connsiteY28" fmla="*/ 160183 h 606580"/>
              <a:gd name="connsiteX29" fmla="*/ 264349 w 572779"/>
              <a:gd name="connsiteY29" fmla="*/ 160183 h 606580"/>
              <a:gd name="connsiteX30" fmla="*/ 308327 w 572779"/>
              <a:gd name="connsiteY30" fmla="*/ 160183 h 606580"/>
              <a:gd name="connsiteX31" fmla="*/ 308154 w 572779"/>
              <a:gd name="connsiteY31" fmla="*/ 160472 h 606580"/>
              <a:gd name="connsiteX32" fmla="*/ 308385 w 572779"/>
              <a:gd name="connsiteY32" fmla="*/ 160472 h 606580"/>
              <a:gd name="connsiteX33" fmla="*/ 307344 w 572779"/>
              <a:gd name="connsiteY33" fmla="*/ 162726 h 606580"/>
              <a:gd name="connsiteX34" fmla="*/ 298316 w 572779"/>
              <a:gd name="connsiteY34" fmla="*/ 187227 h 606580"/>
              <a:gd name="connsiteX35" fmla="*/ 303409 w 572779"/>
              <a:gd name="connsiteY35" fmla="*/ 242470 h 606580"/>
              <a:gd name="connsiteX36" fmla="*/ 322910 w 572779"/>
              <a:gd name="connsiteY36" fmla="*/ 242470 h 606580"/>
              <a:gd name="connsiteX37" fmla="*/ 339401 w 572779"/>
              <a:gd name="connsiteY37" fmla="*/ 160183 h 606580"/>
              <a:gd name="connsiteX38" fmla="*/ 355951 w 572779"/>
              <a:gd name="connsiteY38" fmla="*/ 160183 h 606580"/>
              <a:gd name="connsiteX39" fmla="*/ 401376 w 572779"/>
              <a:gd name="connsiteY39" fmla="*/ 205430 h 606580"/>
              <a:gd name="connsiteX40" fmla="*/ 401376 w 572779"/>
              <a:gd name="connsiteY40" fmla="*/ 337413 h 606580"/>
              <a:gd name="connsiteX41" fmla="*/ 356009 w 572779"/>
              <a:gd name="connsiteY41" fmla="*/ 382717 h 606580"/>
              <a:gd name="connsiteX42" fmla="*/ 350222 w 572779"/>
              <a:gd name="connsiteY42" fmla="*/ 382717 h 606580"/>
              <a:gd name="connsiteX43" fmla="*/ 350222 w 572779"/>
              <a:gd name="connsiteY43" fmla="*/ 574624 h 606580"/>
              <a:gd name="connsiteX44" fmla="*/ 318222 w 572779"/>
              <a:gd name="connsiteY44" fmla="*/ 606580 h 606580"/>
              <a:gd name="connsiteX45" fmla="*/ 286396 w 572779"/>
              <a:gd name="connsiteY45" fmla="*/ 578149 h 606580"/>
              <a:gd name="connsiteX46" fmla="*/ 254628 w 572779"/>
              <a:gd name="connsiteY46" fmla="*/ 606580 h 606580"/>
              <a:gd name="connsiteX47" fmla="*/ 222628 w 572779"/>
              <a:gd name="connsiteY47" fmla="*/ 574624 h 606580"/>
              <a:gd name="connsiteX48" fmla="*/ 222628 w 572779"/>
              <a:gd name="connsiteY48" fmla="*/ 382833 h 606580"/>
              <a:gd name="connsiteX49" fmla="*/ 216841 w 572779"/>
              <a:gd name="connsiteY49" fmla="*/ 382833 h 606580"/>
              <a:gd name="connsiteX50" fmla="*/ 171474 w 572779"/>
              <a:gd name="connsiteY50" fmla="*/ 337528 h 606580"/>
              <a:gd name="connsiteX51" fmla="*/ 171474 w 572779"/>
              <a:gd name="connsiteY51" fmla="*/ 205545 h 606580"/>
              <a:gd name="connsiteX52" fmla="*/ 216841 w 572779"/>
              <a:gd name="connsiteY52" fmla="*/ 160241 h 606580"/>
              <a:gd name="connsiteX53" fmla="*/ 233333 w 572779"/>
              <a:gd name="connsiteY53" fmla="*/ 160241 h 606580"/>
              <a:gd name="connsiteX54" fmla="*/ 249825 w 572779"/>
              <a:gd name="connsiteY54" fmla="*/ 242528 h 606580"/>
              <a:gd name="connsiteX55" fmla="*/ 269383 w 572779"/>
              <a:gd name="connsiteY55" fmla="*/ 242528 h 606580"/>
              <a:gd name="connsiteX56" fmla="*/ 274476 w 572779"/>
              <a:gd name="connsiteY56" fmla="*/ 186996 h 606580"/>
              <a:gd name="connsiteX57" fmla="*/ 273839 w 572779"/>
              <a:gd name="connsiteY57" fmla="*/ 183991 h 606580"/>
              <a:gd name="connsiteX58" fmla="*/ 265506 w 572779"/>
              <a:gd name="connsiteY58" fmla="*/ 162726 h 606580"/>
              <a:gd name="connsiteX59" fmla="*/ 264407 w 572779"/>
              <a:gd name="connsiteY59" fmla="*/ 160472 h 606580"/>
              <a:gd name="connsiteX60" fmla="*/ 264523 w 572779"/>
              <a:gd name="connsiteY60" fmla="*/ 160472 h 606580"/>
              <a:gd name="connsiteX61" fmla="*/ 264349 w 572779"/>
              <a:gd name="connsiteY61" fmla="*/ 160183 h 606580"/>
              <a:gd name="connsiteX62" fmla="*/ 92987 w 572779"/>
              <a:gd name="connsiteY62" fmla="*/ 160183 h 606580"/>
              <a:gd name="connsiteX63" fmla="*/ 136964 w 572779"/>
              <a:gd name="connsiteY63" fmla="*/ 160183 h 606580"/>
              <a:gd name="connsiteX64" fmla="*/ 136791 w 572779"/>
              <a:gd name="connsiteY64" fmla="*/ 160472 h 606580"/>
              <a:gd name="connsiteX65" fmla="*/ 137022 w 572779"/>
              <a:gd name="connsiteY65" fmla="*/ 160472 h 606580"/>
              <a:gd name="connsiteX66" fmla="*/ 135923 w 572779"/>
              <a:gd name="connsiteY66" fmla="*/ 162726 h 606580"/>
              <a:gd name="connsiteX67" fmla="*/ 126896 w 572779"/>
              <a:gd name="connsiteY67" fmla="*/ 187227 h 606580"/>
              <a:gd name="connsiteX68" fmla="*/ 131988 w 572779"/>
              <a:gd name="connsiteY68" fmla="*/ 242470 h 606580"/>
              <a:gd name="connsiteX69" fmla="*/ 149752 w 572779"/>
              <a:gd name="connsiteY69" fmla="*/ 242470 h 606580"/>
              <a:gd name="connsiteX70" fmla="*/ 149752 w 572779"/>
              <a:gd name="connsiteY70" fmla="*/ 337471 h 606580"/>
              <a:gd name="connsiteX71" fmla="*/ 178742 w 572779"/>
              <a:gd name="connsiteY71" fmla="*/ 392483 h 606580"/>
              <a:gd name="connsiteX72" fmla="*/ 178742 w 572779"/>
              <a:gd name="connsiteY72" fmla="*/ 574624 h 606580"/>
              <a:gd name="connsiteX73" fmla="*/ 146743 w 572779"/>
              <a:gd name="connsiteY73" fmla="*/ 606580 h 606580"/>
              <a:gd name="connsiteX74" fmla="*/ 114976 w 572779"/>
              <a:gd name="connsiteY74" fmla="*/ 578149 h 606580"/>
              <a:gd name="connsiteX75" fmla="*/ 83151 w 572779"/>
              <a:gd name="connsiteY75" fmla="*/ 606580 h 606580"/>
              <a:gd name="connsiteX76" fmla="*/ 51152 w 572779"/>
              <a:gd name="connsiteY76" fmla="*/ 574624 h 606580"/>
              <a:gd name="connsiteX77" fmla="*/ 51152 w 572779"/>
              <a:gd name="connsiteY77" fmla="*/ 382833 h 606580"/>
              <a:gd name="connsiteX78" fmla="*/ 45365 w 572779"/>
              <a:gd name="connsiteY78" fmla="*/ 382833 h 606580"/>
              <a:gd name="connsiteX79" fmla="*/ 0 w 572779"/>
              <a:gd name="connsiteY79" fmla="*/ 337528 h 606580"/>
              <a:gd name="connsiteX80" fmla="*/ 0 w 572779"/>
              <a:gd name="connsiteY80" fmla="*/ 205545 h 606580"/>
              <a:gd name="connsiteX81" fmla="*/ 45365 w 572779"/>
              <a:gd name="connsiteY81" fmla="*/ 160241 h 606580"/>
              <a:gd name="connsiteX82" fmla="*/ 61972 w 572779"/>
              <a:gd name="connsiteY82" fmla="*/ 160241 h 606580"/>
              <a:gd name="connsiteX83" fmla="*/ 78464 w 572779"/>
              <a:gd name="connsiteY83" fmla="*/ 242528 h 606580"/>
              <a:gd name="connsiteX84" fmla="*/ 97964 w 572779"/>
              <a:gd name="connsiteY84" fmla="*/ 242528 h 606580"/>
              <a:gd name="connsiteX85" fmla="*/ 103056 w 572779"/>
              <a:gd name="connsiteY85" fmla="*/ 186996 h 606580"/>
              <a:gd name="connsiteX86" fmla="*/ 102477 w 572779"/>
              <a:gd name="connsiteY86" fmla="*/ 183991 h 606580"/>
              <a:gd name="connsiteX87" fmla="*/ 94145 w 572779"/>
              <a:gd name="connsiteY87" fmla="*/ 162726 h 606580"/>
              <a:gd name="connsiteX88" fmla="*/ 93045 w 572779"/>
              <a:gd name="connsiteY88" fmla="*/ 160472 h 606580"/>
              <a:gd name="connsiteX89" fmla="*/ 93103 w 572779"/>
              <a:gd name="connsiteY89" fmla="*/ 160472 h 606580"/>
              <a:gd name="connsiteX90" fmla="*/ 92987 w 572779"/>
              <a:gd name="connsiteY90" fmla="*/ 160183 h 606580"/>
              <a:gd name="connsiteX91" fmla="*/ 457411 w 572779"/>
              <a:gd name="connsiteY91" fmla="*/ 751 h 606580"/>
              <a:gd name="connsiteX92" fmla="*/ 458047 w 572779"/>
              <a:gd name="connsiteY92" fmla="*/ 751 h 606580"/>
              <a:gd name="connsiteX93" fmla="*/ 521621 w 572779"/>
              <a:gd name="connsiteY93" fmla="*/ 49915 h 606580"/>
              <a:gd name="connsiteX94" fmla="*/ 523761 w 572779"/>
              <a:gd name="connsiteY94" fmla="*/ 66553 h 606580"/>
              <a:gd name="connsiteX95" fmla="*/ 458105 w 572779"/>
              <a:gd name="connsiteY95" fmla="*/ 132124 h 606580"/>
              <a:gd name="connsiteX96" fmla="*/ 457469 w 572779"/>
              <a:gd name="connsiteY96" fmla="*/ 132124 h 606580"/>
              <a:gd name="connsiteX97" fmla="*/ 393895 w 572779"/>
              <a:gd name="connsiteY97" fmla="*/ 82960 h 606580"/>
              <a:gd name="connsiteX98" fmla="*/ 391755 w 572779"/>
              <a:gd name="connsiteY98" fmla="*/ 66322 h 606580"/>
              <a:gd name="connsiteX99" fmla="*/ 457411 w 572779"/>
              <a:gd name="connsiteY99" fmla="*/ 751 h 606580"/>
              <a:gd name="connsiteX100" fmla="*/ 285868 w 572779"/>
              <a:gd name="connsiteY100" fmla="*/ 751 h 606580"/>
              <a:gd name="connsiteX101" fmla="*/ 286621 w 572779"/>
              <a:gd name="connsiteY101" fmla="*/ 751 h 606580"/>
              <a:gd name="connsiteX102" fmla="*/ 350227 w 572779"/>
              <a:gd name="connsiteY102" fmla="*/ 49915 h 606580"/>
              <a:gd name="connsiteX103" fmla="*/ 352369 w 572779"/>
              <a:gd name="connsiteY103" fmla="*/ 66553 h 606580"/>
              <a:gd name="connsiteX104" fmla="*/ 286736 w 572779"/>
              <a:gd name="connsiteY104" fmla="*/ 132124 h 606580"/>
              <a:gd name="connsiteX105" fmla="*/ 286100 w 572779"/>
              <a:gd name="connsiteY105" fmla="*/ 132124 h 606580"/>
              <a:gd name="connsiteX106" fmla="*/ 222493 w 572779"/>
              <a:gd name="connsiteY106" fmla="*/ 82845 h 606580"/>
              <a:gd name="connsiteX107" fmla="*/ 220351 w 572779"/>
              <a:gd name="connsiteY107" fmla="*/ 66264 h 606580"/>
              <a:gd name="connsiteX108" fmla="*/ 285868 w 572779"/>
              <a:gd name="connsiteY108" fmla="*/ 751 h 606580"/>
              <a:gd name="connsiteX109" fmla="*/ 114639 w 572779"/>
              <a:gd name="connsiteY109" fmla="*/ 751 h 606580"/>
              <a:gd name="connsiteX110" fmla="*/ 115275 w 572779"/>
              <a:gd name="connsiteY110" fmla="*/ 751 h 606580"/>
              <a:gd name="connsiteX111" fmla="*/ 178882 w 572779"/>
              <a:gd name="connsiteY111" fmla="*/ 49915 h 606580"/>
              <a:gd name="connsiteX112" fmla="*/ 181024 w 572779"/>
              <a:gd name="connsiteY112" fmla="*/ 66553 h 606580"/>
              <a:gd name="connsiteX113" fmla="*/ 115333 w 572779"/>
              <a:gd name="connsiteY113" fmla="*/ 132124 h 606580"/>
              <a:gd name="connsiteX114" fmla="*/ 114754 w 572779"/>
              <a:gd name="connsiteY114" fmla="*/ 132124 h 606580"/>
              <a:gd name="connsiteX115" fmla="*/ 51148 w 572779"/>
              <a:gd name="connsiteY115" fmla="*/ 82960 h 606580"/>
              <a:gd name="connsiteX116" fmla="*/ 49006 w 572779"/>
              <a:gd name="connsiteY116" fmla="*/ 66322 h 606580"/>
              <a:gd name="connsiteX117" fmla="*/ 114639 w 572779"/>
              <a:gd name="connsiteY117" fmla="*/ 751 h 606580"/>
              <a:gd name="connsiteX118" fmla="*/ 457410 w 572779"/>
              <a:gd name="connsiteY118" fmla="*/ 423 h 606580"/>
              <a:gd name="connsiteX119" fmla="*/ 391355 w 572779"/>
              <a:gd name="connsiteY119" fmla="*/ 66356 h 606580"/>
              <a:gd name="connsiteX120" fmla="*/ 393497 w 572779"/>
              <a:gd name="connsiteY120" fmla="*/ 83056 h 606580"/>
              <a:gd name="connsiteX121" fmla="*/ 457468 w 572779"/>
              <a:gd name="connsiteY121" fmla="*/ 132521 h 606580"/>
              <a:gd name="connsiteX122" fmla="*/ 457815 w 572779"/>
              <a:gd name="connsiteY122" fmla="*/ 132521 h 606580"/>
              <a:gd name="connsiteX123" fmla="*/ 458104 w 572779"/>
              <a:gd name="connsiteY123" fmla="*/ 132521 h 606580"/>
              <a:gd name="connsiteX124" fmla="*/ 524159 w 572779"/>
              <a:gd name="connsiteY124" fmla="*/ 66587 h 606580"/>
              <a:gd name="connsiteX125" fmla="*/ 522017 w 572779"/>
              <a:gd name="connsiteY125" fmla="*/ 49887 h 606580"/>
              <a:gd name="connsiteX126" fmla="*/ 458046 w 572779"/>
              <a:gd name="connsiteY126" fmla="*/ 423 h 606580"/>
              <a:gd name="connsiteX127" fmla="*/ 457699 w 572779"/>
              <a:gd name="connsiteY127" fmla="*/ 423 h 606580"/>
              <a:gd name="connsiteX128" fmla="*/ 114646 w 572779"/>
              <a:gd name="connsiteY128" fmla="*/ 423 h 606580"/>
              <a:gd name="connsiteX129" fmla="*/ 48620 w 572779"/>
              <a:gd name="connsiteY129" fmla="*/ 66356 h 606580"/>
              <a:gd name="connsiteX130" fmla="*/ 50761 w 572779"/>
              <a:gd name="connsiteY130" fmla="*/ 83056 h 606580"/>
              <a:gd name="connsiteX131" fmla="*/ 114762 w 572779"/>
              <a:gd name="connsiteY131" fmla="*/ 132521 h 606580"/>
              <a:gd name="connsiteX132" fmla="*/ 115051 w 572779"/>
              <a:gd name="connsiteY132" fmla="*/ 132521 h 606580"/>
              <a:gd name="connsiteX133" fmla="*/ 115340 w 572779"/>
              <a:gd name="connsiteY133" fmla="*/ 132521 h 606580"/>
              <a:gd name="connsiteX134" fmla="*/ 181424 w 572779"/>
              <a:gd name="connsiteY134" fmla="*/ 66587 h 606580"/>
              <a:gd name="connsiteX135" fmla="*/ 179225 w 572779"/>
              <a:gd name="connsiteY135" fmla="*/ 49887 h 606580"/>
              <a:gd name="connsiteX136" fmla="*/ 115282 w 572779"/>
              <a:gd name="connsiteY136" fmla="*/ 423 h 606580"/>
              <a:gd name="connsiteX137" fmla="*/ 114993 w 572779"/>
              <a:gd name="connsiteY137" fmla="*/ 423 h 606580"/>
              <a:gd name="connsiteX138" fmla="*/ 286036 w 572779"/>
              <a:gd name="connsiteY138" fmla="*/ 397 h 606580"/>
              <a:gd name="connsiteX139" fmla="*/ 219952 w 572779"/>
              <a:gd name="connsiteY139" fmla="*/ 66286 h 606580"/>
              <a:gd name="connsiteX140" fmla="*/ 222151 w 572779"/>
              <a:gd name="connsiteY140" fmla="*/ 82990 h 606580"/>
              <a:gd name="connsiteX141" fmla="*/ 286094 w 572779"/>
              <a:gd name="connsiteY141" fmla="*/ 132522 h 606580"/>
              <a:gd name="connsiteX142" fmla="*/ 286383 w 572779"/>
              <a:gd name="connsiteY142" fmla="*/ 132522 h 606580"/>
              <a:gd name="connsiteX143" fmla="*/ 286730 w 572779"/>
              <a:gd name="connsiteY143" fmla="*/ 132522 h 606580"/>
              <a:gd name="connsiteX144" fmla="*/ 352756 w 572779"/>
              <a:gd name="connsiteY144" fmla="*/ 66575 h 606580"/>
              <a:gd name="connsiteX145" fmla="*/ 350615 w 572779"/>
              <a:gd name="connsiteY145" fmla="*/ 49872 h 606580"/>
              <a:gd name="connsiteX146" fmla="*/ 286614 w 572779"/>
              <a:gd name="connsiteY146" fmla="*/ 397 h 606580"/>
              <a:gd name="connsiteX147" fmla="*/ 286325 w 572779"/>
              <a:gd name="connsiteY147" fmla="*/ 397 h 606580"/>
              <a:gd name="connsiteX148" fmla="*/ 457411 w 572779"/>
              <a:gd name="connsiteY148" fmla="*/ 0 h 606580"/>
              <a:gd name="connsiteX149" fmla="*/ 458047 w 572779"/>
              <a:gd name="connsiteY149" fmla="*/ 0 h 606580"/>
              <a:gd name="connsiteX150" fmla="*/ 522315 w 572779"/>
              <a:gd name="connsiteY150" fmla="*/ 49741 h 606580"/>
              <a:gd name="connsiteX151" fmla="*/ 524513 w 572779"/>
              <a:gd name="connsiteY151" fmla="*/ 66553 h 606580"/>
              <a:gd name="connsiteX152" fmla="*/ 458105 w 572779"/>
              <a:gd name="connsiteY152" fmla="*/ 132875 h 606580"/>
              <a:gd name="connsiteX153" fmla="*/ 457469 w 572779"/>
              <a:gd name="connsiteY153" fmla="*/ 132875 h 606580"/>
              <a:gd name="connsiteX154" fmla="*/ 393201 w 572779"/>
              <a:gd name="connsiteY154" fmla="*/ 83133 h 606580"/>
              <a:gd name="connsiteX155" fmla="*/ 391003 w 572779"/>
              <a:gd name="connsiteY155" fmla="*/ 66322 h 606580"/>
              <a:gd name="connsiteX156" fmla="*/ 457411 w 572779"/>
              <a:gd name="connsiteY156" fmla="*/ 0 h 606580"/>
              <a:gd name="connsiteX157" fmla="*/ 285868 w 572779"/>
              <a:gd name="connsiteY157" fmla="*/ 0 h 606580"/>
              <a:gd name="connsiteX158" fmla="*/ 286621 w 572779"/>
              <a:gd name="connsiteY158" fmla="*/ 0 h 606580"/>
              <a:gd name="connsiteX159" fmla="*/ 350980 w 572779"/>
              <a:gd name="connsiteY159" fmla="*/ 49741 h 606580"/>
              <a:gd name="connsiteX160" fmla="*/ 353179 w 572779"/>
              <a:gd name="connsiteY160" fmla="*/ 66553 h 606580"/>
              <a:gd name="connsiteX161" fmla="*/ 286736 w 572779"/>
              <a:gd name="connsiteY161" fmla="*/ 132875 h 606580"/>
              <a:gd name="connsiteX162" fmla="*/ 286100 w 572779"/>
              <a:gd name="connsiteY162" fmla="*/ 132875 h 606580"/>
              <a:gd name="connsiteX163" fmla="*/ 221740 w 572779"/>
              <a:gd name="connsiteY163" fmla="*/ 83076 h 606580"/>
              <a:gd name="connsiteX164" fmla="*/ 219599 w 572779"/>
              <a:gd name="connsiteY164" fmla="*/ 66264 h 606580"/>
              <a:gd name="connsiteX165" fmla="*/ 285868 w 572779"/>
              <a:gd name="connsiteY165" fmla="*/ 0 h 606580"/>
              <a:gd name="connsiteX166" fmla="*/ 114639 w 572779"/>
              <a:gd name="connsiteY166" fmla="*/ 0 h 606580"/>
              <a:gd name="connsiteX167" fmla="*/ 115275 w 572779"/>
              <a:gd name="connsiteY167" fmla="*/ 0 h 606580"/>
              <a:gd name="connsiteX168" fmla="*/ 179635 w 572779"/>
              <a:gd name="connsiteY168" fmla="*/ 49741 h 606580"/>
              <a:gd name="connsiteX169" fmla="*/ 181776 w 572779"/>
              <a:gd name="connsiteY169" fmla="*/ 66553 h 606580"/>
              <a:gd name="connsiteX170" fmla="*/ 115333 w 572779"/>
              <a:gd name="connsiteY170" fmla="*/ 132875 h 606580"/>
              <a:gd name="connsiteX171" fmla="*/ 114754 w 572779"/>
              <a:gd name="connsiteY171" fmla="*/ 132875 h 606580"/>
              <a:gd name="connsiteX172" fmla="*/ 50395 w 572779"/>
              <a:gd name="connsiteY172" fmla="*/ 83133 h 606580"/>
              <a:gd name="connsiteX173" fmla="*/ 48196 w 572779"/>
              <a:gd name="connsiteY173" fmla="*/ 66322 h 606580"/>
              <a:gd name="connsiteX174" fmla="*/ 114639 w 572779"/>
              <a:gd name="connsiteY17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72779" h="606580">
                <a:moveTo>
                  <a:pt x="435703" y="160183"/>
                </a:moveTo>
                <a:lnTo>
                  <a:pt x="479697" y="160183"/>
                </a:lnTo>
                <a:cubicBezTo>
                  <a:pt x="479639" y="160241"/>
                  <a:pt x="479639" y="160414"/>
                  <a:pt x="479581" y="160472"/>
                </a:cubicBezTo>
                <a:lnTo>
                  <a:pt x="479812" y="160472"/>
                </a:lnTo>
                <a:cubicBezTo>
                  <a:pt x="479407" y="161281"/>
                  <a:pt x="478713" y="162726"/>
                  <a:pt x="478713" y="162726"/>
                </a:cubicBezTo>
                <a:cubicBezTo>
                  <a:pt x="474834" y="170989"/>
                  <a:pt x="471245" y="178848"/>
                  <a:pt x="469682" y="187227"/>
                </a:cubicBezTo>
                <a:lnTo>
                  <a:pt x="474776" y="242470"/>
                </a:lnTo>
                <a:lnTo>
                  <a:pt x="494284" y="242470"/>
                </a:lnTo>
                <a:lnTo>
                  <a:pt x="510840" y="160183"/>
                </a:lnTo>
                <a:lnTo>
                  <a:pt x="527338" y="160183"/>
                </a:lnTo>
                <a:cubicBezTo>
                  <a:pt x="552345" y="160183"/>
                  <a:pt x="572663" y="180466"/>
                  <a:pt x="572779" y="205430"/>
                </a:cubicBezTo>
                <a:lnTo>
                  <a:pt x="572779" y="337413"/>
                </a:lnTo>
                <a:cubicBezTo>
                  <a:pt x="572779" y="362434"/>
                  <a:pt x="552519" y="382717"/>
                  <a:pt x="527396" y="382717"/>
                </a:cubicBezTo>
                <a:lnTo>
                  <a:pt x="521607" y="382717"/>
                </a:lnTo>
                <a:lnTo>
                  <a:pt x="521607" y="574624"/>
                </a:lnTo>
                <a:cubicBezTo>
                  <a:pt x="521607" y="592249"/>
                  <a:pt x="507251" y="606580"/>
                  <a:pt x="489595" y="606580"/>
                </a:cubicBezTo>
                <a:cubicBezTo>
                  <a:pt x="473155" y="606580"/>
                  <a:pt x="459552" y="594098"/>
                  <a:pt x="457815" y="578149"/>
                </a:cubicBezTo>
                <a:cubicBezTo>
                  <a:pt x="456021" y="594214"/>
                  <a:pt x="442417" y="606580"/>
                  <a:pt x="425978" y="606580"/>
                </a:cubicBezTo>
                <a:cubicBezTo>
                  <a:pt x="408322" y="606580"/>
                  <a:pt x="393966" y="592249"/>
                  <a:pt x="393966" y="574624"/>
                </a:cubicBezTo>
                <a:lnTo>
                  <a:pt x="393966" y="392541"/>
                </a:lnTo>
                <a:cubicBezTo>
                  <a:pt x="411506" y="380521"/>
                  <a:pt x="422967" y="360354"/>
                  <a:pt x="422967" y="337528"/>
                </a:cubicBezTo>
                <a:lnTo>
                  <a:pt x="422967" y="242528"/>
                </a:lnTo>
                <a:lnTo>
                  <a:pt x="440739" y="242528"/>
                </a:lnTo>
                <a:lnTo>
                  <a:pt x="445833" y="186996"/>
                </a:lnTo>
                <a:cubicBezTo>
                  <a:pt x="445659" y="186013"/>
                  <a:pt x="445428" y="184973"/>
                  <a:pt x="445196" y="183991"/>
                </a:cubicBezTo>
                <a:cubicBezTo>
                  <a:pt x="443459" y="176768"/>
                  <a:pt x="440276" y="169891"/>
                  <a:pt x="436860" y="162726"/>
                </a:cubicBezTo>
                <a:cubicBezTo>
                  <a:pt x="436860" y="162726"/>
                  <a:pt x="436166" y="161281"/>
                  <a:pt x="435818" y="160472"/>
                </a:cubicBezTo>
                <a:lnTo>
                  <a:pt x="435876" y="160472"/>
                </a:lnTo>
                <a:cubicBezTo>
                  <a:pt x="435818" y="160356"/>
                  <a:pt x="435818" y="160241"/>
                  <a:pt x="435703" y="160183"/>
                </a:cubicBezTo>
                <a:close/>
                <a:moveTo>
                  <a:pt x="264349" y="160183"/>
                </a:moveTo>
                <a:lnTo>
                  <a:pt x="308327" y="160183"/>
                </a:lnTo>
                <a:cubicBezTo>
                  <a:pt x="308269" y="160241"/>
                  <a:pt x="308269" y="160414"/>
                  <a:pt x="308154" y="160472"/>
                </a:cubicBezTo>
                <a:lnTo>
                  <a:pt x="308385" y="160472"/>
                </a:lnTo>
                <a:cubicBezTo>
                  <a:pt x="308038" y="161281"/>
                  <a:pt x="307344" y="162726"/>
                  <a:pt x="307344" y="162726"/>
                </a:cubicBezTo>
                <a:cubicBezTo>
                  <a:pt x="303467" y="170989"/>
                  <a:pt x="299821" y="178848"/>
                  <a:pt x="298316" y="187227"/>
                </a:cubicBezTo>
                <a:lnTo>
                  <a:pt x="303409" y="242470"/>
                </a:lnTo>
                <a:lnTo>
                  <a:pt x="322910" y="242470"/>
                </a:lnTo>
                <a:lnTo>
                  <a:pt x="339401" y="160183"/>
                </a:lnTo>
                <a:lnTo>
                  <a:pt x="355951" y="160183"/>
                </a:lnTo>
                <a:cubicBezTo>
                  <a:pt x="380949" y="160183"/>
                  <a:pt x="401202" y="180466"/>
                  <a:pt x="401376" y="205430"/>
                </a:cubicBezTo>
                <a:lnTo>
                  <a:pt x="401376" y="337413"/>
                </a:lnTo>
                <a:cubicBezTo>
                  <a:pt x="401376" y="362434"/>
                  <a:pt x="381065" y="382717"/>
                  <a:pt x="356009" y="382717"/>
                </a:cubicBezTo>
                <a:lnTo>
                  <a:pt x="350222" y="382717"/>
                </a:lnTo>
                <a:lnTo>
                  <a:pt x="350222" y="574624"/>
                </a:lnTo>
                <a:cubicBezTo>
                  <a:pt x="350222" y="592249"/>
                  <a:pt x="335872" y="606580"/>
                  <a:pt x="318222" y="606580"/>
                </a:cubicBezTo>
                <a:cubicBezTo>
                  <a:pt x="301788" y="606580"/>
                  <a:pt x="288190" y="594098"/>
                  <a:pt x="286396" y="578149"/>
                </a:cubicBezTo>
                <a:cubicBezTo>
                  <a:pt x="284660" y="594214"/>
                  <a:pt x="271062" y="606580"/>
                  <a:pt x="254628" y="606580"/>
                </a:cubicBezTo>
                <a:cubicBezTo>
                  <a:pt x="236978" y="606580"/>
                  <a:pt x="222628" y="592249"/>
                  <a:pt x="222628" y="574624"/>
                </a:cubicBezTo>
                <a:lnTo>
                  <a:pt x="222628" y="382833"/>
                </a:lnTo>
                <a:lnTo>
                  <a:pt x="216841" y="382833"/>
                </a:lnTo>
                <a:cubicBezTo>
                  <a:pt x="191727" y="382833"/>
                  <a:pt x="171474" y="362608"/>
                  <a:pt x="171474" y="337528"/>
                </a:cubicBezTo>
                <a:lnTo>
                  <a:pt x="171474" y="205545"/>
                </a:lnTo>
                <a:cubicBezTo>
                  <a:pt x="171474" y="180524"/>
                  <a:pt x="191727" y="160241"/>
                  <a:pt x="216841" y="160241"/>
                </a:cubicBezTo>
                <a:lnTo>
                  <a:pt x="233333" y="160241"/>
                </a:lnTo>
                <a:lnTo>
                  <a:pt x="249825" y="242528"/>
                </a:lnTo>
                <a:lnTo>
                  <a:pt x="269383" y="242528"/>
                </a:lnTo>
                <a:lnTo>
                  <a:pt x="274476" y="186996"/>
                </a:lnTo>
                <a:cubicBezTo>
                  <a:pt x="274302" y="186013"/>
                  <a:pt x="274071" y="184973"/>
                  <a:pt x="273839" y="183991"/>
                </a:cubicBezTo>
                <a:cubicBezTo>
                  <a:pt x="272045" y="176768"/>
                  <a:pt x="268921" y="169891"/>
                  <a:pt x="265506" y="162726"/>
                </a:cubicBezTo>
                <a:cubicBezTo>
                  <a:pt x="265506" y="162726"/>
                  <a:pt x="264812" y="161281"/>
                  <a:pt x="264407" y="160472"/>
                </a:cubicBezTo>
                <a:lnTo>
                  <a:pt x="264523" y="160472"/>
                </a:lnTo>
                <a:cubicBezTo>
                  <a:pt x="264407" y="160356"/>
                  <a:pt x="264407" y="160241"/>
                  <a:pt x="264349" y="160183"/>
                </a:cubicBezTo>
                <a:close/>
                <a:moveTo>
                  <a:pt x="92987" y="160183"/>
                </a:moveTo>
                <a:lnTo>
                  <a:pt x="136964" y="160183"/>
                </a:lnTo>
                <a:cubicBezTo>
                  <a:pt x="136848" y="160241"/>
                  <a:pt x="136848" y="160414"/>
                  <a:pt x="136791" y="160472"/>
                </a:cubicBezTo>
                <a:lnTo>
                  <a:pt x="137022" y="160472"/>
                </a:lnTo>
                <a:cubicBezTo>
                  <a:pt x="136617" y="161281"/>
                  <a:pt x="135923" y="162726"/>
                  <a:pt x="135923" y="162726"/>
                </a:cubicBezTo>
                <a:cubicBezTo>
                  <a:pt x="132104" y="170989"/>
                  <a:pt x="128458" y="178848"/>
                  <a:pt x="126896" y="187227"/>
                </a:cubicBezTo>
                <a:lnTo>
                  <a:pt x="131988" y="242470"/>
                </a:lnTo>
                <a:lnTo>
                  <a:pt x="149752" y="242470"/>
                </a:lnTo>
                <a:lnTo>
                  <a:pt x="149752" y="337471"/>
                </a:lnTo>
                <a:cubicBezTo>
                  <a:pt x="149752" y="360296"/>
                  <a:pt x="161267" y="380406"/>
                  <a:pt x="178742" y="392483"/>
                </a:cubicBezTo>
                <a:lnTo>
                  <a:pt x="178742" y="574624"/>
                </a:lnTo>
                <a:cubicBezTo>
                  <a:pt x="178742" y="592249"/>
                  <a:pt x="164392" y="606580"/>
                  <a:pt x="146743" y="606580"/>
                </a:cubicBezTo>
                <a:cubicBezTo>
                  <a:pt x="130310" y="606580"/>
                  <a:pt x="116712" y="594098"/>
                  <a:pt x="114976" y="578149"/>
                </a:cubicBezTo>
                <a:cubicBezTo>
                  <a:pt x="113182" y="594214"/>
                  <a:pt x="99584" y="606580"/>
                  <a:pt x="83151" y="606580"/>
                </a:cubicBezTo>
                <a:cubicBezTo>
                  <a:pt x="65502" y="606580"/>
                  <a:pt x="51152" y="592249"/>
                  <a:pt x="51152" y="574624"/>
                </a:cubicBezTo>
                <a:lnTo>
                  <a:pt x="51152" y="382833"/>
                </a:lnTo>
                <a:lnTo>
                  <a:pt x="45365" y="382833"/>
                </a:lnTo>
                <a:cubicBezTo>
                  <a:pt x="20310" y="382833"/>
                  <a:pt x="0" y="362608"/>
                  <a:pt x="0" y="337528"/>
                </a:cubicBezTo>
                <a:lnTo>
                  <a:pt x="0" y="205545"/>
                </a:lnTo>
                <a:cubicBezTo>
                  <a:pt x="0" y="180524"/>
                  <a:pt x="20310" y="160241"/>
                  <a:pt x="45365" y="160241"/>
                </a:cubicBezTo>
                <a:lnTo>
                  <a:pt x="61972" y="160241"/>
                </a:lnTo>
                <a:lnTo>
                  <a:pt x="78464" y="242528"/>
                </a:lnTo>
                <a:lnTo>
                  <a:pt x="97964" y="242528"/>
                </a:lnTo>
                <a:lnTo>
                  <a:pt x="103056" y="186996"/>
                </a:lnTo>
                <a:cubicBezTo>
                  <a:pt x="102940" y="186013"/>
                  <a:pt x="102709" y="184973"/>
                  <a:pt x="102477" y="183991"/>
                </a:cubicBezTo>
                <a:cubicBezTo>
                  <a:pt x="100683" y="176768"/>
                  <a:pt x="97501" y="169891"/>
                  <a:pt x="94145" y="162726"/>
                </a:cubicBezTo>
                <a:cubicBezTo>
                  <a:pt x="94145" y="162726"/>
                  <a:pt x="93450" y="161281"/>
                  <a:pt x="93045" y="160472"/>
                </a:cubicBezTo>
                <a:lnTo>
                  <a:pt x="93103" y="160472"/>
                </a:lnTo>
                <a:cubicBezTo>
                  <a:pt x="93045" y="160356"/>
                  <a:pt x="93045" y="160241"/>
                  <a:pt x="92987" y="160183"/>
                </a:cubicBezTo>
                <a:close/>
                <a:moveTo>
                  <a:pt x="457411" y="751"/>
                </a:moveTo>
                <a:lnTo>
                  <a:pt x="458047" y="751"/>
                </a:lnTo>
                <a:cubicBezTo>
                  <a:pt x="488012" y="751"/>
                  <a:pt x="514158" y="20971"/>
                  <a:pt x="521621" y="49915"/>
                </a:cubicBezTo>
                <a:cubicBezTo>
                  <a:pt x="523009" y="55403"/>
                  <a:pt x="523761" y="61007"/>
                  <a:pt x="523761" y="66553"/>
                </a:cubicBezTo>
                <a:cubicBezTo>
                  <a:pt x="523761" y="102718"/>
                  <a:pt x="494317" y="132124"/>
                  <a:pt x="458105" y="132124"/>
                </a:cubicBezTo>
                <a:lnTo>
                  <a:pt x="457469" y="132124"/>
                </a:lnTo>
                <a:cubicBezTo>
                  <a:pt x="427504" y="132124"/>
                  <a:pt x="401358" y="111904"/>
                  <a:pt x="393895" y="82960"/>
                </a:cubicBezTo>
                <a:cubicBezTo>
                  <a:pt x="392507" y="77472"/>
                  <a:pt x="391755" y="71868"/>
                  <a:pt x="391755" y="66322"/>
                </a:cubicBezTo>
                <a:cubicBezTo>
                  <a:pt x="391755" y="30157"/>
                  <a:pt x="421199" y="751"/>
                  <a:pt x="457411" y="751"/>
                </a:cubicBezTo>
                <a:close/>
                <a:moveTo>
                  <a:pt x="285868" y="751"/>
                </a:moveTo>
                <a:lnTo>
                  <a:pt x="286621" y="751"/>
                </a:lnTo>
                <a:cubicBezTo>
                  <a:pt x="316601" y="751"/>
                  <a:pt x="342761" y="20971"/>
                  <a:pt x="350227" y="49915"/>
                </a:cubicBezTo>
                <a:cubicBezTo>
                  <a:pt x="351674" y="55403"/>
                  <a:pt x="352369" y="61007"/>
                  <a:pt x="352369" y="66553"/>
                </a:cubicBezTo>
                <a:cubicBezTo>
                  <a:pt x="352369" y="102718"/>
                  <a:pt x="322909" y="132124"/>
                  <a:pt x="286736" y="132124"/>
                </a:cubicBezTo>
                <a:lnTo>
                  <a:pt x="286100" y="132124"/>
                </a:lnTo>
                <a:cubicBezTo>
                  <a:pt x="256119" y="132124"/>
                  <a:pt x="229959" y="111846"/>
                  <a:pt x="222493" y="82845"/>
                </a:cubicBezTo>
                <a:cubicBezTo>
                  <a:pt x="221046" y="77414"/>
                  <a:pt x="220351" y="71810"/>
                  <a:pt x="220351" y="66264"/>
                </a:cubicBezTo>
                <a:cubicBezTo>
                  <a:pt x="220351" y="30157"/>
                  <a:pt x="249753" y="751"/>
                  <a:pt x="285868" y="751"/>
                </a:cubicBezTo>
                <a:close/>
                <a:moveTo>
                  <a:pt x="114639" y="751"/>
                </a:moveTo>
                <a:lnTo>
                  <a:pt x="115275" y="751"/>
                </a:lnTo>
                <a:cubicBezTo>
                  <a:pt x="145256" y="751"/>
                  <a:pt x="171416" y="20971"/>
                  <a:pt x="178882" y="49915"/>
                </a:cubicBezTo>
                <a:cubicBezTo>
                  <a:pt x="180329" y="55403"/>
                  <a:pt x="181024" y="61007"/>
                  <a:pt x="181024" y="66553"/>
                </a:cubicBezTo>
                <a:cubicBezTo>
                  <a:pt x="181024" y="102718"/>
                  <a:pt x="151564" y="132124"/>
                  <a:pt x="115333" y="132124"/>
                </a:cubicBezTo>
                <a:lnTo>
                  <a:pt x="114754" y="132124"/>
                </a:lnTo>
                <a:cubicBezTo>
                  <a:pt x="84774" y="132124"/>
                  <a:pt x="58614" y="111904"/>
                  <a:pt x="51148" y="82960"/>
                </a:cubicBezTo>
                <a:cubicBezTo>
                  <a:pt x="49701" y="77472"/>
                  <a:pt x="49006" y="71868"/>
                  <a:pt x="49006" y="66322"/>
                </a:cubicBezTo>
                <a:cubicBezTo>
                  <a:pt x="49006" y="30157"/>
                  <a:pt x="78466" y="751"/>
                  <a:pt x="114639" y="751"/>
                </a:cubicBezTo>
                <a:close/>
                <a:moveTo>
                  <a:pt x="457410" y="423"/>
                </a:moveTo>
                <a:cubicBezTo>
                  <a:pt x="420880" y="423"/>
                  <a:pt x="391355" y="29894"/>
                  <a:pt x="391355" y="66356"/>
                </a:cubicBezTo>
                <a:cubicBezTo>
                  <a:pt x="391355" y="72135"/>
                  <a:pt x="392108" y="77740"/>
                  <a:pt x="393497" y="83056"/>
                </a:cubicBezTo>
                <a:cubicBezTo>
                  <a:pt x="400849" y="111487"/>
                  <a:pt x="426669" y="132521"/>
                  <a:pt x="457468" y="132521"/>
                </a:cubicBezTo>
                <a:lnTo>
                  <a:pt x="457815" y="132521"/>
                </a:lnTo>
                <a:lnTo>
                  <a:pt x="458104" y="132521"/>
                </a:lnTo>
                <a:cubicBezTo>
                  <a:pt x="494634" y="132521"/>
                  <a:pt x="524159" y="103050"/>
                  <a:pt x="524159" y="66587"/>
                </a:cubicBezTo>
                <a:cubicBezTo>
                  <a:pt x="524159" y="60809"/>
                  <a:pt x="523406" y="55204"/>
                  <a:pt x="522017" y="49887"/>
                </a:cubicBezTo>
                <a:cubicBezTo>
                  <a:pt x="514665" y="21457"/>
                  <a:pt x="488845" y="423"/>
                  <a:pt x="458046" y="423"/>
                </a:cubicBezTo>
                <a:lnTo>
                  <a:pt x="457699" y="423"/>
                </a:lnTo>
                <a:close/>
                <a:moveTo>
                  <a:pt x="114646" y="423"/>
                </a:moveTo>
                <a:cubicBezTo>
                  <a:pt x="78190" y="423"/>
                  <a:pt x="48620" y="29894"/>
                  <a:pt x="48620" y="66356"/>
                </a:cubicBezTo>
                <a:cubicBezTo>
                  <a:pt x="48620" y="72135"/>
                  <a:pt x="49372" y="77740"/>
                  <a:pt x="50761" y="83056"/>
                </a:cubicBezTo>
                <a:cubicBezTo>
                  <a:pt x="58110" y="111487"/>
                  <a:pt x="83977" y="132521"/>
                  <a:pt x="114762" y="132521"/>
                </a:cubicBezTo>
                <a:lnTo>
                  <a:pt x="115051" y="132521"/>
                </a:lnTo>
                <a:lnTo>
                  <a:pt x="115340" y="132521"/>
                </a:lnTo>
                <a:cubicBezTo>
                  <a:pt x="151854" y="132521"/>
                  <a:pt x="181424" y="103050"/>
                  <a:pt x="181424" y="66587"/>
                </a:cubicBezTo>
                <a:cubicBezTo>
                  <a:pt x="181424" y="60809"/>
                  <a:pt x="180614" y="55204"/>
                  <a:pt x="179225" y="49887"/>
                </a:cubicBezTo>
                <a:cubicBezTo>
                  <a:pt x="171934" y="21457"/>
                  <a:pt x="146067" y="423"/>
                  <a:pt x="115282" y="423"/>
                </a:cubicBezTo>
                <a:lnTo>
                  <a:pt x="114993" y="423"/>
                </a:lnTo>
                <a:close/>
                <a:moveTo>
                  <a:pt x="286036" y="397"/>
                </a:moveTo>
                <a:cubicBezTo>
                  <a:pt x="249522" y="282"/>
                  <a:pt x="219952" y="29874"/>
                  <a:pt x="219952" y="66286"/>
                </a:cubicBezTo>
                <a:cubicBezTo>
                  <a:pt x="219952" y="72066"/>
                  <a:pt x="220762" y="77672"/>
                  <a:pt x="222151" y="82990"/>
                </a:cubicBezTo>
                <a:cubicBezTo>
                  <a:pt x="229442" y="111484"/>
                  <a:pt x="255309" y="132522"/>
                  <a:pt x="286094" y="132522"/>
                </a:cubicBezTo>
                <a:lnTo>
                  <a:pt x="286383" y="132522"/>
                </a:lnTo>
                <a:lnTo>
                  <a:pt x="286730" y="132522"/>
                </a:lnTo>
                <a:cubicBezTo>
                  <a:pt x="323186" y="132522"/>
                  <a:pt x="352756" y="103045"/>
                  <a:pt x="352756" y="66575"/>
                </a:cubicBezTo>
                <a:cubicBezTo>
                  <a:pt x="352756" y="60796"/>
                  <a:pt x="352004" y="55189"/>
                  <a:pt x="350615" y="49872"/>
                </a:cubicBezTo>
                <a:cubicBezTo>
                  <a:pt x="343266" y="21436"/>
                  <a:pt x="317399" y="397"/>
                  <a:pt x="286614" y="397"/>
                </a:cubicBezTo>
                <a:lnTo>
                  <a:pt x="286325" y="397"/>
                </a:lnTo>
                <a:close/>
                <a:moveTo>
                  <a:pt x="457411" y="0"/>
                </a:moveTo>
                <a:lnTo>
                  <a:pt x="458047" y="0"/>
                </a:lnTo>
                <a:cubicBezTo>
                  <a:pt x="488359" y="0"/>
                  <a:pt x="514795" y="20451"/>
                  <a:pt x="522315" y="49741"/>
                </a:cubicBezTo>
                <a:cubicBezTo>
                  <a:pt x="523761" y="55230"/>
                  <a:pt x="524513" y="60891"/>
                  <a:pt x="524513" y="66553"/>
                </a:cubicBezTo>
                <a:cubicBezTo>
                  <a:pt x="524513" y="103122"/>
                  <a:pt x="494722" y="132875"/>
                  <a:pt x="458105" y="132875"/>
                </a:cubicBezTo>
                <a:lnTo>
                  <a:pt x="457469" y="132875"/>
                </a:lnTo>
                <a:cubicBezTo>
                  <a:pt x="427157" y="132875"/>
                  <a:pt x="400721" y="112424"/>
                  <a:pt x="393201" y="83133"/>
                </a:cubicBezTo>
                <a:cubicBezTo>
                  <a:pt x="391755" y="77645"/>
                  <a:pt x="391003" y="71983"/>
                  <a:pt x="391003" y="66322"/>
                </a:cubicBezTo>
                <a:cubicBezTo>
                  <a:pt x="391003" y="29752"/>
                  <a:pt x="420794" y="0"/>
                  <a:pt x="457411" y="0"/>
                </a:cubicBezTo>
                <a:close/>
                <a:moveTo>
                  <a:pt x="285868" y="0"/>
                </a:moveTo>
                <a:lnTo>
                  <a:pt x="286621" y="0"/>
                </a:lnTo>
                <a:cubicBezTo>
                  <a:pt x="316948" y="0"/>
                  <a:pt x="343456" y="20451"/>
                  <a:pt x="350980" y="49741"/>
                </a:cubicBezTo>
                <a:cubicBezTo>
                  <a:pt x="352427" y="55287"/>
                  <a:pt x="353179" y="60891"/>
                  <a:pt x="353179" y="66553"/>
                </a:cubicBezTo>
                <a:cubicBezTo>
                  <a:pt x="353179" y="103122"/>
                  <a:pt x="323372" y="132875"/>
                  <a:pt x="286736" y="132875"/>
                </a:cubicBezTo>
                <a:lnTo>
                  <a:pt x="286100" y="132875"/>
                </a:lnTo>
                <a:cubicBezTo>
                  <a:pt x="255772" y="132875"/>
                  <a:pt x="229322" y="112366"/>
                  <a:pt x="221740" y="83076"/>
                </a:cubicBezTo>
                <a:cubicBezTo>
                  <a:pt x="220294" y="77530"/>
                  <a:pt x="219599" y="71868"/>
                  <a:pt x="219599" y="66264"/>
                </a:cubicBezTo>
                <a:cubicBezTo>
                  <a:pt x="219599" y="29695"/>
                  <a:pt x="249348" y="0"/>
                  <a:pt x="285868" y="0"/>
                </a:cubicBezTo>
                <a:close/>
                <a:moveTo>
                  <a:pt x="114639" y="0"/>
                </a:moveTo>
                <a:lnTo>
                  <a:pt x="115275" y="0"/>
                </a:lnTo>
                <a:cubicBezTo>
                  <a:pt x="145603" y="0"/>
                  <a:pt x="172053" y="20451"/>
                  <a:pt x="179635" y="49741"/>
                </a:cubicBezTo>
                <a:cubicBezTo>
                  <a:pt x="181081" y="55230"/>
                  <a:pt x="181776" y="60891"/>
                  <a:pt x="181776" y="66553"/>
                </a:cubicBezTo>
                <a:cubicBezTo>
                  <a:pt x="181776" y="103122"/>
                  <a:pt x="151969" y="132875"/>
                  <a:pt x="115333" y="132875"/>
                </a:cubicBezTo>
                <a:lnTo>
                  <a:pt x="114754" y="132875"/>
                </a:lnTo>
                <a:cubicBezTo>
                  <a:pt x="84427" y="132875"/>
                  <a:pt x="57919" y="112424"/>
                  <a:pt x="50395" y="83133"/>
                </a:cubicBezTo>
                <a:cubicBezTo>
                  <a:pt x="48948" y="77645"/>
                  <a:pt x="48196" y="71983"/>
                  <a:pt x="48196" y="66322"/>
                </a:cubicBezTo>
                <a:cubicBezTo>
                  <a:pt x="48196" y="29752"/>
                  <a:pt x="78003" y="0"/>
                  <a:pt x="114639" y="0"/>
                </a:cubicBezTo>
                <a:close/>
              </a:path>
            </a:pathLst>
          </a:custGeom>
          <a:gradFill>
            <a:gsLst>
              <a:gs pos="3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9600000" scaled="0"/>
          </a:gra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BDDD4130-3EF7-8B4E-7727-752423FFE110}"/>
              </a:ext>
            </a:extLst>
          </p:cNvPr>
          <p:cNvSpPr/>
          <p:nvPr/>
        </p:nvSpPr>
        <p:spPr>
          <a:xfrm rot="2216731">
            <a:off x="1657596" y="1473244"/>
            <a:ext cx="1222253" cy="1222253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216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B652541-0D64-20DC-A59A-E1D1C1C2DCD3}"/>
              </a:ext>
            </a:extLst>
          </p:cNvPr>
          <p:cNvGrpSpPr/>
          <p:nvPr/>
        </p:nvGrpSpPr>
        <p:grpSpPr>
          <a:xfrm>
            <a:off x="93173" y="-227191"/>
            <a:ext cx="4217059" cy="1282134"/>
            <a:chOff x="93173" y="-227191"/>
            <a:chExt cx="4217059" cy="128213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C87E356-03C4-9DFA-A946-47F5FD886095}"/>
                </a:ext>
              </a:extLst>
            </p:cNvPr>
            <p:cNvSpPr/>
            <p:nvPr/>
          </p:nvSpPr>
          <p:spPr>
            <a:xfrm>
              <a:off x="298272" y="-227191"/>
              <a:ext cx="1251250" cy="12512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5AF978-841D-7FF2-F2E2-0CE6C4A6F40E}"/>
                </a:ext>
              </a:extLst>
            </p:cNvPr>
            <p:cNvSpPr txBox="1"/>
            <p:nvPr/>
          </p:nvSpPr>
          <p:spPr>
            <a:xfrm>
              <a:off x="1547622" y="316166"/>
              <a:ext cx="276261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工作亮点特色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D6069CF-666A-15B3-C383-8FD8FE29880D}"/>
                </a:ext>
              </a:extLst>
            </p:cNvPr>
            <p:cNvSpPr/>
            <p:nvPr/>
          </p:nvSpPr>
          <p:spPr>
            <a:xfrm>
              <a:off x="93173" y="608531"/>
              <a:ext cx="410198" cy="410198"/>
            </a:xfrm>
            <a:prstGeom prst="ellipse">
              <a:avLst/>
            </a:prstGeom>
            <a:gradFill>
              <a:gsLst>
                <a:gs pos="0">
                  <a:srgbClr val="0276FD">
                    <a:alpha val="39000"/>
                  </a:srgbClr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85AD451-35F0-D494-7ED2-6F9BD4AC5DDC}"/>
                </a:ext>
              </a:extLst>
            </p:cNvPr>
            <p:cNvSpPr txBox="1"/>
            <p:nvPr/>
          </p:nvSpPr>
          <p:spPr>
            <a:xfrm>
              <a:off x="316193" y="39280"/>
              <a:ext cx="14948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60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D57E051-6F08-B1AE-3F74-B601BA0E7FDA}"/>
              </a:ext>
            </a:extLst>
          </p:cNvPr>
          <p:cNvGrpSpPr/>
          <p:nvPr/>
        </p:nvGrpSpPr>
        <p:grpSpPr>
          <a:xfrm>
            <a:off x="1682636" y="2049632"/>
            <a:ext cx="2091078" cy="2091078"/>
            <a:chOff x="1392861" y="2093686"/>
            <a:chExt cx="2670628" cy="267062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7FE7A1F-B8E9-5F7D-5B28-BB22D8060B47}"/>
                </a:ext>
              </a:extLst>
            </p:cNvPr>
            <p:cNvSpPr/>
            <p:nvPr/>
          </p:nvSpPr>
          <p:spPr>
            <a:xfrm>
              <a:off x="1392861" y="2093686"/>
              <a:ext cx="2670628" cy="2670628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D6E6BD8B-7FDD-AB28-FC1F-EB758E2609C5}"/>
                </a:ext>
              </a:extLst>
            </p:cNvPr>
            <p:cNvSpPr/>
            <p:nvPr/>
          </p:nvSpPr>
          <p:spPr>
            <a:xfrm>
              <a:off x="1694032" y="2394857"/>
              <a:ext cx="2068286" cy="2068286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43675D0-5585-E7BD-474D-7DFC0A69EAAC}"/>
              </a:ext>
            </a:extLst>
          </p:cNvPr>
          <p:cNvGrpSpPr/>
          <p:nvPr/>
        </p:nvGrpSpPr>
        <p:grpSpPr>
          <a:xfrm>
            <a:off x="4459514" y="1458685"/>
            <a:ext cx="3272972" cy="3272972"/>
            <a:chOff x="1392861" y="2093686"/>
            <a:chExt cx="2670628" cy="2670628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B32E9A2-A2BE-1A0C-8EB4-069262A25B3D}"/>
                </a:ext>
              </a:extLst>
            </p:cNvPr>
            <p:cNvSpPr/>
            <p:nvPr/>
          </p:nvSpPr>
          <p:spPr>
            <a:xfrm rot="3600000">
              <a:off x="1392861" y="2093686"/>
              <a:ext cx="2670628" cy="2670628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528F38F1-5717-D742-9F25-ED8332FB6ECB}"/>
                </a:ext>
              </a:extLst>
            </p:cNvPr>
            <p:cNvSpPr/>
            <p:nvPr/>
          </p:nvSpPr>
          <p:spPr>
            <a:xfrm>
              <a:off x="1694032" y="2394857"/>
              <a:ext cx="2068286" cy="2068286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25400">
              <a:solidFill>
                <a:schemeClr val="bg1"/>
              </a:solidFill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EEB73E7-6F43-98F4-44DF-12D95C1940AF}"/>
              </a:ext>
            </a:extLst>
          </p:cNvPr>
          <p:cNvGrpSpPr/>
          <p:nvPr/>
        </p:nvGrpSpPr>
        <p:grpSpPr>
          <a:xfrm>
            <a:off x="8418286" y="2049632"/>
            <a:ext cx="2091078" cy="2091078"/>
            <a:chOff x="1392861" y="2093686"/>
            <a:chExt cx="2670628" cy="2670628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2F950BAD-2164-4750-B4D5-16989C39E298}"/>
                </a:ext>
              </a:extLst>
            </p:cNvPr>
            <p:cNvSpPr/>
            <p:nvPr/>
          </p:nvSpPr>
          <p:spPr>
            <a:xfrm>
              <a:off x="1392861" y="2093686"/>
              <a:ext cx="2670628" cy="2670628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F16C0E53-A897-4B8A-6359-2024835E3781}"/>
                </a:ext>
              </a:extLst>
            </p:cNvPr>
            <p:cNvSpPr/>
            <p:nvPr/>
          </p:nvSpPr>
          <p:spPr>
            <a:xfrm>
              <a:off x="1694032" y="2394857"/>
              <a:ext cx="2068286" cy="2068286"/>
            </a:xfrm>
            <a:prstGeom prst="ellipse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箭头: V 形 9">
            <a:extLst>
              <a:ext uri="{FF2B5EF4-FFF2-40B4-BE49-F238E27FC236}">
                <a16:creationId xmlns:a16="http://schemas.microsoft.com/office/drawing/2014/main" id="{6CDEBE06-552C-6457-D438-67EC22845323}"/>
              </a:ext>
            </a:extLst>
          </p:cNvPr>
          <p:cNvSpPr/>
          <p:nvPr/>
        </p:nvSpPr>
        <p:spPr>
          <a:xfrm>
            <a:off x="4009528" y="2971908"/>
            <a:ext cx="246526" cy="246526"/>
          </a:xfrm>
          <a:prstGeom prst="chevron">
            <a:avLst/>
          </a:prstGeom>
          <a:gradFill>
            <a:gsLst>
              <a:gs pos="0">
                <a:srgbClr val="0276FD"/>
              </a:gs>
              <a:gs pos="100000">
                <a:srgbClr val="01C1F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箭头: V 形 20">
            <a:extLst>
              <a:ext uri="{FF2B5EF4-FFF2-40B4-BE49-F238E27FC236}">
                <a16:creationId xmlns:a16="http://schemas.microsoft.com/office/drawing/2014/main" id="{1B3119D5-69EA-7345-9646-652C85900949}"/>
              </a:ext>
            </a:extLst>
          </p:cNvPr>
          <p:cNvSpPr/>
          <p:nvPr/>
        </p:nvSpPr>
        <p:spPr>
          <a:xfrm>
            <a:off x="7978321" y="2971908"/>
            <a:ext cx="246526" cy="246526"/>
          </a:xfrm>
          <a:prstGeom prst="chevron">
            <a:avLst/>
          </a:prstGeom>
          <a:gradFill>
            <a:gsLst>
              <a:gs pos="0">
                <a:srgbClr val="0276FD"/>
              </a:gs>
              <a:gs pos="100000">
                <a:srgbClr val="01C1F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7E1ADD5-0A3D-B74B-FA5D-AA649FB28CA2}"/>
              </a:ext>
            </a:extLst>
          </p:cNvPr>
          <p:cNvGrpSpPr/>
          <p:nvPr/>
        </p:nvGrpSpPr>
        <p:grpSpPr>
          <a:xfrm>
            <a:off x="4465338" y="4988063"/>
            <a:ext cx="3261324" cy="908824"/>
            <a:chOff x="6289784" y="1657359"/>
            <a:chExt cx="4415089" cy="908824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907E1FC0-A21C-F5CD-7FA1-2FF54E3999D3}"/>
                </a:ext>
              </a:extLst>
            </p:cNvPr>
            <p:cNvSpPr/>
            <p:nvPr/>
          </p:nvSpPr>
          <p:spPr>
            <a:xfrm>
              <a:off x="6289784" y="1946526"/>
              <a:ext cx="4415089" cy="6196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C127F9B9-96B7-79AE-C6A8-FC9C3FD1C507}"/>
                </a:ext>
              </a:extLst>
            </p:cNvPr>
            <p:cNvSpPr/>
            <p:nvPr/>
          </p:nvSpPr>
          <p:spPr>
            <a:xfrm>
              <a:off x="7376340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B696915-884A-8CE1-52CB-4DAEBC97F9CA}"/>
              </a:ext>
            </a:extLst>
          </p:cNvPr>
          <p:cNvGrpSpPr/>
          <p:nvPr/>
        </p:nvGrpSpPr>
        <p:grpSpPr>
          <a:xfrm>
            <a:off x="8224847" y="4395152"/>
            <a:ext cx="2638637" cy="1185823"/>
            <a:chOff x="6413319" y="1657359"/>
            <a:chExt cx="3572113" cy="1185823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56094AE2-34B8-6D4C-5497-56ECD9C5C00B}"/>
                </a:ext>
              </a:extLst>
            </p:cNvPr>
            <p:cNvSpPr/>
            <p:nvPr/>
          </p:nvSpPr>
          <p:spPr>
            <a:xfrm>
              <a:off x="6413319" y="1946526"/>
              <a:ext cx="3572113" cy="8966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32F6F0A9-7CE8-750B-1233-01720A3ADC6B}"/>
                </a:ext>
              </a:extLst>
            </p:cNvPr>
            <p:cNvSpPr/>
            <p:nvPr/>
          </p:nvSpPr>
          <p:spPr>
            <a:xfrm>
              <a:off x="7009225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E17BC53-025B-7416-CE75-69F15C6E04D2}"/>
              </a:ext>
            </a:extLst>
          </p:cNvPr>
          <p:cNvGrpSpPr/>
          <p:nvPr/>
        </p:nvGrpSpPr>
        <p:grpSpPr>
          <a:xfrm>
            <a:off x="1425394" y="4395152"/>
            <a:ext cx="2638637" cy="1185823"/>
            <a:chOff x="6413319" y="1657359"/>
            <a:chExt cx="3572113" cy="1185823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DFA9469F-D046-E5AB-A426-4F1B4801FA12}"/>
                </a:ext>
              </a:extLst>
            </p:cNvPr>
            <p:cNvSpPr/>
            <p:nvPr/>
          </p:nvSpPr>
          <p:spPr>
            <a:xfrm>
              <a:off x="6413319" y="1946526"/>
              <a:ext cx="3572113" cy="8966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8C6E70AA-AC12-ECFD-2C0A-25D78754C21F}"/>
                </a:ext>
              </a:extLst>
            </p:cNvPr>
            <p:cNvSpPr/>
            <p:nvPr/>
          </p:nvSpPr>
          <p:spPr>
            <a:xfrm>
              <a:off x="7009225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87494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0EB5B705-10E5-BBC8-C84B-166C9CE713A8}"/>
              </a:ext>
            </a:extLst>
          </p:cNvPr>
          <p:cNvSpPr/>
          <p:nvPr/>
        </p:nvSpPr>
        <p:spPr>
          <a:xfrm flipV="1">
            <a:off x="1127125" y="1406635"/>
            <a:ext cx="9937749" cy="19406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EACFD"/>
              </a:gs>
              <a:gs pos="100000">
                <a:srgbClr val="0276F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B652541-0D64-20DC-A59A-E1D1C1C2DCD3}"/>
              </a:ext>
            </a:extLst>
          </p:cNvPr>
          <p:cNvGrpSpPr/>
          <p:nvPr/>
        </p:nvGrpSpPr>
        <p:grpSpPr>
          <a:xfrm>
            <a:off x="93173" y="-227191"/>
            <a:ext cx="4217059" cy="1282134"/>
            <a:chOff x="93173" y="-227191"/>
            <a:chExt cx="4217059" cy="128213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C87E356-03C4-9DFA-A946-47F5FD886095}"/>
                </a:ext>
              </a:extLst>
            </p:cNvPr>
            <p:cNvSpPr/>
            <p:nvPr/>
          </p:nvSpPr>
          <p:spPr>
            <a:xfrm>
              <a:off x="298272" y="-227191"/>
              <a:ext cx="1251250" cy="12512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5AF978-841D-7FF2-F2E2-0CE6C4A6F40E}"/>
                </a:ext>
              </a:extLst>
            </p:cNvPr>
            <p:cNvSpPr txBox="1"/>
            <p:nvPr/>
          </p:nvSpPr>
          <p:spPr>
            <a:xfrm>
              <a:off x="1547622" y="316166"/>
              <a:ext cx="276261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工作亮点特色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D6069CF-666A-15B3-C383-8FD8FE29880D}"/>
                </a:ext>
              </a:extLst>
            </p:cNvPr>
            <p:cNvSpPr/>
            <p:nvPr/>
          </p:nvSpPr>
          <p:spPr>
            <a:xfrm>
              <a:off x="93173" y="608531"/>
              <a:ext cx="410198" cy="410198"/>
            </a:xfrm>
            <a:prstGeom prst="ellipse">
              <a:avLst/>
            </a:prstGeom>
            <a:gradFill>
              <a:gsLst>
                <a:gs pos="0">
                  <a:srgbClr val="0276FD">
                    <a:alpha val="39000"/>
                  </a:srgbClr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85AD451-35F0-D494-7ED2-6F9BD4AC5DDC}"/>
                </a:ext>
              </a:extLst>
            </p:cNvPr>
            <p:cNvSpPr txBox="1"/>
            <p:nvPr/>
          </p:nvSpPr>
          <p:spPr>
            <a:xfrm>
              <a:off x="316193" y="39280"/>
              <a:ext cx="14948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60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DB30CD61-5974-0DB2-6CA3-C092F0DE3ABD}"/>
              </a:ext>
            </a:extLst>
          </p:cNvPr>
          <p:cNvSpPr/>
          <p:nvPr/>
        </p:nvSpPr>
        <p:spPr>
          <a:xfrm flipV="1">
            <a:off x="3039905" y="1406635"/>
            <a:ext cx="6112189" cy="1943256"/>
          </a:xfrm>
          <a:prstGeom prst="roundRect">
            <a:avLst>
              <a:gd name="adj" fmla="val 50000"/>
            </a:avLst>
          </a:prstGeom>
          <a:blipFill dpi="0" rotWithShape="0">
            <a:blip r:embed="rId3"/>
            <a:srcRect/>
            <a:tile tx="0" ty="-5207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0">
            <a:extLst>
              <a:ext uri="{FF2B5EF4-FFF2-40B4-BE49-F238E27FC236}">
                <a16:creationId xmlns:a16="http://schemas.microsoft.com/office/drawing/2014/main" id="{A9E60398-E116-CDD9-D81D-8E116E6DA5F4}"/>
              </a:ext>
            </a:extLst>
          </p:cNvPr>
          <p:cNvSpPr/>
          <p:nvPr/>
        </p:nvSpPr>
        <p:spPr>
          <a:xfrm>
            <a:off x="1811073" y="1990633"/>
            <a:ext cx="788187" cy="788187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椭圆 21">
            <a:extLst>
              <a:ext uri="{FF2B5EF4-FFF2-40B4-BE49-F238E27FC236}">
                <a16:creationId xmlns:a16="http://schemas.microsoft.com/office/drawing/2014/main" id="{0A35F5A9-2F8B-92B3-67C9-00C00378C663}"/>
              </a:ext>
            </a:extLst>
          </p:cNvPr>
          <p:cNvSpPr/>
          <p:nvPr/>
        </p:nvSpPr>
        <p:spPr>
          <a:xfrm>
            <a:off x="9662187" y="2082102"/>
            <a:ext cx="718740" cy="605248"/>
          </a:xfrm>
          <a:custGeom>
            <a:avLst/>
            <a:gdLst>
              <a:gd name="connsiteX0" fmla="*/ 101864 w 331753"/>
              <a:gd name="connsiteY0" fmla="*/ 180944 h 279369"/>
              <a:gd name="connsiteX1" fmla="*/ 100574 w 331753"/>
              <a:gd name="connsiteY1" fmla="*/ 182229 h 279369"/>
              <a:gd name="connsiteX2" fmla="*/ 99284 w 331753"/>
              <a:gd name="connsiteY2" fmla="*/ 182229 h 279369"/>
              <a:gd name="connsiteX3" fmla="*/ 90255 w 331753"/>
              <a:gd name="connsiteY3" fmla="*/ 191225 h 279369"/>
              <a:gd name="connsiteX4" fmla="*/ 83806 w 331753"/>
              <a:gd name="connsiteY4" fmla="*/ 197651 h 279369"/>
              <a:gd name="connsiteX5" fmla="*/ 82516 w 331753"/>
              <a:gd name="connsiteY5" fmla="*/ 200221 h 279369"/>
              <a:gd name="connsiteX6" fmla="*/ 83806 w 331753"/>
              <a:gd name="connsiteY6" fmla="*/ 202791 h 279369"/>
              <a:gd name="connsiteX7" fmla="*/ 143139 w 331753"/>
              <a:gd name="connsiteY7" fmla="*/ 261907 h 279369"/>
              <a:gd name="connsiteX8" fmla="*/ 145718 w 331753"/>
              <a:gd name="connsiteY8" fmla="*/ 261907 h 279369"/>
              <a:gd name="connsiteX9" fmla="*/ 148298 w 331753"/>
              <a:gd name="connsiteY9" fmla="*/ 261907 h 279369"/>
              <a:gd name="connsiteX10" fmla="*/ 156037 w 331753"/>
              <a:gd name="connsiteY10" fmla="*/ 252911 h 279369"/>
              <a:gd name="connsiteX11" fmla="*/ 163776 w 331753"/>
              <a:gd name="connsiteY11" fmla="*/ 245200 h 279369"/>
              <a:gd name="connsiteX12" fmla="*/ 163776 w 331753"/>
              <a:gd name="connsiteY12" fmla="*/ 241345 h 279369"/>
              <a:gd name="connsiteX13" fmla="*/ 104443 w 331753"/>
              <a:gd name="connsiteY13" fmla="*/ 182229 h 279369"/>
              <a:gd name="connsiteX14" fmla="*/ 101864 w 331753"/>
              <a:gd name="connsiteY14" fmla="*/ 180944 h 279369"/>
              <a:gd name="connsiteX15" fmla="*/ 137384 w 331753"/>
              <a:gd name="connsiteY15" fmla="*/ 63469 h 279369"/>
              <a:gd name="connsiteX16" fmla="*/ 58703 w 331753"/>
              <a:gd name="connsiteY16" fmla="*/ 141513 h 279369"/>
              <a:gd name="connsiteX17" fmla="*/ 87080 w 331753"/>
              <a:gd name="connsiteY17" fmla="*/ 171430 h 279369"/>
              <a:gd name="connsiteX18" fmla="*/ 88369 w 331753"/>
              <a:gd name="connsiteY18" fmla="*/ 170129 h 279369"/>
              <a:gd name="connsiteX19" fmla="*/ 94819 w 331753"/>
              <a:gd name="connsiteY19" fmla="*/ 166227 h 279369"/>
              <a:gd name="connsiteX20" fmla="*/ 96108 w 331753"/>
              <a:gd name="connsiteY20" fmla="*/ 166227 h 279369"/>
              <a:gd name="connsiteX21" fmla="*/ 98688 w 331753"/>
              <a:gd name="connsiteY21" fmla="*/ 164926 h 279369"/>
              <a:gd name="connsiteX22" fmla="*/ 102558 w 331753"/>
              <a:gd name="connsiteY22" fmla="*/ 164926 h 279369"/>
              <a:gd name="connsiteX23" fmla="*/ 105137 w 331753"/>
              <a:gd name="connsiteY23" fmla="*/ 164926 h 279369"/>
              <a:gd name="connsiteX24" fmla="*/ 106427 w 331753"/>
              <a:gd name="connsiteY24" fmla="*/ 164926 h 279369"/>
              <a:gd name="connsiteX25" fmla="*/ 107717 w 331753"/>
              <a:gd name="connsiteY25" fmla="*/ 166227 h 279369"/>
              <a:gd name="connsiteX26" fmla="*/ 109007 w 331753"/>
              <a:gd name="connsiteY26" fmla="*/ 166227 h 279369"/>
              <a:gd name="connsiteX27" fmla="*/ 111587 w 331753"/>
              <a:gd name="connsiteY27" fmla="*/ 167527 h 279369"/>
              <a:gd name="connsiteX28" fmla="*/ 112876 w 331753"/>
              <a:gd name="connsiteY28" fmla="*/ 167527 h 279369"/>
              <a:gd name="connsiteX29" fmla="*/ 115456 w 331753"/>
              <a:gd name="connsiteY29" fmla="*/ 170129 h 279369"/>
              <a:gd name="connsiteX30" fmla="*/ 174789 w 331753"/>
              <a:gd name="connsiteY30" fmla="*/ 231263 h 279369"/>
              <a:gd name="connsiteX31" fmla="*/ 179949 w 331753"/>
              <a:gd name="connsiteY31" fmla="*/ 250774 h 279369"/>
              <a:gd name="connsiteX32" fmla="*/ 178659 w 331753"/>
              <a:gd name="connsiteY32" fmla="*/ 253376 h 279369"/>
              <a:gd name="connsiteX33" fmla="*/ 177369 w 331753"/>
              <a:gd name="connsiteY33" fmla="*/ 254676 h 279369"/>
              <a:gd name="connsiteX34" fmla="*/ 176079 w 331753"/>
              <a:gd name="connsiteY34" fmla="*/ 255977 h 279369"/>
              <a:gd name="connsiteX35" fmla="*/ 174789 w 331753"/>
              <a:gd name="connsiteY35" fmla="*/ 257278 h 279369"/>
              <a:gd name="connsiteX36" fmla="*/ 173499 w 331753"/>
              <a:gd name="connsiteY36" fmla="*/ 258578 h 279369"/>
              <a:gd name="connsiteX37" fmla="*/ 179949 w 331753"/>
              <a:gd name="connsiteY37" fmla="*/ 263781 h 279369"/>
              <a:gd name="connsiteX38" fmla="*/ 179949 w 331753"/>
              <a:gd name="connsiteY38" fmla="*/ 265082 h 279369"/>
              <a:gd name="connsiteX39" fmla="*/ 182528 w 331753"/>
              <a:gd name="connsiteY39" fmla="*/ 263781 h 279369"/>
              <a:gd name="connsiteX40" fmla="*/ 241861 w 331753"/>
              <a:gd name="connsiteY40" fmla="*/ 202647 h 279369"/>
              <a:gd name="connsiteX41" fmla="*/ 241861 w 331753"/>
              <a:gd name="connsiteY41" fmla="*/ 197444 h 279369"/>
              <a:gd name="connsiteX42" fmla="*/ 177369 w 331753"/>
              <a:gd name="connsiteY42" fmla="*/ 132408 h 279369"/>
              <a:gd name="connsiteX43" fmla="*/ 150282 w 331753"/>
              <a:gd name="connsiteY43" fmla="*/ 159723 h 279369"/>
              <a:gd name="connsiteX44" fmla="*/ 147702 w 331753"/>
              <a:gd name="connsiteY44" fmla="*/ 161024 h 279369"/>
              <a:gd name="connsiteX45" fmla="*/ 146412 w 331753"/>
              <a:gd name="connsiteY45" fmla="*/ 162324 h 279369"/>
              <a:gd name="connsiteX46" fmla="*/ 143833 w 331753"/>
              <a:gd name="connsiteY46" fmla="*/ 163625 h 279369"/>
              <a:gd name="connsiteX47" fmla="*/ 141253 w 331753"/>
              <a:gd name="connsiteY47" fmla="*/ 163625 h 279369"/>
              <a:gd name="connsiteX48" fmla="*/ 138673 w 331753"/>
              <a:gd name="connsiteY48" fmla="*/ 164926 h 279369"/>
              <a:gd name="connsiteX49" fmla="*/ 129644 w 331753"/>
              <a:gd name="connsiteY49" fmla="*/ 162324 h 279369"/>
              <a:gd name="connsiteX50" fmla="*/ 127065 w 331753"/>
              <a:gd name="connsiteY50" fmla="*/ 159723 h 279369"/>
              <a:gd name="connsiteX51" fmla="*/ 111587 w 331753"/>
              <a:gd name="connsiteY51" fmla="*/ 144114 h 279369"/>
              <a:gd name="connsiteX52" fmla="*/ 111587 w 331753"/>
              <a:gd name="connsiteY52" fmla="*/ 120701 h 279369"/>
              <a:gd name="connsiteX53" fmla="*/ 152862 w 331753"/>
              <a:gd name="connsiteY53" fmla="*/ 79078 h 279369"/>
              <a:gd name="connsiteX54" fmla="*/ 137384 w 331753"/>
              <a:gd name="connsiteY54" fmla="*/ 63469 h 279369"/>
              <a:gd name="connsiteX55" fmla="*/ 195676 w 331753"/>
              <a:gd name="connsiteY55" fmla="*/ 58706 h 279369"/>
              <a:gd name="connsiteX56" fmla="*/ 122203 w 331753"/>
              <a:gd name="connsiteY56" fmla="*/ 131257 h 279369"/>
              <a:gd name="connsiteX57" fmla="*/ 122203 w 331753"/>
              <a:gd name="connsiteY57" fmla="*/ 132553 h 279369"/>
              <a:gd name="connsiteX58" fmla="*/ 138960 w 331753"/>
              <a:gd name="connsiteY58" fmla="*/ 149395 h 279369"/>
              <a:gd name="connsiteX59" fmla="*/ 140249 w 331753"/>
              <a:gd name="connsiteY59" fmla="*/ 148099 h 279369"/>
              <a:gd name="connsiteX60" fmla="*/ 172474 w 331753"/>
              <a:gd name="connsiteY60" fmla="*/ 115710 h 279369"/>
              <a:gd name="connsiteX61" fmla="*/ 184075 w 331753"/>
              <a:gd name="connsiteY61" fmla="*/ 104050 h 279369"/>
              <a:gd name="connsiteX62" fmla="*/ 195676 w 331753"/>
              <a:gd name="connsiteY62" fmla="*/ 104050 h 279369"/>
              <a:gd name="connsiteX63" fmla="*/ 198254 w 331753"/>
              <a:gd name="connsiteY63" fmla="*/ 109233 h 279369"/>
              <a:gd name="connsiteX64" fmla="*/ 195676 w 331753"/>
              <a:gd name="connsiteY64" fmla="*/ 114415 h 279369"/>
              <a:gd name="connsiteX65" fmla="*/ 187942 w 331753"/>
              <a:gd name="connsiteY65" fmla="*/ 120893 h 279369"/>
              <a:gd name="connsiteX66" fmla="*/ 238213 w 331753"/>
              <a:gd name="connsiteY66" fmla="*/ 171419 h 279369"/>
              <a:gd name="connsiteX67" fmla="*/ 273016 w 331753"/>
              <a:gd name="connsiteY67" fmla="*/ 136439 h 279369"/>
              <a:gd name="connsiteX68" fmla="*/ 195676 w 331753"/>
              <a:gd name="connsiteY68" fmla="*/ 58706 h 279369"/>
              <a:gd name="connsiteX69" fmla="*/ 93282 w 331753"/>
              <a:gd name="connsiteY69" fmla="*/ 19019 h 279369"/>
              <a:gd name="connsiteX70" fmla="*/ 89395 w 331753"/>
              <a:gd name="connsiteY70" fmla="*/ 20330 h 279369"/>
              <a:gd name="connsiteX71" fmla="*/ 16844 w 331753"/>
              <a:gd name="connsiteY71" fmla="*/ 95035 h 279369"/>
              <a:gd name="connsiteX72" fmla="*/ 15548 w 331753"/>
              <a:gd name="connsiteY72" fmla="*/ 100277 h 279369"/>
              <a:gd name="connsiteX73" fmla="*/ 46642 w 331753"/>
              <a:gd name="connsiteY73" fmla="*/ 131732 h 279369"/>
              <a:gd name="connsiteX74" fmla="*/ 126966 w 331753"/>
              <a:gd name="connsiteY74" fmla="*/ 51784 h 279369"/>
              <a:gd name="connsiteX75" fmla="*/ 95873 w 331753"/>
              <a:gd name="connsiteY75" fmla="*/ 20330 h 279369"/>
              <a:gd name="connsiteX76" fmla="*/ 93282 w 331753"/>
              <a:gd name="connsiteY76" fmla="*/ 19019 h 279369"/>
              <a:gd name="connsiteX77" fmla="*/ 239847 w 331753"/>
              <a:gd name="connsiteY77" fmla="*/ 15844 h 279369"/>
              <a:gd name="connsiteX78" fmla="*/ 237270 w 331753"/>
              <a:gd name="connsiteY78" fmla="*/ 17133 h 279369"/>
              <a:gd name="connsiteX79" fmla="*/ 206341 w 331753"/>
              <a:gd name="connsiteY79" fmla="*/ 46772 h 279369"/>
              <a:gd name="connsiteX80" fmla="*/ 283662 w 331753"/>
              <a:gd name="connsiteY80" fmla="*/ 125382 h 279369"/>
              <a:gd name="connsiteX81" fmla="*/ 314590 w 331753"/>
              <a:gd name="connsiteY81" fmla="*/ 94454 h 279369"/>
              <a:gd name="connsiteX82" fmla="*/ 315879 w 331753"/>
              <a:gd name="connsiteY82" fmla="*/ 93165 h 279369"/>
              <a:gd name="connsiteX83" fmla="*/ 314590 w 331753"/>
              <a:gd name="connsiteY83" fmla="*/ 90588 h 279369"/>
              <a:gd name="connsiteX84" fmla="*/ 241136 w 331753"/>
              <a:gd name="connsiteY84" fmla="*/ 17133 h 279369"/>
              <a:gd name="connsiteX85" fmla="*/ 239847 w 331753"/>
              <a:gd name="connsiteY85" fmla="*/ 15844 h 279369"/>
              <a:gd name="connsiteX86" fmla="*/ 239005 w 331753"/>
              <a:gd name="connsiteY86" fmla="*/ 0 h 279369"/>
              <a:gd name="connsiteX87" fmla="*/ 252625 w 331753"/>
              <a:gd name="connsiteY87" fmla="*/ 4855 h 279369"/>
              <a:gd name="connsiteX88" fmla="*/ 325267 w 331753"/>
              <a:gd name="connsiteY88" fmla="*/ 78663 h 279369"/>
              <a:gd name="connsiteX89" fmla="*/ 331753 w 331753"/>
              <a:gd name="connsiteY89" fmla="*/ 91612 h 279369"/>
              <a:gd name="connsiteX90" fmla="*/ 326564 w 331753"/>
              <a:gd name="connsiteY90" fmla="*/ 105856 h 279369"/>
              <a:gd name="connsiteX91" fmla="*/ 290243 w 331753"/>
              <a:gd name="connsiteY91" fmla="*/ 142112 h 279369"/>
              <a:gd name="connsiteX92" fmla="*/ 250031 w 331753"/>
              <a:gd name="connsiteY92" fmla="*/ 182253 h 279369"/>
              <a:gd name="connsiteX93" fmla="*/ 253922 w 331753"/>
              <a:gd name="connsiteY93" fmla="*/ 186138 h 279369"/>
              <a:gd name="connsiteX94" fmla="*/ 253922 w 331753"/>
              <a:gd name="connsiteY94" fmla="*/ 213330 h 279369"/>
              <a:gd name="connsiteX95" fmla="*/ 194252 w 331753"/>
              <a:gd name="connsiteY95" fmla="*/ 272895 h 279369"/>
              <a:gd name="connsiteX96" fmla="*/ 181280 w 331753"/>
              <a:gd name="connsiteY96" fmla="*/ 279369 h 279369"/>
              <a:gd name="connsiteX97" fmla="*/ 169605 w 331753"/>
              <a:gd name="connsiteY97" fmla="*/ 274190 h 279369"/>
              <a:gd name="connsiteX98" fmla="*/ 163120 w 331753"/>
              <a:gd name="connsiteY98" fmla="*/ 269010 h 279369"/>
              <a:gd name="connsiteX99" fmla="*/ 159228 w 331753"/>
              <a:gd name="connsiteY99" fmla="*/ 271600 h 279369"/>
              <a:gd name="connsiteX100" fmla="*/ 146256 w 331753"/>
              <a:gd name="connsiteY100" fmla="*/ 276779 h 279369"/>
              <a:gd name="connsiteX101" fmla="*/ 133284 w 331753"/>
              <a:gd name="connsiteY101" fmla="*/ 271600 h 279369"/>
              <a:gd name="connsiteX102" fmla="*/ 73614 w 331753"/>
              <a:gd name="connsiteY102" fmla="*/ 212036 h 279369"/>
              <a:gd name="connsiteX103" fmla="*/ 68426 w 331753"/>
              <a:gd name="connsiteY103" fmla="*/ 199087 h 279369"/>
              <a:gd name="connsiteX104" fmla="*/ 73614 w 331753"/>
              <a:gd name="connsiteY104" fmla="*/ 186138 h 279369"/>
              <a:gd name="connsiteX105" fmla="*/ 74911 w 331753"/>
              <a:gd name="connsiteY105" fmla="*/ 183548 h 279369"/>
              <a:gd name="connsiteX106" fmla="*/ 76209 w 331753"/>
              <a:gd name="connsiteY106" fmla="*/ 182253 h 279369"/>
              <a:gd name="connsiteX107" fmla="*/ 42482 w 331753"/>
              <a:gd name="connsiteY107" fmla="*/ 148587 h 279369"/>
              <a:gd name="connsiteX108" fmla="*/ 42482 w 331753"/>
              <a:gd name="connsiteY108" fmla="*/ 147292 h 279369"/>
              <a:gd name="connsiteX109" fmla="*/ 4864 w 331753"/>
              <a:gd name="connsiteY109" fmla="*/ 111035 h 279369"/>
              <a:gd name="connsiteX110" fmla="*/ 4864 w 331753"/>
              <a:gd name="connsiteY110" fmla="*/ 83843 h 279369"/>
              <a:gd name="connsiteX111" fmla="*/ 77506 w 331753"/>
              <a:gd name="connsiteY111" fmla="*/ 10035 h 279369"/>
              <a:gd name="connsiteX112" fmla="*/ 106044 w 331753"/>
              <a:gd name="connsiteY112" fmla="*/ 10035 h 279369"/>
              <a:gd name="connsiteX113" fmla="*/ 142365 w 331753"/>
              <a:gd name="connsiteY113" fmla="*/ 46291 h 279369"/>
              <a:gd name="connsiteX114" fmla="*/ 163120 w 331753"/>
              <a:gd name="connsiteY114" fmla="*/ 67009 h 279369"/>
              <a:gd name="connsiteX115" fmla="*/ 189063 w 331753"/>
              <a:gd name="connsiteY115" fmla="*/ 41112 h 279369"/>
              <a:gd name="connsiteX116" fmla="*/ 225384 w 331753"/>
              <a:gd name="connsiteY116" fmla="*/ 4855 h 279369"/>
              <a:gd name="connsiteX117" fmla="*/ 239005 w 331753"/>
              <a:gd name="connsiteY117" fmla="*/ 0 h 27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331753" h="279369">
                <a:moveTo>
                  <a:pt x="101864" y="180944"/>
                </a:moveTo>
                <a:cubicBezTo>
                  <a:pt x="101864" y="180944"/>
                  <a:pt x="100574" y="180944"/>
                  <a:pt x="100574" y="182229"/>
                </a:cubicBezTo>
                <a:cubicBezTo>
                  <a:pt x="100574" y="182229"/>
                  <a:pt x="100574" y="182229"/>
                  <a:pt x="99284" y="182229"/>
                </a:cubicBezTo>
                <a:cubicBezTo>
                  <a:pt x="99284" y="182229"/>
                  <a:pt x="99284" y="182229"/>
                  <a:pt x="90255" y="191225"/>
                </a:cubicBezTo>
                <a:cubicBezTo>
                  <a:pt x="90255" y="191225"/>
                  <a:pt x="90255" y="191225"/>
                  <a:pt x="83806" y="197651"/>
                </a:cubicBezTo>
                <a:cubicBezTo>
                  <a:pt x="82516" y="198936"/>
                  <a:pt x="82516" y="200221"/>
                  <a:pt x="82516" y="200221"/>
                </a:cubicBezTo>
                <a:cubicBezTo>
                  <a:pt x="82516" y="200221"/>
                  <a:pt x="82516" y="201506"/>
                  <a:pt x="83806" y="202791"/>
                </a:cubicBezTo>
                <a:cubicBezTo>
                  <a:pt x="83806" y="202791"/>
                  <a:pt x="83806" y="202791"/>
                  <a:pt x="143139" y="261907"/>
                </a:cubicBezTo>
                <a:cubicBezTo>
                  <a:pt x="144428" y="261907"/>
                  <a:pt x="145718" y="261907"/>
                  <a:pt x="145718" y="261907"/>
                </a:cubicBezTo>
                <a:cubicBezTo>
                  <a:pt x="145718" y="261907"/>
                  <a:pt x="147008" y="261907"/>
                  <a:pt x="148298" y="261907"/>
                </a:cubicBezTo>
                <a:cubicBezTo>
                  <a:pt x="148298" y="261907"/>
                  <a:pt x="148298" y="261907"/>
                  <a:pt x="156037" y="252911"/>
                </a:cubicBezTo>
                <a:cubicBezTo>
                  <a:pt x="156037" y="252911"/>
                  <a:pt x="156037" y="252911"/>
                  <a:pt x="163776" y="245200"/>
                </a:cubicBezTo>
                <a:cubicBezTo>
                  <a:pt x="165066" y="245200"/>
                  <a:pt x="165066" y="242630"/>
                  <a:pt x="163776" y="241345"/>
                </a:cubicBezTo>
                <a:cubicBezTo>
                  <a:pt x="163776" y="241345"/>
                  <a:pt x="163776" y="241345"/>
                  <a:pt x="104443" y="182229"/>
                </a:cubicBezTo>
                <a:cubicBezTo>
                  <a:pt x="103153" y="180944"/>
                  <a:pt x="101864" y="180944"/>
                  <a:pt x="101864" y="180944"/>
                </a:cubicBezTo>
                <a:close/>
                <a:moveTo>
                  <a:pt x="137384" y="63469"/>
                </a:moveTo>
                <a:cubicBezTo>
                  <a:pt x="137384" y="63469"/>
                  <a:pt x="137384" y="63469"/>
                  <a:pt x="58703" y="141513"/>
                </a:cubicBezTo>
                <a:cubicBezTo>
                  <a:pt x="58703" y="141513"/>
                  <a:pt x="58703" y="141513"/>
                  <a:pt x="87080" y="171430"/>
                </a:cubicBezTo>
                <a:cubicBezTo>
                  <a:pt x="87080" y="171430"/>
                  <a:pt x="87080" y="171430"/>
                  <a:pt x="88369" y="170129"/>
                </a:cubicBezTo>
                <a:cubicBezTo>
                  <a:pt x="90949" y="167527"/>
                  <a:pt x="93529" y="166227"/>
                  <a:pt x="94819" y="166227"/>
                </a:cubicBezTo>
                <a:cubicBezTo>
                  <a:pt x="94819" y="166227"/>
                  <a:pt x="94819" y="166227"/>
                  <a:pt x="96108" y="166227"/>
                </a:cubicBezTo>
                <a:cubicBezTo>
                  <a:pt x="96108" y="164926"/>
                  <a:pt x="97398" y="164926"/>
                  <a:pt x="98688" y="164926"/>
                </a:cubicBezTo>
                <a:cubicBezTo>
                  <a:pt x="98688" y="164926"/>
                  <a:pt x="98688" y="164926"/>
                  <a:pt x="102558" y="164926"/>
                </a:cubicBezTo>
                <a:cubicBezTo>
                  <a:pt x="102558" y="164926"/>
                  <a:pt x="103848" y="164926"/>
                  <a:pt x="105137" y="164926"/>
                </a:cubicBezTo>
                <a:cubicBezTo>
                  <a:pt x="105137" y="164926"/>
                  <a:pt x="105137" y="164926"/>
                  <a:pt x="106427" y="164926"/>
                </a:cubicBezTo>
                <a:cubicBezTo>
                  <a:pt x="106427" y="164926"/>
                  <a:pt x="107717" y="164926"/>
                  <a:pt x="107717" y="166227"/>
                </a:cubicBezTo>
                <a:cubicBezTo>
                  <a:pt x="109007" y="166227"/>
                  <a:pt x="109007" y="166227"/>
                  <a:pt x="109007" y="166227"/>
                </a:cubicBezTo>
                <a:cubicBezTo>
                  <a:pt x="110297" y="166227"/>
                  <a:pt x="110297" y="167527"/>
                  <a:pt x="111587" y="167527"/>
                </a:cubicBezTo>
                <a:cubicBezTo>
                  <a:pt x="111587" y="167527"/>
                  <a:pt x="111587" y="167527"/>
                  <a:pt x="112876" y="167527"/>
                </a:cubicBezTo>
                <a:cubicBezTo>
                  <a:pt x="114166" y="168828"/>
                  <a:pt x="114166" y="170129"/>
                  <a:pt x="115456" y="170129"/>
                </a:cubicBezTo>
                <a:cubicBezTo>
                  <a:pt x="115456" y="170129"/>
                  <a:pt x="115456" y="170129"/>
                  <a:pt x="174789" y="231263"/>
                </a:cubicBezTo>
                <a:cubicBezTo>
                  <a:pt x="179949" y="236466"/>
                  <a:pt x="181238" y="244270"/>
                  <a:pt x="179949" y="250774"/>
                </a:cubicBezTo>
                <a:cubicBezTo>
                  <a:pt x="178659" y="252075"/>
                  <a:pt x="178659" y="252075"/>
                  <a:pt x="178659" y="253376"/>
                </a:cubicBezTo>
                <a:cubicBezTo>
                  <a:pt x="178659" y="253376"/>
                  <a:pt x="178659" y="254676"/>
                  <a:pt x="177369" y="254676"/>
                </a:cubicBezTo>
                <a:cubicBezTo>
                  <a:pt x="177369" y="254676"/>
                  <a:pt x="177369" y="254676"/>
                  <a:pt x="176079" y="255977"/>
                </a:cubicBezTo>
                <a:cubicBezTo>
                  <a:pt x="176079" y="257278"/>
                  <a:pt x="176079" y="257278"/>
                  <a:pt x="174789" y="257278"/>
                </a:cubicBezTo>
                <a:cubicBezTo>
                  <a:pt x="174789" y="257278"/>
                  <a:pt x="174789" y="257278"/>
                  <a:pt x="173499" y="258578"/>
                </a:cubicBezTo>
                <a:cubicBezTo>
                  <a:pt x="173499" y="258578"/>
                  <a:pt x="173499" y="258578"/>
                  <a:pt x="179949" y="263781"/>
                </a:cubicBezTo>
                <a:cubicBezTo>
                  <a:pt x="179949" y="265082"/>
                  <a:pt x="179949" y="265082"/>
                  <a:pt x="179949" y="265082"/>
                </a:cubicBezTo>
                <a:cubicBezTo>
                  <a:pt x="181238" y="265082"/>
                  <a:pt x="181238" y="265082"/>
                  <a:pt x="182528" y="263781"/>
                </a:cubicBezTo>
                <a:cubicBezTo>
                  <a:pt x="182528" y="263781"/>
                  <a:pt x="182528" y="263781"/>
                  <a:pt x="241861" y="202647"/>
                </a:cubicBezTo>
                <a:cubicBezTo>
                  <a:pt x="244441" y="200046"/>
                  <a:pt x="243151" y="198745"/>
                  <a:pt x="241861" y="197444"/>
                </a:cubicBezTo>
                <a:cubicBezTo>
                  <a:pt x="241861" y="197444"/>
                  <a:pt x="241861" y="197444"/>
                  <a:pt x="177369" y="132408"/>
                </a:cubicBezTo>
                <a:cubicBezTo>
                  <a:pt x="177369" y="132408"/>
                  <a:pt x="177369" y="132408"/>
                  <a:pt x="150282" y="159723"/>
                </a:cubicBezTo>
                <a:cubicBezTo>
                  <a:pt x="148992" y="159723"/>
                  <a:pt x="147702" y="161024"/>
                  <a:pt x="147702" y="161024"/>
                </a:cubicBezTo>
                <a:cubicBezTo>
                  <a:pt x="147702" y="162324"/>
                  <a:pt x="146412" y="162324"/>
                  <a:pt x="146412" y="162324"/>
                </a:cubicBezTo>
                <a:cubicBezTo>
                  <a:pt x="146412" y="162324"/>
                  <a:pt x="145123" y="162324"/>
                  <a:pt x="143833" y="163625"/>
                </a:cubicBezTo>
                <a:cubicBezTo>
                  <a:pt x="142543" y="163625"/>
                  <a:pt x="142543" y="163625"/>
                  <a:pt x="141253" y="163625"/>
                </a:cubicBezTo>
                <a:cubicBezTo>
                  <a:pt x="139963" y="164926"/>
                  <a:pt x="138673" y="164926"/>
                  <a:pt x="138673" y="164926"/>
                </a:cubicBezTo>
                <a:cubicBezTo>
                  <a:pt x="134804" y="164926"/>
                  <a:pt x="132224" y="163625"/>
                  <a:pt x="129644" y="162324"/>
                </a:cubicBezTo>
                <a:cubicBezTo>
                  <a:pt x="128355" y="161024"/>
                  <a:pt x="128355" y="161024"/>
                  <a:pt x="127065" y="159723"/>
                </a:cubicBezTo>
                <a:cubicBezTo>
                  <a:pt x="127065" y="159723"/>
                  <a:pt x="127065" y="159723"/>
                  <a:pt x="111587" y="144114"/>
                </a:cubicBezTo>
                <a:cubicBezTo>
                  <a:pt x="102558" y="136310"/>
                  <a:pt x="105137" y="125904"/>
                  <a:pt x="111587" y="120701"/>
                </a:cubicBezTo>
                <a:cubicBezTo>
                  <a:pt x="111587" y="120701"/>
                  <a:pt x="111587" y="120701"/>
                  <a:pt x="152862" y="79078"/>
                </a:cubicBezTo>
                <a:cubicBezTo>
                  <a:pt x="152862" y="79078"/>
                  <a:pt x="152862" y="79078"/>
                  <a:pt x="137384" y="63469"/>
                </a:cubicBezTo>
                <a:close/>
                <a:moveTo>
                  <a:pt x="195676" y="58706"/>
                </a:moveTo>
                <a:cubicBezTo>
                  <a:pt x="195676" y="58706"/>
                  <a:pt x="195676" y="58706"/>
                  <a:pt x="122203" y="131257"/>
                </a:cubicBezTo>
                <a:cubicBezTo>
                  <a:pt x="122203" y="132553"/>
                  <a:pt x="122203" y="132553"/>
                  <a:pt x="122203" y="132553"/>
                </a:cubicBezTo>
                <a:cubicBezTo>
                  <a:pt x="122203" y="132553"/>
                  <a:pt x="122203" y="132553"/>
                  <a:pt x="138960" y="149395"/>
                </a:cubicBezTo>
                <a:cubicBezTo>
                  <a:pt x="138960" y="149395"/>
                  <a:pt x="138960" y="149395"/>
                  <a:pt x="140249" y="148099"/>
                </a:cubicBezTo>
                <a:cubicBezTo>
                  <a:pt x="140249" y="148099"/>
                  <a:pt x="140249" y="148099"/>
                  <a:pt x="172474" y="115710"/>
                </a:cubicBezTo>
                <a:cubicBezTo>
                  <a:pt x="172474" y="115710"/>
                  <a:pt x="172474" y="115710"/>
                  <a:pt x="184075" y="104050"/>
                </a:cubicBezTo>
                <a:cubicBezTo>
                  <a:pt x="187942" y="100164"/>
                  <a:pt x="193098" y="100164"/>
                  <a:pt x="195676" y="104050"/>
                </a:cubicBezTo>
                <a:cubicBezTo>
                  <a:pt x="196965" y="105346"/>
                  <a:pt x="198254" y="106641"/>
                  <a:pt x="198254" y="109233"/>
                </a:cubicBezTo>
                <a:cubicBezTo>
                  <a:pt x="198254" y="110528"/>
                  <a:pt x="196965" y="113119"/>
                  <a:pt x="195676" y="114415"/>
                </a:cubicBezTo>
                <a:cubicBezTo>
                  <a:pt x="195676" y="114415"/>
                  <a:pt x="195676" y="114415"/>
                  <a:pt x="187942" y="120893"/>
                </a:cubicBezTo>
                <a:cubicBezTo>
                  <a:pt x="187942" y="120893"/>
                  <a:pt x="187942" y="120893"/>
                  <a:pt x="238213" y="171419"/>
                </a:cubicBezTo>
                <a:lnTo>
                  <a:pt x="273016" y="136439"/>
                </a:lnTo>
                <a:cubicBezTo>
                  <a:pt x="273016" y="136439"/>
                  <a:pt x="273016" y="136439"/>
                  <a:pt x="195676" y="58706"/>
                </a:cubicBezTo>
                <a:close/>
                <a:moveTo>
                  <a:pt x="93282" y="19019"/>
                </a:moveTo>
                <a:cubicBezTo>
                  <a:pt x="91986" y="19019"/>
                  <a:pt x="90690" y="20330"/>
                  <a:pt x="89395" y="20330"/>
                </a:cubicBezTo>
                <a:cubicBezTo>
                  <a:pt x="89395" y="20330"/>
                  <a:pt x="89395" y="20330"/>
                  <a:pt x="16844" y="95035"/>
                </a:cubicBezTo>
                <a:cubicBezTo>
                  <a:pt x="14253" y="96345"/>
                  <a:pt x="14253" y="98967"/>
                  <a:pt x="15548" y="100277"/>
                </a:cubicBezTo>
                <a:cubicBezTo>
                  <a:pt x="15548" y="100277"/>
                  <a:pt x="15548" y="100277"/>
                  <a:pt x="46642" y="131732"/>
                </a:cubicBezTo>
                <a:cubicBezTo>
                  <a:pt x="46642" y="131732"/>
                  <a:pt x="46642" y="131732"/>
                  <a:pt x="126966" y="51784"/>
                </a:cubicBezTo>
                <a:cubicBezTo>
                  <a:pt x="126966" y="51784"/>
                  <a:pt x="126966" y="51784"/>
                  <a:pt x="95873" y="20330"/>
                </a:cubicBezTo>
                <a:cubicBezTo>
                  <a:pt x="94577" y="20330"/>
                  <a:pt x="94577" y="19019"/>
                  <a:pt x="93282" y="19019"/>
                </a:cubicBezTo>
                <a:close/>
                <a:moveTo>
                  <a:pt x="239847" y="15844"/>
                </a:moveTo>
                <a:cubicBezTo>
                  <a:pt x="238558" y="15844"/>
                  <a:pt x="237270" y="15844"/>
                  <a:pt x="237270" y="17133"/>
                </a:cubicBezTo>
                <a:cubicBezTo>
                  <a:pt x="237270" y="17133"/>
                  <a:pt x="237270" y="17133"/>
                  <a:pt x="206341" y="46772"/>
                </a:cubicBezTo>
                <a:cubicBezTo>
                  <a:pt x="206341" y="46772"/>
                  <a:pt x="206341" y="46772"/>
                  <a:pt x="283662" y="125382"/>
                </a:cubicBezTo>
                <a:cubicBezTo>
                  <a:pt x="283662" y="125382"/>
                  <a:pt x="283662" y="125382"/>
                  <a:pt x="314590" y="94454"/>
                </a:cubicBezTo>
                <a:cubicBezTo>
                  <a:pt x="315879" y="94454"/>
                  <a:pt x="315879" y="93165"/>
                  <a:pt x="315879" y="93165"/>
                </a:cubicBezTo>
                <a:cubicBezTo>
                  <a:pt x="315879" y="91876"/>
                  <a:pt x="315879" y="90588"/>
                  <a:pt x="314590" y="90588"/>
                </a:cubicBezTo>
                <a:cubicBezTo>
                  <a:pt x="314590" y="90588"/>
                  <a:pt x="314590" y="90588"/>
                  <a:pt x="241136" y="17133"/>
                </a:cubicBezTo>
                <a:cubicBezTo>
                  <a:pt x="241136" y="15844"/>
                  <a:pt x="239847" y="15844"/>
                  <a:pt x="239847" y="15844"/>
                </a:cubicBezTo>
                <a:close/>
                <a:moveTo>
                  <a:pt x="239005" y="0"/>
                </a:moveTo>
                <a:cubicBezTo>
                  <a:pt x="243869" y="0"/>
                  <a:pt x="248734" y="1618"/>
                  <a:pt x="252625" y="4855"/>
                </a:cubicBezTo>
                <a:cubicBezTo>
                  <a:pt x="252625" y="4855"/>
                  <a:pt x="252625" y="4855"/>
                  <a:pt x="325267" y="78663"/>
                </a:cubicBezTo>
                <a:cubicBezTo>
                  <a:pt x="329159" y="82548"/>
                  <a:pt x="331753" y="87727"/>
                  <a:pt x="331753" y="91612"/>
                </a:cubicBezTo>
                <a:cubicBezTo>
                  <a:pt x="331753" y="96792"/>
                  <a:pt x="329159" y="101971"/>
                  <a:pt x="326564" y="105856"/>
                </a:cubicBezTo>
                <a:cubicBezTo>
                  <a:pt x="326564" y="105856"/>
                  <a:pt x="326564" y="105856"/>
                  <a:pt x="290243" y="142112"/>
                </a:cubicBezTo>
                <a:cubicBezTo>
                  <a:pt x="290243" y="142112"/>
                  <a:pt x="290243" y="142112"/>
                  <a:pt x="250031" y="182253"/>
                </a:cubicBezTo>
                <a:cubicBezTo>
                  <a:pt x="250031" y="182253"/>
                  <a:pt x="250031" y="182253"/>
                  <a:pt x="253922" y="186138"/>
                </a:cubicBezTo>
                <a:cubicBezTo>
                  <a:pt x="260408" y="192612"/>
                  <a:pt x="263003" y="202971"/>
                  <a:pt x="253922" y="213330"/>
                </a:cubicBezTo>
                <a:cubicBezTo>
                  <a:pt x="253922" y="213330"/>
                  <a:pt x="253922" y="213330"/>
                  <a:pt x="194252" y="272895"/>
                </a:cubicBezTo>
                <a:cubicBezTo>
                  <a:pt x="189063" y="278074"/>
                  <a:pt x="183874" y="279369"/>
                  <a:pt x="181280" y="279369"/>
                </a:cubicBezTo>
                <a:cubicBezTo>
                  <a:pt x="176091" y="279369"/>
                  <a:pt x="170903" y="276779"/>
                  <a:pt x="169605" y="274190"/>
                </a:cubicBezTo>
                <a:cubicBezTo>
                  <a:pt x="169605" y="274190"/>
                  <a:pt x="169605" y="274190"/>
                  <a:pt x="163120" y="269010"/>
                </a:cubicBezTo>
                <a:cubicBezTo>
                  <a:pt x="163120" y="269010"/>
                  <a:pt x="163120" y="269010"/>
                  <a:pt x="159228" y="271600"/>
                </a:cubicBezTo>
                <a:cubicBezTo>
                  <a:pt x="156634" y="275484"/>
                  <a:pt x="151445" y="276779"/>
                  <a:pt x="146256" y="276779"/>
                </a:cubicBezTo>
                <a:cubicBezTo>
                  <a:pt x="142365" y="276779"/>
                  <a:pt x="137176" y="275484"/>
                  <a:pt x="133284" y="271600"/>
                </a:cubicBezTo>
                <a:cubicBezTo>
                  <a:pt x="133284" y="271600"/>
                  <a:pt x="133284" y="271600"/>
                  <a:pt x="73614" y="212036"/>
                </a:cubicBezTo>
                <a:cubicBezTo>
                  <a:pt x="71020" y="208151"/>
                  <a:pt x="68426" y="204266"/>
                  <a:pt x="68426" y="199087"/>
                </a:cubicBezTo>
                <a:cubicBezTo>
                  <a:pt x="68426" y="193907"/>
                  <a:pt x="71020" y="188728"/>
                  <a:pt x="73614" y="186138"/>
                </a:cubicBezTo>
                <a:cubicBezTo>
                  <a:pt x="73614" y="184843"/>
                  <a:pt x="74911" y="184843"/>
                  <a:pt x="74911" y="183548"/>
                </a:cubicBezTo>
                <a:cubicBezTo>
                  <a:pt x="74911" y="183548"/>
                  <a:pt x="74911" y="183548"/>
                  <a:pt x="76209" y="182253"/>
                </a:cubicBezTo>
                <a:cubicBezTo>
                  <a:pt x="76209" y="182253"/>
                  <a:pt x="76209" y="182253"/>
                  <a:pt x="42482" y="148587"/>
                </a:cubicBezTo>
                <a:cubicBezTo>
                  <a:pt x="42482" y="148587"/>
                  <a:pt x="42482" y="148587"/>
                  <a:pt x="42482" y="147292"/>
                </a:cubicBezTo>
                <a:cubicBezTo>
                  <a:pt x="42482" y="147292"/>
                  <a:pt x="42482" y="147292"/>
                  <a:pt x="4864" y="111035"/>
                </a:cubicBezTo>
                <a:cubicBezTo>
                  <a:pt x="-1622" y="103266"/>
                  <a:pt x="-1622" y="90317"/>
                  <a:pt x="4864" y="83843"/>
                </a:cubicBezTo>
                <a:cubicBezTo>
                  <a:pt x="4864" y="83843"/>
                  <a:pt x="4864" y="83843"/>
                  <a:pt x="77506" y="10035"/>
                </a:cubicBezTo>
                <a:cubicBezTo>
                  <a:pt x="85289" y="2266"/>
                  <a:pt x="98261" y="2266"/>
                  <a:pt x="106044" y="10035"/>
                </a:cubicBezTo>
                <a:cubicBezTo>
                  <a:pt x="106044" y="10035"/>
                  <a:pt x="106044" y="10035"/>
                  <a:pt x="142365" y="46291"/>
                </a:cubicBezTo>
                <a:cubicBezTo>
                  <a:pt x="142365" y="46291"/>
                  <a:pt x="142365" y="46291"/>
                  <a:pt x="163120" y="67009"/>
                </a:cubicBezTo>
                <a:cubicBezTo>
                  <a:pt x="163120" y="67009"/>
                  <a:pt x="163120" y="67009"/>
                  <a:pt x="189063" y="41112"/>
                </a:cubicBezTo>
                <a:cubicBezTo>
                  <a:pt x="189063" y="41112"/>
                  <a:pt x="189063" y="41112"/>
                  <a:pt x="225384" y="4855"/>
                </a:cubicBezTo>
                <a:cubicBezTo>
                  <a:pt x="229276" y="1618"/>
                  <a:pt x="234140" y="0"/>
                  <a:pt x="2390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0B4D1C3-856F-984F-9145-E637F36DCCE8}"/>
              </a:ext>
            </a:extLst>
          </p:cNvPr>
          <p:cNvGrpSpPr/>
          <p:nvPr/>
        </p:nvGrpSpPr>
        <p:grpSpPr>
          <a:xfrm>
            <a:off x="2023729" y="3723811"/>
            <a:ext cx="3595965" cy="908824"/>
            <a:chOff x="1602815" y="3946818"/>
            <a:chExt cx="3595965" cy="908824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98C3F3C-8931-051C-7BBA-AAFCF90A9423}"/>
                </a:ext>
              </a:extLst>
            </p:cNvPr>
            <p:cNvGrpSpPr/>
            <p:nvPr/>
          </p:nvGrpSpPr>
          <p:grpSpPr>
            <a:xfrm>
              <a:off x="2043678" y="3946818"/>
              <a:ext cx="3155102" cy="908824"/>
              <a:chOff x="7009225" y="1657359"/>
              <a:chExt cx="4271289" cy="908824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A0B5C3B5-DE0A-36BB-D363-00519C2BE9EB}"/>
                  </a:ext>
                </a:extLst>
              </p:cNvPr>
              <p:cNvSpPr/>
              <p:nvPr/>
            </p:nvSpPr>
            <p:spPr>
              <a:xfrm>
                <a:off x="7009225" y="1946526"/>
                <a:ext cx="4271289" cy="61965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4AB78A1D-D9EB-1B2B-1019-762010053266}"/>
                  </a:ext>
                </a:extLst>
              </p:cNvPr>
              <p:cNvSpPr/>
              <p:nvPr/>
            </p:nvSpPr>
            <p:spPr>
              <a:xfrm>
                <a:off x="7009225" y="1657359"/>
                <a:ext cx="2241975" cy="3693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189">
                  <a:buClr>
                    <a:srgbClr val="151314"/>
                  </a:buClr>
                  <a:buSzPct val="25000"/>
                </a:pPr>
                <a:r>
                  <a:rPr lang="zh-CN" altLang="en-US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2E8646CD-2E07-C8E0-0C8A-CA5EBC30A7C5}"/>
                </a:ext>
              </a:extLst>
            </p:cNvPr>
            <p:cNvSpPr/>
            <p:nvPr/>
          </p:nvSpPr>
          <p:spPr>
            <a:xfrm>
              <a:off x="1602815" y="4000738"/>
              <a:ext cx="342099" cy="342099"/>
            </a:xfrm>
            <a:prstGeom prst="ellipse">
              <a:avLst/>
            </a:prstGeom>
            <a:gradFill>
              <a:gsLst>
                <a:gs pos="0">
                  <a:srgbClr val="01C1F5"/>
                </a:gs>
                <a:gs pos="100000">
                  <a:srgbClr val="0276FD"/>
                </a:gs>
              </a:gsLst>
              <a:lin ang="9600000" scaled="0"/>
            </a:gradFill>
            <a:ln w="25400">
              <a:noFill/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7A4302B-783E-9B35-722C-7788BE582967}"/>
              </a:ext>
            </a:extLst>
          </p:cNvPr>
          <p:cNvGrpSpPr/>
          <p:nvPr/>
        </p:nvGrpSpPr>
        <p:grpSpPr>
          <a:xfrm>
            <a:off x="6711843" y="3723811"/>
            <a:ext cx="3595965" cy="908824"/>
            <a:chOff x="1602815" y="3946818"/>
            <a:chExt cx="3595965" cy="908824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35EF0898-A82D-888F-B2D7-8DF50F2A7516}"/>
                </a:ext>
              </a:extLst>
            </p:cNvPr>
            <p:cNvGrpSpPr/>
            <p:nvPr/>
          </p:nvGrpSpPr>
          <p:grpSpPr>
            <a:xfrm>
              <a:off x="2043678" y="3946818"/>
              <a:ext cx="3155102" cy="908824"/>
              <a:chOff x="7009225" y="1657359"/>
              <a:chExt cx="4271289" cy="908824"/>
            </a:xfrm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60C6EC73-50C7-617F-FFF1-6B9BBCAED4D3}"/>
                  </a:ext>
                </a:extLst>
              </p:cNvPr>
              <p:cNvSpPr/>
              <p:nvPr/>
            </p:nvSpPr>
            <p:spPr>
              <a:xfrm>
                <a:off x="7009225" y="1946526"/>
                <a:ext cx="4271289" cy="61965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E811E2E7-45F7-42C4-6370-5FC6ACE31D29}"/>
                  </a:ext>
                </a:extLst>
              </p:cNvPr>
              <p:cNvSpPr/>
              <p:nvPr/>
            </p:nvSpPr>
            <p:spPr>
              <a:xfrm>
                <a:off x="7009225" y="1657359"/>
                <a:ext cx="2241975" cy="3693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189">
                  <a:buClr>
                    <a:srgbClr val="151314"/>
                  </a:buClr>
                  <a:buSzPct val="25000"/>
                </a:pPr>
                <a:r>
                  <a:rPr lang="zh-CN" altLang="en-US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5AB941BD-E973-A235-8257-13FD95858FE4}"/>
                </a:ext>
              </a:extLst>
            </p:cNvPr>
            <p:cNvSpPr/>
            <p:nvPr/>
          </p:nvSpPr>
          <p:spPr>
            <a:xfrm>
              <a:off x="1602815" y="4000738"/>
              <a:ext cx="342099" cy="342099"/>
            </a:xfrm>
            <a:prstGeom prst="ellipse">
              <a:avLst/>
            </a:prstGeom>
            <a:gradFill>
              <a:gsLst>
                <a:gs pos="0">
                  <a:srgbClr val="01C1F5"/>
                </a:gs>
                <a:gs pos="100000">
                  <a:srgbClr val="0276FD"/>
                </a:gs>
              </a:gsLst>
              <a:lin ang="9600000" scaled="0"/>
            </a:gradFill>
            <a:ln w="25400">
              <a:noFill/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25B27FF-41AF-9487-1B13-2AAE77C9A3BA}"/>
              </a:ext>
            </a:extLst>
          </p:cNvPr>
          <p:cNvGrpSpPr/>
          <p:nvPr/>
        </p:nvGrpSpPr>
        <p:grpSpPr>
          <a:xfrm>
            <a:off x="2023729" y="4773946"/>
            <a:ext cx="3595965" cy="908824"/>
            <a:chOff x="1602815" y="3946818"/>
            <a:chExt cx="3595965" cy="908824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ED9098FD-7B43-BD98-BBEE-C51EAE9AE281}"/>
                </a:ext>
              </a:extLst>
            </p:cNvPr>
            <p:cNvGrpSpPr/>
            <p:nvPr/>
          </p:nvGrpSpPr>
          <p:grpSpPr>
            <a:xfrm>
              <a:off x="2043678" y="3946818"/>
              <a:ext cx="3155102" cy="908824"/>
              <a:chOff x="7009225" y="1657359"/>
              <a:chExt cx="4271289" cy="908824"/>
            </a:xfrm>
          </p:grpSpPr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3CDD9A84-819E-BCEB-62F0-87BD05D84817}"/>
                  </a:ext>
                </a:extLst>
              </p:cNvPr>
              <p:cNvSpPr/>
              <p:nvPr/>
            </p:nvSpPr>
            <p:spPr>
              <a:xfrm>
                <a:off x="7009225" y="1946526"/>
                <a:ext cx="4271289" cy="61965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E119F156-8C85-0DD8-25FB-193CA555DE8F}"/>
                  </a:ext>
                </a:extLst>
              </p:cNvPr>
              <p:cNvSpPr/>
              <p:nvPr/>
            </p:nvSpPr>
            <p:spPr>
              <a:xfrm>
                <a:off x="7009225" y="1657359"/>
                <a:ext cx="2241975" cy="3693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189">
                  <a:buClr>
                    <a:srgbClr val="151314"/>
                  </a:buClr>
                  <a:buSzPct val="25000"/>
                </a:pPr>
                <a:r>
                  <a:rPr lang="zh-CN" altLang="en-US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3FBA44F9-3066-2C92-2079-3E194B875E8D}"/>
                </a:ext>
              </a:extLst>
            </p:cNvPr>
            <p:cNvSpPr/>
            <p:nvPr/>
          </p:nvSpPr>
          <p:spPr>
            <a:xfrm>
              <a:off x="1602815" y="4000738"/>
              <a:ext cx="342099" cy="342099"/>
            </a:xfrm>
            <a:prstGeom prst="ellipse">
              <a:avLst/>
            </a:prstGeom>
            <a:gradFill>
              <a:gsLst>
                <a:gs pos="0">
                  <a:srgbClr val="01C1F5"/>
                </a:gs>
                <a:gs pos="100000">
                  <a:srgbClr val="0276FD"/>
                </a:gs>
              </a:gsLst>
              <a:lin ang="9600000" scaled="0"/>
            </a:gradFill>
            <a:ln w="25400">
              <a:noFill/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539D366-F631-74BE-9CDA-707CF02DEF54}"/>
              </a:ext>
            </a:extLst>
          </p:cNvPr>
          <p:cNvGrpSpPr/>
          <p:nvPr/>
        </p:nvGrpSpPr>
        <p:grpSpPr>
          <a:xfrm>
            <a:off x="6711843" y="4773946"/>
            <a:ext cx="3595965" cy="908824"/>
            <a:chOff x="1602815" y="3946818"/>
            <a:chExt cx="3595965" cy="908824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8F552705-1BEE-7618-6293-AB1E78FD4D9B}"/>
                </a:ext>
              </a:extLst>
            </p:cNvPr>
            <p:cNvGrpSpPr/>
            <p:nvPr/>
          </p:nvGrpSpPr>
          <p:grpSpPr>
            <a:xfrm>
              <a:off x="2043678" y="3946818"/>
              <a:ext cx="3155102" cy="908824"/>
              <a:chOff x="7009225" y="1657359"/>
              <a:chExt cx="4271289" cy="908824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5E253BFE-8FDF-B789-EB52-FD3E78B179BF}"/>
                  </a:ext>
                </a:extLst>
              </p:cNvPr>
              <p:cNvSpPr/>
              <p:nvPr/>
            </p:nvSpPr>
            <p:spPr>
              <a:xfrm>
                <a:off x="7009225" y="1946526"/>
                <a:ext cx="4271289" cy="61965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6844B806-DB4D-E073-9389-30F0B7995783}"/>
                  </a:ext>
                </a:extLst>
              </p:cNvPr>
              <p:cNvSpPr/>
              <p:nvPr/>
            </p:nvSpPr>
            <p:spPr>
              <a:xfrm>
                <a:off x="7009225" y="1657359"/>
                <a:ext cx="2241975" cy="3693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189">
                  <a:buClr>
                    <a:srgbClr val="151314"/>
                  </a:buClr>
                  <a:buSzPct val="25000"/>
                </a:pPr>
                <a:r>
                  <a:rPr lang="zh-CN" altLang="en-US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750645AB-CBE7-A776-ACFA-BB33DFA3C44D}"/>
                </a:ext>
              </a:extLst>
            </p:cNvPr>
            <p:cNvSpPr/>
            <p:nvPr/>
          </p:nvSpPr>
          <p:spPr>
            <a:xfrm>
              <a:off x="1602815" y="4000738"/>
              <a:ext cx="342099" cy="342099"/>
            </a:xfrm>
            <a:prstGeom prst="ellipse">
              <a:avLst/>
            </a:prstGeom>
            <a:gradFill>
              <a:gsLst>
                <a:gs pos="0">
                  <a:srgbClr val="01C1F5"/>
                </a:gs>
                <a:gs pos="100000">
                  <a:srgbClr val="0276FD"/>
                </a:gs>
              </a:gsLst>
              <a:lin ang="9600000" scaled="0"/>
            </a:gradFill>
            <a:ln w="25400">
              <a:noFill/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4499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椭圆 54">
            <a:extLst>
              <a:ext uri="{FF2B5EF4-FFF2-40B4-BE49-F238E27FC236}">
                <a16:creationId xmlns:a16="http://schemas.microsoft.com/office/drawing/2014/main" id="{828D80DE-3948-728C-D703-B5901EF2CD97}"/>
              </a:ext>
            </a:extLst>
          </p:cNvPr>
          <p:cNvSpPr/>
          <p:nvPr/>
        </p:nvSpPr>
        <p:spPr>
          <a:xfrm>
            <a:off x="3775536" y="900941"/>
            <a:ext cx="4700520" cy="4700518"/>
          </a:xfrm>
          <a:prstGeom prst="ellipse">
            <a:avLst/>
          </a:prstGeom>
          <a:gradFill flip="none" rotWithShape="1">
            <a:gsLst>
              <a:gs pos="0">
                <a:srgbClr val="0276FD">
                  <a:alpha val="10000"/>
                </a:srgbClr>
              </a:gs>
              <a:gs pos="100000">
                <a:srgbClr val="0276FD">
                  <a:alpha val="0"/>
                </a:srgbClr>
              </a:gs>
            </a:gsLst>
            <a:lin ang="0" scaled="1"/>
            <a:tileRect/>
          </a:gradFill>
          <a:ln w="25400"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6C87E356-03C4-9DFA-A946-47F5FD886095}"/>
              </a:ext>
            </a:extLst>
          </p:cNvPr>
          <p:cNvSpPr/>
          <p:nvPr/>
        </p:nvSpPr>
        <p:spPr>
          <a:xfrm>
            <a:off x="4609015" y="760483"/>
            <a:ext cx="992118" cy="992118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AC573DE7-C6DC-F608-0701-CF72CFA171A7}"/>
              </a:ext>
            </a:extLst>
          </p:cNvPr>
          <p:cNvSpPr/>
          <p:nvPr/>
        </p:nvSpPr>
        <p:spPr>
          <a:xfrm flipV="1">
            <a:off x="3212780" y="2527275"/>
            <a:ext cx="5679565" cy="8999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EACFD"/>
              </a:gs>
              <a:gs pos="100000">
                <a:srgbClr val="0276F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CA7D64A-A469-6072-D2B6-48FAD329B5F9}"/>
              </a:ext>
            </a:extLst>
          </p:cNvPr>
          <p:cNvGrpSpPr/>
          <p:nvPr/>
        </p:nvGrpSpPr>
        <p:grpSpPr>
          <a:xfrm>
            <a:off x="0" y="4860946"/>
            <a:ext cx="12192000" cy="2006953"/>
            <a:chOff x="0" y="4860946"/>
            <a:chExt cx="12192000" cy="2006953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1EECF50-D945-AEF8-5123-35E70A64B093}"/>
                </a:ext>
              </a:extLst>
            </p:cNvPr>
            <p:cNvSpPr/>
            <p:nvPr/>
          </p:nvSpPr>
          <p:spPr>
            <a:xfrm>
              <a:off x="6277707" y="5336607"/>
              <a:ext cx="19297" cy="41809"/>
            </a:xfrm>
            <a:custGeom>
              <a:avLst/>
              <a:gdLst>
                <a:gd name="connsiteX0" fmla="*/ 0 w 19297"/>
                <a:gd name="connsiteY0" fmla="*/ 0 h 41809"/>
                <a:gd name="connsiteX1" fmla="*/ 16081 w 19297"/>
                <a:gd name="connsiteY1" fmla="*/ 0 h 41809"/>
                <a:gd name="connsiteX2" fmla="*/ 19297 w 19297"/>
                <a:gd name="connsiteY2" fmla="*/ 16080 h 41809"/>
                <a:gd name="connsiteX3" fmla="*/ 0 w 19297"/>
                <a:gd name="connsiteY3" fmla="*/ 41809 h 41809"/>
                <a:gd name="connsiteX4" fmla="*/ 0 w 19297"/>
                <a:gd name="connsiteY4" fmla="*/ 0 h 41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97" h="41809">
                  <a:moveTo>
                    <a:pt x="0" y="0"/>
                  </a:moveTo>
                  <a:lnTo>
                    <a:pt x="16081" y="0"/>
                  </a:lnTo>
                  <a:cubicBezTo>
                    <a:pt x="19297" y="3216"/>
                    <a:pt x="19297" y="6432"/>
                    <a:pt x="19297" y="16080"/>
                  </a:cubicBezTo>
                  <a:cubicBezTo>
                    <a:pt x="19297" y="28945"/>
                    <a:pt x="16081" y="22512"/>
                    <a:pt x="0" y="41809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AD23424-0167-A96D-67FA-E0570CAA95F3}"/>
                </a:ext>
              </a:extLst>
            </p:cNvPr>
            <p:cNvSpPr/>
            <p:nvPr/>
          </p:nvSpPr>
          <p:spPr>
            <a:xfrm>
              <a:off x="6274491" y="5404143"/>
              <a:ext cx="19455" cy="38592"/>
            </a:xfrm>
            <a:custGeom>
              <a:avLst/>
              <a:gdLst>
                <a:gd name="connsiteX0" fmla="*/ 3216 w 19455"/>
                <a:gd name="connsiteY0" fmla="*/ 0 h 38592"/>
                <a:gd name="connsiteX1" fmla="*/ 19297 w 19455"/>
                <a:gd name="connsiteY1" fmla="*/ 19296 h 38592"/>
                <a:gd name="connsiteX2" fmla="*/ 0 w 19455"/>
                <a:gd name="connsiteY2" fmla="*/ 38592 h 38592"/>
                <a:gd name="connsiteX3" fmla="*/ 3216 w 19455"/>
                <a:gd name="connsiteY3" fmla="*/ 0 h 3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38592">
                  <a:moveTo>
                    <a:pt x="3216" y="0"/>
                  </a:moveTo>
                  <a:cubicBezTo>
                    <a:pt x="16081" y="0"/>
                    <a:pt x="19297" y="6432"/>
                    <a:pt x="19297" y="19296"/>
                  </a:cubicBezTo>
                  <a:cubicBezTo>
                    <a:pt x="19297" y="25728"/>
                    <a:pt x="22513" y="32160"/>
                    <a:pt x="0" y="38592"/>
                  </a:cubicBezTo>
                  <a:lnTo>
                    <a:pt x="3216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402E0A4-F7E1-C0F9-B9D3-5709345A15A8}"/>
                </a:ext>
              </a:extLst>
            </p:cNvPr>
            <p:cNvSpPr/>
            <p:nvPr/>
          </p:nvSpPr>
          <p:spPr>
            <a:xfrm>
              <a:off x="6274491" y="5468464"/>
              <a:ext cx="19455" cy="45024"/>
            </a:xfrm>
            <a:custGeom>
              <a:avLst/>
              <a:gdLst>
                <a:gd name="connsiteX0" fmla="*/ 0 w 19455"/>
                <a:gd name="connsiteY0" fmla="*/ 0 h 45024"/>
                <a:gd name="connsiteX1" fmla="*/ 19297 w 19455"/>
                <a:gd name="connsiteY1" fmla="*/ 22512 h 45024"/>
                <a:gd name="connsiteX2" fmla="*/ 0 w 19455"/>
                <a:gd name="connsiteY2" fmla="*/ 45024 h 45024"/>
                <a:gd name="connsiteX3" fmla="*/ 0 w 19455"/>
                <a:gd name="connsiteY3" fmla="*/ 0 h 4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45024">
                  <a:moveTo>
                    <a:pt x="0" y="0"/>
                  </a:moveTo>
                  <a:cubicBezTo>
                    <a:pt x="22513" y="3216"/>
                    <a:pt x="19297" y="16080"/>
                    <a:pt x="19297" y="22512"/>
                  </a:cubicBezTo>
                  <a:cubicBezTo>
                    <a:pt x="19297" y="35376"/>
                    <a:pt x="16081" y="41808"/>
                    <a:pt x="0" y="45024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A042A7F-D0E8-B5C5-B48B-8BDE2BEAE786}"/>
                </a:ext>
              </a:extLst>
            </p:cNvPr>
            <p:cNvSpPr/>
            <p:nvPr/>
          </p:nvSpPr>
          <p:spPr>
            <a:xfrm>
              <a:off x="6274491" y="5542433"/>
              <a:ext cx="19455" cy="45024"/>
            </a:xfrm>
            <a:custGeom>
              <a:avLst/>
              <a:gdLst>
                <a:gd name="connsiteX0" fmla="*/ 0 w 19455"/>
                <a:gd name="connsiteY0" fmla="*/ 0 h 45024"/>
                <a:gd name="connsiteX1" fmla="*/ 19297 w 19455"/>
                <a:gd name="connsiteY1" fmla="*/ 19296 h 45024"/>
                <a:gd name="connsiteX2" fmla="*/ 0 w 19455"/>
                <a:gd name="connsiteY2" fmla="*/ 45024 h 45024"/>
                <a:gd name="connsiteX3" fmla="*/ 0 w 19455"/>
                <a:gd name="connsiteY3" fmla="*/ 0 h 4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45024">
                  <a:moveTo>
                    <a:pt x="0" y="0"/>
                  </a:moveTo>
                  <a:cubicBezTo>
                    <a:pt x="22513" y="6432"/>
                    <a:pt x="19297" y="9648"/>
                    <a:pt x="19297" y="19296"/>
                  </a:cubicBezTo>
                  <a:cubicBezTo>
                    <a:pt x="19297" y="35376"/>
                    <a:pt x="12865" y="28944"/>
                    <a:pt x="0" y="45024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E00DEDE-593B-6FAA-C74F-DE97B2FBDC33}"/>
                </a:ext>
              </a:extLst>
            </p:cNvPr>
            <p:cNvSpPr/>
            <p:nvPr/>
          </p:nvSpPr>
          <p:spPr>
            <a:xfrm>
              <a:off x="6274491" y="5613186"/>
              <a:ext cx="19455" cy="51457"/>
            </a:xfrm>
            <a:custGeom>
              <a:avLst/>
              <a:gdLst>
                <a:gd name="connsiteX0" fmla="*/ 0 w 19455"/>
                <a:gd name="connsiteY0" fmla="*/ 0 h 51457"/>
                <a:gd name="connsiteX1" fmla="*/ 19297 w 19455"/>
                <a:gd name="connsiteY1" fmla="*/ 25729 h 51457"/>
                <a:gd name="connsiteX2" fmla="*/ 0 w 19455"/>
                <a:gd name="connsiteY2" fmla="*/ 51457 h 51457"/>
                <a:gd name="connsiteX3" fmla="*/ 0 w 19455"/>
                <a:gd name="connsiteY3" fmla="*/ 0 h 5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51457">
                  <a:moveTo>
                    <a:pt x="0" y="0"/>
                  </a:moveTo>
                  <a:cubicBezTo>
                    <a:pt x="22513" y="6432"/>
                    <a:pt x="19297" y="6432"/>
                    <a:pt x="19297" y="25729"/>
                  </a:cubicBezTo>
                  <a:cubicBezTo>
                    <a:pt x="19297" y="32161"/>
                    <a:pt x="22513" y="45025"/>
                    <a:pt x="0" y="51457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E864C73-C0CB-9D67-E64A-97D3BBFD3713}"/>
                </a:ext>
              </a:extLst>
            </p:cNvPr>
            <p:cNvSpPr/>
            <p:nvPr/>
          </p:nvSpPr>
          <p:spPr>
            <a:xfrm>
              <a:off x="6274491" y="5693587"/>
              <a:ext cx="19297" cy="35377"/>
            </a:xfrm>
            <a:custGeom>
              <a:avLst/>
              <a:gdLst>
                <a:gd name="connsiteX0" fmla="*/ 0 w 19297"/>
                <a:gd name="connsiteY0" fmla="*/ 0 h 35377"/>
                <a:gd name="connsiteX1" fmla="*/ 19297 w 19297"/>
                <a:gd name="connsiteY1" fmla="*/ 19296 h 35377"/>
                <a:gd name="connsiteX2" fmla="*/ 16081 w 19297"/>
                <a:gd name="connsiteY2" fmla="*/ 35377 h 35377"/>
                <a:gd name="connsiteX3" fmla="*/ 0 w 19297"/>
                <a:gd name="connsiteY3" fmla="*/ 35377 h 35377"/>
                <a:gd name="connsiteX4" fmla="*/ 0 w 19297"/>
                <a:gd name="connsiteY4" fmla="*/ 0 h 35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97" h="35377">
                  <a:moveTo>
                    <a:pt x="0" y="0"/>
                  </a:moveTo>
                  <a:cubicBezTo>
                    <a:pt x="16081" y="6432"/>
                    <a:pt x="19297" y="9648"/>
                    <a:pt x="19297" y="19296"/>
                  </a:cubicBezTo>
                  <a:cubicBezTo>
                    <a:pt x="19297" y="28945"/>
                    <a:pt x="19297" y="28945"/>
                    <a:pt x="16081" y="35377"/>
                  </a:cubicBezTo>
                  <a:lnTo>
                    <a:pt x="0" y="35377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5500EBD-610D-AF35-2C86-826911F2282C}"/>
                </a:ext>
              </a:extLst>
            </p:cNvPr>
            <p:cNvSpPr/>
            <p:nvPr/>
          </p:nvSpPr>
          <p:spPr>
            <a:xfrm>
              <a:off x="6342028" y="5918710"/>
              <a:ext cx="48241" cy="118993"/>
            </a:xfrm>
            <a:custGeom>
              <a:avLst/>
              <a:gdLst>
                <a:gd name="connsiteX0" fmla="*/ 3216 w 48241"/>
                <a:gd name="connsiteY0" fmla="*/ 0 h 118993"/>
                <a:gd name="connsiteX1" fmla="*/ 48241 w 48241"/>
                <a:gd name="connsiteY1" fmla="*/ 64321 h 118993"/>
                <a:gd name="connsiteX2" fmla="*/ 0 w 48241"/>
                <a:gd name="connsiteY2" fmla="*/ 118993 h 118993"/>
                <a:gd name="connsiteX3" fmla="*/ 3216 w 48241"/>
                <a:gd name="connsiteY3" fmla="*/ 0 h 11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41" h="118993">
                  <a:moveTo>
                    <a:pt x="3216" y="0"/>
                  </a:moveTo>
                  <a:cubicBezTo>
                    <a:pt x="16080" y="19296"/>
                    <a:pt x="48241" y="54672"/>
                    <a:pt x="48241" y="64321"/>
                  </a:cubicBezTo>
                  <a:cubicBezTo>
                    <a:pt x="48241" y="70753"/>
                    <a:pt x="16080" y="102913"/>
                    <a:pt x="0" y="118993"/>
                  </a:cubicBezTo>
                  <a:lnTo>
                    <a:pt x="3216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351DBDC-8C2D-3C54-601D-1D2E0C75FD5A}"/>
                </a:ext>
              </a:extLst>
            </p:cNvPr>
            <p:cNvSpPr/>
            <p:nvPr/>
          </p:nvSpPr>
          <p:spPr>
            <a:xfrm>
              <a:off x="6268059" y="5925142"/>
              <a:ext cx="22513" cy="57889"/>
            </a:xfrm>
            <a:custGeom>
              <a:avLst/>
              <a:gdLst>
                <a:gd name="connsiteX0" fmla="*/ 12864 w 22513"/>
                <a:gd name="connsiteY0" fmla="*/ 0 h 57889"/>
                <a:gd name="connsiteX1" fmla="*/ 22513 w 22513"/>
                <a:gd name="connsiteY1" fmla="*/ 3216 h 57889"/>
                <a:gd name="connsiteX2" fmla="*/ 19297 w 22513"/>
                <a:gd name="connsiteY2" fmla="*/ 57889 h 57889"/>
                <a:gd name="connsiteX3" fmla="*/ 6432 w 22513"/>
                <a:gd name="connsiteY3" fmla="*/ 57889 h 57889"/>
                <a:gd name="connsiteX4" fmla="*/ 0 w 22513"/>
                <a:gd name="connsiteY4" fmla="*/ 51457 h 57889"/>
                <a:gd name="connsiteX5" fmla="*/ 12864 w 22513"/>
                <a:gd name="connsiteY5" fmla="*/ 0 h 5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513" h="57889">
                  <a:moveTo>
                    <a:pt x="12864" y="0"/>
                  </a:moveTo>
                  <a:cubicBezTo>
                    <a:pt x="16080" y="0"/>
                    <a:pt x="19297" y="3216"/>
                    <a:pt x="22513" y="3216"/>
                  </a:cubicBezTo>
                  <a:lnTo>
                    <a:pt x="19297" y="57889"/>
                  </a:lnTo>
                  <a:lnTo>
                    <a:pt x="6432" y="57889"/>
                  </a:lnTo>
                  <a:lnTo>
                    <a:pt x="0" y="51457"/>
                  </a:lnTo>
                  <a:cubicBezTo>
                    <a:pt x="6432" y="38592"/>
                    <a:pt x="-6432" y="9648"/>
                    <a:pt x="12864" y="0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30E9E2D-1AF1-2BE4-589A-C31913E39A3C}"/>
                </a:ext>
              </a:extLst>
            </p:cNvPr>
            <p:cNvSpPr/>
            <p:nvPr/>
          </p:nvSpPr>
          <p:spPr>
            <a:xfrm>
              <a:off x="6268059" y="6005543"/>
              <a:ext cx="22513" cy="64321"/>
            </a:xfrm>
            <a:custGeom>
              <a:avLst/>
              <a:gdLst>
                <a:gd name="connsiteX0" fmla="*/ 3216 w 22513"/>
                <a:gd name="connsiteY0" fmla="*/ 0 h 64321"/>
                <a:gd name="connsiteX1" fmla="*/ 22513 w 22513"/>
                <a:gd name="connsiteY1" fmla="*/ 3216 h 64321"/>
                <a:gd name="connsiteX2" fmla="*/ 22513 w 22513"/>
                <a:gd name="connsiteY2" fmla="*/ 64321 h 64321"/>
                <a:gd name="connsiteX3" fmla="*/ 0 w 22513"/>
                <a:gd name="connsiteY3" fmla="*/ 6432 h 64321"/>
                <a:gd name="connsiteX4" fmla="*/ 3216 w 22513"/>
                <a:gd name="connsiteY4" fmla="*/ 0 h 6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13" h="64321">
                  <a:moveTo>
                    <a:pt x="3216" y="0"/>
                  </a:moveTo>
                  <a:cubicBezTo>
                    <a:pt x="9648" y="0"/>
                    <a:pt x="16080" y="0"/>
                    <a:pt x="22513" y="3216"/>
                  </a:cubicBezTo>
                  <a:lnTo>
                    <a:pt x="22513" y="64321"/>
                  </a:lnTo>
                  <a:cubicBezTo>
                    <a:pt x="12864" y="48240"/>
                    <a:pt x="0" y="12864"/>
                    <a:pt x="0" y="6432"/>
                  </a:cubicBezTo>
                  <a:lnTo>
                    <a:pt x="3216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EE314D5-7A6D-A628-24B1-7E3A23A5B47B}"/>
                </a:ext>
              </a:extLst>
            </p:cNvPr>
            <p:cNvSpPr/>
            <p:nvPr/>
          </p:nvSpPr>
          <p:spPr>
            <a:xfrm>
              <a:off x="6345243" y="6005543"/>
              <a:ext cx="112562" cy="77185"/>
            </a:xfrm>
            <a:custGeom>
              <a:avLst/>
              <a:gdLst>
                <a:gd name="connsiteX0" fmla="*/ 57889 w 112562"/>
                <a:gd name="connsiteY0" fmla="*/ 0 h 77185"/>
                <a:gd name="connsiteX1" fmla="*/ 112562 w 112562"/>
                <a:gd name="connsiteY1" fmla="*/ 67537 h 77185"/>
                <a:gd name="connsiteX2" fmla="*/ 73969 w 112562"/>
                <a:gd name="connsiteY2" fmla="*/ 64321 h 77185"/>
                <a:gd name="connsiteX3" fmla="*/ 61105 w 112562"/>
                <a:gd name="connsiteY3" fmla="*/ 77185 h 77185"/>
                <a:gd name="connsiteX4" fmla="*/ 0 w 112562"/>
                <a:gd name="connsiteY4" fmla="*/ 73969 h 77185"/>
                <a:gd name="connsiteX5" fmla="*/ 57889 w 112562"/>
                <a:gd name="connsiteY5" fmla="*/ 0 h 7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562" h="77185">
                  <a:moveTo>
                    <a:pt x="57889" y="0"/>
                  </a:moveTo>
                  <a:cubicBezTo>
                    <a:pt x="70753" y="6432"/>
                    <a:pt x="90049" y="45024"/>
                    <a:pt x="112562" y="67537"/>
                  </a:cubicBezTo>
                  <a:cubicBezTo>
                    <a:pt x="99697" y="64321"/>
                    <a:pt x="86833" y="64321"/>
                    <a:pt x="73969" y="64321"/>
                  </a:cubicBezTo>
                  <a:cubicBezTo>
                    <a:pt x="70753" y="70753"/>
                    <a:pt x="67537" y="77185"/>
                    <a:pt x="61105" y="77185"/>
                  </a:cubicBezTo>
                  <a:cubicBezTo>
                    <a:pt x="51457" y="77185"/>
                    <a:pt x="19296" y="73969"/>
                    <a:pt x="0" y="73969"/>
                  </a:cubicBezTo>
                  <a:cubicBezTo>
                    <a:pt x="16080" y="51456"/>
                    <a:pt x="35377" y="25728"/>
                    <a:pt x="57889" y="0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874C286-A97E-7795-B74A-881A3EE7365A}"/>
                </a:ext>
              </a:extLst>
            </p:cNvPr>
            <p:cNvSpPr/>
            <p:nvPr/>
          </p:nvSpPr>
          <p:spPr>
            <a:xfrm>
              <a:off x="6097609" y="6070209"/>
              <a:ext cx="77185" cy="9303"/>
            </a:xfrm>
            <a:custGeom>
              <a:avLst/>
              <a:gdLst>
                <a:gd name="connsiteX0" fmla="*/ 38593 w 77185"/>
                <a:gd name="connsiteY0" fmla="*/ 57 h 9303"/>
                <a:gd name="connsiteX1" fmla="*/ 77185 w 77185"/>
                <a:gd name="connsiteY1" fmla="*/ 9303 h 9303"/>
                <a:gd name="connsiteX2" fmla="*/ 35377 w 77185"/>
                <a:gd name="connsiteY2" fmla="*/ 9303 h 9303"/>
                <a:gd name="connsiteX3" fmla="*/ 0 w 77185"/>
                <a:gd name="connsiteY3" fmla="*/ 2871 h 9303"/>
                <a:gd name="connsiteX4" fmla="*/ 38593 w 77185"/>
                <a:gd name="connsiteY4" fmla="*/ 57 h 9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85" h="9303">
                  <a:moveTo>
                    <a:pt x="38593" y="57"/>
                  </a:moveTo>
                  <a:cubicBezTo>
                    <a:pt x="51457" y="-345"/>
                    <a:pt x="64321" y="1263"/>
                    <a:pt x="77185" y="9303"/>
                  </a:cubicBezTo>
                  <a:lnTo>
                    <a:pt x="35377" y="9303"/>
                  </a:lnTo>
                  <a:cubicBezTo>
                    <a:pt x="25729" y="6087"/>
                    <a:pt x="12864" y="6087"/>
                    <a:pt x="0" y="2871"/>
                  </a:cubicBezTo>
                  <a:cubicBezTo>
                    <a:pt x="12864" y="2871"/>
                    <a:pt x="25729" y="459"/>
                    <a:pt x="38593" y="57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7F461DD-2D52-B2A9-6F19-F7C071910935}"/>
                </a:ext>
              </a:extLst>
            </p:cNvPr>
            <p:cNvSpPr/>
            <p:nvPr/>
          </p:nvSpPr>
          <p:spPr>
            <a:xfrm>
              <a:off x="0" y="4860946"/>
              <a:ext cx="12192000" cy="2006953"/>
            </a:xfrm>
            <a:custGeom>
              <a:avLst/>
              <a:gdLst>
                <a:gd name="connsiteX0" fmla="*/ 6303435 w 12192000"/>
                <a:gd name="connsiteY0" fmla="*/ 0 h 2006953"/>
                <a:gd name="connsiteX1" fmla="*/ 6309867 w 12192000"/>
                <a:gd name="connsiteY1" fmla="*/ 3216 h 2006953"/>
                <a:gd name="connsiteX2" fmla="*/ 6306651 w 12192000"/>
                <a:gd name="connsiteY2" fmla="*/ 125425 h 2006953"/>
                <a:gd name="connsiteX3" fmla="*/ 6306651 w 12192000"/>
                <a:gd name="connsiteY3" fmla="*/ 144721 h 2006953"/>
                <a:gd name="connsiteX4" fmla="*/ 6316299 w 12192000"/>
                <a:gd name="connsiteY4" fmla="*/ 154370 h 2006953"/>
                <a:gd name="connsiteX5" fmla="*/ 6309867 w 12192000"/>
                <a:gd name="connsiteY5" fmla="*/ 160802 h 2006953"/>
                <a:gd name="connsiteX6" fmla="*/ 6309867 w 12192000"/>
                <a:gd name="connsiteY6" fmla="*/ 231554 h 2006953"/>
                <a:gd name="connsiteX7" fmla="*/ 6322731 w 12192000"/>
                <a:gd name="connsiteY7" fmla="*/ 241203 h 2006953"/>
                <a:gd name="connsiteX8" fmla="*/ 6313083 w 12192000"/>
                <a:gd name="connsiteY8" fmla="*/ 308739 h 2006953"/>
                <a:gd name="connsiteX9" fmla="*/ 6329163 w 12192000"/>
                <a:gd name="connsiteY9" fmla="*/ 324819 h 2006953"/>
                <a:gd name="connsiteX10" fmla="*/ 6335595 w 12192000"/>
                <a:gd name="connsiteY10" fmla="*/ 350548 h 2006953"/>
                <a:gd name="connsiteX11" fmla="*/ 6322731 w 12192000"/>
                <a:gd name="connsiteY11" fmla="*/ 369844 h 2006953"/>
                <a:gd name="connsiteX12" fmla="*/ 6322731 w 12192000"/>
                <a:gd name="connsiteY12" fmla="*/ 437381 h 2006953"/>
                <a:gd name="connsiteX13" fmla="*/ 6332379 w 12192000"/>
                <a:gd name="connsiteY13" fmla="*/ 450245 h 2006953"/>
                <a:gd name="connsiteX14" fmla="*/ 6322731 w 12192000"/>
                <a:gd name="connsiteY14" fmla="*/ 466325 h 2006953"/>
                <a:gd name="connsiteX15" fmla="*/ 6399916 w 12192000"/>
                <a:gd name="connsiteY15" fmla="*/ 566022 h 2006953"/>
                <a:gd name="connsiteX16" fmla="*/ 6396700 w 12192000"/>
                <a:gd name="connsiteY16" fmla="*/ 582102 h 2006953"/>
                <a:gd name="connsiteX17" fmla="*/ 6345243 w 12192000"/>
                <a:gd name="connsiteY17" fmla="*/ 639991 h 2006953"/>
                <a:gd name="connsiteX18" fmla="*/ 6342027 w 12192000"/>
                <a:gd name="connsiteY18" fmla="*/ 675367 h 2006953"/>
                <a:gd name="connsiteX19" fmla="*/ 6342027 w 12192000"/>
                <a:gd name="connsiteY19" fmla="*/ 1064508 h 2006953"/>
                <a:gd name="connsiteX20" fmla="*/ 6409564 w 12192000"/>
                <a:gd name="connsiteY20" fmla="*/ 1148125 h 2006953"/>
                <a:gd name="connsiteX21" fmla="*/ 6374188 w 12192000"/>
                <a:gd name="connsiteY21" fmla="*/ 1215662 h 2006953"/>
                <a:gd name="connsiteX22" fmla="*/ 6499613 w 12192000"/>
                <a:gd name="connsiteY22" fmla="*/ 1392544 h 2006953"/>
                <a:gd name="connsiteX23" fmla="*/ 6531773 w 12192000"/>
                <a:gd name="connsiteY23" fmla="*/ 1392544 h 2006953"/>
                <a:gd name="connsiteX24" fmla="*/ 6547854 w 12192000"/>
                <a:gd name="connsiteY24" fmla="*/ 1328223 h 2006953"/>
                <a:gd name="connsiteX25" fmla="*/ 6641119 w 12192000"/>
                <a:gd name="connsiteY25" fmla="*/ 1328223 h 2006953"/>
                <a:gd name="connsiteX26" fmla="*/ 6653983 w 12192000"/>
                <a:gd name="connsiteY26" fmla="*/ 1347519 h 2006953"/>
                <a:gd name="connsiteX27" fmla="*/ 6846945 w 12192000"/>
                <a:gd name="connsiteY27" fmla="*/ 1347519 h 2006953"/>
                <a:gd name="connsiteX28" fmla="*/ 6846945 w 12192000"/>
                <a:gd name="connsiteY28" fmla="*/ 1247822 h 2006953"/>
                <a:gd name="connsiteX29" fmla="*/ 6528557 w 12192000"/>
                <a:gd name="connsiteY29" fmla="*/ 1125613 h 2006953"/>
                <a:gd name="connsiteX30" fmla="*/ 6541422 w 12192000"/>
                <a:gd name="connsiteY30" fmla="*/ 1119181 h 2006953"/>
                <a:gd name="connsiteX31" fmla="*/ 6721520 w 12192000"/>
                <a:gd name="connsiteY31" fmla="*/ 1122397 h 2006953"/>
                <a:gd name="connsiteX32" fmla="*/ 6772976 w 12192000"/>
                <a:gd name="connsiteY32" fmla="*/ 1128829 h 2006953"/>
                <a:gd name="connsiteX33" fmla="*/ 7316487 w 12192000"/>
                <a:gd name="connsiteY33" fmla="*/ 1132045 h 2006953"/>
                <a:gd name="connsiteX34" fmla="*/ 7329351 w 12192000"/>
                <a:gd name="connsiteY34" fmla="*/ 1125613 h 2006953"/>
                <a:gd name="connsiteX35" fmla="*/ 7522313 w 12192000"/>
                <a:gd name="connsiteY35" fmla="*/ 1125613 h 2006953"/>
                <a:gd name="connsiteX36" fmla="*/ 7522313 w 12192000"/>
                <a:gd name="connsiteY36" fmla="*/ 1135261 h 2006953"/>
                <a:gd name="connsiteX37" fmla="*/ 7451560 w 12192000"/>
                <a:gd name="connsiteY37" fmla="*/ 1170637 h 2006953"/>
                <a:gd name="connsiteX38" fmla="*/ 7216789 w 12192000"/>
                <a:gd name="connsiteY38" fmla="*/ 1247822 h 2006953"/>
                <a:gd name="connsiteX39" fmla="*/ 7210357 w 12192000"/>
                <a:gd name="connsiteY39" fmla="*/ 1273550 h 2006953"/>
                <a:gd name="connsiteX40" fmla="*/ 7216789 w 12192000"/>
                <a:gd name="connsiteY40" fmla="*/ 1299279 h 2006953"/>
                <a:gd name="connsiteX41" fmla="*/ 7477289 w 12192000"/>
                <a:gd name="connsiteY41" fmla="*/ 1299279 h 2006953"/>
                <a:gd name="connsiteX42" fmla="*/ 7477289 w 12192000"/>
                <a:gd name="connsiteY42" fmla="*/ 1334655 h 2006953"/>
                <a:gd name="connsiteX43" fmla="*/ 7541609 w 12192000"/>
                <a:gd name="connsiteY43" fmla="*/ 1334655 h 2006953"/>
                <a:gd name="connsiteX44" fmla="*/ 7567338 w 12192000"/>
                <a:gd name="connsiteY44" fmla="*/ 1286414 h 2006953"/>
                <a:gd name="connsiteX45" fmla="*/ 7567338 w 12192000"/>
                <a:gd name="connsiteY45" fmla="*/ 987323 h 2006953"/>
                <a:gd name="connsiteX46" fmla="*/ 7583418 w 12192000"/>
                <a:gd name="connsiteY46" fmla="*/ 964811 h 2006953"/>
                <a:gd name="connsiteX47" fmla="*/ 7583418 w 12192000"/>
                <a:gd name="connsiteY47" fmla="*/ 906922 h 2006953"/>
                <a:gd name="connsiteX48" fmla="*/ 7589850 w 12192000"/>
                <a:gd name="connsiteY48" fmla="*/ 877978 h 2006953"/>
                <a:gd name="connsiteX49" fmla="*/ 7615578 w 12192000"/>
                <a:gd name="connsiteY49" fmla="*/ 877978 h 2006953"/>
                <a:gd name="connsiteX50" fmla="*/ 7618794 w 12192000"/>
                <a:gd name="connsiteY50" fmla="*/ 903706 h 2006953"/>
                <a:gd name="connsiteX51" fmla="*/ 7724923 w 12192000"/>
                <a:gd name="connsiteY51" fmla="*/ 903706 h 2006953"/>
                <a:gd name="connsiteX52" fmla="*/ 7731356 w 12192000"/>
                <a:gd name="connsiteY52" fmla="*/ 881194 h 2006953"/>
                <a:gd name="connsiteX53" fmla="*/ 7750652 w 12192000"/>
                <a:gd name="connsiteY53" fmla="*/ 877978 h 2006953"/>
                <a:gd name="connsiteX54" fmla="*/ 7757084 w 12192000"/>
                <a:gd name="connsiteY54" fmla="*/ 881194 h 2006953"/>
                <a:gd name="connsiteX55" fmla="*/ 7766732 w 12192000"/>
                <a:gd name="connsiteY55" fmla="*/ 913354 h 2006953"/>
                <a:gd name="connsiteX56" fmla="*/ 7763516 w 12192000"/>
                <a:gd name="connsiteY56" fmla="*/ 974459 h 2006953"/>
                <a:gd name="connsiteX57" fmla="*/ 7776380 w 12192000"/>
                <a:gd name="connsiteY57" fmla="*/ 987323 h 2006953"/>
                <a:gd name="connsiteX58" fmla="*/ 7779596 w 12192000"/>
                <a:gd name="connsiteY58" fmla="*/ 1019483 h 2006953"/>
                <a:gd name="connsiteX59" fmla="*/ 7786028 w 12192000"/>
                <a:gd name="connsiteY59" fmla="*/ 1022699 h 2006953"/>
                <a:gd name="connsiteX60" fmla="*/ 7805324 w 12192000"/>
                <a:gd name="connsiteY60" fmla="*/ 1013051 h 2006953"/>
                <a:gd name="connsiteX61" fmla="*/ 7805324 w 12192000"/>
                <a:gd name="connsiteY61" fmla="*/ 787929 h 2006953"/>
                <a:gd name="connsiteX62" fmla="*/ 7818189 w 12192000"/>
                <a:gd name="connsiteY62" fmla="*/ 787929 h 2006953"/>
                <a:gd name="connsiteX63" fmla="*/ 8046527 w 12192000"/>
                <a:gd name="connsiteY63" fmla="*/ 826521 h 2006953"/>
                <a:gd name="connsiteX64" fmla="*/ 8049743 w 12192000"/>
                <a:gd name="connsiteY64" fmla="*/ 852249 h 2006953"/>
                <a:gd name="connsiteX65" fmla="*/ 8049743 w 12192000"/>
                <a:gd name="connsiteY65" fmla="*/ 1000187 h 2006953"/>
                <a:gd name="connsiteX66" fmla="*/ 8175169 w 12192000"/>
                <a:gd name="connsiteY66" fmla="*/ 1019483 h 2006953"/>
                <a:gd name="connsiteX67" fmla="*/ 8175169 w 12192000"/>
                <a:gd name="connsiteY67" fmla="*/ 1035564 h 2006953"/>
                <a:gd name="connsiteX68" fmla="*/ 8175169 w 12192000"/>
                <a:gd name="connsiteY68" fmla="*/ 1398976 h 2006953"/>
                <a:gd name="connsiteX69" fmla="*/ 8184817 w 12192000"/>
                <a:gd name="connsiteY69" fmla="*/ 1402192 h 2006953"/>
                <a:gd name="connsiteX70" fmla="*/ 8197681 w 12192000"/>
                <a:gd name="connsiteY70" fmla="*/ 1379680 h 2006953"/>
                <a:gd name="connsiteX71" fmla="*/ 8181601 w 12192000"/>
                <a:gd name="connsiteY71" fmla="*/ 730040 h 2006953"/>
                <a:gd name="connsiteX72" fmla="*/ 8416371 w 12192000"/>
                <a:gd name="connsiteY72" fmla="*/ 730040 h 2006953"/>
                <a:gd name="connsiteX73" fmla="*/ 8416371 w 12192000"/>
                <a:gd name="connsiteY73" fmla="*/ 1328223 h 2006953"/>
                <a:gd name="connsiteX74" fmla="*/ 8422803 w 12192000"/>
                <a:gd name="connsiteY74" fmla="*/ 1331439 h 2006953"/>
                <a:gd name="connsiteX75" fmla="*/ 8471044 w 12192000"/>
                <a:gd name="connsiteY75" fmla="*/ 1305711 h 2006953"/>
                <a:gd name="connsiteX76" fmla="*/ 8458180 w 12192000"/>
                <a:gd name="connsiteY76" fmla="*/ 749336 h 2006953"/>
                <a:gd name="connsiteX77" fmla="*/ 8503204 w 12192000"/>
                <a:gd name="connsiteY77" fmla="*/ 749336 h 2006953"/>
                <a:gd name="connsiteX78" fmla="*/ 8503204 w 12192000"/>
                <a:gd name="connsiteY78" fmla="*/ 656071 h 2006953"/>
                <a:gd name="connsiteX79" fmla="*/ 8545013 w 12192000"/>
                <a:gd name="connsiteY79" fmla="*/ 636775 h 2006953"/>
                <a:gd name="connsiteX80" fmla="*/ 8545013 w 12192000"/>
                <a:gd name="connsiteY80" fmla="*/ 604615 h 2006953"/>
                <a:gd name="connsiteX81" fmla="*/ 8551445 w 12192000"/>
                <a:gd name="connsiteY81" fmla="*/ 598183 h 2006953"/>
                <a:gd name="connsiteX82" fmla="*/ 8728327 w 12192000"/>
                <a:gd name="connsiteY82" fmla="*/ 594967 h 2006953"/>
                <a:gd name="connsiteX83" fmla="*/ 8728327 w 12192000"/>
                <a:gd name="connsiteY83" fmla="*/ 578886 h 2006953"/>
                <a:gd name="connsiteX84" fmla="*/ 8728327 w 12192000"/>
                <a:gd name="connsiteY84" fmla="*/ 569238 h 2006953"/>
                <a:gd name="connsiteX85" fmla="*/ 8728327 w 12192000"/>
                <a:gd name="connsiteY85" fmla="*/ 562806 h 2006953"/>
                <a:gd name="connsiteX86" fmla="*/ 8744407 w 12192000"/>
                <a:gd name="connsiteY86" fmla="*/ 553158 h 2006953"/>
                <a:gd name="connsiteX87" fmla="*/ 8744407 w 12192000"/>
                <a:gd name="connsiteY87" fmla="*/ 543510 h 2006953"/>
                <a:gd name="connsiteX88" fmla="*/ 8750839 w 12192000"/>
                <a:gd name="connsiteY88" fmla="*/ 537078 h 2006953"/>
                <a:gd name="connsiteX89" fmla="*/ 8750839 w 12192000"/>
                <a:gd name="connsiteY89" fmla="*/ 466325 h 2006953"/>
                <a:gd name="connsiteX90" fmla="*/ 8760487 w 12192000"/>
                <a:gd name="connsiteY90" fmla="*/ 466325 h 2006953"/>
                <a:gd name="connsiteX91" fmla="*/ 8760487 w 12192000"/>
                <a:gd name="connsiteY91" fmla="*/ 533862 h 2006953"/>
                <a:gd name="connsiteX92" fmla="*/ 8763704 w 12192000"/>
                <a:gd name="connsiteY92" fmla="*/ 556374 h 2006953"/>
                <a:gd name="connsiteX93" fmla="*/ 8776568 w 12192000"/>
                <a:gd name="connsiteY93" fmla="*/ 562806 h 2006953"/>
                <a:gd name="connsiteX94" fmla="*/ 8779784 w 12192000"/>
                <a:gd name="connsiteY94" fmla="*/ 601399 h 2006953"/>
                <a:gd name="connsiteX95" fmla="*/ 8799080 w 12192000"/>
                <a:gd name="connsiteY95" fmla="*/ 611047 h 2006953"/>
                <a:gd name="connsiteX96" fmla="*/ 8802296 w 12192000"/>
                <a:gd name="connsiteY96" fmla="*/ 659287 h 2006953"/>
                <a:gd name="connsiteX97" fmla="*/ 8815160 w 12192000"/>
                <a:gd name="connsiteY97" fmla="*/ 678584 h 2006953"/>
                <a:gd name="connsiteX98" fmla="*/ 8815160 w 12192000"/>
                <a:gd name="connsiteY98" fmla="*/ 758984 h 2006953"/>
                <a:gd name="connsiteX99" fmla="*/ 8828024 w 12192000"/>
                <a:gd name="connsiteY99" fmla="*/ 768633 h 2006953"/>
                <a:gd name="connsiteX100" fmla="*/ 8828024 w 12192000"/>
                <a:gd name="connsiteY100" fmla="*/ 1112748 h 2006953"/>
                <a:gd name="connsiteX101" fmla="*/ 8885913 w 12192000"/>
                <a:gd name="connsiteY101" fmla="*/ 1077372 h 2006953"/>
                <a:gd name="connsiteX102" fmla="*/ 8885913 w 12192000"/>
                <a:gd name="connsiteY102" fmla="*/ 974459 h 2006953"/>
                <a:gd name="connsiteX103" fmla="*/ 8895561 w 12192000"/>
                <a:gd name="connsiteY103" fmla="*/ 964811 h 2006953"/>
                <a:gd name="connsiteX104" fmla="*/ 8901993 w 12192000"/>
                <a:gd name="connsiteY104" fmla="*/ 968027 h 2006953"/>
                <a:gd name="connsiteX105" fmla="*/ 8903698 w 12192000"/>
                <a:gd name="connsiteY105" fmla="*/ 969442 h 2006953"/>
                <a:gd name="connsiteX106" fmla="*/ 8908425 w 12192000"/>
                <a:gd name="connsiteY106" fmla="*/ 968027 h 2006953"/>
                <a:gd name="connsiteX107" fmla="*/ 9037067 w 12192000"/>
                <a:gd name="connsiteY107" fmla="*/ 1061292 h 2006953"/>
                <a:gd name="connsiteX108" fmla="*/ 9037067 w 12192000"/>
                <a:gd name="connsiteY108" fmla="*/ 897274 h 2006953"/>
                <a:gd name="connsiteX109" fmla="*/ 9107820 w 12192000"/>
                <a:gd name="connsiteY109" fmla="*/ 871546 h 2006953"/>
                <a:gd name="connsiteX110" fmla="*/ 9143196 w 12192000"/>
                <a:gd name="connsiteY110" fmla="*/ 874762 h 2006953"/>
                <a:gd name="connsiteX111" fmla="*/ 9152844 w 12192000"/>
                <a:gd name="connsiteY111" fmla="*/ 887626 h 2006953"/>
                <a:gd name="connsiteX112" fmla="*/ 9213949 w 12192000"/>
                <a:gd name="connsiteY112" fmla="*/ 861898 h 2006953"/>
                <a:gd name="connsiteX113" fmla="*/ 9294350 w 12192000"/>
                <a:gd name="connsiteY113" fmla="*/ 845817 h 2006953"/>
                <a:gd name="connsiteX114" fmla="*/ 9297566 w 12192000"/>
                <a:gd name="connsiteY114" fmla="*/ 868330 h 2006953"/>
                <a:gd name="connsiteX115" fmla="*/ 9316862 w 12192000"/>
                <a:gd name="connsiteY115" fmla="*/ 900490 h 2006953"/>
                <a:gd name="connsiteX116" fmla="*/ 9313646 w 12192000"/>
                <a:gd name="connsiteY116" fmla="*/ 1093452 h 2006953"/>
                <a:gd name="connsiteX117" fmla="*/ 9320078 w 12192000"/>
                <a:gd name="connsiteY117" fmla="*/ 1096668 h 2006953"/>
                <a:gd name="connsiteX118" fmla="*/ 9339374 w 12192000"/>
                <a:gd name="connsiteY118" fmla="*/ 1051644 h 2006953"/>
                <a:gd name="connsiteX119" fmla="*/ 9342590 w 12192000"/>
                <a:gd name="connsiteY119" fmla="*/ 1009835 h 2006953"/>
                <a:gd name="connsiteX120" fmla="*/ 9342590 w 12192000"/>
                <a:gd name="connsiteY120" fmla="*/ 945515 h 2006953"/>
                <a:gd name="connsiteX121" fmla="*/ 9365103 w 12192000"/>
                <a:gd name="connsiteY121" fmla="*/ 945515 h 2006953"/>
                <a:gd name="connsiteX122" fmla="*/ 9365103 w 12192000"/>
                <a:gd name="connsiteY122" fmla="*/ 775065 h 2006953"/>
                <a:gd name="connsiteX123" fmla="*/ 9371535 w 12192000"/>
                <a:gd name="connsiteY123" fmla="*/ 771849 h 2006953"/>
                <a:gd name="connsiteX124" fmla="*/ 9371535 w 12192000"/>
                <a:gd name="connsiteY124" fmla="*/ 945515 h 2006953"/>
                <a:gd name="connsiteX125" fmla="*/ 9403695 w 12192000"/>
                <a:gd name="connsiteY125" fmla="*/ 948731 h 2006953"/>
                <a:gd name="connsiteX126" fmla="*/ 9439071 w 12192000"/>
                <a:gd name="connsiteY126" fmla="*/ 942299 h 2006953"/>
                <a:gd name="connsiteX127" fmla="*/ 9442288 w 12192000"/>
                <a:gd name="connsiteY127" fmla="*/ 771849 h 2006953"/>
                <a:gd name="connsiteX128" fmla="*/ 9445504 w 12192000"/>
                <a:gd name="connsiteY128" fmla="*/ 942299 h 2006953"/>
                <a:gd name="connsiteX129" fmla="*/ 9468016 w 12192000"/>
                <a:gd name="connsiteY129" fmla="*/ 948731 h 2006953"/>
                <a:gd name="connsiteX130" fmla="*/ 9464800 w 12192000"/>
                <a:gd name="connsiteY130" fmla="*/ 1074156 h 2006953"/>
                <a:gd name="connsiteX131" fmla="*/ 9487312 w 12192000"/>
                <a:gd name="connsiteY131" fmla="*/ 1103100 h 2006953"/>
                <a:gd name="connsiteX132" fmla="*/ 9493744 w 12192000"/>
                <a:gd name="connsiteY132" fmla="*/ 1080588 h 2006953"/>
                <a:gd name="connsiteX133" fmla="*/ 9496960 w 12192000"/>
                <a:gd name="connsiteY133" fmla="*/ 865114 h 2006953"/>
                <a:gd name="connsiteX134" fmla="*/ 9509824 w 12192000"/>
                <a:gd name="connsiteY134" fmla="*/ 855466 h 2006953"/>
                <a:gd name="connsiteX135" fmla="*/ 9496960 w 12192000"/>
                <a:gd name="connsiteY135" fmla="*/ 842601 h 2006953"/>
                <a:gd name="connsiteX136" fmla="*/ 9664194 w 12192000"/>
                <a:gd name="connsiteY136" fmla="*/ 804009 h 2006953"/>
                <a:gd name="connsiteX137" fmla="*/ 9744595 w 12192000"/>
                <a:gd name="connsiteY137" fmla="*/ 791145 h 2006953"/>
                <a:gd name="connsiteX138" fmla="*/ 9776755 w 12192000"/>
                <a:gd name="connsiteY138" fmla="*/ 797577 h 2006953"/>
                <a:gd name="connsiteX139" fmla="*/ 9738163 w 12192000"/>
                <a:gd name="connsiteY139" fmla="*/ 832953 h 2006953"/>
                <a:gd name="connsiteX140" fmla="*/ 9744595 w 12192000"/>
                <a:gd name="connsiteY140" fmla="*/ 861898 h 2006953"/>
                <a:gd name="connsiteX141" fmla="*/ 9738163 w 12192000"/>
                <a:gd name="connsiteY141" fmla="*/ 1083804 h 2006953"/>
                <a:gd name="connsiteX142" fmla="*/ 9744595 w 12192000"/>
                <a:gd name="connsiteY142" fmla="*/ 1099884 h 2006953"/>
                <a:gd name="connsiteX143" fmla="*/ 9751027 w 12192000"/>
                <a:gd name="connsiteY143" fmla="*/ 1096668 h 2006953"/>
                <a:gd name="connsiteX144" fmla="*/ 9754243 w 12192000"/>
                <a:gd name="connsiteY144" fmla="*/ 1077372 h 2006953"/>
                <a:gd name="connsiteX145" fmla="*/ 9837860 w 12192000"/>
                <a:gd name="connsiteY145" fmla="*/ 1051644 h 2006953"/>
                <a:gd name="connsiteX146" fmla="*/ 9937557 w 12192000"/>
                <a:gd name="connsiteY146" fmla="*/ 1083804 h 2006953"/>
                <a:gd name="connsiteX147" fmla="*/ 9943989 w 12192000"/>
                <a:gd name="connsiteY147" fmla="*/ 1064508 h 2006953"/>
                <a:gd name="connsiteX148" fmla="*/ 9943989 w 12192000"/>
                <a:gd name="connsiteY148" fmla="*/ 701096 h 2006953"/>
                <a:gd name="connsiteX149" fmla="*/ 9989014 w 12192000"/>
                <a:gd name="connsiteY149" fmla="*/ 678584 h 2006953"/>
                <a:gd name="connsiteX150" fmla="*/ 10005094 w 12192000"/>
                <a:gd name="connsiteY150" fmla="*/ 678584 h 2006953"/>
                <a:gd name="connsiteX151" fmla="*/ 10014742 w 12192000"/>
                <a:gd name="connsiteY151" fmla="*/ 652855 h 2006953"/>
                <a:gd name="connsiteX152" fmla="*/ 10034039 w 12192000"/>
                <a:gd name="connsiteY152" fmla="*/ 598183 h 2006953"/>
                <a:gd name="connsiteX153" fmla="*/ 10098359 w 12192000"/>
                <a:gd name="connsiteY153" fmla="*/ 585318 h 2006953"/>
                <a:gd name="connsiteX154" fmla="*/ 10153032 w 12192000"/>
                <a:gd name="connsiteY154" fmla="*/ 601399 h 2006953"/>
                <a:gd name="connsiteX155" fmla="*/ 10153032 w 12192000"/>
                <a:gd name="connsiteY155" fmla="*/ 662503 h 2006953"/>
                <a:gd name="connsiteX156" fmla="*/ 10169112 w 12192000"/>
                <a:gd name="connsiteY156" fmla="*/ 675367 h 2006953"/>
                <a:gd name="connsiteX157" fmla="*/ 10153032 w 12192000"/>
                <a:gd name="connsiteY157" fmla="*/ 704312 h 2006953"/>
                <a:gd name="connsiteX158" fmla="*/ 10162680 w 12192000"/>
                <a:gd name="connsiteY158" fmla="*/ 723608 h 2006953"/>
                <a:gd name="connsiteX159" fmla="*/ 10162680 w 12192000"/>
                <a:gd name="connsiteY159" fmla="*/ 1353951 h 2006953"/>
                <a:gd name="connsiteX160" fmla="*/ 10194840 w 12192000"/>
                <a:gd name="connsiteY160" fmla="*/ 1363599 h 2006953"/>
                <a:gd name="connsiteX161" fmla="*/ 10207705 w 12192000"/>
                <a:gd name="connsiteY161" fmla="*/ 816873 h 2006953"/>
                <a:gd name="connsiteX162" fmla="*/ 10198056 w 12192000"/>
                <a:gd name="connsiteY162" fmla="*/ 787929 h 2006953"/>
                <a:gd name="connsiteX163" fmla="*/ 10198056 w 12192000"/>
                <a:gd name="connsiteY163" fmla="*/ 720392 h 2006953"/>
                <a:gd name="connsiteX164" fmla="*/ 10217353 w 12192000"/>
                <a:gd name="connsiteY164" fmla="*/ 723608 h 2006953"/>
                <a:gd name="connsiteX165" fmla="*/ 10317050 w 12192000"/>
                <a:gd name="connsiteY165" fmla="*/ 720392 h 2006953"/>
                <a:gd name="connsiteX166" fmla="*/ 10452123 w 12192000"/>
                <a:gd name="connsiteY166" fmla="*/ 736472 h 2006953"/>
                <a:gd name="connsiteX167" fmla="*/ 10439259 w 12192000"/>
                <a:gd name="connsiteY167" fmla="*/ 736472 h 2006953"/>
                <a:gd name="connsiteX168" fmla="*/ 10429611 w 12192000"/>
                <a:gd name="connsiteY168" fmla="*/ 758984 h 2006953"/>
                <a:gd name="connsiteX169" fmla="*/ 10407099 w 12192000"/>
                <a:gd name="connsiteY169" fmla="*/ 739688 h 2006953"/>
                <a:gd name="connsiteX170" fmla="*/ 10207705 w 12192000"/>
                <a:gd name="connsiteY170" fmla="*/ 733256 h 2006953"/>
                <a:gd name="connsiteX171" fmla="*/ 10201272 w 12192000"/>
                <a:gd name="connsiteY171" fmla="*/ 739688 h 2006953"/>
                <a:gd name="connsiteX172" fmla="*/ 10214137 w 12192000"/>
                <a:gd name="connsiteY172" fmla="*/ 768633 h 2006953"/>
                <a:gd name="connsiteX173" fmla="*/ 10227001 w 12192000"/>
                <a:gd name="connsiteY173" fmla="*/ 746120 h 2006953"/>
                <a:gd name="connsiteX174" fmla="*/ 10236649 w 12192000"/>
                <a:gd name="connsiteY174" fmla="*/ 749336 h 2006953"/>
                <a:gd name="connsiteX175" fmla="*/ 10243081 w 12192000"/>
                <a:gd name="connsiteY175" fmla="*/ 758984 h 2006953"/>
                <a:gd name="connsiteX176" fmla="*/ 10310618 w 12192000"/>
                <a:gd name="connsiteY176" fmla="*/ 762200 h 2006953"/>
                <a:gd name="connsiteX177" fmla="*/ 10387803 w 12192000"/>
                <a:gd name="connsiteY177" fmla="*/ 762200 h 2006953"/>
                <a:gd name="connsiteX178" fmla="*/ 10442475 w 12192000"/>
                <a:gd name="connsiteY178" fmla="*/ 775065 h 2006953"/>
                <a:gd name="connsiteX179" fmla="*/ 10442475 w 12192000"/>
                <a:gd name="connsiteY179" fmla="*/ 1379680 h 2006953"/>
                <a:gd name="connsiteX180" fmla="*/ 10448907 w 12192000"/>
                <a:gd name="connsiteY180" fmla="*/ 1386112 h 2006953"/>
                <a:gd name="connsiteX181" fmla="*/ 10461772 w 12192000"/>
                <a:gd name="connsiteY181" fmla="*/ 1376464 h 2006953"/>
                <a:gd name="connsiteX182" fmla="*/ 10464988 w 12192000"/>
                <a:gd name="connsiteY182" fmla="*/ 1090236 h 2006953"/>
                <a:gd name="connsiteX183" fmla="*/ 10458556 w 12192000"/>
                <a:gd name="connsiteY183" fmla="*/ 1061292 h 2006953"/>
                <a:gd name="connsiteX184" fmla="*/ 10468204 w 12192000"/>
                <a:gd name="connsiteY184" fmla="*/ 1051644 h 2006953"/>
                <a:gd name="connsiteX185" fmla="*/ 10474636 w 12192000"/>
                <a:gd name="connsiteY185" fmla="*/ 681800 h 2006953"/>
                <a:gd name="connsiteX186" fmla="*/ 10481068 w 12192000"/>
                <a:gd name="connsiteY186" fmla="*/ 662503 h 2006953"/>
                <a:gd name="connsiteX187" fmla="*/ 10484284 w 12192000"/>
                <a:gd name="connsiteY187" fmla="*/ 646423 h 2006953"/>
                <a:gd name="connsiteX188" fmla="*/ 10477852 w 12192000"/>
                <a:gd name="connsiteY188" fmla="*/ 611047 h 2006953"/>
                <a:gd name="connsiteX189" fmla="*/ 10487500 w 12192000"/>
                <a:gd name="connsiteY189" fmla="*/ 588534 h 2006953"/>
                <a:gd name="connsiteX190" fmla="*/ 10490716 w 12192000"/>
                <a:gd name="connsiteY190" fmla="*/ 540294 h 2006953"/>
                <a:gd name="connsiteX191" fmla="*/ 10490716 w 12192000"/>
                <a:gd name="connsiteY191" fmla="*/ 530646 h 2006953"/>
                <a:gd name="connsiteX192" fmla="*/ 10490716 w 12192000"/>
                <a:gd name="connsiteY192" fmla="*/ 463109 h 2006953"/>
                <a:gd name="connsiteX193" fmla="*/ 10497148 w 12192000"/>
                <a:gd name="connsiteY193" fmla="*/ 437381 h 2006953"/>
                <a:gd name="connsiteX194" fmla="*/ 10490716 w 12192000"/>
                <a:gd name="connsiteY194" fmla="*/ 424517 h 2006953"/>
                <a:gd name="connsiteX195" fmla="*/ 10497148 w 12192000"/>
                <a:gd name="connsiteY195" fmla="*/ 411652 h 2006953"/>
                <a:gd name="connsiteX196" fmla="*/ 10490716 w 12192000"/>
                <a:gd name="connsiteY196" fmla="*/ 402004 h 2006953"/>
                <a:gd name="connsiteX197" fmla="*/ 10497148 w 12192000"/>
                <a:gd name="connsiteY197" fmla="*/ 392356 h 2006953"/>
                <a:gd name="connsiteX198" fmla="*/ 10490716 w 12192000"/>
                <a:gd name="connsiteY198" fmla="*/ 382708 h 2006953"/>
                <a:gd name="connsiteX199" fmla="*/ 10493932 w 12192000"/>
                <a:gd name="connsiteY199" fmla="*/ 373060 h 2006953"/>
                <a:gd name="connsiteX200" fmla="*/ 10493932 w 12192000"/>
                <a:gd name="connsiteY200" fmla="*/ 360196 h 2006953"/>
                <a:gd name="connsiteX201" fmla="*/ 10506796 w 12192000"/>
                <a:gd name="connsiteY201" fmla="*/ 347332 h 2006953"/>
                <a:gd name="connsiteX202" fmla="*/ 10506796 w 12192000"/>
                <a:gd name="connsiteY202" fmla="*/ 331252 h 2006953"/>
                <a:gd name="connsiteX203" fmla="*/ 10516444 w 12192000"/>
                <a:gd name="connsiteY203" fmla="*/ 321603 h 2006953"/>
                <a:gd name="connsiteX204" fmla="*/ 10516444 w 12192000"/>
                <a:gd name="connsiteY204" fmla="*/ 311955 h 2006953"/>
                <a:gd name="connsiteX205" fmla="*/ 10532524 w 12192000"/>
                <a:gd name="connsiteY205" fmla="*/ 292659 h 2006953"/>
                <a:gd name="connsiteX206" fmla="*/ 10551821 w 12192000"/>
                <a:gd name="connsiteY206" fmla="*/ 292659 h 2006953"/>
                <a:gd name="connsiteX207" fmla="*/ 10551821 w 12192000"/>
                <a:gd name="connsiteY207" fmla="*/ 279795 h 2006953"/>
                <a:gd name="connsiteX208" fmla="*/ 10567901 w 12192000"/>
                <a:gd name="connsiteY208" fmla="*/ 270147 h 2006953"/>
                <a:gd name="connsiteX209" fmla="*/ 10580765 w 12192000"/>
                <a:gd name="connsiteY209" fmla="*/ 234770 h 2006953"/>
                <a:gd name="connsiteX210" fmla="*/ 10574333 w 12192000"/>
                <a:gd name="connsiteY210" fmla="*/ 199394 h 2006953"/>
                <a:gd name="connsiteX211" fmla="*/ 10596845 w 12192000"/>
                <a:gd name="connsiteY211" fmla="*/ 157586 h 2006953"/>
                <a:gd name="connsiteX212" fmla="*/ 10600061 w 12192000"/>
                <a:gd name="connsiteY212" fmla="*/ 199394 h 2006953"/>
                <a:gd name="connsiteX213" fmla="*/ 10612925 w 12192000"/>
                <a:gd name="connsiteY213" fmla="*/ 196178 h 2006953"/>
                <a:gd name="connsiteX214" fmla="*/ 10612925 w 12192000"/>
                <a:gd name="connsiteY214" fmla="*/ 260499 h 2006953"/>
                <a:gd name="connsiteX215" fmla="*/ 10638654 w 12192000"/>
                <a:gd name="connsiteY215" fmla="*/ 289443 h 2006953"/>
                <a:gd name="connsiteX216" fmla="*/ 10680462 w 12192000"/>
                <a:gd name="connsiteY216" fmla="*/ 369844 h 2006953"/>
                <a:gd name="connsiteX217" fmla="*/ 10693326 w 12192000"/>
                <a:gd name="connsiteY217" fmla="*/ 382708 h 2006953"/>
                <a:gd name="connsiteX218" fmla="*/ 10696542 w 12192000"/>
                <a:gd name="connsiteY218" fmla="*/ 456677 h 2006953"/>
                <a:gd name="connsiteX219" fmla="*/ 10696542 w 12192000"/>
                <a:gd name="connsiteY219" fmla="*/ 485621 h 2006953"/>
                <a:gd name="connsiteX220" fmla="*/ 10702974 w 12192000"/>
                <a:gd name="connsiteY220" fmla="*/ 495269 h 2006953"/>
                <a:gd name="connsiteX221" fmla="*/ 10696542 w 12192000"/>
                <a:gd name="connsiteY221" fmla="*/ 533862 h 2006953"/>
                <a:gd name="connsiteX222" fmla="*/ 10702974 w 12192000"/>
                <a:gd name="connsiteY222" fmla="*/ 543510 h 2006953"/>
                <a:gd name="connsiteX223" fmla="*/ 10709406 w 12192000"/>
                <a:gd name="connsiteY223" fmla="*/ 685016 h 2006953"/>
                <a:gd name="connsiteX224" fmla="*/ 10709406 w 12192000"/>
                <a:gd name="connsiteY224" fmla="*/ 765417 h 2006953"/>
                <a:gd name="connsiteX225" fmla="*/ 10719055 w 12192000"/>
                <a:gd name="connsiteY225" fmla="*/ 778281 h 2006953"/>
                <a:gd name="connsiteX226" fmla="*/ 10712623 w 12192000"/>
                <a:gd name="connsiteY226" fmla="*/ 794361 h 2006953"/>
                <a:gd name="connsiteX227" fmla="*/ 10719055 w 12192000"/>
                <a:gd name="connsiteY227" fmla="*/ 804009 h 2006953"/>
                <a:gd name="connsiteX228" fmla="*/ 10831616 w 12192000"/>
                <a:gd name="connsiteY228" fmla="*/ 804009 h 2006953"/>
                <a:gd name="connsiteX229" fmla="*/ 10844480 w 12192000"/>
                <a:gd name="connsiteY229" fmla="*/ 64320 h 2006953"/>
                <a:gd name="connsiteX230" fmla="*/ 11114627 w 12192000"/>
                <a:gd name="connsiteY230" fmla="*/ 64320 h 2006953"/>
                <a:gd name="connsiteX231" fmla="*/ 11114627 w 12192000"/>
                <a:gd name="connsiteY231" fmla="*/ 807225 h 2006953"/>
                <a:gd name="connsiteX232" fmla="*/ 11243269 w 12192000"/>
                <a:gd name="connsiteY232" fmla="*/ 807225 h 2006953"/>
                <a:gd name="connsiteX233" fmla="*/ 11243269 w 12192000"/>
                <a:gd name="connsiteY233" fmla="*/ 665719 h 2006953"/>
                <a:gd name="connsiteX234" fmla="*/ 11246485 w 12192000"/>
                <a:gd name="connsiteY234" fmla="*/ 627127 h 2006953"/>
                <a:gd name="connsiteX235" fmla="*/ 11246485 w 12192000"/>
                <a:gd name="connsiteY235" fmla="*/ 594967 h 2006953"/>
                <a:gd name="connsiteX236" fmla="*/ 11246485 w 12192000"/>
                <a:gd name="connsiteY236" fmla="*/ 582102 h 2006953"/>
                <a:gd name="connsiteX237" fmla="*/ 11278645 w 12192000"/>
                <a:gd name="connsiteY237" fmla="*/ 553158 h 2006953"/>
                <a:gd name="connsiteX238" fmla="*/ 11278645 w 12192000"/>
                <a:gd name="connsiteY238" fmla="*/ 463109 h 2006953"/>
                <a:gd name="connsiteX239" fmla="*/ 11381558 w 12192000"/>
                <a:gd name="connsiteY239" fmla="*/ 440597 h 2006953"/>
                <a:gd name="connsiteX240" fmla="*/ 11506984 w 12192000"/>
                <a:gd name="connsiteY240" fmla="*/ 469541 h 2006953"/>
                <a:gd name="connsiteX241" fmla="*/ 11506984 w 12192000"/>
                <a:gd name="connsiteY241" fmla="*/ 553158 h 2006953"/>
                <a:gd name="connsiteX242" fmla="*/ 11523064 w 12192000"/>
                <a:gd name="connsiteY242" fmla="*/ 588534 h 2006953"/>
                <a:gd name="connsiteX243" fmla="*/ 11523064 w 12192000"/>
                <a:gd name="connsiteY243" fmla="*/ 1209230 h 2006953"/>
                <a:gd name="connsiteX244" fmla="*/ 11535928 w 12192000"/>
                <a:gd name="connsiteY244" fmla="*/ 1209230 h 2006953"/>
                <a:gd name="connsiteX245" fmla="*/ 11539144 w 12192000"/>
                <a:gd name="connsiteY245" fmla="*/ 1170637 h 2006953"/>
                <a:gd name="connsiteX246" fmla="*/ 11555224 w 12192000"/>
                <a:gd name="connsiteY246" fmla="*/ 1128829 h 2006953"/>
                <a:gd name="connsiteX247" fmla="*/ 11577737 w 12192000"/>
                <a:gd name="connsiteY247" fmla="*/ 1128829 h 2006953"/>
                <a:gd name="connsiteX248" fmla="*/ 11587385 w 12192000"/>
                <a:gd name="connsiteY248" fmla="*/ 1074156 h 2006953"/>
                <a:gd name="connsiteX249" fmla="*/ 11638841 w 12192000"/>
                <a:gd name="connsiteY249" fmla="*/ 1087020 h 2006953"/>
                <a:gd name="connsiteX250" fmla="*/ 11716026 w 12192000"/>
                <a:gd name="connsiteY250" fmla="*/ 1080588 h 2006953"/>
                <a:gd name="connsiteX251" fmla="*/ 11722458 w 12192000"/>
                <a:gd name="connsiteY251" fmla="*/ 1064508 h 2006953"/>
                <a:gd name="connsiteX252" fmla="*/ 11722458 w 12192000"/>
                <a:gd name="connsiteY252" fmla="*/ 1035564 h 2006953"/>
                <a:gd name="connsiteX253" fmla="*/ 11825372 w 12192000"/>
                <a:gd name="connsiteY253" fmla="*/ 1035564 h 2006953"/>
                <a:gd name="connsiteX254" fmla="*/ 11831804 w 12192000"/>
                <a:gd name="connsiteY254" fmla="*/ 1077372 h 2006953"/>
                <a:gd name="connsiteX255" fmla="*/ 11896125 w 12192000"/>
                <a:gd name="connsiteY255" fmla="*/ 1087020 h 2006953"/>
                <a:gd name="connsiteX256" fmla="*/ 11915421 w 12192000"/>
                <a:gd name="connsiteY256" fmla="*/ 1090236 h 2006953"/>
                <a:gd name="connsiteX257" fmla="*/ 11944365 w 12192000"/>
                <a:gd name="connsiteY257" fmla="*/ 1080588 h 2006953"/>
                <a:gd name="connsiteX258" fmla="*/ 11976525 w 12192000"/>
                <a:gd name="connsiteY258" fmla="*/ 1080588 h 2006953"/>
                <a:gd name="connsiteX259" fmla="*/ 11976525 w 12192000"/>
                <a:gd name="connsiteY259" fmla="*/ 1122397 h 2006953"/>
                <a:gd name="connsiteX260" fmla="*/ 11992606 w 12192000"/>
                <a:gd name="connsiteY260" fmla="*/ 1132045 h 2006953"/>
                <a:gd name="connsiteX261" fmla="*/ 11995822 w 12192000"/>
                <a:gd name="connsiteY261" fmla="*/ 1151341 h 2006953"/>
                <a:gd name="connsiteX262" fmla="*/ 12008686 w 12192000"/>
                <a:gd name="connsiteY262" fmla="*/ 1157773 h 2006953"/>
                <a:gd name="connsiteX263" fmla="*/ 12018334 w 12192000"/>
                <a:gd name="connsiteY263" fmla="*/ 1215662 h 2006953"/>
                <a:gd name="connsiteX264" fmla="*/ 12018334 w 12192000"/>
                <a:gd name="connsiteY264" fmla="*/ 787929 h 2006953"/>
                <a:gd name="connsiteX265" fmla="*/ 12037630 w 12192000"/>
                <a:gd name="connsiteY265" fmla="*/ 566022 h 2006953"/>
                <a:gd name="connsiteX266" fmla="*/ 12047278 w 12192000"/>
                <a:gd name="connsiteY266" fmla="*/ 566022 h 2006953"/>
                <a:gd name="connsiteX267" fmla="*/ 12105167 w 12192000"/>
                <a:gd name="connsiteY267" fmla="*/ 591751 h 2006953"/>
                <a:gd name="connsiteX268" fmla="*/ 12118031 w 12192000"/>
                <a:gd name="connsiteY268" fmla="*/ 591751 h 2006953"/>
                <a:gd name="connsiteX269" fmla="*/ 12124463 w 12192000"/>
                <a:gd name="connsiteY269" fmla="*/ 578886 h 2006953"/>
                <a:gd name="connsiteX270" fmla="*/ 12179136 w 12192000"/>
                <a:gd name="connsiteY270" fmla="*/ 566022 h 2006953"/>
                <a:gd name="connsiteX271" fmla="*/ 12192000 w 12192000"/>
                <a:gd name="connsiteY271" fmla="*/ 566022 h 2006953"/>
                <a:gd name="connsiteX272" fmla="*/ 12192000 w 12192000"/>
                <a:gd name="connsiteY272" fmla="*/ 1533981 h 2006953"/>
                <a:gd name="connsiteX273" fmla="*/ 12192000 w 12192000"/>
                <a:gd name="connsiteY273" fmla="*/ 1579074 h 2006953"/>
                <a:gd name="connsiteX274" fmla="*/ 12192000 w 12192000"/>
                <a:gd name="connsiteY274" fmla="*/ 2006953 h 2006953"/>
                <a:gd name="connsiteX275" fmla="*/ 0 w 12192000"/>
                <a:gd name="connsiteY275" fmla="*/ 2006953 h 2006953"/>
                <a:gd name="connsiteX276" fmla="*/ 0 w 12192000"/>
                <a:gd name="connsiteY276" fmla="*/ 1579074 h 2006953"/>
                <a:gd name="connsiteX277" fmla="*/ 0 w 12192000"/>
                <a:gd name="connsiteY277" fmla="*/ 1533981 h 2006953"/>
                <a:gd name="connsiteX278" fmla="*/ 0 w 12192000"/>
                <a:gd name="connsiteY278" fmla="*/ 1125613 h 2006953"/>
                <a:gd name="connsiteX279" fmla="*/ 64321 w 12192000"/>
                <a:gd name="connsiteY279" fmla="*/ 1128829 h 2006953"/>
                <a:gd name="connsiteX280" fmla="*/ 32161 w 12192000"/>
                <a:gd name="connsiteY280" fmla="*/ 1157773 h 2006953"/>
                <a:gd name="connsiteX281" fmla="*/ 99697 w 12192000"/>
                <a:gd name="connsiteY281" fmla="*/ 1183501 h 2006953"/>
                <a:gd name="connsiteX282" fmla="*/ 54673 w 12192000"/>
                <a:gd name="connsiteY282" fmla="*/ 1212446 h 2006953"/>
                <a:gd name="connsiteX283" fmla="*/ 157586 w 12192000"/>
                <a:gd name="connsiteY283" fmla="*/ 1238174 h 2006953"/>
                <a:gd name="connsiteX284" fmla="*/ 157586 w 12192000"/>
                <a:gd name="connsiteY284" fmla="*/ 1279982 h 2006953"/>
                <a:gd name="connsiteX285" fmla="*/ 176882 w 12192000"/>
                <a:gd name="connsiteY285" fmla="*/ 1283198 h 2006953"/>
                <a:gd name="connsiteX286" fmla="*/ 302308 w 12192000"/>
                <a:gd name="connsiteY286" fmla="*/ 1260686 h 2006953"/>
                <a:gd name="connsiteX287" fmla="*/ 376277 w 12192000"/>
                <a:gd name="connsiteY287" fmla="*/ 1267118 h 2006953"/>
                <a:gd name="connsiteX288" fmla="*/ 405221 w 12192000"/>
                <a:gd name="connsiteY288" fmla="*/ 1260686 h 2006953"/>
                <a:gd name="connsiteX289" fmla="*/ 453462 w 12192000"/>
                <a:gd name="connsiteY289" fmla="*/ 1308927 h 2006953"/>
                <a:gd name="connsiteX290" fmla="*/ 466326 w 12192000"/>
                <a:gd name="connsiteY290" fmla="*/ 1308927 h 2006953"/>
                <a:gd name="connsiteX291" fmla="*/ 472758 w 12192000"/>
                <a:gd name="connsiteY291" fmla="*/ 1273550 h 2006953"/>
                <a:gd name="connsiteX292" fmla="*/ 472758 w 12192000"/>
                <a:gd name="connsiteY292" fmla="*/ 1193149 h 2006953"/>
                <a:gd name="connsiteX293" fmla="*/ 475974 w 12192000"/>
                <a:gd name="connsiteY293" fmla="*/ 1154557 h 2006953"/>
                <a:gd name="connsiteX294" fmla="*/ 479190 w 12192000"/>
                <a:gd name="connsiteY294" fmla="*/ 1106316 h 2006953"/>
                <a:gd name="connsiteX295" fmla="*/ 482406 w 12192000"/>
                <a:gd name="connsiteY295" fmla="*/ 1070940 h 2006953"/>
                <a:gd name="connsiteX296" fmla="*/ 553159 w 12192000"/>
                <a:gd name="connsiteY296" fmla="*/ 1032348 h 2006953"/>
                <a:gd name="connsiteX297" fmla="*/ 604615 w 12192000"/>
                <a:gd name="connsiteY297" fmla="*/ 1070940 h 2006953"/>
                <a:gd name="connsiteX298" fmla="*/ 611047 w 12192000"/>
                <a:gd name="connsiteY298" fmla="*/ 1138477 h 2006953"/>
                <a:gd name="connsiteX299" fmla="*/ 611047 w 12192000"/>
                <a:gd name="connsiteY299" fmla="*/ 1334655 h 2006953"/>
                <a:gd name="connsiteX300" fmla="*/ 643208 w 12192000"/>
                <a:gd name="connsiteY300" fmla="*/ 1402192 h 2006953"/>
                <a:gd name="connsiteX301" fmla="*/ 652856 w 12192000"/>
                <a:gd name="connsiteY301" fmla="*/ 1402192 h 2006953"/>
                <a:gd name="connsiteX302" fmla="*/ 656072 w 12192000"/>
                <a:gd name="connsiteY302" fmla="*/ 1373247 h 2006953"/>
                <a:gd name="connsiteX303" fmla="*/ 649640 w 12192000"/>
                <a:gd name="connsiteY303" fmla="*/ 1283198 h 2006953"/>
                <a:gd name="connsiteX304" fmla="*/ 733257 w 12192000"/>
                <a:gd name="connsiteY304" fmla="*/ 1283198 h 2006953"/>
                <a:gd name="connsiteX305" fmla="*/ 720393 w 12192000"/>
                <a:gd name="connsiteY305" fmla="*/ 1209230 h 2006953"/>
                <a:gd name="connsiteX306" fmla="*/ 839386 w 12192000"/>
                <a:gd name="connsiteY306" fmla="*/ 1212446 h 2006953"/>
                <a:gd name="connsiteX307" fmla="*/ 855466 w 12192000"/>
                <a:gd name="connsiteY307" fmla="*/ 1222094 h 2006953"/>
                <a:gd name="connsiteX308" fmla="*/ 868330 w 12192000"/>
                <a:gd name="connsiteY308" fmla="*/ 1222094 h 2006953"/>
                <a:gd name="connsiteX309" fmla="*/ 871547 w 12192000"/>
                <a:gd name="connsiteY309" fmla="*/ 1151341 h 2006953"/>
                <a:gd name="connsiteX310" fmla="*/ 884411 w 12192000"/>
                <a:gd name="connsiteY310" fmla="*/ 1154557 h 2006953"/>
                <a:gd name="connsiteX311" fmla="*/ 906923 w 12192000"/>
                <a:gd name="connsiteY311" fmla="*/ 1132045 h 2006953"/>
                <a:gd name="connsiteX312" fmla="*/ 977676 w 12192000"/>
                <a:gd name="connsiteY312" fmla="*/ 1135261 h 2006953"/>
                <a:gd name="connsiteX313" fmla="*/ 990540 w 12192000"/>
                <a:gd name="connsiteY313" fmla="*/ 1151341 h 2006953"/>
                <a:gd name="connsiteX314" fmla="*/ 1061293 w 12192000"/>
                <a:gd name="connsiteY314" fmla="*/ 1160989 h 2006953"/>
                <a:gd name="connsiteX315" fmla="*/ 1061293 w 12192000"/>
                <a:gd name="connsiteY315" fmla="*/ 1173853 h 2006953"/>
                <a:gd name="connsiteX316" fmla="*/ 1061293 w 12192000"/>
                <a:gd name="connsiteY316" fmla="*/ 1386112 h 2006953"/>
                <a:gd name="connsiteX317" fmla="*/ 1067725 w 12192000"/>
                <a:gd name="connsiteY317" fmla="*/ 1431136 h 2006953"/>
                <a:gd name="connsiteX318" fmla="*/ 1115965 w 12192000"/>
                <a:gd name="connsiteY318" fmla="*/ 1431136 h 2006953"/>
                <a:gd name="connsiteX319" fmla="*/ 1125613 w 12192000"/>
                <a:gd name="connsiteY319" fmla="*/ 1379680 h 2006953"/>
                <a:gd name="connsiteX320" fmla="*/ 1135262 w 12192000"/>
                <a:gd name="connsiteY320" fmla="*/ 1279982 h 2006953"/>
                <a:gd name="connsiteX321" fmla="*/ 1119182 w 12192000"/>
                <a:gd name="connsiteY321" fmla="*/ 1151341 h 2006953"/>
                <a:gd name="connsiteX322" fmla="*/ 1183502 w 12192000"/>
                <a:gd name="connsiteY322" fmla="*/ 1151341 h 2006953"/>
                <a:gd name="connsiteX323" fmla="*/ 1183502 w 12192000"/>
                <a:gd name="connsiteY323" fmla="*/ 1132045 h 2006953"/>
                <a:gd name="connsiteX324" fmla="*/ 1257471 w 12192000"/>
                <a:gd name="connsiteY324" fmla="*/ 1132045 h 2006953"/>
                <a:gd name="connsiteX325" fmla="*/ 1308928 w 12192000"/>
                <a:gd name="connsiteY325" fmla="*/ 1148125 h 2006953"/>
                <a:gd name="connsiteX326" fmla="*/ 1395761 w 12192000"/>
                <a:gd name="connsiteY326" fmla="*/ 1148125 h 2006953"/>
                <a:gd name="connsiteX327" fmla="*/ 1373249 w 12192000"/>
                <a:gd name="connsiteY327" fmla="*/ 1283198 h 2006953"/>
                <a:gd name="connsiteX328" fmla="*/ 1382897 w 12192000"/>
                <a:gd name="connsiteY328" fmla="*/ 1453648 h 2006953"/>
                <a:gd name="connsiteX329" fmla="*/ 1411841 w 12192000"/>
                <a:gd name="connsiteY329" fmla="*/ 1398976 h 2006953"/>
                <a:gd name="connsiteX330" fmla="*/ 1463298 w 12192000"/>
                <a:gd name="connsiteY330" fmla="*/ 1398976 h 2006953"/>
                <a:gd name="connsiteX331" fmla="*/ 1476162 w 12192000"/>
                <a:gd name="connsiteY331" fmla="*/ 1360383 h 2006953"/>
                <a:gd name="connsiteX332" fmla="*/ 1482594 w 12192000"/>
                <a:gd name="connsiteY332" fmla="*/ 1325007 h 2006953"/>
                <a:gd name="connsiteX333" fmla="*/ 1489026 w 12192000"/>
                <a:gd name="connsiteY333" fmla="*/ 1286414 h 2006953"/>
                <a:gd name="connsiteX334" fmla="*/ 1514754 w 12192000"/>
                <a:gd name="connsiteY334" fmla="*/ 1096668 h 2006953"/>
                <a:gd name="connsiteX335" fmla="*/ 1524402 w 12192000"/>
                <a:gd name="connsiteY335" fmla="*/ 1003403 h 2006953"/>
                <a:gd name="connsiteX336" fmla="*/ 1524402 w 12192000"/>
                <a:gd name="connsiteY336" fmla="*/ 816873 h 2006953"/>
                <a:gd name="connsiteX337" fmla="*/ 1505106 w 12192000"/>
                <a:gd name="connsiteY337" fmla="*/ 662503 h 2006953"/>
                <a:gd name="connsiteX338" fmla="*/ 1489026 w 12192000"/>
                <a:gd name="connsiteY338" fmla="*/ 559590 h 2006953"/>
                <a:gd name="connsiteX339" fmla="*/ 1550131 w 12192000"/>
                <a:gd name="connsiteY339" fmla="*/ 527430 h 2006953"/>
                <a:gd name="connsiteX340" fmla="*/ 1556563 w 12192000"/>
                <a:gd name="connsiteY340" fmla="*/ 495269 h 2006953"/>
                <a:gd name="connsiteX341" fmla="*/ 1556563 w 12192000"/>
                <a:gd name="connsiteY341" fmla="*/ 472757 h 2006953"/>
                <a:gd name="connsiteX342" fmla="*/ 1562995 w 12192000"/>
                <a:gd name="connsiteY342" fmla="*/ 392356 h 2006953"/>
                <a:gd name="connsiteX343" fmla="*/ 1575859 w 12192000"/>
                <a:gd name="connsiteY343" fmla="*/ 530646 h 2006953"/>
                <a:gd name="connsiteX344" fmla="*/ 1624099 w 12192000"/>
                <a:gd name="connsiteY344" fmla="*/ 578886 h 2006953"/>
                <a:gd name="connsiteX345" fmla="*/ 1595155 w 12192000"/>
                <a:gd name="connsiteY345" fmla="*/ 868330 h 2006953"/>
                <a:gd name="connsiteX346" fmla="*/ 1595155 w 12192000"/>
                <a:gd name="connsiteY346" fmla="*/ 1045212 h 2006953"/>
                <a:gd name="connsiteX347" fmla="*/ 1617667 w 12192000"/>
                <a:gd name="connsiteY347" fmla="*/ 1402192 h 2006953"/>
                <a:gd name="connsiteX348" fmla="*/ 1730229 w 12192000"/>
                <a:gd name="connsiteY348" fmla="*/ 1402192 h 2006953"/>
                <a:gd name="connsiteX349" fmla="*/ 1746309 w 12192000"/>
                <a:gd name="connsiteY349" fmla="*/ 916570 h 2006953"/>
                <a:gd name="connsiteX350" fmla="*/ 1723797 w 12192000"/>
                <a:gd name="connsiteY350" fmla="*/ 900490 h 2006953"/>
                <a:gd name="connsiteX351" fmla="*/ 1727013 w 12192000"/>
                <a:gd name="connsiteY351" fmla="*/ 894058 h 2006953"/>
                <a:gd name="connsiteX352" fmla="*/ 1762389 w 12192000"/>
                <a:gd name="connsiteY352" fmla="*/ 877978 h 2006953"/>
                <a:gd name="connsiteX353" fmla="*/ 1910327 w 12192000"/>
                <a:gd name="connsiteY353" fmla="*/ 877978 h 2006953"/>
                <a:gd name="connsiteX354" fmla="*/ 1945703 w 12192000"/>
                <a:gd name="connsiteY354" fmla="*/ 897274 h 2006953"/>
                <a:gd name="connsiteX355" fmla="*/ 1929623 w 12192000"/>
                <a:gd name="connsiteY355" fmla="*/ 923002 h 2006953"/>
                <a:gd name="connsiteX356" fmla="*/ 1936055 w 12192000"/>
                <a:gd name="connsiteY356" fmla="*/ 932650 h 2006953"/>
                <a:gd name="connsiteX357" fmla="*/ 1926407 w 12192000"/>
                <a:gd name="connsiteY357" fmla="*/ 958379 h 2006953"/>
                <a:gd name="connsiteX358" fmla="*/ 1936055 w 12192000"/>
                <a:gd name="connsiteY358" fmla="*/ 980891 h 2006953"/>
                <a:gd name="connsiteX359" fmla="*/ 1936055 w 12192000"/>
                <a:gd name="connsiteY359" fmla="*/ 1087020 h 2006953"/>
                <a:gd name="connsiteX360" fmla="*/ 1929623 w 12192000"/>
                <a:gd name="connsiteY360" fmla="*/ 1122397 h 2006953"/>
                <a:gd name="connsiteX361" fmla="*/ 1936055 w 12192000"/>
                <a:gd name="connsiteY361" fmla="*/ 1138477 h 2006953"/>
                <a:gd name="connsiteX362" fmla="*/ 1929623 w 12192000"/>
                <a:gd name="connsiteY362" fmla="*/ 1148125 h 2006953"/>
                <a:gd name="connsiteX363" fmla="*/ 1929623 w 12192000"/>
                <a:gd name="connsiteY363" fmla="*/ 1402192 h 2006953"/>
                <a:gd name="connsiteX364" fmla="*/ 1987512 w 12192000"/>
                <a:gd name="connsiteY364" fmla="*/ 1402192 h 2006953"/>
                <a:gd name="connsiteX365" fmla="*/ 1997160 w 12192000"/>
                <a:gd name="connsiteY365" fmla="*/ 1006619 h 2006953"/>
                <a:gd name="connsiteX366" fmla="*/ 1990728 w 12192000"/>
                <a:gd name="connsiteY366" fmla="*/ 993755 h 2006953"/>
                <a:gd name="connsiteX367" fmla="*/ 2000376 w 12192000"/>
                <a:gd name="connsiteY367" fmla="*/ 974459 h 2006953"/>
                <a:gd name="connsiteX368" fmla="*/ 2000376 w 12192000"/>
                <a:gd name="connsiteY368" fmla="*/ 951947 h 2006953"/>
                <a:gd name="connsiteX369" fmla="*/ 2000376 w 12192000"/>
                <a:gd name="connsiteY369" fmla="*/ 935866 h 2006953"/>
                <a:gd name="connsiteX370" fmla="*/ 2138666 w 12192000"/>
                <a:gd name="connsiteY370" fmla="*/ 935866 h 2006953"/>
                <a:gd name="connsiteX371" fmla="*/ 2138666 w 12192000"/>
                <a:gd name="connsiteY371" fmla="*/ 984107 h 2006953"/>
                <a:gd name="connsiteX372" fmla="*/ 2157962 w 12192000"/>
                <a:gd name="connsiteY372" fmla="*/ 1016267 h 2006953"/>
                <a:gd name="connsiteX373" fmla="*/ 2157962 w 12192000"/>
                <a:gd name="connsiteY373" fmla="*/ 1402192 h 2006953"/>
                <a:gd name="connsiteX374" fmla="*/ 2167610 w 12192000"/>
                <a:gd name="connsiteY374" fmla="*/ 1405408 h 2006953"/>
                <a:gd name="connsiteX375" fmla="*/ 2183690 w 12192000"/>
                <a:gd name="connsiteY375" fmla="*/ 1325007 h 2006953"/>
                <a:gd name="connsiteX376" fmla="*/ 2183690 w 12192000"/>
                <a:gd name="connsiteY376" fmla="*/ 765417 h 2006953"/>
                <a:gd name="connsiteX377" fmla="*/ 2321980 w 12192000"/>
                <a:gd name="connsiteY377" fmla="*/ 765417 h 2006953"/>
                <a:gd name="connsiteX378" fmla="*/ 2338060 w 12192000"/>
                <a:gd name="connsiteY378" fmla="*/ 807225 h 2006953"/>
                <a:gd name="connsiteX379" fmla="*/ 2334844 w 12192000"/>
                <a:gd name="connsiteY379" fmla="*/ 1341087 h 2006953"/>
                <a:gd name="connsiteX380" fmla="*/ 2360572 w 12192000"/>
                <a:gd name="connsiteY380" fmla="*/ 1353951 h 2006953"/>
                <a:gd name="connsiteX381" fmla="*/ 2379868 w 12192000"/>
                <a:gd name="connsiteY381" fmla="*/ 1350735 h 2006953"/>
                <a:gd name="connsiteX382" fmla="*/ 2379868 w 12192000"/>
                <a:gd name="connsiteY382" fmla="*/ 585318 h 2006953"/>
                <a:gd name="connsiteX383" fmla="*/ 2489214 w 12192000"/>
                <a:gd name="connsiteY383" fmla="*/ 585318 h 2006953"/>
                <a:gd name="connsiteX384" fmla="*/ 2489214 w 12192000"/>
                <a:gd name="connsiteY384" fmla="*/ 1350735 h 2006953"/>
                <a:gd name="connsiteX385" fmla="*/ 2498862 w 12192000"/>
                <a:gd name="connsiteY385" fmla="*/ 1353951 h 2006953"/>
                <a:gd name="connsiteX386" fmla="*/ 2531022 w 12192000"/>
                <a:gd name="connsiteY386" fmla="*/ 1344303 h 2006953"/>
                <a:gd name="connsiteX387" fmla="*/ 2534238 w 12192000"/>
                <a:gd name="connsiteY387" fmla="*/ 849033 h 2006953"/>
                <a:gd name="connsiteX388" fmla="*/ 2531022 w 12192000"/>
                <a:gd name="connsiteY388" fmla="*/ 823305 h 2006953"/>
                <a:gd name="connsiteX389" fmla="*/ 2531022 w 12192000"/>
                <a:gd name="connsiteY389" fmla="*/ 794361 h 2006953"/>
                <a:gd name="connsiteX390" fmla="*/ 2543886 w 12192000"/>
                <a:gd name="connsiteY390" fmla="*/ 755768 h 2006953"/>
                <a:gd name="connsiteX391" fmla="*/ 2601775 w 12192000"/>
                <a:gd name="connsiteY391" fmla="*/ 752552 h 2006953"/>
                <a:gd name="connsiteX392" fmla="*/ 2685392 w 12192000"/>
                <a:gd name="connsiteY392" fmla="*/ 752552 h 2006953"/>
                <a:gd name="connsiteX393" fmla="*/ 2685392 w 12192000"/>
                <a:gd name="connsiteY393" fmla="*/ 1144909 h 2006953"/>
                <a:gd name="connsiteX394" fmla="*/ 2695040 w 12192000"/>
                <a:gd name="connsiteY394" fmla="*/ 1373247 h 2006953"/>
                <a:gd name="connsiteX395" fmla="*/ 2707904 w 12192000"/>
                <a:gd name="connsiteY395" fmla="*/ 1353951 h 2006953"/>
                <a:gd name="connsiteX396" fmla="*/ 2733633 w 12192000"/>
                <a:gd name="connsiteY396" fmla="*/ 1353951 h 2006953"/>
                <a:gd name="connsiteX397" fmla="*/ 2733633 w 12192000"/>
                <a:gd name="connsiteY397" fmla="*/ 1022699 h 2006953"/>
                <a:gd name="connsiteX398" fmla="*/ 2749713 w 12192000"/>
                <a:gd name="connsiteY398" fmla="*/ 996971 h 2006953"/>
                <a:gd name="connsiteX399" fmla="*/ 2772225 w 12192000"/>
                <a:gd name="connsiteY399" fmla="*/ 977675 h 2006953"/>
                <a:gd name="connsiteX400" fmla="*/ 2785089 w 12192000"/>
                <a:gd name="connsiteY400" fmla="*/ 961595 h 2006953"/>
                <a:gd name="connsiteX401" fmla="*/ 2820466 w 12192000"/>
                <a:gd name="connsiteY401" fmla="*/ 916570 h 2006953"/>
                <a:gd name="connsiteX402" fmla="*/ 2855842 w 12192000"/>
                <a:gd name="connsiteY402" fmla="*/ 849033 h 2006953"/>
                <a:gd name="connsiteX403" fmla="*/ 2855842 w 12192000"/>
                <a:gd name="connsiteY403" fmla="*/ 758984 h 2006953"/>
                <a:gd name="connsiteX404" fmla="*/ 2868706 w 12192000"/>
                <a:gd name="connsiteY404" fmla="*/ 758984 h 2006953"/>
                <a:gd name="connsiteX405" fmla="*/ 2871922 w 12192000"/>
                <a:gd name="connsiteY405" fmla="*/ 900490 h 2006953"/>
                <a:gd name="connsiteX406" fmla="*/ 2900866 w 12192000"/>
                <a:gd name="connsiteY406" fmla="*/ 916570 h 2006953"/>
                <a:gd name="connsiteX407" fmla="*/ 2900866 w 12192000"/>
                <a:gd name="connsiteY407" fmla="*/ 948731 h 2006953"/>
                <a:gd name="connsiteX408" fmla="*/ 2933027 w 12192000"/>
                <a:gd name="connsiteY408" fmla="*/ 961595 h 2006953"/>
                <a:gd name="connsiteX409" fmla="*/ 2955539 w 12192000"/>
                <a:gd name="connsiteY409" fmla="*/ 977675 h 2006953"/>
                <a:gd name="connsiteX410" fmla="*/ 2965187 w 12192000"/>
                <a:gd name="connsiteY410" fmla="*/ 1022699 h 2006953"/>
                <a:gd name="connsiteX411" fmla="*/ 2974836 w 12192000"/>
                <a:gd name="connsiteY411" fmla="*/ 1029132 h 2006953"/>
                <a:gd name="connsiteX412" fmla="*/ 2981268 w 12192000"/>
                <a:gd name="connsiteY412" fmla="*/ 1106316 h 2006953"/>
                <a:gd name="connsiteX413" fmla="*/ 2981268 w 12192000"/>
                <a:gd name="connsiteY413" fmla="*/ 1209230 h 2006953"/>
                <a:gd name="connsiteX414" fmla="*/ 2987699 w 12192000"/>
                <a:gd name="connsiteY414" fmla="*/ 1212446 h 2006953"/>
                <a:gd name="connsiteX415" fmla="*/ 3013428 w 12192000"/>
                <a:gd name="connsiteY415" fmla="*/ 1199581 h 2006953"/>
                <a:gd name="connsiteX416" fmla="*/ 3013428 w 12192000"/>
                <a:gd name="connsiteY416" fmla="*/ 1177069 h 2006953"/>
                <a:gd name="connsiteX417" fmla="*/ 3019860 w 12192000"/>
                <a:gd name="connsiteY417" fmla="*/ 1177069 h 2006953"/>
                <a:gd name="connsiteX418" fmla="*/ 3019860 w 12192000"/>
                <a:gd name="connsiteY418" fmla="*/ 1199581 h 2006953"/>
                <a:gd name="connsiteX419" fmla="*/ 3029508 w 12192000"/>
                <a:gd name="connsiteY419" fmla="*/ 1206014 h 2006953"/>
                <a:gd name="connsiteX420" fmla="*/ 3032724 w 12192000"/>
                <a:gd name="connsiteY420" fmla="*/ 1186717 h 2006953"/>
                <a:gd name="connsiteX421" fmla="*/ 3032724 w 12192000"/>
                <a:gd name="connsiteY421" fmla="*/ 1132045 h 2006953"/>
                <a:gd name="connsiteX422" fmla="*/ 3058452 w 12192000"/>
                <a:gd name="connsiteY422" fmla="*/ 1109532 h 2006953"/>
                <a:gd name="connsiteX423" fmla="*/ 3116341 w 12192000"/>
                <a:gd name="connsiteY423" fmla="*/ 1109532 h 2006953"/>
                <a:gd name="connsiteX424" fmla="*/ 3122773 w 12192000"/>
                <a:gd name="connsiteY424" fmla="*/ 1122397 h 2006953"/>
                <a:gd name="connsiteX425" fmla="*/ 3132421 w 12192000"/>
                <a:gd name="connsiteY425" fmla="*/ 1115965 h 2006953"/>
                <a:gd name="connsiteX426" fmla="*/ 3161365 w 12192000"/>
                <a:gd name="connsiteY426" fmla="*/ 1074156 h 2006953"/>
                <a:gd name="connsiteX427" fmla="*/ 3164582 w 12192000"/>
                <a:gd name="connsiteY427" fmla="*/ 1061292 h 2006953"/>
                <a:gd name="connsiteX428" fmla="*/ 3164582 w 12192000"/>
                <a:gd name="connsiteY428" fmla="*/ 1038780 h 2006953"/>
                <a:gd name="connsiteX429" fmla="*/ 3167798 w 12192000"/>
                <a:gd name="connsiteY429" fmla="*/ 1022699 h 2006953"/>
                <a:gd name="connsiteX430" fmla="*/ 3174230 w 12192000"/>
                <a:gd name="connsiteY430" fmla="*/ 1074156 h 2006953"/>
                <a:gd name="connsiteX431" fmla="*/ 3228903 w 12192000"/>
                <a:gd name="connsiteY431" fmla="*/ 1087020 h 2006953"/>
                <a:gd name="connsiteX432" fmla="*/ 3225686 w 12192000"/>
                <a:gd name="connsiteY432" fmla="*/ 1099884 h 2006953"/>
                <a:gd name="connsiteX433" fmla="*/ 3238551 w 12192000"/>
                <a:gd name="connsiteY433" fmla="*/ 1112748 h 2006953"/>
                <a:gd name="connsiteX434" fmla="*/ 3264279 w 12192000"/>
                <a:gd name="connsiteY434" fmla="*/ 1254254 h 2006953"/>
                <a:gd name="connsiteX435" fmla="*/ 3267495 w 12192000"/>
                <a:gd name="connsiteY435" fmla="*/ 1299279 h 2006953"/>
                <a:gd name="connsiteX436" fmla="*/ 3283575 w 12192000"/>
                <a:gd name="connsiteY436" fmla="*/ 1315359 h 2006953"/>
                <a:gd name="connsiteX437" fmla="*/ 3299655 w 12192000"/>
                <a:gd name="connsiteY437" fmla="*/ 1302495 h 2006953"/>
                <a:gd name="connsiteX438" fmla="*/ 3299655 w 12192000"/>
                <a:gd name="connsiteY438" fmla="*/ 1241390 h 2006953"/>
                <a:gd name="connsiteX439" fmla="*/ 3318952 w 12192000"/>
                <a:gd name="connsiteY439" fmla="*/ 1225310 h 2006953"/>
                <a:gd name="connsiteX440" fmla="*/ 3412217 w 12192000"/>
                <a:gd name="connsiteY440" fmla="*/ 1228526 h 2006953"/>
                <a:gd name="connsiteX441" fmla="*/ 3425081 w 12192000"/>
                <a:gd name="connsiteY441" fmla="*/ 1225310 h 2006953"/>
                <a:gd name="connsiteX442" fmla="*/ 3425081 w 12192000"/>
                <a:gd name="connsiteY442" fmla="*/ 955163 h 2006953"/>
                <a:gd name="connsiteX443" fmla="*/ 3476537 w 12192000"/>
                <a:gd name="connsiteY443" fmla="*/ 900490 h 2006953"/>
                <a:gd name="connsiteX444" fmla="*/ 3476537 w 12192000"/>
                <a:gd name="connsiteY444" fmla="*/ 887626 h 2006953"/>
                <a:gd name="connsiteX445" fmla="*/ 3482970 w 12192000"/>
                <a:gd name="connsiteY445" fmla="*/ 845817 h 2006953"/>
                <a:gd name="connsiteX446" fmla="*/ 3527994 w 12192000"/>
                <a:gd name="connsiteY446" fmla="*/ 900490 h 2006953"/>
                <a:gd name="connsiteX447" fmla="*/ 3550506 w 12192000"/>
                <a:gd name="connsiteY447" fmla="*/ 900490 h 2006953"/>
                <a:gd name="connsiteX448" fmla="*/ 3553722 w 12192000"/>
                <a:gd name="connsiteY448" fmla="*/ 868330 h 2006953"/>
                <a:gd name="connsiteX449" fmla="*/ 3618043 w 12192000"/>
                <a:gd name="connsiteY449" fmla="*/ 932650 h 2006953"/>
                <a:gd name="connsiteX450" fmla="*/ 3611611 w 12192000"/>
                <a:gd name="connsiteY450" fmla="*/ 1041996 h 2006953"/>
                <a:gd name="connsiteX451" fmla="*/ 3614827 w 12192000"/>
                <a:gd name="connsiteY451" fmla="*/ 1170637 h 2006953"/>
                <a:gd name="connsiteX452" fmla="*/ 3630907 w 12192000"/>
                <a:gd name="connsiteY452" fmla="*/ 1180285 h 2006953"/>
                <a:gd name="connsiteX453" fmla="*/ 3646987 w 12192000"/>
                <a:gd name="connsiteY453" fmla="*/ 1167421 h 2006953"/>
                <a:gd name="connsiteX454" fmla="*/ 3679148 w 12192000"/>
                <a:gd name="connsiteY454" fmla="*/ 1164205 h 2006953"/>
                <a:gd name="connsiteX455" fmla="*/ 3679148 w 12192000"/>
                <a:gd name="connsiteY455" fmla="*/ 1054860 h 2006953"/>
                <a:gd name="connsiteX456" fmla="*/ 3737037 w 12192000"/>
                <a:gd name="connsiteY456" fmla="*/ 1025915 h 2006953"/>
                <a:gd name="connsiteX457" fmla="*/ 3823870 w 12192000"/>
                <a:gd name="connsiteY457" fmla="*/ 1025915 h 2006953"/>
                <a:gd name="connsiteX458" fmla="*/ 3833518 w 12192000"/>
                <a:gd name="connsiteY458" fmla="*/ 1041996 h 2006953"/>
                <a:gd name="connsiteX459" fmla="*/ 3846382 w 12192000"/>
                <a:gd name="connsiteY459" fmla="*/ 1041996 h 2006953"/>
                <a:gd name="connsiteX460" fmla="*/ 3856030 w 12192000"/>
                <a:gd name="connsiteY460" fmla="*/ 836169 h 2006953"/>
                <a:gd name="connsiteX461" fmla="*/ 3859246 w 12192000"/>
                <a:gd name="connsiteY461" fmla="*/ 816873 h 2006953"/>
                <a:gd name="connsiteX462" fmla="*/ 3862462 w 12192000"/>
                <a:gd name="connsiteY462" fmla="*/ 791145 h 2006953"/>
                <a:gd name="connsiteX463" fmla="*/ 3936431 w 12192000"/>
                <a:gd name="connsiteY463" fmla="*/ 771849 h 2006953"/>
                <a:gd name="connsiteX464" fmla="*/ 3984671 w 12192000"/>
                <a:gd name="connsiteY464" fmla="*/ 800793 h 2006953"/>
                <a:gd name="connsiteX465" fmla="*/ 3984671 w 12192000"/>
                <a:gd name="connsiteY465" fmla="*/ 984107 h 2006953"/>
                <a:gd name="connsiteX466" fmla="*/ 3997536 w 12192000"/>
                <a:gd name="connsiteY466" fmla="*/ 1009835 h 2006953"/>
                <a:gd name="connsiteX467" fmla="*/ 3997536 w 12192000"/>
                <a:gd name="connsiteY467" fmla="*/ 1186717 h 2006953"/>
                <a:gd name="connsiteX468" fmla="*/ 4036128 w 12192000"/>
                <a:gd name="connsiteY468" fmla="*/ 1315359 h 2006953"/>
                <a:gd name="connsiteX469" fmla="*/ 4045776 w 12192000"/>
                <a:gd name="connsiteY469" fmla="*/ 1315359 h 2006953"/>
                <a:gd name="connsiteX470" fmla="*/ 4048992 w 12192000"/>
                <a:gd name="connsiteY470" fmla="*/ 1286414 h 2006953"/>
                <a:gd name="connsiteX471" fmla="*/ 4110097 w 12192000"/>
                <a:gd name="connsiteY471" fmla="*/ 1193149 h 2006953"/>
                <a:gd name="connsiteX472" fmla="*/ 4151905 w 12192000"/>
                <a:gd name="connsiteY472" fmla="*/ 1196365 h 2006953"/>
                <a:gd name="connsiteX473" fmla="*/ 4161554 w 12192000"/>
                <a:gd name="connsiteY473" fmla="*/ 1350735 h 2006953"/>
                <a:gd name="connsiteX474" fmla="*/ 4177634 w 12192000"/>
                <a:gd name="connsiteY474" fmla="*/ 1357167 h 2006953"/>
                <a:gd name="connsiteX475" fmla="*/ 4225874 w 12192000"/>
                <a:gd name="connsiteY475" fmla="*/ 1341087 h 2006953"/>
                <a:gd name="connsiteX476" fmla="*/ 4232306 w 12192000"/>
                <a:gd name="connsiteY476" fmla="*/ 1318575 h 2006953"/>
                <a:gd name="connsiteX477" fmla="*/ 4232306 w 12192000"/>
                <a:gd name="connsiteY477" fmla="*/ 1061292 h 2006953"/>
                <a:gd name="connsiteX478" fmla="*/ 4473509 w 12192000"/>
                <a:gd name="connsiteY478" fmla="*/ 987323 h 2006953"/>
                <a:gd name="connsiteX479" fmla="*/ 4563558 w 12192000"/>
                <a:gd name="connsiteY479" fmla="*/ 1019483 h 2006953"/>
                <a:gd name="connsiteX480" fmla="*/ 4563558 w 12192000"/>
                <a:gd name="connsiteY480" fmla="*/ 1302495 h 2006953"/>
                <a:gd name="connsiteX481" fmla="*/ 4573206 w 12192000"/>
                <a:gd name="connsiteY481" fmla="*/ 1312143 h 2006953"/>
                <a:gd name="connsiteX482" fmla="*/ 4640744 w 12192000"/>
                <a:gd name="connsiteY482" fmla="*/ 1296063 h 2006953"/>
                <a:gd name="connsiteX483" fmla="*/ 4653607 w 12192000"/>
                <a:gd name="connsiteY483" fmla="*/ 1276766 h 2006953"/>
                <a:gd name="connsiteX484" fmla="*/ 4653607 w 12192000"/>
                <a:gd name="connsiteY484" fmla="*/ 1292847 h 2006953"/>
                <a:gd name="connsiteX485" fmla="*/ 4660039 w 12192000"/>
                <a:gd name="connsiteY485" fmla="*/ 1299279 h 2006953"/>
                <a:gd name="connsiteX486" fmla="*/ 4692200 w 12192000"/>
                <a:gd name="connsiteY486" fmla="*/ 1251038 h 2006953"/>
                <a:gd name="connsiteX487" fmla="*/ 4692200 w 12192000"/>
                <a:gd name="connsiteY487" fmla="*/ 1138477 h 2006953"/>
                <a:gd name="connsiteX488" fmla="*/ 4721144 w 12192000"/>
                <a:gd name="connsiteY488" fmla="*/ 1099884 h 2006953"/>
                <a:gd name="connsiteX489" fmla="*/ 4875514 w 12192000"/>
                <a:gd name="connsiteY489" fmla="*/ 1099884 h 2006953"/>
                <a:gd name="connsiteX490" fmla="*/ 4914106 w 12192000"/>
                <a:gd name="connsiteY490" fmla="*/ 1141693 h 2006953"/>
                <a:gd name="connsiteX491" fmla="*/ 4914106 w 12192000"/>
                <a:gd name="connsiteY491" fmla="*/ 1212446 h 2006953"/>
                <a:gd name="connsiteX492" fmla="*/ 4952699 w 12192000"/>
                <a:gd name="connsiteY492" fmla="*/ 1222094 h 2006953"/>
                <a:gd name="connsiteX493" fmla="*/ 4975211 w 12192000"/>
                <a:gd name="connsiteY493" fmla="*/ 1189933 h 2006953"/>
                <a:gd name="connsiteX494" fmla="*/ 5084556 w 12192000"/>
                <a:gd name="connsiteY494" fmla="*/ 1189933 h 2006953"/>
                <a:gd name="connsiteX495" fmla="*/ 5100636 w 12192000"/>
                <a:gd name="connsiteY495" fmla="*/ 1215662 h 2006953"/>
                <a:gd name="connsiteX496" fmla="*/ 5103853 w 12192000"/>
                <a:gd name="connsiteY496" fmla="*/ 1238174 h 2006953"/>
                <a:gd name="connsiteX497" fmla="*/ 5116717 w 12192000"/>
                <a:gd name="connsiteY497" fmla="*/ 1244606 h 2006953"/>
                <a:gd name="connsiteX498" fmla="*/ 5136013 w 12192000"/>
                <a:gd name="connsiteY498" fmla="*/ 1177069 h 2006953"/>
                <a:gd name="connsiteX499" fmla="*/ 5142445 w 12192000"/>
                <a:gd name="connsiteY499" fmla="*/ 1112748 h 2006953"/>
                <a:gd name="connsiteX500" fmla="*/ 5152093 w 12192000"/>
                <a:gd name="connsiteY500" fmla="*/ 1058076 h 2006953"/>
                <a:gd name="connsiteX501" fmla="*/ 5171389 w 12192000"/>
                <a:gd name="connsiteY501" fmla="*/ 993755 h 2006953"/>
                <a:gd name="connsiteX502" fmla="*/ 5245358 w 12192000"/>
                <a:gd name="connsiteY502" fmla="*/ 919786 h 2006953"/>
                <a:gd name="connsiteX503" fmla="*/ 5283951 w 12192000"/>
                <a:gd name="connsiteY503" fmla="*/ 874762 h 2006953"/>
                <a:gd name="connsiteX504" fmla="*/ 5303247 w 12192000"/>
                <a:gd name="connsiteY504" fmla="*/ 916570 h 2006953"/>
                <a:gd name="connsiteX505" fmla="*/ 5325759 w 12192000"/>
                <a:gd name="connsiteY505" fmla="*/ 1080588 h 2006953"/>
                <a:gd name="connsiteX506" fmla="*/ 5332191 w 12192000"/>
                <a:gd name="connsiteY506" fmla="*/ 1341087 h 2006953"/>
                <a:gd name="connsiteX507" fmla="*/ 5341839 w 12192000"/>
                <a:gd name="connsiteY507" fmla="*/ 1344303 h 2006953"/>
                <a:gd name="connsiteX508" fmla="*/ 5422241 w 12192000"/>
                <a:gd name="connsiteY508" fmla="*/ 1328223 h 2006953"/>
                <a:gd name="connsiteX509" fmla="*/ 5425457 w 12192000"/>
                <a:gd name="connsiteY509" fmla="*/ 1286414 h 2006953"/>
                <a:gd name="connsiteX510" fmla="*/ 5473697 w 12192000"/>
                <a:gd name="connsiteY510" fmla="*/ 1241390 h 2006953"/>
                <a:gd name="connsiteX511" fmla="*/ 5525154 w 12192000"/>
                <a:gd name="connsiteY511" fmla="*/ 1199581 h 2006953"/>
                <a:gd name="connsiteX512" fmla="*/ 5528370 w 12192000"/>
                <a:gd name="connsiteY512" fmla="*/ 1180285 h 2006953"/>
                <a:gd name="connsiteX513" fmla="*/ 5528370 w 12192000"/>
                <a:gd name="connsiteY513" fmla="*/ 1238174 h 2006953"/>
                <a:gd name="connsiteX514" fmla="*/ 5573394 w 12192000"/>
                <a:gd name="connsiteY514" fmla="*/ 1238174 h 2006953"/>
                <a:gd name="connsiteX515" fmla="*/ 5579826 w 12192000"/>
                <a:gd name="connsiteY515" fmla="*/ 1257470 h 2006953"/>
                <a:gd name="connsiteX516" fmla="*/ 5611987 w 12192000"/>
                <a:gd name="connsiteY516" fmla="*/ 1257470 h 2006953"/>
                <a:gd name="connsiteX517" fmla="*/ 5611987 w 12192000"/>
                <a:gd name="connsiteY517" fmla="*/ 1070940 h 2006953"/>
                <a:gd name="connsiteX518" fmla="*/ 5653795 w 12192000"/>
                <a:gd name="connsiteY518" fmla="*/ 1029132 h 2006953"/>
                <a:gd name="connsiteX519" fmla="*/ 5692387 w 12192000"/>
                <a:gd name="connsiteY519" fmla="*/ 996971 h 2006953"/>
                <a:gd name="connsiteX520" fmla="*/ 5792085 w 12192000"/>
                <a:gd name="connsiteY520" fmla="*/ 1025915 h 2006953"/>
                <a:gd name="connsiteX521" fmla="*/ 5798517 w 12192000"/>
                <a:gd name="connsiteY521" fmla="*/ 1048428 h 2006953"/>
                <a:gd name="connsiteX522" fmla="*/ 5801733 w 12192000"/>
                <a:gd name="connsiteY522" fmla="*/ 1251038 h 2006953"/>
                <a:gd name="connsiteX523" fmla="*/ 5811381 w 12192000"/>
                <a:gd name="connsiteY523" fmla="*/ 1305711 h 2006953"/>
                <a:gd name="connsiteX524" fmla="*/ 5804949 w 12192000"/>
                <a:gd name="connsiteY524" fmla="*/ 1357167 h 2006953"/>
                <a:gd name="connsiteX525" fmla="*/ 5830677 w 12192000"/>
                <a:gd name="connsiteY525" fmla="*/ 1398976 h 2006953"/>
                <a:gd name="connsiteX526" fmla="*/ 5862838 w 12192000"/>
                <a:gd name="connsiteY526" fmla="*/ 1392544 h 2006953"/>
                <a:gd name="connsiteX527" fmla="*/ 6013991 w 12192000"/>
                <a:gd name="connsiteY527" fmla="*/ 1395760 h 2006953"/>
                <a:gd name="connsiteX528" fmla="*/ 6059016 w 12192000"/>
                <a:gd name="connsiteY528" fmla="*/ 1386112 h 2006953"/>
                <a:gd name="connsiteX529" fmla="*/ 6091176 w 12192000"/>
                <a:gd name="connsiteY529" fmla="*/ 1386112 h 2006953"/>
                <a:gd name="connsiteX530" fmla="*/ 6104040 w 12192000"/>
                <a:gd name="connsiteY530" fmla="*/ 1373247 h 2006953"/>
                <a:gd name="connsiteX531" fmla="*/ 6184441 w 12192000"/>
                <a:gd name="connsiteY531" fmla="*/ 1373247 h 2006953"/>
                <a:gd name="connsiteX532" fmla="*/ 6213386 w 12192000"/>
                <a:gd name="connsiteY532" fmla="*/ 1296063 h 2006953"/>
                <a:gd name="connsiteX533" fmla="*/ 6226250 w 12192000"/>
                <a:gd name="connsiteY533" fmla="*/ 1267118 h 2006953"/>
                <a:gd name="connsiteX534" fmla="*/ 6229466 w 12192000"/>
                <a:gd name="connsiteY534" fmla="*/ 1244606 h 2006953"/>
                <a:gd name="connsiteX535" fmla="*/ 6181225 w 12192000"/>
                <a:gd name="connsiteY535" fmla="*/ 1148125 h 2006953"/>
                <a:gd name="connsiteX536" fmla="*/ 6229466 w 12192000"/>
                <a:gd name="connsiteY536" fmla="*/ 1074156 h 2006953"/>
                <a:gd name="connsiteX537" fmla="*/ 6235898 w 12192000"/>
                <a:gd name="connsiteY537" fmla="*/ 636775 h 2006953"/>
                <a:gd name="connsiteX538" fmla="*/ 6213386 w 12192000"/>
                <a:gd name="connsiteY538" fmla="*/ 614263 h 2006953"/>
                <a:gd name="connsiteX539" fmla="*/ 6194089 w 12192000"/>
                <a:gd name="connsiteY539" fmla="*/ 566022 h 2006953"/>
                <a:gd name="connsiteX540" fmla="*/ 6277706 w 12192000"/>
                <a:gd name="connsiteY540" fmla="*/ 463109 h 2006953"/>
                <a:gd name="connsiteX541" fmla="*/ 6268058 w 12192000"/>
                <a:gd name="connsiteY541" fmla="*/ 450245 h 2006953"/>
                <a:gd name="connsiteX542" fmla="*/ 6280922 w 12192000"/>
                <a:gd name="connsiteY542" fmla="*/ 437381 h 2006953"/>
                <a:gd name="connsiteX543" fmla="*/ 6280922 w 12192000"/>
                <a:gd name="connsiteY543" fmla="*/ 373060 h 2006953"/>
                <a:gd name="connsiteX544" fmla="*/ 6268058 w 12192000"/>
                <a:gd name="connsiteY544" fmla="*/ 350548 h 2006953"/>
                <a:gd name="connsiteX545" fmla="*/ 6271274 w 12192000"/>
                <a:gd name="connsiteY545" fmla="*/ 321603 h 2006953"/>
                <a:gd name="connsiteX546" fmla="*/ 6287355 w 12192000"/>
                <a:gd name="connsiteY546" fmla="*/ 289443 h 2006953"/>
                <a:gd name="connsiteX547" fmla="*/ 6290571 w 12192000"/>
                <a:gd name="connsiteY547" fmla="*/ 260499 h 2006953"/>
                <a:gd name="connsiteX548" fmla="*/ 6280922 w 12192000"/>
                <a:gd name="connsiteY548" fmla="*/ 237986 h 2006953"/>
                <a:gd name="connsiteX549" fmla="*/ 6297003 w 12192000"/>
                <a:gd name="connsiteY549" fmla="*/ 231554 h 2006953"/>
                <a:gd name="connsiteX550" fmla="*/ 6297003 w 12192000"/>
                <a:gd name="connsiteY550" fmla="*/ 157586 h 2006953"/>
                <a:gd name="connsiteX551" fmla="*/ 6290571 w 12192000"/>
                <a:gd name="connsiteY551" fmla="*/ 154370 h 2006953"/>
                <a:gd name="connsiteX552" fmla="*/ 6297003 w 12192000"/>
                <a:gd name="connsiteY552" fmla="*/ 138289 h 2006953"/>
                <a:gd name="connsiteX553" fmla="*/ 6297003 w 12192000"/>
                <a:gd name="connsiteY553" fmla="*/ 122209 h 2006953"/>
                <a:gd name="connsiteX554" fmla="*/ 6300219 w 12192000"/>
                <a:gd name="connsiteY554" fmla="*/ 102913 h 2006953"/>
                <a:gd name="connsiteX555" fmla="*/ 6303435 w 12192000"/>
                <a:gd name="connsiteY555" fmla="*/ 0 h 2006953"/>
                <a:gd name="connsiteX556" fmla="*/ 6277706 w 12192000"/>
                <a:gd name="connsiteY556" fmla="*/ 649639 h 2006953"/>
                <a:gd name="connsiteX557" fmla="*/ 6277706 w 12192000"/>
                <a:gd name="connsiteY557" fmla="*/ 691448 h 2006953"/>
                <a:gd name="connsiteX558" fmla="*/ 6297003 w 12192000"/>
                <a:gd name="connsiteY558" fmla="*/ 665719 h 2006953"/>
                <a:gd name="connsiteX559" fmla="*/ 6293787 w 12192000"/>
                <a:gd name="connsiteY559" fmla="*/ 649639 h 2006953"/>
                <a:gd name="connsiteX560" fmla="*/ 6277706 w 12192000"/>
                <a:gd name="connsiteY560" fmla="*/ 649639 h 2006953"/>
                <a:gd name="connsiteX561" fmla="*/ 6277706 w 12192000"/>
                <a:gd name="connsiteY561" fmla="*/ 717176 h 2006953"/>
                <a:gd name="connsiteX562" fmla="*/ 6274490 w 12192000"/>
                <a:gd name="connsiteY562" fmla="*/ 755768 h 2006953"/>
                <a:gd name="connsiteX563" fmla="*/ 6293787 w 12192000"/>
                <a:gd name="connsiteY563" fmla="*/ 736472 h 2006953"/>
                <a:gd name="connsiteX564" fmla="*/ 6277706 w 12192000"/>
                <a:gd name="connsiteY564" fmla="*/ 717176 h 2006953"/>
                <a:gd name="connsiteX565" fmla="*/ 6274490 w 12192000"/>
                <a:gd name="connsiteY565" fmla="*/ 781497 h 2006953"/>
                <a:gd name="connsiteX566" fmla="*/ 6274490 w 12192000"/>
                <a:gd name="connsiteY566" fmla="*/ 826521 h 2006953"/>
                <a:gd name="connsiteX567" fmla="*/ 6293787 w 12192000"/>
                <a:gd name="connsiteY567" fmla="*/ 804009 h 2006953"/>
                <a:gd name="connsiteX568" fmla="*/ 6274490 w 12192000"/>
                <a:gd name="connsiteY568" fmla="*/ 781497 h 2006953"/>
                <a:gd name="connsiteX569" fmla="*/ 6274490 w 12192000"/>
                <a:gd name="connsiteY569" fmla="*/ 855466 h 2006953"/>
                <a:gd name="connsiteX570" fmla="*/ 6274490 w 12192000"/>
                <a:gd name="connsiteY570" fmla="*/ 900490 h 2006953"/>
                <a:gd name="connsiteX571" fmla="*/ 6293787 w 12192000"/>
                <a:gd name="connsiteY571" fmla="*/ 874762 h 2006953"/>
                <a:gd name="connsiteX572" fmla="*/ 6274490 w 12192000"/>
                <a:gd name="connsiteY572" fmla="*/ 855466 h 2006953"/>
                <a:gd name="connsiteX573" fmla="*/ 6274490 w 12192000"/>
                <a:gd name="connsiteY573" fmla="*/ 926218 h 2006953"/>
                <a:gd name="connsiteX574" fmla="*/ 6274490 w 12192000"/>
                <a:gd name="connsiteY574" fmla="*/ 977675 h 2006953"/>
                <a:gd name="connsiteX575" fmla="*/ 6293787 w 12192000"/>
                <a:gd name="connsiteY575" fmla="*/ 951947 h 2006953"/>
                <a:gd name="connsiteX576" fmla="*/ 6274490 w 12192000"/>
                <a:gd name="connsiteY576" fmla="*/ 926218 h 2006953"/>
                <a:gd name="connsiteX577" fmla="*/ 6274490 w 12192000"/>
                <a:gd name="connsiteY577" fmla="*/ 1006619 h 2006953"/>
                <a:gd name="connsiteX578" fmla="*/ 6274490 w 12192000"/>
                <a:gd name="connsiteY578" fmla="*/ 1041996 h 2006953"/>
                <a:gd name="connsiteX579" fmla="*/ 6290571 w 12192000"/>
                <a:gd name="connsiteY579" fmla="*/ 1041996 h 2006953"/>
                <a:gd name="connsiteX580" fmla="*/ 6293787 w 12192000"/>
                <a:gd name="connsiteY580" fmla="*/ 1025915 h 2006953"/>
                <a:gd name="connsiteX581" fmla="*/ 6274490 w 12192000"/>
                <a:gd name="connsiteY581" fmla="*/ 1006619 h 2006953"/>
                <a:gd name="connsiteX582" fmla="*/ 6345243 w 12192000"/>
                <a:gd name="connsiteY582" fmla="*/ 1231742 h 2006953"/>
                <a:gd name="connsiteX583" fmla="*/ 6342027 w 12192000"/>
                <a:gd name="connsiteY583" fmla="*/ 1350735 h 2006953"/>
                <a:gd name="connsiteX584" fmla="*/ 6390268 w 12192000"/>
                <a:gd name="connsiteY584" fmla="*/ 1296063 h 2006953"/>
                <a:gd name="connsiteX585" fmla="*/ 6345243 w 12192000"/>
                <a:gd name="connsiteY585" fmla="*/ 1231742 h 2006953"/>
                <a:gd name="connsiteX586" fmla="*/ 6403132 w 12192000"/>
                <a:gd name="connsiteY586" fmla="*/ 1318575 h 2006953"/>
                <a:gd name="connsiteX587" fmla="*/ 6345243 w 12192000"/>
                <a:gd name="connsiteY587" fmla="*/ 1392544 h 2006953"/>
                <a:gd name="connsiteX588" fmla="*/ 6406348 w 12192000"/>
                <a:gd name="connsiteY588" fmla="*/ 1395760 h 2006953"/>
                <a:gd name="connsiteX589" fmla="*/ 6419212 w 12192000"/>
                <a:gd name="connsiteY589" fmla="*/ 1382896 h 2006953"/>
                <a:gd name="connsiteX590" fmla="*/ 6457805 w 12192000"/>
                <a:gd name="connsiteY590" fmla="*/ 1386112 h 2006953"/>
                <a:gd name="connsiteX591" fmla="*/ 6403132 w 12192000"/>
                <a:gd name="connsiteY591" fmla="*/ 1318575 h 2006953"/>
                <a:gd name="connsiteX592" fmla="*/ 6280922 w 12192000"/>
                <a:gd name="connsiteY592" fmla="*/ 1238174 h 2006953"/>
                <a:gd name="connsiteX593" fmla="*/ 6268058 w 12192000"/>
                <a:gd name="connsiteY593" fmla="*/ 1289631 h 2006953"/>
                <a:gd name="connsiteX594" fmla="*/ 6274490 w 12192000"/>
                <a:gd name="connsiteY594" fmla="*/ 1296063 h 2006953"/>
                <a:gd name="connsiteX595" fmla="*/ 6287355 w 12192000"/>
                <a:gd name="connsiteY595" fmla="*/ 1296063 h 2006953"/>
                <a:gd name="connsiteX596" fmla="*/ 6290571 w 12192000"/>
                <a:gd name="connsiteY596" fmla="*/ 1241390 h 2006953"/>
                <a:gd name="connsiteX597" fmla="*/ 6280922 w 12192000"/>
                <a:gd name="connsiteY597" fmla="*/ 1238174 h 2006953"/>
                <a:gd name="connsiteX598" fmla="*/ 6271274 w 12192000"/>
                <a:gd name="connsiteY598" fmla="*/ 1318575 h 2006953"/>
                <a:gd name="connsiteX599" fmla="*/ 6268058 w 12192000"/>
                <a:gd name="connsiteY599" fmla="*/ 1325007 h 2006953"/>
                <a:gd name="connsiteX600" fmla="*/ 6290571 w 12192000"/>
                <a:gd name="connsiteY600" fmla="*/ 1382896 h 2006953"/>
                <a:gd name="connsiteX601" fmla="*/ 6290571 w 12192000"/>
                <a:gd name="connsiteY601" fmla="*/ 1321791 h 2006953"/>
                <a:gd name="connsiteX602" fmla="*/ 6271274 w 12192000"/>
                <a:gd name="connsiteY602" fmla="*/ 1318575 h 2006953"/>
                <a:gd name="connsiteX603" fmla="*/ 6136201 w 12192000"/>
                <a:gd name="connsiteY603" fmla="*/ 1383298 h 2006953"/>
                <a:gd name="connsiteX604" fmla="*/ 6097608 w 12192000"/>
                <a:gd name="connsiteY604" fmla="*/ 1386112 h 2006953"/>
                <a:gd name="connsiteX605" fmla="*/ 6132985 w 12192000"/>
                <a:gd name="connsiteY605" fmla="*/ 1392544 h 2006953"/>
                <a:gd name="connsiteX606" fmla="*/ 6174793 w 12192000"/>
                <a:gd name="connsiteY606" fmla="*/ 1392544 h 2006953"/>
                <a:gd name="connsiteX607" fmla="*/ 6136201 w 12192000"/>
                <a:gd name="connsiteY607" fmla="*/ 1383298 h 2006953"/>
                <a:gd name="connsiteX608" fmla="*/ 10889505 w 12192000"/>
                <a:gd name="connsiteY608" fmla="*/ 99697 h 2006953"/>
                <a:gd name="connsiteX609" fmla="*/ 10905585 w 12192000"/>
                <a:gd name="connsiteY609" fmla="*/ 196178 h 2006953"/>
                <a:gd name="connsiteX610" fmla="*/ 11034226 w 12192000"/>
                <a:gd name="connsiteY610" fmla="*/ 199394 h 2006953"/>
                <a:gd name="connsiteX611" fmla="*/ 11050307 w 12192000"/>
                <a:gd name="connsiteY611" fmla="*/ 196178 h 2006953"/>
                <a:gd name="connsiteX612" fmla="*/ 11076035 w 12192000"/>
                <a:gd name="connsiteY612" fmla="*/ 106129 h 2006953"/>
                <a:gd name="connsiteX613" fmla="*/ 11072819 w 12192000"/>
                <a:gd name="connsiteY613" fmla="*/ 99697 h 2006953"/>
                <a:gd name="connsiteX614" fmla="*/ 10889505 w 12192000"/>
                <a:gd name="connsiteY614" fmla="*/ 99697 h 200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</a:cxnLst>
              <a:rect l="l" t="t" r="r" b="b"/>
              <a:pathLst>
                <a:path w="12192000" h="2006953">
                  <a:moveTo>
                    <a:pt x="6303435" y="0"/>
                  </a:moveTo>
                  <a:cubicBezTo>
                    <a:pt x="6303435" y="0"/>
                    <a:pt x="6306651" y="3216"/>
                    <a:pt x="6309867" y="3216"/>
                  </a:cubicBezTo>
                  <a:cubicBezTo>
                    <a:pt x="6309867" y="106129"/>
                    <a:pt x="6306651" y="118993"/>
                    <a:pt x="6306651" y="125425"/>
                  </a:cubicBezTo>
                  <a:lnTo>
                    <a:pt x="6306651" y="144721"/>
                  </a:lnTo>
                  <a:cubicBezTo>
                    <a:pt x="6309867" y="147937"/>
                    <a:pt x="6316299" y="147937"/>
                    <a:pt x="6316299" y="154370"/>
                  </a:cubicBezTo>
                  <a:cubicBezTo>
                    <a:pt x="6316299" y="164018"/>
                    <a:pt x="6309867" y="154370"/>
                    <a:pt x="6309867" y="160802"/>
                  </a:cubicBezTo>
                  <a:lnTo>
                    <a:pt x="6309867" y="231554"/>
                  </a:lnTo>
                  <a:cubicBezTo>
                    <a:pt x="6313083" y="234770"/>
                    <a:pt x="6319515" y="237986"/>
                    <a:pt x="6322731" y="241203"/>
                  </a:cubicBezTo>
                  <a:cubicBezTo>
                    <a:pt x="6309867" y="260499"/>
                    <a:pt x="6313083" y="286227"/>
                    <a:pt x="6313083" y="308739"/>
                  </a:cubicBezTo>
                  <a:cubicBezTo>
                    <a:pt x="6313083" y="315171"/>
                    <a:pt x="6325947" y="321603"/>
                    <a:pt x="6329163" y="324819"/>
                  </a:cubicBezTo>
                  <a:cubicBezTo>
                    <a:pt x="6329163" y="331252"/>
                    <a:pt x="6335595" y="340900"/>
                    <a:pt x="6335595" y="350548"/>
                  </a:cubicBezTo>
                  <a:cubicBezTo>
                    <a:pt x="6335595" y="356980"/>
                    <a:pt x="6329163" y="366628"/>
                    <a:pt x="6322731" y="369844"/>
                  </a:cubicBezTo>
                  <a:lnTo>
                    <a:pt x="6322731" y="437381"/>
                  </a:lnTo>
                  <a:cubicBezTo>
                    <a:pt x="6325947" y="443813"/>
                    <a:pt x="6329163" y="447029"/>
                    <a:pt x="6332379" y="450245"/>
                  </a:cubicBezTo>
                  <a:cubicBezTo>
                    <a:pt x="6325947" y="456677"/>
                    <a:pt x="6322731" y="459893"/>
                    <a:pt x="6322731" y="466325"/>
                  </a:cubicBezTo>
                  <a:cubicBezTo>
                    <a:pt x="6322731" y="501701"/>
                    <a:pt x="6399916" y="501701"/>
                    <a:pt x="6399916" y="566022"/>
                  </a:cubicBezTo>
                  <a:cubicBezTo>
                    <a:pt x="6399916" y="575670"/>
                    <a:pt x="6399916" y="578886"/>
                    <a:pt x="6396700" y="582102"/>
                  </a:cubicBezTo>
                  <a:cubicBezTo>
                    <a:pt x="6393484" y="601399"/>
                    <a:pt x="6364539" y="630343"/>
                    <a:pt x="6345243" y="639991"/>
                  </a:cubicBezTo>
                  <a:cubicBezTo>
                    <a:pt x="6345243" y="649639"/>
                    <a:pt x="6342027" y="665719"/>
                    <a:pt x="6342027" y="675367"/>
                  </a:cubicBezTo>
                  <a:lnTo>
                    <a:pt x="6342027" y="1064508"/>
                  </a:lnTo>
                  <a:cubicBezTo>
                    <a:pt x="6390268" y="1087020"/>
                    <a:pt x="6409564" y="1119181"/>
                    <a:pt x="6409564" y="1148125"/>
                  </a:cubicBezTo>
                  <a:cubicBezTo>
                    <a:pt x="6409564" y="1186717"/>
                    <a:pt x="6374188" y="1209230"/>
                    <a:pt x="6374188" y="1215662"/>
                  </a:cubicBezTo>
                  <a:cubicBezTo>
                    <a:pt x="6374188" y="1225310"/>
                    <a:pt x="6457805" y="1334655"/>
                    <a:pt x="6499613" y="1392544"/>
                  </a:cubicBezTo>
                  <a:lnTo>
                    <a:pt x="6531773" y="1392544"/>
                  </a:lnTo>
                  <a:cubicBezTo>
                    <a:pt x="6538205" y="1373247"/>
                    <a:pt x="6544638" y="1350735"/>
                    <a:pt x="6547854" y="1328223"/>
                  </a:cubicBezTo>
                  <a:lnTo>
                    <a:pt x="6641119" y="1328223"/>
                  </a:lnTo>
                  <a:cubicBezTo>
                    <a:pt x="6644335" y="1334655"/>
                    <a:pt x="6647551" y="1341087"/>
                    <a:pt x="6653983" y="1347519"/>
                  </a:cubicBezTo>
                  <a:lnTo>
                    <a:pt x="6846945" y="1347519"/>
                  </a:lnTo>
                  <a:lnTo>
                    <a:pt x="6846945" y="1247822"/>
                  </a:lnTo>
                  <a:cubicBezTo>
                    <a:pt x="6740816" y="1218878"/>
                    <a:pt x="6634687" y="1189933"/>
                    <a:pt x="6528557" y="1125613"/>
                  </a:cubicBezTo>
                  <a:cubicBezTo>
                    <a:pt x="6531773" y="1122397"/>
                    <a:pt x="6538205" y="1119181"/>
                    <a:pt x="6541422" y="1119181"/>
                  </a:cubicBezTo>
                  <a:lnTo>
                    <a:pt x="6721520" y="1122397"/>
                  </a:lnTo>
                  <a:cubicBezTo>
                    <a:pt x="6737600" y="1125613"/>
                    <a:pt x="6756896" y="1128829"/>
                    <a:pt x="6772976" y="1128829"/>
                  </a:cubicBezTo>
                  <a:lnTo>
                    <a:pt x="7316487" y="1132045"/>
                  </a:lnTo>
                  <a:cubicBezTo>
                    <a:pt x="7319703" y="1132045"/>
                    <a:pt x="7319703" y="1125613"/>
                    <a:pt x="7329351" y="1125613"/>
                  </a:cubicBezTo>
                  <a:lnTo>
                    <a:pt x="7522313" y="1125613"/>
                  </a:lnTo>
                  <a:lnTo>
                    <a:pt x="7522313" y="1135261"/>
                  </a:lnTo>
                  <a:cubicBezTo>
                    <a:pt x="7499801" y="1148125"/>
                    <a:pt x="7474073" y="1160989"/>
                    <a:pt x="7451560" y="1170637"/>
                  </a:cubicBezTo>
                  <a:cubicBezTo>
                    <a:pt x="7377591" y="1206014"/>
                    <a:pt x="7287542" y="1238174"/>
                    <a:pt x="7216789" y="1247822"/>
                  </a:cubicBezTo>
                  <a:cubicBezTo>
                    <a:pt x="7210357" y="1254254"/>
                    <a:pt x="7210357" y="1263902"/>
                    <a:pt x="7210357" y="1273550"/>
                  </a:cubicBezTo>
                  <a:cubicBezTo>
                    <a:pt x="7210357" y="1279982"/>
                    <a:pt x="7210357" y="1289631"/>
                    <a:pt x="7216789" y="1299279"/>
                  </a:cubicBezTo>
                  <a:lnTo>
                    <a:pt x="7477289" y="1299279"/>
                  </a:lnTo>
                  <a:lnTo>
                    <a:pt x="7477289" y="1334655"/>
                  </a:lnTo>
                  <a:lnTo>
                    <a:pt x="7541609" y="1334655"/>
                  </a:lnTo>
                  <a:cubicBezTo>
                    <a:pt x="7548041" y="1321791"/>
                    <a:pt x="7519097" y="1276766"/>
                    <a:pt x="7567338" y="1286414"/>
                  </a:cubicBezTo>
                  <a:lnTo>
                    <a:pt x="7567338" y="987323"/>
                  </a:lnTo>
                  <a:cubicBezTo>
                    <a:pt x="7589850" y="974459"/>
                    <a:pt x="7583418" y="971243"/>
                    <a:pt x="7583418" y="964811"/>
                  </a:cubicBezTo>
                  <a:lnTo>
                    <a:pt x="7583418" y="906922"/>
                  </a:lnTo>
                  <a:cubicBezTo>
                    <a:pt x="7589850" y="900490"/>
                    <a:pt x="7586634" y="890842"/>
                    <a:pt x="7589850" y="877978"/>
                  </a:cubicBezTo>
                  <a:lnTo>
                    <a:pt x="7615578" y="877978"/>
                  </a:lnTo>
                  <a:cubicBezTo>
                    <a:pt x="7618794" y="884410"/>
                    <a:pt x="7615578" y="894058"/>
                    <a:pt x="7618794" y="903706"/>
                  </a:cubicBezTo>
                  <a:lnTo>
                    <a:pt x="7724923" y="903706"/>
                  </a:lnTo>
                  <a:cubicBezTo>
                    <a:pt x="7731356" y="897274"/>
                    <a:pt x="7731356" y="890842"/>
                    <a:pt x="7731356" y="881194"/>
                  </a:cubicBezTo>
                  <a:cubicBezTo>
                    <a:pt x="7737788" y="881194"/>
                    <a:pt x="7741004" y="877978"/>
                    <a:pt x="7750652" y="877978"/>
                  </a:cubicBezTo>
                  <a:cubicBezTo>
                    <a:pt x="7757084" y="877978"/>
                    <a:pt x="7757084" y="881194"/>
                    <a:pt x="7757084" y="881194"/>
                  </a:cubicBezTo>
                  <a:cubicBezTo>
                    <a:pt x="7760300" y="890842"/>
                    <a:pt x="7763516" y="900490"/>
                    <a:pt x="7766732" y="913354"/>
                  </a:cubicBezTo>
                  <a:cubicBezTo>
                    <a:pt x="7766732" y="964811"/>
                    <a:pt x="7763516" y="968027"/>
                    <a:pt x="7763516" y="974459"/>
                  </a:cubicBezTo>
                  <a:cubicBezTo>
                    <a:pt x="7763516" y="984107"/>
                    <a:pt x="7773164" y="984107"/>
                    <a:pt x="7776380" y="987323"/>
                  </a:cubicBezTo>
                  <a:cubicBezTo>
                    <a:pt x="7779596" y="996971"/>
                    <a:pt x="7779596" y="1006619"/>
                    <a:pt x="7779596" y="1019483"/>
                  </a:cubicBezTo>
                  <a:cubicBezTo>
                    <a:pt x="7782812" y="1019483"/>
                    <a:pt x="7779596" y="1022699"/>
                    <a:pt x="7786028" y="1022699"/>
                  </a:cubicBezTo>
                  <a:cubicBezTo>
                    <a:pt x="7795676" y="1022699"/>
                    <a:pt x="7802108" y="1019483"/>
                    <a:pt x="7805324" y="1013051"/>
                  </a:cubicBezTo>
                  <a:lnTo>
                    <a:pt x="7805324" y="787929"/>
                  </a:lnTo>
                  <a:lnTo>
                    <a:pt x="7818189" y="787929"/>
                  </a:lnTo>
                  <a:cubicBezTo>
                    <a:pt x="7895374" y="800793"/>
                    <a:pt x="7972558" y="816873"/>
                    <a:pt x="8046527" y="826521"/>
                  </a:cubicBezTo>
                  <a:cubicBezTo>
                    <a:pt x="8052959" y="842601"/>
                    <a:pt x="8049743" y="842601"/>
                    <a:pt x="8049743" y="852249"/>
                  </a:cubicBezTo>
                  <a:lnTo>
                    <a:pt x="8049743" y="1000187"/>
                  </a:lnTo>
                  <a:cubicBezTo>
                    <a:pt x="8085120" y="1003403"/>
                    <a:pt x="8139792" y="993755"/>
                    <a:pt x="8175169" y="1019483"/>
                  </a:cubicBezTo>
                  <a:cubicBezTo>
                    <a:pt x="8178385" y="1022699"/>
                    <a:pt x="8175169" y="1025915"/>
                    <a:pt x="8175169" y="1035564"/>
                  </a:cubicBezTo>
                  <a:lnTo>
                    <a:pt x="8175169" y="1398976"/>
                  </a:lnTo>
                  <a:cubicBezTo>
                    <a:pt x="8178385" y="1398976"/>
                    <a:pt x="8178385" y="1402192"/>
                    <a:pt x="8184817" y="1402192"/>
                  </a:cubicBezTo>
                  <a:cubicBezTo>
                    <a:pt x="8200897" y="1402192"/>
                    <a:pt x="8197681" y="1382896"/>
                    <a:pt x="8197681" y="1379680"/>
                  </a:cubicBezTo>
                  <a:lnTo>
                    <a:pt x="8181601" y="730040"/>
                  </a:lnTo>
                  <a:lnTo>
                    <a:pt x="8416371" y="730040"/>
                  </a:lnTo>
                  <a:lnTo>
                    <a:pt x="8416371" y="1328223"/>
                  </a:lnTo>
                  <a:cubicBezTo>
                    <a:pt x="8416371" y="1328223"/>
                    <a:pt x="8413155" y="1331439"/>
                    <a:pt x="8422803" y="1331439"/>
                  </a:cubicBezTo>
                  <a:cubicBezTo>
                    <a:pt x="8426020" y="1331439"/>
                    <a:pt x="8471044" y="1312143"/>
                    <a:pt x="8471044" y="1305711"/>
                  </a:cubicBezTo>
                  <a:lnTo>
                    <a:pt x="8458180" y="749336"/>
                  </a:lnTo>
                  <a:cubicBezTo>
                    <a:pt x="8471044" y="752552"/>
                    <a:pt x="8487124" y="749336"/>
                    <a:pt x="8503204" y="749336"/>
                  </a:cubicBezTo>
                  <a:lnTo>
                    <a:pt x="8503204" y="656071"/>
                  </a:lnTo>
                  <a:cubicBezTo>
                    <a:pt x="8522501" y="643207"/>
                    <a:pt x="8545013" y="665719"/>
                    <a:pt x="8545013" y="636775"/>
                  </a:cubicBezTo>
                  <a:lnTo>
                    <a:pt x="8545013" y="604615"/>
                  </a:lnTo>
                  <a:lnTo>
                    <a:pt x="8551445" y="598183"/>
                  </a:lnTo>
                  <a:cubicBezTo>
                    <a:pt x="8609334" y="598183"/>
                    <a:pt x="8667222" y="598183"/>
                    <a:pt x="8728327" y="594967"/>
                  </a:cubicBezTo>
                  <a:lnTo>
                    <a:pt x="8728327" y="578886"/>
                  </a:lnTo>
                  <a:lnTo>
                    <a:pt x="8728327" y="569238"/>
                  </a:lnTo>
                  <a:lnTo>
                    <a:pt x="8728327" y="562806"/>
                  </a:lnTo>
                  <a:cubicBezTo>
                    <a:pt x="8734759" y="559590"/>
                    <a:pt x="8741191" y="559590"/>
                    <a:pt x="8744407" y="553158"/>
                  </a:cubicBezTo>
                  <a:lnTo>
                    <a:pt x="8744407" y="543510"/>
                  </a:lnTo>
                  <a:lnTo>
                    <a:pt x="8750839" y="537078"/>
                  </a:lnTo>
                  <a:lnTo>
                    <a:pt x="8750839" y="466325"/>
                  </a:lnTo>
                  <a:lnTo>
                    <a:pt x="8760487" y="466325"/>
                  </a:lnTo>
                  <a:lnTo>
                    <a:pt x="8760487" y="533862"/>
                  </a:lnTo>
                  <a:cubicBezTo>
                    <a:pt x="8763704" y="543510"/>
                    <a:pt x="8763704" y="549942"/>
                    <a:pt x="8763704" y="556374"/>
                  </a:cubicBezTo>
                  <a:cubicBezTo>
                    <a:pt x="8766920" y="559590"/>
                    <a:pt x="8773352" y="562806"/>
                    <a:pt x="8776568" y="562806"/>
                  </a:cubicBezTo>
                  <a:cubicBezTo>
                    <a:pt x="8779784" y="575670"/>
                    <a:pt x="8779784" y="588534"/>
                    <a:pt x="8779784" y="601399"/>
                  </a:cubicBezTo>
                  <a:cubicBezTo>
                    <a:pt x="8786216" y="604615"/>
                    <a:pt x="8795864" y="607831"/>
                    <a:pt x="8799080" y="611047"/>
                  </a:cubicBezTo>
                  <a:cubicBezTo>
                    <a:pt x="8802296" y="627127"/>
                    <a:pt x="8802296" y="643207"/>
                    <a:pt x="8802296" y="659287"/>
                  </a:cubicBezTo>
                  <a:cubicBezTo>
                    <a:pt x="8821592" y="675367"/>
                    <a:pt x="8815160" y="665719"/>
                    <a:pt x="8815160" y="678584"/>
                  </a:cubicBezTo>
                  <a:lnTo>
                    <a:pt x="8815160" y="758984"/>
                  </a:lnTo>
                  <a:cubicBezTo>
                    <a:pt x="8818376" y="762200"/>
                    <a:pt x="8824808" y="765417"/>
                    <a:pt x="8828024" y="768633"/>
                  </a:cubicBezTo>
                  <a:lnTo>
                    <a:pt x="8828024" y="1112748"/>
                  </a:lnTo>
                  <a:cubicBezTo>
                    <a:pt x="8850537" y="1103100"/>
                    <a:pt x="8869833" y="1090236"/>
                    <a:pt x="8885913" y="1077372"/>
                  </a:cubicBezTo>
                  <a:lnTo>
                    <a:pt x="8885913" y="974459"/>
                  </a:lnTo>
                  <a:cubicBezTo>
                    <a:pt x="8889129" y="971243"/>
                    <a:pt x="8889129" y="964811"/>
                    <a:pt x="8895561" y="964811"/>
                  </a:cubicBezTo>
                  <a:cubicBezTo>
                    <a:pt x="8905209" y="964811"/>
                    <a:pt x="8898777" y="968027"/>
                    <a:pt x="8901993" y="968027"/>
                  </a:cubicBezTo>
                  <a:cubicBezTo>
                    <a:pt x="8903151" y="969185"/>
                    <a:pt x="8903472" y="969506"/>
                    <a:pt x="8903698" y="969442"/>
                  </a:cubicBezTo>
                  <a:cubicBezTo>
                    <a:pt x="8904148" y="969345"/>
                    <a:pt x="8904309" y="968027"/>
                    <a:pt x="8908425" y="968027"/>
                  </a:cubicBezTo>
                  <a:cubicBezTo>
                    <a:pt x="8918073" y="968027"/>
                    <a:pt x="8992042" y="1029132"/>
                    <a:pt x="9037067" y="1061292"/>
                  </a:cubicBezTo>
                  <a:lnTo>
                    <a:pt x="9037067" y="897274"/>
                  </a:lnTo>
                  <a:cubicBezTo>
                    <a:pt x="9053147" y="874762"/>
                    <a:pt x="9088523" y="871546"/>
                    <a:pt x="9107820" y="871546"/>
                  </a:cubicBezTo>
                  <a:cubicBezTo>
                    <a:pt x="9114252" y="871546"/>
                    <a:pt x="9130332" y="874762"/>
                    <a:pt x="9143196" y="874762"/>
                  </a:cubicBezTo>
                  <a:cubicBezTo>
                    <a:pt x="9146412" y="877978"/>
                    <a:pt x="9143196" y="887626"/>
                    <a:pt x="9152844" y="887626"/>
                  </a:cubicBezTo>
                  <a:cubicBezTo>
                    <a:pt x="9159276" y="887626"/>
                    <a:pt x="9191437" y="868330"/>
                    <a:pt x="9213949" y="861898"/>
                  </a:cubicBezTo>
                  <a:cubicBezTo>
                    <a:pt x="9236461" y="855466"/>
                    <a:pt x="9268621" y="852249"/>
                    <a:pt x="9294350" y="845817"/>
                  </a:cubicBezTo>
                  <a:cubicBezTo>
                    <a:pt x="9297566" y="852249"/>
                    <a:pt x="9294350" y="861898"/>
                    <a:pt x="9297566" y="868330"/>
                  </a:cubicBezTo>
                  <a:cubicBezTo>
                    <a:pt x="9300782" y="877978"/>
                    <a:pt x="9313646" y="890842"/>
                    <a:pt x="9316862" y="900490"/>
                  </a:cubicBezTo>
                  <a:lnTo>
                    <a:pt x="9313646" y="1093452"/>
                  </a:lnTo>
                  <a:cubicBezTo>
                    <a:pt x="9313646" y="1093452"/>
                    <a:pt x="9310430" y="1096668"/>
                    <a:pt x="9320078" y="1096668"/>
                  </a:cubicBezTo>
                  <a:cubicBezTo>
                    <a:pt x="9345806" y="1096668"/>
                    <a:pt x="9339374" y="1054860"/>
                    <a:pt x="9339374" y="1051644"/>
                  </a:cubicBezTo>
                  <a:cubicBezTo>
                    <a:pt x="9339374" y="1038780"/>
                    <a:pt x="9339374" y="1022699"/>
                    <a:pt x="9342590" y="1009835"/>
                  </a:cubicBezTo>
                  <a:lnTo>
                    <a:pt x="9342590" y="945515"/>
                  </a:lnTo>
                  <a:lnTo>
                    <a:pt x="9365103" y="945515"/>
                  </a:lnTo>
                  <a:lnTo>
                    <a:pt x="9365103" y="775065"/>
                  </a:lnTo>
                  <a:cubicBezTo>
                    <a:pt x="9365103" y="775065"/>
                    <a:pt x="9368319" y="771849"/>
                    <a:pt x="9371535" y="771849"/>
                  </a:cubicBezTo>
                  <a:lnTo>
                    <a:pt x="9371535" y="945515"/>
                  </a:lnTo>
                  <a:cubicBezTo>
                    <a:pt x="9381183" y="945515"/>
                    <a:pt x="9397263" y="948731"/>
                    <a:pt x="9403695" y="948731"/>
                  </a:cubicBezTo>
                  <a:cubicBezTo>
                    <a:pt x="9413343" y="948731"/>
                    <a:pt x="9429423" y="948731"/>
                    <a:pt x="9439071" y="942299"/>
                  </a:cubicBezTo>
                  <a:lnTo>
                    <a:pt x="9442288" y="771849"/>
                  </a:lnTo>
                  <a:cubicBezTo>
                    <a:pt x="9445504" y="784713"/>
                    <a:pt x="9445504" y="800793"/>
                    <a:pt x="9445504" y="942299"/>
                  </a:cubicBezTo>
                  <a:cubicBezTo>
                    <a:pt x="9451936" y="948731"/>
                    <a:pt x="9458368" y="948731"/>
                    <a:pt x="9468016" y="948731"/>
                  </a:cubicBezTo>
                  <a:cubicBezTo>
                    <a:pt x="9468016" y="961595"/>
                    <a:pt x="9464800" y="974459"/>
                    <a:pt x="9464800" y="1074156"/>
                  </a:cubicBezTo>
                  <a:cubicBezTo>
                    <a:pt x="9464800" y="1083804"/>
                    <a:pt x="9477664" y="1093452"/>
                    <a:pt x="9487312" y="1103100"/>
                  </a:cubicBezTo>
                  <a:cubicBezTo>
                    <a:pt x="9493744" y="1096668"/>
                    <a:pt x="9490528" y="1087020"/>
                    <a:pt x="9493744" y="1080588"/>
                  </a:cubicBezTo>
                  <a:lnTo>
                    <a:pt x="9496960" y="865114"/>
                  </a:lnTo>
                  <a:cubicBezTo>
                    <a:pt x="9500176" y="861898"/>
                    <a:pt x="9506608" y="858682"/>
                    <a:pt x="9509824" y="855466"/>
                  </a:cubicBezTo>
                  <a:cubicBezTo>
                    <a:pt x="9509824" y="849033"/>
                    <a:pt x="9503392" y="845817"/>
                    <a:pt x="9496960" y="842601"/>
                  </a:cubicBezTo>
                  <a:cubicBezTo>
                    <a:pt x="9541985" y="813657"/>
                    <a:pt x="9606305" y="813657"/>
                    <a:pt x="9664194" y="804009"/>
                  </a:cubicBezTo>
                  <a:cubicBezTo>
                    <a:pt x="9689922" y="800793"/>
                    <a:pt x="9734947" y="791145"/>
                    <a:pt x="9744595" y="791145"/>
                  </a:cubicBezTo>
                  <a:cubicBezTo>
                    <a:pt x="9751027" y="791145"/>
                    <a:pt x="9767107" y="794361"/>
                    <a:pt x="9776755" y="797577"/>
                  </a:cubicBezTo>
                  <a:cubicBezTo>
                    <a:pt x="9760675" y="810441"/>
                    <a:pt x="9738163" y="804009"/>
                    <a:pt x="9738163" y="832953"/>
                  </a:cubicBezTo>
                  <a:cubicBezTo>
                    <a:pt x="9738163" y="839385"/>
                    <a:pt x="9744595" y="855466"/>
                    <a:pt x="9744595" y="861898"/>
                  </a:cubicBezTo>
                  <a:lnTo>
                    <a:pt x="9738163" y="1083804"/>
                  </a:lnTo>
                  <a:cubicBezTo>
                    <a:pt x="9738163" y="1090236"/>
                    <a:pt x="9741379" y="1096668"/>
                    <a:pt x="9744595" y="1099884"/>
                  </a:cubicBezTo>
                  <a:cubicBezTo>
                    <a:pt x="9744595" y="1099884"/>
                    <a:pt x="9751027" y="1099884"/>
                    <a:pt x="9751027" y="1096668"/>
                  </a:cubicBezTo>
                  <a:cubicBezTo>
                    <a:pt x="9754243" y="1090236"/>
                    <a:pt x="9751027" y="1083804"/>
                    <a:pt x="9754243" y="1077372"/>
                  </a:cubicBezTo>
                  <a:cubicBezTo>
                    <a:pt x="9799268" y="1054860"/>
                    <a:pt x="9802484" y="1051644"/>
                    <a:pt x="9837860" y="1051644"/>
                  </a:cubicBezTo>
                  <a:cubicBezTo>
                    <a:pt x="9879669" y="1051644"/>
                    <a:pt x="9892533" y="1058076"/>
                    <a:pt x="9937557" y="1083804"/>
                  </a:cubicBezTo>
                  <a:cubicBezTo>
                    <a:pt x="9943989" y="1077372"/>
                    <a:pt x="9943989" y="1070940"/>
                    <a:pt x="9943989" y="1064508"/>
                  </a:cubicBezTo>
                  <a:lnTo>
                    <a:pt x="9943989" y="701096"/>
                  </a:lnTo>
                  <a:cubicBezTo>
                    <a:pt x="9956854" y="691448"/>
                    <a:pt x="9972934" y="681800"/>
                    <a:pt x="9989014" y="678584"/>
                  </a:cubicBezTo>
                  <a:cubicBezTo>
                    <a:pt x="9992230" y="675367"/>
                    <a:pt x="10001878" y="681800"/>
                    <a:pt x="10005094" y="678584"/>
                  </a:cubicBezTo>
                  <a:cubicBezTo>
                    <a:pt x="10011526" y="672151"/>
                    <a:pt x="10014742" y="662503"/>
                    <a:pt x="10014742" y="652855"/>
                  </a:cubicBezTo>
                  <a:cubicBezTo>
                    <a:pt x="10021174" y="636775"/>
                    <a:pt x="10027606" y="617479"/>
                    <a:pt x="10034039" y="598183"/>
                  </a:cubicBezTo>
                  <a:cubicBezTo>
                    <a:pt x="10053335" y="591751"/>
                    <a:pt x="10088711" y="585318"/>
                    <a:pt x="10098359" y="585318"/>
                  </a:cubicBezTo>
                  <a:cubicBezTo>
                    <a:pt x="10104791" y="585318"/>
                    <a:pt x="10133736" y="591751"/>
                    <a:pt x="10153032" y="601399"/>
                  </a:cubicBezTo>
                  <a:lnTo>
                    <a:pt x="10153032" y="662503"/>
                  </a:lnTo>
                  <a:cubicBezTo>
                    <a:pt x="10156248" y="665719"/>
                    <a:pt x="10162680" y="672151"/>
                    <a:pt x="10169112" y="675367"/>
                  </a:cubicBezTo>
                  <a:cubicBezTo>
                    <a:pt x="10159464" y="694664"/>
                    <a:pt x="10153032" y="685016"/>
                    <a:pt x="10153032" y="704312"/>
                  </a:cubicBezTo>
                  <a:cubicBezTo>
                    <a:pt x="10153032" y="704312"/>
                    <a:pt x="10153032" y="713960"/>
                    <a:pt x="10162680" y="723608"/>
                  </a:cubicBezTo>
                  <a:lnTo>
                    <a:pt x="10162680" y="1353951"/>
                  </a:lnTo>
                  <a:cubicBezTo>
                    <a:pt x="10175544" y="1360383"/>
                    <a:pt x="10185192" y="1360383"/>
                    <a:pt x="10194840" y="1363599"/>
                  </a:cubicBezTo>
                  <a:lnTo>
                    <a:pt x="10207705" y="816873"/>
                  </a:lnTo>
                  <a:cubicBezTo>
                    <a:pt x="10204489" y="807225"/>
                    <a:pt x="10210921" y="797577"/>
                    <a:pt x="10198056" y="787929"/>
                  </a:cubicBezTo>
                  <a:lnTo>
                    <a:pt x="10198056" y="720392"/>
                  </a:lnTo>
                  <a:cubicBezTo>
                    <a:pt x="10198056" y="726824"/>
                    <a:pt x="10210921" y="723608"/>
                    <a:pt x="10217353" y="723608"/>
                  </a:cubicBezTo>
                  <a:cubicBezTo>
                    <a:pt x="10249513" y="720392"/>
                    <a:pt x="10307402" y="720392"/>
                    <a:pt x="10317050" y="720392"/>
                  </a:cubicBezTo>
                  <a:cubicBezTo>
                    <a:pt x="10362074" y="720392"/>
                    <a:pt x="10407099" y="717176"/>
                    <a:pt x="10452123" y="736472"/>
                  </a:cubicBezTo>
                  <a:lnTo>
                    <a:pt x="10439259" y="736472"/>
                  </a:lnTo>
                  <a:cubicBezTo>
                    <a:pt x="10429611" y="736472"/>
                    <a:pt x="10426395" y="749336"/>
                    <a:pt x="10429611" y="758984"/>
                  </a:cubicBezTo>
                  <a:cubicBezTo>
                    <a:pt x="10403883" y="755768"/>
                    <a:pt x="10419963" y="739688"/>
                    <a:pt x="10407099" y="739688"/>
                  </a:cubicBezTo>
                  <a:cubicBezTo>
                    <a:pt x="10342778" y="739688"/>
                    <a:pt x="10275241" y="739688"/>
                    <a:pt x="10207705" y="733256"/>
                  </a:cubicBezTo>
                  <a:cubicBezTo>
                    <a:pt x="10204489" y="736472"/>
                    <a:pt x="10201272" y="733256"/>
                    <a:pt x="10201272" y="739688"/>
                  </a:cubicBezTo>
                  <a:cubicBezTo>
                    <a:pt x="10201272" y="749336"/>
                    <a:pt x="10204489" y="758984"/>
                    <a:pt x="10214137" y="768633"/>
                  </a:cubicBezTo>
                  <a:cubicBezTo>
                    <a:pt x="10223785" y="762200"/>
                    <a:pt x="10220569" y="746120"/>
                    <a:pt x="10227001" y="746120"/>
                  </a:cubicBezTo>
                  <a:cubicBezTo>
                    <a:pt x="10236649" y="746120"/>
                    <a:pt x="10236649" y="749336"/>
                    <a:pt x="10236649" y="749336"/>
                  </a:cubicBezTo>
                  <a:cubicBezTo>
                    <a:pt x="10239865" y="752552"/>
                    <a:pt x="10239865" y="758984"/>
                    <a:pt x="10243081" y="758984"/>
                  </a:cubicBezTo>
                  <a:cubicBezTo>
                    <a:pt x="10265593" y="762200"/>
                    <a:pt x="10300970" y="762200"/>
                    <a:pt x="10310618" y="762200"/>
                  </a:cubicBezTo>
                  <a:lnTo>
                    <a:pt x="10387803" y="762200"/>
                  </a:lnTo>
                  <a:cubicBezTo>
                    <a:pt x="10403883" y="765417"/>
                    <a:pt x="10426395" y="765417"/>
                    <a:pt x="10442475" y="775065"/>
                  </a:cubicBezTo>
                  <a:lnTo>
                    <a:pt x="10442475" y="1379680"/>
                  </a:lnTo>
                  <a:lnTo>
                    <a:pt x="10448907" y="1386112"/>
                  </a:lnTo>
                  <a:lnTo>
                    <a:pt x="10461772" y="1376464"/>
                  </a:lnTo>
                  <a:cubicBezTo>
                    <a:pt x="10445691" y="1218878"/>
                    <a:pt x="10464988" y="1218878"/>
                    <a:pt x="10464988" y="1090236"/>
                  </a:cubicBezTo>
                  <a:cubicBezTo>
                    <a:pt x="10464988" y="1080588"/>
                    <a:pt x="10458556" y="1070940"/>
                    <a:pt x="10458556" y="1061292"/>
                  </a:cubicBezTo>
                  <a:cubicBezTo>
                    <a:pt x="10458556" y="1054860"/>
                    <a:pt x="10464988" y="1054860"/>
                    <a:pt x="10468204" y="1051644"/>
                  </a:cubicBezTo>
                  <a:lnTo>
                    <a:pt x="10474636" y="681800"/>
                  </a:lnTo>
                  <a:cubicBezTo>
                    <a:pt x="10477852" y="675367"/>
                    <a:pt x="10484284" y="668935"/>
                    <a:pt x="10481068" y="662503"/>
                  </a:cubicBezTo>
                  <a:cubicBezTo>
                    <a:pt x="10481068" y="659287"/>
                    <a:pt x="10484284" y="656071"/>
                    <a:pt x="10484284" y="646423"/>
                  </a:cubicBezTo>
                  <a:cubicBezTo>
                    <a:pt x="10484284" y="639991"/>
                    <a:pt x="10477852" y="620695"/>
                    <a:pt x="10477852" y="611047"/>
                  </a:cubicBezTo>
                  <a:cubicBezTo>
                    <a:pt x="10477852" y="604615"/>
                    <a:pt x="10487500" y="594967"/>
                    <a:pt x="10487500" y="588534"/>
                  </a:cubicBezTo>
                  <a:cubicBezTo>
                    <a:pt x="10487500" y="569238"/>
                    <a:pt x="10474636" y="556374"/>
                    <a:pt x="10490716" y="540294"/>
                  </a:cubicBezTo>
                  <a:lnTo>
                    <a:pt x="10490716" y="530646"/>
                  </a:lnTo>
                  <a:cubicBezTo>
                    <a:pt x="10487500" y="508134"/>
                    <a:pt x="10490716" y="469541"/>
                    <a:pt x="10490716" y="463109"/>
                  </a:cubicBezTo>
                  <a:cubicBezTo>
                    <a:pt x="10490716" y="453461"/>
                    <a:pt x="10497148" y="447029"/>
                    <a:pt x="10497148" y="437381"/>
                  </a:cubicBezTo>
                  <a:cubicBezTo>
                    <a:pt x="10497148" y="430949"/>
                    <a:pt x="10490716" y="430949"/>
                    <a:pt x="10490716" y="424517"/>
                  </a:cubicBezTo>
                  <a:cubicBezTo>
                    <a:pt x="10490716" y="414868"/>
                    <a:pt x="10497148" y="421301"/>
                    <a:pt x="10497148" y="411652"/>
                  </a:cubicBezTo>
                  <a:cubicBezTo>
                    <a:pt x="10497148" y="405220"/>
                    <a:pt x="10490716" y="408436"/>
                    <a:pt x="10490716" y="402004"/>
                  </a:cubicBezTo>
                  <a:cubicBezTo>
                    <a:pt x="10490716" y="392356"/>
                    <a:pt x="10497148" y="398788"/>
                    <a:pt x="10497148" y="392356"/>
                  </a:cubicBezTo>
                  <a:cubicBezTo>
                    <a:pt x="10497148" y="382708"/>
                    <a:pt x="10490716" y="389140"/>
                    <a:pt x="10490716" y="382708"/>
                  </a:cubicBezTo>
                  <a:cubicBezTo>
                    <a:pt x="10490716" y="373060"/>
                    <a:pt x="10493932" y="376276"/>
                    <a:pt x="10493932" y="373060"/>
                  </a:cubicBezTo>
                  <a:cubicBezTo>
                    <a:pt x="10497148" y="369844"/>
                    <a:pt x="10493932" y="369844"/>
                    <a:pt x="10493932" y="360196"/>
                  </a:cubicBezTo>
                  <a:cubicBezTo>
                    <a:pt x="10493932" y="353764"/>
                    <a:pt x="10503580" y="353764"/>
                    <a:pt x="10506796" y="347332"/>
                  </a:cubicBezTo>
                  <a:cubicBezTo>
                    <a:pt x="10510012" y="344116"/>
                    <a:pt x="10506796" y="337684"/>
                    <a:pt x="10506796" y="331252"/>
                  </a:cubicBezTo>
                  <a:cubicBezTo>
                    <a:pt x="10510012" y="331252"/>
                    <a:pt x="10516444" y="328036"/>
                    <a:pt x="10516444" y="321603"/>
                  </a:cubicBezTo>
                  <a:lnTo>
                    <a:pt x="10516444" y="311955"/>
                  </a:lnTo>
                  <a:cubicBezTo>
                    <a:pt x="10526092" y="308739"/>
                    <a:pt x="10535740" y="299091"/>
                    <a:pt x="10532524" y="292659"/>
                  </a:cubicBezTo>
                  <a:lnTo>
                    <a:pt x="10551821" y="292659"/>
                  </a:lnTo>
                  <a:lnTo>
                    <a:pt x="10551821" y="279795"/>
                  </a:lnTo>
                  <a:cubicBezTo>
                    <a:pt x="10555037" y="276579"/>
                    <a:pt x="10564685" y="276579"/>
                    <a:pt x="10567901" y="270147"/>
                  </a:cubicBezTo>
                  <a:cubicBezTo>
                    <a:pt x="10574333" y="260499"/>
                    <a:pt x="10580765" y="244419"/>
                    <a:pt x="10580765" y="234770"/>
                  </a:cubicBezTo>
                  <a:cubicBezTo>
                    <a:pt x="10580765" y="228338"/>
                    <a:pt x="10574333" y="212258"/>
                    <a:pt x="10574333" y="199394"/>
                  </a:cubicBezTo>
                  <a:cubicBezTo>
                    <a:pt x="10600061" y="196178"/>
                    <a:pt x="10590413" y="160802"/>
                    <a:pt x="10596845" y="157586"/>
                  </a:cubicBezTo>
                  <a:cubicBezTo>
                    <a:pt x="10600061" y="170450"/>
                    <a:pt x="10600061" y="183314"/>
                    <a:pt x="10600061" y="199394"/>
                  </a:cubicBezTo>
                  <a:cubicBezTo>
                    <a:pt x="10603277" y="199394"/>
                    <a:pt x="10609709" y="199394"/>
                    <a:pt x="10612925" y="196178"/>
                  </a:cubicBezTo>
                  <a:cubicBezTo>
                    <a:pt x="10612925" y="215474"/>
                    <a:pt x="10606493" y="237986"/>
                    <a:pt x="10612925" y="260499"/>
                  </a:cubicBezTo>
                  <a:cubicBezTo>
                    <a:pt x="10612925" y="270147"/>
                    <a:pt x="10632222" y="276579"/>
                    <a:pt x="10638654" y="289443"/>
                  </a:cubicBezTo>
                  <a:cubicBezTo>
                    <a:pt x="10648302" y="299091"/>
                    <a:pt x="10680462" y="350548"/>
                    <a:pt x="10680462" y="369844"/>
                  </a:cubicBezTo>
                  <a:cubicBezTo>
                    <a:pt x="10680462" y="376276"/>
                    <a:pt x="10690110" y="376276"/>
                    <a:pt x="10693326" y="382708"/>
                  </a:cubicBezTo>
                  <a:cubicBezTo>
                    <a:pt x="10696542" y="405220"/>
                    <a:pt x="10696542" y="430949"/>
                    <a:pt x="10696542" y="456677"/>
                  </a:cubicBezTo>
                  <a:lnTo>
                    <a:pt x="10696542" y="485621"/>
                  </a:lnTo>
                  <a:cubicBezTo>
                    <a:pt x="10699758" y="488837"/>
                    <a:pt x="10702974" y="488837"/>
                    <a:pt x="10702974" y="495269"/>
                  </a:cubicBezTo>
                  <a:cubicBezTo>
                    <a:pt x="10702974" y="504918"/>
                    <a:pt x="10696542" y="524214"/>
                    <a:pt x="10696542" y="533862"/>
                  </a:cubicBezTo>
                  <a:cubicBezTo>
                    <a:pt x="10696542" y="540294"/>
                    <a:pt x="10702974" y="540294"/>
                    <a:pt x="10702974" y="543510"/>
                  </a:cubicBezTo>
                  <a:cubicBezTo>
                    <a:pt x="10702974" y="591751"/>
                    <a:pt x="10709406" y="675367"/>
                    <a:pt x="10709406" y="685016"/>
                  </a:cubicBezTo>
                  <a:lnTo>
                    <a:pt x="10709406" y="765417"/>
                  </a:lnTo>
                  <a:cubicBezTo>
                    <a:pt x="10712623" y="771849"/>
                    <a:pt x="10719055" y="768633"/>
                    <a:pt x="10719055" y="778281"/>
                  </a:cubicBezTo>
                  <a:cubicBezTo>
                    <a:pt x="10719055" y="784713"/>
                    <a:pt x="10712623" y="784713"/>
                    <a:pt x="10712623" y="794361"/>
                  </a:cubicBezTo>
                  <a:cubicBezTo>
                    <a:pt x="10712623" y="800793"/>
                    <a:pt x="10715839" y="800793"/>
                    <a:pt x="10719055" y="804009"/>
                  </a:cubicBezTo>
                  <a:lnTo>
                    <a:pt x="10831616" y="804009"/>
                  </a:lnTo>
                  <a:lnTo>
                    <a:pt x="10844480" y="64320"/>
                  </a:lnTo>
                  <a:lnTo>
                    <a:pt x="11114627" y="64320"/>
                  </a:lnTo>
                  <a:lnTo>
                    <a:pt x="11114627" y="807225"/>
                  </a:lnTo>
                  <a:lnTo>
                    <a:pt x="11243269" y="807225"/>
                  </a:lnTo>
                  <a:lnTo>
                    <a:pt x="11243269" y="665719"/>
                  </a:lnTo>
                  <a:cubicBezTo>
                    <a:pt x="11246485" y="652855"/>
                    <a:pt x="11246485" y="639991"/>
                    <a:pt x="11246485" y="627127"/>
                  </a:cubicBezTo>
                  <a:lnTo>
                    <a:pt x="11246485" y="594967"/>
                  </a:lnTo>
                  <a:lnTo>
                    <a:pt x="11246485" y="582102"/>
                  </a:lnTo>
                  <a:cubicBezTo>
                    <a:pt x="11262565" y="575670"/>
                    <a:pt x="11275429" y="572454"/>
                    <a:pt x="11278645" y="553158"/>
                  </a:cubicBezTo>
                  <a:lnTo>
                    <a:pt x="11278645" y="463109"/>
                  </a:lnTo>
                  <a:cubicBezTo>
                    <a:pt x="11310806" y="453461"/>
                    <a:pt x="11371910" y="440597"/>
                    <a:pt x="11381558" y="440597"/>
                  </a:cubicBezTo>
                  <a:cubicBezTo>
                    <a:pt x="11426583" y="440597"/>
                    <a:pt x="11455527" y="450245"/>
                    <a:pt x="11506984" y="469541"/>
                  </a:cubicBezTo>
                  <a:lnTo>
                    <a:pt x="11506984" y="553158"/>
                  </a:lnTo>
                  <a:cubicBezTo>
                    <a:pt x="11513416" y="566022"/>
                    <a:pt x="11497336" y="585318"/>
                    <a:pt x="11523064" y="588534"/>
                  </a:cubicBezTo>
                  <a:lnTo>
                    <a:pt x="11523064" y="1209230"/>
                  </a:lnTo>
                  <a:lnTo>
                    <a:pt x="11535928" y="1209230"/>
                  </a:lnTo>
                  <a:cubicBezTo>
                    <a:pt x="11539144" y="1196365"/>
                    <a:pt x="11539144" y="1183501"/>
                    <a:pt x="11539144" y="1170637"/>
                  </a:cubicBezTo>
                  <a:cubicBezTo>
                    <a:pt x="11529496" y="1148125"/>
                    <a:pt x="11561657" y="1151341"/>
                    <a:pt x="11555224" y="1128829"/>
                  </a:cubicBezTo>
                  <a:lnTo>
                    <a:pt x="11577737" y="1128829"/>
                  </a:lnTo>
                  <a:cubicBezTo>
                    <a:pt x="11577737" y="1122397"/>
                    <a:pt x="11568089" y="1074156"/>
                    <a:pt x="11587385" y="1074156"/>
                  </a:cubicBezTo>
                  <a:cubicBezTo>
                    <a:pt x="11597033" y="1074156"/>
                    <a:pt x="11629193" y="1087020"/>
                    <a:pt x="11638841" y="1087020"/>
                  </a:cubicBezTo>
                  <a:cubicBezTo>
                    <a:pt x="11645274" y="1087020"/>
                    <a:pt x="11690298" y="1080588"/>
                    <a:pt x="11716026" y="1080588"/>
                  </a:cubicBezTo>
                  <a:cubicBezTo>
                    <a:pt x="11722458" y="1077372"/>
                    <a:pt x="11722458" y="1070940"/>
                    <a:pt x="11722458" y="1064508"/>
                  </a:cubicBezTo>
                  <a:lnTo>
                    <a:pt x="11722458" y="1035564"/>
                  </a:lnTo>
                  <a:lnTo>
                    <a:pt x="11825372" y="1035564"/>
                  </a:lnTo>
                  <a:cubicBezTo>
                    <a:pt x="11841452" y="1041996"/>
                    <a:pt x="11831804" y="1064508"/>
                    <a:pt x="11831804" y="1077372"/>
                  </a:cubicBezTo>
                  <a:cubicBezTo>
                    <a:pt x="11844668" y="1090236"/>
                    <a:pt x="11870396" y="1087020"/>
                    <a:pt x="11896125" y="1087020"/>
                  </a:cubicBezTo>
                  <a:cubicBezTo>
                    <a:pt x="11902557" y="1087020"/>
                    <a:pt x="11908989" y="1090236"/>
                    <a:pt x="11915421" y="1090236"/>
                  </a:cubicBezTo>
                  <a:cubicBezTo>
                    <a:pt x="11928285" y="1090236"/>
                    <a:pt x="11937933" y="1090236"/>
                    <a:pt x="11944365" y="1080588"/>
                  </a:cubicBezTo>
                  <a:lnTo>
                    <a:pt x="11976525" y="1080588"/>
                  </a:lnTo>
                  <a:cubicBezTo>
                    <a:pt x="11979741" y="1093452"/>
                    <a:pt x="11976525" y="1112748"/>
                    <a:pt x="11976525" y="1122397"/>
                  </a:cubicBezTo>
                  <a:cubicBezTo>
                    <a:pt x="11976525" y="1128829"/>
                    <a:pt x="11986174" y="1132045"/>
                    <a:pt x="11992606" y="1132045"/>
                  </a:cubicBezTo>
                  <a:cubicBezTo>
                    <a:pt x="11995822" y="1138477"/>
                    <a:pt x="11995822" y="1144909"/>
                    <a:pt x="11995822" y="1151341"/>
                  </a:cubicBezTo>
                  <a:cubicBezTo>
                    <a:pt x="11999038" y="1154557"/>
                    <a:pt x="12005470" y="1157773"/>
                    <a:pt x="12008686" y="1157773"/>
                  </a:cubicBezTo>
                  <a:cubicBezTo>
                    <a:pt x="12015118" y="1173853"/>
                    <a:pt x="12002254" y="1196365"/>
                    <a:pt x="12018334" y="1215662"/>
                  </a:cubicBezTo>
                  <a:lnTo>
                    <a:pt x="12018334" y="787929"/>
                  </a:lnTo>
                  <a:cubicBezTo>
                    <a:pt x="12034414" y="713960"/>
                    <a:pt x="12031198" y="643207"/>
                    <a:pt x="12037630" y="566022"/>
                  </a:cubicBezTo>
                  <a:lnTo>
                    <a:pt x="12047278" y="566022"/>
                  </a:lnTo>
                  <a:cubicBezTo>
                    <a:pt x="12066575" y="572454"/>
                    <a:pt x="12098735" y="562806"/>
                    <a:pt x="12105167" y="591751"/>
                  </a:cubicBezTo>
                  <a:lnTo>
                    <a:pt x="12118031" y="591751"/>
                  </a:lnTo>
                  <a:cubicBezTo>
                    <a:pt x="12121247" y="588534"/>
                    <a:pt x="12121247" y="582102"/>
                    <a:pt x="12124463" y="578886"/>
                  </a:cubicBezTo>
                  <a:cubicBezTo>
                    <a:pt x="12140543" y="575670"/>
                    <a:pt x="12169488" y="566022"/>
                    <a:pt x="12179136" y="566022"/>
                  </a:cubicBezTo>
                  <a:lnTo>
                    <a:pt x="12192000" y="566022"/>
                  </a:lnTo>
                  <a:lnTo>
                    <a:pt x="12192000" y="1533981"/>
                  </a:lnTo>
                  <a:lnTo>
                    <a:pt x="12192000" y="1579074"/>
                  </a:lnTo>
                  <a:lnTo>
                    <a:pt x="12192000" y="2006953"/>
                  </a:lnTo>
                  <a:lnTo>
                    <a:pt x="0" y="2006953"/>
                  </a:lnTo>
                  <a:lnTo>
                    <a:pt x="0" y="1579074"/>
                  </a:lnTo>
                  <a:lnTo>
                    <a:pt x="0" y="1533981"/>
                  </a:lnTo>
                  <a:lnTo>
                    <a:pt x="0" y="1125613"/>
                  </a:lnTo>
                  <a:cubicBezTo>
                    <a:pt x="19296" y="1119181"/>
                    <a:pt x="41809" y="1125613"/>
                    <a:pt x="64321" y="1128829"/>
                  </a:cubicBezTo>
                  <a:cubicBezTo>
                    <a:pt x="54673" y="1138477"/>
                    <a:pt x="32161" y="1151341"/>
                    <a:pt x="32161" y="1157773"/>
                  </a:cubicBezTo>
                  <a:cubicBezTo>
                    <a:pt x="32161" y="1173853"/>
                    <a:pt x="90049" y="1180285"/>
                    <a:pt x="99697" y="1183501"/>
                  </a:cubicBezTo>
                  <a:cubicBezTo>
                    <a:pt x="90049" y="1193149"/>
                    <a:pt x="64321" y="1196365"/>
                    <a:pt x="54673" y="1212446"/>
                  </a:cubicBezTo>
                  <a:cubicBezTo>
                    <a:pt x="83617" y="1234958"/>
                    <a:pt x="122210" y="1231742"/>
                    <a:pt x="157586" y="1238174"/>
                  </a:cubicBezTo>
                  <a:lnTo>
                    <a:pt x="157586" y="1279982"/>
                  </a:lnTo>
                  <a:cubicBezTo>
                    <a:pt x="160802" y="1283198"/>
                    <a:pt x="167234" y="1283198"/>
                    <a:pt x="176882" y="1283198"/>
                  </a:cubicBezTo>
                  <a:cubicBezTo>
                    <a:pt x="199395" y="1283198"/>
                    <a:pt x="237987" y="1260686"/>
                    <a:pt x="302308" y="1260686"/>
                  </a:cubicBezTo>
                  <a:cubicBezTo>
                    <a:pt x="311956" y="1260686"/>
                    <a:pt x="366629" y="1267118"/>
                    <a:pt x="376277" y="1267118"/>
                  </a:cubicBezTo>
                  <a:cubicBezTo>
                    <a:pt x="382709" y="1267118"/>
                    <a:pt x="395573" y="1263902"/>
                    <a:pt x="405221" y="1260686"/>
                  </a:cubicBezTo>
                  <a:cubicBezTo>
                    <a:pt x="398789" y="1292847"/>
                    <a:pt x="434165" y="1292847"/>
                    <a:pt x="453462" y="1308927"/>
                  </a:cubicBezTo>
                  <a:lnTo>
                    <a:pt x="466326" y="1308927"/>
                  </a:lnTo>
                  <a:cubicBezTo>
                    <a:pt x="469542" y="1299279"/>
                    <a:pt x="469542" y="1286414"/>
                    <a:pt x="472758" y="1273550"/>
                  </a:cubicBezTo>
                  <a:lnTo>
                    <a:pt x="472758" y="1193149"/>
                  </a:lnTo>
                  <a:cubicBezTo>
                    <a:pt x="475974" y="1180285"/>
                    <a:pt x="475974" y="1167421"/>
                    <a:pt x="475974" y="1154557"/>
                  </a:cubicBezTo>
                  <a:cubicBezTo>
                    <a:pt x="475974" y="1138477"/>
                    <a:pt x="479190" y="1122397"/>
                    <a:pt x="479190" y="1106316"/>
                  </a:cubicBezTo>
                  <a:cubicBezTo>
                    <a:pt x="479190" y="1096668"/>
                    <a:pt x="482406" y="1083804"/>
                    <a:pt x="482406" y="1070940"/>
                  </a:cubicBezTo>
                  <a:cubicBezTo>
                    <a:pt x="504918" y="1054860"/>
                    <a:pt x="543511" y="1032348"/>
                    <a:pt x="553159" y="1032348"/>
                  </a:cubicBezTo>
                  <a:cubicBezTo>
                    <a:pt x="559591" y="1032348"/>
                    <a:pt x="601399" y="1061292"/>
                    <a:pt x="604615" y="1070940"/>
                  </a:cubicBezTo>
                  <a:cubicBezTo>
                    <a:pt x="611047" y="1090236"/>
                    <a:pt x="611047" y="1128829"/>
                    <a:pt x="611047" y="1138477"/>
                  </a:cubicBezTo>
                  <a:lnTo>
                    <a:pt x="611047" y="1334655"/>
                  </a:lnTo>
                  <a:cubicBezTo>
                    <a:pt x="607831" y="1392544"/>
                    <a:pt x="598183" y="1402192"/>
                    <a:pt x="643208" y="1402192"/>
                  </a:cubicBezTo>
                  <a:lnTo>
                    <a:pt x="652856" y="1402192"/>
                  </a:lnTo>
                  <a:cubicBezTo>
                    <a:pt x="656072" y="1392544"/>
                    <a:pt x="656072" y="1382896"/>
                    <a:pt x="656072" y="1373247"/>
                  </a:cubicBezTo>
                  <a:cubicBezTo>
                    <a:pt x="656072" y="1366815"/>
                    <a:pt x="652856" y="1331439"/>
                    <a:pt x="649640" y="1283198"/>
                  </a:cubicBezTo>
                  <a:cubicBezTo>
                    <a:pt x="675368" y="1286414"/>
                    <a:pt x="704313" y="1283198"/>
                    <a:pt x="733257" y="1283198"/>
                  </a:cubicBezTo>
                  <a:cubicBezTo>
                    <a:pt x="730041" y="1251038"/>
                    <a:pt x="723609" y="1231742"/>
                    <a:pt x="720393" y="1209230"/>
                  </a:cubicBezTo>
                  <a:cubicBezTo>
                    <a:pt x="746121" y="1212446"/>
                    <a:pt x="768633" y="1212446"/>
                    <a:pt x="839386" y="1212446"/>
                  </a:cubicBezTo>
                  <a:cubicBezTo>
                    <a:pt x="842602" y="1212446"/>
                    <a:pt x="849034" y="1215662"/>
                    <a:pt x="855466" y="1222094"/>
                  </a:cubicBezTo>
                  <a:lnTo>
                    <a:pt x="868330" y="1222094"/>
                  </a:lnTo>
                  <a:cubicBezTo>
                    <a:pt x="855466" y="1202798"/>
                    <a:pt x="868330" y="1167421"/>
                    <a:pt x="871547" y="1151341"/>
                  </a:cubicBezTo>
                  <a:cubicBezTo>
                    <a:pt x="874763" y="1151341"/>
                    <a:pt x="877979" y="1154557"/>
                    <a:pt x="884411" y="1154557"/>
                  </a:cubicBezTo>
                  <a:cubicBezTo>
                    <a:pt x="894059" y="1154557"/>
                    <a:pt x="897275" y="1132045"/>
                    <a:pt x="906923" y="1132045"/>
                  </a:cubicBezTo>
                  <a:cubicBezTo>
                    <a:pt x="913355" y="1132045"/>
                    <a:pt x="916571" y="1135261"/>
                    <a:pt x="977676" y="1135261"/>
                  </a:cubicBezTo>
                  <a:cubicBezTo>
                    <a:pt x="980892" y="1141693"/>
                    <a:pt x="984108" y="1148125"/>
                    <a:pt x="990540" y="1151341"/>
                  </a:cubicBezTo>
                  <a:cubicBezTo>
                    <a:pt x="1009836" y="1151341"/>
                    <a:pt x="1038780" y="1141693"/>
                    <a:pt x="1061293" y="1160989"/>
                  </a:cubicBezTo>
                  <a:cubicBezTo>
                    <a:pt x="1064509" y="1164205"/>
                    <a:pt x="1061293" y="1164205"/>
                    <a:pt x="1061293" y="1173853"/>
                  </a:cubicBezTo>
                  <a:lnTo>
                    <a:pt x="1061293" y="1386112"/>
                  </a:lnTo>
                  <a:cubicBezTo>
                    <a:pt x="1064509" y="1402192"/>
                    <a:pt x="1064509" y="1418272"/>
                    <a:pt x="1067725" y="1431136"/>
                  </a:cubicBezTo>
                  <a:lnTo>
                    <a:pt x="1115965" y="1431136"/>
                  </a:lnTo>
                  <a:cubicBezTo>
                    <a:pt x="1122398" y="1415056"/>
                    <a:pt x="1125613" y="1395760"/>
                    <a:pt x="1125613" y="1379680"/>
                  </a:cubicBezTo>
                  <a:cubicBezTo>
                    <a:pt x="1128830" y="1347519"/>
                    <a:pt x="1135262" y="1289631"/>
                    <a:pt x="1135262" y="1279982"/>
                  </a:cubicBezTo>
                  <a:cubicBezTo>
                    <a:pt x="1135262" y="1247822"/>
                    <a:pt x="1122398" y="1183501"/>
                    <a:pt x="1119182" y="1151341"/>
                  </a:cubicBezTo>
                  <a:lnTo>
                    <a:pt x="1183502" y="1151341"/>
                  </a:lnTo>
                  <a:lnTo>
                    <a:pt x="1183502" y="1132045"/>
                  </a:lnTo>
                  <a:lnTo>
                    <a:pt x="1257471" y="1132045"/>
                  </a:lnTo>
                  <a:cubicBezTo>
                    <a:pt x="1263903" y="1164205"/>
                    <a:pt x="1289632" y="1148125"/>
                    <a:pt x="1308928" y="1148125"/>
                  </a:cubicBezTo>
                  <a:lnTo>
                    <a:pt x="1395761" y="1148125"/>
                  </a:lnTo>
                  <a:cubicBezTo>
                    <a:pt x="1386113" y="1202798"/>
                    <a:pt x="1379681" y="1244606"/>
                    <a:pt x="1373249" y="1283198"/>
                  </a:cubicBezTo>
                  <a:lnTo>
                    <a:pt x="1382897" y="1453648"/>
                  </a:lnTo>
                  <a:cubicBezTo>
                    <a:pt x="1392545" y="1447216"/>
                    <a:pt x="1398977" y="1408624"/>
                    <a:pt x="1411841" y="1398976"/>
                  </a:cubicBezTo>
                  <a:cubicBezTo>
                    <a:pt x="1427921" y="1398976"/>
                    <a:pt x="1447217" y="1402192"/>
                    <a:pt x="1463298" y="1398976"/>
                  </a:cubicBezTo>
                  <a:cubicBezTo>
                    <a:pt x="1476162" y="1392544"/>
                    <a:pt x="1472946" y="1366815"/>
                    <a:pt x="1476162" y="1360383"/>
                  </a:cubicBezTo>
                  <a:cubicBezTo>
                    <a:pt x="1479378" y="1350735"/>
                    <a:pt x="1482594" y="1337871"/>
                    <a:pt x="1482594" y="1325007"/>
                  </a:cubicBezTo>
                  <a:cubicBezTo>
                    <a:pt x="1485810" y="1312143"/>
                    <a:pt x="1489026" y="1299279"/>
                    <a:pt x="1489026" y="1286414"/>
                  </a:cubicBezTo>
                  <a:cubicBezTo>
                    <a:pt x="1498674" y="1225310"/>
                    <a:pt x="1508322" y="1160989"/>
                    <a:pt x="1514754" y="1096668"/>
                  </a:cubicBezTo>
                  <a:cubicBezTo>
                    <a:pt x="1517970" y="1067724"/>
                    <a:pt x="1521186" y="1035564"/>
                    <a:pt x="1524402" y="1003403"/>
                  </a:cubicBezTo>
                  <a:lnTo>
                    <a:pt x="1524402" y="816873"/>
                  </a:lnTo>
                  <a:cubicBezTo>
                    <a:pt x="1517970" y="768633"/>
                    <a:pt x="1514754" y="710744"/>
                    <a:pt x="1505106" y="662503"/>
                  </a:cubicBezTo>
                  <a:cubicBezTo>
                    <a:pt x="1501890" y="630343"/>
                    <a:pt x="1489026" y="569238"/>
                    <a:pt x="1489026" y="559590"/>
                  </a:cubicBezTo>
                  <a:cubicBezTo>
                    <a:pt x="1489026" y="540294"/>
                    <a:pt x="1543699" y="540294"/>
                    <a:pt x="1550131" y="527430"/>
                  </a:cubicBezTo>
                  <a:cubicBezTo>
                    <a:pt x="1553347" y="517782"/>
                    <a:pt x="1556563" y="504918"/>
                    <a:pt x="1556563" y="495269"/>
                  </a:cubicBezTo>
                  <a:lnTo>
                    <a:pt x="1556563" y="472757"/>
                  </a:lnTo>
                  <a:cubicBezTo>
                    <a:pt x="1559779" y="447029"/>
                    <a:pt x="1559779" y="418085"/>
                    <a:pt x="1562995" y="392356"/>
                  </a:cubicBezTo>
                  <a:cubicBezTo>
                    <a:pt x="1569427" y="437381"/>
                    <a:pt x="1562995" y="485621"/>
                    <a:pt x="1575859" y="530646"/>
                  </a:cubicBezTo>
                  <a:cubicBezTo>
                    <a:pt x="1579075" y="546726"/>
                    <a:pt x="1624099" y="569238"/>
                    <a:pt x="1624099" y="578886"/>
                  </a:cubicBezTo>
                  <a:lnTo>
                    <a:pt x="1595155" y="868330"/>
                  </a:lnTo>
                  <a:lnTo>
                    <a:pt x="1595155" y="1045212"/>
                  </a:lnTo>
                  <a:lnTo>
                    <a:pt x="1617667" y="1402192"/>
                  </a:lnTo>
                  <a:lnTo>
                    <a:pt x="1730229" y="1402192"/>
                  </a:lnTo>
                  <a:lnTo>
                    <a:pt x="1746309" y="916570"/>
                  </a:lnTo>
                  <a:cubicBezTo>
                    <a:pt x="1739877" y="910138"/>
                    <a:pt x="1730229" y="903706"/>
                    <a:pt x="1723797" y="900490"/>
                  </a:cubicBezTo>
                  <a:cubicBezTo>
                    <a:pt x="1723797" y="900490"/>
                    <a:pt x="1723797" y="897274"/>
                    <a:pt x="1727013" y="894058"/>
                  </a:cubicBezTo>
                  <a:cubicBezTo>
                    <a:pt x="1733445" y="890842"/>
                    <a:pt x="1762389" y="900490"/>
                    <a:pt x="1762389" y="877978"/>
                  </a:cubicBezTo>
                  <a:lnTo>
                    <a:pt x="1910327" y="877978"/>
                  </a:lnTo>
                  <a:cubicBezTo>
                    <a:pt x="1916759" y="881194"/>
                    <a:pt x="1926407" y="903706"/>
                    <a:pt x="1945703" y="897274"/>
                  </a:cubicBezTo>
                  <a:cubicBezTo>
                    <a:pt x="1942487" y="906922"/>
                    <a:pt x="1929623" y="913354"/>
                    <a:pt x="1929623" y="923002"/>
                  </a:cubicBezTo>
                  <a:cubicBezTo>
                    <a:pt x="1929623" y="929434"/>
                    <a:pt x="1936055" y="926218"/>
                    <a:pt x="1936055" y="932650"/>
                  </a:cubicBezTo>
                  <a:cubicBezTo>
                    <a:pt x="1936055" y="942299"/>
                    <a:pt x="1926407" y="951947"/>
                    <a:pt x="1926407" y="958379"/>
                  </a:cubicBezTo>
                  <a:cubicBezTo>
                    <a:pt x="1926407" y="968027"/>
                    <a:pt x="1929623" y="974459"/>
                    <a:pt x="1936055" y="980891"/>
                  </a:cubicBezTo>
                  <a:cubicBezTo>
                    <a:pt x="1932839" y="1080588"/>
                    <a:pt x="1932839" y="1083804"/>
                    <a:pt x="1936055" y="1087020"/>
                  </a:cubicBezTo>
                  <a:cubicBezTo>
                    <a:pt x="1932839" y="1096668"/>
                    <a:pt x="1929623" y="1112748"/>
                    <a:pt x="1929623" y="1122397"/>
                  </a:cubicBezTo>
                  <a:cubicBezTo>
                    <a:pt x="1929623" y="1128829"/>
                    <a:pt x="1936055" y="1128829"/>
                    <a:pt x="1936055" y="1138477"/>
                  </a:cubicBezTo>
                  <a:cubicBezTo>
                    <a:pt x="1936055" y="1144909"/>
                    <a:pt x="1929623" y="1138477"/>
                    <a:pt x="1929623" y="1148125"/>
                  </a:cubicBezTo>
                  <a:lnTo>
                    <a:pt x="1929623" y="1402192"/>
                  </a:lnTo>
                  <a:lnTo>
                    <a:pt x="1987512" y="1402192"/>
                  </a:lnTo>
                  <a:lnTo>
                    <a:pt x="1997160" y="1006619"/>
                  </a:lnTo>
                  <a:cubicBezTo>
                    <a:pt x="1993944" y="1003403"/>
                    <a:pt x="1990728" y="1003403"/>
                    <a:pt x="1990728" y="993755"/>
                  </a:cubicBezTo>
                  <a:cubicBezTo>
                    <a:pt x="1990728" y="993755"/>
                    <a:pt x="2000376" y="990539"/>
                    <a:pt x="2000376" y="974459"/>
                  </a:cubicBezTo>
                  <a:lnTo>
                    <a:pt x="2000376" y="951947"/>
                  </a:lnTo>
                  <a:lnTo>
                    <a:pt x="2000376" y="935866"/>
                  </a:lnTo>
                  <a:lnTo>
                    <a:pt x="2138666" y="935866"/>
                  </a:lnTo>
                  <a:cubicBezTo>
                    <a:pt x="2141882" y="951947"/>
                    <a:pt x="2141882" y="968027"/>
                    <a:pt x="2138666" y="984107"/>
                  </a:cubicBezTo>
                  <a:cubicBezTo>
                    <a:pt x="2148314" y="993755"/>
                    <a:pt x="2157962" y="1006619"/>
                    <a:pt x="2157962" y="1016267"/>
                  </a:cubicBezTo>
                  <a:lnTo>
                    <a:pt x="2157962" y="1402192"/>
                  </a:lnTo>
                  <a:cubicBezTo>
                    <a:pt x="2161178" y="1402192"/>
                    <a:pt x="2161178" y="1405408"/>
                    <a:pt x="2167610" y="1405408"/>
                  </a:cubicBezTo>
                  <a:cubicBezTo>
                    <a:pt x="2190122" y="1405408"/>
                    <a:pt x="2170826" y="1370031"/>
                    <a:pt x="2183690" y="1325007"/>
                  </a:cubicBezTo>
                  <a:lnTo>
                    <a:pt x="2183690" y="765417"/>
                  </a:lnTo>
                  <a:lnTo>
                    <a:pt x="2321980" y="765417"/>
                  </a:lnTo>
                  <a:cubicBezTo>
                    <a:pt x="2328412" y="778281"/>
                    <a:pt x="2334844" y="794361"/>
                    <a:pt x="2338060" y="807225"/>
                  </a:cubicBezTo>
                  <a:lnTo>
                    <a:pt x="2334844" y="1341087"/>
                  </a:lnTo>
                  <a:cubicBezTo>
                    <a:pt x="2341276" y="1337871"/>
                    <a:pt x="2357356" y="1337871"/>
                    <a:pt x="2360572" y="1353951"/>
                  </a:cubicBezTo>
                  <a:lnTo>
                    <a:pt x="2379868" y="1350735"/>
                  </a:lnTo>
                  <a:lnTo>
                    <a:pt x="2379868" y="585318"/>
                  </a:lnTo>
                  <a:cubicBezTo>
                    <a:pt x="2392733" y="578886"/>
                    <a:pt x="2457053" y="578886"/>
                    <a:pt x="2489214" y="585318"/>
                  </a:cubicBezTo>
                  <a:lnTo>
                    <a:pt x="2489214" y="1350735"/>
                  </a:lnTo>
                  <a:cubicBezTo>
                    <a:pt x="2492430" y="1353951"/>
                    <a:pt x="2489214" y="1353951"/>
                    <a:pt x="2498862" y="1353951"/>
                  </a:cubicBezTo>
                  <a:cubicBezTo>
                    <a:pt x="2508510" y="1353951"/>
                    <a:pt x="2514942" y="1341087"/>
                    <a:pt x="2531022" y="1344303"/>
                  </a:cubicBezTo>
                  <a:lnTo>
                    <a:pt x="2534238" y="849033"/>
                  </a:lnTo>
                  <a:cubicBezTo>
                    <a:pt x="2534238" y="842601"/>
                    <a:pt x="2531022" y="832953"/>
                    <a:pt x="2531022" y="823305"/>
                  </a:cubicBezTo>
                  <a:cubicBezTo>
                    <a:pt x="2534238" y="813657"/>
                    <a:pt x="2527806" y="804009"/>
                    <a:pt x="2531022" y="794361"/>
                  </a:cubicBezTo>
                  <a:cubicBezTo>
                    <a:pt x="2531022" y="778281"/>
                    <a:pt x="2540670" y="768633"/>
                    <a:pt x="2543886" y="755768"/>
                  </a:cubicBezTo>
                  <a:cubicBezTo>
                    <a:pt x="2563183" y="755768"/>
                    <a:pt x="2592127" y="752552"/>
                    <a:pt x="2601775" y="752552"/>
                  </a:cubicBezTo>
                  <a:lnTo>
                    <a:pt x="2685392" y="752552"/>
                  </a:lnTo>
                  <a:lnTo>
                    <a:pt x="2685392" y="1144909"/>
                  </a:lnTo>
                  <a:cubicBezTo>
                    <a:pt x="2695040" y="1260686"/>
                    <a:pt x="2669312" y="1373247"/>
                    <a:pt x="2695040" y="1373247"/>
                  </a:cubicBezTo>
                  <a:cubicBezTo>
                    <a:pt x="2707904" y="1373247"/>
                    <a:pt x="2707904" y="1360383"/>
                    <a:pt x="2707904" y="1353951"/>
                  </a:cubicBezTo>
                  <a:lnTo>
                    <a:pt x="2733633" y="1353951"/>
                  </a:lnTo>
                  <a:lnTo>
                    <a:pt x="2733633" y="1022699"/>
                  </a:lnTo>
                  <a:cubicBezTo>
                    <a:pt x="2749713" y="1016267"/>
                    <a:pt x="2746497" y="1003403"/>
                    <a:pt x="2749713" y="996971"/>
                  </a:cubicBezTo>
                  <a:cubicBezTo>
                    <a:pt x="2765793" y="964811"/>
                    <a:pt x="2756145" y="984107"/>
                    <a:pt x="2772225" y="977675"/>
                  </a:cubicBezTo>
                  <a:cubicBezTo>
                    <a:pt x="2778657" y="974459"/>
                    <a:pt x="2781873" y="968027"/>
                    <a:pt x="2785089" y="961595"/>
                  </a:cubicBezTo>
                  <a:cubicBezTo>
                    <a:pt x="2810817" y="971243"/>
                    <a:pt x="2830114" y="932650"/>
                    <a:pt x="2820466" y="916570"/>
                  </a:cubicBezTo>
                  <a:cubicBezTo>
                    <a:pt x="2868706" y="932650"/>
                    <a:pt x="2849410" y="868330"/>
                    <a:pt x="2855842" y="849033"/>
                  </a:cubicBezTo>
                  <a:cubicBezTo>
                    <a:pt x="2859058" y="781497"/>
                    <a:pt x="2859058" y="768633"/>
                    <a:pt x="2855842" y="758984"/>
                  </a:cubicBezTo>
                  <a:lnTo>
                    <a:pt x="2868706" y="758984"/>
                  </a:lnTo>
                  <a:lnTo>
                    <a:pt x="2871922" y="900490"/>
                  </a:lnTo>
                  <a:cubicBezTo>
                    <a:pt x="2875138" y="923002"/>
                    <a:pt x="2875138" y="916570"/>
                    <a:pt x="2900866" y="916570"/>
                  </a:cubicBezTo>
                  <a:cubicBezTo>
                    <a:pt x="2900866" y="926218"/>
                    <a:pt x="2904082" y="939082"/>
                    <a:pt x="2900866" y="948731"/>
                  </a:cubicBezTo>
                  <a:cubicBezTo>
                    <a:pt x="2904082" y="961595"/>
                    <a:pt x="2926595" y="958379"/>
                    <a:pt x="2933027" y="961595"/>
                  </a:cubicBezTo>
                  <a:cubicBezTo>
                    <a:pt x="2936243" y="971243"/>
                    <a:pt x="2942675" y="980891"/>
                    <a:pt x="2955539" y="977675"/>
                  </a:cubicBezTo>
                  <a:cubicBezTo>
                    <a:pt x="2958755" y="984107"/>
                    <a:pt x="2961971" y="1006619"/>
                    <a:pt x="2965187" y="1022699"/>
                  </a:cubicBezTo>
                  <a:cubicBezTo>
                    <a:pt x="2968403" y="1025915"/>
                    <a:pt x="2974836" y="1025915"/>
                    <a:pt x="2974836" y="1029132"/>
                  </a:cubicBezTo>
                  <a:cubicBezTo>
                    <a:pt x="2978052" y="1054860"/>
                    <a:pt x="2981268" y="1096668"/>
                    <a:pt x="2981268" y="1106316"/>
                  </a:cubicBezTo>
                  <a:lnTo>
                    <a:pt x="2981268" y="1209230"/>
                  </a:lnTo>
                  <a:cubicBezTo>
                    <a:pt x="2981268" y="1209230"/>
                    <a:pt x="2978052" y="1212446"/>
                    <a:pt x="2987699" y="1212446"/>
                  </a:cubicBezTo>
                  <a:cubicBezTo>
                    <a:pt x="2994132" y="1212446"/>
                    <a:pt x="2990915" y="1199581"/>
                    <a:pt x="3013428" y="1199581"/>
                  </a:cubicBezTo>
                  <a:lnTo>
                    <a:pt x="3013428" y="1177069"/>
                  </a:lnTo>
                  <a:lnTo>
                    <a:pt x="3019860" y="1177069"/>
                  </a:lnTo>
                  <a:lnTo>
                    <a:pt x="3019860" y="1199581"/>
                  </a:lnTo>
                  <a:cubicBezTo>
                    <a:pt x="3023076" y="1199581"/>
                    <a:pt x="3026292" y="1202798"/>
                    <a:pt x="3029508" y="1206014"/>
                  </a:cubicBezTo>
                  <a:cubicBezTo>
                    <a:pt x="3032724" y="1199581"/>
                    <a:pt x="3032724" y="1193149"/>
                    <a:pt x="3032724" y="1186717"/>
                  </a:cubicBezTo>
                  <a:lnTo>
                    <a:pt x="3032724" y="1132045"/>
                  </a:lnTo>
                  <a:cubicBezTo>
                    <a:pt x="3039156" y="1125613"/>
                    <a:pt x="3052020" y="1119181"/>
                    <a:pt x="3058452" y="1109532"/>
                  </a:cubicBezTo>
                  <a:lnTo>
                    <a:pt x="3116341" y="1109532"/>
                  </a:lnTo>
                  <a:cubicBezTo>
                    <a:pt x="3116341" y="1112748"/>
                    <a:pt x="3119557" y="1119181"/>
                    <a:pt x="3122773" y="1122397"/>
                  </a:cubicBezTo>
                  <a:cubicBezTo>
                    <a:pt x="3125989" y="1122397"/>
                    <a:pt x="3132421" y="1119181"/>
                    <a:pt x="3132421" y="1115965"/>
                  </a:cubicBezTo>
                  <a:cubicBezTo>
                    <a:pt x="3135637" y="1099884"/>
                    <a:pt x="3154934" y="1080588"/>
                    <a:pt x="3161365" y="1074156"/>
                  </a:cubicBezTo>
                  <a:cubicBezTo>
                    <a:pt x="3164582" y="1070940"/>
                    <a:pt x="3164582" y="1064508"/>
                    <a:pt x="3164582" y="1061292"/>
                  </a:cubicBezTo>
                  <a:lnTo>
                    <a:pt x="3164582" y="1038780"/>
                  </a:lnTo>
                  <a:cubicBezTo>
                    <a:pt x="3164582" y="1032348"/>
                    <a:pt x="3164582" y="1025915"/>
                    <a:pt x="3167798" y="1022699"/>
                  </a:cubicBezTo>
                  <a:cubicBezTo>
                    <a:pt x="3171014" y="1038780"/>
                    <a:pt x="3167798" y="1058076"/>
                    <a:pt x="3174230" y="1074156"/>
                  </a:cubicBezTo>
                  <a:cubicBezTo>
                    <a:pt x="3183878" y="1096668"/>
                    <a:pt x="3209606" y="1080588"/>
                    <a:pt x="3228903" y="1087020"/>
                  </a:cubicBezTo>
                  <a:cubicBezTo>
                    <a:pt x="3228903" y="1090236"/>
                    <a:pt x="3225686" y="1096668"/>
                    <a:pt x="3225686" y="1099884"/>
                  </a:cubicBezTo>
                  <a:cubicBezTo>
                    <a:pt x="3228903" y="1103100"/>
                    <a:pt x="3238551" y="1103100"/>
                    <a:pt x="3238551" y="1112748"/>
                  </a:cubicBezTo>
                  <a:cubicBezTo>
                    <a:pt x="3251415" y="1157773"/>
                    <a:pt x="3251415" y="1209230"/>
                    <a:pt x="3264279" y="1254254"/>
                  </a:cubicBezTo>
                  <a:cubicBezTo>
                    <a:pt x="3267495" y="1263902"/>
                    <a:pt x="3264279" y="1283198"/>
                    <a:pt x="3267495" y="1299279"/>
                  </a:cubicBezTo>
                  <a:cubicBezTo>
                    <a:pt x="3267495" y="1305711"/>
                    <a:pt x="3273927" y="1315359"/>
                    <a:pt x="3283575" y="1315359"/>
                  </a:cubicBezTo>
                  <a:cubicBezTo>
                    <a:pt x="3290007" y="1315359"/>
                    <a:pt x="3293223" y="1308927"/>
                    <a:pt x="3299655" y="1302495"/>
                  </a:cubicBezTo>
                  <a:lnTo>
                    <a:pt x="3299655" y="1241390"/>
                  </a:lnTo>
                  <a:cubicBezTo>
                    <a:pt x="3299655" y="1225310"/>
                    <a:pt x="3306087" y="1225310"/>
                    <a:pt x="3318952" y="1225310"/>
                  </a:cubicBezTo>
                  <a:cubicBezTo>
                    <a:pt x="3325384" y="1225310"/>
                    <a:pt x="3405785" y="1228526"/>
                    <a:pt x="3412217" y="1228526"/>
                  </a:cubicBezTo>
                  <a:cubicBezTo>
                    <a:pt x="3412217" y="1228526"/>
                    <a:pt x="3415433" y="1231742"/>
                    <a:pt x="3425081" y="1225310"/>
                  </a:cubicBezTo>
                  <a:lnTo>
                    <a:pt x="3425081" y="955163"/>
                  </a:lnTo>
                  <a:cubicBezTo>
                    <a:pt x="3437945" y="935866"/>
                    <a:pt x="3460457" y="919786"/>
                    <a:pt x="3476537" y="900490"/>
                  </a:cubicBezTo>
                  <a:lnTo>
                    <a:pt x="3476537" y="887626"/>
                  </a:lnTo>
                  <a:cubicBezTo>
                    <a:pt x="3476537" y="874762"/>
                    <a:pt x="3479753" y="858682"/>
                    <a:pt x="3482970" y="845817"/>
                  </a:cubicBezTo>
                  <a:cubicBezTo>
                    <a:pt x="3476537" y="887626"/>
                    <a:pt x="3495834" y="900490"/>
                    <a:pt x="3527994" y="900490"/>
                  </a:cubicBezTo>
                  <a:lnTo>
                    <a:pt x="3550506" y="900490"/>
                  </a:lnTo>
                  <a:cubicBezTo>
                    <a:pt x="3550506" y="890842"/>
                    <a:pt x="3550506" y="877978"/>
                    <a:pt x="3553722" y="868330"/>
                  </a:cubicBezTo>
                  <a:cubicBezTo>
                    <a:pt x="3540858" y="932650"/>
                    <a:pt x="3618043" y="884410"/>
                    <a:pt x="3618043" y="932650"/>
                  </a:cubicBezTo>
                  <a:cubicBezTo>
                    <a:pt x="3618043" y="968027"/>
                    <a:pt x="3601963" y="910138"/>
                    <a:pt x="3611611" y="1041996"/>
                  </a:cubicBezTo>
                  <a:lnTo>
                    <a:pt x="3614827" y="1170637"/>
                  </a:lnTo>
                  <a:cubicBezTo>
                    <a:pt x="3618043" y="1173853"/>
                    <a:pt x="3621259" y="1180285"/>
                    <a:pt x="3630907" y="1180285"/>
                  </a:cubicBezTo>
                  <a:cubicBezTo>
                    <a:pt x="3637339" y="1180285"/>
                    <a:pt x="3640555" y="1173853"/>
                    <a:pt x="3646987" y="1167421"/>
                  </a:cubicBezTo>
                  <a:cubicBezTo>
                    <a:pt x="3653420" y="1164205"/>
                    <a:pt x="3663068" y="1170637"/>
                    <a:pt x="3679148" y="1164205"/>
                  </a:cubicBezTo>
                  <a:lnTo>
                    <a:pt x="3679148" y="1054860"/>
                  </a:lnTo>
                  <a:cubicBezTo>
                    <a:pt x="3698444" y="1045212"/>
                    <a:pt x="3727388" y="1025915"/>
                    <a:pt x="3737037" y="1025915"/>
                  </a:cubicBezTo>
                  <a:lnTo>
                    <a:pt x="3823870" y="1025915"/>
                  </a:lnTo>
                  <a:cubicBezTo>
                    <a:pt x="3827086" y="1029132"/>
                    <a:pt x="3827086" y="1035564"/>
                    <a:pt x="3833518" y="1041996"/>
                  </a:cubicBezTo>
                  <a:lnTo>
                    <a:pt x="3846382" y="1041996"/>
                  </a:lnTo>
                  <a:lnTo>
                    <a:pt x="3856030" y="836169"/>
                  </a:lnTo>
                  <a:cubicBezTo>
                    <a:pt x="3859246" y="829737"/>
                    <a:pt x="3859246" y="823305"/>
                    <a:pt x="3859246" y="816873"/>
                  </a:cubicBezTo>
                  <a:cubicBezTo>
                    <a:pt x="3859246" y="810441"/>
                    <a:pt x="3862462" y="800793"/>
                    <a:pt x="3862462" y="791145"/>
                  </a:cubicBezTo>
                  <a:cubicBezTo>
                    <a:pt x="3875326" y="781497"/>
                    <a:pt x="3920351" y="771849"/>
                    <a:pt x="3936431" y="771849"/>
                  </a:cubicBezTo>
                  <a:cubicBezTo>
                    <a:pt x="3955727" y="771849"/>
                    <a:pt x="3984671" y="775065"/>
                    <a:pt x="3984671" y="800793"/>
                  </a:cubicBezTo>
                  <a:lnTo>
                    <a:pt x="3984671" y="984107"/>
                  </a:lnTo>
                  <a:cubicBezTo>
                    <a:pt x="3997536" y="1006619"/>
                    <a:pt x="3997536" y="993755"/>
                    <a:pt x="3997536" y="1009835"/>
                  </a:cubicBezTo>
                  <a:lnTo>
                    <a:pt x="3997536" y="1186717"/>
                  </a:lnTo>
                  <a:cubicBezTo>
                    <a:pt x="4000752" y="1206014"/>
                    <a:pt x="3994320" y="1315359"/>
                    <a:pt x="4036128" y="1315359"/>
                  </a:cubicBezTo>
                  <a:lnTo>
                    <a:pt x="4045776" y="1315359"/>
                  </a:lnTo>
                  <a:cubicBezTo>
                    <a:pt x="4048992" y="1308927"/>
                    <a:pt x="4048992" y="1299279"/>
                    <a:pt x="4048992" y="1286414"/>
                  </a:cubicBezTo>
                  <a:cubicBezTo>
                    <a:pt x="4048992" y="1218878"/>
                    <a:pt x="4036128" y="1193149"/>
                    <a:pt x="4110097" y="1193149"/>
                  </a:cubicBezTo>
                  <a:cubicBezTo>
                    <a:pt x="4119745" y="1193149"/>
                    <a:pt x="4135825" y="1196365"/>
                    <a:pt x="4151905" y="1196365"/>
                  </a:cubicBezTo>
                  <a:cubicBezTo>
                    <a:pt x="4151905" y="1247822"/>
                    <a:pt x="4158337" y="1299279"/>
                    <a:pt x="4161554" y="1350735"/>
                  </a:cubicBezTo>
                  <a:cubicBezTo>
                    <a:pt x="4164770" y="1353951"/>
                    <a:pt x="4167986" y="1357167"/>
                    <a:pt x="4177634" y="1357167"/>
                  </a:cubicBezTo>
                  <a:cubicBezTo>
                    <a:pt x="4184066" y="1357167"/>
                    <a:pt x="4209794" y="1344303"/>
                    <a:pt x="4225874" y="1341087"/>
                  </a:cubicBezTo>
                  <a:cubicBezTo>
                    <a:pt x="4232306" y="1337871"/>
                    <a:pt x="4232306" y="1328223"/>
                    <a:pt x="4232306" y="1318575"/>
                  </a:cubicBezTo>
                  <a:lnTo>
                    <a:pt x="4232306" y="1061292"/>
                  </a:lnTo>
                  <a:lnTo>
                    <a:pt x="4473509" y="987323"/>
                  </a:lnTo>
                  <a:cubicBezTo>
                    <a:pt x="4499237" y="996971"/>
                    <a:pt x="4534614" y="993755"/>
                    <a:pt x="4563558" y="1019483"/>
                  </a:cubicBezTo>
                  <a:lnTo>
                    <a:pt x="4563558" y="1302495"/>
                  </a:lnTo>
                  <a:lnTo>
                    <a:pt x="4573206" y="1312143"/>
                  </a:lnTo>
                  <a:cubicBezTo>
                    <a:pt x="4579638" y="1283198"/>
                    <a:pt x="4618231" y="1299279"/>
                    <a:pt x="4640744" y="1296063"/>
                  </a:cubicBezTo>
                  <a:cubicBezTo>
                    <a:pt x="4647175" y="1292847"/>
                    <a:pt x="4647175" y="1283198"/>
                    <a:pt x="4653607" y="1276766"/>
                  </a:cubicBezTo>
                  <a:lnTo>
                    <a:pt x="4653607" y="1292847"/>
                  </a:lnTo>
                  <a:lnTo>
                    <a:pt x="4660039" y="1299279"/>
                  </a:lnTo>
                  <a:cubicBezTo>
                    <a:pt x="4669687" y="1283198"/>
                    <a:pt x="4679336" y="1267118"/>
                    <a:pt x="4692200" y="1251038"/>
                  </a:cubicBezTo>
                  <a:lnTo>
                    <a:pt x="4692200" y="1138477"/>
                  </a:lnTo>
                  <a:cubicBezTo>
                    <a:pt x="4698632" y="1128829"/>
                    <a:pt x="4721144" y="1115965"/>
                    <a:pt x="4721144" y="1099884"/>
                  </a:cubicBezTo>
                  <a:lnTo>
                    <a:pt x="4875514" y="1099884"/>
                  </a:lnTo>
                  <a:cubicBezTo>
                    <a:pt x="4862650" y="1125613"/>
                    <a:pt x="4904459" y="1119181"/>
                    <a:pt x="4914106" y="1141693"/>
                  </a:cubicBezTo>
                  <a:cubicBezTo>
                    <a:pt x="4923754" y="1160989"/>
                    <a:pt x="4917322" y="1189933"/>
                    <a:pt x="4914106" y="1212446"/>
                  </a:cubicBezTo>
                  <a:cubicBezTo>
                    <a:pt x="4926970" y="1218878"/>
                    <a:pt x="4943051" y="1222094"/>
                    <a:pt x="4952699" y="1222094"/>
                  </a:cubicBezTo>
                  <a:cubicBezTo>
                    <a:pt x="4968779" y="1222094"/>
                    <a:pt x="4968779" y="1196365"/>
                    <a:pt x="4975211" y="1189933"/>
                  </a:cubicBezTo>
                  <a:lnTo>
                    <a:pt x="5084556" y="1189933"/>
                  </a:lnTo>
                  <a:cubicBezTo>
                    <a:pt x="5087772" y="1199581"/>
                    <a:pt x="5097420" y="1202798"/>
                    <a:pt x="5100636" y="1215662"/>
                  </a:cubicBezTo>
                  <a:cubicBezTo>
                    <a:pt x="5103853" y="1218878"/>
                    <a:pt x="5103853" y="1231742"/>
                    <a:pt x="5103853" y="1238174"/>
                  </a:cubicBezTo>
                  <a:cubicBezTo>
                    <a:pt x="5107069" y="1241390"/>
                    <a:pt x="5110285" y="1244606"/>
                    <a:pt x="5116717" y="1244606"/>
                  </a:cubicBezTo>
                  <a:cubicBezTo>
                    <a:pt x="5139229" y="1244606"/>
                    <a:pt x="5136013" y="1183501"/>
                    <a:pt x="5136013" y="1177069"/>
                  </a:cubicBezTo>
                  <a:cubicBezTo>
                    <a:pt x="5139229" y="1157773"/>
                    <a:pt x="5139229" y="1135261"/>
                    <a:pt x="5142445" y="1112748"/>
                  </a:cubicBezTo>
                  <a:cubicBezTo>
                    <a:pt x="5145661" y="1096668"/>
                    <a:pt x="5148877" y="1077372"/>
                    <a:pt x="5152093" y="1058076"/>
                  </a:cubicBezTo>
                  <a:cubicBezTo>
                    <a:pt x="5158525" y="1038780"/>
                    <a:pt x="5158525" y="1013051"/>
                    <a:pt x="5171389" y="993755"/>
                  </a:cubicBezTo>
                  <a:cubicBezTo>
                    <a:pt x="5187470" y="964811"/>
                    <a:pt x="5222846" y="939082"/>
                    <a:pt x="5245358" y="919786"/>
                  </a:cubicBezTo>
                  <a:cubicBezTo>
                    <a:pt x="5248575" y="916570"/>
                    <a:pt x="5264654" y="874762"/>
                    <a:pt x="5283951" y="874762"/>
                  </a:cubicBezTo>
                  <a:cubicBezTo>
                    <a:pt x="5293599" y="874762"/>
                    <a:pt x="5303247" y="906922"/>
                    <a:pt x="5303247" y="916570"/>
                  </a:cubicBezTo>
                  <a:cubicBezTo>
                    <a:pt x="5312895" y="971243"/>
                    <a:pt x="5319327" y="1025915"/>
                    <a:pt x="5325759" y="1080588"/>
                  </a:cubicBezTo>
                  <a:lnTo>
                    <a:pt x="5332191" y="1341087"/>
                  </a:lnTo>
                  <a:cubicBezTo>
                    <a:pt x="5335408" y="1341087"/>
                    <a:pt x="5335408" y="1344303"/>
                    <a:pt x="5341839" y="1344303"/>
                  </a:cubicBezTo>
                  <a:cubicBezTo>
                    <a:pt x="5361136" y="1344303"/>
                    <a:pt x="5351487" y="1305711"/>
                    <a:pt x="5422241" y="1328223"/>
                  </a:cubicBezTo>
                  <a:cubicBezTo>
                    <a:pt x="5425457" y="1318575"/>
                    <a:pt x="5425457" y="1292847"/>
                    <a:pt x="5425457" y="1286414"/>
                  </a:cubicBezTo>
                  <a:cubicBezTo>
                    <a:pt x="5415808" y="1234958"/>
                    <a:pt x="5476913" y="1273550"/>
                    <a:pt x="5473697" y="1241390"/>
                  </a:cubicBezTo>
                  <a:cubicBezTo>
                    <a:pt x="5483345" y="1234958"/>
                    <a:pt x="5538018" y="1247822"/>
                    <a:pt x="5525154" y="1199581"/>
                  </a:cubicBezTo>
                  <a:cubicBezTo>
                    <a:pt x="5525154" y="1193149"/>
                    <a:pt x="5525154" y="1186717"/>
                    <a:pt x="5528370" y="1180285"/>
                  </a:cubicBezTo>
                  <a:cubicBezTo>
                    <a:pt x="5531586" y="1196365"/>
                    <a:pt x="5531586" y="1215662"/>
                    <a:pt x="5528370" y="1238174"/>
                  </a:cubicBezTo>
                  <a:lnTo>
                    <a:pt x="5573394" y="1238174"/>
                  </a:lnTo>
                  <a:cubicBezTo>
                    <a:pt x="5573394" y="1244606"/>
                    <a:pt x="5573394" y="1251038"/>
                    <a:pt x="5579826" y="1257470"/>
                  </a:cubicBezTo>
                  <a:lnTo>
                    <a:pt x="5611987" y="1257470"/>
                  </a:lnTo>
                  <a:lnTo>
                    <a:pt x="5611987" y="1070940"/>
                  </a:lnTo>
                  <a:cubicBezTo>
                    <a:pt x="5631283" y="1058076"/>
                    <a:pt x="5660227" y="1051644"/>
                    <a:pt x="5653795" y="1029132"/>
                  </a:cubicBezTo>
                  <a:cubicBezTo>
                    <a:pt x="5650579" y="1009835"/>
                    <a:pt x="5679523" y="996971"/>
                    <a:pt x="5692387" y="996971"/>
                  </a:cubicBezTo>
                  <a:cubicBezTo>
                    <a:pt x="5698820" y="996971"/>
                    <a:pt x="5759924" y="1013051"/>
                    <a:pt x="5792085" y="1025915"/>
                  </a:cubicBezTo>
                  <a:cubicBezTo>
                    <a:pt x="5798517" y="1029132"/>
                    <a:pt x="5798517" y="1045212"/>
                    <a:pt x="5798517" y="1048428"/>
                  </a:cubicBezTo>
                  <a:lnTo>
                    <a:pt x="5801733" y="1251038"/>
                  </a:lnTo>
                  <a:cubicBezTo>
                    <a:pt x="5795301" y="1270334"/>
                    <a:pt x="5811381" y="1286414"/>
                    <a:pt x="5811381" y="1305711"/>
                  </a:cubicBezTo>
                  <a:cubicBezTo>
                    <a:pt x="5811381" y="1312143"/>
                    <a:pt x="5804949" y="1347519"/>
                    <a:pt x="5804949" y="1357167"/>
                  </a:cubicBezTo>
                  <a:cubicBezTo>
                    <a:pt x="5804949" y="1386112"/>
                    <a:pt x="5801733" y="1398976"/>
                    <a:pt x="5830677" y="1398976"/>
                  </a:cubicBezTo>
                  <a:cubicBezTo>
                    <a:pt x="5840325" y="1398976"/>
                    <a:pt x="5853189" y="1395760"/>
                    <a:pt x="5862838" y="1392544"/>
                  </a:cubicBezTo>
                  <a:lnTo>
                    <a:pt x="6013991" y="1395760"/>
                  </a:lnTo>
                  <a:cubicBezTo>
                    <a:pt x="6026855" y="1392544"/>
                    <a:pt x="6042936" y="1386112"/>
                    <a:pt x="6059016" y="1386112"/>
                  </a:cubicBezTo>
                  <a:cubicBezTo>
                    <a:pt x="6068664" y="1382896"/>
                    <a:pt x="6081528" y="1389328"/>
                    <a:pt x="6091176" y="1386112"/>
                  </a:cubicBezTo>
                  <a:cubicBezTo>
                    <a:pt x="6091176" y="1382896"/>
                    <a:pt x="6097608" y="1379680"/>
                    <a:pt x="6104040" y="1373247"/>
                  </a:cubicBezTo>
                  <a:lnTo>
                    <a:pt x="6184441" y="1373247"/>
                  </a:lnTo>
                  <a:cubicBezTo>
                    <a:pt x="6197305" y="1347519"/>
                    <a:pt x="6206954" y="1321791"/>
                    <a:pt x="6213386" y="1296063"/>
                  </a:cubicBezTo>
                  <a:cubicBezTo>
                    <a:pt x="6216602" y="1286414"/>
                    <a:pt x="6223034" y="1276766"/>
                    <a:pt x="6226250" y="1267118"/>
                  </a:cubicBezTo>
                  <a:cubicBezTo>
                    <a:pt x="6229466" y="1260686"/>
                    <a:pt x="6229466" y="1254254"/>
                    <a:pt x="6229466" y="1244606"/>
                  </a:cubicBezTo>
                  <a:cubicBezTo>
                    <a:pt x="6229466" y="1196365"/>
                    <a:pt x="6181225" y="1209230"/>
                    <a:pt x="6181225" y="1148125"/>
                  </a:cubicBezTo>
                  <a:cubicBezTo>
                    <a:pt x="6181225" y="1122397"/>
                    <a:pt x="6190873" y="1093452"/>
                    <a:pt x="6229466" y="1074156"/>
                  </a:cubicBezTo>
                  <a:lnTo>
                    <a:pt x="6235898" y="636775"/>
                  </a:lnTo>
                  <a:cubicBezTo>
                    <a:pt x="6232682" y="630343"/>
                    <a:pt x="6219818" y="620695"/>
                    <a:pt x="6213386" y="614263"/>
                  </a:cubicBezTo>
                  <a:cubicBezTo>
                    <a:pt x="6200521" y="598183"/>
                    <a:pt x="6194089" y="582102"/>
                    <a:pt x="6194089" y="566022"/>
                  </a:cubicBezTo>
                  <a:cubicBezTo>
                    <a:pt x="6194089" y="492053"/>
                    <a:pt x="6277706" y="511350"/>
                    <a:pt x="6277706" y="463109"/>
                  </a:cubicBezTo>
                  <a:cubicBezTo>
                    <a:pt x="6277706" y="453461"/>
                    <a:pt x="6274490" y="453461"/>
                    <a:pt x="6268058" y="450245"/>
                  </a:cubicBezTo>
                  <a:lnTo>
                    <a:pt x="6280922" y="437381"/>
                  </a:lnTo>
                  <a:lnTo>
                    <a:pt x="6280922" y="373060"/>
                  </a:lnTo>
                  <a:cubicBezTo>
                    <a:pt x="6274490" y="366628"/>
                    <a:pt x="6268058" y="356980"/>
                    <a:pt x="6268058" y="350548"/>
                  </a:cubicBezTo>
                  <a:cubicBezTo>
                    <a:pt x="6268058" y="340900"/>
                    <a:pt x="6274490" y="331252"/>
                    <a:pt x="6271274" y="321603"/>
                  </a:cubicBezTo>
                  <a:cubicBezTo>
                    <a:pt x="6287355" y="321603"/>
                    <a:pt x="6287355" y="299091"/>
                    <a:pt x="6287355" y="289443"/>
                  </a:cubicBezTo>
                  <a:cubicBezTo>
                    <a:pt x="6287355" y="279795"/>
                    <a:pt x="6290571" y="266931"/>
                    <a:pt x="6290571" y="260499"/>
                  </a:cubicBezTo>
                  <a:cubicBezTo>
                    <a:pt x="6290571" y="250851"/>
                    <a:pt x="6287355" y="244419"/>
                    <a:pt x="6280922" y="237986"/>
                  </a:cubicBezTo>
                  <a:cubicBezTo>
                    <a:pt x="6284138" y="237986"/>
                    <a:pt x="6290571" y="234770"/>
                    <a:pt x="6297003" y="231554"/>
                  </a:cubicBezTo>
                  <a:lnTo>
                    <a:pt x="6297003" y="157586"/>
                  </a:lnTo>
                  <a:cubicBezTo>
                    <a:pt x="6293787" y="157586"/>
                    <a:pt x="6290571" y="164018"/>
                    <a:pt x="6290571" y="154370"/>
                  </a:cubicBezTo>
                  <a:cubicBezTo>
                    <a:pt x="6290571" y="147937"/>
                    <a:pt x="6297003" y="144721"/>
                    <a:pt x="6297003" y="138289"/>
                  </a:cubicBezTo>
                  <a:lnTo>
                    <a:pt x="6297003" y="122209"/>
                  </a:lnTo>
                  <a:cubicBezTo>
                    <a:pt x="6297003" y="115777"/>
                    <a:pt x="6297003" y="109345"/>
                    <a:pt x="6300219" y="102913"/>
                  </a:cubicBezTo>
                  <a:lnTo>
                    <a:pt x="6303435" y="0"/>
                  </a:lnTo>
                  <a:close/>
                  <a:moveTo>
                    <a:pt x="6277706" y="649639"/>
                  </a:moveTo>
                  <a:lnTo>
                    <a:pt x="6277706" y="691448"/>
                  </a:lnTo>
                  <a:cubicBezTo>
                    <a:pt x="6293787" y="672151"/>
                    <a:pt x="6297003" y="678584"/>
                    <a:pt x="6297003" y="665719"/>
                  </a:cubicBezTo>
                  <a:cubicBezTo>
                    <a:pt x="6297003" y="656071"/>
                    <a:pt x="6297003" y="652855"/>
                    <a:pt x="6293787" y="649639"/>
                  </a:cubicBezTo>
                  <a:lnTo>
                    <a:pt x="6277706" y="649639"/>
                  </a:lnTo>
                  <a:close/>
                  <a:moveTo>
                    <a:pt x="6277706" y="717176"/>
                  </a:moveTo>
                  <a:lnTo>
                    <a:pt x="6274490" y="755768"/>
                  </a:lnTo>
                  <a:cubicBezTo>
                    <a:pt x="6297003" y="749336"/>
                    <a:pt x="6293787" y="742904"/>
                    <a:pt x="6293787" y="736472"/>
                  </a:cubicBezTo>
                  <a:cubicBezTo>
                    <a:pt x="6293787" y="723608"/>
                    <a:pt x="6290571" y="717176"/>
                    <a:pt x="6277706" y="717176"/>
                  </a:cubicBezTo>
                  <a:close/>
                  <a:moveTo>
                    <a:pt x="6274490" y="781497"/>
                  </a:moveTo>
                  <a:lnTo>
                    <a:pt x="6274490" y="826521"/>
                  </a:lnTo>
                  <a:cubicBezTo>
                    <a:pt x="6290571" y="823305"/>
                    <a:pt x="6293787" y="816873"/>
                    <a:pt x="6293787" y="804009"/>
                  </a:cubicBezTo>
                  <a:cubicBezTo>
                    <a:pt x="6293787" y="797577"/>
                    <a:pt x="6297003" y="784713"/>
                    <a:pt x="6274490" y="781497"/>
                  </a:cubicBezTo>
                  <a:close/>
                  <a:moveTo>
                    <a:pt x="6274490" y="855466"/>
                  </a:moveTo>
                  <a:lnTo>
                    <a:pt x="6274490" y="900490"/>
                  </a:lnTo>
                  <a:cubicBezTo>
                    <a:pt x="6287355" y="884410"/>
                    <a:pt x="6293787" y="890842"/>
                    <a:pt x="6293787" y="874762"/>
                  </a:cubicBezTo>
                  <a:cubicBezTo>
                    <a:pt x="6293787" y="865114"/>
                    <a:pt x="6297003" y="861898"/>
                    <a:pt x="6274490" y="855466"/>
                  </a:cubicBezTo>
                  <a:close/>
                  <a:moveTo>
                    <a:pt x="6274490" y="926218"/>
                  </a:moveTo>
                  <a:lnTo>
                    <a:pt x="6274490" y="977675"/>
                  </a:lnTo>
                  <a:cubicBezTo>
                    <a:pt x="6297003" y="971243"/>
                    <a:pt x="6293787" y="958379"/>
                    <a:pt x="6293787" y="951947"/>
                  </a:cubicBezTo>
                  <a:cubicBezTo>
                    <a:pt x="6293787" y="932650"/>
                    <a:pt x="6297003" y="932650"/>
                    <a:pt x="6274490" y="926218"/>
                  </a:cubicBezTo>
                  <a:close/>
                  <a:moveTo>
                    <a:pt x="6274490" y="1006619"/>
                  </a:moveTo>
                  <a:lnTo>
                    <a:pt x="6274490" y="1041996"/>
                  </a:lnTo>
                  <a:lnTo>
                    <a:pt x="6290571" y="1041996"/>
                  </a:lnTo>
                  <a:cubicBezTo>
                    <a:pt x="6293787" y="1035564"/>
                    <a:pt x="6293787" y="1035564"/>
                    <a:pt x="6293787" y="1025915"/>
                  </a:cubicBezTo>
                  <a:cubicBezTo>
                    <a:pt x="6293787" y="1016267"/>
                    <a:pt x="6290571" y="1013051"/>
                    <a:pt x="6274490" y="1006619"/>
                  </a:cubicBezTo>
                  <a:close/>
                  <a:moveTo>
                    <a:pt x="6345243" y="1231742"/>
                  </a:moveTo>
                  <a:lnTo>
                    <a:pt x="6342027" y="1350735"/>
                  </a:lnTo>
                  <a:cubicBezTo>
                    <a:pt x="6358107" y="1334655"/>
                    <a:pt x="6390268" y="1302495"/>
                    <a:pt x="6390268" y="1296063"/>
                  </a:cubicBezTo>
                  <a:cubicBezTo>
                    <a:pt x="6390268" y="1286414"/>
                    <a:pt x="6358107" y="1251038"/>
                    <a:pt x="6345243" y="1231742"/>
                  </a:cubicBezTo>
                  <a:close/>
                  <a:moveTo>
                    <a:pt x="6403132" y="1318575"/>
                  </a:moveTo>
                  <a:cubicBezTo>
                    <a:pt x="6380620" y="1344303"/>
                    <a:pt x="6361323" y="1370031"/>
                    <a:pt x="6345243" y="1392544"/>
                  </a:cubicBezTo>
                  <a:cubicBezTo>
                    <a:pt x="6364539" y="1392544"/>
                    <a:pt x="6396700" y="1395760"/>
                    <a:pt x="6406348" y="1395760"/>
                  </a:cubicBezTo>
                  <a:cubicBezTo>
                    <a:pt x="6412780" y="1395760"/>
                    <a:pt x="6415996" y="1389328"/>
                    <a:pt x="6419212" y="1382896"/>
                  </a:cubicBezTo>
                  <a:cubicBezTo>
                    <a:pt x="6432076" y="1382896"/>
                    <a:pt x="6444940" y="1382896"/>
                    <a:pt x="6457805" y="1386112"/>
                  </a:cubicBezTo>
                  <a:cubicBezTo>
                    <a:pt x="6435292" y="1363599"/>
                    <a:pt x="6415996" y="1325007"/>
                    <a:pt x="6403132" y="1318575"/>
                  </a:cubicBezTo>
                  <a:close/>
                  <a:moveTo>
                    <a:pt x="6280922" y="1238174"/>
                  </a:moveTo>
                  <a:cubicBezTo>
                    <a:pt x="6261626" y="1247822"/>
                    <a:pt x="6274490" y="1276766"/>
                    <a:pt x="6268058" y="1289631"/>
                  </a:cubicBezTo>
                  <a:lnTo>
                    <a:pt x="6274490" y="1296063"/>
                  </a:lnTo>
                  <a:lnTo>
                    <a:pt x="6287355" y="1296063"/>
                  </a:lnTo>
                  <a:lnTo>
                    <a:pt x="6290571" y="1241390"/>
                  </a:lnTo>
                  <a:cubicBezTo>
                    <a:pt x="6287355" y="1241390"/>
                    <a:pt x="6284138" y="1238174"/>
                    <a:pt x="6280922" y="1238174"/>
                  </a:cubicBezTo>
                  <a:close/>
                  <a:moveTo>
                    <a:pt x="6271274" y="1318575"/>
                  </a:moveTo>
                  <a:lnTo>
                    <a:pt x="6268058" y="1325007"/>
                  </a:lnTo>
                  <a:cubicBezTo>
                    <a:pt x="6268058" y="1331439"/>
                    <a:pt x="6280922" y="1366815"/>
                    <a:pt x="6290571" y="1382896"/>
                  </a:cubicBezTo>
                  <a:lnTo>
                    <a:pt x="6290571" y="1321791"/>
                  </a:lnTo>
                  <a:cubicBezTo>
                    <a:pt x="6284138" y="1318575"/>
                    <a:pt x="6277706" y="1318575"/>
                    <a:pt x="6271274" y="1318575"/>
                  </a:cubicBezTo>
                  <a:close/>
                  <a:moveTo>
                    <a:pt x="6136201" y="1383298"/>
                  </a:moveTo>
                  <a:cubicBezTo>
                    <a:pt x="6123337" y="1383700"/>
                    <a:pt x="6110472" y="1386112"/>
                    <a:pt x="6097608" y="1386112"/>
                  </a:cubicBezTo>
                  <a:cubicBezTo>
                    <a:pt x="6110472" y="1389328"/>
                    <a:pt x="6123337" y="1389328"/>
                    <a:pt x="6132985" y="1392544"/>
                  </a:cubicBezTo>
                  <a:lnTo>
                    <a:pt x="6174793" y="1392544"/>
                  </a:lnTo>
                  <a:cubicBezTo>
                    <a:pt x="6161929" y="1384504"/>
                    <a:pt x="6149065" y="1382896"/>
                    <a:pt x="6136201" y="1383298"/>
                  </a:cubicBezTo>
                  <a:close/>
                  <a:moveTo>
                    <a:pt x="10889505" y="99697"/>
                  </a:moveTo>
                  <a:cubicBezTo>
                    <a:pt x="10892721" y="135073"/>
                    <a:pt x="10902369" y="167234"/>
                    <a:pt x="10905585" y="196178"/>
                  </a:cubicBezTo>
                  <a:cubicBezTo>
                    <a:pt x="11014930" y="196178"/>
                    <a:pt x="11024578" y="199394"/>
                    <a:pt x="11034226" y="199394"/>
                  </a:cubicBezTo>
                  <a:cubicBezTo>
                    <a:pt x="11040658" y="199394"/>
                    <a:pt x="11047090" y="199394"/>
                    <a:pt x="11050307" y="196178"/>
                  </a:cubicBezTo>
                  <a:cubicBezTo>
                    <a:pt x="11059955" y="167234"/>
                    <a:pt x="11076035" y="115777"/>
                    <a:pt x="11076035" y="106129"/>
                  </a:cubicBezTo>
                  <a:cubicBezTo>
                    <a:pt x="11076035" y="99697"/>
                    <a:pt x="11072819" y="99697"/>
                    <a:pt x="11072819" y="99697"/>
                  </a:cubicBezTo>
                  <a:lnTo>
                    <a:pt x="10889505" y="99697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C65AF978-841D-7FF2-F2E2-0CE6C4A6F40E}"/>
              </a:ext>
            </a:extLst>
          </p:cNvPr>
          <p:cNvSpPr txBox="1"/>
          <p:nvPr/>
        </p:nvSpPr>
        <p:spPr>
          <a:xfrm>
            <a:off x="4714695" y="2683977"/>
            <a:ext cx="27626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</a:rPr>
              <a:t>存在问题不足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AD6069CF-666A-15B3-C383-8FD8FE29880D}"/>
              </a:ext>
            </a:extLst>
          </p:cNvPr>
          <p:cNvSpPr/>
          <p:nvPr/>
        </p:nvSpPr>
        <p:spPr>
          <a:xfrm>
            <a:off x="7566627" y="4784103"/>
            <a:ext cx="410198" cy="410198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3400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1423088-59A0-FC16-3E08-2DBA6BEE42D3}"/>
              </a:ext>
            </a:extLst>
          </p:cNvPr>
          <p:cNvSpPr txBox="1"/>
          <p:nvPr/>
        </p:nvSpPr>
        <p:spPr>
          <a:xfrm>
            <a:off x="4000500" y="3679338"/>
            <a:ext cx="41910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85AD451-35F0-D494-7ED2-6F9BD4AC5DDC}"/>
              </a:ext>
            </a:extLst>
          </p:cNvPr>
          <p:cNvSpPr txBox="1"/>
          <p:nvPr/>
        </p:nvSpPr>
        <p:spPr>
          <a:xfrm>
            <a:off x="4891000" y="999588"/>
            <a:ext cx="2410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spc="300" dirty="0">
                <a:solidFill>
                  <a:srgbClr val="0276F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11500" spc="300" dirty="0">
              <a:solidFill>
                <a:srgbClr val="0276F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08222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B652541-0D64-20DC-A59A-E1D1C1C2DCD3}"/>
              </a:ext>
            </a:extLst>
          </p:cNvPr>
          <p:cNvGrpSpPr/>
          <p:nvPr/>
        </p:nvGrpSpPr>
        <p:grpSpPr>
          <a:xfrm>
            <a:off x="93173" y="-227191"/>
            <a:ext cx="4217059" cy="1282134"/>
            <a:chOff x="93173" y="-227191"/>
            <a:chExt cx="4217059" cy="128213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C87E356-03C4-9DFA-A946-47F5FD886095}"/>
                </a:ext>
              </a:extLst>
            </p:cNvPr>
            <p:cNvSpPr/>
            <p:nvPr/>
          </p:nvSpPr>
          <p:spPr>
            <a:xfrm>
              <a:off x="298272" y="-227191"/>
              <a:ext cx="1251250" cy="12512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5AF978-841D-7FF2-F2E2-0CE6C4A6F40E}"/>
                </a:ext>
              </a:extLst>
            </p:cNvPr>
            <p:cNvSpPr txBox="1"/>
            <p:nvPr/>
          </p:nvSpPr>
          <p:spPr>
            <a:xfrm>
              <a:off x="1547622" y="316166"/>
              <a:ext cx="276261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存在问题不足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D6069CF-666A-15B3-C383-8FD8FE29880D}"/>
                </a:ext>
              </a:extLst>
            </p:cNvPr>
            <p:cNvSpPr/>
            <p:nvPr/>
          </p:nvSpPr>
          <p:spPr>
            <a:xfrm>
              <a:off x="93173" y="608531"/>
              <a:ext cx="410198" cy="410198"/>
            </a:xfrm>
            <a:prstGeom prst="ellipse">
              <a:avLst/>
            </a:prstGeom>
            <a:gradFill>
              <a:gsLst>
                <a:gs pos="0">
                  <a:srgbClr val="0276FD">
                    <a:alpha val="39000"/>
                  </a:srgbClr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85AD451-35F0-D494-7ED2-6F9BD4AC5DDC}"/>
                </a:ext>
              </a:extLst>
            </p:cNvPr>
            <p:cNvSpPr txBox="1"/>
            <p:nvPr/>
          </p:nvSpPr>
          <p:spPr>
            <a:xfrm>
              <a:off x="316193" y="39280"/>
              <a:ext cx="14948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60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id="{DDDD00F2-C655-34E9-7C4E-4C039613D7B3}"/>
              </a:ext>
            </a:extLst>
          </p:cNvPr>
          <p:cNvSpPr/>
          <p:nvPr/>
        </p:nvSpPr>
        <p:spPr>
          <a:xfrm>
            <a:off x="6218760" y="900941"/>
            <a:ext cx="4810580" cy="4810581"/>
          </a:xfrm>
          <a:prstGeom prst="ellipse">
            <a:avLst/>
          </a:prstGeom>
          <a:gradFill>
            <a:gsLst>
              <a:gs pos="0">
                <a:srgbClr val="01C1F5"/>
              </a:gs>
              <a:gs pos="100000">
                <a:srgbClr val="0276FD"/>
              </a:gs>
            </a:gsLst>
            <a:lin ang="9600000" scaled="0"/>
          </a:gradFill>
          <a:ln w="25400">
            <a:solidFill>
              <a:schemeClr val="bg1"/>
            </a:solidFill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id="{592F4EA1-AC6A-1667-D7AE-7717A0A6BA39}"/>
              </a:ext>
            </a:extLst>
          </p:cNvPr>
          <p:cNvSpPr/>
          <p:nvPr/>
        </p:nvSpPr>
        <p:spPr>
          <a:xfrm>
            <a:off x="6840572" y="1435765"/>
            <a:ext cx="3706778" cy="3706778"/>
          </a:xfrm>
          <a:prstGeom prst="arc">
            <a:avLst>
              <a:gd name="adj1" fmla="val 16200000"/>
              <a:gd name="adj2" fmla="val 10890859"/>
            </a:avLst>
          </a:prstGeom>
          <a:ln w="304800" cap="rnd"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D9409B3-1DAA-7419-7512-1CF2694CF820}"/>
              </a:ext>
            </a:extLst>
          </p:cNvPr>
          <p:cNvSpPr txBox="1"/>
          <p:nvPr/>
        </p:nvSpPr>
        <p:spPr>
          <a:xfrm>
            <a:off x="7467504" y="2440206"/>
            <a:ext cx="24529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cs typeface="+mn-ea"/>
                <a:sym typeface="+mn-lt"/>
              </a:rPr>
              <a:t>90</a:t>
            </a:r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27EDD9D-1A0E-D7B6-2F2E-EC4B0FF5D5A7}"/>
              </a:ext>
            </a:extLst>
          </p:cNvPr>
          <p:cNvSpPr txBox="1"/>
          <p:nvPr/>
        </p:nvSpPr>
        <p:spPr>
          <a:xfrm>
            <a:off x="7049520" y="3834247"/>
            <a:ext cx="3103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5" name="TextBox 36">
            <a:extLst>
              <a:ext uri="{FF2B5EF4-FFF2-40B4-BE49-F238E27FC236}">
                <a16:creationId xmlns:a16="http://schemas.microsoft.com/office/drawing/2014/main" id="{FBE5BC5B-7499-8F66-1A7A-F5CE9C10F3F6}"/>
              </a:ext>
            </a:extLst>
          </p:cNvPr>
          <p:cNvSpPr txBox="1"/>
          <p:nvPr/>
        </p:nvSpPr>
        <p:spPr>
          <a:xfrm>
            <a:off x="1045823" y="1639270"/>
            <a:ext cx="3590157" cy="5567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7" name="Rectangle 39">
            <a:extLst>
              <a:ext uri="{FF2B5EF4-FFF2-40B4-BE49-F238E27FC236}">
                <a16:creationId xmlns:a16="http://schemas.microsoft.com/office/drawing/2014/main" id="{3D8D84DA-07ED-12C8-7754-1179D1A7F5E1}"/>
              </a:ext>
            </a:extLst>
          </p:cNvPr>
          <p:cNvSpPr/>
          <p:nvPr/>
        </p:nvSpPr>
        <p:spPr>
          <a:xfrm>
            <a:off x="1045823" y="2303371"/>
            <a:ext cx="4421353" cy="10813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7C9D005A-88B3-98C9-978D-5006EEC1082C}"/>
              </a:ext>
            </a:extLst>
          </p:cNvPr>
          <p:cNvSpPr/>
          <p:nvPr/>
        </p:nvSpPr>
        <p:spPr>
          <a:xfrm>
            <a:off x="1045823" y="3967948"/>
            <a:ext cx="864000" cy="864000"/>
          </a:xfrm>
          <a:prstGeom prst="ellipse">
            <a:avLst/>
          </a:prstGeom>
          <a:noFill/>
          <a:ln w="31750">
            <a:gradFill>
              <a:gsLst>
                <a:gs pos="0">
                  <a:srgbClr val="01C1F5"/>
                </a:gs>
                <a:gs pos="99000">
                  <a:srgbClr val="0276F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CA0E0"/>
              </a:solidFill>
              <a:cs typeface="+mn-ea"/>
              <a:sym typeface="+mn-lt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6FA636D1-99A6-A76E-08FF-76824B675ADF}"/>
              </a:ext>
            </a:extLst>
          </p:cNvPr>
          <p:cNvSpPr txBox="1"/>
          <p:nvPr/>
        </p:nvSpPr>
        <p:spPr>
          <a:xfrm>
            <a:off x="1130391" y="4215282"/>
            <a:ext cx="694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20%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33028EF7-B580-D29C-B037-3175E1E2676D}"/>
              </a:ext>
            </a:extLst>
          </p:cNvPr>
          <p:cNvSpPr txBox="1"/>
          <p:nvPr/>
        </p:nvSpPr>
        <p:spPr>
          <a:xfrm>
            <a:off x="921596" y="5012567"/>
            <a:ext cx="11124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BE85FF6B-9B0B-1DF6-15D8-6301E406F7B1}"/>
              </a:ext>
            </a:extLst>
          </p:cNvPr>
          <p:cNvGrpSpPr/>
          <p:nvPr/>
        </p:nvGrpSpPr>
        <p:grpSpPr>
          <a:xfrm>
            <a:off x="2537181" y="4215282"/>
            <a:ext cx="1112454" cy="1058895"/>
            <a:chOff x="319977" y="4609869"/>
            <a:chExt cx="1112454" cy="105889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96B9DB5-D12F-EBC0-647B-718CD0A277FE}"/>
                </a:ext>
              </a:extLst>
            </p:cNvPr>
            <p:cNvSpPr txBox="1"/>
            <p:nvPr/>
          </p:nvSpPr>
          <p:spPr>
            <a:xfrm>
              <a:off x="528772" y="4609869"/>
              <a:ext cx="694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70%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7F4228EC-E39E-F2B3-1655-EC231C250D8D}"/>
                </a:ext>
              </a:extLst>
            </p:cNvPr>
            <p:cNvSpPr txBox="1"/>
            <p:nvPr/>
          </p:nvSpPr>
          <p:spPr>
            <a:xfrm>
              <a:off x="319977" y="5407154"/>
              <a:ext cx="11124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E9703B6F-B8F0-B54B-D66B-50B572DC7A26}"/>
              </a:ext>
            </a:extLst>
          </p:cNvPr>
          <p:cNvGrpSpPr/>
          <p:nvPr/>
        </p:nvGrpSpPr>
        <p:grpSpPr>
          <a:xfrm>
            <a:off x="4152765" y="4215282"/>
            <a:ext cx="1112454" cy="1058895"/>
            <a:chOff x="319977" y="4609869"/>
            <a:chExt cx="1112454" cy="1058895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3AC5CC7-44BC-EBC4-4822-CE71E5FC6628}"/>
                </a:ext>
              </a:extLst>
            </p:cNvPr>
            <p:cNvSpPr txBox="1"/>
            <p:nvPr/>
          </p:nvSpPr>
          <p:spPr>
            <a:xfrm>
              <a:off x="528772" y="4609869"/>
              <a:ext cx="694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40%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76CFC7F8-9D1E-391C-25F3-A60C26C68B53}"/>
                </a:ext>
              </a:extLst>
            </p:cNvPr>
            <p:cNvSpPr txBox="1"/>
            <p:nvPr/>
          </p:nvSpPr>
          <p:spPr>
            <a:xfrm>
              <a:off x="319977" y="5407154"/>
              <a:ext cx="11124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9" name="椭圆 68">
            <a:extLst>
              <a:ext uri="{FF2B5EF4-FFF2-40B4-BE49-F238E27FC236}">
                <a16:creationId xmlns:a16="http://schemas.microsoft.com/office/drawing/2014/main" id="{12BC3868-9BBF-340F-F8EC-72E36F7C08AB}"/>
              </a:ext>
            </a:extLst>
          </p:cNvPr>
          <p:cNvSpPr/>
          <p:nvPr/>
        </p:nvSpPr>
        <p:spPr>
          <a:xfrm>
            <a:off x="2665943" y="3967948"/>
            <a:ext cx="864000" cy="864000"/>
          </a:xfrm>
          <a:prstGeom prst="ellipse">
            <a:avLst/>
          </a:prstGeom>
          <a:noFill/>
          <a:ln w="31750">
            <a:gradFill>
              <a:gsLst>
                <a:gs pos="0">
                  <a:srgbClr val="01C1F5"/>
                </a:gs>
                <a:gs pos="99000">
                  <a:srgbClr val="0276F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CA0E0"/>
              </a:solidFill>
              <a:cs typeface="+mn-ea"/>
              <a:sym typeface="+mn-lt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33E7AC0D-B023-CA02-6837-BD4E44A470B4}"/>
              </a:ext>
            </a:extLst>
          </p:cNvPr>
          <p:cNvSpPr/>
          <p:nvPr/>
        </p:nvSpPr>
        <p:spPr>
          <a:xfrm>
            <a:off x="4286063" y="3967948"/>
            <a:ext cx="864000" cy="864000"/>
          </a:xfrm>
          <a:prstGeom prst="ellipse">
            <a:avLst/>
          </a:prstGeom>
          <a:noFill/>
          <a:ln w="31750">
            <a:gradFill>
              <a:gsLst>
                <a:gs pos="0">
                  <a:srgbClr val="01C1F5"/>
                </a:gs>
                <a:gs pos="99000">
                  <a:srgbClr val="0276F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CA0E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98864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63646B5F-4F72-46AD-996C-013B2ACDFFED}"/>
              </a:ext>
            </a:extLst>
          </p:cNvPr>
          <p:cNvSpPr/>
          <p:nvPr/>
        </p:nvSpPr>
        <p:spPr>
          <a:xfrm rot="18000000" flipV="1">
            <a:off x="3519355" y="1664511"/>
            <a:ext cx="5119129" cy="330620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CA8B9DA5-751F-6639-CF19-FED5E0E65D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35" t="2380" r="11084" b="2380"/>
          <a:stretch>
            <a:fillRect/>
          </a:stretch>
        </p:blipFill>
        <p:spPr>
          <a:xfrm>
            <a:off x="4209478" y="1127394"/>
            <a:ext cx="3729339" cy="4382656"/>
          </a:xfrm>
          <a:custGeom>
            <a:avLst/>
            <a:gdLst>
              <a:gd name="connsiteX0" fmla="*/ 2348976 w 3729339"/>
              <a:gd name="connsiteY0" fmla="*/ 478 h 4382656"/>
              <a:gd name="connsiteX1" fmla="*/ 3019997 w 3729339"/>
              <a:gd name="connsiteY1" fmla="*/ 190242 h 4382656"/>
              <a:gd name="connsiteX2" fmla="*/ 3019998 w 3729339"/>
              <a:gd name="connsiteY2" fmla="*/ 190241 h 4382656"/>
              <a:gd name="connsiteX3" fmla="*/ 3539098 w 3729339"/>
              <a:gd name="connsiteY3" fmla="*/ 2127552 h 4382656"/>
              <a:gd name="connsiteX4" fmla="*/ 2646652 w 3729339"/>
              <a:gd name="connsiteY4" fmla="*/ 3673314 h 4382656"/>
              <a:gd name="connsiteX5" fmla="*/ 709342 w 3729339"/>
              <a:gd name="connsiteY5" fmla="*/ 4192415 h 4382656"/>
              <a:gd name="connsiteX6" fmla="*/ 709342 w 3729339"/>
              <a:gd name="connsiteY6" fmla="*/ 4192415 h 4382656"/>
              <a:gd name="connsiteX7" fmla="*/ 190242 w 3729339"/>
              <a:gd name="connsiteY7" fmla="*/ 2255104 h 4382656"/>
              <a:gd name="connsiteX8" fmla="*/ 1082686 w 3729339"/>
              <a:gd name="connsiteY8" fmla="*/ 709343 h 4382656"/>
              <a:gd name="connsiteX9" fmla="*/ 2348976 w 3729339"/>
              <a:gd name="connsiteY9" fmla="*/ 478 h 438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29339" h="4382656">
                <a:moveTo>
                  <a:pt x="2348976" y="478"/>
                </a:moveTo>
                <a:cubicBezTo>
                  <a:pt x="2577586" y="6416"/>
                  <a:pt x="2808022" y="67858"/>
                  <a:pt x="3019997" y="190242"/>
                </a:cubicBezTo>
                <a:lnTo>
                  <a:pt x="3019998" y="190241"/>
                </a:lnTo>
                <a:cubicBezTo>
                  <a:pt x="3698317" y="581869"/>
                  <a:pt x="3930726" y="1449232"/>
                  <a:pt x="3539098" y="2127552"/>
                </a:cubicBezTo>
                <a:lnTo>
                  <a:pt x="2646652" y="3673314"/>
                </a:lnTo>
                <a:cubicBezTo>
                  <a:pt x="2255024" y="4351634"/>
                  <a:pt x="1387661" y="4584043"/>
                  <a:pt x="709342" y="4192415"/>
                </a:cubicBezTo>
                <a:lnTo>
                  <a:pt x="709342" y="4192415"/>
                </a:lnTo>
                <a:cubicBezTo>
                  <a:pt x="31023" y="3800787"/>
                  <a:pt x="-201386" y="2933424"/>
                  <a:pt x="190242" y="2255104"/>
                </a:cubicBezTo>
                <a:lnTo>
                  <a:pt x="1082686" y="709343"/>
                </a:lnTo>
                <a:cubicBezTo>
                  <a:pt x="1351930" y="242998"/>
                  <a:pt x="1846034" y="-12584"/>
                  <a:pt x="2348976" y="478"/>
                </a:cubicBezTo>
                <a:close/>
              </a:path>
            </a:pathLst>
          </a:custGeom>
        </p:spPr>
      </p:pic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A060A136-EA3E-259D-68C4-DF5E0D5B9B5E}"/>
              </a:ext>
            </a:extLst>
          </p:cNvPr>
          <p:cNvSpPr/>
          <p:nvPr/>
        </p:nvSpPr>
        <p:spPr>
          <a:xfrm rot="18000000" flipV="1">
            <a:off x="6626473" y="3299992"/>
            <a:ext cx="1835032" cy="122867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EACFD"/>
              </a:gs>
              <a:gs pos="100000">
                <a:srgbClr val="0276F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B652541-0D64-20DC-A59A-E1D1C1C2DCD3}"/>
              </a:ext>
            </a:extLst>
          </p:cNvPr>
          <p:cNvGrpSpPr/>
          <p:nvPr/>
        </p:nvGrpSpPr>
        <p:grpSpPr>
          <a:xfrm>
            <a:off x="93173" y="-227191"/>
            <a:ext cx="4217059" cy="1282134"/>
            <a:chOff x="93173" y="-227191"/>
            <a:chExt cx="4217059" cy="128213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C87E356-03C4-9DFA-A946-47F5FD886095}"/>
                </a:ext>
              </a:extLst>
            </p:cNvPr>
            <p:cNvSpPr/>
            <p:nvPr/>
          </p:nvSpPr>
          <p:spPr>
            <a:xfrm>
              <a:off x="298272" y="-227191"/>
              <a:ext cx="1251250" cy="12512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5AF978-841D-7FF2-F2E2-0CE6C4A6F40E}"/>
                </a:ext>
              </a:extLst>
            </p:cNvPr>
            <p:cNvSpPr txBox="1"/>
            <p:nvPr/>
          </p:nvSpPr>
          <p:spPr>
            <a:xfrm>
              <a:off x="1547622" y="316166"/>
              <a:ext cx="276261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存在问题不足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D6069CF-666A-15B3-C383-8FD8FE29880D}"/>
                </a:ext>
              </a:extLst>
            </p:cNvPr>
            <p:cNvSpPr/>
            <p:nvPr/>
          </p:nvSpPr>
          <p:spPr>
            <a:xfrm>
              <a:off x="93173" y="608531"/>
              <a:ext cx="410198" cy="410198"/>
            </a:xfrm>
            <a:prstGeom prst="ellipse">
              <a:avLst/>
            </a:prstGeom>
            <a:gradFill>
              <a:gsLst>
                <a:gs pos="0">
                  <a:srgbClr val="0276FD">
                    <a:alpha val="39000"/>
                  </a:srgbClr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85AD451-35F0-D494-7ED2-6F9BD4AC5DDC}"/>
                </a:ext>
              </a:extLst>
            </p:cNvPr>
            <p:cNvSpPr txBox="1"/>
            <p:nvPr/>
          </p:nvSpPr>
          <p:spPr>
            <a:xfrm>
              <a:off x="316193" y="39280"/>
              <a:ext cx="14948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60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2F37ABC-A1C1-29AF-2C2C-493ACD427C80}"/>
              </a:ext>
            </a:extLst>
          </p:cNvPr>
          <p:cNvSpPr/>
          <p:nvPr/>
        </p:nvSpPr>
        <p:spPr>
          <a:xfrm rot="18000000" flipV="1">
            <a:off x="3585880" y="2351361"/>
            <a:ext cx="1835032" cy="122867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EACFD"/>
              </a:gs>
              <a:gs pos="100000">
                <a:srgbClr val="0276F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 descr="靶心 纯色填充">
            <a:extLst>
              <a:ext uri="{FF2B5EF4-FFF2-40B4-BE49-F238E27FC236}">
                <a16:creationId xmlns:a16="http://schemas.microsoft.com/office/drawing/2014/main" id="{F13E3DC1-DEAA-2B84-E014-547B8FD2BE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83269" y="2812568"/>
            <a:ext cx="914400" cy="914400"/>
          </a:xfrm>
          <a:prstGeom prst="rect">
            <a:avLst/>
          </a:prstGeom>
        </p:spPr>
      </p:pic>
      <p:pic>
        <p:nvPicPr>
          <p:cNvPr id="24" name="图形 23" descr="欢呼 纯色填充">
            <a:extLst>
              <a:ext uri="{FF2B5EF4-FFF2-40B4-BE49-F238E27FC236}">
                <a16:creationId xmlns:a16="http://schemas.microsoft.com/office/drawing/2014/main" id="{1033AE42-EA76-4641-CFB7-612697810C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16083" y="3240548"/>
            <a:ext cx="914400" cy="914400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9EF09D2D-2BFF-554F-8817-F36222B43A62}"/>
              </a:ext>
            </a:extLst>
          </p:cNvPr>
          <p:cNvGrpSpPr/>
          <p:nvPr/>
        </p:nvGrpSpPr>
        <p:grpSpPr>
          <a:xfrm>
            <a:off x="1361591" y="3788037"/>
            <a:ext cx="2638637" cy="1185823"/>
            <a:chOff x="6413319" y="1657359"/>
            <a:chExt cx="3572113" cy="1185823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3563127-B56F-5957-4BBE-AAD3598409A1}"/>
                </a:ext>
              </a:extLst>
            </p:cNvPr>
            <p:cNvSpPr/>
            <p:nvPr/>
          </p:nvSpPr>
          <p:spPr>
            <a:xfrm>
              <a:off x="6413319" y="1946526"/>
              <a:ext cx="3572113" cy="8966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4F9C8A03-D3D1-F7E2-50CA-38916173E0AA}"/>
                </a:ext>
              </a:extLst>
            </p:cNvPr>
            <p:cNvSpPr/>
            <p:nvPr/>
          </p:nvSpPr>
          <p:spPr>
            <a:xfrm>
              <a:off x="7682113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183EAE3-435C-3CA3-B392-1E06D33FF8DC}"/>
              </a:ext>
            </a:extLst>
          </p:cNvPr>
          <p:cNvGrpSpPr/>
          <p:nvPr/>
        </p:nvGrpSpPr>
        <p:grpSpPr>
          <a:xfrm>
            <a:off x="8202581" y="1785977"/>
            <a:ext cx="2638637" cy="1185823"/>
            <a:chOff x="6413319" y="1657359"/>
            <a:chExt cx="3572113" cy="1185823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19E1B133-9501-76D0-B924-C0B2B90B6E9F}"/>
                </a:ext>
              </a:extLst>
            </p:cNvPr>
            <p:cNvSpPr/>
            <p:nvPr/>
          </p:nvSpPr>
          <p:spPr>
            <a:xfrm>
              <a:off x="6413319" y="1946526"/>
              <a:ext cx="3572113" cy="8966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5C0AAC56-53BD-B868-5148-CD1DBA28F6BE}"/>
                </a:ext>
              </a:extLst>
            </p:cNvPr>
            <p:cNvSpPr/>
            <p:nvPr/>
          </p:nvSpPr>
          <p:spPr>
            <a:xfrm>
              <a:off x="6413319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76630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îşľîḋe">
            <a:extLst>
              <a:ext uri="{FF2B5EF4-FFF2-40B4-BE49-F238E27FC236}">
                <a16:creationId xmlns:a16="http://schemas.microsoft.com/office/drawing/2014/main" id="{766BCDAA-2AED-8DC4-C908-312644C72348}"/>
              </a:ext>
            </a:extLst>
          </p:cNvPr>
          <p:cNvSpPr/>
          <p:nvPr/>
        </p:nvSpPr>
        <p:spPr>
          <a:xfrm>
            <a:off x="1739082" y="1551083"/>
            <a:ext cx="2324698" cy="4327204"/>
          </a:xfrm>
          <a:prstGeom prst="roundRect">
            <a:avLst>
              <a:gd name="adj" fmla="val 2689"/>
            </a:avLst>
          </a:prstGeom>
          <a:solidFill>
            <a:schemeClr val="bg1"/>
          </a:solidFill>
          <a:ln w="25400">
            <a:gradFill>
              <a:gsLst>
                <a:gs pos="0">
                  <a:srgbClr val="01C1F5"/>
                </a:gs>
                <a:gs pos="100000">
                  <a:srgbClr val="0276FD"/>
                </a:gs>
              </a:gsLst>
              <a:lin ang="5400000" scaled="1"/>
            </a:gradFill>
          </a:ln>
          <a:effectLst>
            <a:outerShdw blurRad="508000" dist="50800" dir="54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ID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E43F5B17-3EA7-01DE-E2E0-B27369C12786}"/>
              </a:ext>
            </a:extLst>
          </p:cNvPr>
          <p:cNvSpPr/>
          <p:nvPr/>
        </p:nvSpPr>
        <p:spPr>
          <a:xfrm flipV="1">
            <a:off x="1961786" y="1818345"/>
            <a:ext cx="2511883" cy="5847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EACFD"/>
              </a:gs>
              <a:gs pos="100000">
                <a:srgbClr val="0276F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B652541-0D64-20DC-A59A-E1D1C1C2DCD3}"/>
              </a:ext>
            </a:extLst>
          </p:cNvPr>
          <p:cNvGrpSpPr/>
          <p:nvPr/>
        </p:nvGrpSpPr>
        <p:grpSpPr>
          <a:xfrm>
            <a:off x="93173" y="-227191"/>
            <a:ext cx="4217059" cy="1282134"/>
            <a:chOff x="93173" y="-227191"/>
            <a:chExt cx="4217059" cy="128213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C87E356-03C4-9DFA-A946-47F5FD886095}"/>
                </a:ext>
              </a:extLst>
            </p:cNvPr>
            <p:cNvSpPr/>
            <p:nvPr/>
          </p:nvSpPr>
          <p:spPr>
            <a:xfrm>
              <a:off x="298272" y="-227191"/>
              <a:ext cx="1251250" cy="12512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5AF978-841D-7FF2-F2E2-0CE6C4A6F40E}"/>
                </a:ext>
              </a:extLst>
            </p:cNvPr>
            <p:cNvSpPr txBox="1"/>
            <p:nvPr/>
          </p:nvSpPr>
          <p:spPr>
            <a:xfrm>
              <a:off x="1547622" y="316166"/>
              <a:ext cx="276261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存在问题不足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D6069CF-666A-15B3-C383-8FD8FE29880D}"/>
                </a:ext>
              </a:extLst>
            </p:cNvPr>
            <p:cNvSpPr/>
            <p:nvPr/>
          </p:nvSpPr>
          <p:spPr>
            <a:xfrm>
              <a:off x="93173" y="608531"/>
              <a:ext cx="410198" cy="410198"/>
            </a:xfrm>
            <a:prstGeom prst="ellipse">
              <a:avLst/>
            </a:prstGeom>
            <a:gradFill>
              <a:gsLst>
                <a:gs pos="0">
                  <a:srgbClr val="0276FD">
                    <a:alpha val="39000"/>
                  </a:srgbClr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85AD451-35F0-D494-7ED2-6F9BD4AC5DDC}"/>
                </a:ext>
              </a:extLst>
            </p:cNvPr>
            <p:cNvSpPr txBox="1"/>
            <p:nvPr/>
          </p:nvSpPr>
          <p:spPr>
            <a:xfrm>
              <a:off x="316193" y="39280"/>
              <a:ext cx="14948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60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CA1517E-5E9B-5078-09B1-8EEBA6E1EF62}"/>
              </a:ext>
            </a:extLst>
          </p:cNvPr>
          <p:cNvSpPr/>
          <p:nvPr/>
        </p:nvSpPr>
        <p:spPr>
          <a:xfrm>
            <a:off x="1739082" y="4092039"/>
            <a:ext cx="2324698" cy="1786248"/>
          </a:xfrm>
          <a:custGeom>
            <a:avLst/>
            <a:gdLst>
              <a:gd name="connsiteX0" fmla="*/ 1189244 w 2324698"/>
              <a:gd name="connsiteY0" fmla="*/ 989 h 1786248"/>
              <a:gd name="connsiteX1" fmla="*/ 1624673 w 2324698"/>
              <a:gd name="connsiteY1" fmla="*/ 538018 h 1786248"/>
              <a:gd name="connsiteX2" fmla="*/ 2262738 w 2324698"/>
              <a:gd name="connsiteY2" fmla="*/ 447047 h 1786248"/>
              <a:gd name="connsiteX3" fmla="*/ 2324698 w 2324698"/>
              <a:gd name="connsiteY3" fmla="*/ 430708 h 1786248"/>
              <a:gd name="connsiteX4" fmla="*/ 2324698 w 2324698"/>
              <a:gd name="connsiteY4" fmla="*/ 1723737 h 1786248"/>
              <a:gd name="connsiteX5" fmla="*/ 2262187 w 2324698"/>
              <a:gd name="connsiteY5" fmla="*/ 1786248 h 1786248"/>
              <a:gd name="connsiteX6" fmla="*/ 62511 w 2324698"/>
              <a:gd name="connsiteY6" fmla="*/ 1786248 h 1786248"/>
              <a:gd name="connsiteX7" fmla="*/ 0 w 2324698"/>
              <a:gd name="connsiteY7" fmla="*/ 1723737 h 1786248"/>
              <a:gd name="connsiteX8" fmla="*/ 0 w 2324698"/>
              <a:gd name="connsiteY8" fmla="*/ 397492 h 1786248"/>
              <a:gd name="connsiteX9" fmla="*/ 10817 w 2324698"/>
              <a:gd name="connsiteY9" fmla="*/ 393098 h 1786248"/>
              <a:gd name="connsiteX10" fmla="*/ 1189244 w 2324698"/>
              <a:gd name="connsiteY10" fmla="*/ 989 h 178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24698" h="1786248">
                <a:moveTo>
                  <a:pt x="1189244" y="989"/>
                </a:moveTo>
                <a:cubicBezTo>
                  <a:pt x="1481949" y="15503"/>
                  <a:pt x="1300521" y="499313"/>
                  <a:pt x="1624673" y="538018"/>
                </a:cubicBezTo>
                <a:cubicBezTo>
                  <a:pt x="1807009" y="559790"/>
                  <a:pt x="1985900" y="519563"/>
                  <a:pt x="2262738" y="447047"/>
                </a:cubicBezTo>
                <a:lnTo>
                  <a:pt x="2324698" y="430708"/>
                </a:lnTo>
                <a:lnTo>
                  <a:pt x="2324698" y="1723737"/>
                </a:lnTo>
                <a:cubicBezTo>
                  <a:pt x="2324698" y="1758261"/>
                  <a:pt x="2296711" y="1786248"/>
                  <a:pt x="2262187" y="1786248"/>
                </a:cubicBezTo>
                <a:lnTo>
                  <a:pt x="62511" y="1786248"/>
                </a:lnTo>
                <a:cubicBezTo>
                  <a:pt x="27987" y="1786248"/>
                  <a:pt x="0" y="1758261"/>
                  <a:pt x="0" y="1723737"/>
                </a:cubicBezTo>
                <a:lnTo>
                  <a:pt x="0" y="397492"/>
                </a:lnTo>
                <a:lnTo>
                  <a:pt x="10817" y="393098"/>
                </a:lnTo>
                <a:cubicBezTo>
                  <a:pt x="691449" y="114099"/>
                  <a:pt x="914833" y="-12618"/>
                  <a:pt x="1189244" y="989"/>
                </a:cubicBezTo>
                <a:close/>
              </a:path>
            </a:pathLst>
          </a:custGeom>
          <a:blipFill dpi="0" rotWithShape="1">
            <a:blip r:embed="rId3"/>
            <a:srcRect/>
            <a:tile tx="-7239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7D27427-C5EA-B9FA-B8B0-2C347C3C03E7}"/>
              </a:ext>
            </a:extLst>
          </p:cNvPr>
          <p:cNvSpPr txBox="1"/>
          <p:nvPr/>
        </p:nvSpPr>
        <p:spPr>
          <a:xfrm>
            <a:off x="2397352" y="1926066"/>
            <a:ext cx="16407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C788D01-625F-E6B9-CA2B-00A4B556087E}"/>
              </a:ext>
            </a:extLst>
          </p:cNvPr>
          <p:cNvSpPr txBox="1"/>
          <p:nvPr/>
        </p:nvSpPr>
        <p:spPr>
          <a:xfrm>
            <a:off x="1974192" y="2543234"/>
            <a:ext cx="1854478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64" name="îşľîḋe">
            <a:extLst>
              <a:ext uri="{FF2B5EF4-FFF2-40B4-BE49-F238E27FC236}">
                <a16:creationId xmlns:a16="http://schemas.microsoft.com/office/drawing/2014/main" id="{01214CE2-B012-CF3C-A098-07DED761EC51}"/>
              </a:ext>
            </a:extLst>
          </p:cNvPr>
          <p:cNvSpPr/>
          <p:nvPr/>
        </p:nvSpPr>
        <p:spPr>
          <a:xfrm>
            <a:off x="4909235" y="1551083"/>
            <a:ext cx="2324698" cy="4327204"/>
          </a:xfrm>
          <a:prstGeom prst="roundRect">
            <a:avLst>
              <a:gd name="adj" fmla="val 2689"/>
            </a:avLst>
          </a:prstGeom>
          <a:solidFill>
            <a:schemeClr val="bg1"/>
          </a:solidFill>
          <a:ln w="25400">
            <a:gradFill>
              <a:gsLst>
                <a:gs pos="0">
                  <a:srgbClr val="01C1F5"/>
                </a:gs>
                <a:gs pos="100000">
                  <a:srgbClr val="0276FD"/>
                </a:gs>
              </a:gsLst>
              <a:lin ang="5400000" scaled="1"/>
            </a:gradFill>
          </a:ln>
          <a:effectLst>
            <a:outerShdw blurRad="508000" dist="50800" dir="54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ID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8F98906B-095F-84A2-BA88-3A4D60A61FFF}"/>
              </a:ext>
            </a:extLst>
          </p:cNvPr>
          <p:cNvSpPr/>
          <p:nvPr/>
        </p:nvSpPr>
        <p:spPr>
          <a:xfrm flipV="1">
            <a:off x="5131939" y="1818345"/>
            <a:ext cx="2511883" cy="5847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EACFD"/>
              </a:gs>
              <a:gs pos="100000">
                <a:srgbClr val="0276F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6E92E240-C2C9-2CCC-EC9F-C5784909091B}"/>
              </a:ext>
            </a:extLst>
          </p:cNvPr>
          <p:cNvSpPr/>
          <p:nvPr/>
        </p:nvSpPr>
        <p:spPr>
          <a:xfrm>
            <a:off x="4909235" y="4092039"/>
            <a:ext cx="2324698" cy="1786248"/>
          </a:xfrm>
          <a:custGeom>
            <a:avLst/>
            <a:gdLst>
              <a:gd name="connsiteX0" fmla="*/ 1189244 w 2324698"/>
              <a:gd name="connsiteY0" fmla="*/ 989 h 1786248"/>
              <a:gd name="connsiteX1" fmla="*/ 1624673 w 2324698"/>
              <a:gd name="connsiteY1" fmla="*/ 538018 h 1786248"/>
              <a:gd name="connsiteX2" fmla="*/ 2262738 w 2324698"/>
              <a:gd name="connsiteY2" fmla="*/ 447047 h 1786248"/>
              <a:gd name="connsiteX3" fmla="*/ 2324698 w 2324698"/>
              <a:gd name="connsiteY3" fmla="*/ 430708 h 1786248"/>
              <a:gd name="connsiteX4" fmla="*/ 2324698 w 2324698"/>
              <a:gd name="connsiteY4" fmla="*/ 1723737 h 1786248"/>
              <a:gd name="connsiteX5" fmla="*/ 2262187 w 2324698"/>
              <a:gd name="connsiteY5" fmla="*/ 1786248 h 1786248"/>
              <a:gd name="connsiteX6" fmla="*/ 62511 w 2324698"/>
              <a:gd name="connsiteY6" fmla="*/ 1786248 h 1786248"/>
              <a:gd name="connsiteX7" fmla="*/ 0 w 2324698"/>
              <a:gd name="connsiteY7" fmla="*/ 1723737 h 1786248"/>
              <a:gd name="connsiteX8" fmla="*/ 0 w 2324698"/>
              <a:gd name="connsiteY8" fmla="*/ 397492 h 1786248"/>
              <a:gd name="connsiteX9" fmla="*/ 10817 w 2324698"/>
              <a:gd name="connsiteY9" fmla="*/ 393098 h 1786248"/>
              <a:gd name="connsiteX10" fmla="*/ 1189244 w 2324698"/>
              <a:gd name="connsiteY10" fmla="*/ 989 h 178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24698" h="1786248">
                <a:moveTo>
                  <a:pt x="1189244" y="989"/>
                </a:moveTo>
                <a:cubicBezTo>
                  <a:pt x="1481949" y="15503"/>
                  <a:pt x="1300521" y="499313"/>
                  <a:pt x="1624673" y="538018"/>
                </a:cubicBezTo>
                <a:cubicBezTo>
                  <a:pt x="1807009" y="559790"/>
                  <a:pt x="1985900" y="519563"/>
                  <a:pt x="2262738" y="447047"/>
                </a:cubicBezTo>
                <a:lnTo>
                  <a:pt x="2324698" y="430708"/>
                </a:lnTo>
                <a:lnTo>
                  <a:pt x="2324698" y="1723737"/>
                </a:lnTo>
                <a:cubicBezTo>
                  <a:pt x="2324698" y="1758261"/>
                  <a:pt x="2296711" y="1786248"/>
                  <a:pt x="2262187" y="1786248"/>
                </a:cubicBezTo>
                <a:lnTo>
                  <a:pt x="62511" y="1786248"/>
                </a:lnTo>
                <a:cubicBezTo>
                  <a:pt x="27987" y="1786248"/>
                  <a:pt x="0" y="1758261"/>
                  <a:pt x="0" y="1723737"/>
                </a:cubicBezTo>
                <a:lnTo>
                  <a:pt x="0" y="397492"/>
                </a:lnTo>
                <a:lnTo>
                  <a:pt x="10817" y="393098"/>
                </a:lnTo>
                <a:cubicBezTo>
                  <a:pt x="691449" y="114099"/>
                  <a:pt x="914833" y="-12618"/>
                  <a:pt x="1189244" y="989"/>
                </a:cubicBezTo>
                <a:close/>
              </a:path>
            </a:pathLst>
          </a:cu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5C58F247-CF93-2F2D-4ADD-139B8CAE0D99}"/>
              </a:ext>
            </a:extLst>
          </p:cNvPr>
          <p:cNvSpPr txBox="1"/>
          <p:nvPr/>
        </p:nvSpPr>
        <p:spPr>
          <a:xfrm>
            <a:off x="5567505" y="1926066"/>
            <a:ext cx="16407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DA7E87DA-B33F-055C-4C00-40FFB4D718EE}"/>
              </a:ext>
            </a:extLst>
          </p:cNvPr>
          <p:cNvSpPr txBox="1"/>
          <p:nvPr/>
        </p:nvSpPr>
        <p:spPr>
          <a:xfrm>
            <a:off x="5144345" y="2543234"/>
            <a:ext cx="1854478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69" name="îşľîḋe">
            <a:extLst>
              <a:ext uri="{FF2B5EF4-FFF2-40B4-BE49-F238E27FC236}">
                <a16:creationId xmlns:a16="http://schemas.microsoft.com/office/drawing/2014/main" id="{EE9C9340-BCF3-36A6-321E-9D6AE68E66EE}"/>
              </a:ext>
            </a:extLst>
          </p:cNvPr>
          <p:cNvSpPr/>
          <p:nvPr/>
        </p:nvSpPr>
        <p:spPr>
          <a:xfrm>
            <a:off x="8079388" y="1551083"/>
            <a:ext cx="2324698" cy="4327204"/>
          </a:xfrm>
          <a:prstGeom prst="roundRect">
            <a:avLst>
              <a:gd name="adj" fmla="val 2689"/>
            </a:avLst>
          </a:prstGeom>
          <a:solidFill>
            <a:schemeClr val="bg1"/>
          </a:solidFill>
          <a:ln w="25400">
            <a:gradFill>
              <a:gsLst>
                <a:gs pos="0">
                  <a:srgbClr val="01C1F5"/>
                </a:gs>
                <a:gs pos="100000">
                  <a:srgbClr val="0276FD"/>
                </a:gs>
              </a:gsLst>
              <a:lin ang="5400000" scaled="1"/>
            </a:gradFill>
          </a:ln>
          <a:effectLst>
            <a:outerShdw blurRad="508000" dist="50800" dir="54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ID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F6941C5B-35DE-E142-81CA-8BA22E3B25D3}"/>
              </a:ext>
            </a:extLst>
          </p:cNvPr>
          <p:cNvSpPr/>
          <p:nvPr/>
        </p:nvSpPr>
        <p:spPr>
          <a:xfrm flipV="1">
            <a:off x="8302092" y="1818345"/>
            <a:ext cx="2511883" cy="5847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EACFD"/>
              </a:gs>
              <a:gs pos="100000">
                <a:srgbClr val="0276F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A01CE598-76A7-0F59-A553-1DE1C08407CD}"/>
              </a:ext>
            </a:extLst>
          </p:cNvPr>
          <p:cNvSpPr/>
          <p:nvPr/>
        </p:nvSpPr>
        <p:spPr>
          <a:xfrm>
            <a:off x="8079388" y="4092039"/>
            <a:ext cx="2324698" cy="1786248"/>
          </a:xfrm>
          <a:custGeom>
            <a:avLst/>
            <a:gdLst>
              <a:gd name="connsiteX0" fmla="*/ 1189244 w 2324698"/>
              <a:gd name="connsiteY0" fmla="*/ 989 h 1786248"/>
              <a:gd name="connsiteX1" fmla="*/ 1624673 w 2324698"/>
              <a:gd name="connsiteY1" fmla="*/ 538018 h 1786248"/>
              <a:gd name="connsiteX2" fmla="*/ 2262738 w 2324698"/>
              <a:gd name="connsiteY2" fmla="*/ 447047 h 1786248"/>
              <a:gd name="connsiteX3" fmla="*/ 2324698 w 2324698"/>
              <a:gd name="connsiteY3" fmla="*/ 430708 h 1786248"/>
              <a:gd name="connsiteX4" fmla="*/ 2324698 w 2324698"/>
              <a:gd name="connsiteY4" fmla="*/ 1723737 h 1786248"/>
              <a:gd name="connsiteX5" fmla="*/ 2262187 w 2324698"/>
              <a:gd name="connsiteY5" fmla="*/ 1786248 h 1786248"/>
              <a:gd name="connsiteX6" fmla="*/ 62511 w 2324698"/>
              <a:gd name="connsiteY6" fmla="*/ 1786248 h 1786248"/>
              <a:gd name="connsiteX7" fmla="*/ 0 w 2324698"/>
              <a:gd name="connsiteY7" fmla="*/ 1723737 h 1786248"/>
              <a:gd name="connsiteX8" fmla="*/ 0 w 2324698"/>
              <a:gd name="connsiteY8" fmla="*/ 397492 h 1786248"/>
              <a:gd name="connsiteX9" fmla="*/ 10817 w 2324698"/>
              <a:gd name="connsiteY9" fmla="*/ 393098 h 1786248"/>
              <a:gd name="connsiteX10" fmla="*/ 1189244 w 2324698"/>
              <a:gd name="connsiteY10" fmla="*/ 989 h 178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24698" h="1786248">
                <a:moveTo>
                  <a:pt x="1189244" y="989"/>
                </a:moveTo>
                <a:cubicBezTo>
                  <a:pt x="1481949" y="15503"/>
                  <a:pt x="1300521" y="499313"/>
                  <a:pt x="1624673" y="538018"/>
                </a:cubicBezTo>
                <a:cubicBezTo>
                  <a:pt x="1807009" y="559790"/>
                  <a:pt x="1985900" y="519563"/>
                  <a:pt x="2262738" y="447047"/>
                </a:cubicBezTo>
                <a:lnTo>
                  <a:pt x="2324698" y="430708"/>
                </a:lnTo>
                <a:lnTo>
                  <a:pt x="2324698" y="1723737"/>
                </a:lnTo>
                <a:cubicBezTo>
                  <a:pt x="2324698" y="1758261"/>
                  <a:pt x="2296711" y="1786248"/>
                  <a:pt x="2262187" y="1786248"/>
                </a:cubicBezTo>
                <a:lnTo>
                  <a:pt x="62511" y="1786248"/>
                </a:lnTo>
                <a:cubicBezTo>
                  <a:pt x="27987" y="1786248"/>
                  <a:pt x="0" y="1758261"/>
                  <a:pt x="0" y="1723737"/>
                </a:cubicBezTo>
                <a:lnTo>
                  <a:pt x="0" y="397492"/>
                </a:lnTo>
                <a:lnTo>
                  <a:pt x="10817" y="393098"/>
                </a:lnTo>
                <a:cubicBezTo>
                  <a:pt x="691449" y="114099"/>
                  <a:pt x="914833" y="-12618"/>
                  <a:pt x="1189244" y="989"/>
                </a:cubicBez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3633D9D8-9401-A73B-55E8-8C9206AC0149}"/>
              </a:ext>
            </a:extLst>
          </p:cNvPr>
          <p:cNvSpPr txBox="1"/>
          <p:nvPr/>
        </p:nvSpPr>
        <p:spPr>
          <a:xfrm>
            <a:off x="8737658" y="1926066"/>
            <a:ext cx="16407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651FD3C7-E37C-5EF7-6FE3-C42375E57657}"/>
              </a:ext>
            </a:extLst>
          </p:cNvPr>
          <p:cNvSpPr txBox="1"/>
          <p:nvPr/>
        </p:nvSpPr>
        <p:spPr>
          <a:xfrm>
            <a:off x="8314498" y="2543234"/>
            <a:ext cx="1854478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3424560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B652541-0D64-20DC-A59A-E1D1C1C2DCD3}"/>
              </a:ext>
            </a:extLst>
          </p:cNvPr>
          <p:cNvGrpSpPr/>
          <p:nvPr/>
        </p:nvGrpSpPr>
        <p:grpSpPr>
          <a:xfrm>
            <a:off x="93173" y="-227191"/>
            <a:ext cx="4217059" cy="1282134"/>
            <a:chOff x="93173" y="-227191"/>
            <a:chExt cx="4217059" cy="128213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C87E356-03C4-9DFA-A946-47F5FD886095}"/>
                </a:ext>
              </a:extLst>
            </p:cNvPr>
            <p:cNvSpPr/>
            <p:nvPr/>
          </p:nvSpPr>
          <p:spPr>
            <a:xfrm>
              <a:off x="298272" y="-227191"/>
              <a:ext cx="1251250" cy="12512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5AF978-841D-7FF2-F2E2-0CE6C4A6F40E}"/>
                </a:ext>
              </a:extLst>
            </p:cNvPr>
            <p:cNvSpPr txBox="1"/>
            <p:nvPr/>
          </p:nvSpPr>
          <p:spPr>
            <a:xfrm>
              <a:off x="1547622" y="316166"/>
              <a:ext cx="276261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存在问题不足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D6069CF-666A-15B3-C383-8FD8FE29880D}"/>
                </a:ext>
              </a:extLst>
            </p:cNvPr>
            <p:cNvSpPr/>
            <p:nvPr/>
          </p:nvSpPr>
          <p:spPr>
            <a:xfrm>
              <a:off x="93173" y="608531"/>
              <a:ext cx="410198" cy="410198"/>
            </a:xfrm>
            <a:prstGeom prst="ellipse">
              <a:avLst/>
            </a:prstGeom>
            <a:gradFill>
              <a:gsLst>
                <a:gs pos="0">
                  <a:srgbClr val="0276FD">
                    <a:alpha val="39000"/>
                  </a:srgbClr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85AD451-35F0-D494-7ED2-6F9BD4AC5DDC}"/>
                </a:ext>
              </a:extLst>
            </p:cNvPr>
            <p:cNvSpPr txBox="1"/>
            <p:nvPr/>
          </p:nvSpPr>
          <p:spPr>
            <a:xfrm>
              <a:off x="316193" y="39280"/>
              <a:ext cx="14948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60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cxnSp>
        <p:nvCxnSpPr>
          <p:cNvPr id="7" name="Straight Connector 109">
            <a:extLst>
              <a:ext uri="{FF2B5EF4-FFF2-40B4-BE49-F238E27FC236}">
                <a16:creationId xmlns:a16="http://schemas.microsoft.com/office/drawing/2014/main" id="{3D1CB6DF-A06E-1C04-3C62-A237FA0DA710}"/>
              </a:ext>
            </a:extLst>
          </p:cNvPr>
          <p:cNvCxnSpPr/>
          <p:nvPr/>
        </p:nvCxnSpPr>
        <p:spPr>
          <a:xfrm rot="5400000" flipH="1" flipV="1">
            <a:off x="2963612" y="3430786"/>
            <a:ext cx="423849" cy="420276"/>
          </a:xfrm>
          <a:prstGeom prst="line">
            <a:avLst/>
          </a:prstGeom>
          <a:noFill/>
          <a:ln w="6350" cap="rnd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8" name="Straight Connector 111">
            <a:extLst>
              <a:ext uri="{FF2B5EF4-FFF2-40B4-BE49-F238E27FC236}">
                <a16:creationId xmlns:a16="http://schemas.microsoft.com/office/drawing/2014/main" id="{8EBF7C05-6855-E269-C818-7A7D66C8AE75}"/>
              </a:ext>
            </a:extLst>
          </p:cNvPr>
          <p:cNvCxnSpPr/>
          <p:nvPr/>
        </p:nvCxnSpPr>
        <p:spPr>
          <a:xfrm rot="5400000" flipH="1" flipV="1">
            <a:off x="5926394" y="3430786"/>
            <a:ext cx="423849" cy="420276"/>
          </a:xfrm>
          <a:prstGeom prst="line">
            <a:avLst/>
          </a:prstGeom>
          <a:noFill/>
          <a:ln w="6350" cap="rnd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9" name="Straight Connector 112">
            <a:extLst>
              <a:ext uri="{FF2B5EF4-FFF2-40B4-BE49-F238E27FC236}">
                <a16:creationId xmlns:a16="http://schemas.microsoft.com/office/drawing/2014/main" id="{91DA4912-0106-920F-6D3E-37FA63589D8F}"/>
              </a:ext>
            </a:extLst>
          </p:cNvPr>
          <p:cNvCxnSpPr/>
          <p:nvPr/>
        </p:nvCxnSpPr>
        <p:spPr>
          <a:xfrm rot="5400000" flipH="1" flipV="1">
            <a:off x="9174991" y="3384755"/>
            <a:ext cx="423849" cy="420276"/>
          </a:xfrm>
          <a:prstGeom prst="line">
            <a:avLst/>
          </a:prstGeom>
          <a:noFill/>
          <a:ln w="6350" cap="rnd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10" name="Straight Connector 113">
            <a:extLst>
              <a:ext uri="{FF2B5EF4-FFF2-40B4-BE49-F238E27FC236}">
                <a16:creationId xmlns:a16="http://schemas.microsoft.com/office/drawing/2014/main" id="{6AC7422D-7AED-236E-0FCD-91736A0F362D}"/>
              </a:ext>
            </a:extLst>
          </p:cNvPr>
          <p:cNvCxnSpPr/>
          <p:nvPr/>
        </p:nvCxnSpPr>
        <p:spPr>
          <a:xfrm rot="16200000" flipH="1">
            <a:off x="7682291" y="3430788"/>
            <a:ext cx="423849" cy="420276"/>
          </a:xfrm>
          <a:prstGeom prst="line">
            <a:avLst/>
          </a:prstGeom>
          <a:noFill/>
          <a:ln w="6350" cap="rnd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94B864BE-6423-C880-D340-92EB36766C12}"/>
              </a:ext>
            </a:extLst>
          </p:cNvPr>
          <p:cNvCxnSpPr/>
          <p:nvPr/>
        </p:nvCxnSpPr>
        <p:spPr>
          <a:xfrm rot="16200000" flipH="1">
            <a:off x="4343295" y="3430788"/>
            <a:ext cx="423849" cy="420276"/>
          </a:xfrm>
          <a:prstGeom prst="line">
            <a:avLst/>
          </a:prstGeom>
          <a:noFill/>
          <a:ln w="6350" cap="rnd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  <a:headEnd type="oval"/>
            <a:tailEnd type="oval"/>
          </a:ln>
          <a:effectLst/>
        </p:spPr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19BA6F3-B7AE-99A7-3ADE-F66B455DA198}"/>
              </a:ext>
            </a:extLst>
          </p:cNvPr>
          <p:cNvGrpSpPr/>
          <p:nvPr/>
        </p:nvGrpSpPr>
        <p:grpSpPr>
          <a:xfrm>
            <a:off x="2211883" y="3822397"/>
            <a:ext cx="710408" cy="710408"/>
            <a:chOff x="1521484" y="-2182172"/>
            <a:chExt cx="1629933" cy="1629933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7532A33-1442-A20E-2DF6-7D43F92804B8}"/>
                </a:ext>
              </a:extLst>
            </p:cNvPr>
            <p:cNvSpPr/>
            <p:nvPr/>
          </p:nvSpPr>
          <p:spPr>
            <a:xfrm>
              <a:off x="1521484" y="-2182172"/>
              <a:ext cx="1629933" cy="1629933"/>
            </a:xfrm>
            <a:prstGeom prst="ellipse">
              <a:avLst/>
            </a:prstGeom>
            <a:gradFill>
              <a:gsLst>
                <a:gs pos="0">
                  <a:srgbClr val="01C1F5"/>
                </a:gs>
                <a:gs pos="100000">
                  <a:srgbClr val="0276FD"/>
                </a:gs>
              </a:gsLst>
              <a:lin ang="9600000" scaled="0"/>
            </a:gradFill>
            <a:ln w="25400">
              <a:noFill/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7D70081-EA56-4450-E335-9BA9DAE6BBDF}"/>
                </a:ext>
              </a:extLst>
            </p:cNvPr>
            <p:cNvSpPr txBox="1"/>
            <p:nvPr/>
          </p:nvSpPr>
          <p:spPr>
            <a:xfrm>
              <a:off x="1705329" y="-1967434"/>
              <a:ext cx="1262245" cy="1200456"/>
            </a:xfrm>
            <a:prstGeom prst="rect">
              <a:avLst/>
            </a:prstGeom>
            <a:noFill/>
            <a:ln w="25400">
              <a:noFill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>
                <a:defRPr sz="440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" panose="020B0500000000000000" pitchFamily="34" charset="-122"/>
                </a:defRPr>
              </a:lvl1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ea typeface="+mn-ea"/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2BC6514-4119-3411-175D-396176FEB842}"/>
              </a:ext>
            </a:extLst>
          </p:cNvPr>
          <p:cNvGrpSpPr/>
          <p:nvPr/>
        </p:nvGrpSpPr>
        <p:grpSpPr>
          <a:xfrm>
            <a:off x="8278464" y="3988993"/>
            <a:ext cx="710408" cy="710408"/>
            <a:chOff x="1521484" y="-2182172"/>
            <a:chExt cx="1629933" cy="1629933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4449E11-1E12-7E86-A571-8C190FA6DD8B}"/>
                </a:ext>
              </a:extLst>
            </p:cNvPr>
            <p:cNvSpPr/>
            <p:nvPr/>
          </p:nvSpPr>
          <p:spPr>
            <a:xfrm>
              <a:off x="1521484" y="-2182172"/>
              <a:ext cx="1629933" cy="1629933"/>
            </a:xfrm>
            <a:prstGeom prst="ellipse">
              <a:avLst/>
            </a:prstGeom>
            <a:gradFill>
              <a:gsLst>
                <a:gs pos="0">
                  <a:srgbClr val="01C1F5"/>
                </a:gs>
                <a:gs pos="100000">
                  <a:srgbClr val="0276FD"/>
                </a:gs>
              </a:gsLst>
              <a:lin ang="9600000" scaled="0"/>
            </a:gradFill>
            <a:ln w="25400">
              <a:noFill/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C97E4F7-EE4D-C9EA-5CA9-30156161F255}"/>
                </a:ext>
              </a:extLst>
            </p:cNvPr>
            <p:cNvSpPr txBox="1"/>
            <p:nvPr/>
          </p:nvSpPr>
          <p:spPr>
            <a:xfrm>
              <a:off x="1705329" y="-1967434"/>
              <a:ext cx="1262245" cy="1200456"/>
            </a:xfrm>
            <a:prstGeom prst="rect">
              <a:avLst/>
            </a:prstGeom>
            <a:noFill/>
            <a:ln w="25400">
              <a:noFill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>
                <a:defRPr sz="440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" panose="020B0500000000000000" pitchFamily="34" charset="-122"/>
                </a:defRPr>
              </a:lvl1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ea typeface="+mn-ea"/>
                  <a:cs typeface="+mn-ea"/>
                  <a:sym typeface="+mn-lt"/>
                </a:rPr>
                <a:t>05</a:t>
              </a:r>
              <a:endParaRPr lang="zh-CN" altLang="en-US" sz="2400" dirty="0">
                <a:solidFill>
                  <a:schemeClr val="bg1"/>
                </a:solidFill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BB552D5-A151-409D-4A69-853577036BFD}"/>
              </a:ext>
            </a:extLst>
          </p:cNvPr>
          <p:cNvGrpSpPr/>
          <p:nvPr/>
        </p:nvGrpSpPr>
        <p:grpSpPr>
          <a:xfrm>
            <a:off x="4984103" y="3974797"/>
            <a:ext cx="710408" cy="710408"/>
            <a:chOff x="1521484" y="-2182172"/>
            <a:chExt cx="1629933" cy="1629933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7754EBAB-FCC8-1AD5-9844-FE639B2028DE}"/>
                </a:ext>
              </a:extLst>
            </p:cNvPr>
            <p:cNvSpPr/>
            <p:nvPr/>
          </p:nvSpPr>
          <p:spPr>
            <a:xfrm>
              <a:off x="1521484" y="-2182172"/>
              <a:ext cx="1629933" cy="1629933"/>
            </a:xfrm>
            <a:prstGeom prst="ellipse">
              <a:avLst/>
            </a:prstGeom>
            <a:gradFill>
              <a:gsLst>
                <a:gs pos="0">
                  <a:srgbClr val="01C1F5"/>
                </a:gs>
                <a:gs pos="100000">
                  <a:srgbClr val="0276FD"/>
                </a:gs>
              </a:gsLst>
              <a:lin ang="9600000" scaled="0"/>
            </a:gradFill>
            <a:ln w="25400">
              <a:noFill/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CAC7B0A-B74D-72C8-CA8D-2D26148353C8}"/>
                </a:ext>
              </a:extLst>
            </p:cNvPr>
            <p:cNvSpPr txBox="1"/>
            <p:nvPr/>
          </p:nvSpPr>
          <p:spPr>
            <a:xfrm>
              <a:off x="1705329" y="-1967434"/>
              <a:ext cx="1262245" cy="1200456"/>
            </a:xfrm>
            <a:prstGeom prst="rect">
              <a:avLst/>
            </a:prstGeom>
            <a:noFill/>
            <a:ln w="25400">
              <a:noFill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>
                <a:defRPr sz="440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" panose="020B0500000000000000" pitchFamily="34" charset="-122"/>
                </a:defRPr>
              </a:lvl1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ea typeface="+mn-ea"/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C6B247A-6E8D-3192-C6F9-CBFEA9A1C8EB}"/>
              </a:ext>
            </a:extLst>
          </p:cNvPr>
          <p:cNvGrpSpPr/>
          <p:nvPr/>
        </p:nvGrpSpPr>
        <p:grpSpPr>
          <a:xfrm>
            <a:off x="6692375" y="2598802"/>
            <a:ext cx="710408" cy="710408"/>
            <a:chOff x="1521484" y="-2182172"/>
            <a:chExt cx="1629933" cy="1629933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CA86662-33E4-6740-7EC0-DDB24153BFFC}"/>
                </a:ext>
              </a:extLst>
            </p:cNvPr>
            <p:cNvSpPr/>
            <p:nvPr/>
          </p:nvSpPr>
          <p:spPr>
            <a:xfrm>
              <a:off x="1521484" y="-2182172"/>
              <a:ext cx="1629933" cy="1629933"/>
            </a:xfrm>
            <a:prstGeom prst="ellipse">
              <a:avLst/>
            </a:prstGeom>
            <a:gradFill>
              <a:gsLst>
                <a:gs pos="0">
                  <a:srgbClr val="01C1F5"/>
                </a:gs>
                <a:gs pos="100000">
                  <a:srgbClr val="0276FD"/>
                </a:gs>
              </a:gsLst>
              <a:lin ang="9600000" scaled="0"/>
            </a:gradFill>
            <a:ln w="25400">
              <a:noFill/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76503B7-4669-C9F3-EF58-6F4F5A74686D}"/>
                </a:ext>
              </a:extLst>
            </p:cNvPr>
            <p:cNvSpPr txBox="1"/>
            <p:nvPr/>
          </p:nvSpPr>
          <p:spPr>
            <a:xfrm>
              <a:off x="1705329" y="-1967434"/>
              <a:ext cx="1262245" cy="1200456"/>
            </a:xfrm>
            <a:prstGeom prst="rect">
              <a:avLst/>
            </a:prstGeom>
            <a:noFill/>
            <a:ln w="25400">
              <a:noFill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>
                <a:defRPr sz="440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" panose="020B0500000000000000" pitchFamily="34" charset="-122"/>
                </a:defRPr>
              </a:lvl1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ea typeface="+mn-ea"/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D73AB43-36A2-17FF-FE5E-37F388E531B7}"/>
              </a:ext>
            </a:extLst>
          </p:cNvPr>
          <p:cNvGrpSpPr/>
          <p:nvPr/>
        </p:nvGrpSpPr>
        <p:grpSpPr>
          <a:xfrm>
            <a:off x="3552387" y="2594918"/>
            <a:ext cx="710408" cy="710408"/>
            <a:chOff x="1521484" y="-2182172"/>
            <a:chExt cx="1629933" cy="1629933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30592E52-AAF3-D3BC-AA27-C3EACA709189}"/>
                </a:ext>
              </a:extLst>
            </p:cNvPr>
            <p:cNvSpPr/>
            <p:nvPr/>
          </p:nvSpPr>
          <p:spPr>
            <a:xfrm>
              <a:off x="1521484" y="-2182172"/>
              <a:ext cx="1629933" cy="1629933"/>
            </a:xfrm>
            <a:prstGeom prst="ellipse">
              <a:avLst/>
            </a:prstGeom>
            <a:gradFill>
              <a:gsLst>
                <a:gs pos="0">
                  <a:srgbClr val="01C1F5"/>
                </a:gs>
                <a:gs pos="100000">
                  <a:srgbClr val="0276FD"/>
                </a:gs>
              </a:gsLst>
              <a:lin ang="9600000" scaled="0"/>
            </a:gradFill>
            <a:ln w="25400">
              <a:noFill/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6742CD4-D887-4043-EC06-E790810844C2}"/>
                </a:ext>
              </a:extLst>
            </p:cNvPr>
            <p:cNvSpPr txBox="1"/>
            <p:nvPr/>
          </p:nvSpPr>
          <p:spPr>
            <a:xfrm>
              <a:off x="1705329" y="-1967434"/>
              <a:ext cx="1262245" cy="1200456"/>
            </a:xfrm>
            <a:prstGeom prst="rect">
              <a:avLst/>
            </a:prstGeom>
            <a:noFill/>
            <a:ln w="25400">
              <a:noFill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>
                <a:defRPr sz="440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" panose="020B0500000000000000" pitchFamily="34" charset="-122"/>
                </a:defRPr>
              </a:lvl1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ea typeface="+mn-ea"/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97E0430-3E70-8F6E-2D17-FD7FAF9AA636}"/>
              </a:ext>
            </a:extLst>
          </p:cNvPr>
          <p:cNvGrpSpPr/>
          <p:nvPr/>
        </p:nvGrpSpPr>
        <p:grpSpPr>
          <a:xfrm>
            <a:off x="9648901" y="2594918"/>
            <a:ext cx="710408" cy="710408"/>
            <a:chOff x="1521484" y="-2182172"/>
            <a:chExt cx="1629933" cy="1629933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6F5AD047-7306-14A7-F22F-D85802CBF22C}"/>
                </a:ext>
              </a:extLst>
            </p:cNvPr>
            <p:cNvSpPr/>
            <p:nvPr/>
          </p:nvSpPr>
          <p:spPr>
            <a:xfrm>
              <a:off x="1521484" y="-2182172"/>
              <a:ext cx="1629933" cy="1629933"/>
            </a:xfrm>
            <a:prstGeom prst="ellipse">
              <a:avLst/>
            </a:prstGeom>
            <a:gradFill>
              <a:gsLst>
                <a:gs pos="0">
                  <a:srgbClr val="01C1F5"/>
                </a:gs>
                <a:gs pos="100000">
                  <a:srgbClr val="0276FD"/>
                </a:gs>
              </a:gsLst>
              <a:lin ang="9600000" scaled="0"/>
            </a:gradFill>
            <a:ln w="25400">
              <a:noFill/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4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C448E7A-647A-B219-EA04-2A4A8899FA5D}"/>
                </a:ext>
              </a:extLst>
            </p:cNvPr>
            <p:cNvSpPr txBox="1"/>
            <p:nvPr/>
          </p:nvSpPr>
          <p:spPr>
            <a:xfrm>
              <a:off x="1705329" y="-1967434"/>
              <a:ext cx="1262245" cy="1200456"/>
            </a:xfrm>
            <a:prstGeom prst="rect">
              <a:avLst/>
            </a:prstGeom>
            <a:noFill/>
            <a:ln w="25400">
              <a:noFill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>
                <a:defRPr sz="4400">
                  <a:solidFill>
                    <a:schemeClr val="tx1">
                      <a:lumMod val="65000"/>
                      <a:lumOff val="35000"/>
                    </a:schemeClr>
                  </a:solidFill>
                  <a:ea typeface="思源黑体" panose="020B0500000000000000" pitchFamily="34" charset="-122"/>
                </a:defRPr>
              </a:lvl1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ea typeface="+mn-ea"/>
                  <a:cs typeface="+mn-ea"/>
                  <a:sym typeface="+mn-lt"/>
                </a:rPr>
                <a:t>06</a:t>
              </a:r>
              <a:endParaRPr lang="zh-CN" altLang="en-US" sz="2400" dirty="0">
                <a:solidFill>
                  <a:schemeClr val="bg1"/>
                </a:solidFill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AF4F779-D73A-3083-350D-F6E06CA3C30C}"/>
              </a:ext>
            </a:extLst>
          </p:cNvPr>
          <p:cNvGrpSpPr/>
          <p:nvPr/>
        </p:nvGrpSpPr>
        <p:grpSpPr>
          <a:xfrm>
            <a:off x="1268954" y="4792995"/>
            <a:ext cx="2638637" cy="1185823"/>
            <a:chOff x="6413319" y="1657359"/>
            <a:chExt cx="3572113" cy="1185823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A3C211B0-A599-2535-AD92-23ABC8B4AB02}"/>
                </a:ext>
              </a:extLst>
            </p:cNvPr>
            <p:cNvSpPr/>
            <p:nvPr/>
          </p:nvSpPr>
          <p:spPr>
            <a:xfrm>
              <a:off x="6413319" y="1946526"/>
              <a:ext cx="3572113" cy="8966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EC396C37-666D-C109-2D79-5E20083F2335}"/>
                </a:ext>
              </a:extLst>
            </p:cNvPr>
            <p:cNvSpPr/>
            <p:nvPr/>
          </p:nvSpPr>
          <p:spPr>
            <a:xfrm>
              <a:off x="6413319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BAE6E98-C6BA-64D7-C364-93E639B6E172}"/>
              </a:ext>
            </a:extLst>
          </p:cNvPr>
          <p:cNvGrpSpPr/>
          <p:nvPr/>
        </p:nvGrpSpPr>
        <p:grpSpPr>
          <a:xfrm>
            <a:off x="4408942" y="4792995"/>
            <a:ext cx="2638637" cy="1185823"/>
            <a:chOff x="6413319" y="1657359"/>
            <a:chExt cx="3572113" cy="1185823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627735B2-0B80-9ACC-2771-D6E16E88191B}"/>
                </a:ext>
              </a:extLst>
            </p:cNvPr>
            <p:cNvSpPr/>
            <p:nvPr/>
          </p:nvSpPr>
          <p:spPr>
            <a:xfrm>
              <a:off x="6413319" y="1946526"/>
              <a:ext cx="3572113" cy="8966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A9901D65-7DF7-41EF-119B-A23E589EAA28}"/>
                </a:ext>
              </a:extLst>
            </p:cNvPr>
            <p:cNvSpPr/>
            <p:nvPr/>
          </p:nvSpPr>
          <p:spPr>
            <a:xfrm>
              <a:off x="6413319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2AE4994-05E7-A2BF-DD5E-F2715633BF87}"/>
              </a:ext>
            </a:extLst>
          </p:cNvPr>
          <p:cNvGrpSpPr/>
          <p:nvPr/>
        </p:nvGrpSpPr>
        <p:grpSpPr>
          <a:xfrm>
            <a:off x="7894215" y="4792995"/>
            <a:ext cx="2638637" cy="1185823"/>
            <a:chOff x="6413319" y="1657359"/>
            <a:chExt cx="3572113" cy="1185823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E6B4FCE6-5CB7-EEA4-487E-EE4F76BF6D42}"/>
                </a:ext>
              </a:extLst>
            </p:cNvPr>
            <p:cNvSpPr/>
            <p:nvPr/>
          </p:nvSpPr>
          <p:spPr>
            <a:xfrm>
              <a:off x="6413319" y="1946526"/>
              <a:ext cx="3572113" cy="8966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F407324A-1F8C-C0CB-4FAB-5A1B5695F666}"/>
                </a:ext>
              </a:extLst>
            </p:cNvPr>
            <p:cNvSpPr/>
            <p:nvPr/>
          </p:nvSpPr>
          <p:spPr>
            <a:xfrm>
              <a:off x="6413319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ACA3075-6E22-2C79-8E59-592F2C0FF442}"/>
              </a:ext>
            </a:extLst>
          </p:cNvPr>
          <p:cNvGrpSpPr/>
          <p:nvPr/>
        </p:nvGrpSpPr>
        <p:grpSpPr>
          <a:xfrm>
            <a:off x="8431941" y="1349970"/>
            <a:ext cx="2638637" cy="1185823"/>
            <a:chOff x="6413319" y="1657359"/>
            <a:chExt cx="3572113" cy="1185823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A16C3F5B-EDB8-6AC3-D1A4-0BECF45C17A5}"/>
                </a:ext>
              </a:extLst>
            </p:cNvPr>
            <p:cNvSpPr/>
            <p:nvPr/>
          </p:nvSpPr>
          <p:spPr>
            <a:xfrm>
              <a:off x="6413319" y="1946526"/>
              <a:ext cx="3572113" cy="8966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E6163CA7-171E-83B9-A101-345956ECB53A}"/>
                </a:ext>
              </a:extLst>
            </p:cNvPr>
            <p:cNvSpPr/>
            <p:nvPr/>
          </p:nvSpPr>
          <p:spPr>
            <a:xfrm>
              <a:off x="6413319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4EE9F2C-BADB-1BC1-FF44-360138817920}"/>
              </a:ext>
            </a:extLst>
          </p:cNvPr>
          <p:cNvGrpSpPr/>
          <p:nvPr/>
        </p:nvGrpSpPr>
        <p:grpSpPr>
          <a:xfrm>
            <a:off x="4818999" y="1395644"/>
            <a:ext cx="2638637" cy="1185823"/>
            <a:chOff x="6413319" y="1657359"/>
            <a:chExt cx="3572113" cy="1185823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12B902A3-80EB-E83F-68A0-379DB61A84DE}"/>
                </a:ext>
              </a:extLst>
            </p:cNvPr>
            <p:cNvSpPr/>
            <p:nvPr/>
          </p:nvSpPr>
          <p:spPr>
            <a:xfrm>
              <a:off x="6413319" y="1946526"/>
              <a:ext cx="3572113" cy="8966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DD72E6AB-2A5E-3209-71E5-CA624908C324}"/>
                </a:ext>
              </a:extLst>
            </p:cNvPr>
            <p:cNvSpPr/>
            <p:nvPr/>
          </p:nvSpPr>
          <p:spPr>
            <a:xfrm>
              <a:off x="6413319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2D7F894-BF57-8FCE-E2C9-8EDA7D95CCB6}"/>
              </a:ext>
            </a:extLst>
          </p:cNvPr>
          <p:cNvGrpSpPr/>
          <p:nvPr/>
        </p:nvGrpSpPr>
        <p:grpSpPr>
          <a:xfrm>
            <a:off x="1706444" y="1395644"/>
            <a:ext cx="2638637" cy="1185823"/>
            <a:chOff x="6413319" y="1657359"/>
            <a:chExt cx="3572113" cy="1185823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EA42F6FF-9A44-7E94-46A0-6E3F175278B6}"/>
                </a:ext>
              </a:extLst>
            </p:cNvPr>
            <p:cNvSpPr/>
            <p:nvPr/>
          </p:nvSpPr>
          <p:spPr>
            <a:xfrm>
              <a:off x="6413319" y="1946526"/>
              <a:ext cx="3572113" cy="8966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5E2B35E6-8E23-382D-8546-A3295E2CE2B3}"/>
                </a:ext>
              </a:extLst>
            </p:cNvPr>
            <p:cNvSpPr/>
            <p:nvPr/>
          </p:nvSpPr>
          <p:spPr>
            <a:xfrm>
              <a:off x="6413319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64148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椭圆 54">
            <a:extLst>
              <a:ext uri="{FF2B5EF4-FFF2-40B4-BE49-F238E27FC236}">
                <a16:creationId xmlns:a16="http://schemas.microsoft.com/office/drawing/2014/main" id="{828D80DE-3948-728C-D703-B5901EF2CD97}"/>
              </a:ext>
            </a:extLst>
          </p:cNvPr>
          <p:cNvSpPr/>
          <p:nvPr/>
        </p:nvSpPr>
        <p:spPr>
          <a:xfrm>
            <a:off x="3775536" y="900941"/>
            <a:ext cx="4700520" cy="4700518"/>
          </a:xfrm>
          <a:prstGeom prst="ellipse">
            <a:avLst/>
          </a:prstGeom>
          <a:gradFill flip="none" rotWithShape="1">
            <a:gsLst>
              <a:gs pos="0">
                <a:srgbClr val="0276FD">
                  <a:alpha val="10000"/>
                </a:srgbClr>
              </a:gs>
              <a:gs pos="100000">
                <a:srgbClr val="0276FD">
                  <a:alpha val="0"/>
                </a:srgbClr>
              </a:gs>
            </a:gsLst>
            <a:lin ang="0" scaled="1"/>
            <a:tileRect/>
          </a:gradFill>
          <a:ln w="25400"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6C87E356-03C4-9DFA-A946-47F5FD886095}"/>
              </a:ext>
            </a:extLst>
          </p:cNvPr>
          <p:cNvSpPr/>
          <p:nvPr/>
        </p:nvSpPr>
        <p:spPr>
          <a:xfrm>
            <a:off x="4609015" y="760483"/>
            <a:ext cx="992118" cy="992118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AC573DE7-C6DC-F608-0701-CF72CFA171A7}"/>
              </a:ext>
            </a:extLst>
          </p:cNvPr>
          <p:cNvSpPr/>
          <p:nvPr/>
        </p:nvSpPr>
        <p:spPr>
          <a:xfrm flipV="1">
            <a:off x="3212780" y="2527275"/>
            <a:ext cx="5679565" cy="8999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EACFD"/>
              </a:gs>
              <a:gs pos="100000">
                <a:srgbClr val="0276F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CA7D64A-A469-6072-D2B6-48FAD329B5F9}"/>
              </a:ext>
            </a:extLst>
          </p:cNvPr>
          <p:cNvGrpSpPr/>
          <p:nvPr/>
        </p:nvGrpSpPr>
        <p:grpSpPr>
          <a:xfrm>
            <a:off x="0" y="4860946"/>
            <a:ext cx="12192000" cy="2006953"/>
            <a:chOff x="0" y="4860946"/>
            <a:chExt cx="12192000" cy="2006953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1EECF50-D945-AEF8-5123-35E70A64B093}"/>
                </a:ext>
              </a:extLst>
            </p:cNvPr>
            <p:cNvSpPr/>
            <p:nvPr/>
          </p:nvSpPr>
          <p:spPr>
            <a:xfrm>
              <a:off x="6277707" y="5336607"/>
              <a:ext cx="19297" cy="41809"/>
            </a:xfrm>
            <a:custGeom>
              <a:avLst/>
              <a:gdLst>
                <a:gd name="connsiteX0" fmla="*/ 0 w 19297"/>
                <a:gd name="connsiteY0" fmla="*/ 0 h 41809"/>
                <a:gd name="connsiteX1" fmla="*/ 16081 w 19297"/>
                <a:gd name="connsiteY1" fmla="*/ 0 h 41809"/>
                <a:gd name="connsiteX2" fmla="*/ 19297 w 19297"/>
                <a:gd name="connsiteY2" fmla="*/ 16080 h 41809"/>
                <a:gd name="connsiteX3" fmla="*/ 0 w 19297"/>
                <a:gd name="connsiteY3" fmla="*/ 41809 h 41809"/>
                <a:gd name="connsiteX4" fmla="*/ 0 w 19297"/>
                <a:gd name="connsiteY4" fmla="*/ 0 h 41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97" h="41809">
                  <a:moveTo>
                    <a:pt x="0" y="0"/>
                  </a:moveTo>
                  <a:lnTo>
                    <a:pt x="16081" y="0"/>
                  </a:lnTo>
                  <a:cubicBezTo>
                    <a:pt x="19297" y="3216"/>
                    <a:pt x="19297" y="6432"/>
                    <a:pt x="19297" y="16080"/>
                  </a:cubicBezTo>
                  <a:cubicBezTo>
                    <a:pt x="19297" y="28945"/>
                    <a:pt x="16081" y="22512"/>
                    <a:pt x="0" y="41809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AD23424-0167-A96D-67FA-E0570CAA95F3}"/>
                </a:ext>
              </a:extLst>
            </p:cNvPr>
            <p:cNvSpPr/>
            <p:nvPr/>
          </p:nvSpPr>
          <p:spPr>
            <a:xfrm>
              <a:off x="6274491" y="5404143"/>
              <a:ext cx="19455" cy="38592"/>
            </a:xfrm>
            <a:custGeom>
              <a:avLst/>
              <a:gdLst>
                <a:gd name="connsiteX0" fmla="*/ 3216 w 19455"/>
                <a:gd name="connsiteY0" fmla="*/ 0 h 38592"/>
                <a:gd name="connsiteX1" fmla="*/ 19297 w 19455"/>
                <a:gd name="connsiteY1" fmla="*/ 19296 h 38592"/>
                <a:gd name="connsiteX2" fmla="*/ 0 w 19455"/>
                <a:gd name="connsiteY2" fmla="*/ 38592 h 38592"/>
                <a:gd name="connsiteX3" fmla="*/ 3216 w 19455"/>
                <a:gd name="connsiteY3" fmla="*/ 0 h 3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38592">
                  <a:moveTo>
                    <a:pt x="3216" y="0"/>
                  </a:moveTo>
                  <a:cubicBezTo>
                    <a:pt x="16081" y="0"/>
                    <a:pt x="19297" y="6432"/>
                    <a:pt x="19297" y="19296"/>
                  </a:cubicBezTo>
                  <a:cubicBezTo>
                    <a:pt x="19297" y="25728"/>
                    <a:pt x="22513" y="32160"/>
                    <a:pt x="0" y="38592"/>
                  </a:cubicBezTo>
                  <a:lnTo>
                    <a:pt x="3216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402E0A4-F7E1-C0F9-B9D3-5709345A15A8}"/>
                </a:ext>
              </a:extLst>
            </p:cNvPr>
            <p:cNvSpPr/>
            <p:nvPr/>
          </p:nvSpPr>
          <p:spPr>
            <a:xfrm>
              <a:off x="6274491" y="5468464"/>
              <a:ext cx="19455" cy="45024"/>
            </a:xfrm>
            <a:custGeom>
              <a:avLst/>
              <a:gdLst>
                <a:gd name="connsiteX0" fmla="*/ 0 w 19455"/>
                <a:gd name="connsiteY0" fmla="*/ 0 h 45024"/>
                <a:gd name="connsiteX1" fmla="*/ 19297 w 19455"/>
                <a:gd name="connsiteY1" fmla="*/ 22512 h 45024"/>
                <a:gd name="connsiteX2" fmla="*/ 0 w 19455"/>
                <a:gd name="connsiteY2" fmla="*/ 45024 h 45024"/>
                <a:gd name="connsiteX3" fmla="*/ 0 w 19455"/>
                <a:gd name="connsiteY3" fmla="*/ 0 h 4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45024">
                  <a:moveTo>
                    <a:pt x="0" y="0"/>
                  </a:moveTo>
                  <a:cubicBezTo>
                    <a:pt x="22513" y="3216"/>
                    <a:pt x="19297" y="16080"/>
                    <a:pt x="19297" y="22512"/>
                  </a:cubicBezTo>
                  <a:cubicBezTo>
                    <a:pt x="19297" y="35376"/>
                    <a:pt x="16081" y="41808"/>
                    <a:pt x="0" y="45024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A042A7F-D0E8-B5C5-B48B-8BDE2BEAE786}"/>
                </a:ext>
              </a:extLst>
            </p:cNvPr>
            <p:cNvSpPr/>
            <p:nvPr/>
          </p:nvSpPr>
          <p:spPr>
            <a:xfrm>
              <a:off x="6274491" y="5542433"/>
              <a:ext cx="19455" cy="45024"/>
            </a:xfrm>
            <a:custGeom>
              <a:avLst/>
              <a:gdLst>
                <a:gd name="connsiteX0" fmla="*/ 0 w 19455"/>
                <a:gd name="connsiteY0" fmla="*/ 0 h 45024"/>
                <a:gd name="connsiteX1" fmla="*/ 19297 w 19455"/>
                <a:gd name="connsiteY1" fmla="*/ 19296 h 45024"/>
                <a:gd name="connsiteX2" fmla="*/ 0 w 19455"/>
                <a:gd name="connsiteY2" fmla="*/ 45024 h 45024"/>
                <a:gd name="connsiteX3" fmla="*/ 0 w 19455"/>
                <a:gd name="connsiteY3" fmla="*/ 0 h 4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45024">
                  <a:moveTo>
                    <a:pt x="0" y="0"/>
                  </a:moveTo>
                  <a:cubicBezTo>
                    <a:pt x="22513" y="6432"/>
                    <a:pt x="19297" y="9648"/>
                    <a:pt x="19297" y="19296"/>
                  </a:cubicBezTo>
                  <a:cubicBezTo>
                    <a:pt x="19297" y="35376"/>
                    <a:pt x="12865" y="28944"/>
                    <a:pt x="0" y="45024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E00DEDE-593B-6FAA-C74F-DE97B2FBDC33}"/>
                </a:ext>
              </a:extLst>
            </p:cNvPr>
            <p:cNvSpPr/>
            <p:nvPr/>
          </p:nvSpPr>
          <p:spPr>
            <a:xfrm>
              <a:off x="6274491" y="5613186"/>
              <a:ext cx="19455" cy="51457"/>
            </a:xfrm>
            <a:custGeom>
              <a:avLst/>
              <a:gdLst>
                <a:gd name="connsiteX0" fmla="*/ 0 w 19455"/>
                <a:gd name="connsiteY0" fmla="*/ 0 h 51457"/>
                <a:gd name="connsiteX1" fmla="*/ 19297 w 19455"/>
                <a:gd name="connsiteY1" fmla="*/ 25729 h 51457"/>
                <a:gd name="connsiteX2" fmla="*/ 0 w 19455"/>
                <a:gd name="connsiteY2" fmla="*/ 51457 h 51457"/>
                <a:gd name="connsiteX3" fmla="*/ 0 w 19455"/>
                <a:gd name="connsiteY3" fmla="*/ 0 h 5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51457">
                  <a:moveTo>
                    <a:pt x="0" y="0"/>
                  </a:moveTo>
                  <a:cubicBezTo>
                    <a:pt x="22513" y="6432"/>
                    <a:pt x="19297" y="6432"/>
                    <a:pt x="19297" y="25729"/>
                  </a:cubicBezTo>
                  <a:cubicBezTo>
                    <a:pt x="19297" y="32161"/>
                    <a:pt x="22513" y="45025"/>
                    <a:pt x="0" y="51457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E864C73-C0CB-9D67-E64A-97D3BBFD3713}"/>
                </a:ext>
              </a:extLst>
            </p:cNvPr>
            <p:cNvSpPr/>
            <p:nvPr/>
          </p:nvSpPr>
          <p:spPr>
            <a:xfrm>
              <a:off x="6274491" y="5693587"/>
              <a:ext cx="19297" cy="35377"/>
            </a:xfrm>
            <a:custGeom>
              <a:avLst/>
              <a:gdLst>
                <a:gd name="connsiteX0" fmla="*/ 0 w 19297"/>
                <a:gd name="connsiteY0" fmla="*/ 0 h 35377"/>
                <a:gd name="connsiteX1" fmla="*/ 19297 w 19297"/>
                <a:gd name="connsiteY1" fmla="*/ 19296 h 35377"/>
                <a:gd name="connsiteX2" fmla="*/ 16081 w 19297"/>
                <a:gd name="connsiteY2" fmla="*/ 35377 h 35377"/>
                <a:gd name="connsiteX3" fmla="*/ 0 w 19297"/>
                <a:gd name="connsiteY3" fmla="*/ 35377 h 35377"/>
                <a:gd name="connsiteX4" fmla="*/ 0 w 19297"/>
                <a:gd name="connsiteY4" fmla="*/ 0 h 35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97" h="35377">
                  <a:moveTo>
                    <a:pt x="0" y="0"/>
                  </a:moveTo>
                  <a:cubicBezTo>
                    <a:pt x="16081" y="6432"/>
                    <a:pt x="19297" y="9648"/>
                    <a:pt x="19297" y="19296"/>
                  </a:cubicBezTo>
                  <a:cubicBezTo>
                    <a:pt x="19297" y="28945"/>
                    <a:pt x="19297" y="28945"/>
                    <a:pt x="16081" y="35377"/>
                  </a:cubicBezTo>
                  <a:lnTo>
                    <a:pt x="0" y="35377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5500EBD-610D-AF35-2C86-826911F2282C}"/>
                </a:ext>
              </a:extLst>
            </p:cNvPr>
            <p:cNvSpPr/>
            <p:nvPr/>
          </p:nvSpPr>
          <p:spPr>
            <a:xfrm>
              <a:off x="6342028" y="5918710"/>
              <a:ext cx="48241" cy="118993"/>
            </a:xfrm>
            <a:custGeom>
              <a:avLst/>
              <a:gdLst>
                <a:gd name="connsiteX0" fmla="*/ 3216 w 48241"/>
                <a:gd name="connsiteY0" fmla="*/ 0 h 118993"/>
                <a:gd name="connsiteX1" fmla="*/ 48241 w 48241"/>
                <a:gd name="connsiteY1" fmla="*/ 64321 h 118993"/>
                <a:gd name="connsiteX2" fmla="*/ 0 w 48241"/>
                <a:gd name="connsiteY2" fmla="*/ 118993 h 118993"/>
                <a:gd name="connsiteX3" fmla="*/ 3216 w 48241"/>
                <a:gd name="connsiteY3" fmla="*/ 0 h 11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41" h="118993">
                  <a:moveTo>
                    <a:pt x="3216" y="0"/>
                  </a:moveTo>
                  <a:cubicBezTo>
                    <a:pt x="16080" y="19296"/>
                    <a:pt x="48241" y="54672"/>
                    <a:pt x="48241" y="64321"/>
                  </a:cubicBezTo>
                  <a:cubicBezTo>
                    <a:pt x="48241" y="70753"/>
                    <a:pt x="16080" y="102913"/>
                    <a:pt x="0" y="118993"/>
                  </a:cubicBezTo>
                  <a:lnTo>
                    <a:pt x="3216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351DBDC-8C2D-3C54-601D-1D2E0C75FD5A}"/>
                </a:ext>
              </a:extLst>
            </p:cNvPr>
            <p:cNvSpPr/>
            <p:nvPr/>
          </p:nvSpPr>
          <p:spPr>
            <a:xfrm>
              <a:off x="6268059" y="5925142"/>
              <a:ext cx="22513" cy="57889"/>
            </a:xfrm>
            <a:custGeom>
              <a:avLst/>
              <a:gdLst>
                <a:gd name="connsiteX0" fmla="*/ 12864 w 22513"/>
                <a:gd name="connsiteY0" fmla="*/ 0 h 57889"/>
                <a:gd name="connsiteX1" fmla="*/ 22513 w 22513"/>
                <a:gd name="connsiteY1" fmla="*/ 3216 h 57889"/>
                <a:gd name="connsiteX2" fmla="*/ 19297 w 22513"/>
                <a:gd name="connsiteY2" fmla="*/ 57889 h 57889"/>
                <a:gd name="connsiteX3" fmla="*/ 6432 w 22513"/>
                <a:gd name="connsiteY3" fmla="*/ 57889 h 57889"/>
                <a:gd name="connsiteX4" fmla="*/ 0 w 22513"/>
                <a:gd name="connsiteY4" fmla="*/ 51457 h 57889"/>
                <a:gd name="connsiteX5" fmla="*/ 12864 w 22513"/>
                <a:gd name="connsiteY5" fmla="*/ 0 h 5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513" h="57889">
                  <a:moveTo>
                    <a:pt x="12864" y="0"/>
                  </a:moveTo>
                  <a:cubicBezTo>
                    <a:pt x="16080" y="0"/>
                    <a:pt x="19297" y="3216"/>
                    <a:pt x="22513" y="3216"/>
                  </a:cubicBezTo>
                  <a:lnTo>
                    <a:pt x="19297" y="57889"/>
                  </a:lnTo>
                  <a:lnTo>
                    <a:pt x="6432" y="57889"/>
                  </a:lnTo>
                  <a:lnTo>
                    <a:pt x="0" y="51457"/>
                  </a:lnTo>
                  <a:cubicBezTo>
                    <a:pt x="6432" y="38592"/>
                    <a:pt x="-6432" y="9648"/>
                    <a:pt x="12864" y="0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30E9E2D-1AF1-2BE4-589A-C31913E39A3C}"/>
                </a:ext>
              </a:extLst>
            </p:cNvPr>
            <p:cNvSpPr/>
            <p:nvPr/>
          </p:nvSpPr>
          <p:spPr>
            <a:xfrm>
              <a:off x="6268059" y="6005543"/>
              <a:ext cx="22513" cy="64321"/>
            </a:xfrm>
            <a:custGeom>
              <a:avLst/>
              <a:gdLst>
                <a:gd name="connsiteX0" fmla="*/ 3216 w 22513"/>
                <a:gd name="connsiteY0" fmla="*/ 0 h 64321"/>
                <a:gd name="connsiteX1" fmla="*/ 22513 w 22513"/>
                <a:gd name="connsiteY1" fmla="*/ 3216 h 64321"/>
                <a:gd name="connsiteX2" fmla="*/ 22513 w 22513"/>
                <a:gd name="connsiteY2" fmla="*/ 64321 h 64321"/>
                <a:gd name="connsiteX3" fmla="*/ 0 w 22513"/>
                <a:gd name="connsiteY3" fmla="*/ 6432 h 64321"/>
                <a:gd name="connsiteX4" fmla="*/ 3216 w 22513"/>
                <a:gd name="connsiteY4" fmla="*/ 0 h 6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13" h="64321">
                  <a:moveTo>
                    <a:pt x="3216" y="0"/>
                  </a:moveTo>
                  <a:cubicBezTo>
                    <a:pt x="9648" y="0"/>
                    <a:pt x="16080" y="0"/>
                    <a:pt x="22513" y="3216"/>
                  </a:cubicBezTo>
                  <a:lnTo>
                    <a:pt x="22513" y="64321"/>
                  </a:lnTo>
                  <a:cubicBezTo>
                    <a:pt x="12864" y="48240"/>
                    <a:pt x="0" y="12864"/>
                    <a:pt x="0" y="6432"/>
                  </a:cubicBezTo>
                  <a:lnTo>
                    <a:pt x="3216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EE314D5-7A6D-A628-24B1-7E3A23A5B47B}"/>
                </a:ext>
              </a:extLst>
            </p:cNvPr>
            <p:cNvSpPr/>
            <p:nvPr/>
          </p:nvSpPr>
          <p:spPr>
            <a:xfrm>
              <a:off x="6345243" y="6005543"/>
              <a:ext cx="112562" cy="77185"/>
            </a:xfrm>
            <a:custGeom>
              <a:avLst/>
              <a:gdLst>
                <a:gd name="connsiteX0" fmla="*/ 57889 w 112562"/>
                <a:gd name="connsiteY0" fmla="*/ 0 h 77185"/>
                <a:gd name="connsiteX1" fmla="*/ 112562 w 112562"/>
                <a:gd name="connsiteY1" fmla="*/ 67537 h 77185"/>
                <a:gd name="connsiteX2" fmla="*/ 73969 w 112562"/>
                <a:gd name="connsiteY2" fmla="*/ 64321 h 77185"/>
                <a:gd name="connsiteX3" fmla="*/ 61105 w 112562"/>
                <a:gd name="connsiteY3" fmla="*/ 77185 h 77185"/>
                <a:gd name="connsiteX4" fmla="*/ 0 w 112562"/>
                <a:gd name="connsiteY4" fmla="*/ 73969 h 77185"/>
                <a:gd name="connsiteX5" fmla="*/ 57889 w 112562"/>
                <a:gd name="connsiteY5" fmla="*/ 0 h 7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562" h="77185">
                  <a:moveTo>
                    <a:pt x="57889" y="0"/>
                  </a:moveTo>
                  <a:cubicBezTo>
                    <a:pt x="70753" y="6432"/>
                    <a:pt x="90049" y="45024"/>
                    <a:pt x="112562" y="67537"/>
                  </a:cubicBezTo>
                  <a:cubicBezTo>
                    <a:pt x="99697" y="64321"/>
                    <a:pt x="86833" y="64321"/>
                    <a:pt x="73969" y="64321"/>
                  </a:cubicBezTo>
                  <a:cubicBezTo>
                    <a:pt x="70753" y="70753"/>
                    <a:pt x="67537" y="77185"/>
                    <a:pt x="61105" y="77185"/>
                  </a:cubicBezTo>
                  <a:cubicBezTo>
                    <a:pt x="51457" y="77185"/>
                    <a:pt x="19296" y="73969"/>
                    <a:pt x="0" y="73969"/>
                  </a:cubicBezTo>
                  <a:cubicBezTo>
                    <a:pt x="16080" y="51456"/>
                    <a:pt x="35377" y="25728"/>
                    <a:pt x="57889" y="0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874C286-A97E-7795-B74A-881A3EE7365A}"/>
                </a:ext>
              </a:extLst>
            </p:cNvPr>
            <p:cNvSpPr/>
            <p:nvPr/>
          </p:nvSpPr>
          <p:spPr>
            <a:xfrm>
              <a:off x="6097609" y="6070209"/>
              <a:ext cx="77185" cy="9303"/>
            </a:xfrm>
            <a:custGeom>
              <a:avLst/>
              <a:gdLst>
                <a:gd name="connsiteX0" fmla="*/ 38593 w 77185"/>
                <a:gd name="connsiteY0" fmla="*/ 57 h 9303"/>
                <a:gd name="connsiteX1" fmla="*/ 77185 w 77185"/>
                <a:gd name="connsiteY1" fmla="*/ 9303 h 9303"/>
                <a:gd name="connsiteX2" fmla="*/ 35377 w 77185"/>
                <a:gd name="connsiteY2" fmla="*/ 9303 h 9303"/>
                <a:gd name="connsiteX3" fmla="*/ 0 w 77185"/>
                <a:gd name="connsiteY3" fmla="*/ 2871 h 9303"/>
                <a:gd name="connsiteX4" fmla="*/ 38593 w 77185"/>
                <a:gd name="connsiteY4" fmla="*/ 57 h 9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85" h="9303">
                  <a:moveTo>
                    <a:pt x="38593" y="57"/>
                  </a:moveTo>
                  <a:cubicBezTo>
                    <a:pt x="51457" y="-345"/>
                    <a:pt x="64321" y="1263"/>
                    <a:pt x="77185" y="9303"/>
                  </a:cubicBezTo>
                  <a:lnTo>
                    <a:pt x="35377" y="9303"/>
                  </a:lnTo>
                  <a:cubicBezTo>
                    <a:pt x="25729" y="6087"/>
                    <a:pt x="12864" y="6087"/>
                    <a:pt x="0" y="2871"/>
                  </a:cubicBezTo>
                  <a:cubicBezTo>
                    <a:pt x="12864" y="2871"/>
                    <a:pt x="25729" y="459"/>
                    <a:pt x="38593" y="57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7F461DD-2D52-B2A9-6F19-F7C071910935}"/>
                </a:ext>
              </a:extLst>
            </p:cNvPr>
            <p:cNvSpPr/>
            <p:nvPr/>
          </p:nvSpPr>
          <p:spPr>
            <a:xfrm>
              <a:off x="0" y="4860946"/>
              <a:ext cx="12192000" cy="2006953"/>
            </a:xfrm>
            <a:custGeom>
              <a:avLst/>
              <a:gdLst>
                <a:gd name="connsiteX0" fmla="*/ 6303435 w 12192000"/>
                <a:gd name="connsiteY0" fmla="*/ 0 h 2006953"/>
                <a:gd name="connsiteX1" fmla="*/ 6309867 w 12192000"/>
                <a:gd name="connsiteY1" fmla="*/ 3216 h 2006953"/>
                <a:gd name="connsiteX2" fmla="*/ 6306651 w 12192000"/>
                <a:gd name="connsiteY2" fmla="*/ 125425 h 2006953"/>
                <a:gd name="connsiteX3" fmla="*/ 6306651 w 12192000"/>
                <a:gd name="connsiteY3" fmla="*/ 144721 h 2006953"/>
                <a:gd name="connsiteX4" fmla="*/ 6316299 w 12192000"/>
                <a:gd name="connsiteY4" fmla="*/ 154370 h 2006953"/>
                <a:gd name="connsiteX5" fmla="*/ 6309867 w 12192000"/>
                <a:gd name="connsiteY5" fmla="*/ 160802 h 2006953"/>
                <a:gd name="connsiteX6" fmla="*/ 6309867 w 12192000"/>
                <a:gd name="connsiteY6" fmla="*/ 231554 h 2006953"/>
                <a:gd name="connsiteX7" fmla="*/ 6322731 w 12192000"/>
                <a:gd name="connsiteY7" fmla="*/ 241203 h 2006953"/>
                <a:gd name="connsiteX8" fmla="*/ 6313083 w 12192000"/>
                <a:gd name="connsiteY8" fmla="*/ 308739 h 2006953"/>
                <a:gd name="connsiteX9" fmla="*/ 6329163 w 12192000"/>
                <a:gd name="connsiteY9" fmla="*/ 324819 h 2006953"/>
                <a:gd name="connsiteX10" fmla="*/ 6335595 w 12192000"/>
                <a:gd name="connsiteY10" fmla="*/ 350548 h 2006953"/>
                <a:gd name="connsiteX11" fmla="*/ 6322731 w 12192000"/>
                <a:gd name="connsiteY11" fmla="*/ 369844 h 2006953"/>
                <a:gd name="connsiteX12" fmla="*/ 6322731 w 12192000"/>
                <a:gd name="connsiteY12" fmla="*/ 437381 h 2006953"/>
                <a:gd name="connsiteX13" fmla="*/ 6332379 w 12192000"/>
                <a:gd name="connsiteY13" fmla="*/ 450245 h 2006953"/>
                <a:gd name="connsiteX14" fmla="*/ 6322731 w 12192000"/>
                <a:gd name="connsiteY14" fmla="*/ 466325 h 2006953"/>
                <a:gd name="connsiteX15" fmla="*/ 6399916 w 12192000"/>
                <a:gd name="connsiteY15" fmla="*/ 566022 h 2006953"/>
                <a:gd name="connsiteX16" fmla="*/ 6396700 w 12192000"/>
                <a:gd name="connsiteY16" fmla="*/ 582102 h 2006953"/>
                <a:gd name="connsiteX17" fmla="*/ 6345243 w 12192000"/>
                <a:gd name="connsiteY17" fmla="*/ 639991 h 2006953"/>
                <a:gd name="connsiteX18" fmla="*/ 6342027 w 12192000"/>
                <a:gd name="connsiteY18" fmla="*/ 675367 h 2006953"/>
                <a:gd name="connsiteX19" fmla="*/ 6342027 w 12192000"/>
                <a:gd name="connsiteY19" fmla="*/ 1064508 h 2006953"/>
                <a:gd name="connsiteX20" fmla="*/ 6409564 w 12192000"/>
                <a:gd name="connsiteY20" fmla="*/ 1148125 h 2006953"/>
                <a:gd name="connsiteX21" fmla="*/ 6374188 w 12192000"/>
                <a:gd name="connsiteY21" fmla="*/ 1215662 h 2006953"/>
                <a:gd name="connsiteX22" fmla="*/ 6499613 w 12192000"/>
                <a:gd name="connsiteY22" fmla="*/ 1392544 h 2006953"/>
                <a:gd name="connsiteX23" fmla="*/ 6531773 w 12192000"/>
                <a:gd name="connsiteY23" fmla="*/ 1392544 h 2006953"/>
                <a:gd name="connsiteX24" fmla="*/ 6547854 w 12192000"/>
                <a:gd name="connsiteY24" fmla="*/ 1328223 h 2006953"/>
                <a:gd name="connsiteX25" fmla="*/ 6641119 w 12192000"/>
                <a:gd name="connsiteY25" fmla="*/ 1328223 h 2006953"/>
                <a:gd name="connsiteX26" fmla="*/ 6653983 w 12192000"/>
                <a:gd name="connsiteY26" fmla="*/ 1347519 h 2006953"/>
                <a:gd name="connsiteX27" fmla="*/ 6846945 w 12192000"/>
                <a:gd name="connsiteY27" fmla="*/ 1347519 h 2006953"/>
                <a:gd name="connsiteX28" fmla="*/ 6846945 w 12192000"/>
                <a:gd name="connsiteY28" fmla="*/ 1247822 h 2006953"/>
                <a:gd name="connsiteX29" fmla="*/ 6528557 w 12192000"/>
                <a:gd name="connsiteY29" fmla="*/ 1125613 h 2006953"/>
                <a:gd name="connsiteX30" fmla="*/ 6541422 w 12192000"/>
                <a:gd name="connsiteY30" fmla="*/ 1119181 h 2006953"/>
                <a:gd name="connsiteX31" fmla="*/ 6721520 w 12192000"/>
                <a:gd name="connsiteY31" fmla="*/ 1122397 h 2006953"/>
                <a:gd name="connsiteX32" fmla="*/ 6772976 w 12192000"/>
                <a:gd name="connsiteY32" fmla="*/ 1128829 h 2006953"/>
                <a:gd name="connsiteX33" fmla="*/ 7316487 w 12192000"/>
                <a:gd name="connsiteY33" fmla="*/ 1132045 h 2006953"/>
                <a:gd name="connsiteX34" fmla="*/ 7329351 w 12192000"/>
                <a:gd name="connsiteY34" fmla="*/ 1125613 h 2006953"/>
                <a:gd name="connsiteX35" fmla="*/ 7522313 w 12192000"/>
                <a:gd name="connsiteY35" fmla="*/ 1125613 h 2006953"/>
                <a:gd name="connsiteX36" fmla="*/ 7522313 w 12192000"/>
                <a:gd name="connsiteY36" fmla="*/ 1135261 h 2006953"/>
                <a:gd name="connsiteX37" fmla="*/ 7451560 w 12192000"/>
                <a:gd name="connsiteY37" fmla="*/ 1170637 h 2006953"/>
                <a:gd name="connsiteX38" fmla="*/ 7216789 w 12192000"/>
                <a:gd name="connsiteY38" fmla="*/ 1247822 h 2006953"/>
                <a:gd name="connsiteX39" fmla="*/ 7210357 w 12192000"/>
                <a:gd name="connsiteY39" fmla="*/ 1273550 h 2006953"/>
                <a:gd name="connsiteX40" fmla="*/ 7216789 w 12192000"/>
                <a:gd name="connsiteY40" fmla="*/ 1299279 h 2006953"/>
                <a:gd name="connsiteX41" fmla="*/ 7477289 w 12192000"/>
                <a:gd name="connsiteY41" fmla="*/ 1299279 h 2006953"/>
                <a:gd name="connsiteX42" fmla="*/ 7477289 w 12192000"/>
                <a:gd name="connsiteY42" fmla="*/ 1334655 h 2006953"/>
                <a:gd name="connsiteX43" fmla="*/ 7541609 w 12192000"/>
                <a:gd name="connsiteY43" fmla="*/ 1334655 h 2006953"/>
                <a:gd name="connsiteX44" fmla="*/ 7567338 w 12192000"/>
                <a:gd name="connsiteY44" fmla="*/ 1286414 h 2006953"/>
                <a:gd name="connsiteX45" fmla="*/ 7567338 w 12192000"/>
                <a:gd name="connsiteY45" fmla="*/ 987323 h 2006953"/>
                <a:gd name="connsiteX46" fmla="*/ 7583418 w 12192000"/>
                <a:gd name="connsiteY46" fmla="*/ 964811 h 2006953"/>
                <a:gd name="connsiteX47" fmla="*/ 7583418 w 12192000"/>
                <a:gd name="connsiteY47" fmla="*/ 906922 h 2006953"/>
                <a:gd name="connsiteX48" fmla="*/ 7589850 w 12192000"/>
                <a:gd name="connsiteY48" fmla="*/ 877978 h 2006953"/>
                <a:gd name="connsiteX49" fmla="*/ 7615578 w 12192000"/>
                <a:gd name="connsiteY49" fmla="*/ 877978 h 2006953"/>
                <a:gd name="connsiteX50" fmla="*/ 7618794 w 12192000"/>
                <a:gd name="connsiteY50" fmla="*/ 903706 h 2006953"/>
                <a:gd name="connsiteX51" fmla="*/ 7724923 w 12192000"/>
                <a:gd name="connsiteY51" fmla="*/ 903706 h 2006953"/>
                <a:gd name="connsiteX52" fmla="*/ 7731356 w 12192000"/>
                <a:gd name="connsiteY52" fmla="*/ 881194 h 2006953"/>
                <a:gd name="connsiteX53" fmla="*/ 7750652 w 12192000"/>
                <a:gd name="connsiteY53" fmla="*/ 877978 h 2006953"/>
                <a:gd name="connsiteX54" fmla="*/ 7757084 w 12192000"/>
                <a:gd name="connsiteY54" fmla="*/ 881194 h 2006953"/>
                <a:gd name="connsiteX55" fmla="*/ 7766732 w 12192000"/>
                <a:gd name="connsiteY55" fmla="*/ 913354 h 2006953"/>
                <a:gd name="connsiteX56" fmla="*/ 7763516 w 12192000"/>
                <a:gd name="connsiteY56" fmla="*/ 974459 h 2006953"/>
                <a:gd name="connsiteX57" fmla="*/ 7776380 w 12192000"/>
                <a:gd name="connsiteY57" fmla="*/ 987323 h 2006953"/>
                <a:gd name="connsiteX58" fmla="*/ 7779596 w 12192000"/>
                <a:gd name="connsiteY58" fmla="*/ 1019483 h 2006953"/>
                <a:gd name="connsiteX59" fmla="*/ 7786028 w 12192000"/>
                <a:gd name="connsiteY59" fmla="*/ 1022699 h 2006953"/>
                <a:gd name="connsiteX60" fmla="*/ 7805324 w 12192000"/>
                <a:gd name="connsiteY60" fmla="*/ 1013051 h 2006953"/>
                <a:gd name="connsiteX61" fmla="*/ 7805324 w 12192000"/>
                <a:gd name="connsiteY61" fmla="*/ 787929 h 2006953"/>
                <a:gd name="connsiteX62" fmla="*/ 7818189 w 12192000"/>
                <a:gd name="connsiteY62" fmla="*/ 787929 h 2006953"/>
                <a:gd name="connsiteX63" fmla="*/ 8046527 w 12192000"/>
                <a:gd name="connsiteY63" fmla="*/ 826521 h 2006953"/>
                <a:gd name="connsiteX64" fmla="*/ 8049743 w 12192000"/>
                <a:gd name="connsiteY64" fmla="*/ 852249 h 2006953"/>
                <a:gd name="connsiteX65" fmla="*/ 8049743 w 12192000"/>
                <a:gd name="connsiteY65" fmla="*/ 1000187 h 2006953"/>
                <a:gd name="connsiteX66" fmla="*/ 8175169 w 12192000"/>
                <a:gd name="connsiteY66" fmla="*/ 1019483 h 2006953"/>
                <a:gd name="connsiteX67" fmla="*/ 8175169 w 12192000"/>
                <a:gd name="connsiteY67" fmla="*/ 1035564 h 2006953"/>
                <a:gd name="connsiteX68" fmla="*/ 8175169 w 12192000"/>
                <a:gd name="connsiteY68" fmla="*/ 1398976 h 2006953"/>
                <a:gd name="connsiteX69" fmla="*/ 8184817 w 12192000"/>
                <a:gd name="connsiteY69" fmla="*/ 1402192 h 2006953"/>
                <a:gd name="connsiteX70" fmla="*/ 8197681 w 12192000"/>
                <a:gd name="connsiteY70" fmla="*/ 1379680 h 2006953"/>
                <a:gd name="connsiteX71" fmla="*/ 8181601 w 12192000"/>
                <a:gd name="connsiteY71" fmla="*/ 730040 h 2006953"/>
                <a:gd name="connsiteX72" fmla="*/ 8416371 w 12192000"/>
                <a:gd name="connsiteY72" fmla="*/ 730040 h 2006953"/>
                <a:gd name="connsiteX73" fmla="*/ 8416371 w 12192000"/>
                <a:gd name="connsiteY73" fmla="*/ 1328223 h 2006953"/>
                <a:gd name="connsiteX74" fmla="*/ 8422803 w 12192000"/>
                <a:gd name="connsiteY74" fmla="*/ 1331439 h 2006953"/>
                <a:gd name="connsiteX75" fmla="*/ 8471044 w 12192000"/>
                <a:gd name="connsiteY75" fmla="*/ 1305711 h 2006953"/>
                <a:gd name="connsiteX76" fmla="*/ 8458180 w 12192000"/>
                <a:gd name="connsiteY76" fmla="*/ 749336 h 2006953"/>
                <a:gd name="connsiteX77" fmla="*/ 8503204 w 12192000"/>
                <a:gd name="connsiteY77" fmla="*/ 749336 h 2006953"/>
                <a:gd name="connsiteX78" fmla="*/ 8503204 w 12192000"/>
                <a:gd name="connsiteY78" fmla="*/ 656071 h 2006953"/>
                <a:gd name="connsiteX79" fmla="*/ 8545013 w 12192000"/>
                <a:gd name="connsiteY79" fmla="*/ 636775 h 2006953"/>
                <a:gd name="connsiteX80" fmla="*/ 8545013 w 12192000"/>
                <a:gd name="connsiteY80" fmla="*/ 604615 h 2006953"/>
                <a:gd name="connsiteX81" fmla="*/ 8551445 w 12192000"/>
                <a:gd name="connsiteY81" fmla="*/ 598183 h 2006953"/>
                <a:gd name="connsiteX82" fmla="*/ 8728327 w 12192000"/>
                <a:gd name="connsiteY82" fmla="*/ 594967 h 2006953"/>
                <a:gd name="connsiteX83" fmla="*/ 8728327 w 12192000"/>
                <a:gd name="connsiteY83" fmla="*/ 578886 h 2006953"/>
                <a:gd name="connsiteX84" fmla="*/ 8728327 w 12192000"/>
                <a:gd name="connsiteY84" fmla="*/ 569238 h 2006953"/>
                <a:gd name="connsiteX85" fmla="*/ 8728327 w 12192000"/>
                <a:gd name="connsiteY85" fmla="*/ 562806 h 2006953"/>
                <a:gd name="connsiteX86" fmla="*/ 8744407 w 12192000"/>
                <a:gd name="connsiteY86" fmla="*/ 553158 h 2006953"/>
                <a:gd name="connsiteX87" fmla="*/ 8744407 w 12192000"/>
                <a:gd name="connsiteY87" fmla="*/ 543510 h 2006953"/>
                <a:gd name="connsiteX88" fmla="*/ 8750839 w 12192000"/>
                <a:gd name="connsiteY88" fmla="*/ 537078 h 2006953"/>
                <a:gd name="connsiteX89" fmla="*/ 8750839 w 12192000"/>
                <a:gd name="connsiteY89" fmla="*/ 466325 h 2006953"/>
                <a:gd name="connsiteX90" fmla="*/ 8760487 w 12192000"/>
                <a:gd name="connsiteY90" fmla="*/ 466325 h 2006953"/>
                <a:gd name="connsiteX91" fmla="*/ 8760487 w 12192000"/>
                <a:gd name="connsiteY91" fmla="*/ 533862 h 2006953"/>
                <a:gd name="connsiteX92" fmla="*/ 8763704 w 12192000"/>
                <a:gd name="connsiteY92" fmla="*/ 556374 h 2006953"/>
                <a:gd name="connsiteX93" fmla="*/ 8776568 w 12192000"/>
                <a:gd name="connsiteY93" fmla="*/ 562806 h 2006953"/>
                <a:gd name="connsiteX94" fmla="*/ 8779784 w 12192000"/>
                <a:gd name="connsiteY94" fmla="*/ 601399 h 2006953"/>
                <a:gd name="connsiteX95" fmla="*/ 8799080 w 12192000"/>
                <a:gd name="connsiteY95" fmla="*/ 611047 h 2006953"/>
                <a:gd name="connsiteX96" fmla="*/ 8802296 w 12192000"/>
                <a:gd name="connsiteY96" fmla="*/ 659287 h 2006953"/>
                <a:gd name="connsiteX97" fmla="*/ 8815160 w 12192000"/>
                <a:gd name="connsiteY97" fmla="*/ 678584 h 2006953"/>
                <a:gd name="connsiteX98" fmla="*/ 8815160 w 12192000"/>
                <a:gd name="connsiteY98" fmla="*/ 758984 h 2006953"/>
                <a:gd name="connsiteX99" fmla="*/ 8828024 w 12192000"/>
                <a:gd name="connsiteY99" fmla="*/ 768633 h 2006953"/>
                <a:gd name="connsiteX100" fmla="*/ 8828024 w 12192000"/>
                <a:gd name="connsiteY100" fmla="*/ 1112748 h 2006953"/>
                <a:gd name="connsiteX101" fmla="*/ 8885913 w 12192000"/>
                <a:gd name="connsiteY101" fmla="*/ 1077372 h 2006953"/>
                <a:gd name="connsiteX102" fmla="*/ 8885913 w 12192000"/>
                <a:gd name="connsiteY102" fmla="*/ 974459 h 2006953"/>
                <a:gd name="connsiteX103" fmla="*/ 8895561 w 12192000"/>
                <a:gd name="connsiteY103" fmla="*/ 964811 h 2006953"/>
                <a:gd name="connsiteX104" fmla="*/ 8901993 w 12192000"/>
                <a:gd name="connsiteY104" fmla="*/ 968027 h 2006953"/>
                <a:gd name="connsiteX105" fmla="*/ 8903698 w 12192000"/>
                <a:gd name="connsiteY105" fmla="*/ 969442 h 2006953"/>
                <a:gd name="connsiteX106" fmla="*/ 8908425 w 12192000"/>
                <a:gd name="connsiteY106" fmla="*/ 968027 h 2006953"/>
                <a:gd name="connsiteX107" fmla="*/ 9037067 w 12192000"/>
                <a:gd name="connsiteY107" fmla="*/ 1061292 h 2006953"/>
                <a:gd name="connsiteX108" fmla="*/ 9037067 w 12192000"/>
                <a:gd name="connsiteY108" fmla="*/ 897274 h 2006953"/>
                <a:gd name="connsiteX109" fmla="*/ 9107820 w 12192000"/>
                <a:gd name="connsiteY109" fmla="*/ 871546 h 2006953"/>
                <a:gd name="connsiteX110" fmla="*/ 9143196 w 12192000"/>
                <a:gd name="connsiteY110" fmla="*/ 874762 h 2006953"/>
                <a:gd name="connsiteX111" fmla="*/ 9152844 w 12192000"/>
                <a:gd name="connsiteY111" fmla="*/ 887626 h 2006953"/>
                <a:gd name="connsiteX112" fmla="*/ 9213949 w 12192000"/>
                <a:gd name="connsiteY112" fmla="*/ 861898 h 2006953"/>
                <a:gd name="connsiteX113" fmla="*/ 9294350 w 12192000"/>
                <a:gd name="connsiteY113" fmla="*/ 845817 h 2006953"/>
                <a:gd name="connsiteX114" fmla="*/ 9297566 w 12192000"/>
                <a:gd name="connsiteY114" fmla="*/ 868330 h 2006953"/>
                <a:gd name="connsiteX115" fmla="*/ 9316862 w 12192000"/>
                <a:gd name="connsiteY115" fmla="*/ 900490 h 2006953"/>
                <a:gd name="connsiteX116" fmla="*/ 9313646 w 12192000"/>
                <a:gd name="connsiteY116" fmla="*/ 1093452 h 2006953"/>
                <a:gd name="connsiteX117" fmla="*/ 9320078 w 12192000"/>
                <a:gd name="connsiteY117" fmla="*/ 1096668 h 2006953"/>
                <a:gd name="connsiteX118" fmla="*/ 9339374 w 12192000"/>
                <a:gd name="connsiteY118" fmla="*/ 1051644 h 2006953"/>
                <a:gd name="connsiteX119" fmla="*/ 9342590 w 12192000"/>
                <a:gd name="connsiteY119" fmla="*/ 1009835 h 2006953"/>
                <a:gd name="connsiteX120" fmla="*/ 9342590 w 12192000"/>
                <a:gd name="connsiteY120" fmla="*/ 945515 h 2006953"/>
                <a:gd name="connsiteX121" fmla="*/ 9365103 w 12192000"/>
                <a:gd name="connsiteY121" fmla="*/ 945515 h 2006953"/>
                <a:gd name="connsiteX122" fmla="*/ 9365103 w 12192000"/>
                <a:gd name="connsiteY122" fmla="*/ 775065 h 2006953"/>
                <a:gd name="connsiteX123" fmla="*/ 9371535 w 12192000"/>
                <a:gd name="connsiteY123" fmla="*/ 771849 h 2006953"/>
                <a:gd name="connsiteX124" fmla="*/ 9371535 w 12192000"/>
                <a:gd name="connsiteY124" fmla="*/ 945515 h 2006953"/>
                <a:gd name="connsiteX125" fmla="*/ 9403695 w 12192000"/>
                <a:gd name="connsiteY125" fmla="*/ 948731 h 2006953"/>
                <a:gd name="connsiteX126" fmla="*/ 9439071 w 12192000"/>
                <a:gd name="connsiteY126" fmla="*/ 942299 h 2006953"/>
                <a:gd name="connsiteX127" fmla="*/ 9442288 w 12192000"/>
                <a:gd name="connsiteY127" fmla="*/ 771849 h 2006953"/>
                <a:gd name="connsiteX128" fmla="*/ 9445504 w 12192000"/>
                <a:gd name="connsiteY128" fmla="*/ 942299 h 2006953"/>
                <a:gd name="connsiteX129" fmla="*/ 9468016 w 12192000"/>
                <a:gd name="connsiteY129" fmla="*/ 948731 h 2006953"/>
                <a:gd name="connsiteX130" fmla="*/ 9464800 w 12192000"/>
                <a:gd name="connsiteY130" fmla="*/ 1074156 h 2006953"/>
                <a:gd name="connsiteX131" fmla="*/ 9487312 w 12192000"/>
                <a:gd name="connsiteY131" fmla="*/ 1103100 h 2006953"/>
                <a:gd name="connsiteX132" fmla="*/ 9493744 w 12192000"/>
                <a:gd name="connsiteY132" fmla="*/ 1080588 h 2006953"/>
                <a:gd name="connsiteX133" fmla="*/ 9496960 w 12192000"/>
                <a:gd name="connsiteY133" fmla="*/ 865114 h 2006953"/>
                <a:gd name="connsiteX134" fmla="*/ 9509824 w 12192000"/>
                <a:gd name="connsiteY134" fmla="*/ 855466 h 2006953"/>
                <a:gd name="connsiteX135" fmla="*/ 9496960 w 12192000"/>
                <a:gd name="connsiteY135" fmla="*/ 842601 h 2006953"/>
                <a:gd name="connsiteX136" fmla="*/ 9664194 w 12192000"/>
                <a:gd name="connsiteY136" fmla="*/ 804009 h 2006953"/>
                <a:gd name="connsiteX137" fmla="*/ 9744595 w 12192000"/>
                <a:gd name="connsiteY137" fmla="*/ 791145 h 2006953"/>
                <a:gd name="connsiteX138" fmla="*/ 9776755 w 12192000"/>
                <a:gd name="connsiteY138" fmla="*/ 797577 h 2006953"/>
                <a:gd name="connsiteX139" fmla="*/ 9738163 w 12192000"/>
                <a:gd name="connsiteY139" fmla="*/ 832953 h 2006953"/>
                <a:gd name="connsiteX140" fmla="*/ 9744595 w 12192000"/>
                <a:gd name="connsiteY140" fmla="*/ 861898 h 2006953"/>
                <a:gd name="connsiteX141" fmla="*/ 9738163 w 12192000"/>
                <a:gd name="connsiteY141" fmla="*/ 1083804 h 2006953"/>
                <a:gd name="connsiteX142" fmla="*/ 9744595 w 12192000"/>
                <a:gd name="connsiteY142" fmla="*/ 1099884 h 2006953"/>
                <a:gd name="connsiteX143" fmla="*/ 9751027 w 12192000"/>
                <a:gd name="connsiteY143" fmla="*/ 1096668 h 2006953"/>
                <a:gd name="connsiteX144" fmla="*/ 9754243 w 12192000"/>
                <a:gd name="connsiteY144" fmla="*/ 1077372 h 2006953"/>
                <a:gd name="connsiteX145" fmla="*/ 9837860 w 12192000"/>
                <a:gd name="connsiteY145" fmla="*/ 1051644 h 2006953"/>
                <a:gd name="connsiteX146" fmla="*/ 9937557 w 12192000"/>
                <a:gd name="connsiteY146" fmla="*/ 1083804 h 2006953"/>
                <a:gd name="connsiteX147" fmla="*/ 9943989 w 12192000"/>
                <a:gd name="connsiteY147" fmla="*/ 1064508 h 2006953"/>
                <a:gd name="connsiteX148" fmla="*/ 9943989 w 12192000"/>
                <a:gd name="connsiteY148" fmla="*/ 701096 h 2006953"/>
                <a:gd name="connsiteX149" fmla="*/ 9989014 w 12192000"/>
                <a:gd name="connsiteY149" fmla="*/ 678584 h 2006953"/>
                <a:gd name="connsiteX150" fmla="*/ 10005094 w 12192000"/>
                <a:gd name="connsiteY150" fmla="*/ 678584 h 2006953"/>
                <a:gd name="connsiteX151" fmla="*/ 10014742 w 12192000"/>
                <a:gd name="connsiteY151" fmla="*/ 652855 h 2006953"/>
                <a:gd name="connsiteX152" fmla="*/ 10034039 w 12192000"/>
                <a:gd name="connsiteY152" fmla="*/ 598183 h 2006953"/>
                <a:gd name="connsiteX153" fmla="*/ 10098359 w 12192000"/>
                <a:gd name="connsiteY153" fmla="*/ 585318 h 2006953"/>
                <a:gd name="connsiteX154" fmla="*/ 10153032 w 12192000"/>
                <a:gd name="connsiteY154" fmla="*/ 601399 h 2006953"/>
                <a:gd name="connsiteX155" fmla="*/ 10153032 w 12192000"/>
                <a:gd name="connsiteY155" fmla="*/ 662503 h 2006953"/>
                <a:gd name="connsiteX156" fmla="*/ 10169112 w 12192000"/>
                <a:gd name="connsiteY156" fmla="*/ 675367 h 2006953"/>
                <a:gd name="connsiteX157" fmla="*/ 10153032 w 12192000"/>
                <a:gd name="connsiteY157" fmla="*/ 704312 h 2006953"/>
                <a:gd name="connsiteX158" fmla="*/ 10162680 w 12192000"/>
                <a:gd name="connsiteY158" fmla="*/ 723608 h 2006953"/>
                <a:gd name="connsiteX159" fmla="*/ 10162680 w 12192000"/>
                <a:gd name="connsiteY159" fmla="*/ 1353951 h 2006953"/>
                <a:gd name="connsiteX160" fmla="*/ 10194840 w 12192000"/>
                <a:gd name="connsiteY160" fmla="*/ 1363599 h 2006953"/>
                <a:gd name="connsiteX161" fmla="*/ 10207705 w 12192000"/>
                <a:gd name="connsiteY161" fmla="*/ 816873 h 2006953"/>
                <a:gd name="connsiteX162" fmla="*/ 10198056 w 12192000"/>
                <a:gd name="connsiteY162" fmla="*/ 787929 h 2006953"/>
                <a:gd name="connsiteX163" fmla="*/ 10198056 w 12192000"/>
                <a:gd name="connsiteY163" fmla="*/ 720392 h 2006953"/>
                <a:gd name="connsiteX164" fmla="*/ 10217353 w 12192000"/>
                <a:gd name="connsiteY164" fmla="*/ 723608 h 2006953"/>
                <a:gd name="connsiteX165" fmla="*/ 10317050 w 12192000"/>
                <a:gd name="connsiteY165" fmla="*/ 720392 h 2006953"/>
                <a:gd name="connsiteX166" fmla="*/ 10452123 w 12192000"/>
                <a:gd name="connsiteY166" fmla="*/ 736472 h 2006953"/>
                <a:gd name="connsiteX167" fmla="*/ 10439259 w 12192000"/>
                <a:gd name="connsiteY167" fmla="*/ 736472 h 2006953"/>
                <a:gd name="connsiteX168" fmla="*/ 10429611 w 12192000"/>
                <a:gd name="connsiteY168" fmla="*/ 758984 h 2006953"/>
                <a:gd name="connsiteX169" fmla="*/ 10407099 w 12192000"/>
                <a:gd name="connsiteY169" fmla="*/ 739688 h 2006953"/>
                <a:gd name="connsiteX170" fmla="*/ 10207705 w 12192000"/>
                <a:gd name="connsiteY170" fmla="*/ 733256 h 2006953"/>
                <a:gd name="connsiteX171" fmla="*/ 10201272 w 12192000"/>
                <a:gd name="connsiteY171" fmla="*/ 739688 h 2006953"/>
                <a:gd name="connsiteX172" fmla="*/ 10214137 w 12192000"/>
                <a:gd name="connsiteY172" fmla="*/ 768633 h 2006953"/>
                <a:gd name="connsiteX173" fmla="*/ 10227001 w 12192000"/>
                <a:gd name="connsiteY173" fmla="*/ 746120 h 2006953"/>
                <a:gd name="connsiteX174" fmla="*/ 10236649 w 12192000"/>
                <a:gd name="connsiteY174" fmla="*/ 749336 h 2006953"/>
                <a:gd name="connsiteX175" fmla="*/ 10243081 w 12192000"/>
                <a:gd name="connsiteY175" fmla="*/ 758984 h 2006953"/>
                <a:gd name="connsiteX176" fmla="*/ 10310618 w 12192000"/>
                <a:gd name="connsiteY176" fmla="*/ 762200 h 2006953"/>
                <a:gd name="connsiteX177" fmla="*/ 10387803 w 12192000"/>
                <a:gd name="connsiteY177" fmla="*/ 762200 h 2006953"/>
                <a:gd name="connsiteX178" fmla="*/ 10442475 w 12192000"/>
                <a:gd name="connsiteY178" fmla="*/ 775065 h 2006953"/>
                <a:gd name="connsiteX179" fmla="*/ 10442475 w 12192000"/>
                <a:gd name="connsiteY179" fmla="*/ 1379680 h 2006953"/>
                <a:gd name="connsiteX180" fmla="*/ 10448907 w 12192000"/>
                <a:gd name="connsiteY180" fmla="*/ 1386112 h 2006953"/>
                <a:gd name="connsiteX181" fmla="*/ 10461772 w 12192000"/>
                <a:gd name="connsiteY181" fmla="*/ 1376464 h 2006953"/>
                <a:gd name="connsiteX182" fmla="*/ 10464988 w 12192000"/>
                <a:gd name="connsiteY182" fmla="*/ 1090236 h 2006953"/>
                <a:gd name="connsiteX183" fmla="*/ 10458556 w 12192000"/>
                <a:gd name="connsiteY183" fmla="*/ 1061292 h 2006953"/>
                <a:gd name="connsiteX184" fmla="*/ 10468204 w 12192000"/>
                <a:gd name="connsiteY184" fmla="*/ 1051644 h 2006953"/>
                <a:gd name="connsiteX185" fmla="*/ 10474636 w 12192000"/>
                <a:gd name="connsiteY185" fmla="*/ 681800 h 2006953"/>
                <a:gd name="connsiteX186" fmla="*/ 10481068 w 12192000"/>
                <a:gd name="connsiteY186" fmla="*/ 662503 h 2006953"/>
                <a:gd name="connsiteX187" fmla="*/ 10484284 w 12192000"/>
                <a:gd name="connsiteY187" fmla="*/ 646423 h 2006953"/>
                <a:gd name="connsiteX188" fmla="*/ 10477852 w 12192000"/>
                <a:gd name="connsiteY188" fmla="*/ 611047 h 2006953"/>
                <a:gd name="connsiteX189" fmla="*/ 10487500 w 12192000"/>
                <a:gd name="connsiteY189" fmla="*/ 588534 h 2006953"/>
                <a:gd name="connsiteX190" fmla="*/ 10490716 w 12192000"/>
                <a:gd name="connsiteY190" fmla="*/ 540294 h 2006953"/>
                <a:gd name="connsiteX191" fmla="*/ 10490716 w 12192000"/>
                <a:gd name="connsiteY191" fmla="*/ 530646 h 2006953"/>
                <a:gd name="connsiteX192" fmla="*/ 10490716 w 12192000"/>
                <a:gd name="connsiteY192" fmla="*/ 463109 h 2006953"/>
                <a:gd name="connsiteX193" fmla="*/ 10497148 w 12192000"/>
                <a:gd name="connsiteY193" fmla="*/ 437381 h 2006953"/>
                <a:gd name="connsiteX194" fmla="*/ 10490716 w 12192000"/>
                <a:gd name="connsiteY194" fmla="*/ 424517 h 2006953"/>
                <a:gd name="connsiteX195" fmla="*/ 10497148 w 12192000"/>
                <a:gd name="connsiteY195" fmla="*/ 411652 h 2006953"/>
                <a:gd name="connsiteX196" fmla="*/ 10490716 w 12192000"/>
                <a:gd name="connsiteY196" fmla="*/ 402004 h 2006953"/>
                <a:gd name="connsiteX197" fmla="*/ 10497148 w 12192000"/>
                <a:gd name="connsiteY197" fmla="*/ 392356 h 2006953"/>
                <a:gd name="connsiteX198" fmla="*/ 10490716 w 12192000"/>
                <a:gd name="connsiteY198" fmla="*/ 382708 h 2006953"/>
                <a:gd name="connsiteX199" fmla="*/ 10493932 w 12192000"/>
                <a:gd name="connsiteY199" fmla="*/ 373060 h 2006953"/>
                <a:gd name="connsiteX200" fmla="*/ 10493932 w 12192000"/>
                <a:gd name="connsiteY200" fmla="*/ 360196 h 2006953"/>
                <a:gd name="connsiteX201" fmla="*/ 10506796 w 12192000"/>
                <a:gd name="connsiteY201" fmla="*/ 347332 h 2006953"/>
                <a:gd name="connsiteX202" fmla="*/ 10506796 w 12192000"/>
                <a:gd name="connsiteY202" fmla="*/ 331252 h 2006953"/>
                <a:gd name="connsiteX203" fmla="*/ 10516444 w 12192000"/>
                <a:gd name="connsiteY203" fmla="*/ 321603 h 2006953"/>
                <a:gd name="connsiteX204" fmla="*/ 10516444 w 12192000"/>
                <a:gd name="connsiteY204" fmla="*/ 311955 h 2006953"/>
                <a:gd name="connsiteX205" fmla="*/ 10532524 w 12192000"/>
                <a:gd name="connsiteY205" fmla="*/ 292659 h 2006953"/>
                <a:gd name="connsiteX206" fmla="*/ 10551821 w 12192000"/>
                <a:gd name="connsiteY206" fmla="*/ 292659 h 2006953"/>
                <a:gd name="connsiteX207" fmla="*/ 10551821 w 12192000"/>
                <a:gd name="connsiteY207" fmla="*/ 279795 h 2006953"/>
                <a:gd name="connsiteX208" fmla="*/ 10567901 w 12192000"/>
                <a:gd name="connsiteY208" fmla="*/ 270147 h 2006953"/>
                <a:gd name="connsiteX209" fmla="*/ 10580765 w 12192000"/>
                <a:gd name="connsiteY209" fmla="*/ 234770 h 2006953"/>
                <a:gd name="connsiteX210" fmla="*/ 10574333 w 12192000"/>
                <a:gd name="connsiteY210" fmla="*/ 199394 h 2006953"/>
                <a:gd name="connsiteX211" fmla="*/ 10596845 w 12192000"/>
                <a:gd name="connsiteY211" fmla="*/ 157586 h 2006953"/>
                <a:gd name="connsiteX212" fmla="*/ 10600061 w 12192000"/>
                <a:gd name="connsiteY212" fmla="*/ 199394 h 2006953"/>
                <a:gd name="connsiteX213" fmla="*/ 10612925 w 12192000"/>
                <a:gd name="connsiteY213" fmla="*/ 196178 h 2006953"/>
                <a:gd name="connsiteX214" fmla="*/ 10612925 w 12192000"/>
                <a:gd name="connsiteY214" fmla="*/ 260499 h 2006953"/>
                <a:gd name="connsiteX215" fmla="*/ 10638654 w 12192000"/>
                <a:gd name="connsiteY215" fmla="*/ 289443 h 2006953"/>
                <a:gd name="connsiteX216" fmla="*/ 10680462 w 12192000"/>
                <a:gd name="connsiteY216" fmla="*/ 369844 h 2006953"/>
                <a:gd name="connsiteX217" fmla="*/ 10693326 w 12192000"/>
                <a:gd name="connsiteY217" fmla="*/ 382708 h 2006953"/>
                <a:gd name="connsiteX218" fmla="*/ 10696542 w 12192000"/>
                <a:gd name="connsiteY218" fmla="*/ 456677 h 2006953"/>
                <a:gd name="connsiteX219" fmla="*/ 10696542 w 12192000"/>
                <a:gd name="connsiteY219" fmla="*/ 485621 h 2006953"/>
                <a:gd name="connsiteX220" fmla="*/ 10702974 w 12192000"/>
                <a:gd name="connsiteY220" fmla="*/ 495269 h 2006953"/>
                <a:gd name="connsiteX221" fmla="*/ 10696542 w 12192000"/>
                <a:gd name="connsiteY221" fmla="*/ 533862 h 2006953"/>
                <a:gd name="connsiteX222" fmla="*/ 10702974 w 12192000"/>
                <a:gd name="connsiteY222" fmla="*/ 543510 h 2006953"/>
                <a:gd name="connsiteX223" fmla="*/ 10709406 w 12192000"/>
                <a:gd name="connsiteY223" fmla="*/ 685016 h 2006953"/>
                <a:gd name="connsiteX224" fmla="*/ 10709406 w 12192000"/>
                <a:gd name="connsiteY224" fmla="*/ 765417 h 2006953"/>
                <a:gd name="connsiteX225" fmla="*/ 10719055 w 12192000"/>
                <a:gd name="connsiteY225" fmla="*/ 778281 h 2006953"/>
                <a:gd name="connsiteX226" fmla="*/ 10712623 w 12192000"/>
                <a:gd name="connsiteY226" fmla="*/ 794361 h 2006953"/>
                <a:gd name="connsiteX227" fmla="*/ 10719055 w 12192000"/>
                <a:gd name="connsiteY227" fmla="*/ 804009 h 2006953"/>
                <a:gd name="connsiteX228" fmla="*/ 10831616 w 12192000"/>
                <a:gd name="connsiteY228" fmla="*/ 804009 h 2006953"/>
                <a:gd name="connsiteX229" fmla="*/ 10844480 w 12192000"/>
                <a:gd name="connsiteY229" fmla="*/ 64320 h 2006953"/>
                <a:gd name="connsiteX230" fmla="*/ 11114627 w 12192000"/>
                <a:gd name="connsiteY230" fmla="*/ 64320 h 2006953"/>
                <a:gd name="connsiteX231" fmla="*/ 11114627 w 12192000"/>
                <a:gd name="connsiteY231" fmla="*/ 807225 h 2006953"/>
                <a:gd name="connsiteX232" fmla="*/ 11243269 w 12192000"/>
                <a:gd name="connsiteY232" fmla="*/ 807225 h 2006953"/>
                <a:gd name="connsiteX233" fmla="*/ 11243269 w 12192000"/>
                <a:gd name="connsiteY233" fmla="*/ 665719 h 2006953"/>
                <a:gd name="connsiteX234" fmla="*/ 11246485 w 12192000"/>
                <a:gd name="connsiteY234" fmla="*/ 627127 h 2006953"/>
                <a:gd name="connsiteX235" fmla="*/ 11246485 w 12192000"/>
                <a:gd name="connsiteY235" fmla="*/ 594967 h 2006953"/>
                <a:gd name="connsiteX236" fmla="*/ 11246485 w 12192000"/>
                <a:gd name="connsiteY236" fmla="*/ 582102 h 2006953"/>
                <a:gd name="connsiteX237" fmla="*/ 11278645 w 12192000"/>
                <a:gd name="connsiteY237" fmla="*/ 553158 h 2006953"/>
                <a:gd name="connsiteX238" fmla="*/ 11278645 w 12192000"/>
                <a:gd name="connsiteY238" fmla="*/ 463109 h 2006953"/>
                <a:gd name="connsiteX239" fmla="*/ 11381558 w 12192000"/>
                <a:gd name="connsiteY239" fmla="*/ 440597 h 2006953"/>
                <a:gd name="connsiteX240" fmla="*/ 11506984 w 12192000"/>
                <a:gd name="connsiteY240" fmla="*/ 469541 h 2006953"/>
                <a:gd name="connsiteX241" fmla="*/ 11506984 w 12192000"/>
                <a:gd name="connsiteY241" fmla="*/ 553158 h 2006953"/>
                <a:gd name="connsiteX242" fmla="*/ 11523064 w 12192000"/>
                <a:gd name="connsiteY242" fmla="*/ 588534 h 2006953"/>
                <a:gd name="connsiteX243" fmla="*/ 11523064 w 12192000"/>
                <a:gd name="connsiteY243" fmla="*/ 1209230 h 2006953"/>
                <a:gd name="connsiteX244" fmla="*/ 11535928 w 12192000"/>
                <a:gd name="connsiteY244" fmla="*/ 1209230 h 2006953"/>
                <a:gd name="connsiteX245" fmla="*/ 11539144 w 12192000"/>
                <a:gd name="connsiteY245" fmla="*/ 1170637 h 2006953"/>
                <a:gd name="connsiteX246" fmla="*/ 11555224 w 12192000"/>
                <a:gd name="connsiteY246" fmla="*/ 1128829 h 2006953"/>
                <a:gd name="connsiteX247" fmla="*/ 11577737 w 12192000"/>
                <a:gd name="connsiteY247" fmla="*/ 1128829 h 2006953"/>
                <a:gd name="connsiteX248" fmla="*/ 11587385 w 12192000"/>
                <a:gd name="connsiteY248" fmla="*/ 1074156 h 2006953"/>
                <a:gd name="connsiteX249" fmla="*/ 11638841 w 12192000"/>
                <a:gd name="connsiteY249" fmla="*/ 1087020 h 2006953"/>
                <a:gd name="connsiteX250" fmla="*/ 11716026 w 12192000"/>
                <a:gd name="connsiteY250" fmla="*/ 1080588 h 2006953"/>
                <a:gd name="connsiteX251" fmla="*/ 11722458 w 12192000"/>
                <a:gd name="connsiteY251" fmla="*/ 1064508 h 2006953"/>
                <a:gd name="connsiteX252" fmla="*/ 11722458 w 12192000"/>
                <a:gd name="connsiteY252" fmla="*/ 1035564 h 2006953"/>
                <a:gd name="connsiteX253" fmla="*/ 11825372 w 12192000"/>
                <a:gd name="connsiteY253" fmla="*/ 1035564 h 2006953"/>
                <a:gd name="connsiteX254" fmla="*/ 11831804 w 12192000"/>
                <a:gd name="connsiteY254" fmla="*/ 1077372 h 2006953"/>
                <a:gd name="connsiteX255" fmla="*/ 11896125 w 12192000"/>
                <a:gd name="connsiteY255" fmla="*/ 1087020 h 2006953"/>
                <a:gd name="connsiteX256" fmla="*/ 11915421 w 12192000"/>
                <a:gd name="connsiteY256" fmla="*/ 1090236 h 2006953"/>
                <a:gd name="connsiteX257" fmla="*/ 11944365 w 12192000"/>
                <a:gd name="connsiteY257" fmla="*/ 1080588 h 2006953"/>
                <a:gd name="connsiteX258" fmla="*/ 11976525 w 12192000"/>
                <a:gd name="connsiteY258" fmla="*/ 1080588 h 2006953"/>
                <a:gd name="connsiteX259" fmla="*/ 11976525 w 12192000"/>
                <a:gd name="connsiteY259" fmla="*/ 1122397 h 2006953"/>
                <a:gd name="connsiteX260" fmla="*/ 11992606 w 12192000"/>
                <a:gd name="connsiteY260" fmla="*/ 1132045 h 2006953"/>
                <a:gd name="connsiteX261" fmla="*/ 11995822 w 12192000"/>
                <a:gd name="connsiteY261" fmla="*/ 1151341 h 2006953"/>
                <a:gd name="connsiteX262" fmla="*/ 12008686 w 12192000"/>
                <a:gd name="connsiteY262" fmla="*/ 1157773 h 2006953"/>
                <a:gd name="connsiteX263" fmla="*/ 12018334 w 12192000"/>
                <a:gd name="connsiteY263" fmla="*/ 1215662 h 2006953"/>
                <a:gd name="connsiteX264" fmla="*/ 12018334 w 12192000"/>
                <a:gd name="connsiteY264" fmla="*/ 787929 h 2006953"/>
                <a:gd name="connsiteX265" fmla="*/ 12037630 w 12192000"/>
                <a:gd name="connsiteY265" fmla="*/ 566022 h 2006953"/>
                <a:gd name="connsiteX266" fmla="*/ 12047278 w 12192000"/>
                <a:gd name="connsiteY266" fmla="*/ 566022 h 2006953"/>
                <a:gd name="connsiteX267" fmla="*/ 12105167 w 12192000"/>
                <a:gd name="connsiteY267" fmla="*/ 591751 h 2006953"/>
                <a:gd name="connsiteX268" fmla="*/ 12118031 w 12192000"/>
                <a:gd name="connsiteY268" fmla="*/ 591751 h 2006953"/>
                <a:gd name="connsiteX269" fmla="*/ 12124463 w 12192000"/>
                <a:gd name="connsiteY269" fmla="*/ 578886 h 2006953"/>
                <a:gd name="connsiteX270" fmla="*/ 12179136 w 12192000"/>
                <a:gd name="connsiteY270" fmla="*/ 566022 h 2006953"/>
                <a:gd name="connsiteX271" fmla="*/ 12192000 w 12192000"/>
                <a:gd name="connsiteY271" fmla="*/ 566022 h 2006953"/>
                <a:gd name="connsiteX272" fmla="*/ 12192000 w 12192000"/>
                <a:gd name="connsiteY272" fmla="*/ 1533981 h 2006953"/>
                <a:gd name="connsiteX273" fmla="*/ 12192000 w 12192000"/>
                <a:gd name="connsiteY273" fmla="*/ 1579074 h 2006953"/>
                <a:gd name="connsiteX274" fmla="*/ 12192000 w 12192000"/>
                <a:gd name="connsiteY274" fmla="*/ 2006953 h 2006953"/>
                <a:gd name="connsiteX275" fmla="*/ 0 w 12192000"/>
                <a:gd name="connsiteY275" fmla="*/ 2006953 h 2006953"/>
                <a:gd name="connsiteX276" fmla="*/ 0 w 12192000"/>
                <a:gd name="connsiteY276" fmla="*/ 1579074 h 2006953"/>
                <a:gd name="connsiteX277" fmla="*/ 0 w 12192000"/>
                <a:gd name="connsiteY277" fmla="*/ 1533981 h 2006953"/>
                <a:gd name="connsiteX278" fmla="*/ 0 w 12192000"/>
                <a:gd name="connsiteY278" fmla="*/ 1125613 h 2006953"/>
                <a:gd name="connsiteX279" fmla="*/ 64321 w 12192000"/>
                <a:gd name="connsiteY279" fmla="*/ 1128829 h 2006953"/>
                <a:gd name="connsiteX280" fmla="*/ 32161 w 12192000"/>
                <a:gd name="connsiteY280" fmla="*/ 1157773 h 2006953"/>
                <a:gd name="connsiteX281" fmla="*/ 99697 w 12192000"/>
                <a:gd name="connsiteY281" fmla="*/ 1183501 h 2006953"/>
                <a:gd name="connsiteX282" fmla="*/ 54673 w 12192000"/>
                <a:gd name="connsiteY282" fmla="*/ 1212446 h 2006953"/>
                <a:gd name="connsiteX283" fmla="*/ 157586 w 12192000"/>
                <a:gd name="connsiteY283" fmla="*/ 1238174 h 2006953"/>
                <a:gd name="connsiteX284" fmla="*/ 157586 w 12192000"/>
                <a:gd name="connsiteY284" fmla="*/ 1279982 h 2006953"/>
                <a:gd name="connsiteX285" fmla="*/ 176882 w 12192000"/>
                <a:gd name="connsiteY285" fmla="*/ 1283198 h 2006953"/>
                <a:gd name="connsiteX286" fmla="*/ 302308 w 12192000"/>
                <a:gd name="connsiteY286" fmla="*/ 1260686 h 2006953"/>
                <a:gd name="connsiteX287" fmla="*/ 376277 w 12192000"/>
                <a:gd name="connsiteY287" fmla="*/ 1267118 h 2006953"/>
                <a:gd name="connsiteX288" fmla="*/ 405221 w 12192000"/>
                <a:gd name="connsiteY288" fmla="*/ 1260686 h 2006953"/>
                <a:gd name="connsiteX289" fmla="*/ 453462 w 12192000"/>
                <a:gd name="connsiteY289" fmla="*/ 1308927 h 2006953"/>
                <a:gd name="connsiteX290" fmla="*/ 466326 w 12192000"/>
                <a:gd name="connsiteY290" fmla="*/ 1308927 h 2006953"/>
                <a:gd name="connsiteX291" fmla="*/ 472758 w 12192000"/>
                <a:gd name="connsiteY291" fmla="*/ 1273550 h 2006953"/>
                <a:gd name="connsiteX292" fmla="*/ 472758 w 12192000"/>
                <a:gd name="connsiteY292" fmla="*/ 1193149 h 2006953"/>
                <a:gd name="connsiteX293" fmla="*/ 475974 w 12192000"/>
                <a:gd name="connsiteY293" fmla="*/ 1154557 h 2006953"/>
                <a:gd name="connsiteX294" fmla="*/ 479190 w 12192000"/>
                <a:gd name="connsiteY294" fmla="*/ 1106316 h 2006953"/>
                <a:gd name="connsiteX295" fmla="*/ 482406 w 12192000"/>
                <a:gd name="connsiteY295" fmla="*/ 1070940 h 2006953"/>
                <a:gd name="connsiteX296" fmla="*/ 553159 w 12192000"/>
                <a:gd name="connsiteY296" fmla="*/ 1032348 h 2006953"/>
                <a:gd name="connsiteX297" fmla="*/ 604615 w 12192000"/>
                <a:gd name="connsiteY297" fmla="*/ 1070940 h 2006953"/>
                <a:gd name="connsiteX298" fmla="*/ 611047 w 12192000"/>
                <a:gd name="connsiteY298" fmla="*/ 1138477 h 2006953"/>
                <a:gd name="connsiteX299" fmla="*/ 611047 w 12192000"/>
                <a:gd name="connsiteY299" fmla="*/ 1334655 h 2006953"/>
                <a:gd name="connsiteX300" fmla="*/ 643208 w 12192000"/>
                <a:gd name="connsiteY300" fmla="*/ 1402192 h 2006953"/>
                <a:gd name="connsiteX301" fmla="*/ 652856 w 12192000"/>
                <a:gd name="connsiteY301" fmla="*/ 1402192 h 2006953"/>
                <a:gd name="connsiteX302" fmla="*/ 656072 w 12192000"/>
                <a:gd name="connsiteY302" fmla="*/ 1373247 h 2006953"/>
                <a:gd name="connsiteX303" fmla="*/ 649640 w 12192000"/>
                <a:gd name="connsiteY303" fmla="*/ 1283198 h 2006953"/>
                <a:gd name="connsiteX304" fmla="*/ 733257 w 12192000"/>
                <a:gd name="connsiteY304" fmla="*/ 1283198 h 2006953"/>
                <a:gd name="connsiteX305" fmla="*/ 720393 w 12192000"/>
                <a:gd name="connsiteY305" fmla="*/ 1209230 h 2006953"/>
                <a:gd name="connsiteX306" fmla="*/ 839386 w 12192000"/>
                <a:gd name="connsiteY306" fmla="*/ 1212446 h 2006953"/>
                <a:gd name="connsiteX307" fmla="*/ 855466 w 12192000"/>
                <a:gd name="connsiteY307" fmla="*/ 1222094 h 2006953"/>
                <a:gd name="connsiteX308" fmla="*/ 868330 w 12192000"/>
                <a:gd name="connsiteY308" fmla="*/ 1222094 h 2006953"/>
                <a:gd name="connsiteX309" fmla="*/ 871547 w 12192000"/>
                <a:gd name="connsiteY309" fmla="*/ 1151341 h 2006953"/>
                <a:gd name="connsiteX310" fmla="*/ 884411 w 12192000"/>
                <a:gd name="connsiteY310" fmla="*/ 1154557 h 2006953"/>
                <a:gd name="connsiteX311" fmla="*/ 906923 w 12192000"/>
                <a:gd name="connsiteY311" fmla="*/ 1132045 h 2006953"/>
                <a:gd name="connsiteX312" fmla="*/ 977676 w 12192000"/>
                <a:gd name="connsiteY312" fmla="*/ 1135261 h 2006953"/>
                <a:gd name="connsiteX313" fmla="*/ 990540 w 12192000"/>
                <a:gd name="connsiteY313" fmla="*/ 1151341 h 2006953"/>
                <a:gd name="connsiteX314" fmla="*/ 1061293 w 12192000"/>
                <a:gd name="connsiteY314" fmla="*/ 1160989 h 2006953"/>
                <a:gd name="connsiteX315" fmla="*/ 1061293 w 12192000"/>
                <a:gd name="connsiteY315" fmla="*/ 1173853 h 2006953"/>
                <a:gd name="connsiteX316" fmla="*/ 1061293 w 12192000"/>
                <a:gd name="connsiteY316" fmla="*/ 1386112 h 2006953"/>
                <a:gd name="connsiteX317" fmla="*/ 1067725 w 12192000"/>
                <a:gd name="connsiteY317" fmla="*/ 1431136 h 2006953"/>
                <a:gd name="connsiteX318" fmla="*/ 1115965 w 12192000"/>
                <a:gd name="connsiteY318" fmla="*/ 1431136 h 2006953"/>
                <a:gd name="connsiteX319" fmla="*/ 1125613 w 12192000"/>
                <a:gd name="connsiteY319" fmla="*/ 1379680 h 2006953"/>
                <a:gd name="connsiteX320" fmla="*/ 1135262 w 12192000"/>
                <a:gd name="connsiteY320" fmla="*/ 1279982 h 2006953"/>
                <a:gd name="connsiteX321" fmla="*/ 1119182 w 12192000"/>
                <a:gd name="connsiteY321" fmla="*/ 1151341 h 2006953"/>
                <a:gd name="connsiteX322" fmla="*/ 1183502 w 12192000"/>
                <a:gd name="connsiteY322" fmla="*/ 1151341 h 2006953"/>
                <a:gd name="connsiteX323" fmla="*/ 1183502 w 12192000"/>
                <a:gd name="connsiteY323" fmla="*/ 1132045 h 2006953"/>
                <a:gd name="connsiteX324" fmla="*/ 1257471 w 12192000"/>
                <a:gd name="connsiteY324" fmla="*/ 1132045 h 2006953"/>
                <a:gd name="connsiteX325" fmla="*/ 1308928 w 12192000"/>
                <a:gd name="connsiteY325" fmla="*/ 1148125 h 2006953"/>
                <a:gd name="connsiteX326" fmla="*/ 1395761 w 12192000"/>
                <a:gd name="connsiteY326" fmla="*/ 1148125 h 2006953"/>
                <a:gd name="connsiteX327" fmla="*/ 1373249 w 12192000"/>
                <a:gd name="connsiteY327" fmla="*/ 1283198 h 2006953"/>
                <a:gd name="connsiteX328" fmla="*/ 1382897 w 12192000"/>
                <a:gd name="connsiteY328" fmla="*/ 1453648 h 2006953"/>
                <a:gd name="connsiteX329" fmla="*/ 1411841 w 12192000"/>
                <a:gd name="connsiteY329" fmla="*/ 1398976 h 2006953"/>
                <a:gd name="connsiteX330" fmla="*/ 1463298 w 12192000"/>
                <a:gd name="connsiteY330" fmla="*/ 1398976 h 2006953"/>
                <a:gd name="connsiteX331" fmla="*/ 1476162 w 12192000"/>
                <a:gd name="connsiteY331" fmla="*/ 1360383 h 2006953"/>
                <a:gd name="connsiteX332" fmla="*/ 1482594 w 12192000"/>
                <a:gd name="connsiteY332" fmla="*/ 1325007 h 2006953"/>
                <a:gd name="connsiteX333" fmla="*/ 1489026 w 12192000"/>
                <a:gd name="connsiteY333" fmla="*/ 1286414 h 2006953"/>
                <a:gd name="connsiteX334" fmla="*/ 1514754 w 12192000"/>
                <a:gd name="connsiteY334" fmla="*/ 1096668 h 2006953"/>
                <a:gd name="connsiteX335" fmla="*/ 1524402 w 12192000"/>
                <a:gd name="connsiteY335" fmla="*/ 1003403 h 2006953"/>
                <a:gd name="connsiteX336" fmla="*/ 1524402 w 12192000"/>
                <a:gd name="connsiteY336" fmla="*/ 816873 h 2006953"/>
                <a:gd name="connsiteX337" fmla="*/ 1505106 w 12192000"/>
                <a:gd name="connsiteY337" fmla="*/ 662503 h 2006953"/>
                <a:gd name="connsiteX338" fmla="*/ 1489026 w 12192000"/>
                <a:gd name="connsiteY338" fmla="*/ 559590 h 2006953"/>
                <a:gd name="connsiteX339" fmla="*/ 1550131 w 12192000"/>
                <a:gd name="connsiteY339" fmla="*/ 527430 h 2006953"/>
                <a:gd name="connsiteX340" fmla="*/ 1556563 w 12192000"/>
                <a:gd name="connsiteY340" fmla="*/ 495269 h 2006953"/>
                <a:gd name="connsiteX341" fmla="*/ 1556563 w 12192000"/>
                <a:gd name="connsiteY341" fmla="*/ 472757 h 2006953"/>
                <a:gd name="connsiteX342" fmla="*/ 1562995 w 12192000"/>
                <a:gd name="connsiteY342" fmla="*/ 392356 h 2006953"/>
                <a:gd name="connsiteX343" fmla="*/ 1575859 w 12192000"/>
                <a:gd name="connsiteY343" fmla="*/ 530646 h 2006953"/>
                <a:gd name="connsiteX344" fmla="*/ 1624099 w 12192000"/>
                <a:gd name="connsiteY344" fmla="*/ 578886 h 2006953"/>
                <a:gd name="connsiteX345" fmla="*/ 1595155 w 12192000"/>
                <a:gd name="connsiteY345" fmla="*/ 868330 h 2006953"/>
                <a:gd name="connsiteX346" fmla="*/ 1595155 w 12192000"/>
                <a:gd name="connsiteY346" fmla="*/ 1045212 h 2006953"/>
                <a:gd name="connsiteX347" fmla="*/ 1617667 w 12192000"/>
                <a:gd name="connsiteY347" fmla="*/ 1402192 h 2006953"/>
                <a:gd name="connsiteX348" fmla="*/ 1730229 w 12192000"/>
                <a:gd name="connsiteY348" fmla="*/ 1402192 h 2006953"/>
                <a:gd name="connsiteX349" fmla="*/ 1746309 w 12192000"/>
                <a:gd name="connsiteY349" fmla="*/ 916570 h 2006953"/>
                <a:gd name="connsiteX350" fmla="*/ 1723797 w 12192000"/>
                <a:gd name="connsiteY350" fmla="*/ 900490 h 2006953"/>
                <a:gd name="connsiteX351" fmla="*/ 1727013 w 12192000"/>
                <a:gd name="connsiteY351" fmla="*/ 894058 h 2006953"/>
                <a:gd name="connsiteX352" fmla="*/ 1762389 w 12192000"/>
                <a:gd name="connsiteY352" fmla="*/ 877978 h 2006953"/>
                <a:gd name="connsiteX353" fmla="*/ 1910327 w 12192000"/>
                <a:gd name="connsiteY353" fmla="*/ 877978 h 2006953"/>
                <a:gd name="connsiteX354" fmla="*/ 1945703 w 12192000"/>
                <a:gd name="connsiteY354" fmla="*/ 897274 h 2006953"/>
                <a:gd name="connsiteX355" fmla="*/ 1929623 w 12192000"/>
                <a:gd name="connsiteY355" fmla="*/ 923002 h 2006953"/>
                <a:gd name="connsiteX356" fmla="*/ 1936055 w 12192000"/>
                <a:gd name="connsiteY356" fmla="*/ 932650 h 2006953"/>
                <a:gd name="connsiteX357" fmla="*/ 1926407 w 12192000"/>
                <a:gd name="connsiteY357" fmla="*/ 958379 h 2006953"/>
                <a:gd name="connsiteX358" fmla="*/ 1936055 w 12192000"/>
                <a:gd name="connsiteY358" fmla="*/ 980891 h 2006953"/>
                <a:gd name="connsiteX359" fmla="*/ 1936055 w 12192000"/>
                <a:gd name="connsiteY359" fmla="*/ 1087020 h 2006953"/>
                <a:gd name="connsiteX360" fmla="*/ 1929623 w 12192000"/>
                <a:gd name="connsiteY360" fmla="*/ 1122397 h 2006953"/>
                <a:gd name="connsiteX361" fmla="*/ 1936055 w 12192000"/>
                <a:gd name="connsiteY361" fmla="*/ 1138477 h 2006953"/>
                <a:gd name="connsiteX362" fmla="*/ 1929623 w 12192000"/>
                <a:gd name="connsiteY362" fmla="*/ 1148125 h 2006953"/>
                <a:gd name="connsiteX363" fmla="*/ 1929623 w 12192000"/>
                <a:gd name="connsiteY363" fmla="*/ 1402192 h 2006953"/>
                <a:gd name="connsiteX364" fmla="*/ 1987512 w 12192000"/>
                <a:gd name="connsiteY364" fmla="*/ 1402192 h 2006953"/>
                <a:gd name="connsiteX365" fmla="*/ 1997160 w 12192000"/>
                <a:gd name="connsiteY365" fmla="*/ 1006619 h 2006953"/>
                <a:gd name="connsiteX366" fmla="*/ 1990728 w 12192000"/>
                <a:gd name="connsiteY366" fmla="*/ 993755 h 2006953"/>
                <a:gd name="connsiteX367" fmla="*/ 2000376 w 12192000"/>
                <a:gd name="connsiteY367" fmla="*/ 974459 h 2006953"/>
                <a:gd name="connsiteX368" fmla="*/ 2000376 w 12192000"/>
                <a:gd name="connsiteY368" fmla="*/ 951947 h 2006953"/>
                <a:gd name="connsiteX369" fmla="*/ 2000376 w 12192000"/>
                <a:gd name="connsiteY369" fmla="*/ 935866 h 2006953"/>
                <a:gd name="connsiteX370" fmla="*/ 2138666 w 12192000"/>
                <a:gd name="connsiteY370" fmla="*/ 935866 h 2006953"/>
                <a:gd name="connsiteX371" fmla="*/ 2138666 w 12192000"/>
                <a:gd name="connsiteY371" fmla="*/ 984107 h 2006953"/>
                <a:gd name="connsiteX372" fmla="*/ 2157962 w 12192000"/>
                <a:gd name="connsiteY372" fmla="*/ 1016267 h 2006953"/>
                <a:gd name="connsiteX373" fmla="*/ 2157962 w 12192000"/>
                <a:gd name="connsiteY373" fmla="*/ 1402192 h 2006953"/>
                <a:gd name="connsiteX374" fmla="*/ 2167610 w 12192000"/>
                <a:gd name="connsiteY374" fmla="*/ 1405408 h 2006953"/>
                <a:gd name="connsiteX375" fmla="*/ 2183690 w 12192000"/>
                <a:gd name="connsiteY375" fmla="*/ 1325007 h 2006953"/>
                <a:gd name="connsiteX376" fmla="*/ 2183690 w 12192000"/>
                <a:gd name="connsiteY376" fmla="*/ 765417 h 2006953"/>
                <a:gd name="connsiteX377" fmla="*/ 2321980 w 12192000"/>
                <a:gd name="connsiteY377" fmla="*/ 765417 h 2006953"/>
                <a:gd name="connsiteX378" fmla="*/ 2338060 w 12192000"/>
                <a:gd name="connsiteY378" fmla="*/ 807225 h 2006953"/>
                <a:gd name="connsiteX379" fmla="*/ 2334844 w 12192000"/>
                <a:gd name="connsiteY379" fmla="*/ 1341087 h 2006953"/>
                <a:gd name="connsiteX380" fmla="*/ 2360572 w 12192000"/>
                <a:gd name="connsiteY380" fmla="*/ 1353951 h 2006953"/>
                <a:gd name="connsiteX381" fmla="*/ 2379868 w 12192000"/>
                <a:gd name="connsiteY381" fmla="*/ 1350735 h 2006953"/>
                <a:gd name="connsiteX382" fmla="*/ 2379868 w 12192000"/>
                <a:gd name="connsiteY382" fmla="*/ 585318 h 2006953"/>
                <a:gd name="connsiteX383" fmla="*/ 2489214 w 12192000"/>
                <a:gd name="connsiteY383" fmla="*/ 585318 h 2006953"/>
                <a:gd name="connsiteX384" fmla="*/ 2489214 w 12192000"/>
                <a:gd name="connsiteY384" fmla="*/ 1350735 h 2006953"/>
                <a:gd name="connsiteX385" fmla="*/ 2498862 w 12192000"/>
                <a:gd name="connsiteY385" fmla="*/ 1353951 h 2006953"/>
                <a:gd name="connsiteX386" fmla="*/ 2531022 w 12192000"/>
                <a:gd name="connsiteY386" fmla="*/ 1344303 h 2006953"/>
                <a:gd name="connsiteX387" fmla="*/ 2534238 w 12192000"/>
                <a:gd name="connsiteY387" fmla="*/ 849033 h 2006953"/>
                <a:gd name="connsiteX388" fmla="*/ 2531022 w 12192000"/>
                <a:gd name="connsiteY388" fmla="*/ 823305 h 2006953"/>
                <a:gd name="connsiteX389" fmla="*/ 2531022 w 12192000"/>
                <a:gd name="connsiteY389" fmla="*/ 794361 h 2006953"/>
                <a:gd name="connsiteX390" fmla="*/ 2543886 w 12192000"/>
                <a:gd name="connsiteY390" fmla="*/ 755768 h 2006953"/>
                <a:gd name="connsiteX391" fmla="*/ 2601775 w 12192000"/>
                <a:gd name="connsiteY391" fmla="*/ 752552 h 2006953"/>
                <a:gd name="connsiteX392" fmla="*/ 2685392 w 12192000"/>
                <a:gd name="connsiteY392" fmla="*/ 752552 h 2006953"/>
                <a:gd name="connsiteX393" fmla="*/ 2685392 w 12192000"/>
                <a:gd name="connsiteY393" fmla="*/ 1144909 h 2006953"/>
                <a:gd name="connsiteX394" fmla="*/ 2695040 w 12192000"/>
                <a:gd name="connsiteY394" fmla="*/ 1373247 h 2006953"/>
                <a:gd name="connsiteX395" fmla="*/ 2707904 w 12192000"/>
                <a:gd name="connsiteY395" fmla="*/ 1353951 h 2006953"/>
                <a:gd name="connsiteX396" fmla="*/ 2733633 w 12192000"/>
                <a:gd name="connsiteY396" fmla="*/ 1353951 h 2006953"/>
                <a:gd name="connsiteX397" fmla="*/ 2733633 w 12192000"/>
                <a:gd name="connsiteY397" fmla="*/ 1022699 h 2006953"/>
                <a:gd name="connsiteX398" fmla="*/ 2749713 w 12192000"/>
                <a:gd name="connsiteY398" fmla="*/ 996971 h 2006953"/>
                <a:gd name="connsiteX399" fmla="*/ 2772225 w 12192000"/>
                <a:gd name="connsiteY399" fmla="*/ 977675 h 2006953"/>
                <a:gd name="connsiteX400" fmla="*/ 2785089 w 12192000"/>
                <a:gd name="connsiteY400" fmla="*/ 961595 h 2006953"/>
                <a:gd name="connsiteX401" fmla="*/ 2820466 w 12192000"/>
                <a:gd name="connsiteY401" fmla="*/ 916570 h 2006953"/>
                <a:gd name="connsiteX402" fmla="*/ 2855842 w 12192000"/>
                <a:gd name="connsiteY402" fmla="*/ 849033 h 2006953"/>
                <a:gd name="connsiteX403" fmla="*/ 2855842 w 12192000"/>
                <a:gd name="connsiteY403" fmla="*/ 758984 h 2006953"/>
                <a:gd name="connsiteX404" fmla="*/ 2868706 w 12192000"/>
                <a:gd name="connsiteY404" fmla="*/ 758984 h 2006953"/>
                <a:gd name="connsiteX405" fmla="*/ 2871922 w 12192000"/>
                <a:gd name="connsiteY405" fmla="*/ 900490 h 2006953"/>
                <a:gd name="connsiteX406" fmla="*/ 2900866 w 12192000"/>
                <a:gd name="connsiteY406" fmla="*/ 916570 h 2006953"/>
                <a:gd name="connsiteX407" fmla="*/ 2900866 w 12192000"/>
                <a:gd name="connsiteY407" fmla="*/ 948731 h 2006953"/>
                <a:gd name="connsiteX408" fmla="*/ 2933027 w 12192000"/>
                <a:gd name="connsiteY408" fmla="*/ 961595 h 2006953"/>
                <a:gd name="connsiteX409" fmla="*/ 2955539 w 12192000"/>
                <a:gd name="connsiteY409" fmla="*/ 977675 h 2006953"/>
                <a:gd name="connsiteX410" fmla="*/ 2965187 w 12192000"/>
                <a:gd name="connsiteY410" fmla="*/ 1022699 h 2006953"/>
                <a:gd name="connsiteX411" fmla="*/ 2974836 w 12192000"/>
                <a:gd name="connsiteY411" fmla="*/ 1029132 h 2006953"/>
                <a:gd name="connsiteX412" fmla="*/ 2981268 w 12192000"/>
                <a:gd name="connsiteY412" fmla="*/ 1106316 h 2006953"/>
                <a:gd name="connsiteX413" fmla="*/ 2981268 w 12192000"/>
                <a:gd name="connsiteY413" fmla="*/ 1209230 h 2006953"/>
                <a:gd name="connsiteX414" fmla="*/ 2987699 w 12192000"/>
                <a:gd name="connsiteY414" fmla="*/ 1212446 h 2006953"/>
                <a:gd name="connsiteX415" fmla="*/ 3013428 w 12192000"/>
                <a:gd name="connsiteY415" fmla="*/ 1199581 h 2006953"/>
                <a:gd name="connsiteX416" fmla="*/ 3013428 w 12192000"/>
                <a:gd name="connsiteY416" fmla="*/ 1177069 h 2006953"/>
                <a:gd name="connsiteX417" fmla="*/ 3019860 w 12192000"/>
                <a:gd name="connsiteY417" fmla="*/ 1177069 h 2006953"/>
                <a:gd name="connsiteX418" fmla="*/ 3019860 w 12192000"/>
                <a:gd name="connsiteY418" fmla="*/ 1199581 h 2006953"/>
                <a:gd name="connsiteX419" fmla="*/ 3029508 w 12192000"/>
                <a:gd name="connsiteY419" fmla="*/ 1206014 h 2006953"/>
                <a:gd name="connsiteX420" fmla="*/ 3032724 w 12192000"/>
                <a:gd name="connsiteY420" fmla="*/ 1186717 h 2006953"/>
                <a:gd name="connsiteX421" fmla="*/ 3032724 w 12192000"/>
                <a:gd name="connsiteY421" fmla="*/ 1132045 h 2006953"/>
                <a:gd name="connsiteX422" fmla="*/ 3058452 w 12192000"/>
                <a:gd name="connsiteY422" fmla="*/ 1109532 h 2006953"/>
                <a:gd name="connsiteX423" fmla="*/ 3116341 w 12192000"/>
                <a:gd name="connsiteY423" fmla="*/ 1109532 h 2006953"/>
                <a:gd name="connsiteX424" fmla="*/ 3122773 w 12192000"/>
                <a:gd name="connsiteY424" fmla="*/ 1122397 h 2006953"/>
                <a:gd name="connsiteX425" fmla="*/ 3132421 w 12192000"/>
                <a:gd name="connsiteY425" fmla="*/ 1115965 h 2006953"/>
                <a:gd name="connsiteX426" fmla="*/ 3161365 w 12192000"/>
                <a:gd name="connsiteY426" fmla="*/ 1074156 h 2006953"/>
                <a:gd name="connsiteX427" fmla="*/ 3164582 w 12192000"/>
                <a:gd name="connsiteY427" fmla="*/ 1061292 h 2006953"/>
                <a:gd name="connsiteX428" fmla="*/ 3164582 w 12192000"/>
                <a:gd name="connsiteY428" fmla="*/ 1038780 h 2006953"/>
                <a:gd name="connsiteX429" fmla="*/ 3167798 w 12192000"/>
                <a:gd name="connsiteY429" fmla="*/ 1022699 h 2006953"/>
                <a:gd name="connsiteX430" fmla="*/ 3174230 w 12192000"/>
                <a:gd name="connsiteY430" fmla="*/ 1074156 h 2006953"/>
                <a:gd name="connsiteX431" fmla="*/ 3228903 w 12192000"/>
                <a:gd name="connsiteY431" fmla="*/ 1087020 h 2006953"/>
                <a:gd name="connsiteX432" fmla="*/ 3225686 w 12192000"/>
                <a:gd name="connsiteY432" fmla="*/ 1099884 h 2006953"/>
                <a:gd name="connsiteX433" fmla="*/ 3238551 w 12192000"/>
                <a:gd name="connsiteY433" fmla="*/ 1112748 h 2006953"/>
                <a:gd name="connsiteX434" fmla="*/ 3264279 w 12192000"/>
                <a:gd name="connsiteY434" fmla="*/ 1254254 h 2006953"/>
                <a:gd name="connsiteX435" fmla="*/ 3267495 w 12192000"/>
                <a:gd name="connsiteY435" fmla="*/ 1299279 h 2006953"/>
                <a:gd name="connsiteX436" fmla="*/ 3283575 w 12192000"/>
                <a:gd name="connsiteY436" fmla="*/ 1315359 h 2006953"/>
                <a:gd name="connsiteX437" fmla="*/ 3299655 w 12192000"/>
                <a:gd name="connsiteY437" fmla="*/ 1302495 h 2006953"/>
                <a:gd name="connsiteX438" fmla="*/ 3299655 w 12192000"/>
                <a:gd name="connsiteY438" fmla="*/ 1241390 h 2006953"/>
                <a:gd name="connsiteX439" fmla="*/ 3318952 w 12192000"/>
                <a:gd name="connsiteY439" fmla="*/ 1225310 h 2006953"/>
                <a:gd name="connsiteX440" fmla="*/ 3412217 w 12192000"/>
                <a:gd name="connsiteY440" fmla="*/ 1228526 h 2006953"/>
                <a:gd name="connsiteX441" fmla="*/ 3425081 w 12192000"/>
                <a:gd name="connsiteY441" fmla="*/ 1225310 h 2006953"/>
                <a:gd name="connsiteX442" fmla="*/ 3425081 w 12192000"/>
                <a:gd name="connsiteY442" fmla="*/ 955163 h 2006953"/>
                <a:gd name="connsiteX443" fmla="*/ 3476537 w 12192000"/>
                <a:gd name="connsiteY443" fmla="*/ 900490 h 2006953"/>
                <a:gd name="connsiteX444" fmla="*/ 3476537 w 12192000"/>
                <a:gd name="connsiteY444" fmla="*/ 887626 h 2006953"/>
                <a:gd name="connsiteX445" fmla="*/ 3482970 w 12192000"/>
                <a:gd name="connsiteY445" fmla="*/ 845817 h 2006953"/>
                <a:gd name="connsiteX446" fmla="*/ 3527994 w 12192000"/>
                <a:gd name="connsiteY446" fmla="*/ 900490 h 2006953"/>
                <a:gd name="connsiteX447" fmla="*/ 3550506 w 12192000"/>
                <a:gd name="connsiteY447" fmla="*/ 900490 h 2006953"/>
                <a:gd name="connsiteX448" fmla="*/ 3553722 w 12192000"/>
                <a:gd name="connsiteY448" fmla="*/ 868330 h 2006953"/>
                <a:gd name="connsiteX449" fmla="*/ 3618043 w 12192000"/>
                <a:gd name="connsiteY449" fmla="*/ 932650 h 2006953"/>
                <a:gd name="connsiteX450" fmla="*/ 3611611 w 12192000"/>
                <a:gd name="connsiteY450" fmla="*/ 1041996 h 2006953"/>
                <a:gd name="connsiteX451" fmla="*/ 3614827 w 12192000"/>
                <a:gd name="connsiteY451" fmla="*/ 1170637 h 2006953"/>
                <a:gd name="connsiteX452" fmla="*/ 3630907 w 12192000"/>
                <a:gd name="connsiteY452" fmla="*/ 1180285 h 2006953"/>
                <a:gd name="connsiteX453" fmla="*/ 3646987 w 12192000"/>
                <a:gd name="connsiteY453" fmla="*/ 1167421 h 2006953"/>
                <a:gd name="connsiteX454" fmla="*/ 3679148 w 12192000"/>
                <a:gd name="connsiteY454" fmla="*/ 1164205 h 2006953"/>
                <a:gd name="connsiteX455" fmla="*/ 3679148 w 12192000"/>
                <a:gd name="connsiteY455" fmla="*/ 1054860 h 2006953"/>
                <a:gd name="connsiteX456" fmla="*/ 3737037 w 12192000"/>
                <a:gd name="connsiteY456" fmla="*/ 1025915 h 2006953"/>
                <a:gd name="connsiteX457" fmla="*/ 3823870 w 12192000"/>
                <a:gd name="connsiteY457" fmla="*/ 1025915 h 2006953"/>
                <a:gd name="connsiteX458" fmla="*/ 3833518 w 12192000"/>
                <a:gd name="connsiteY458" fmla="*/ 1041996 h 2006953"/>
                <a:gd name="connsiteX459" fmla="*/ 3846382 w 12192000"/>
                <a:gd name="connsiteY459" fmla="*/ 1041996 h 2006953"/>
                <a:gd name="connsiteX460" fmla="*/ 3856030 w 12192000"/>
                <a:gd name="connsiteY460" fmla="*/ 836169 h 2006953"/>
                <a:gd name="connsiteX461" fmla="*/ 3859246 w 12192000"/>
                <a:gd name="connsiteY461" fmla="*/ 816873 h 2006953"/>
                <a:gd name="connsiteX462" fmla="*/ 3862462 w 12192000"/>
                <a:gd name="connsiteY462" fmla="*/ 791145 h 2006953"/>
                <a:gd name="connsiteX463" fmla="*/ 3936431 w 12192000"/>
                <a:gd name="connsiteY463" fmla="*/ 771849 h 2006953"/>
                <a:gd name="connsiteX464" fmla="*/ 3984671 w 12192000"/>
                <a:gd name="connsiteY464" fmla="*/ 800793 h 2006953"/>
                <a:gd name="connsiteX465" fmla="*/ 3984671 w 12192000"/>
                <a:gd name="connsiteY465" fmla="*/ 984107 h 2006953"/>
                <a:gd name="connsiteX466" fmla="*/ 3997536 w 12192000"/>
                <a:gd name="connsiteY466" fmla="*/ 1009835 h 2006953"/>
                <a:gd name="connsiteX467" fmla="*/ 3997536 w 12192000"/>
                <a:gd name="connsiteY467" fmla="*/ 1186717 h 2006953"/>
                <a:gd name="connsiteX468" fmla="*/ 4036128 w 12192000"/>
                <a:gd name="connsiteY468" fmla="*/ 1315359 h 2006953"/>
                <a:gd name="connsiteX469" fmla="*/ 4045776 w 12192000"/>
                <a:gd name="connsiteY469" fmla="*/ 1315359 h 2006953"/>
                <a:gd name="connsiteX470" fmla="*/ 4048992 w 12192000"/>
                <a:gd name="connsiteY470" fmla="*/ 1286414 h 2006953"/>
                <a:gd name="connsiteX471" fmla="*/ 4110097 w 12192000"/>
                <a:gd name="connsiteY471" fmla="*/ 1193149 h 2006953"/>
                <a:gd name="connsiteX472" fmla="*/ 4151905 w 12192000"/>
                <a:gd name="connsiteY472" fmla="*/ 1196365 h 2006953"/>
                <a:gd name="connsiteX473" fmla="*/ 4161554 w 12192000"/>
                <a:gd name="connsiteY473" fmla="*/ 1350735 h 2006953"/>
                <a:gd name="connsiteX474" fmla="*/ 4177634 w 12192000"/>
                <a:gd name="connsiteY474" fmla="*/ 1357167 h 2006953"/>
                <a:gd name="connsiteX475" fmla="*/ 4225874 w 12192000"/>
                <a:gd name="connsiteY475" fmla="*/ 1341087 h 2006953"/>
                <a:gd name="connsiteX476" fmla="*/ 4232306 w 12192000"/>
                <a:gd name="connsiteY476" fmla="*/ 1318575 h 2006953"/>
                <a:gd name="connsiteX477" fmla="*/ 4232306 w 12192000"/>
                <a:gd name="connsiteY477" fmla="*/ 1061292 h 2006953"/>
                <a:gd name="connsiteX478" fmla="*/ 4473509 w 12192000"/>
                <a:gd name="connsiteY478" fmla="*/ 987323 h 2006953"/>
                <a:gd name="connsiteX479" fmla="*/ 4563558 w 12192000"/>
                <a:gd name="connsiteY479" fmla="*/ 1019483 h 2006953"/>
                <a:gd name="connsiteX480" fmla="*/ 4563558 w 12192000"/>
                <a:gd name="connsiteY480" fmla="*/ 1302495 h 2006953"/>
                <a:gd name="connsiteX481" fmla="*/ 4573206 w 12192000"/>
                <a:gd name="connsiteY481" fmla="*/ 1312143 h 2006953"/>
                <a:gd name="connsiteX482" fmla="*/ 4640744 w 12192000"/>
                <a:gd name="connsiteY482" fmla="*/ 1296063 h 2006953"/>
                <a:gd name="connsiteX483" fmla="*/ 4653607 w 12192000"/>
                <a:gd name="connsiteY483" fmla="*/ 1276766 h 2006953"/>
                <a:gd name="connsiteX484" fmla="*/ 4653607 w 12192000"/>
                <a:gd name="connsiteY484" fmla="*/ 1292847 h 2006953"/>
                <a:gd name="connsiteX485" fmla="*/ 4660039 w 12192000"/>
                <a:gd name="connsiteY485" fmla="*/ 1299279 h 2006953"/>
                <a:gd name="connsiteX486" fmla="*/ 4692200 w 12192000"/>
                <a:gd name="connsiteY486" fmla="*/ 1251038 h 2006953"/>
                <a:gd name="connsiteX487" fmla="*/ 4692200 w 12192000"/>
                <a:gd name="connsiteY487" fmla="*/ 1138477 h 2006953"/>
                <a:gd name="connsiteX488" fmla="*/ 4721144 w 12192000"/>
                <a:gd name="connsiteY488" fmla="*/ 1099884 h 2006953"/>
                <a:gd name="connsiteX489" fmla="*/ 4875514 w 12192000"/>
                <a:gd name="connsiteY489" fmla="*/ 1099884 h 2006953"/>
                <a:gd name="connsiteX490" fmla="*/ 4914106 w 12192000"/>
                <a:gd name="connsiteY490" fmla="*/ 1141693 h 2006953"/>
                <a:gd name="connsiteX491" fmla="*/ 4914106 w 12192000"/>
                <a:gd name="connsiteY491" fmla="*/ 1212446 h 2006953"/>
                <a:gd name="connsiteX492" fmla="*/ 4952699 w 12192000"/>
                <a:gd name="connsiteY492" fmla="*/ 1222094 h 2006953"/>
                <a:gd name="connsiteX493" fmla="*/ 4975211 w 12192000"/>
                <a:gd name="connsiteY493" fmla="*/ 1189933 h 2006953"/>
                <a:gd name="connsiteX494" fmla="*/ 5084556 w 12192000"/>
                <a:gd name="connsiteY494" fmla="*/ 1189933 h 2006953"/>
                <a:gd name="connsiteX495" fmla="*/ 5100636 w 12192000"/>
                <a:gd name="connsiteY495" fmla="*/ 1215662 h 2006953"/>
                <a:gd name="connsiteX496" fmla="*/ 5103853 w 12192000"/>
                <a:gd name="connsiteY496" fmla="*/ 1238174 h 2006953"/>
                <a:gd name="connsiteX497" fmla="*/ 5116717 w 12192000"/>
                <a:gd name="connsiteY497" fmla="*/ 1244606 h 2006953"/>
                <a:gd name="connsiteX498" fmla="*/ 5136013 w 12192000"/>
                <a:gd name="connsiteY498" fmla="*/ 1177069 h 2006953"/>
                <a:gd name="connsiteX499" fmla="*/ 5142445 w 12192000"/>
                <a:gd name="connsiteY499" fmla="*/ 1112748 h 2006953"/>
                <a:gd name="connsiteX500" fmla="*/ 5152093 w 12192000"/>
                <a:gd name="connsiteY500" fmla="*/ 1058076 h 2006953"/>
                <a:gd name="connsiteX501" fmla="*/ 5171389 w 12192000"/>
                <a:gd name="connsiteY501" fmla="*/ 993755 h 2006953"/>
                <a:gd name="connsiteX502" fmla="*/ 5245358 w 12192000"/>
                <a:gd name="connsiteY502" fmla="*/ 919786 h 2006953"/>
                <a:gd name="connsiteX503" fmla="*/ 5283951 w 12192000"/>
                <a:gd name="connsiteY503" fmla="*/ 874762 h 2006953"/>
                <a:gd name="connsiteX504" fmla="*/ 5303247 w 12192000"/>
                <a:gd name="connsiteY504" fmla="*/ 916570 h 2006953"/>
                <a:gd name="connsiteX505" fmla="*/ 5325759 w 12192000"/>
                <a:gd name="connsiteY505" fmla="*/ 1080588 h 2006953"/>
                <a:gd name="connsiteX506" fmla="*/ 5332191 w 12192000"/>
                <a:gd name="connsiteY506" fmla="*/ 1341087 h 2006953"/>
                <a:gd name="connsiteX507" fmla="*/ 5341839 w 12192000"/>
                <a:gd name="connsiteY507" fmla="*/ 1344303 h 2006953"/>
                <a:gd name="connsiteX508" fmla="*/ 5422241 w 12192000"/>
                <a:gd name="connsiteY508" fmla="*/ 1328223 h 2006953"/>
                <a:gd name="connsiteX509" fmla="*/ 5425457 w 12192000"/>
                <a:gd name="connsiteY509" fmla="*/ 1286414 h 2006953"/>
                <a:gd name="connsiteX510" fmla="*/ 5473697 w 12192000"/>
                <a:gd name="connsiteY510" fmla="*/ 1241390 h 2006953"/>
                <a:gd name="connsiteX511" fmla="*/ 5525154 w 12192000"/>
                <a:gd name="connsiteY511" fmla="*/ 1199581 h 2006953"/>
                <a:gd name="connsiteX512" fmla="*/ 5528370 w 12192000"/>
                <a:gd name="connsiteY512" fmla="*/ 1180285 h 2006953"/>
                <a:gd name="connsiteX513" fmla="*/ 5528370 w 12192000"/>
                <a:gd name="connsiteY513" fmla="*/ 1238174 h 2006953"/>
                <a:gd name="connsiteX514" fmla="*/ 5573394 w 12192000"/>
                <a:gd name="connsiteY514" fmla="*/ 1238174 h 2006953"/>
                <a:gd name="connsiteX515" fmla="*/ 5579826 w 12192000"/>
                <a:gd name="connsiteY515" fmla="*/ 1257470 h 2006953"/>
                <a:gd name="connsiteX516" fmla="*/ 5611987 w 12192000"/>
                <a:gd name="connsiteY516" fmla="*/ 1257470 h 2006953"/>
                <a:gd name="connsiteX517" fmla="*/ 5611987 w 12192000"/>
                <a:gd name="connsiteY517" fmla="*/ 1070940 h 2006953"/>
                <a:gd name="connsiteX518" fmla="*/ 5653795 w 12192000"/>
                <a:gd name="connsiteY518" fmla="*/ 1029132 h 2006953"/>
                <a:gd name="connsiteX519" fmla="*/ 5692387 w 12192000"/>
                <a:gd name="connsiteY519" fmla="*/ 996971 h 2006953"/>
                <a:gd name="connsiteX520" fmla="*/ 5792085 w 12192000"/>
                <a:gd name="connsiteY520" fmla="*/ 1025915 h 2006953"/>
                <a:gd name="connsiteX521" fmla="*/ 5798517 w 12192000"/>
                <a:gd name="connsiteY521" fmla="*/ 1048428 h 2006953"/>
                <a:gd name="connsiteX522" fmla="*/ 5801733 w 12192000"/>
                <a:gd name="connsiteY522" fmla="*/ 1251038 h 2006953"/>
                <a:gd name="connsiteX523" fmla="*/ 5811381 w 12192000"/>
                <a:gd name="connsiteY523" fmla="*/ 1305711 h 2006953"/>
                <a:gd name="connsiteX524" fmla="*/ 5804949 w 12192000"/>
                <a:gd name="connsiteY524" fmla="*/ 1357167 h 2006953"/>
                <a:gd name="connsiteX525" fmla="*/ 5830677 w 12192000"/>
                <a:gd name="connsiteY525" fmla="*/ 1398976 h 2006953"/>
                <a:gd name="connsiteX526" fmla="*/ 5862838 w 12192000"/>
                <a:gd name="connsiteY526" fmla="*/ 1392544 h 2006953"/>
                <a:gd name="connsiteX527" fmla="*/ 6013991 w 12192000"/>
                <a:gd name="connsiteY527" fmla="*/ 1395760 h 2006953"/>
                <a:gd name="connsiteX528" fmla="*/ 6059016 w 12192000"/>
                <a:gd name="connsiteY528" fmla="*/ 1386112 h 2006953"/>
                <a:gd name="connsiteX529" fmla="*/ 6091176 w 12192000"/>
                <a:gd name="connsiteY529" fmla="*/ 1386112 h 2006953"/>
                <a:gd name="connsiteX530" fmla="*/ 6104040 w 12192000"/>
                <a:gd name="connsiteY530" fmla="*/ 1373247 h 2006953"/>
                <a:gd name="connsiteX531" fmla="*/ 6184441 w 12192000"/>
                <a:gd name="connsiteY531" fmla="*/ 1373247 h 2006953"/>
                <a:gd name="connsiteX532" fmla="*/ 6213386 w 12192000"/>
                <a:gd name="connsiteY532" fmla="*/ 1296063 h 2006953"/>
                <a:gd name="connsiteX533" fmla="*/ 6226250 w 12192000"/>
                <a:gd name="connsiteY533" fmla="*/ 1267118 h 2006953"/>
                <a:gd name="connsiteX534" fmla="*/ 6229466 w 12192000"/>
                <a:gd name="connsiteY534" fmla="*/ 1244606 h 2006953"/>
                <a:gd name="connsiteX535" fmla="*/ 6181225 w 12192000"/>
                <a:gd name="connsiteY535" fmla="*/ 1148125 h 2006953"/>
                <a:gd name="connsiteX536" fmla="*/ 6229466 w 12192000"/>
                <a:gd name="connsiteY536" fmla="*/ 1074156 h 2006953"/>
                <a:gd name="connsiteX537" fmla="*/ 6235898 w 12192000"/>
                <a:gd name="connsiteY537" fmla="*/ 636775 h 2006953"/>
                <a:gd name="connsiteX538" fmla="*/ 6213386 w 12192000"/>
                <a:gd name="connsiteY538" fmla="*/ 614263 h 2006953"/>
                <a:gd name="connsiteX539" fmla="*/ 6194089 w 12192000"/>
                <a:gd name="connsiteY539" fmla="*/ 566022 h 2006953"/>
                <a:gd name="connsiteX540" fmla="*/ 6277706 w 12192000"/>
                <a:gd name="connsiteY540" fmla="*/ 463109 h 2006953"/>
                <a:gd name="connsiteX541" fmla="*/ 6268058 w 12192000"/>
                <a:gd name="connsiteY541" fmla="*/ 450245 h 2006953"/>
                <a:gd name="connsiteX542" fmla="*/ 6280922 w 12192000"/>
                <a:gd name="connsiteY542" fmla="*/ 437381 h 2006953"/>
                <a:gd name="connsiteX543" fmla="*/ 6280922 w 12192000"/>
                <a:gd name="connsiteY543" fmla="*/ 373060 h 2006953"/>
                <a:gd name="connsiteX544" fmla="*/ 6268058 w 12192000"/>
                <a:gd name="connsiteY544" fmla="*/ 350548 h 2006953"/>
                <a:gd name="connsiteX545" fmla="*/ 6271274 w 12192000"/>
                <a:gd name="connsiteY545" fmla="*/ 321603 h 2006953"/>
                <a:gd name="connsiteX546" fmla="*/ 6287355 w 12192000"/>
                <a:gd name="connsiteY546" fmla="*/ 289443 h 2006953"/>
                <a:gd name="connsiteX547" fmla="*/ 6290571 w 12192000"/>
                <a:gd name="connsiteY547" fmla="*/ 260499 h 2006953"/>
                <a:gd name="connsiteX548" fmla="*/ 6280922 w 12192000"/>
                <a:gd name="connsiteY548" fmla="*/ 237986 h 2006953"/>
                <a:gd name="connsiteX549" fmla="*/ 6297003 w 12192000"/>
                <a:gd name="connsiteY549" fmla="*/ 231554 h 2006953"/>
                <a:gd name="connsiteX550" fmla="*/ 6297003 w 12192000"/>
                <a:gd name="connsiteY550" fmla="*/ 157586 h 2006953"/>
                <a:gd name="connsiteX551" fmla="*/ 6290571 w 12192000"/>
                <a:gd name="connsiteY551" fmla="*/ 154370 h 2006953"/>
                <a:gd name="connsiteX552" fmla="*/ 6297003 w 12192000"/>
                <a:gd name="connsiteY552" fmla="*/ 138289 h 2006953"/>
                <a:gd name="connsiteX553" fmla="*/ 6297003 w 12192000"/>
                <a:gd name="connsiteY553" fmla="*/ 122209 h 2006953"/>
                <a:gd name="connsiteX554" fmla="*/ 6300219 w 12192000"/>
                <a:gd name="connsiteY554" fmla="*/ 102913 h 2006953"/>
                <a:gd name="connsiteX555" fmla="*/ 6303435 w 12192000"/>
                <a:gd name="connsiteY555" fmla="*/ 0 h 2006953"/>
                <a:gd name="connsiteX556" fmla="*/ 6277706 w 12192000"/>
                <a:gd name="connsiteY556" fmla="*/ 649639 h 2006953"/>
                <a:gd name="connsiteX557" fmla="*/ 6277706 w 12192000"/>
                <a:gd name="connsiteY557" fmla="*/ 691448 h 2006953"/>
                <a:gd name="connsiteX558" fmla="*/ 6297003 w 12192000"/>
                <a:gd name="connsiteY558" fmla="*/ 665719 h 2006953"/>
                <a:gd name="connsiteX559" fmla="*/ 6293787 w 12192000"/>
                <a:gd name="connsiteY559" fmla="*/ 649639 h 2006953"/>
                <a:gd name="connsiteX560" fmla="*/ 6277706 w 12192000"/>
                <a:gd name="connsiteY560" fmla="*/ 649639 h 2006953"/>
                <a:gd name="connsiteX561" fmla="*/ 6277706 w 12192000"/>
                <a:gd name="connsiteY561" fmla="*/ 717176 h 2006953"/>
                <a:gd name="connsiteX562" fmla="*/ 6274490 w 12192000"/>
                <a:gd name="connsiteY562" fmla="*/ 755768 h 2006953"/>
                <a:gd name="connsiteX563" fmla="*/ 6293787 w 12192000"/>
                <a:gd name="connsiteY563" fmla="*/ 736472 h 2006953"/>
                <a:gd name="connsiteX564" fmla="*/ 6277706 w 12192000"/>
                <a:gd name="connsiteY564" fmla="*/ 717176 h 2006953"/>
                <a:gd name="connsiteX565" fmla="*/ 6274490 w 12192000"/>
                <a:gd name="connsiteY565" fmla="*/ 781497 h 2006953"/>
                <a:gd name="connsiteX566" fmla="*/ 6274490 w 12192000"/>
                <a:gd name="connsiteY566" fmla="*/ 826521 h 2006953"/>
                <a:gd name="connsiteX567" fmla="*/ 6293787 w 12192000"/>
                <a:gd name="connsiteY567" fmla="*/ 804009 h 2006953"/>
                <a:gd name="connsiteX568" fmla="*/ 6274490 w 12192000"/>
                <a:gd name="connsiteY568" fmla="*/ 781497 h 2006953"/>
                <a:gd name="connsiteX569" fmla="*/ 6274490 w 12192000"/>
                <a:gd name="connsiteY569" fmla="*/ 855466 h 2006953"/>
                <a:gd name="connsiteX570" fmla="*/ 6274490 w 12192000"/>
                <a:gd name="connsiteY570" fmla="*/ 900490 h 2006953"/>
                <a:gd name="connsiteX571" fmla="*/ 6293787 w 12192000"/>
                <a:gd name="connsiteY571" fmla="*/ 874762 h 2006953"/>
                <a:gd name="connsiteX572" fmla="*/ 6274490 w 12192000"/>
                <a:gd name="connsiteY572" fmla="*/ 855466 h 2006953"/>
                <a:gd name="connsiteX573" fmla="*/ 6274490 w 12192000"/>
                <a:gd name="connsiteY573" fmla="*/ 926218 h 2006953"/>
                <a:gd name="connsiteX574" fmla="*/ 6274490 w 12192000"/>
                <a:gd name="connsiteY574" fmla="*/ 977675 h 2006953"/>
                <a:gd name="connsiteX575" fmla="*/ 6293787 w 12192000"/>
                <a:gd name="connsiteY575" fmla="*/ 951947 h 2006953"/>
                <a:gd name="connsiteX576" fmla="*/ 6274490 w 12192000"/>
                <a:gd name="connsiteY576" fmla="*/ 926218 h 2006953"/>
                <a:gd name="connsiteX577" fmla="*/ 6274490 w 12192000"/>
                <a:gd name="connsiteY577" fmla="*/ 1006619 h 2006953"/>
                <a:gd name="connsiteX578" fmla="*/ 6274490 w 12192000"/>
                <a:gd name="connsiteY578" fmla="*/ 1041996 h 2006953"/>
                <a:gd name="connsiteX579" fmla="*/ 6290571 w 12192000"/>
                <a:gd name="connsiteY579" fmla="*/ 1041996 h 2006953"/>
                <a:gd name="connsiteX580" fmla="*/ 6293787 w 12192000"/>
                <a:gd name="connsiteY580" fmla="*/ 1025915 h 2006953"/>
                <a:gd name="connsiteX581" fmla="*/ 6274490 w 12192000"/>
                <a:gd name="connsiteY581" fmla="*/ 1006619 h 2006953"/>
                <a:gd name="connsiteX582" fmla="*/ 6345243 w 12192000"/>
                <a:gd name="connsiteY582" fmla="*/ 1231742 h 2006953"/>
                <a:gd name="connsiteX583" fmla="*/ 6342027 w 12192000"/>
                <a:gd name="connsiteY583" fmla="*/ 1350735 h 2006953"/>
                <a:gd name="connsiteX584" fmla="*/ 6390268 w 12192000"/>
                <a:gd name="connsiteY584" fmla="*/ 1296063 h 2006953"/>
                <a:gd name="connsiteX585" fmla="*/ 6345243 w 12192000"/>
                <a:gd name="connsiteY585" fmla="*/ 1231742 h 2006953"/>
                <a:gd name="connsiteX586" fmla="*/ 6403132 w 12192000"/>
                <a:gd name="connsiteY586" fmla="*/ 1318575 h 2006953"/>
                <a:gd name="connsiteX587" fmla="*/ 6345243 w 12192000"/>
                <a:gd name="connsiteY587" fmla="*/ 1392544 h 2006953"/>
                <a:gd name="connsiteX588" fmla="*/ 6406348 w 12192000"/>
                <a:gd name="connsiteY588" fmla="*/ 1395760 h 2006953"/>
                <a:gd name="connsiteX589" fmla="*/ 6419212 w 12192000"/>
                <a:gd name="connsiteY589" fmla="*/ 1382896 h 2006953"/>
                <a:gd name="connsiteX590" fmla="*/ 6457805 w 12192000"/>
                <a:gd name="connsiteY590" fmla="*/ 1386112 h 2006953"/>
                <a:gd name="connsiteX591" fmla="*/ 6403132 w 12192000"/>
                <a:gd name="connsiteY591" fmla="*/ 1318575 h 2006953"/>
                <a:gd name="connsiteX592" fmla="*/ 6280922 w 12192000"/>
                <a:gd name="connsiteY592" fmla="*/ 1238174 h 2006953"/>
                <a:gd name="connsiteX593" fmla="*/ 6268058 w 12192000"/>
                <a:gd name="connsiteY593" fmla="*/ 1289631 h 2006953"/>
                <a:gd name="connsiteX594" fmla="*/ 6274490 w 12192000"/>
                <a:gd name="connsiteY594" fmla="*/ 1296063 h 2006953"/>
                <a:gd name="connsiteX595" fmla="*/ 6287355 w 12192000"/>
                <a:gd name="connsiteY595" fmla="*/ 1296063 h 2006953"/>
                <a:gd name="connsiteX596" fmla="*/ 6290571 w 12192000"/>
                <a:gd name="connsiteY596" fmla="*/ 1241390 h 2006953"/>
                <a:gd name="connsiteX597" fmla="*/ 6280922 w 12192000"/>
                <a:gd name="connsiteY597" fmla="*/ 1238174 h 2006953"/>
                <a:gd name="connsiteX598" fmla="*/ 6271274 w 12192000"/>
                <a:gd name="connsiteY598" fmla="*/ 1318575 h 2006953"/>
                <a:gd name="connsiteX599" fmla="*/ 6268058 w 12192000"/>
                <a:gd name="connsiteY599" fmla="*/ 1325007 h 2006953"/>
                <a:gd name="connsiteX600" fmla="*/ 6290571 w 12192000"/>
                <a:gd name="connsiteY600" fmla="*/ 1382896 h 2006953"/>
                <a:gd name="connsiteX601" fmla="*/ 6290571 w 12192000"/>
                <a:gd name="connsiteY601" fmla="*/ 1321791 h 2006953"/>
                <a:gd name="connsiteX602" fmla="*/ 6271274 w 12192000"/>
                <a:gd name="connsiteY602" fmla="*/ 1318575 h 2006953"/>
                <a:gd name="connsiteX603" fmla="*/ 6136201 w 12192000"/>
                <a:gd name="connsiteY603" fmla="*/ 1383298 h 2006953"/>
                <a:gd name="connsiteX604" fmla="*/ 6097608 w 12192000"/>
                <a:gd name="connsiteY604" fmla="*/ 1386112 h 2006953"/>
                <a:gd name="connsiteX605" fmla="*/ 6132985 w 12192000"/>
                <a:gd name="connsiteY605" fmla="*/ 1392544 h 2006953"/>
                <a:gd name="connsiteX606" fmla="*/ 6174793 w 12192000"/>
                <a:gd name="connsiteY606" fmla="*/ 1392544 h 2006953"/>
                <a:gd name="connsiteX607" fmla="*/ 6136201 w 12192000"/>
                <a:gd name="connsiteY607" fmla="*/ 1383298 h 2006953"/>
                <a:gd name="connsiteX608" fmla="*/ 10889505 w 12192000"/>
                <a:gd name="connsiteY608" fmla="*/ 99697 h 2006953"/>
                <a:gd name="connsiteX609" fmla="*/ 10905585 w 12192000"/>
                <a:gd name="connsiteY609" fmla="*/ 196178 h 2006953"/>
                <a:gd name="connsiteX610" fmla="*/ 11034226 w 12192000"/>
                <a:gd name="connsiteY610" fmla="*/ 199394 h 2006953"/>
                <a:gd name="connsiteX611" fmla="*/ 11050307 w 12192000"/>
                <a:gd name="connsiteY611" fmla="*/ 196178 h 2006953"/>
                <a:gd name="connsiteX612" fmla="*/ 11076035 w 12192000"/>
                <a:gd name="connsiteY612" fmla="*/ 106129 h 2006953"/>
                <a:gd name="connsiteX613" fmla="*/ 11072819 w 12192000"/>
                <a:gd name="connsiteY613" fmla="*/ 99697 h 2006953"/>
                <a:gd name="connsiteX614" fmla="*/ 10889505 w 12192000"/>
                <a:gd name="connsiteY614" fmla="*/ 99697 h 200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</a:cxnLst>
              <a:rect l="l" t="t" r="r" b="b"/>
              <a:pathLst>
                <a:path w="12192000" h="2006953">
                  <a:moveTo>
                    <a:pt x="6303435" y="0"/>
                  </a:moveTo>
                  <a:cubicBezTo>
                    <a:pt x="6303435" y="0"/>
                    <a:pt x="6306651" y="3216"/>
                    <a:pt x="6309867" y="3216"/>
                  </a:cubicBezTo>
                  <a:cubicBezTo>
                    <a:pt x="6309867" y="106129"/>
                    <a:pt x="6306651" y="118993"/>
                    <a:pt x="6306651" y="125425"/>
                  </a:cubicBezTo>
                  <a:lnTo>
                    <a:pt x="6306651" y="144721"/>
                  </a:lnTo>
                  <a:cubicBezTo>
                    <a:pt x="6309867" y="147937"/>
                    <a:pt x="6316299" y="147937"/>
                    <a:pt x="6316299" y="154370"/>
                  </a:cubicBezTo>
                  <a:cubicBezTo>
                    <a:pt x="6316299" y="164018"/>
                    <a:pt x="6309867" y="154370"/>
                    <a:pt x="6309867" y="160802"/>
                  </a:cubicBezTo>
                  <a:lnTo>
                    <a:pt x="6309867" y="231554"/>
                  </a:lnTo>
                  <a:cubicBezTo>
                    <a:pt x="6313083" y="234770"/>
                    <a:pt x="6319515" y="237986"/>
                    <a:pt x="6322731" y="241203"/>
                  </a:cubicBezTo>
                  <a:cubicBezTo>
                    <a:pt x="6309867" y="260499"/>
                    <a:pt x="6313083" y="286227"/>
                    <a:pt x="6313083" y="308739"/>
                  </a:cubicBezTo>
                  <a:cubicBezTo>
                    <a:pt x="6313083" y="315171"/>
                    <a:pt x="6325947" y="321603"/>
                    <a:pt x="6329163" y="324819"/>
                  </a:cubicBezTo>
                  <a:cubicBezTo>
                    <a:pt x="6329163" y="331252"/>
                    <a:pt x="6335595" y="340900"/>
                    <a:pt x="6335595" y="350548"/>
                  </a:cubicBezTo>
                  <a:cubicBezTo>
                    <a:pt x="6335595" y="356980"/>
                    <a:pt x="6329163" y="366628"/>
                    <a:pt x="6322731" y="369844"/>
                  </a:cubicBezTo>
                  <a:lnTo>
                    <a:pt x="6322731" y="437381"/>
                  </a:lnTo>
                  <a:cubicBezTo>
                    <a:pt x="6325947" y="443813"/>
                    <a:pt x="6329163" y="447029"/>
                    <a:pt x="6332379" y="450245"/>
                  </a:cubicBezTo>
                  <a:cubicBezTo>
                    <a:pt x="6325947" y="456677"/>
                    <a:pt x="6322731" y="459893"/>
                    <a:pt x="6322731" y="466325"/>
                  </a:cubicBezTo>
                  <a:cubicBezTo>
                    <a:pt x="6322731" y="501701"/>
                    <a:pt x="6399916" y="501701"/>
                    <a:pt x="6399916" y="566022"/>
                  </a:cubicBezTo>
                  <a:cubicBezTo>
                    <a:pt x="6399916" y="575670"/>
                    <a:pt x="6399916" y="578886"/>
                    <a:pt x="6396700" y="582102"/>
                  </a:cubicBezTo>
                  <a:cubicBezTo>
                    <a:pt x="6393484" y="601399"/>
                    <a:pt x="6364539" y="630343"/>
                    <a:pt x="6345243" y="639991"/>
                  </a:cubicBezTo>
                  <a:cubicBezTo>
                    <a:pt x="6345243" y="649639"/>
                    <a:pt x="6342027" y="665719"/>
                    <a:pt x="6342027" y="675367"/>
                  </a:cubicBezTo>
                  <a:lnTo>
                    <a:pt x="6342027" y="1064508"/>
                  </a:lnTo>
                  <a:cubicBezTo>
                    <a:pt x="6390268" y="1087020"/>
                    <a:pt x="6409564" y="1119181"/>
                    <a:pt x="6409564" y="1148125"/>
                  </a:cubicBezTo>
                  <a:cubicBezTo>
                    <a:pt x="6409564" y="1186717"/>
                    <a:pt x="6374188" y="1209230"/>
                    <a:pt x="6374188" y="1215662"/>
                  </a:cubicBezTo>
                  <a:cubicBezTo>
                    <a:pt x="6374188" y="1225310"/>
                    <a:pt x="6457805" y="1334655"/>
                    <a:pt x="6499613" y="1392544"/>
                  </a:cubicBezTo>
                  <a:lnTo>
                    <a:pt x="6531773" y="1392544"/>
                  </a:lnTo>
                  <a:cubicBezTo>
                    <a:pt x="6538205" y="1373247"/>
                    <a:pt x="6544638" y="1350735"/>
                    <a:pt x="6547854" y="1328223"/>
                  </a:cubicBezTo>
                  <a:lnTo>
                    <a:pt x="6641119" y="1328223"/>
                  </a:lnTo>
                  <a:cubicBezTo>
                    <a:pt x="6644335" y="1334655"/>
                    <a:pt x="6647551" y="1341087"/>
                    <a:pt x="6653983" y="1347519"/>
                  </a:cubicBezTo>
                  <a:lnTo>
                    <a:pt x="6846945" y="1347519"/>
                  </a:lnTo>
                  <a:lnTo>
                    <a:pt x="6846945" y="1247822"/>
                  </a:lnTo>
                  <a:cubicBezTo>
                    <a:pt x="6740816" y="1218878"/>
                    <a:pt x="6634687" y="1189933"/>
                    <a:pt x="6528557" y="1125613"/>
                  </a:cubicBezTo>
                  <a:cubicBezTo>
                    <a:pt x="6531773" y="1122397"/>
                    <a:pt x="6538205" y="1119181"/>
                    <a:pt x="6541422" y="1119181"/>
                  </a:cubicBezTo>
                  <a:lnTo>
                    <a:pt x="6721520" y="1122397"/>
                  </a:lnTo>
                  <a:cubicBezTo>
                    <a:pt x="6737600" y="1125613"/>
                    <a:pt x="6756896" y="1128829"/>
                    <a:pt x="6772976" y="1128829"/>
                  </a:cubicBezTo>
                  <a:lnTo>
                    <a:pt x="7316487" y="1132045"/>
                  </a:lnTo>
                  <a:cubicBezTo>
                    <a:pt x="7319703" y="1132045"/>
                    <a:pt x="7319703" y="1125613"/>
                    <a:pt x="7329351" y="1125613"/>
                  </a:cubicBezTo>
                  <a:lnTo>
                    <a:pt x="7522313" y="1125613"/>
                  </a:lnTo>
                  <a:lnTo>
                    <a:pt x="7522313" y="1135261"/>
                  </a:lnTo>
                  <a:cubicBezTo>
                    <a:pt x="7499801" y="1148125"/>
                    <a:pt x="7474073" y="1160989"/>
                    <a:pt x="7451560" y="1170637"/>
                  </a:cubicBezTo>
                  <a:cubicBezTo>
                    <a:pt x="7377591" y="1206014"/>
                    <a:pt x="7287542" y="1238174"/>
                    <a:pt x="7216789" y="1247822"/>
                  </a:cubicBezTo>
                  <a:cubicBezTo>
                    <a:pt x="7210357" y="1254254"/>
                    <a:pt x="7210357" y="1263902"/>
                    <a:pt x="7210357" y="1273550"/>
                  </a:cubicBezTo>
                  <a:cubicBezTo>
                    <a:pt x="7210357" y="1279982"/>
                    <a:pt x="7210357" y="1289631"/>
                    <a:pt x="7216789" y="1299279"/>
                  </a:cubicBezTo>
                  <a:lnTo>
                    <a:pt x="7477289" y="1299279"/>
                  </a:lnTo>
                  <a:lnTo>
                    <a:pt x="7477289" y="1334655"/>
                  </a:lnTo>
                  <a:lnTo>
                    <a:pt x="7541609" y="1334655"/>
                  </a:lnTo>
                  <a:cubicBezTo>
                    <a:pt x="7548041" y="1321791"/>
                    <a:pt x="7519097" y="1276766"/>
                    <a:pt x="7567338" y="1286414"/>
                  </a:cubicBezTo>
                  <a:lnTo>
                    <a:pt x="7567338" y="987323"/>
                  </a:lnTo>
                  <a:cubicBezTo>
                    <a:pt x="7589850" y="974459"/>
                    <a:pt x="7583418" y="971243"/>
                    <a:pt x="7583418" y="964811"/>
                  </a:cubicBezTo>
                  <a:lnTo>
                    <a:pt x="7583418" y="906922"/>
                  </a:lnTo>
                  <a:cubicBezTo>
                    <a:pt x="7589850" y="900490"/>
                    <a:pt x="7586634" y="890842"/>
                    <a:pt x="7589850" y="877978"/>
                  </a:cubicBezTo>
                  <a:lnTo>
                    <a:pt x="7615578" y="877978"/>
                  </a:lnTo>
                  <a:cubicBezTo>
                    <a:pt x="7618794" y="884410"/>
                    <a:pt x="7615578" y="894058"/>
                    <a:pt x="7618794" y="903706"/>
                  </a:cubicBezTo>
                  <a:lnTo>
                    <a:pt x="7724923" y="903706"/>
                  </a:lnTo>
                  <a:cubicBezTo>
                    <a:pt x="7731356" y="897274"/>
                    <a:pt x="7731356" y="890842"/>
                    <a:pt x="7731356" y="881194"/>
                  </a:cubicBezTo>
                  <a:cubicBezTo>
                    <a:pt x="7737788" y="881194"/>
                    <a:pt x="7741004" y="877978"/>
                    <a:pt x="7750652" y="877978"/>
                  </a:cubicBezTo>
                  <a:cubicBezTo>
                    <a:pt x="7757084" y="877978"/>
                    <a:pt x="7757084" y="881194"/>
                    <a:pt x="7757084" y="881194"/>
                  </a:cubicBezTo>
                  <a:cubicBezTo>
                    <a:pt x="7760300" y="890842"/>
                    <a:pt x="7763516" y="900490"/>
                    <a:pt x="7766732" y="913354"/>
                  </a:cubicBezTo>
                  <a:cubicBezTo>
                    <a:pt x="7766732" y="964811"/>
                    <a:pt x="7763516" y="968027"/>
                    <a:pt x="7763516" y="974459"/>
                  </a:cubicBezTo>
                  <a:cubicBezTo>
                    <a:pt x="7763516" y="984107"/>
                    <a:pt x="7773164" y="984107"/>
                    <a:pt x="7776380" y="987323"/>
                  </a:cubicBezTo>
                  <a:cubicBezTo>
                    <a:pt x="7779596" y="996971"/>
                    <a:pt x="7779596" y="1006619"/>
                    <a:pt x="7779596" y="1019483"/>
                  </a:cubicBezTo>
                  <a:cubicBezTo>
                    <a:pt x="7782812" y="1019483"/>
                    <a:pt x="7779596" y="1022699"/>
                    <a:pt x="7786028" y="1022699"/>
                  </a:cubicBezTo>
                  <a:cubicBezTo>
                    <a:pt x="7795676" y="1022699"/>
                    <a:pt x="7802108" y="1019483"/>
                    <a:pt x="7805324" y="1013051"/>
                  </a:cubicBezTo>
                  <a:lnTo>
                    <a:pt x="7805324" y="787929"/>
                  </a:lnTo>
                  <a:lnTo>
                    <a:pt x="7818189" y="787929"/>
                  </a:lnTo>
                  <a:cubicBezTo>
                    <a:pt x="7895374" y="800793"/>
                    <a:pt x="7972558" y="816873"/>
                    <a:pt x="8046527" y="826521"/>
                  </a:cubicBezTo>
                  <a:cubicBezTo>
                    <a:pt x="8052959" y="842601"/>
                    <a:pt x="8049743" y="842601"/>
                    <a:pt x="8049743" y="852249"/>
                  </a:cubicBezTo>
                  <a:lnTo>
                    <a:pt x="8049743" y="1000187"/>
                  </a:lnTo>
                  <a:cubicBezTo>
                    <a:pt x="8085120" y="1003403"/>
                    <a:pt x="8139792" y="993755"/>
                    <a:pt x="8175169" y="1019483"/>
                  </a:cubicBezTo>
                  <a:cubicBezTo>
                    <a:pt x="8178385" y="1022699"/>
                    <a:pt x="8175169" y="1025915"/>
                    <a:pt x="8175169" y="1035564"/>
                  </a:cubicBezTo>
                  <a:lnTo>
                    <a:pt x="8175169" y="1398976"/>
                  </a:lnTo>
                  <a:cubicBezTo>
                    <a:pt x="8178385" y="1398976"/>
                    <a:pt x="8178385" y="1402192"/>
                    <a:pt x="8184817" y="1402192"/>
                  </a:cubicBezTo>
                  <a:cubicBezTo>
                    <a:pt x="8200897" y="1402192"/>
                    <a:pt x="8197681" y="1382896"/>
                    <a:pt x="8197681" y="1379680"/>
                  </a:cubicBezTo>
                  <a:lnTo>
                    <a:pt x="8181601" y="730040"/>
                  </a:lnTo>
                  <a:lnTo>
                    <a:pt x="8416371" y="730040"/>
                  </a:lnTo>
                  <a:lnTo>
                    <a:pt x="8416371" y="1328223"/>
                  </a:lnTo>
                  <a:cubicBezTo>
                    <a:pt x="8416371" y="1328223"/>
                    <a:pt x="8413155" y="1331439"/>
                    <a:pt x="8422803" y="1331439"/>
                  </a:cubicBezTo>
                  <a:cubicBezTo>
                    <a:pt x="8426020" y="1331439"/>
                    <a:pt x="8471044" y="1312143"/>
                    <a:pt x="8471044" y="1305711"/>
                  </a:cubicBezTo>
                  <a:lnTo>
                    <a:pt x="8458180" y="749336"/>
                  </a:lnTo>
                  <a:cubicBezTo>
                    <a:pt x="8471044" y="752552"/>
                    <a:pt x="8487124" y="749336"/>
                    <a:pt x="8503204" y="749336"/>
                  </a:cubicBezTo>
                  <a:lnTo>
                    <a:pt x="8503204" y="656071"/>
                  </a:lnTo>
                  <a:cubicBezTo>
                    <a:pt x="8522501" y="643207"/>
                    <a:pt x="8545013" y="665719"/>
                    <a:pt x="8545013" y="636775"/>
                  </a:cubicBezTo>
                  <a:lnTo>
                    <a:pt x="8545013" y="604615"/>
                  </a:lnTo>
                  <a:lnTo>
                    <a:pt x="8551445" y="598183"/>
                  </a:lnTo>
                  <a:cubicBezTo>
                    <a:pt x="8609334" y="598183"/>
                    <a:pt x="8667222" y="598183"/>
                    <a:pt x="8728327" y="594967"/>
                  </a:cubicBezTo>
                  <a:lnTo>
                    <a:pt x="8728327" y="578886"/>
                  </a:lnTo>
                  <a:lnTo>
                    <a:pt x="8728327" y="569238"/>
                  </a:lnTo>
                  <a:lnTo>
                    <a:pt x="8728327" y="562806"/>
                  </a:lnTo>
                  <a:cubicBezTo>
                    <a:pt x="8734759" y="559590"/>
                    <a:pt x="8741191" y="559590"/>
                    <a:pt x="8744407" y="553158"/>
                  </a:cubicBezTo>
                  <a:lnTo>
                    <a:pt x="8744407" y="543510"/>
                  </a:lnTo>
                  <a:lnTo>
                    <a:pt x="8750839" y="537078"/>
                  </a:lnTo>
                  <a:lnTo>
                    <a:pt x="8750839" y="466325"/>
                  </a:lnTo>
                  <a:lnTo>
                    <a:pt x="8760487" y="466325"/>
                  </a:lnTo>
                  <a:lnTo>
                    <a:pt x="8760487" y="533862"/>
                  </a:lnTo>
                  <a:cubicBezTo>
                    <a:pt x="8763704" y="543510"/>
                    <a:pt x="8763704" y="549942"/>
                    <a:pt x="8763704" y="556374"/>
                  </a:cubicBezTo>
                  <a:cubicBezTo>
                    <a:pt x="8766920" y="559590"/>
                    <a:pt x="8773352" y="562806"/>
                    <a:pt x="8776568" y="562806"/>
                  </a:cubicBezTo>
                  <a:cubicBezTo>
                    <a:pt x="8779784" y="575670"/>
                    <a:pt x="8779784" y="588534"/>
                    <a:pt x="8779784" y="601399"/>
                  </a:cubicBezTo>
                  <a:cubicBezTo>
                    <a:pt x="8786216" y="604615"/>
                    <a:pt x="8795864" y="607831"/>
                    <a:pt x="8799080" y="611047"/>
                  </a:cubicBezTo>
                  <a:cubicBezTo>
                    <a:pt x="8802296" y="627127"/>
                    <a:pt x="8802296" y="643207"/>
                    <a:pt x="8802296" y="659287"/>
                  </a:cubicBezTo>
                  <a:cubicBezTo>
                    <a:pt x="8821592" y="675367"/>
                    <a:pt x="8815160" y="665719"/>
                    <a:pt x="8815160" y="678584"/>
                  </a:cubicBezTo>
                  <a:lnTo>
                    <a:pt x="8815160" y="758984"/>
                  </a:lnTo>
                  <a:cubicBezTo>
                    <a:pt x="8818376" y="762200"/>
                    <a:pt x="8824808" y="765417"/>
                    <a:pt x="8828024" y="768633"/>
                  </a:cubicBezTo>
                  <a:lnTo>
                    <a:pt x="8828024" y="1112748"/>
                  </a:lnTo>
                  <a:cubicBezTo>
                    <a:pt x="8850537" y="1103100"/>
                    <a:pt x="8869833" y="1090236"/>
                    <a:pt x="8885913" y="1077372"/>
                  </a:cubicBezTo>
                  <a:lnTo>
                    <a:pt x="8885913" y="974459"/>
                  </a:lnTo>
                  <a:cubicBezTo>
                    <a:pt x="8889129" y="971243"/>
                    <a:pt x="8889129" y="964811"/>
                    <a:pt x="8895561" y="964811"/>
                  </a:cubicBezTo>
                  <a:cubicBezTo>
                    <a:pt x="8905209" y="964811"/>
                    <a:pt x="8898777" y="968027"/>
                    <a:pt x="8901993" y="968027"/>
                  </a:cubicBezTo>
                  <a:cubicBezTo>
                    <a:pt x="8903151" y="969185"/>
                    <a:pt x="8903472" y="969506"/>
                    <a:pt x="8903698" y="969442"/>
                  </a:cubicBezTo>
                  <a:cubicBezTo>
                    <a:pt x="8904148" y="969345"/>
                    <a:pt x="8904309" y="968027"/>
                    <a:pt x="8908425" y="968027"/>
                  </a:cubicBezTo>
                  <a:cubicBezTo>
                    <a:pt x="8918073" y="968027"/>
                    <a:pt x="8992042" y="1029132"/>
                    <a:pt x="9037067" y="1061292"/>
                  </a:cubicBezTo>
                  <a:lnTo>
                    <a:pt x="9037067" y="897274"/>
                  </a:lnTo>
                  <a:cubicBezTo>
                    <a:pt x="9053147" y="874762"/>
                    <a:pt x="9088523" y="871546"/>
                    <a:pt x="9107820" y="871546"/>
                  </a:cubicBezTo>
                  <a:cubicBezTo>
                    <a:pt x="9114252" y="871546"/>
                    <a:pt x="9130332" y="874762"/>
                    <a:pt x="9143196" y="874762"/>
                  </a:cubicBezTo>
                  <a:cubicBezTo>
                    <a:pt x="9146412" y="877978"/>
                    <a:pt x="9143196" y="887626"/>
                    <a:pt x="9152844" y="887626"/>
                  </a:cubicBezTo>
                  <a:cubicBezTo>
                    <a:pt x="9159276" y="887626"/>
                    <a:pt x="9191437" y="868330"/>
                    <a:pt x="9213949" y="861898"/>
                  </a:cubicBezTo>
                  <a:cubicBezTo>
                    <a:pt x="9236461" y="855466"/>
                    <a:pt x="9268621" y="852249"/>
                    <a:pt x="9294350" y="845817"/>
                  </a:cubicBezTo>
                  <a:cubicBezTo>
                    <a:pt x="9297566" y="852249"/>
                    <a:pt x="9294350" y="861898"/>
                    <a:pt x="9297566" y="868330"/>
                  </a:cubicBezTo>
                  <a:cubicBezTo>
                    <a:pt x="9300782" y="877978"/>
                    <a:pt x="9313646" y="890842"/>
                    <a:pt x="9316862" y="900490"/>
                  </a:cubicBezTo>
                  <a:lnTo>
                    <a:pt x="9313646" y="1093452"/>
                  </a:lnTo>
                  <a:cubicBezTo>
                    <a:pt x="9313646" y="1093452"/>
                    <a:pt x="9310430" y="1096668"/>
                    <a:pt x="9320078" y="1096668"/>
                  </a:cubicBezTo>
                  <a:cubicBezTo>
                    <a:pt x="9345806" y="1096668"/>
                    <a:pt x="9339374" y="1054860"/>
                    <a:pt x="9339374" y="1051644"/>
                  </a:cubicBezTo>
                  <a:cubicBezTo>
                    <a:pt x="9339374" y="1038780"/>
                    <a:pt x="9339374" y="1022699"/>
                    <a:pt x="9342590" y="1009835"/>
                  </a:cubicBezTo>
                  <a:lnTo>
                    <a:pt x="9342590" y="945515"/>
                  </a:lnTo>
                  <a:lnTo>
                    <a:pt x="9365103" y="945515"/>
                  </a:lnTo>
                  <a:lnTo>
                    <a:pt x="9365103" y="775065"/>
                  </a:lnTo>
                  <a:cubicBezTo>
                    <a:pt x="9365103" y="775065"/>
                    <a:pt x="9368319" y="771849"/>
                    <a:pt x="9371535" y="771849"/>
                  </a:cubicBezTo>
                  <a:lnTo>
                    <a:pt x="9371535" y="945515"/>
                  </a:lnTo>
                  <a:cubicBezTo>
                    <a:pt x="9381183" y="945515"/>
                    <a:pt x="9397263" y="948731"/>
                    <a:pt x="9403695" y="948731"/>
                  </a:cubicBezTo>
                  <a:cubicBezTo>
                    <a:pt x="9413343" y="948731"/>
                    <a:pt x="9429423" y="948731"/>
                    <a:pt x="9439071" y="942299"/>
                  </a:cubicBezTo>
                  <a:lnTo>
                    <a:pt x="9442288" y="771849"/>
                  </a:lnTo>
                  <a:cubicBezTo>
                    <a:pt x="9445504" y="784713"/>
                    <a:pt x="9445504" y="800793"/>
                    <a:pt x="9445504" y="942299"/>
                  </a:cubicBezTo>
                  <a:cubicBezTo>
                    <a:pt x="9451936" y="948731"/>
                    <a:pt x="9458368" y="948731"/>
                    <a:pt x="9468016" y="948731"/>
                  </a:cubicBezTo>
                  <a:cubicBezTo>
                    <a:pt x="9468016" y="961595"/>
                    <a:pt x="9464800" y="974459"/>
                    <a:pt x="9464800" y="1074156"/>
                  </a:cubicBezTo>
                  <a:cubicBezTo>
                    <a:pt x="9464800" y="1083804"/>
                    <a:pt x="9477664" y="1093452"/>
                    <a:pt x="9487312" y="1103100"/>
                  </a:cubicBezTo>
                  <a:cubicBezTo>
                    <a:pt x="9493744" y="1096668"/>
                    <a:pt x="9490528" y="1087020"/>
                    <a:pt x="9493744" y="1080588"/>
                  </a:cubicBezTo>
                  <a:lnTo>
                    <a:pt x="9496960" y="865114"/>
                  </a:lnTo>
                  <a:cubicBezTo>
                    <a:pt x="9500176" y="861898"/>
                    <a:pt x="9506608" y="858682"/>
                    <a:pt x="9509824" y="855466"/>
                  </a:cubicBezTo>
                  <a:cubicBezTo>
                    <a:pt x="9509824" y="849033"/>
                    <a:pt x="9503392" y="845817"/>
                    <a:pt x="9496960" y="842601"/>
                  </a:cubicBezTo>
                  <a:cubicBezTo>
                    <a:pt x="9541985" y="813657"/>
                    <a:pt x="9606305" y="813657"/>
                    <a:pt x="9664194" y="804009"/>
                  </a:cubicBezTo>
                  <a:cubicBezTo>
                    <a:pt x="9689922" y="800793"/>
                    <a:pt x="9734947" y="791145"/>
                    <a:pt x="9744595" y="791145"/>
                  </a:cubicBezTo>
                  <a:cubicBezTo>
                    <a:pt x="9751027" y="791145"/>
                    <a:pt x="9767107" y="794361"/>
                    <a:pt x="9776755" y="797577"/>
                  </a:cubicBezTo>
                  <a:cubicBezTo>
                    <a:pt x="9760675" y="810441"/>
                    <a:pt x="9738163" y="804009"/>
                    <a:pt x="9738163" y="832953"/>
                  </a:cubicBezTo>
                  <a:cubicBezTo>
                    <a:pt x="9738163" y="839385"/>
                    <a:pt x="9744595" y="855466"/>
                    <a:pt x="9744595" y="861898"/>
                  </a:cubicBezTo>
                  <a:lnTo>
                    <a:pt x="9738163" y="1083804"/>
                  </a:lnTo>
                  <a:cubicBezTo>
                    <a:pt x="9738163" y="1090236"/>
                    <a:pt x="9741379" y="1096668"/>
                    <a:pt x="9744595" y="1099884"/>
                  </a:cubicBezTo>
                  <a:cubicBezTo>
                    <a:pt x="9744595" y="1099884"/>
                    <a:pt x="9751027" y="1099884"/>
                    <a:pt x="9751027" y="1096668"/>
                  </a:cubicBezTo>
                  <a:cubicBezTo>
                    <a:pt x="9754243" y="1090236"/>
                    <a:pt x="9751027" y="1083804"/>
                    <a:pt x="9754243" y="1077372"/>
                  </a:cubicBezTo>
                  <a:cubicBezTo>
                    <a:pt x="9799268" y="1054860"/>
                    <a:pt x="9802484" y="1051644"/>
                    <a:pt x="9837860" y="1051644"/>
                  </a:cubicBezTo>
                  <a:cubicBezTo>
                    <a:pt x="9879669" y="1051644"/>
                    <a:pt x="9892533" y="1058076"/>
                    <a:pt x="9937557" y="1083804"/>
                  </a:cubicBezTo>
                  <a:cubicBezTo>
                    <a:pt x="9943989" y="1077372"/>
                    <a:pt x="9943989" y="1070940"/>
                    <a:pt x="9943989" y="1064508"/>
                  </a:cubicBezTo>
                  <a:lnTo>
                    <a:pt x="9943989" y="701096"/>
                  </a:lnTo>
                  <a:cubicBezTo>
                    <a:pt x="9956854" y="691448"/>
                    <a:pt x="9972934" y="681800"/>
                    <a:pt x="9989014" y="678584"/>
                  </a:cubicBezTo>
                  <a:cubicBezTo>
                    <a:pt x="9992230" y="675367"/>
                    <a:pt x="10001878" y="681800"/>
                    <a:pt x="10005094" y="678584"/>
                  </a:cubicBezTo>
                  <a:cubicBezTo>
                    <a:pt x="10011526" y="672151"/>
                    <a:pt x="10014742" y="662503"/>
                    <a:pt x="10014742" y="652855"/>
                  </a:cubicBezTo>
                  <a:cubicBezTo>
                    <a:pt x="10021174" y="636775"/>
                    <a:pt x="10027606" y="617479"/>
                    <a:pt x="10034039" y="598183"/>
                  </a:cubicBezTo>
                  <a:cubicBezTo>
                    <a:pt x="10053335" y="591751"/>
                    <a:pt x="10088711" y="585318"/>
                    <a:pt x="10098359" y="585318"/>
                  </a:cubicBezTo>
                  <a:cubicBezTo>
                    <a:pt x="10104791" y="585318"/>
                    <a:pt x="10133736" y="591751"/>
                    <a:pt x="10153032" y="601399"/>
                  </a:cubicBezTo>
                  <a:lnTo>
                    <a:pt x="10153032" y="662503"/>
                  </a:lnTo>
                  <a:cubicBezTo>
                    <a:pt x="10156248" y="665719"/>
                    <a:pt x="10162680" y="672151"/>
                    <a:pt x="10169112" y="675367"/>
                  </a:cubicBezTo>
                  <a:cubicBezTo>
                    <a:pt x="10159464" y="694664"/>
                    <a:pt x="10153032" y="685016"/>
                    <a:pt x="10153032" y="704312"/>
                  </a:cubicBezTo>
                  <a:cubicBezTo>
                    <a:pt x="10153032" y="704312"/>
                    <a:pt x="10153032" y="713960"/>
                    <a:pt x="10162680" y="723608"/>
                  </a:cubicBezTo>
                  <a:lnTo>
                    <a:pt x="10162680" y="1353951"/>
                  </a:lnTo>
                  <a:cubicBezTo>
                    <a:pt x="10175544" y="1360383"/>
                    <a:pt x="10185192" y="1360383"/>
                    <a:pt x="10194840" y="1363599"/>
                  </a:cubicBezTo>
                  <a:lnTo>
                    <a:pt x="10207705" y="816873"/>
                  </a:lnTo>
                  <a:cubicBezTo>
                    <a:pt x="10204489" y="807225"/>
                    <a:pt x="10210921" y="797577"/>
                    <a:pt x="10198056" y="787929"/>
                  </a:cubicBezTo>
                  <a:lnTo>
                    <a:pt x="10198056" y="720392"/>
                  </a:lnTo>
                  <a:cubicBezTo>
                    <a:pt x="10198056" y="726824"/>
                    <a:pt x="10210921" y="723608"/>
                    <a:pt x="10217353" y="723608"/>
                  </a:cubicBezTo>
                  <a:cubicBezTo>
                    <a:pt x="10249513" y="720392"/>
                    <a:pt x="10307402" y="720392"/>
                    <a:pt x="10317050" y="720392"/>
                  </a:cubicBezTo>
                  <a:cubicBezTo>
                    <a:pt x="10362074" y="720392"/>
                    <a:pt x="10407099" y="717176"/>
                    <a:pt x="10452123" y="736472"/>
                  </a:cubicBezTo>
                  <a:lnTo>
                    <a:pt x="10439259" y="736472"/>
                  </a:lnTo>
                  <a:cubicBezTo>
                    <a:pt x="10429611" y="736472"/>
                    <a:pt x="10426395" y="749336"/>
                    <a:pt x="10429611" y="758984"/>
                  </a:cubicBezTo>
                  <a:cubicBezTo>
                    <a:pt x="10403883" y="755768"/>
                    <a:pt x="10419963" y="739688"/>
                    <a:pt x="10407099" y="739688"/>
                  </a:cubicBezTo>
                  <a:cubicBezTo>
                    <a:pt x="10342778" y="739688"/>
                    <a:pt x="10275241" y="739688"/>
                    <a:pt x="10207705" y="733256"/>
                  </a:cubicBezTo>
                  <a:cubicBezTo>
                    <a:pt x="10204489" y="736472"/>
                    <a:pt x="10201272" y="733256"/>
                    <a:pt x="10201272" y="739688"/>
                  </a:cubicBezTo>
                  <a:cubicBezTo>
                    <a:pt x="10201272" y="749336"/>
                    <a:pt x="10204489" y="758984"/>
                    <a:pt x="10214137" y="768633"/>
                  </a:cubicBezTo>
                  <a:cubicBezTo>
                    <a:pt x="10223785" y="762200"/>
                    <a:pt x="10220569" y="746120"/>
                    <a:pt x="10227001" y="746120"/>
                  </a:cubicBezTo>
                  <a:cubicBezTo>
                    <a:pt x="10236649" y="746120"/>
                    <a:pt x="10236649" y="749336"/>
                    <a:pt x="10236649" y="749336"/>
                  </a:cubicBezTo>
                  <a:cubicBezTo>
                    <a:pt x="10239865" y="752552"/>
                    <a:pt x="10239865" y="758984"/>
                    <a:pt x="10243081" y="758984"/>
                  </a:cubicBezTo>
                  <a:cubicBezTo>
                    <a:pt x="10265593" y="762200"/>
                    <a:pt x="10300970" y="762200"/>
                    <a:pt x="10310618" y="762200"/>
                  </a:cubicBezTo>
                  <a:lnTo>
                    <a:pt x="10387803" y="762200"/>
                  </a:lnTo>
                  <a:cubicBezTo>
                    <a:pt x="10403883" y="765417"/>
                    <a:pt x="10426395" y="765417"/>
                    <a:pt x="10442475" y="775065"/>
                  </a:cubicBezTo>
                  <a:lnTo>
                    <a:pt x="10442475" y="1379680"/>
                  </a:lnTo>
                  <a:lnTo>
                    <a:pt x="10448907" y="1386112"/>
                  </a:lnTo>
                  <a:lnTo>
                    <a:pt x="10461772" y="1376464"/>
                  </a:lnTo>
                  <a:cubicBezTo>
                    <a:pt x="10445691" y="1218878"/>
                    <a:pt x="10464988" y="1218878"/>
                    <a:pt x="10464988" y="1090236"/>
                  </a:cubicBezTo>
                  <a:cubicBezTo>
                    <a:pt x="10464988" y="1080588"/>
                    <a:pt x="10458556" y="1070940"/>
                    <a:pt x="10458556" y="1061292"/>
                  </a:cubicBezTo>
                  <a:cubicBezTo>
                    <a:pt x="10458556" y="1054860"/>
                    <a:pt x="10464988" y="1054860"/>
                    <a:pt x="10468204" y="1051644"/>
                  </a:cubicBezTo>
                  <a:lnTo>
                    <a:pt x="10474636" y="681800"/>
                  </a:lnTo>
                  <a:cubicBezTo>
                    <a:pt x="10477852" y="675367"/>
                    <a:pt x="10484284" y="668935"/>
                    <a:pt x="10481068" y="662503"/>
                  </a:cubicBezTo>
                  <a:cubicBezTo>
                    <a:pt x="10481068" y="659287"/>
                    <a:pt x="10484284" y="656071"/>
                    <a:pt x="10484284" y="646423"/>
                  </a:cubicBezTo>
                  <a:cubicBezTo>
                    <a:pt x="10484284" y="639991"/>
                    <a:pt x="10477852" y="620695"/>
                    <a:pt x="10477852" y="611047"/>
                  </a:cubicBezTo>
                  <a:cubicBezTo>
                    <a:pt x="10477852" y="604615"/>
                    <a:pt x="10487500" y="594967"/>
                    <a:pt x="10487500" y="588534"/>
                  </a:cubicBezTo>
                  <a:cubicBezTo>
                    <a:pt x="10487500" y="569238"/>
                    <a:pt x="10474636" y="556374"/>
                    <a:pt x="10490716" y="540294"/>
                  </a:cubicBezTo>
                  <a:lnTo>
                    <a:pt x="10490716" y="530646"/>
                  </a:lnTo>
                  <a:cubicBezTo>
                    <a:pt x="10487500" y="508134"/>
                    <a:pt x="10490716" y="469541"/>
                    <a:pt x="10490716" y="463109"/>
                  </a:cubicBezTo>
                  <a:cubicBezTo>
                    <a:pt x="10490716" y="453461"/>
                    <a:pt x="10497148" y="447029"/>
                    <a:pt x="10497148" y="437381"/>
                  </a:cubicBezTo>
                  <a:cubicBezTo>
                    <a:pt x="10497148" y="430949"/>
                    <a:pt x="10490716" y="430949"/>
                    <a:pt x="10490716" y="424517"/>
                  </a:cubicBezTo>
                  <a:cubicBezTo>
                    <a:pt x="10490716" y="414868"/>
                    <a:pt x="10497148" y="421301"/>
                    <a:pt x="10497148" y="411652"/>
                  </a:cubicBezTo>
                  <a:cubicBezTo>
                    <a:pt x="10497148" y="405220"/>
                    <a:pt x="10490716" y="408436"/>
                    <a:pt x="10490716" y="402004"/>
                  </a:cubicBezTo>
                  <a:cubicBezTo>
                    <a:pt x="10490716" y="392356"/>
                    <a:pt x="10497148" y="398788"/>
                    <a:pt x="10497148" y="392356"/>
                  </a:cubicBezTo>
                  <a:cubicBezTo>
                    <a:pt x="10497148" y="382708"/>
                    <a:pt x="10490716" y="389140"/>
                    <a:pt x="10490716" y="382708"/>
                  </a:cubicBezTo>
                  <a:cubicBezTo>
                    <a:pt x="10490716" y="373060"/>
                    <a:pt x="10493932" y="376276"/>
                    <a:pt x="10493932" y="373060"/>
                  </a:cubicBezTo>
                  <a:cubicBezTo>
                    <a:pt x="10497148" y="369844"/>
                    <a:pt x="10493932" y="369844"/>
                    <a:pt x="10493932" y="360196"/>
                  </a:cubicBezTo>
                  <a:cubicBezTo>
                    <a:pt x="10493932" y="353764"/>
                    <a:pt x="10503580" y="353764"/>
                    <a:pt x="10506796" y="347332"/>
                  </a:cubicBezTo>
                  <a:cubicBezTo>
                    <a:pt x="10510012" y="344116"/>
                    <a:pt x="10506796" y="337684"/>
                    <a:pt x="10506796" y="331252"/>
                  </a:cubicBezTo>
                  <a:cubicBezTo>
                    <a:pt x="10510012" y="331252"/>
                    <a:pt x="10516444" y="328036"/>
                    <a:pt x="10516444" y="321603"/>
                  </a:cubicBezTo>
                  <a:lnTo>
                    <a:pt x="10516444" y="311955"/>
                  </a:lnTo>
                  <a:cubicBezTo>
                    <a:pt x="10526092" y="308739"/>
                    <a:pt x="10535740" y="299091"/>
                    <a:pt x="10532524" y="292659"/>
                  </a:cubicBezTo>
                  <a:lnTo>
                    <a:pt x="10551821" y="292659"/>
                  </a:lnTo>
                  <a:lnTo>
                    <a:pt x="10551821" y="279795"/>
                  </a:lnTo>
                  <a:cubicBezTo>
                    <a:pt x="10555037" y="276579"/>
                    <a:pt x="10564685" y="276579"/>
                    <a:pt x="10567901" y="270147"/>
                  </a:cubicBezTo>
                  <a:cubicBezTo>
                    <a:pt x="10574333" y="260499"/>
                    <a:pt x="10580765" y="244419"/>
                    <a:pt x="10580765" y="234770"/>
                  </a:cubicBezTo>
                  <a:cubicBezTo>
                    <a:pt x="10580765" y="228338"/>
                    <a:pt x="10574333" y="212258"/>
                    <a:pt x="10574333" y="199394"/>
                  </a:cubicBezTo>
                  <a:cubicBezTo>
                    <a:pt x="10600061" y="196178"/>
                    <a:pt x="10590413" y="160802"/>
                    <a:pt x="10596845" y="157586"/>
                  </a:cubicBezTo>
                  <a:cubicBezTo>
                    <a:pt x="10600061" y="170450"/>
                    <a:pt x="10600061" y="183314"/>
                    <a:pt x="10600061" y="199394"/>
                  </a:cubicBezTo>
                  <a:cubicBezTo>
                    <a:pt x="10603277" y="199394"/>
                    <a:pt x="10609709" y="199394"/>
                    <a:pt x="10612925" y="196178"/>
                  </a:cubicBezTo>
                  <a:cubicBezTo>
                    <a:pt x="10612925" y="215474"/>
                    <a:pt x="10606493" y="237986"/>
                    <a:pt x="10612925" y="260499"/>
                  </a:cubicBezTo>
                  <a:cubicBezTo>
                    <a:pt x="10612925" y="270147"/>
                    <a:pt x="10632222" y="276579"/>
                    <a:pt x="10638654" y="289443"/>
                  </a:cubicBezTo>
                  <a:cubicBezTo>
                    <a:pt x="10648302" y="299091"/>
                    <a:pt x="10680462" y="350548"/>
                    <a:pt x="10680462" y="369844"/>
                  </a:cubicBezTo>
                  <a:cubicBezTo>
                    <a:pt x="10680462" y="376276"/>
                    <a:pt x="10690110" y="376276"/>
                    <a:pt x="10693326" y="382708"/>
                  </a:cubicBezTo>
                  <a:cubicBezTo>
                    <a:pt x="10696542" y="405220"/>
                    <a:pt x="10696542" y="430949"/>
                    <a:pt x="10696542" y="456677"/>
                  </a:cubicBezTo>
                  <a:lnTo>
                    <a:pt x="10696542" y="485621"/>
                  </a:lnTo>
                  <a:cubicBezTo>
                    <a:pt x="10699758" y="488837"/>
                    <a:pt x="10702974" y="488837"/>
                    <a:pt x="10702974" y="495269"/>
                  </a:cubicBezTo>
                  <a:cubicBezTo>
                    <a:pt x="10702974" y="504918"/>
                    <a:pt x="10696542" y="524214"/>
                    <a:pt x="10696542" y="533862"/>
                  </a:cubicBezTo>
                  <a:cubicBezTo>
                    <a:pt x="10696542" y="540294"/>
                    <a:pt x="10702974" y="540294"/>
                    <a:pt x="10702974" y="543510"/>
                  </a:cubicBezTo>
                  <a:cubicBezTo>
                    <a:pt x="10702974" y="591751"/>
                    <a:pt x="10709406" y="675367"/>
                    <a:pt x="10709406" y="685016"/>
                  </a:cubicBezTo>
                  <a:lnTo>
                    <a:pt x="10709406" y="765417"/>
                  </a:lnTo>
                  <a:cubicBezTo>
                    <a:pt x="10712623" y="771849"/>
                    <a:pt x="10719055" y="768633"/>
                    <a:pt x="10719055" y="778281"/>
                  </a:cubicBezTo>
                  <a:cubicBezTo>
                    <a:pt x="10719055" y="784713"/>
                    <a:pt x="10712623" y="784713"/>
                    <a:pt x="10712623" y="794361"/>
                  </a:cubicBezTo>
                  <a:cubicBezTo>
                    <a:pt x="10712623" y="800793"/>
                    <a:pt x="10715839" y="800793"/>
                    <a:pt x="10719055" y="804009"/>
                  </a:cubicBezTo>
                  <a:lnTo>
                    <a:pt x="10831616" y="804009"/>
                  </a:lnTo>
                  <a:lnTo>
                    <a:pt x="10844480" y="64320"/>
                  </a:lnTo>
                  <a:lnTo>
                    <a:pt x="11114627" y="64320"/>
                  </a:lnTo>
                  <a:lnTo>
                    <a:pt x="11114627" y="807225"/>
                  </a:lnTo>
                  <a:lnTo>
                    <a:pt x="11243269" y="807225"/>
                  </a:lnTo>
                  <a:lnTo>
                    <a:pt x="11243269" y="665719"/>
                  </a:lnTo>
                  <a:cubicBezTo>
                    <a:pt x="11246485" y="652855"/>
                    <a:pt x="11246485" y="639991"/>
                    <a:pt x="11246485" y="627127"/>
                  </a:cubicBezTo>
                  <a:lnTo>
                    <a:pt x="11246485" y="594967"/>
                  </a:lnTo>
                  <a:lnTo>
                    <a:pt x="11246485" y="582102"/>
                  </a:lnTo>
                  <a:cubicBezTo>
                    <a:pt x="11262565" y="575670"/>
                    <a:pt x="11275429" y="572454"/>
                    <a:pt x="11278645" y="553158"/>
                  </a:cubicBezTo>
                  <a:lnTo>
                    <a:pt x="11278645" y="463109"/>
                  </a:lnTo>
                  <a:cubicBezTo>
                    <a:pt x="11310806" y="453461"/>
                    <a:pt x="11371910" y="440597"/>
                    <a:pt x="11381558" y="440597"/>
                  </a:cubicBezTo>
                  <a:cubicBezTo>
                    <a:pt x="11426583" y="440597"/>
                    <a:pt x="11455527" y="450245"/>
                    <a:pt x="11506984" y="469541"/>
                  </a:cubicBezTo>
                  <a:lnTo>
                    <a:pt x="11506984" y="553158"/>
                  </a:lnTo>
                  <a:cubicBezTo>
                    <a:pt x="11513416" y="566022"/>
                    <a:pt x="11497336" y="585318"/>
                    <a:pt x="11523064" y="588534"/>
                  </a:cubicBezTo>
                  <a:lnTo>
                    <a:pt x="11523064" y="1209230"/>
                  </a:lnTo>
                  <a:lnTo>
                    <a:pt x="11535928" y="1209230"/>
                  </a:lnTo>
                  <a:cubicBezTo>
                    <a:pt x="11539144" y="1196365"/>
                    <a:pt x="11539144" y="1183501"/>
                    <a:pt x="11539144" y="1170637"/>
                  </a:cubicBezTo>
                  <a:cubicBezTo>
                    <a:pt x="11529496" y="1148125"/>
                    <a:pt x="11561657" y="1151341"/>
                    <a:pt x="11555224" y="1128829"/>
                  </a:cubicBezTo>
                  <a:lnTo>
                    <a:pt x="11577737" y="1128829"/>
                  </a:lnTo>
                  <a:cubicBezTo>
                    <a:pt x="11577737" y="1122397"/>
                    <a:pt x="11568089" y="1074156"/>
                    <a:pt x="11587385" y="1074156"/>
                  </a:cubicBezTo>
                  <a:cubicBezTo>
                    <a:pt x="11597033" y="1074156"/>
                    <a:pt x="11629193" y="1087020"/>
                    <a:pt x="11638841" y="1087020"/>
                  </a:cubicBezTo>
                  <a:cubicBezTo>
                    <a:pt x="11645274" y="1087020"/>
                    <a:pt x="11690298" y="1080588"/>
                    <a:pt x="11716026" y="1080588"/>
                  </a:cubicBezTo>
                  <a:cubicBezTo>
                    <a:pt x="11722458" y="1077372"/>
                    <a:pt x="11722458" y="1070940"/>
                    <a:pt x="11722458" y="1064508"/>
                  </a:cubicBezTo>
                  <a:lnTo>
                    <a:pt x="11722458" y="1035564"/>
                  </a:lnTo>
                  <a:lnTo>
                    <a:pt x="11825372" y="1035564"/>
                  </a:lnTo>
                  <a:cubicBezTo>
                    <a:pt x="11841452" y="1041996"/>
                    <a:pt x="11831804" y="1064508"/>
                    <a:pt x="11831804" y="1077372"/>
                  </a:cubicBezTo>
                  <a:cubicBezTo>
                    <a:pt x="11844668" y="1090236"/>
                    <a:pt x="11870396" y="1087020"/>
                    <a:pt x="11896125" y="1087020"/>
                  </a:cubicBezTo>
                  <a:cubicBezTo>
                    <a:pt x="11902557" y="1087020"/>
                    <a:pt x="11908989" y="1090236"/>
                    <a:pt x="11915421" y="1090236"/>
                  </a:cubicBezTo>
                  <a:cubicBezTo>
                    <a:pt x="11928285" y="1090236"/>
                    <a:pt x="11937933" y="1090236"/>
                    <a:pt x="11944365" y="1080588"/>
                  </a:cubicBezTo>
                  <a:lnTo>
                    <a:pt x="11976525" y="1080588"/>
                  </a:lnTo>
                  <a:cubicBezTo>
                    <a:pt x="11979741" y="1093452"/>
                    <a:pt x="11976525" y="1112748"/>
                    <a:pt x="11976525" y="1122397"/>
                  </a:cubicBezTo>
                  <a:cubicBezTo>
                    <a:pt x="11976525" y="1128829"/>
                    <a:pt x="11986174" y="1132045"/>
                    <a:pt x="11992606" y="1132045"/>
                  </a:cubicBezTo>
                  <a:cubicBezTo>
                    <a:pt x="11995822" y="1138477"/>
                    <a:pt x="11995822" y="1144909"/>
                    <a:pt x="11995822" y="1151341"/>
                  </a:cubicBezTo>
                  <a:cubicBezTo>
                    <a:pt x="11999038" y="1154557"/>
                    <a:pt x="12005470" y="1157773"/>
                    <a:pt x="12008686" y="1157773"/>
                  </a:cubicBezTo>
                  <a:cubicBezTo>
                    <a:pt x="12015118" y="1173853"/>
                    <a:pt x="12002254" y="1196365"/>
                    <a:pt x="12018334" y="1215662"/>
                  </a:cubicBezTo>
                  <a:lnTo>
                    <a:pt x="12018334" y="787929"/>
                  </a:lnTo>
                  <a:cubicBezTo>
                    <a:pt x="12034414" y="713960"/>
                    <a:pt x="12031198" y="643207"/>
                    <a:pt x="12037630" y="566022"/>
                  </a:cubicBezTo>
                  <a:lnTo>
                    <a:pt x="12047278" y="566022"/>
                  </a:lnTo>
                  <a:cubicBezTo>
                    <a:pt x="12066575" y="572454"/>
                    <a:pt x="12098735" y="562806"/>
                    <a:pt x="12105167" y="591751"/>
                  </a:cubicBezTo>
                  <a:lnTo>
                    <a:pt x="12118031" y="591751"/>
                  </a:lnTo>
                  <a:cubicBezTo>
                    <a:pt x="12121247" y="588534"/>
                    <a:pt x="12121247" y="582102"/>
                    <a:pt x="12124463" y="578886"/>
                  </a:cubicBezTo>
                  <a:cubicBezTo>
                    <a:pt x="12140543" y="575670"/>
                    <a:pt x="12169488" y="566022"/>
                    <a:pt x="12179136" y="566022"/>
                  </a:cubicBezTo>
                  <a:lnTo>
                    <a:pt x="12192000" y="566022"/>
                  </a:lnTo>
                  <a:lnTo>
                    <a:pt x="12192000" y="1533981"/>
                  </a:lnTo>
                  <a:lnTo>
                    <a:pt x="12192000" y="1579074"/>
                  </a:lnTo>
                  <a:lnTo>
                    <a:pt x="12192000" y="2006953"/>
                  </a:lnTo>
                  <a:lnTo>
                    <a:pt x="0" y="2006953"/>
                  </a:lnTo>
                  <a:lnTo>
                    <a:pt x="0" y="1579074"/>
                  </a:lnTo>
                  <a:lnTo>
                    <a:pt x="0" y="1533981"/>
                  </a:lnTo>
                  <a:lnTo>
                    <a:pt x="0" y="1125613"/>
                  </a:lnTo>
                  <a:cubicBezTo>
                    <a:pt x="19296" y="1119181"/>
                    <a:pt x="41809" y="1125613"/>
                    <a:pt x="64321" y="1128829"/>
                  </a:cubicBezTo>
                  <a:cubicBezTo>
                    <a:pt x="54673" y="1138477"/>
                    <a:pt x="32161" y="1151341"/>
                    <a:pt x="32161" y="1157773"/>
                  </a:cubicBezTo>
                  <a:cubicBezTo>
                    <a:pt x="32161" y="1173853"/>
                    <a:pt x="90049" y="1180285"/>
                    <a:pt x="99697" y="1183501"/>
                  </a:cubicBezTo>
                  <a:cubicBezTo>
                    <a:pt x="90049" y="1193149"/>
                    <a:pt x="64321" y="1196365"/>
                    <a:pt x="54673" y="1212446"/>
                  </a:cubicBezTo>
                  <a:cubicBezTo>
                    <a:pt x="83617" y="1234958"/>
                    <a:pt x="122210" y="1231742"/>
                    <a:pt x="157586" y="1238174"/>
                  </a:cubicBezTo>
                  <a:lnTo>
                    <a:pt x="157586" y="1279982"/>
                  </a:lnTo>
                  <a:cubicBezTo>
                    <a:pt x="160802" y="1283198"/>
                    <a:pt x="167234" y="1283198"/>
                    <a:pt x="176882" y="1283198"/>
                  </a:cubicBezTo>
                  <a:cubicBezTo>
                    <a:pt x="199395" y="1283198"/>
                    <a:pt x="237987" y="1260686"/>
                    <a:pt x="302308" y="1260686"/>
                  </a:cubicBezTo>
                  <a:cubicBezTo>
                    <a:pt x="311956" y="1260686"/>
                    <a:pt x="366629" y="1267118"/>
                    <a:pt x="376277" y="1267118"/>
                  </a:cubicBezTo>
                  <a:cubicBezTo>
                    <a:pt x="382709" y="1267118"/>
                    <a:pt x="395573" y="1263902"/>
                    <a:pt x="405221" y="1260686"/>
                  </a:cubicBezTo>
                  <a:cubicBezTo>
                    <a:pt x="398789" y="1292847"/>
                    <a:pt x="434165" y="1292847"/>
                    <a:pt x="453462" y="1308927"/>
                  </a:cubicBezTo>
                  <a:lnTo>
                    <a:pt x="466326" y="1308927"/>
                  </a:lnTo>
                  <a:cubicBezTo>
                    <a:pt x="469542" y="1299279"/>
                    <a:pt x="469542" y="1286414"/>
                    <a:pt x="472758" y="1273550"/>
                  </a:cubicBezTo>
                  <a:lnTo>
                    <a:pt x="472758" y="1193149"/>
                  </a:lnTo>
                  <a:cubicBezTo>
                    <a:pt x="475974" y="1180285"/>
                    <a:pt x="475974" y="1167421"/>
                    <a:pt x="475974" y="1154557"/>
                  </a:cubicBezTo>
                  <a:cubicBezTo>
                    <a:pt x="475974" y="1138477"/>
                    <a:pt x="479190" y="1122397"/>
                    <a:pt x="479190" y="1106316"/>
                  </a:cubicBezTo>
                  <a:cubicBezTo>
                    <a:pt x="479190" y="1096668"/>
                    <a:pt x="482406" y="1083804"/>
                    <a:pt x="482406" y="1070940"/>
                  </a:cubicBezTo>
                  <a:cubicBezTo>
                    <a:pt x="504918" y="1054860"/>
                    <a:pt x="543511" y="1032348"/>
                    <a:pt x="553159" y="1032348"/>
                  </a:cubicBezTo>
                  <a:cubicBezTo>
                    <a:pt x="559591" y="1032348"/>
                    <a:pt x="601399" y="1061292"/>
                    <a:pt x="604615" y="1070940"/>
                  </a:cubicBezTo>
                  <a:cubicBezTo>
                    <a:pt x="611047" y="1090236"/>
                    <a:pt x="611047" y="1128829"/>
                    <a:pt x="611047" y="1138477"/>
                  </a:cubicBezTo>
                  <a:lnTo>
                    <a:pt x="611047" y="1334655"/>
                  </a:lnTo>
                  <a:cubicBezTo>
                    <a:pt x="607831" y="1392544"/>
                    <a:pt x="598183" y="1402192"/>
                    <a:pt x="643208" y="1402192"/>
                  </a:cubicBezTo>
                  <a:lnTo>
                    <a:pt x="652856" y="1402192"/>
                  </a:lnTo>
                  <a:cubicBezTo>
                    <a:pt x="656072" y="1392544"/>
                    <a:pt x="656072" y="1382896"/>
                    <a:pt x="656072" y="1373247"/>
                  </a:cubicBezTo>
                  <a:cubicBezTo>
                    <a:pt x="656072" y="1366815"/>
                    <a:pt x="652856" y="1331439"/>
                    <a:pt x="649640" y="1283198"/>
                  </a:cubicBezTo>
                  <a:cubicBezTo>
                    <a:pt x="675368" y="1286414"/>
                    <a:pt x="704313" y="1283198"/>
                    <a:pt x="733257" y="1283198"/>
                  </a:cubicBezTo>
                  <a:cubicBezTo>
                    <a:pt x="730041" y="1251038"/>
                    <a:pt x="723609" y="1231742"/>
                    <a:pt x="720393" y="1209230"/>
                  </a:cubicBezTo>
                  <a:cubicBezTo>
                    <a:pt x="746121" y="1212446"/>
                    <a:pt x="768633" y="1212446"/>
                    <a:pt x="839386" y="1212446"/>
                  </a:cubicBezTo>
                  <a:cubicBezTo>
                    <a:pt x="842602" y="1212446"/>
                    <a:pt x="849034" y="1215662"/>
                    <a:pt x="855466" y="1222094"/>
                  </a:cubicBezTo>
                  <a:lnTo>
                    <a:pt x="868330" y="1222094"/>
                  </a:lnTo>
                  <a:cubicBezTo>
                    <a:pt x="855466" y="1202798"/>
                    <a:pt x="868330" y="1167421"/>
                    <a:pt x="871547" y="1151341"/>
                  </a:cubicBezTo>
                  <a:cubicBezTo>
                    <a:pt x="874763" y="1151341"/>
                    <a:pt x="877979" y="1154557"/>
                    <a:pt x="884411" y="1154557"/>
                  </a:cubicBezTo>
                  <a:cubicBezTo>
                    <a:pt x="894059" y="1154557"/>
                    <a:pt x="897275" y="1132045"/>
                    <a:pt x="906923" y="1132045"/>
                  </a:cubicBezTo>
                  <a:cubicBezTo>
                    <a:pt x="913355" y="1132045"/>
                    <a:pt x="916571" y="1135261"/>
                    <a:pt x="977676" y="1135261"/>
                  </a:cubicBezTo>
                  <a:cubicBezTo>
                    <a:pt x="980892" y="1141693"/>
                    <a:pt x="984108" y="1148125"/>
                    <a:pt x="990540" y="1151341"/>
                  </a:cubicBezTo>
                  <a:cubicBezTo>
                    <a:pt x="1009836" y="1151341"/>
                    <a:pt x="1038780" y="1141693"/>
                    <a:pt x="1061293" y="1160989"/>
                  </a:cubicBezTo>
                  <a:cubicBezTo>
                    <a:pt x="1064509" y="1164205"/>
                    <a:pt x="1061293" y="1164205"/>
                    <a:pt x="1061293" y="1173853"/>
                  </a:cubicBezTo>
                  <a:lnTo>
                    <a:pt x="1061293" y="1386112"/>
                  </a:lnTo>
                  <a:cubicBezTo>
                    <a:pt x="1064509" y="1402192"/>
                    <a:pt x="1064509" y="1418272"/>
                    <a:pt x="1067725" y="1431136"/>
                  </a:cubicBezTo>
                  <a:lnTo>
                    <a:pt x="1115965" y="1431136"/>
                  </a:lnTo>
                  <a:cubicBezTo>
                    <a:pt x="1122398" y="1415056"/>
                    <a:pt x="1125613" y="1395760"/>
                    <a:pt x="1125613" y="1379680"/>
                  </a:cubicBezTo>
                  <a:cubicBezTo>
                    <a:pt x="1128830" y="1347519"/>
                    <a:pt x="1135262" y="1289631"/>
                    <a:pt x="1135262" y="1279982"/>
                  </a:cubicBezTo>
                  <a:cubicBezTo>
                    <a:pt x="1135262" y="1247822"/>
                    <a:pt x="1122398" y="1183501"/>
                    <a:pt x="1119182" y="1151341"/>
                  </a:cubicBezTo>
                  <a:lnTo>
                    <a:pt x="1183502" y="1151341"/>
                  </a:lnTo>
                  <a:lnTo>
                    <a:pt x="1183502" y="1132045"/>
                  </a:lnTo>
                  <a:lnTo>
                    <a:pt x="1257471" y="1132045"/>
                  </a:lnTo>
                  <a:cubicBezTo>
                    <a:pt x="1263903" y="1164205"/>
                    <a:pt x="1289632" y="1148125"/>
                    <a:pt x="1308928" y="1148125"/>
                  </a:cubicBezTo>
                  <a:lnTo>
                    <a:pt x="1395761" y="1148125"/>
                  </a:lnTo>
                  <a:cubicBezTo>
                    <a:pt x="1386113" y="1202798"/>
                    <a:pt x="1379681" y="1244606"/>
                    <a:pt x="1373249" y="1283198"/>
                  </a:cubicBezTo>
                  <a:lnTo>
                    <a:pt x="1382897" y="1453648"/>
                  </a:lnTo>
                  <a:cubicBezTo>
                    <a:pt x="1392545" y="1447216"/>
                    <a:pt x="1398977" y="1408624"/>
                    <a:pt x="1411841" y="1398976"/>
                  </a:cubicBezTo>
                  <a:cubicBezTo>
                    <a:pt x="1427921" y="1398976"/>
                    <a:pt x="1447217" y="1402192"/>
                    <a:pt x="1463298" y="1398976"/>
                  </a:cubicBezTo>
                  <a:cubicBezTo>
                    <a:pt x="1476162" y="1392544"/>
                    <a:pt x="1472946" y="1366815"/>
                    <a:pt x="1476162" y="1360383"/>
                  </a:cubicBezTo>
                  <a:cubicBezTo>
                    <a:pt x="1479378" y="1350735"/>
                    <a:pt x="1482594" y="1337871"/>
                    <a:pt x="1482594" y="1325007"/>
                  </a:cubicBezTo>
                  <a:cubicBezTo>
                    <a:pt x="1485810" y="1312143"/>
                    <a:pt x="1489026" y="1299279"/>
                    <a:pt x="1489026" y="1286414"/>
                  </a:cubicBezTo>
                  <a:cubicBezTo>
                    <a:pt x="1498674" y="1225310"/>
                    <a:pt x="1508322" y="1160989"/>
                    <a:pt x="1514754" y="1096668"/>
                  </a:cubicBezTo>
                  <a:cubicBezTo>
                    <a:pt x="1517970" y="1067724"/>
                    <a:pt x="1521186" y="1035564"/>
                    <a:pt x="1524402" y="1003403"/>
                  </a:cubicBezTo>
                  <a:lnTo>
                    <a:pt x="1524402" y="816873"/>
                  </a:lnTo>
                  <a:cubicBezTo>
                    <a:pt x="1517970" y="768633"/>
                    <a:pt x="1514754" y="710744"/>
                    <a:pt x="1505106" y="662503"/>
                  </a:cubicBezTo>
                  <a:cubicBezTo>
                    <a:pt x="1501890" y="630343"/>
                    <a:pt x="1489026" y="569238"/>
                    <a:pt x="1489026" y="559590"/>
                  </a:cubicBezTo>
                  <a:cubicBezTo>
                    <a:pt x="1489026" y="540294"/>
                    <a:pt x="1543699" y="540294"/>
                    <a:pt x="1550131" y="527430"/>
                  </a:cubicBezTo>
                  <a:cubicBezTo>
                    <a:pt x="1553347" y="517782"/>
                    <a:pt x="1556563" y="504918"/>
                    <a:pt x="1556563" y="495269"/>
                  </a:cubicBezTo>
                  <a:lnTo>
                    <a:pt x="1556563" y="472757"/>
                  </a:lnTo>
                  <a:cubicBezTo>
                    <a:pt x="1559779" y="447029"/>
                    <a:pt x="1559779" y="418085"/>
                    <a:pt x="1562995" y="392356"/>
                  </a:cubicBezTo>
                  <a:cubicBezTo>
                    <a:pt x="1569427" y="437381"/>
                    <a:pt x="1562995" y="485621"/>
                    <a:pt x="1575859" y="530646"/>
                  </a:cubicBezTo>
                  <a:cubicBezTo>
                    <a:pt x="1579075" y="546726"/>
                    <a:pt x="1624099" y="569238"/>
                    <a:pt x="1624099" y="578886"/>
                  </a:cubicBezTo>
                  <a:lnTo>
                    <a:pt x="1595155" y="868330"/>
                  </a:lnTo>
                  <a:lnTo>
                    <a:pt x="1595155" y="1045212"/>
                  </a:lnTo>
                  <a:lnTo>
                    <a:pt x="1617667" y="1402192"/>
                  </a:lnTo>
                  <a:lnTo>
                    <a:pt x="1730229" y="1402192"/>
                  </a:lnTo>
                  <a:lnTo>
                    <a:pt x="1746309" y="916570"/>
                  </a:lnTo>
                  <a:cubicBezTo>
                    <a:pt x="1739877" y="910138"/>
                    <a:pt x="1730229" y="903706"/>
                    <a:pt x="1723797" y="900490"/>
                  </a:cubicBezTo>
                  <a:cubicBezTo>
                    <a:pt x="1723797" y="900490"/>
                    <a:pt x="1723797" y="897274"/>
                    <a:pt x="1727013" y="894058"/>
                  </a:cubicBezTo>
                  <a:cubicBezTo>
                    <a:pt x="1733445" y="890842"/>
                    <a:pt x="1762389" y="900490"/>
                    <a:pt x="1762389" y="877978"/>
                  </a:cubicBezTo>
                  <a:lnTo>
                    <a:pt x="1910327" y="877978"/>
                  </a:lnTo>
                  <a:cubicBezTo>
                    <a:pt x="1916759" y="881194"/>
                    <a:pt x="1926407" y="903706"/>
                    <a:pt x="1945703" y="897274"/>
                  </a:cubicBezTo>
                  <a:cubicBezTo>
                    <a:pt x="1942487" y="906922"/>
                    <a:pt x="1929623" y="913354"/>
                    <a:pt x="1929623" y="923002"/>
                  </a:cubicBezTo>
                  <a:cubicBezTo>
                    <a:pt x="1929623" y="929434"/>
                    <a:pt x="1936055" y="926218"/>
                    <a:pt x="1936055" y="932650"/>
                  </a:cubicBezTo>
                  <a:cubicBezTo>
                    <a:pt x="1936055" y="942299"/>
                    <a:pt x="1926407" y="951947"/>
                    <a:pt x="1926407" y="958379"/>
                  </a:cubicBezTo>
                  <a:cubicBezTo>
                    <a:pt x="1926407" y="968027"/>
                    <a:pt x="1929623" y="974459"/>
                    <a:pt x="1936055" y="980891"/>
                  </a:cubicBezTo>
                  <a:cubicBezTo>
                    <a:pt x="1932839" y="1080588"/>
                    <a:pt x="1932839" y="1083804"/>
                    <a:pt x="1936055" y="1087020"/>
                  </a:cubicBezTo>
                  <a:cubicBezTo>
                    <a:pt x="1932839" y="1096668"/>
                    <a:pt x="1929623" y="1112748"/>
                    <a:pt x="1929623" y="1122397"/>
                  </a:cubicBezTo>
                  <a:cubicBezTo>
                    <a:pt x="1929623" y="1128829"/>
                    <a:pt x="1936055" y="1128829"/>
                    <a:pt x="1936055" y="1138477"/>
                  </a:cubicBezTo>
                  <a:cubicBezTo>
                    <a:pt x="1936055" y="1144909"/>
                    <a:pt x="1929623" y="1138477"/>
                    <a:pt x="1929623" y="1148125"/>
                  </a:cubicBezTo>
                  <a:lnTo>
                    <a:pt x="1929623" y="1402192"/>
                  </a:lnTo>
                  <a:lnTo>
                    <a:pt x="1987512" y="1402192"/>
                  </a:lnTo>
                  <a:lnTo>
                    <a:pt x="1997160" y="1006619"/>
                  </a:lnTo>
                  <a:cubicBezTo>
                    <a:pt x="1993944" y="1003403"/>
                    <a:pt x="1990728" y="1003403"/>
                    <a:pt x="1990728" y="993755"/>
                  </a:cubicBezTo>
                  <a:cubicBezTo>
                    <a:pt x="1990728" y="993755"/>
                    <a:pt x="2000376" y="990539"/>
                    <a:pt x="2000376" y="974459"/>
                  </a:cubicBezTo>
                  <a:lnTo>
                    <a:pt x="2000376" y="951947"/>
                  </a:lnTo>
                  <a:lnTo>
                    <a:pt x="2000376" y="935866"/>
                  </a:lnTo>
                  <a:lnTo>
                    <a:pt x="2138666" y="935866"/>
                  </a:lnTo>
                  <a:cubicBezTo>
                    <a:pt x="2141882" y="951947"/>
                    <a:pt x="2141882" y="968027"/>
                    <a:pt x="2138666" y="984107"/>
                  </a:cubicBezTo>
                  <a:cubicBezTo>
                    <a:pt x="2148314" y="993755"/>
                    <a:pt x="2157962" y="1006619"/>
                    <a:pt x="2157962" y="1016267"/>
                  </a:cubicBezTo>
                  <a:lnTo>
                    <a:pt x="2157962" y="1402192"/>
                  </a:lnTo>
                  <a:cubicBezTo>
                    <a:pt x="2161178" y="1402192"/>
                    <a:pt x="2161178" y="1405408"/>
                    <a:pt x="2167610" y="1405408"/>
                  </a:cubicBezTo>
                  <a:cubicBezTo>
                    <a:pt x="2190122" y="1405408"/>
                    <a:pt x="2170826" y="1370031"/>
                    <a:pt x="2183690" y="1325007"/>
                  </a:cubicBezTo>
                  <a:lnTo>
                    <a:pt x="2183690" y="765417"/>
                  </a:lnTo>
                  <a:lnTo>
                    <a:pt x="2321980" y="765417"/>
                  </a:lnTo>
                  <a:cubicBezTo>
                    <a:pt x="2328412" y="778281"/>
                    <a:pt x="2334844" y="794361"/>
                    <a:pt x="2338060" y="807225"/>
                  </a:cubicBezTo>
                  <a:lnTo>
                    <a:pt x="2334844" y="1341087"/>
                  </a:lnTo>
                  <a:cubicBezTo>
                    <a:pt x="2341276" y="1337871"/>
                    <a:pt x="2357356" y="1337871"/>
                    <a:pt x="2360572" y="1353951"/>
                  </a:cubicBezTo>
                  <a:lnTo>
                    <a:pt x="2379868" y="1350735"/>
                  </a:lnTo>
                  <a:lnTo>
                    <a:pt x="2379868" y="585318"/>
                  </a:lnTo>
                  <a:cubicBezTo>
                    <a:pt x="2392733" y="578886"/>
                    <a:pt x="2457053" y="578886"/>
                    <a:pt x="2489214" y="585318"/>
                  </a:cubicBezTo>
                  <a:lnTo>
                    <a:pt x="2489214" y="1350735"/>
                  </a:lnTo>
                  <a:cubicBezTo>
                    <a:pt x="2492430" y="1353951"/>
                    <a:pt x="2489214" y="1353951"/>
                    <a:pt x="2498862" y="1353951"/>
                  </a:cubicBezTo>
                  <a:cubicBezTo>
                    <a:pt x="2508510" y="1353951"/>
                    <a:pt x="2514942" y="1341087"/>
                    <a:pt x="2531022" y="1344303"/>
                  </a:cubicBezTo>
                  <a:lnTo>
                    <a:pt x="2534238" y="849033"/>
                  </a:lnTo>
                  <a:cubicBezTo>
                    <a:pt x="2534238" y="842601"/>
                    <a:pt x="2531022" y="832953"/>
                    <a:pt x="2531022" y="823305"/>
                  </a:cubicBezTo>
                  <a:cubicBezTo>
                    <a:pt x="2534238" y="813657"/>
                    <a:pt x="2527806" y="804009"/>
                    <a:pt x="2531022" y="794361"/>
                  </a:cubicBezTo>
                  <a:cubicBezTo>
                    <a:pt x="2531022" y="778281"/>
                    <a:pt x="2540670" y="768633"/>
                    <a:pt x="2543886" y="755768"/>
                  </a:cubicBezTo>
                  <a:cubicBezTo>
                    <a:pt x="2563183" y="755768"/>
                    <a:pt x="2592127" y="752552"/>
                    <a:pt x="2601775" y="752552"/>
                  </a:cubicBezTo>
                  <a:lnTo>
                    <a:pt x="2685392" y="752552"/>
                  </a:lnTo>
                  <a:lnTo>
                    <a:pt x="2685392" y="1144909"/>
                  </a:lnTo>
                  <a:cubicBezTo>
                    <a:pt x="2695040" y="1260686"/>
                    <a:pt x="2669312" y="1373247"/>
                    <a:pt x="2695040" y="1373247"/>
                  </a:cubicBezTo>
                  <a:cubicBezTo>
                    <a:pt x="2707904" y="1373247"/>
                    <a:pt x="2707904" y="1360383"/>
                    <a:pt x="2707904" y="1353951"/>
                  </a:cubicBezTo>
                  <a:lnTo>
                    <a:pt x="2733633" y="1353951"/>
                  </a:lnTo>
                  <a:lnTo>
                    <a:pt x="2733633" y="1022699"/>
                  </a:lnTo>
                  <a:cubicBezTo>
                    <a:pt x="2749713" y="1016267"/>
                    <a:pt x="2746497" y="1003403"/>
                    <a:pt x="2749713" y="996971"/>
                  </a:cubicBezTo>
                  <a:cubicBezTo>
                    <a:pt x="2765793" y="964811"/>
                    <a:pt x="2756145" y="984107"/>
                    <a:pt x="2772225" y="977675"/>
                  </a:cubicBezTo>
                  <a:cubicBezTo>
                    <a:pt x="2778657" y="974459"/>
                    <a:pt x="2781873" y="968027"/>
                    <a:pt x="2785089" y="961595"/>
                  </a:cubicBezTo>
                  <a:cubicBezTo>
                    <a:pt x="2810817" y="971243"/>
                    <a:pt x="2830114" y="932650"/>
                    <a:pt x="2820466" y="916570"/>
                  </a:cubicBezTo>
                  <a:cubicBezTo>
                    <a:pt x="2868706" y="932650"/>
                    <a:pt x="2849410" y="868330"/>
                    <a:pt x="2855842" y="849033"/>
                  </a:cubicBezTo>
                  <a:cubicBezTo>
                    <a:pt x="2859058" y="781497"/>
                    <a:pt x="2859058" y="768633"/>
                    <a:pt x="2855842" y="758984"/>
                  </a:cubicBezTo>
                  <a:lnTo>
                    <a:pt x="2868706" y="758984"/>
                  </a:lnTo>
                  <a:lnTo>
                    <a:pt x="2871922" y="900490"/>
                  </a:lnTo>
                  <a:cubicBezTo>
                    <a:pt x="2875138" y="923002"/>
                    <a:pt x="2875138" y="916570"/>
                    <a:pt x="2900866" y="916570"/>
                  </a:cubicBezTo>
                  <a:cubicBezTo>
                    <a:pt x="2900866" y="926218"/>
                    <a:pt x="2904082" y="939082"/>
                    <a:pt x="2900866" y="948731"/>
                  </a:cubicBezTo>
                  <a:cubicBezTo>
                    <a:pt x="2904082" y="961595"/>
                    <a:pt x="2926595" y="958379"/>
                    <a:pt x="2933027" y="961595"/>
                  </a:cubicBezTo>
                  <a:cubicBezTo>
                    <a:pt x="2936243" y="971243"/>
                    <a:pt x="2942675" y="980891"/>
                    <a:pt x="2955539" y="977675"/>
                  </a:cubicBezTo>
                  <a:cubicBezTo>
                    <a:pt x="2958755" y="984107"/>
                    <a:pt x="2961971" y="1006619"/>
                    <a:pt x="2965187" y="1022699"/>
                  </a:cubicBezTo>
                  <a:cubicBezTo>
                    <a:pt x="2968403" y="1025915"/>
                    <a:pt x="2974836" y="1025915"/>
                    <a:pt x="2974836" y="1029132"/>
                  </a:cubicBezTo>
                  <a:cubicBezTo>
                    <a:pt x="2978052" y="1054860"/>
                    <a:pt x="2981268" y="1096668"/>
                    <a:pt x="2981268" y="1106316"/>
                  </a:cubicBezTo>
                  <a:lnTo>
                    <a:pt x="2981268" y="1209230"/>
                  </a:lnTo>
                  <a:cubicBezTo>
                    <a:pt x="2981268" y="1209230"/>
                    <a:pt x="2978052" y="1212446"/>
                    <a:pt x="2987699" y="1212446"/>
                  </a:cubicBezTo>
                  <a:cubicBezTo>
                    <a:pt x="2994132" y="1212446"/>
                    <a:pt x="2990915" y="1199581"/>
                    <a:pt x="3013428" y="1199581"/>
                  </a:cubicBezTo>
                  <a:lnTo>
                    <a:pt x="3013428" y="1177069"/>
                  </a:lnTo>
                  <a:lnTo>
                    <a:pt x="3019860" y="1177069"/>
                  </a:lnTo>
                  <a:lnTo>
                    <a:pt x="3019860" y="1199581"/>
                  </a:lnTo>
                  <a:cubicBezTo>
                    <a:pt x="3023076" y="1199581"/>
                    <a:pt x="3026292" y="1202798"/>
                    <a:pt x="3029508" y="1206014"/>
                  </a:cubicBezTo>
                  <a:cubicBezTo>
                    <a:pt x="3032724" y="1199581"/>
                    <a:pt x="3032724" y="1193149"/>
                    <a:pt x="3032724" y="1186717"/>
                  </a:cubicBezTo>
                  <a:lnTo>
                    <a:pt x="3032724" y="1132045"/>
                  </a:lnTo>
                  <a:cubicBezTo>
                    <a:pt x="3039156" y="1125613"/>
                    <a:pt x="3052020" y="1119181"/>
                    <a:pt x="3058452" y="1109532"/>
                  </a:cubicBezTo>
                  <a:lnTo>
                    <a:pt x="3116341" y="1109532"/>
                  </a:lnTo>
                  <a:cubicBezTo>
                    <a:pt x="3116341" y="1112748"/>
                    <a:pt x="3119557" y="1119181"/>
                    <a:pt x="3122773" y="1122397"/>
                  </a:cubicBezTo>
                  <a:cubicBezTo>
                    <a:pt x="3125989" y="1122397"/>
                    <a:pt x="3132421" y="1119181"/>
                    <a:pt x="3132421" y="1115965"/>
                  </a:cubicBezTo>
                  <a:cubicBezTo>
                    <a:pt x="3135637" y="1099884"/>
                    <a:pt x="3154934" y="1080588"/>
                    <a:pt x="3161365" y="1074156"/>
                  </a:cubicBezTo>
                  <a:cubicBezTo>
                    <a:pt x="3164582" y="1070940"/>
                    <a:pt x="3164582" y="1064508"/>
                    <a:pt x="3164582" y="1061292"/>
                  </a:cubicBezTo>
                  <a:lnTo>
                    <a:pt x="3164582" y="1038780"/>
                  </a:lnTo>
                  <a:cubicBezTo>
                    <a:pt x="3164582" y="1032348"/>
                    <a:pt x="3164582" y="1025915"/>
                    <a:pt x="3167798" y="1022699"/>
                  </a:cubicBezTo>
                  <a:cubicBezTo>
                    <a:pt x="3171014" y="1038780"/>
                    <a:pt x="3167798" y="1058076"/>
                    <a:pt x="3174230" y="1074156"/>
                  </a:cubicBezTo>
                  <a:cubicBezTo>
                    <a:pt x="3183878" y="1096668"/>
                    <a:pt x="3209606" y="1080588"/>
                    <a:pt x="3228903" y="1087020"/>
                  </a:cubicBezTo>
                  <a:cubicBezTo>
                    <a:pt x="3228903" y="1090236"/>
                    <a:pt x="3225686" y="1096668"/>
                    <a:pt x="3225686" y="1099884"/>
                  </a:cubicBezTo>
                  <a:cubicBezTo>
                    <a:pt x="3228903" y="1103100"/>
                    <a:pt x="3238551" y="1103100"/>
                    <a:pt x="3238551" y="1112748"/>
                  </a:cubicBezTo>
                  <a:cubicBezTo>
                    <a:pt x="3251415" y="1157773"/>
                    <a:pt x="3251415" y="1209230"/>
                    <a:pt x="3264279" y="1254254"/>
                  </a:cubicBezTo>
                  <a:cubicBezTo>
                    <a:pt x="3267495" y="1263902"/>
                    <a:pt x="3264279" y="1283198"/>
                    <a:pt x="3267495" y="1299279"/>
                  </a:cubicBezTo>
                  <a:cubicBezTo>
                    <a:pt x="3267495" y="1305711"/>
                    <a:pt x="3273927" y="1315359"/>
                    <a:pt x="3283575" y="1315359"/>
                  </a:cubicBezTo>
                  <a:cubicBezTo>
                    <a:pt x="3290007" y="1315359"/>
                    <a:pt x="3293223" y="1308927"/>
                    <a:pt x="3299655" y="1302495"/>
                  </a:cubicBezTo>
                  <a:lnTo>
                    <a:pt x="3299655" y="1241390"/>
                  </a:lnTo>
                  <a:cubicBezTo>
                    <a:pt x="3299655" y="1225310"/>
                    <a:pt x="3306087" y="1225310"/>
                    <a:pt x="3318952" y="1225310"/>
                  </a:cubicBezTo>
                  <a:cubicBezTo>
                    <a:pt x="3325384" y="1225310"/>
                    <a:pt x="3405785" y="1228526"/>
                    <a:pt x="3412217" y="1228526"/>
                  </a:cubicBezTo>
                  <a:cubicBezTo>
                    <a:pt x="3412217" y="1228526"/>
                    <a:pt x="3415433" y="1231742"/>
                    <a:pt x="3425081" y="1225310"/>
                  </a:cubicBezTo>
                  <a:lnTo>
                    <a:pt x="3425081" y="955163"/>
                  </a:lnTo>
                  <a:cubicBezTo>
                    <a:pt x="3437945" y="935866"/>
                    <a:pt x="3460457" y="919786"/>
                    <a:pt x="3476537" y="900490"/>
                  </a:cubicBezTo>
                  <a:lnTo>
                    <a:pt x="3476537" y="887626"/>
                  </a:lnTo>
                  <a:cubicBezTo>
                    <a:pt x="3476537" y="874762"/>
                    <a:pt x="3479753" y="858682"/>
                    <a:pt x="3482970" y="845817"/>
                  </a:cubicBezTo>
                  <a:cubicBezTo>
                    <a:pt x="3476537" y="887626"/>
                    <a:pt x="3495834" y="900490"/>
                    <a:pt x="3527994" y="900490"/>
                  </a:cubicBezTo>
                  <a:lnTo>
                    <a:pt x="3550506" y="900490"/>
                  </a:lnTo>
                  <a:cubicBezTo>
                    <a:pt x="3550506" y="890842"/>
                    <a:pt x="3550506" y="877978"/>
                    <a:pt x="3553722" y="868330"/>
                  </a:cubicBezTo>
                  <a:cubicBezTo>
                    <a:pt x="3540858" y="932650"/>
                    <a:pt x="3618043" y="884410"/>
                    <a:pt x="3618043" y="932650"/>
                  </a:cubicBezTo>
                  <a:cubicBezTo>
                    <a:pt x="3618043" y="968027"/>
                    <a:pt x="3601963" y="910138"/>
                    <a:pt x="3611611" y="1041996"/>
                  </a:cubicBezTo>
                  <a:lnTo>
                    <a:pt x="3614827" y="1170637"/>
                  </a:lnTo>
                  <a:cubicBezTo>
                    <a:pt x="3618043" y="1173853"/>
                    <a:pt x="3621259" y="1180285"/>
                    <a:pt x="3630907" y="1180285"/>
                  </a:cubicBezTo>
                  <a:cubicBezTo>
                    <a:pt x="3637339" y="1180285"/>
                    <a:pt x="3640555" y="1173853"/>
                    <a:pt x="3646987" y="1167421"/>
                  </a:cubicBezTo>
                  <a:cubicBezTo>
                    <a:pt x="3653420" y="1164205"/>
                    <a:pt x="3663068" y="1170637"/>
                    <a:pt x="3679148" y="1164205"/>
                  </a:cubicBezTo>
                  <a:lnTo>
                    <a:pt x="3679148" y="1054860"/>
                  </a:lnTo>
                  <a:cubicBezTo>
                    <a:pt x="3698444" y="1045212"/>
                    <a:pt x="3727388" y="1025915"/>
                    <a:pt x="3737037" y="1025915"/>
                  </a:cubicBezTo>
                  <a:lnTo>
                    <a:pt x="3823870" y="1025915"/>
                  </a:lnTo>
                  <a:cubicBezTo>
                    <a:pt x="3827086" y="1029132"/>
                    <a:pt x="3827086" y="1035564"/>
                    <a:pt x="3833518" y="1041996"/>
                  </a:cubicBezTo>
                  <a:lnTo>
                    <a:pt x="3846382" y="1041996"/>
                  </a:lnTo>
                  <a:lnTo>
                    <a:pt x="3856030" y="836169"/>
                  </a:lnTo>
                  <a:cubicBezTo>
                    <a:pt x="3859246" y="829737"/>
                    <a:pt x="3859246" y="823305"/>
                    <a:pt x="3859246" y="816873"/>
                  </a:cubicBezTo>
                  <a:cubicBezTo>
                    <a:pt x="3859246" y="810441"/>
                    <a:pt x="3862462" y="800793"/>
                    <a:pt x="3862462" y="791145"/>
                  </a:cubicBezTo>
                  <a:cubicBezTo>
                    <a:pt x="3875326" y="781497"/>
                    <a:pt x="3920351" y="771849"/>
                    <a:pt x="3936431" y="771849"/>
                  </a:cubicBezTo>
                  <a:cubicBezTo>
                    <a:pt x="3955727" y="771849"/>
                    <a:pt x="3984671" y="775065"/>
                    <a:pt x="3984671" y="800793"/>
                  </a:cubicBezTo>
                  <a:lnTo>
                    <a:pt x="3984671" y="984107"/>
                  </a:lnTo>
                  <a:cubicBezTo>
                    <a:pt x="3997536" y="1006619"/>
                    <a:pt x="3997536" y="993755"/>
                    <a:pt x="3997536" y="1009835"/>
                  </a:cubicBezTo>
                  <a:lnTo>
                    <a:pt x="3997536" y="1186717"/>
                  </a:lnTo>
                  <a:cubicBezTo>
                    <a:pt x="4000752" y="1206014"/>
                    <a:pt x="3994320" y="1315359"/>
                    <a:pt x="4036128" y="1315359"/>
                  </a:cubicBezTo>
                  <a:lnTo>
                    <a:pt x="4045776" y="1315359"/>
                  </a:lnTo>
                  <a:cubicBezTo>
                    <a:pt x="4048992" y="1308927"/>
                    <a:pt x="4048992" y="1299279"/>
                    <a:pt x="4048992" y="1286414"/>
                  </a:cubicBezTo>
                  <a:cubicBezTo>
                    <a:pt x="4048992" y="1218878"/>
                    <a:pt x="4036128" y="1193149"/>
                    <a:pt x="4110097" y="1193149"/>
                  </a:cubicBezTo>
                  <a:cubicBezTo>
                    <a:pt x="4119745" y="1193149"/>
                    <a:pt x="4135825" y="1196365"/>
                    <a:pt x="4151905" y="1196365"/>
                  </a:cubicBezTo>
                  <a:cubicBezTo>
                    <a:pt x="4151905" y="1247822"/>
                    <a:pt x="4158337" y="1299279"/>
                    <a:pt x="4161554" y="1350735"/>
                  </a:cubicBezTo>
                  <a:cubicBezTo>
                    <a:pt x="4164770" y="1353951"/>
                    <a:pt x="4167986" y="1357167"/>
                    <a:pt x="4177634" y="1357167"/>
                  </a:cubicBezTo>
                  <a:cubicBezTo>
                    <a:pt x="4184066" y="1357167"/>
                    <a:pt x="4209794" y="1344303"/>
                    <a:pt x="4225874" y="1341087"/>
                  </a:cubicBezTo>
                  <a:cubicBezTo>
                    <a:pt x="4232306" y="1337871"/>
                    <a:pt x="4232306" y="1328223"/>
                    <a:pt x="4232306" y="1318575"/>
                  </a:cubicBezTo>
                  <a:lnTo>
                    <a:pt x="4232306" y="1061292"/>
                  </a:lnTo>
                  <a:lnTo>
                    <a:pt x="4473509" y="987323"/>
                  </a:lnTo>
                  <a:cubicBezTo>
                    <a:pt x="4499237" y="996971"/>
                    <a:pt x="4534614" y="993755"/>
                    <a:pt x="4563558" y="1019483"/>
                  </a:cubicBezTo>
                  <a:lnTo>
                    <a:pt x="4563558" y="1302495"/>
                  </a:lnTo>
                  <a:lnTo>
                    <a:pt x="4573206" y="1312143"/>
                  </a:lnTo>
                  <a:cubicBezTo>
                    <a:pt x="4579638" y="1283198"/>
                    <a:pt x="4618231" y="1299279"/>
                    <a:pt x="4640744" y="1296063"/>
                  </a:cubicBezTo>
                  <a:cubicBezTo>
                    <a:pt x="4647175" y="1292847"/>
                    <a:pt x="4647175" y="1283198"/>
                    <a:pt x="4653607" y="1276766"/>
                  </a:cubicBezTo>
                  <a:lnTo>
                    <a:pt x="4653607" y="1292847"/>
                  </a:lnTo>
                  <a:lnTo>
                    <a:pt x="4660039" y="1299279"/>
                  </a:lnTo>
                  <a:cubicBezTo>
                    <a:pt x="4669687" y="1283198"/>
                    <a:pt x="4679336" y="1267118"/>
                    <a:pt x="4692200" y="1251038"/>
                  </a:cubicBezTo>
                  <a:lnTo>
                    <a:pt x="4692200" y="1138477"/>
                  </a:lnTo>
                  <a:cubicBezTo>
                    <a:pt x="4698632" y="1128829"/>
                    <a:pt x="4721144" y="1115965"/>
                    <a:pt x="4721144" y="1099884"/>
                  </a:cubicBezTo>
                  <a:lnTo>
                    <a:pt x="4875514" y="1099884"/>
                  </a:lnTo>
                  <a:cubicBezTo>
                    <a:pt x="4862650" y="1125613"/>
                    <a:pt x="4904459" y="1119181"/>
                    <a:pt x="4914106" y="1141693"/>
                  </a:cubicBezTo>
                  <a:cubicBezTo>
                    <a:pt x="4923754" y="1160989"/>
                    <a:pt x="4917322" y="1189933"/>
                    <a:pt x="4914106" y="1212446"/>
                  </a:cubicBezTo>
                  <a:cubicBezTo>
                    <a:pt x="4926970" y="1218878"/>
                    <a:pt x="4943051" y="1222094"/>
                    <a:pt x="4952699" y="1222094"/>
                  </a:cubicBezTo>
                  <a:cubicBezTo>
                    <a:pt x="4968779" y="1222094"/>
                    <a:pt x="4968779" y="1196365"/>
                    <a:pt x="4975211" y="1189933"/>
                  </a:cubicBezTo>
                  <a:lnTo>
                    <a:pt x="5084556" y="1189933"/>
                  </a:lnTo>
                  <a:cubicBezTo>
                    <a:pt x="5087772" y="1199581"/>
                    <a:pt x="5097420" y="1202798"/>
                    <a:pt x="5100636" y="1215662"/>
                  </a:cubicBezTo>
                  <a:cubicBezTo>
                    <a:pt x="5103853" y="1218878"/>
                    <a:pt x="5103853" y="1231742"/>
                    <a:pt x="5103853" y="1238174"/>
                  </a:cubicBezTo>
                  <a:cubicBezTo>
                    <a:pt x="5107069" y="1241390"/>
                    <a:pt x="5110285" y="1244606"/>
                    <a:pt x="5116717" y="1244606"/>
                  </a:cubicBezTo>
                  <a:cubicBezTo>
                    <a:pt x="5139229" y="1244606"/>
                    <a:pt x="5136013" y="1183501"/>
                    <a:pt x="5136013" y="1177069"/>
                  </a:cubicBezTo>
                  <a:cubicBezTo>
                    <a:pt x="5139229" y="1157773"/>
                    <a:pt x="5139229" y="1135261"/>
                    <a:pt x="5142445" y="1112748"/>
                  </a:cubicBezTo>
                  <a:cubicBezTo>
                    <a:pt x="5145661" y="1096668"/>
                    <a:pt x="5148877" y="1077372"/>
                    <a:pt x="5152093" y="1058076"/>
                  </a:cubicBezTo>
                  <a:cubicBezTo>
                    <a:pt x="5158525" y="1038780"/>
                    <a:pt x="5158525" y="1013051"/>
                    <a:pt x="5171389" y="993755"/>
                  </a:cubicBezTo>
                  <a:cubicBezTo>
                    <a:pt x="5187470" y="964811"/>
                    <a:pt x="5222846" y="939082"/>
                    <a:pt x="5245358" y="919786"/>
                  </a:cubicBezTo>
                  <a:cubicBezTo>
                    <a:pt x="5248575" y="916570"/>
                    <a:pt x="5264654" y="874762"/>
                    <a:pt x="5283951" y="874762"/>
                  </a:cubicBezTo>
                  <a:cubicBezTo>
                    <a:pt x="5293599" y="874762"/>
                    <a:pt x="5303247" y="906922"/>
                    <a:pt x="5303247" y="916570"/>
                  </a:cubicBezTo>
                  <a:cubicBezTo>
                    <a:pt x="5312895" y="971243"/>
                    <a:pt x="5319327" y="1025915"/>
                    <a:pt x="5325759" y="1080588"/>
                  </a:cubicBezTo>
                  <a:lnTo>
                    <a:pt x="5332191" y="1341087"/>
                  </a:lnTo>
                  <a:cubicBezTo>
                    <a:pt x="5335408" y="1341087"/>
                    <a:pt x="5335408" y="1344303"/>
                    <a:pt x="5341839" y="1344303"/>
                  </a:cubicBezTo>
                  <a:cubicBezTo>
                    <a:pt x="5361136" y="1344303"/>
                    <a:pt x="5351487" y="1305711"/>
                    <a:pt x="5422241" y="1328223"/>
                  </a:cubicBezTo>
                  <a:cubicBezTo>
                    <a:pt x="5425457" y="1318575"/>
                    <a:pt x="5425457" y="1292847"/>
                    <a:pt x="5425457" y="1286414"/>
                  </a:cubicBezTo>
                  <a:cubicBezTo>
                    <a:pt x="5415808" y="1234958"/>
                    <a:pt x="5476913" y="1273550"/>
                    <a:pt x="5473697" y="1241390"/>
                  </a:cubicBezTo>
                  <a:cubicBezTo>
                    <a:pt x="5483345" y="1234958"/>
                    <a:pt x="5538018" y="1247822"/>
                    <a:pt x="5525154" y="1199581"/>
                  </a:cubicBezTo>
                  <a:cubicBezTo>
                    <a:pt x="5525154" y="1193149"/>
                    <a:pt x="5525154" y="1186717"/>
                    <a:pt x="5528370" y="1180285"/>
                  </a:cubicBezTo>
                  <a:cubicBezTo>
                    <a:pt x="5531586" y="1196365"/>
                    <a:pt x="5531586" y="1215662"/>
                    <a:pt x="5528370" y="1238174"/>
                  </a:cubicBezTo>
                  <a:lnTo>
                    <a:pt x="5573394" y="1238174"/>
                  </a:lnTo>
                  <a:cubicBezTo>
                    <a:pt x="5573394" y="1244606"/>
                    <a:pt x="5573394" y="1251038"/>
                    <a:pt x="5579826" y="1257470"/>
                  </a:cubicBezTo>
                  <a:lnTo>
                    <a:pt x="5611987" y="1257470"/>
                  </a:lnTo>
                  <a:lnTo>
                    <a:pt x="5611987" y="1070940"/>
                  </a:lnTo>
                  <a:cubicBezTo>
                    <a:pt x="5631283" y="1058076"/>
                    <a:pt x="5660227" y="1051644"/>
                    <a:pt x="5653795" y="1029132"/>
                  </a:cubicBezTo>
                  <a:cubicBezTo>
                    <a:pt x="5650579" y="1009835"/>
                    <a:pt x="5679523" y="996971"/>
                    <a:pt x="5692387" y="996971"/>
                  </a:cubicBezTo>
                  <a:cubicBezTo>
                    <a:pt x="5698820" y="996971"/>
                    <a:pt x="5759924" y="1013051"/>
                    <a:pt x="5792085" y="1025915"/>
                  </a:cubicBezTo>
                  <a:cubicBezTo>
                    <a:pt x="5798517" y="1029132"/>
                    <a:pt x="5798517" y="1045212"/>
                    <a:pt x="5798517" y="1048428"/>
                  </a:cubicBezTo>
                  <a:lnTo>
                    <a:pt x="5801733" y="1251038"/>
                  </a:lnTo>
                  <a:cubicBezTo>
                    <a:pt x="5795301" y="1270334"/>
                    <a:pt x="5811381" y="1286414"/>
                    <a:pt x="5811381" y="1305711"/>
                  </a:cubicBezTo>
                  <a:cubicBezTo>
                    <a:pt x="5811381" y="1312143"/>
                    <a:pt x="5804949" y="1347519"/>
                    <a:pt x="5804949" y="1357167"/>
                  </a:cubicBezTo>
                  <a:cubicBezTo>
                    <a:pt x="5804949" y="1386112"/>
                    <a:pt x="5801733" y="1398976"/>
                    <a:pt x="5830677" y="1398976"/>
                  </a:cubicBezTo>
                  <a:cubicBezTo>
                    <a:pt x="5840325" y="1398976"/>
                    <a:pt x="5853189" y="1395760"/>
                    <a:pt x="5862838" y="1392544"/>
                  </a:cubicBezTo>
                  <a:lnTo>
                    <a:pt x="6013991" y="1395760"/>
                  </a:lnTo>
                  <a:cubicBezTo>
                    <a:pt x="6026855" y="1392544"/>
                    <a:pt x="6042936" y="1386112"/>
                    <a:pt x="6059016" y="1386112"/>
                  </a:cubicBezTo>
                  <a:cubicBezTo>
                    <a:pt x="6068664" y="1382896"/>
                    <a:pt x="6081528" y="1389328"/>
                    <a:pt x="6091176" y="1386112"/>
                  </a:cubicBezTo>
                  <a:cubicBezTo>
                    <a:pt x="6091176" y="1382896"/>
                    <a:pt x="6097608" y="1379680"/>
                    <a:pt x="6104040" y="1373247"/>
                  </a:cubicBezTo>
                  <a:lnTo>
                    <a:pt x="6184441" y="1373247"/>
                  </a:lnTo>
                  <a:cubicBezTo>
                    <a:pt x="6197305" y="1347519"/>
                    <a:pt x="6206954" y="1321791"/>
                    <a:pt x="6213386" y="1296063"/>
                  </a:cubicBezTo>
                  <a:cubicBezTo>
                    <a:pt x="6216602" y="1286414"/>
                    <a:pt x="6223034" y="1276766"/>
                    <a:pt x="6226250" y="1267118"/>
                  </a:cubicBezTo>
                  <a:cubicBezTo>
                    <a:pt x="6229466" y="1260686"/>
                    <a:pt x="6229466" y="1254254"/>
                    <a:pt x="6229466" y="1244606"/>
                  </a:cubicBezTo>
                  <a:cubicBezTo>
                    <a:pt x="6229466" y="1196365"/>
                    <a:pt x="6181225" y="1209230"/>
                    <a:pt x="6181225" y="1148125"/>
                  </a:cubicBezTo>
                  <a:cubicBezTo>
                    <a:pt x="6181225" y="1122397"/>
                    <a:pt x="6190873" y="1093452"/>
                    <a:pt x="6229466" y="1074156"/>
                  </a:cubicBezTo>
                  <a:lnTo>
                    <a:pt x="6235898" y="636775"/>
                  </a:lnTo>
                  <a:cubicBezTo>
                    <a:pt x="6232682" y="630343"/>
                    <a:pt x="6219818" y="620695"/>
                    <a:pt x="6213386" y="614263"/>
                  </a:cubicBezTo>
                  <a:cubicBezTo>
                    <a:pt x="6200521" y="598183"/>
                    <a:pt x="6194089" y="582102"/>
                    <a:pt x="6194089" y="566022"/>
                  </a:cubicBezTo>
                  <a:cubicBezTo>
                    <a:pt x="6194089" y="492053"/>
                    <a:pt x="6277706" y="511350"/>
                    <a:pt x="6277706" y="463109"/>
                  </a:cubicBezTo>
                  <a:cubicBezTo>
                    <a:pt x="6277706" y="453461"/>
                    <a:pt x="6274490" y="453461"/>
                    <a:pt x="6268058" y="450245"/>
                  </a:cubicBezTo>
                  <a:lnTo>
                    <a:pt x="6280922" y="437381"/>
                  </a:lnTo>
                  <a:lnTo>
                    <a:pt x="6280922" y="373060"/>
                  </a:lnTo>
                  <a:cubicBezTo>
                    <a:pt x="6274490" y="366628"/>
                    <a:pt x="6268058" y="356980"/>
                    <a:pt x="6268058" y="350548"/>
                  </a:cubicBezTo>
                  <a:cubicBezTo>
                    <a:pt x="6268058" y="340900"/>
                    <a:pt x="6274490" y="331252"/>
                    <a:pt x="6271274" y="321603"/>
                  </a:cubicBezTo>
                  <a:cubicBezTo>
                    <a:pt x="6287355" y="321603"/>
                    <a:pt x="6287355" y="299091"/>
                    <a:pt x="6287355" y="289443"/>
                  </a:cubicBezTo>
                  <a:cubicBezTo>
                    <a:pt x="6287355" y="279795"/>
                    <a:pt x="6290571" y="266931"/>
                    <a:pt x="6290571" y="260499"/>
                  </a:cubicBezTo>
                  <a:cubicBezTo>
                    <a:pt x="6290571" y="250851"/>
                    <a:pt x="6287355" y="244419"/>
                    <a:pt x="6280922" y="237986"/>
                  </a:cubicBezTo>
                  <a:cubicBezTo>
                    <a:pt x="6284138" y="237986"/>
                    <a:pt x="6290571" y="234770"/>
                    <a:pt x="6297003" y="231554"/>
                  </a:cubicBezTo>
                  <a:lnTo>
                    <a:pt x="6297003" y="157586"/>
                  </a:lnTo>
                  <a:cubicBezTo>
                    <a:pt x="6293787" y="157586"/>
                    <a:pt x="6290571" y="164018"/>
                    <a:pt x="6290571" y="154370"/>
                  </a:cubicBezTo>
                  <a:cubicBezTo>
                    <a:pt x="6290571" y="147937"/>
                    <a:pt x="6297003" y="144721"/>
                    <a:pt x="6297003" y="138289"/>
                  </a:cubicBezTo>
                  <a:lnTo>
                    <a:pt x="6297003" y="122209"/>
                  </a:lnTo>
                  <a:cubicBezTo>
                    <a:pt x="6297003" y="115777"/>
                    <a:pt x="6297003" y="109345"/>
                    <a:pt x="6300219" y="102913"/>
                  </a:cubicBezTo>
                  <a:lnTo>
                    <a:pt x="6303435" y="0"/>
                  </a:lnTo>
                  <a:close/>
                  <a:moveTo>
                    <a:pt x="6277706" y="649639"/>
                  </a:moveTo>
                  <a:lnTo>
                    <a:pt x="6277706" y="691448"/>
                  </a:lnTo>
                  <a:cubicBezTo>
                    <a:pt x="6293787" y="672151"/>
                    <a:pt x="6297003" y="678584"/>
                    <a:pt x="6297003" y="665719"/>
                  </a:cubicBezTo>
                  <a:cubicBezTo>
                    <a:pt x="6297003" y="656071"/>
                    <a:pt x="6297003" y="652855"/>
                    <a:pt x="6293787" y="649639"/>
                  </a:cubicBezTo>
                  <a:lnTo>
                    <a:pt x="6277706" y="649639"/>
                  </a:lnTo>
                  <a:close/>
                  <a:moveTo>
                    <a:pt x="6277706" y="717176"/>
                  </a:moveTo>
                  <a:lnTo>
                    <a:pt x="6274490" y="755768"/>
                  </a:lnTo>
                  <a:cubicBezTo>
                    <a:pt x="6297003" y="749336"/>
                    <a:pt x="6293787" y="742904"/>
                    <a:pt x="6293787" y="736472"/>
                  </a:cubicBezTo>
                  <a:cubicBezTo>
                    <a:pt x="6293787" y="723608"/>
                    <a:pt x="6290571" y="717176"/>
                    <a:pt x="6277706" y="717176"/>
                  </a:cubicBezTo>
                  <a:close/>
                  <a:moveTo>
                    <a:pt x="6274490" y="781497"/>
                  </a:moveTo>
                  <a:lnTo>
                    <a:pt x="6274490" y="826521"/>
                  </a:lnTo>
                  <a:cubicBezTo>
                    <a:pt x="6290571" y="823305"/>
                    <a:pt x="6293787" y="816873"/>
                    <a:pt x="6293787" y="804009"/>
                  </a:cubicBezTo>
                  <a:cubicBezTo>
                    <a:pt x="6293787" y="797577"/>
                    <a:pt x="6297003" y="784713"/>
                    <a:pt x="6274490" y="781497"/>
                  </a:cubicBezTo>
                  <a:close/>
                  <a:moveTo>
                    <a:pt x="6274490" y="855466"/>
                  </a:moveTo>
                  <a:lnTo>
                    <a:pt x="6274490" y="900490"/>
                  </a:lnTo>
                  <a:cubicBezTo>
                    <a:pt x="6287355" y="884410"/>
                    <a:pt x="6293787" y="890842"/>
                    <a:pt x="6293787" y="874762"/>
                  </a:cubicBezTo>
                  <a:cubicBezTo>
                    <a:pt x="6293787" y="865114"/>
                    <a:pt x="6297003" y="861898"/>
                    <a:pt x="6274490" y="855466"/>
                  </a:cubicBezTo>
                  <a:close/>
                  <a:moveTo>
                    <a:pt x="6274490" y="926218"/>
                  </a:moveTo>
                  <a:lnTo>
                    <a:pt x="6274490" y="977675"/>
                  </a:lnTo>
                  <a:cubicBezTo>
                    <a:pt x="6297003" y="971243"/>
                    <a:pt x="6293787" y="958379"/>
                    <a:pt x="6293787" y="951947"/>
                  </a:cubicBezTo>
                  <a:cubicBezTo>
                    <a:pt x="6293787" y="932650"/>
                    <a:pt x="6297003" y="932650"/>
                    <a:pt x="6274490" y="926218"/>
                  </a:cubicBezTo>
                  <a:close/>
                  <a:moveTo>
                    <a:pt x="6274490" y="1006619"/>
                  </a:moveTo>
                  <a:lnTo>
                    <a:pt x="6274490" y="1041996"/>
                  </a:lnTo>
                  <a:lnTo>
                    <a:pt x="6290571" y="1041996"/>
                  </a:lnTo>
                  <a:cubicBezTo>
                    <a:pt x="6293787" y="1035564"/>
                    <a:pt x="6293787" y="1035564"/>
                    <a:pt x="6293787" y="1025915"/>
                  </a:cubicBezTo>
                  <a:cubicBezTo>
                    <a:pt x="6293787" y="1016267"/>
                    <a:pt x="6290571" y="1013051"/>
                    <a:pt x="6274490" y="1006619"/>
                  </a:cubicBezTo>
                  <a:close/>
                  <a:moveTo>
                    <a:pt x="6345243" y="1231742"/>
                  </a:moveTo>
                  <a:lnTo>
                    <a:pt x="6342027" y="1350735"/>
                  </a:lnTo>
                  <a:cubicBezTo>
                    <a:pt x="6358107" y="1334655"/>
                    <a:pt x="6390268" y="1302495"/>
                    <a:pt x="6390268" y="1296063"/>
                  </a:cubicBezTo>
                  <a:cubicBezTo>
                    <a:pt x="6390268" y="1286414"/>
                    <a:pt x="6358107" y="1251038"/>
                    <a:pt x="6345243" y="1231742"/>
                  </a:cubicBezTo>
                  <a:close/>
                  <a:moveTo>
                    <a:pt x="6403132" y="1318575"/>
                  </a:moveTo>
                  <a:cubicBezTo>
                    <a:pt x="6380620" y="1344303"/>
                    <a:pt x="6361323" y="1370031"/>
                    <a:pt x="6345243" y="1392544"/>
                  </a:cubicBezTo>
                  <a:cubicBezTo>
                    <a:pt x="6364539" y="1392544"/>
                    <a:pt x="6396700" y="1395760"/>
                    <a:pt x="6406348" y="1395760"/>
                  </a:cubicBezTo>
                  <a:cubicBezTo>
                    <a:pt x="6412780" y="1395760"/>
                    <a:pt x="6415996" y="1389328"/>
                    <a:pt x="6419212" y="1382896"/>
                  </a:cubicBezTo>
                  <a:cubicBezTo>
                    <a:pt x="6432076" y="1382896"/>
                    <a:pt x="6444940" y="1382896"/>
                    <a:pt x="6457805" y="1386112"/>
                  </a:cubicBezTo>
                  <a:cubicBezTo>
                    <a:pt x="6435292" y="1363599"/>
                    <a:pt x="6415996" y="1325007"/>
                    <a:pt x="6403132" y="1318575"/>
                  </a:cubicBezTo>
                  <a:close/>
                  <a:moveTo>
                    <a:pt x="6280922" y="1238174"/>
                  </a:moveTo>
                  <a:cubicBezTo>
                    <a:pt x="6261626" y="1247822"/>
                    <a:pt x="6274490" y="1276766"/>
                    <a:pt x="6268058" y="1289631"/>
                  </a:cubicBezTo>
                  <a:lnTo>
                    <a:pt x="6274490" y="1296063"/>
                  </a:lnTo>
                  <a:lnTo>
                    <a:pt x="6287355" y="1296063"/>
                  </a:lnTo>
                  <a:lnTo>
                    <a:pt x="6290571" y="1241390"/>
                  </a:lnTo>
                  <a:cubicBezTo>
                    <a:pt x="6287355" y="1241390"/>
                    <a:pt x="6284138" y="1238174"/>
                    <a:pt x="6280922" y="1238174"/>
                  </a:cubicBezTo>
                  <a:close/>
                  <a:moveTo>
                    <a:pt x="6271274" y="1318575"/>
                  </a:moveTo>
                  <a:lnTo>
                    <a:pt x="6268058" y="1325007"/>
                  </a:lnTo>
                  <a:cubicBezTo>
                    <a:pt x="6268058" y="1331439"/>
                    <a:pt x="6280922" y="1366815"/>
                    <a:pt x="6290571" y="1382896"/>
                  </a:cubicBezTo>
                  <a:lnTo>
                    <a:pt x="6290571" y="1321791"/>
                  </a:lnTo>
                  <a:cubicBezTo>
                    <a:pt x="6284138" y="1318575"/>
                    <a:pt x="6277706" y="1318575"/>
                    <a:pt x="6271274" y="1318575"/>
                  </a:cubicBezTo>
                  <a:close/>
                  <a:moveTo>
                    <a:pt x="6136201" y="1383298"/>
                  </a:moveTo>
                  <a:cubicBezTo>
                    <a:pt x="6123337" y="1383700"/>
                    <a:pt x="6110472" y="1386112"/>
                    <a:pt x="6097608" y="1386112"/>
                  </a:cubicBezTo>
                  <a:cubicBezTo>
                    <a:pt x="6110472" y="1389328"/>
                    <a:pt x="6123337" y="1389328"/>
                    <a:pt x="6132985" y="1392544"/>
                  </a:cubicBezTo>
                  <a:lnTo>
                    <a:pt x="6174793" y="1392544"/>
                  </a:lnTo>
                  <a:cubicBezTo>
                    <a:pt x="6161929" y="1384504"/>
                    <a:pt x="6149065" y="1382896"/>
                    <a:pt x="6136201" y="1383298"/>
                  </a:cubicBezTo>
                  <a:close/>
                  <a:moveTo>
                    <a:pt x="10889505" y="99697"/>
                  </a:moveTo>
                  <a:cubicBezTo>
                    <a:pt x="10892721" y="135073"/>
                    <a:pt x="10902369" y="167234"/>
                    <a:pt x="10905585" y="196178"/>
                  </a:cubicBezTo>
                  <a:cubicBezTo>
                    <a:pt x="11014930" y="196178"/>
                    <a:pt x="11024578" y="199394"/>
                    <a:pt x="11034226" y="199394"/>
                  </a:cubicBezTo>
                  <a:cubicBezTo>
                    <a:pt x="11040658" y="199394"/>
                    <a:pt x="11047090" y="199394"/>
                    <a:pt x="11050307" y="196178"/>
                  </a:cubicBezTo>
                  <a:cubicBezTo>
                    <a:pt x="11059955" y="167234"/>
                    <a:pt x="11076035" y="115777"/>
                    <a:pt x="11076035" y="106129"/>
                  </a:cubicBezTo>
                  <a:cubicBezTo>
                    <a:pt x="11076035" y="99697"/>
                    <a:pt x="11072819" y="99697"/>
                    <a:pt x="11072819" y="99697"/>
                  </a:cubicBezTo>
                  <a:lnTo>
                    <a:pt x="10889505" y="99697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C65AF978-841D-7FF2-F2E2-0CE6C4A6F40E}"/>
              </a:ext>
            </a:extLst>
          </p:cNvPr>
          <p:cNvSpPr txBox="1"/>
          <p:nvPr/>
        </p:nvSpPr>
        <p:spPr>
          <a:xfrm>
            <a:off x="4714695" y="2683977"/>
            <a:ext cx="27626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</a:rPr>
              <a:t>下步工作计划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AD6069CF-666A-15B3-C383-8FD8FE29880D}"/>
              </a:ext>
            </a:extLst>
          </p:cNvPr>
          <p:cNvSpPr/>
          <p:nvPr/>
        </p:nvSpPr>
        <p:spPr>
          <a:xfrm>
            <a:off x="7566627" y="4784103"/>
            <a:ext cx="410198" cy="410198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3400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1423088-59A0-FC16-3E08-2DBA6BEE42D3}"/>
              </a:ext>
            </a:extLst>
          </p:cNvPr>
          <p:cNvSpPr txBox="1"/>
          <p:nvPr/>
        </p:nvSpPr>
        <p:spPr>
          <a:xfrm>
            <a:off x="4000500" y="3679338"/>
            <a:ext cx="41910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85AD451-35F0-D494-7ED2-6F9BD4AC5DDC}"/>
              </a:ext>
            </a:extLst>
          </p:cNvPr>
          <p:cNvSpPr txBox="1"/>
          <p:nvPr/>
        </p:nvSpPr>
        <p:spPr>
          <a:xfrm>
            <a:off x="4891000" y="999588"/>
            <a:ext cx="2410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spc="300" dirty="0">
                <a:solidFill>
                  <a:srgbClr val="0276F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11500" spc="300" dirty="0">
              <a:solidFill>
                <a:srgbClr val="0276F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433360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>
            <a:extLst>
              <a:ext uri="{FF2B5EF4-FFF2-40B4-BE49-F238E27FC236}">
                <a16:creationId xmlns:a16="http://schemas.microsoft.com/office/drawing/2014/main" id="{37A5A6D3-CA95-989A-2218-6EE592538F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79548">
            <a:off x="6657598" y="960740"/>
            <a:ext cx="6175093" cy="617509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9B652541-0D64-20DC-A59A-E1D1C1C2DCD3}"/>
              </a:ext>
            </a:extLst>
          </p:cNvPr>
          <p:cNvGrpSpPr/>
          <p:nvPr/>
        </p:nvGrpSpPr>
        <p:grpSpPr>
          <a:xfrm>
            <a:off x="93173" y="-227191"/>
            <a:ext cx="4217059" cy="1282134"/>
            <a:chOff x="93173" y="-227191"/>
            <a:chExt cx="4217059" cy="128213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C87E356-03C4-9DFA-A946-47F5FD886095}"/>
                </a:ext>
              </a:extLst>
            </p:cNvPr>
            <p:cNvSpPr/>
            <p:nvPr/>
          </p:nvSpPr>
          <p:spPr>
            <a:xfrm>
              <a:off x="298272" y="-227191"/>
              <a:ext cx="1251250" cy="12512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5AF978-841D-7FF2-F2E2-0CE6C4A6F40E}"/>
                </a:ext>
              </a:extLst>
            </p:cNvPr>
            <p:cNvSpPr txBox="1"/>
            <p:nvPr/>
          </p:nvSpPr>
          <p:spPr>
            <a:xfrm>
              <a:off x="1547622" y="316166"/>
              <a:ext cx="276261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下步工作计划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D6069CF-666A-15B3-C383-8FD8FE29880D}"/>
                </a:ext>
              </a:extLst>
            </p:cNvPr>
            <p:cNvSpPr/>
            <p:nvPr/>
          </p:nvSpPr>
          <p:spPr>
            <a:xfrm>
              <a:off x="93173" y="608531"/>
              <a:ext cx="410198" cy="410198"/>
            </a:xfrm>
            <a:prstGeom prst="ellipse">
              <a:avLst/>
            </a:prstGeom>
            <a:gradFill>
              <a:gsLst>
                <a:gs pos="0">
                  <a:srgbClr val="0276FD">
                    <a:alpha val="39000"/>
                  </a:srgbClr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85AD451-35F0-D494-7ED2-6F9BD4AC5DDC}"/>
                </a:ext>
              </a:extLst>
            </p:cNvPr>
            <p:cNvSpPr txBox="1"/>
            <p:nvPr/>
          </p:nvSpPr>
          <p:spPr>
            <a:xfrm>
              <a:off x="316193" y="39280"/>
              <a:ext cx="14948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04</a:t>
              </a:r>
              <a:endParaRPr lang="zh-CN" altLang="en-US" sz="60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64" name="TextBox 672">
            <a:extLst>
              <a:ext uri="{FF2B5EF4-FFF2-40B4-BE49-F238E27FC236}">
                <a16:creationId xmlns:a16="http://schemas.microsoft.com/office/drawing/2014/main" id="{662B1B8F-4258-DE0B-5F6E-C93463BC1CF9}"/>
              </a:ext>
            </a:extLst>
          </p:cNvPr>
          <p:cNvSpPr txBox="1"/>
          <p:nvPr/>
        </p:nvSpPr>
        <p:spPr>
          <a:xfrm>
            <a:off x="2133724" y="2111704"/>
            <a:ext cx="1510029" cy="3479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Rectangle 673">
            <a:extLst>
              <a:ext uri="{FF2B5EF4-FFF2-40B4-BE49-F238E27FC236}">
                <a16:creationId xmlns:a16="http://schemas.microsoft.com/office/drawing/2014/main" id="{FA8DF9B1-FD24-8042-6F17-AA87065F619F}"/>
              </a:ext>
            </a:extLst>
          </p:cNvPr>
          <p:cNvSpPr/>
          <p:nvPr/>
        </p:nvSpPr>
        <p:spPr>
          <a:xfrm>
            <a:off x="1350120" y="2730411"/>
            <a:ext cx="5340965" cy="10813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66" name="Freeform 31">
            <a:extLst>
              <a:ext uri="{FF2B5EF4-FFF2-40B4-BE49-F238E27FC236}">
                <a16:creationId xmlns:a16="http://schemas.microsoft.com/office/drawing/2014/main" id="{07C4B520-8576-AD9F-4D0A-55B4E046D1B7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419941" y="4260414"/>
            <a:ext cx="500506" cy="36042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8037" h="437859">
                <a:moveTo>
                  <a:pt x="435614" y="275305"/>
                </a:moveTo>
                <a:cubicBezTo>
                  <a:pt x="437271" y="274359"/>
                  <a:pt x="439284" y="274596"/>
                  <a:pt x="440823" y="275778"/>
                </a:cubicBezTo>
                <a:cubicBezTo>
                  <a:pt x="448635" y="281809"/>
                  <a:pt x="457277" y="285948"/>
                  <a:pt x="466273" y="287959"/>
                </a:cubicBezTo>
                <a:cubicBezTo>
                  <a:pt x="467930" y="288313"/>
                  <a:pt x="469232" y="289496"/>
                  <a:pt x="469824" y="291033"/>
                </a:cubicBezTo>
                <a:lnTo>
                  <a:pt x="478939" y="315276"/>
                </a:lnTo>
                <a:lnTo>
                  <a:pt x="488172" y="291033"/>
                </a:lnTo>
                <a:cubicBezTo>
                  <a:pt x="488764" y="289496"/>
                  <a:pt x="490066" y="288313"/>
                  <a:pt x="491723" y="287959"/>
                </a:cubicBezTo>
                <a:cubicBezTo>
                  <a:pt x="500838" y="285948"/>
                  <a:pt x="509361" y="281809"/>
                  <a:pt x="517174" y="275778"/>
                </a:cubicBezTo>
                <a:cubicBezTo>
                  <a:pt x="518713" y="274596"/>
                  <a:pt x="520725" y="274359"/>
                  <a:pt x="522382" y="275305"/>
                </a:cubicBezTo>
                <a:cubicBezTo>
                  <a:pt x="529485" y="278971"/>
                  <a:pt x="564878" y="298247"/>
                  <a:pt x="573875" y="309954"/>
                </a:cubicBezTo>
                <a:cubicBezTo>
                  <a:pt x="591157" y="332423"/>
                  <a:pt x="603468" y="399829"/>
                  <a:pt x="607966" y="427738"/>
                </a:cubicBezTo>
                <a:cubicBezTo>
                  <a:pt x="608203" y="429157"/>
                  <a:pt x="607848" y="430694"/>
                  <a:pt x="606901" y="431758"/>
                </a:cubicBezTo>
                <a:cubicBezTo>
                  <a:pt x="605954" y="432823"/>
                  <a:pt x="604652" y="433414"/>
                  <a:pt x="603231" y="433414"/>
                </a:cubicBezTo>
                <a:lnTo>
                  <a:pt x="354765" y="433414"/>
                </a:lnTo>
                <a:cubicBezTo>
                  <a:pt x="353344" y="433414"/>
                  <a:pt x="352042" y="432823"/>
                  <a:pt x="351095" y="431758"/>
                </a:cubicBezTo>
                <a:cubicBezTo>
                  <a:pt x="350148" y="430694"/>
                  <a:pt x="349793" y="429157"/>
                  <a:pt x="350030" y="427738"/>
                </a:cubicBezTo>
                <a:cubicBezTo>
                  <a:pt x="354528" y="399829"/>
                  <a:pt x="366839" y="332423"/>
                  <a:pt x="384122" y="309954"/>
                </a:cubicBezTo>
                <a:cubicBezTo>
                  <a:pt x="393118" y="298247"/>
                  <a:pt x="428512" y="278971"/>
                  <a:pt x="435614" y="275305"/>
                </a:cubicBezTo>
                <a:close/>
                <a:moveTo>
                  <a:pt x="479051" y="123066"/>
                </a:moveTo>
                <a:cubicBezTo>
                  <a:pt x="542255" y="123066"/>
                  <a:pt x="548646" y="158180"/>
                  <a:pt x="548646" y="201334"/>
                </a:cubicBezTo>
                <a:cubicBezTo>
                  <a:pt x="548646" y="244607"/>
                  <a:pt x="517518" y="279721"/>
                  <a:pt x="479051" y="279721"/>
                </a:cubicBezTo>
                <a:cubicBezTo>
                  <a:pt x="440584" y="279721"/>
                  <a:pt x="409337" y="244607"/>
                  <a:pt x="409337" y="201334"/>
                </a:cubicBezTo>
                <a:cubicBezTo>
                  <a:pt x="409337" y="198852"/>
                  <a:pt x="409337" y="196369"/>
                  <a:pt x="409455" y="193886"/>
                </a:cubicBezTo>
                <a:cubicBezTo>
                  <a:pt x="405668" y="196723"/>
                  <a:pt x="402235" y="200389"/>
                  <a:pt x="400460" y="205000"/>
                </a:cubicBezTo>
                <a:cubicBezTo>
                  <a:pt x="397856" y="211502"/>
                  <a:pt x="399276" y="219305"/>
                  <a:pt x="404484" y="228173"/>
                </a:cubicBezTo>
                <a:cubicBezTo>
                  <a:pt x="406259" y="228646"/>
                  <a:pt x="407916" y="229710"/>
                  <a:pt x="408982" y="231365"/>
                </a:cubicBezTo>
                <a:lnTo>
                  <a:pt x="411822" y="235503"/>
                </a:lnTo>
                <a:cubicBezTo>
                  <a:pt x="413124" y="237276"/>
                  <a:pt x="413598" y="239405"/>
                  <a:pt x="413243" y="241651"/>
                </a:cubicBezTo>
                <a:cubicBezTo>
                  <a:pt x="412888" y="243779"/>
                  <a:pt x="411586" y="245671"/>
                  <a:pt x="409810" y="246853"/>
                </a:cubicBezTo>
                <a:cubicBezTo>
                  <a:pt x="408508" y="247799"/>
                  <a:pt x="406851" y="248390"/>
                  <a:pt x="405194" y="248390"/>
                </a:cubicBezTo>
                <a:cubicBezTo>
                  <a:pt x="402472" y="248390"/>
                  <a:pt x="399986" y="247090"/>
                  <a:pt x="398448" y="244843"/>
                </a:cubicBezTo>
                <a:lnTo>
                  <a:pt x="395489" y="240705"/>
                </a:lnTo>
                <a:cubicBezTo>
                  <a:pt x="394187" y="238695"/>
                  <a:pt x="393832" y="236331"/>
                  <a:pt x="394305" y="234202"/>
                </a:cubicBezTo>
                <a:cubicBezTo>
                  <a:pt x="387085" y="222143"/>
                  <a:pt x="385428" y="210793"/>
                  <a:pt x="389334" y="200625"/>
                </a:cubicBezTo>
                <a:cubicBezTo>
                  <a:pt x="393358" y="190221"/>
                  <a:pt x="402590" y="183482"/>
                  <a:pt x="410284" y="179344"/>
                </a:cubicBezTo>
                <a:cubicBezTo>
                  <a:pt x="413361" y="146830"/>
                  <a:pt x="426854" y="123066"/>
                  <a:pt x="479051" y="123066"/>
                </a:cubicBezTo>
                <a:close/>
                <a:moveTo>
                  <a:pt x="251377" y="87196"/>
                </a:moveTo>
                <a:cubicBezTo>
                  <a:pt x="255047" y="87078"/>
                  <a:pt x="258599" y="88970"/>
                  <a:pt x="260493" y="92162"/>
                </a:cubicBezTo>
                <a:lnTo>
                  <a:pt x="294826" y="150452"/>
                </a:lnTo>
                <a:lnTo>
                  <a:pt x="373554" y="150452"/>
                </a:lnTo>
                <a:cubicBezTo>
                  <a:pt x="379118" y="150452"/>
                  <a:pt x="383735" y="155063"/>
                  <a:pt x="383735" y="160738"/>
                </a:cubicBezTo>
                <a:cubicBezTo>
                  <a:pt x="383735" y="166414"/>
                  <a:pt x="379118" y="171025"/>
                  <a:pt x="373554" y="171025"/>
                </a:cubicBezTo>
                <a:lnTo>
                  <a:pt x="289025" y="171025"/>
                </a:lnTo>
                <a:cubicBezTo>
                  <a:pt x="285355" y="171025"/>
                  <a:pt x="281921" y="169015"/>
                  <a:pt x="280145" y="165941"/>
                </a:cubicBezTo>
                <a:lnTo>
                  <a:pt x="252206" y="118529"/>
                </a:lnTo>
                <a:lnTo>
                  <a:pt x="201773" y="214890"/>
                </a:lnTo>
                <a:cubicBezTo>
                  <a:pt x="200115" y="217964"/>
                  <a:pt x="197155" y="219974"/>
                  <a:pt x="193722" y="220329"/>
                </a:cubicBezTo>
                <a:cubicBezTo>
                  <a:pt x="193367" y="220329"/>
                  <a:pt x="193012" y="220447"/>
                  <a:pt x="192657" y="220447"/>
                </a:cubicBezTo>
                <a:cubicBezTo>
                  <a:pt x="189579" y="220447"/>
                  <a:pt x="186619" y="219028"/>
                  <a:pt x="184606" y="216545"/>
                </a:cubicBezTo>
                <a:lnTo>
                  <a:pt x="148261" y="171025"/>
                </a:lnTo>
                <a:lnTo>
                  <a:pt x="75926" y="171025"/>
                </a:lnTo>
                <a:cubicBezTo>
                  <a:pt x="70243" y="171025"/>
                  <a:pt x="65626" y="166414"/>
                  <a:pt x="65626" y="160738"/>
                </a:cubicBezTo>
                <a:cubicBezTo>
                  <a:pt x="65626" y="155063"/>
                  <a:pt x="70243" y="150452"/>
                  <a:pt x="75926" y="150452"/>
                </a:cubicBezTo>
                <a:lnTo>
                  <a:pt x="153233" y="150452"/>
                </a:lnTo>
                <a:cubicBezTo>
                  <a:pt x="156311" y="150452"/>
                  <a:pt x="159271" y="151871"/>
                  <a:pt x="161284" y="154354"/>
                </a:cubicBezTo>
                <a:lnTo>
                  <a:pt x="190881" y="191480"/>
                </a:lnTo>
                <a:lnTo>
                  <a:pt x="242498" y="92635"/>
                </a:lnTo>
                <a:cubicBezTo>
                  <a:pt x="244274" y="89325"/>
                  <a:pt x="247589" y="87315"/>
                  <a:pt x="251377" y="87196"/>
                </a:cubicBezTo>
                <a:close/>
                <a:moveTo>
                  <a:pt x="13735" y="0"/>
                </a:moveTo>
                <a:lnTo>
                  <a:pt x="495160" y="0"/>
                </a:lnTo>
                <a:cubicBezTo>
                  <a:pt x="502738" y="0"/>
                  <a:pt x="508776" y="6147"/>
                  <a:pt x="508776" y="13713"/>
                </a:cubicBezTo>
                <a:lnTo>
                  <a:pt x="508776" y="104618"/>
                </a:lnTo>
                <a:cubicBezTo>
                  <a:pt x="499186" y="102254"/>
                  <a:pt x="488411" y="101072"/>
                  <a:pt x="476452" y="101072"/>
                </a:cubicBezTo>
                <a:cubicBezTo>
                  <a:pt x="472308" y="101072"/>
                  <a:pt x="468282" y="101190"/>
                  <a:pt x="464375" y="101426"/>
                </a:cubicBezTo>
                <a:lnTo>
                  <a:pt x="464375" y="37946"/>
                </a:lnTo>
                <a:lnTo>
                  <a:pt x="44401" y="37946"/>
                </a:lnTo>
                <a:lnTo>
                  <a:pt x="44401" y="297896"/>
                </a:lnTo>
                <a:lnTo>
                  <a:pt x="203653" y="297896"/>
                </a:lnTo>
                <a:lnTo>
                  <a:pt x="305242" y="297896"/>
                </a:lnTo>
                <a:lnTo>
                  <a:pt x="362667" y="297896"/>
                </a:lnTo>
                <a:cubicBezTo>
                  <a:pt x="356037" y="306998"/>
                  <a:pt x="350117" y="320356"/>
                  <a:pt x="345025" y="335842"/>
                </a:cubicBezTo>
                <a:lnTo>
                  <a:pt x="325015" y="335842"/>
                </a:lnTo>
                <a:cubicBezTo>
                  <a:pt x="326673" y="345772"/>
                  <a:pt x="329515" y="359957"/>
                  <a:pt x="334132" y="375916"/>
                </a:cubicBezTo>
                <a:cubicBezTo>
                  <a:pt x="330343" y="392584"/>
                  <a:pt x="327265" y="409606"/>
                  <a:pt x="324778" y="424974"/>
                </a:cubicBezTo>
                <a:cubicBezTo>
                  <a:pt x="324068" y="429348"/>
                  <a:pt x="324542" y="433722"/>
                  <a:pt x="325844" y="437859"/>
                </a:cubicBezTo>
                <a:lnTo>
                  <a:pt x="171566" y="437859"/>
                </a:lnTo>
                <a:cubicBezTo>
                  <a:pt x="166829" y="437859"/>
                  <a:pt x="162567" y="435495"/>
                  <a:pt x="159962" y="431594"/>
                </a:cubicBezTo>
                <a:cubicBezTo>
                  <a:pt x="157476" y="427575"/>
                  <a:pt x="157120" y="422728"/>
                  <a:pt x="159133" y="418472"/>
                </a:cubicBezTo>
                <a:cubicBezTo>
                  <a:pt x="173815" y="386437"/>
                  <a:pt x="180801" y="354046"/>
                  <a:pt x="183761" y="335842"/>
                </a:cubicBezTo>
                <a:lnTo>
                  <a:pt x="13735" y="335842"/>
                </a:lnTo>
                <a:cubicBezTo>
                  <a:pt x="6157" y="335842"/>
                  <a:pt x="0" y="329695"/>
                  <a:pt x="0" y="322129"/>
                </a:cubicBezTo>
                <a:lnTo>
                  <a:pt x="0" y="13713"/>
                </a:lnTo>
                <a:cubicBezTo>
                  <a:pt x="0" y="6147"/>
                  <a:pt x="6157" y="0"/>
                  <a:pt x="13735" y="0"/>
                </a:cubicBezTo>
                <a:close/>
              </a:path>
            </a:pathLst>
          </a:custGeom>
          <a:gradFill>
            <a:gsLst>
              <a:gs pos="0">
                <a:srgbClr val="01C1F5"/>
              </a:gs>
              <a:gs pos="100000">
                <a:srgbClr val="0276FD"/>
              </a:gs>
            </a:gsLst>
            <a:lin ang="0" scaled="0"/>
          </a:gra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67" name="Freeform 31">
            <a:extLst>
              <a:ext uri="{FF2B5EF4-FFF2-40B4-BE49-F238E27FC236}">
                <a16:creationId xmlns:a16="http://schemas.microsoft.com/office/drawing/2014/main" id="{FE64A4EA-768F-411A-D196-91CE8E95FFBD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663987" y="4303869"/>
            <a:ext cx="337453" cy="340778"/>
          </a:xfrm>
          <a:custGeom>
            <a:avLst/>
            <a:gdLst>
              <a:gd name="connsiteX0" fmla="*/ 175624 w 601711"/>
              <a:gd name="connsiteY0" fmla="*/ 342313 h 607639"/>
              <a:gd name="connsiteX1" fmla="*/ 192950 w 601711"/>
              <a:gd name="connsiteY1" fmla="*/ 359711 h 607639"/>
              <a:gd name="connsiteX2" fmla="*/ 192950 w 601711"/>
              <a:gd name="connsiteY2" fmla="*/ 360540 h 607639"/>
              <a:gd name="connsiteX3" fmla="*/ 205575 w 601711"/>
              <a:gd name="connsiteY3" fmla="*/ 362841 h 607639"/>
              <a:gd name="connsiteX4" fmla="*/ 219307 w 601711"/>
              <a:gd name="connsiteY4" fmla="*/ 386223 h 607639"/>
              <a:gd name="connsiteX5" fmla="*/ 210275 w 601711"/>
              <a:gd name="connsiteY5" fmla="*/ 398374 h 607639"/>
              <a:gd name="connsiteX6" fmla="*/ 195899 w 601711"/>
              <a:gd name="connsiteY6" fmla="*/ 399939 h 607639"/>
              <a:gd name="connsiteX7" fmla="*/ 179771 w 601711"/>
              <a:gd name="connsiteY7" fmla="*/ 397546 h 607639"/>
              <a:gd name="connsiteX8" fmla="*/ 170094 w 601711"/>
              <a:gd name="connsiteY8" fmla="*/ 401320 h 607639"/>
              <a:gd name="connsiteX9" fmla="*/ 189355 w 601711"/>
              <a:gd name="connsiteY9" fmla="*/ 411538 h 607639"/>
              <a:gd name="connsiteX10" fmla="*/ 227785 w 601711"/>
              <a:gd name="connsiteY10" fmla="*/ 456092 h 607639"/>
              <a:gd name="connsiteX11" fmla="*/ 191936 w 601711"/>
              <a:gd name="connsiteY11" fmla="*/ 499266 h 607639"/>
              <a:gd name="connsiteX12" fmla="*/ 191936 w 601711"/>
              <a:gd name="connsiteY12" fmla="*/ 503869 h 607639"/>
              <a:gd name="connsiteX13" fmla="*/ 174610 w 601711"/>
              <a:gd name="connsiteY13" fmla="*/ 521267 h 607639"/>
              <a:gd name="connsiteX14" fmla="*/ 157192 w 601711"/>
              <a:gd name="connsiteY14" fmla="*/ 503869 h 607639"/>
              <a:gd name="connsiteX15" fmla="*/ 157192 w 601711"/>
              <a:gd name="connsiteY15" fmla="*/ 501567 h 607639"/>
              <a:gd name="connsiteX16" fmla="*/ 138853 w 601711"/>
              <a:gd name="connsiteY16" fmla="*/ 497701 h 607639"/>
              <a:gd name="connsiteX17" fmla="*/ 125767 w 601711"/>
              <a:gd name="connsiteY17" fmla="*/ 474227 h 607639"/>
              <a:gd name="connsiteX18" fmla="*/ 135259 w 601711"/>
              <a:gd name="connsiteY18" fmla="*/ 461248 h 607639"/>
              <a:gd name="connsiteX19" fmla="*/ 149728 w 601711"/>
              <a:gd name="connsiteY19" fmla="*/ 460143 h 607639"/>
              <a:gd name="connsiteX20" fmla="*/ 170002 w 601711"/>
              <a:gd name="connsiteY20" fmla="*/ 463825 h 607639"/>
              <a:gd name="connsiteX21" fmla="*/ 181706 w 601711"/>
              <a:gd name="connsiteY21" fmla="*/ 458946 h 607639"/>
              <a:gd name="connsiteX22" fmla="*/ 165579 w 601711"/>
              <a:gd name="connsiteY22" fmla="*/ 448544 h 607639"/>
              <a:gd name="connsiteX23" fmla="*/ 124200 w 601711"/>
              <a:gd name="connsiteY23" fmla="*/ 404726 h 607639"/>
              <a:gd name="connsiteX24" fmla="*/ 158206 w 601711"/>
              <a:gd name="connsiteY24" fmla="*/ 363025 h 607639"/>
              <a:gd name="connsiteX25" fmla="*/ 158206 w 601711"/>
              <a:gd name="connsiteY25" fmla="*/ 359711 h 607639"/>
              <a:gd name="connsiteX26" fmla="*/ 175624 w 601711"/>
              <a:gd name="connsiteY26" fmla="*/ 342313 h 607639"/>
              <a:gd name="connsiteX27" fmla="*/ 175980 w 601711"/>
              <a:gd name="connsiteY27" fmla="*/ 316286 h 607639"/>
              <a:gd name="connsiteX28" fmla="*/ 60288 w 601711"/>
              <a:gd name="connsiteY28" fmla="*/ 431815 h 607639"/>
              <a:gd name="connsiteX29" fmla="*/ 175980 w 601711"/>
              <a:gd name="connsiteY29" fmla="*/ 547343 h 607639"/>
              <a:gd name="connsiteX30" fmla="*/ 291671 w 601711"/>
              <a:gd name="connsiteY30" fmla="*/ 431815 h 607639"/>
              <a:gd name="connsiteX31" fmla="*/ 175980 w 601711"/>
              <a:gd name="connsiteY31" fmla="*/ 316286 h 607639"/>
              <a:gd name="connsiteX32" fmla="*/ 175980 w 601711"/>
              <a:gd name="connsiteY32" fmla="*/ 256082 h 607639"/>
              <a:gd name="connsiteX33" fmla="*/ 352051 w 601711"/>
              <a:gd name="connsiteY33" fmla="*/ 431815 h 607639"/>
              <a:gd name="connsiteX34" fmla="*/ 175980 w 601711"/>
              <a:gd name="connsiteY34" fmla="*/ 607639 h 607639"/>
              <a:gd name="connsiteX35" fmla="*/ 0 w 601711"/>
              <a:gd name="connsiteY35" fmla="*/ 431815 h 607639"/>
              <a:gd name="connsiteX36" fmla="*/ 175980 w 601711"/>
              <a:gd name="connsiteY36" fmla="*/ 256082 h 607639"/>
              <a:gd name="connsiteX37" fmla="*/ 224697 w 601711"/>
              <a:gd name="connsiteY37" fmla="*/ 186030 h 607639"/>
              <a:gd name="connsiteX38" fmla="*/ 382969 w 601711"/>
              <a:gd name="connsiteY38" fmla="*/ 232699 h 607639"/>
              <a:gd name="connsiteX39" fmla="*/ 541241 w 601711"/>
              <a:gd name="connsiteY39" fmla="*/ 186030 h 607639"/>
              <a:gd name="connsiteX40" fmla="*/ 382969 w 601711"/>
              <a:gd name="connsiteY40" fmla="*/ 212632 h 607639"/>
              <a:gd name="connsiteX41" fmla="*/ 224697 w 601711"/>
              <a:gd name="connsiteY41" fmla="*/ 186030 h 607639"/>
              <a:gd name="connsiteX42" fmla="*/ 382969 w 601711"/>
              <a:gd name="connsiteY42" fmla="*/ 60292 h 607639"/>
              <a:gd name="connsiteX43" fmla="*/ 224513 w 601711"/>
              <a:gd name="connsiteY43" fmla="*/ 106316 h 607639"/>
              <a:gd name="connsiteX44" fmla="*/ 382969 w 601711"/>
              <a:gd name="connsiteY44" fmla="*/ 152341 h 607639"/>
              <a:gd name="connsiteX45" fmla="*/ 541334 w 601711"/>
              <a:gd name="connsiteY45" fmla="*/ 106316 h 607639"/>
              <a:gd name="connsiteX46" fmla="*/ 382969 w 601711"/>
              <a:gd name="connsiteY46" fmla="*/ 60292 h 607639"/>
              <a:gd name="connsiteX47" fmla="*/ 382969 w 601711"/>
              <a:gd name="connsiteY47" fmla="*/ 0 h 607639"/>
              <a:gd name="connsiteX48" fmla="*/ 601711 w 601711"/>
              <a:gd name="connsiteY48" fmla="*/ 106316 h 607639"/>
              <a:gd name="connsiteX49" fmla="*/ 590281 w 601711"/>
              <a:gd name="connsiteY49" fmla="*/ 146357 h 607639"/>
              <a:gd name="connsiteX50" fmla="*/ 601711 w 601711"/>
              <a:gd name="connsiteY50" fmla="*/ 186675 h 607639"/>
              <a:gd name="connsiteX51" fmla="*/ 590373 w 601711"/>
              <a:gd name="connsiteY51" fmla="*/ 226716 h 607639"/>
              <a:gd name="connsiteX52" fmla="*/ 601711 w 601711"/>
              <a:gd name="connsiteY52" fmla="*/ 267033 h 607639"/>
              <a:gd name="connsiteX53" fmla="*/ 590281 w 601711"/>
              <a:gd name="connsiteY53" fmla="*/ 307074 h 607639"/>
              <a:gd name="connsiteX54" fmla="*/ 601711 w 601711"/>
              <a:gd name="connsiteY54" fmla="*/ 347392 h 607639"/>
              <a:gd name="connsiteX55" fmla="*/ 391173 w 601711"/>
              <a:gd name="connsiteY55" fmla="*/ 453524 h 607639"/>
              <a:gd name="connsiteX56" fmla="*/ 392279 w 601711"/>
              <a:gd name="connsiteY56" fmla="*/ 431801 h 607639"/>
              <a:gd name="connsiteX57" fmla="*/ 388684 w 601711"/>
              <a:gd name="connsiteY57" fmla="*/ 393324 h 607639"/>
              <a:gd name="connsiteX58" fmla="*/ 541057 w 601711"/>
              <a:gd name="connsiteY58" fmla="*/ 346840 h 607639"/>
              <a:gd name="connsiteX59" fmla="*/ 383983 w 601711"/>
              <a:gd name="connsiteY59" fmla="*/ 373258 h 607639"/>
              <a:gd name="connsiteX60" fmla="*/ 355961 w 601711"/>
              <a:gd name="connsiteY60" fmla="*/ 312321 h 607639"/>
              <a:gd name="connsiteX61" fmla="*/ 382969 w 601711"/>
              <a:gd name="connsiteY61" fmla="*/ 313058 h 607639"/>
              <a:gd name="connsiteX62" fmla="*/ 541241 w 601711"/>
              <a:gd name="connsiteY62" fmla="*/ 266389 h 607639"/>
              <a:gd name="connsiteX63" fmla="*/ 382969 w 601711"/>
              <a:gd name="connsiteY63" fmla="*/ 292991 h 607639"/>
              <a:gd name="connsiteX64" fmla="*/ 339922 w 601711"/>
              <a:gd name="connsiteY64" fmla="*/ 291334 h 607639"/>
              <a:gd name="connsiteX65" fmla="*/ 176026 w 601711"/>
              <a:gd name="connsiteY65" fmla="*/ 215854 h 607639"/>
              <a:gd name="connsiteX66" fmla="*/ 170219 w 601711"/>
              <a:gd name="connsiteY66" fmla="*/ 216130 h 607639"/>
              <a:gd name="connsiteX67" fmla="*/ 164135 w 601711"/>
              <a:gd name="connsiteY67" fmla="*/ 186675 h 607639"/>
              <a:gd name="connsiteX68" fmla="*/ 175566 w 601711"/>
              <a:gd name="connsiteY68" fmla="*/ 146357 h 607639"/>
              <a:gd name="connsiteX69" fmla="*/ 164135 w 601711"/>
              <a:gd name="connsiteY69" fmla="*/ 106316 h 607639"/>
              <a:gd name="connsiteX70" fmla="*/ 382969 w 601711"/>
              <a:gd name="connsiteY70" fmla="*/ 0 h 60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1711" h="607639">
                <a:moveTo>
                  <a:pt x="175624" y="342313"/>
                </a:moveTo>
                <a:cubicBezTo>
                  <a:pt x="185208" y="342313"/>
                  <a:pt x="192950" y="350138"/>
                  <a:pt x="192950" y="359711"/>
                </a:cubicBezTo>
                <a:lnTo>
                  <a:pt x="192950" y="360540"/>
                </a:lnTo>
                <a:cubicBezTo>
                  <a:pt x="197465" y="361092"/>
                  <a:pt x="201612" y="361829"/>
                  <a:pt x="205575" y="362841"/>
                </a:cubicBezTo>
                <a:cubicBezTo>
                  <a:pt x="215713" y="365511"/>
                  <a:pt x="221887" y="376005"/>
                  <a:pt x="219307" y="386223"/>
                </a:cubicBezTo>
                <a:cubicBezTo>
                  <a:pt x="217832" y="391838"/>
                  <a:pt x="214607" y="395981"/>
                  <a:pt x="210275" y="398374"/>
                </a:cubicBezTo>
                <a:cubicBezTo>
                  <a:pt x="205944" y="400860"/>
                  <a:pt x="200691" y="401412"/>
                  <a:pt x="195899" y="399939"/>
                </a:cubicBezTo>
                <a:cubicBezTo>
                  <a:pt x="190738" y="398374"/>
                  <a:pt x="185393" y="397546"/>
                  <a:pt x="179771" y="397546"/>
                </a:cubicBezTo>
                <a:cubicBezTo>
                  <a:pt x="178204" y="397546"/>
                  <a:pt x="170094" y="397730"/>
                  <a:pt x="170094" y="401320"/>
                </a:cubicBezTo>
                <a:cubicBezTo>
                  <a:pt x="170094" y="402425"/>
                  <a:pt x="172583" y="405186"/>
                  <a:pt x="189355" y="411538"/>
                </a:cubicBezTo>
                <a:cubicBezTo>
                  <a:pt x="215897" y="420836"/>
                  <a:pt x="227785" y="434644"/>
                  <a:pt x="227785" y="456092"/>
                </a:cubicBezTo>
                <a:cubicBezTo>
                  <a:pt x="227785" y="476805"/>
                  <a:pt x="213869" y="493282"/>
                  <a:pt x="191936" y="499266"/>
                </a:cubicBezTo>
                <a:lnTo>
                  <a:pt x="191936" y="503869"/>
                </a:lnTo>
                <a:cubicBezTo>
                  <a:pt x="191936" y="513442"/>
                  <a:pt x="184195" y="521267"/>
                  <a:pt x="174610" y="521267"/>
                </a:cubicBezTo>
                <a:cubicBezTo>
                  <a:pt x="165026" y="521267"/>
                  <a:pt x="157192" y="513442"/>
                  <a:pt x="157192" y="503869"/>
                </a:cubicBezTo>
                <a:lnTo>
                  <a:pt x="157192" y="501567"/>
                </a:lnTo>
                <a:cubicBezTo>
                  <a:pt x="150833" y="500831"/>
                  <a:pt x="144567" y="499542"/>
                  <a:pt x="138853" y="497701"/>
                </a:cubicBezTo>
                <a:cubicBezTo>
                  <a:pt x="128992" y="494479"/>
                  <a:pt x="123278" y="484261"/>
                  <a:pt x="125767" y="474227"/>
                </a:cubicBezTo>
                <a:cubicBezTo>
                  <a:pt x="127425" y="467783"/>
                  <a:pt x="130743" y="463549"/>
                  <a:pt x="135259" y="461248"/>
                </a:cubicBezTo>
                <a:cubicBezTo>
                  <a:pt x="139590" y="458854"/>
                  <a:pt x="145028" y="458486"/>
                  <a:pt x="149728" y="460143"/>
                </a:cubicBezTo>
                <a:cubicBezTo>
                  <a:pt x="156547" y="462628"/>
                  <a:pt x="163275" y="463825"/>
                  <a:pt x="170002" y="463825"/>
                </a:cubicBezTo>
                <a:cubicBezTo>
                  <a:pt x="174334" y="463825"/>
                  <a:pt x="181706" y="462812"/>
                  <a:pt x="181706" y="458946"/>
                </a:cubicBezTo>
                <a:cubicBezTo>
                  <a:pt x="181706" y="457473"/>
                  <a:pt x="181706" y="454067"/>
                  <a:pt x="165579" y="448544"/>
                </a:cubicBezTo>
                <a:cubicBezTo>
                  <a:pt x="147792" y="442653"/>
                  <a:pt x="124200" y="431606"/>
                  <a:pt x="124200" y="404726"/>
                </a:cubicBezTo>
                <a:cubicBezTo>
                  <a:pt x="124200" y="384750"/>
                  <a:pt x="137102" y="369285"/>
                  <a:pt x="158206" y="363025"/>
                </a:cubicBezTo>
                <a:lnTo>
                  <a:pt x="158206" y="359711"/>
                </a:lnTo>
                <a:cubicBezTo>
                  <a:pt x="158206" y="350138"/>
                  <a:pt x="165947" y="342313"/>
                  <a:pt x="175624" y="342313"/>
                </a:cubicBezTo>
                <a:close/>
                <a:moveTo>
                  <a:pt x="175980" y="316286"/>
                </a:moveTo>
                <a:cubicBezTo>
                  <a:pt x="112188" y="316286"/>
                  <a:pt x="60288" y="368113"/>
                  <a:pt x="60288" y="431815"/>
                </a:cubicBezTo>
                <a:cubicBezTo>
                  <a:pt x="60288" y="495516"/>
                  <a:pt x="112188" y="547343"/>
                  <a:pt x="175980" y="547343"/>
                </a:cubicBezTo>
                <a:cubicBezTo>
                  <a:pt x="239771" y="547343"/>
                  <a:pt x="291671" y="495516"/>
                  <a:pt x="291671" y="431815"/>
                </a:cubicBezTo>
                <a:cubicBezTo>
                  <a:pt x="291671" y="368113"/>
                  <a:pt x="239771" y="316286"/>
                  <a:pt x="175980" y="316286"/>
                </a:cubicBezTo>
                <a:close/>
                <a:moveTo>
                  <a:pt x="175980" y="256082"/>
                </a:moveTo>
                <a:cubicBezTo>
                  <a:pt x="273049" y="256082"/>
                  <a:pt x="352051" y="334881"/>
                  <a:pt x="352051" y="431815"/>
                </a:cubicBezTo>
                <a:cubicBezTo>
                  <a:pt x="352051" y="528748"/>
                  <a:pt x="273049" y="607639"/>
                  <a:pt x="175980" y="607639"/>
                </a:cubicBezTo>
                <a:cubicBezTo>
                  <a:pt x="78909" y="607639"/>
                  <a:pt x="0" y="528748"/>
                  <a:pt x="0" y="431815"/>
                </a:cubicBezTo>
                <a:cubicBezTo>
                  <a:pt x="0" y="334881"/>
                  <a:pt x="78909" y="256082"/>
                  <a:pt x="175980" y="256082"/>
                </a:cubicBezTo>
                <a:close/>
                <a:moveTo>
                  <a:pt x="224697" y="186030"/>
                </a:moveTo>
                <a:cubicBezTo>
                  <a:pt x="223222" y="194683"/>
                  <a:pt x="264611" y="232699"/>
                  <a:pt x="382969" y="232699"/>
                </a:cubicBezTo>
                <a:cubicBezTo>
                  <a:pt x="483445" y="232699"/>
                  <a:pt x="541426" y="202599"/>
                  <a:pt x="541241" y="186030"/>
                </a:cubicBezTo>
                <a:cubicBezTo>
                  <a:pt x="494599" y="206373"/>
                  <a:pt x="421777" y="212632"/>
                  <a:pt x="382969" y="212632"/>
                </a:cubicBezTo>
                <a:cubicBezTo>
                  <a:pt x="344070" y="212632"/>
                  <a:pt x="250600" y="199746"/>
                  <a:pt x="224697" y="186030"/>
                </a:cubicBezTo>
                <a:close/>
                <a:moveTo>
                  <a:pt x="382969" y="60292"/>
                </a:moveTo>
                <a:cubicBezTo>
                  <a:pt x="295399" y="60292"/>
                  <a:pt x="224513" y="80911"/>
                  <a:pt x="224513" y="106316"/>
                </a:cubicBezTo>
                <a:cubicBezTo>
                  <a:pt x="224513" y="131722"/>
                  <a:pt x="295399" y="152341"/>
                  <a:pt x="382969" y="152341"/>
                </a:cubicBezTo>
                <a:cubicBezTo>
                  <a:pt x="470448" y="152341"/>
                  <a:pt x="541334" y="131722"/>
                  <a:pt x="541334" y="106316"/>
                </a:cubicBezTo>
                <a:cubicBezTo>
                  <a:pt x="541334" y="80911"/>
                  <a:pt x="470448" y="60292"/>
                  <a:pt x="382969" y="60292"/>
                </a:cubicBezTo>
                <a:close/>
                <a:moveTo>
                  <a:pt x="382969" y="0"/>
                </a:moveTo>
                <a:cubicBezTo>
                  <a:pt x="448693" y="0"/>
                  <a:pt x="601711" y="10309"/>
                  <a:pt x="601711" y="106316"/>
                </a:cubicBezTo>
                <a:cubicBezTo>
                  <a:pt x="601711" y="121872"/>
                  <a:pt x="597379" y="135035"/>
                  <a:pt x="590281" y="146357"/>
                </a:cubicBezTo>
                <a:cubicBezTo>
                  <a:pt x="597471" y="157771"/>
                  <a:pt x="601711" y="171026"/>
                  <a:pt x="601711" y="186675"/>
                </a:cubicBezTo>
                <a:cubicBezTo>
                  <a:pt x="601711" y="202231"/>
                  <a:pt x="597379" y="215302"/>
                  <a:pt x="590373" y="226716"/>
                </a:cubicBezTo>
                <a:cubicBezTo>
                  <a:pt x="597471" y="238038"/>
                  <a:pt x="601711" y="251385"/>
                  <a:pt x="601711" y="267033"/>
                </a:cubicBezTo>
                <a:cubicBezTo>
                  <a:pt x="601711" y="282589"/>
                  <a:pt x="597379" y="295660"/>
                  <a:pt x="590281" y="307074"/>
                </a:cubicBezTo>
                <a:cubicBezTo>
                  <a:pt x="597471" y="318488"/>
                  <a:pt x="601711" y="331743"/>
                  <a:pt x="601711" y="347392"/>
                </a:cubicBezTo>
                <a:cubicBezTo>
                  <a:pt x="601711" y="439533"/>
                  <a:pt x="460584" y="452696"/>
                  <a:pt x="391173" y="453524"/>
                </a:cubicBezTo>
                <a:cubicBezTo>
                  <a:pt x="391911" y="446436"/>
                  <a:pt x="392279" y="439164"/>
                  <a:pt x="392279" y="431801"/>
                </a:cubicBezTo>
                <a:cubicBezTo>
                  <a:pt x="392279" y="418638"/>
                  <a:pt x="390897" y="405843"/>
                  <a:pt x="388684" y="393324"/>
                </a:cubicBezTo>
                <a:cubicBezTo>
                  <a:pt x="473305" y="392404"/>
                  <a:pt x="540873" y="371601"/>
                  <a:pt x="541057" y="346840"/>
                </a:cubicBezTo>
                <a:cubicBezTo>
                  <a:pt x="491280" y="369300"/>
                  <a:pt x="423067" y="373258"/>
                  <a:pt x="383983" y="373258"/>
                </a:cubicBezTo>
                <a:cubicBezTo>
                  <a:pt x="377807" y="351350"/>
                  <a:pt x="368405" y="330823"/>
                  <a:pt x="355961" y="312321"/>
                </a:cubicBezTo>
                <a:cubicBezTo>
                  <a:pt x="364810" y="312781"/>
                  <a:pt x="373751" y="313058"/>
                  <a:pt x="382969" y="313058"/>
                </a:cubicBezTo>
                <a:cubicBezTo>
                  <a:pt x="470448" y="313058"/>
                  <a:pt x="541241" y="291794"/>
                  <a:pt x="541241" y="266389"/>
                </a:cubicBezTo>
                <a:cubicBezTo>
                  <a:pt x="491004" y="289217"/>
                  <a:pt x="421777" y="292991"/>
                  <a:pt x="382969" y="292991"/>
                </a:cubicBezTo>
                <a:cubicBezTo>
                  <a:pt x="371078" y="292991"/>
                  <a:pt x="356145" y="292531"/>
                  <a:pt x="339922" y="291334"/>
                </a:cubicBezTo>
                <a:cubicBezTo>
                  <a:pt x="300284" y="245218"/>
                  <a:pt x="241566" y="215854"/>
                  <a:pt x="176026" y="215854"/>
                </a:cubicBezTo>
                <a:cubicBezTo>
                  <a:pt x="174091" y="215854"/>
                  <a:pt x="172155" y="216130"/>
                  <a:pt x="170219" y="216130"/>
                </a:cubicBezTo>
                <a:cubicBezTo>
                  <a:pt x="166440" y="207386"/>
                  <a:pt x="164135" y="197629"/>
                  <a:pt x="164135" y="186675"/>
                </a:cubicBezTo>
                <a:cubicBezTo>
                  <a:pt x="164135" y="171026"/>
                  <a:pt x="168376" y="157771"/>
                  <a:pt x="175566" y="146357"/>
                </a:cubicBezTo>
                <a:cubicBezTo>
                  <a:pt x="168560" y="135035"/>
                  <a:pt x="164135" y="121872"/>
                  <a:pt x="164135" y="106316"/>
                </a:cubicBezTo>
                <a:cubicBezTo>
                  <a:pt x="164135" y="10309"/>
                  <a:pt x="317153" y="0"/>
                  <a:pt x="382969" y="0"/>
                </a:cubicBezTo>
                <a:close/>
              </a:path>
            </a:pathLst>
          </a:custGeom>
          <a:gradFill>
            <a:gsLst>
              <a:gs pos="0">
                <a:srgbClr val="01C1F5"/>
              </a:gs>
              <a:gs pos="100000">
                <a:srgbClr val="0276FD"/>
              </a:gs>
            </a:gsLst>
            <a:lin ang="0" scaled="0"/>
          </a:gra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68" name="Freeform 18">
            <a:extLst>
              <a:ext uri="{FF2B5EF4-FFF2-40B4-BE49-F238E27FC236}">
                <a16:creationId xmlns:a16="http://schemas.microsoft.com/office/drawing/2014/main" id="{9B5B19A4-6105-8DF6-FEFF-87FB745D890A}"/>
              </a:ext>
            </a:extLst>
          </p:cNvPr>
          <p:cNvSpPr>
            <a:spLocks noEditPoints="1"/>
          </p:cNvSpPr>
          <p:nvPr/>
        </p:nvSpPr>
        <p:spPr bwMode="auto">
          <a:xfrm>
            <a:off x="3457373" y="4269063"/>
            <a:ext cx="466009" cy="406799"/>
          </a:xfrm>
          <a:custGeom>
            <a:avLst/>
            <a:gdLst>
              <a:gd name="connsiteX0" fmla="*/ 424975 w 608697"/>
              <a:gd name="connsiteY0" fmla="*/ 168488 h 531358"/>
              <a:gd name="connsiteX1" fmla="*/ 387604 w 608697"/>
              <a:gd name="connsiteY1" fmla="*/ 205806 h 531358"/>
              <a:gd name="connsiteX2" fmla="*/ 424975 w 608697"/>
              <a:gd name="connsiteY2" fmla="*/ 243124 h 531358"/>
              <a:gd name="connsiteX3" fmla="*/ 462346 w 608697"/>
              <a:gd name="connsiteY3" fmla="*/ 205806 h 531358"/>
              <a:gd name="connsiteX4" fmla="*/ 424975 w 608697"/>
              <a:gd name="connsiteY4" fmla="*/ 168488 h 531358"/>
              <a:gd name="connsiteX5" fmla="*/ 287947 w 608697"/>
              <a:gd name="connsiteY5" fmla="*/ 168488 h 531358"/>
              <a:gd name="connsiteX6" fmla="*/ 250576 w 608697"/>
              <a:gd name="connsiteY6" fmla="*/ 205806 h 531358"/>
              <a:gd name="connsiteX7" fmla="*/ 287947 w 608697"/>
              <a:gd name="connsiteY7" fmla="*/ 243124 h 531358"/>
              <a:gd name="connsiteX8" fmla="*/ 325318 w 608697"/>
              <a:gd name="connsiteY8" fmla="*/ 205806 h 531358"/>
              <a:gd name="connsiteX9" fmla="*/ 287947 w 608697"/>
              <a:gd name="connsiteY9" fmla="*/ 168488 h 531358"/>
              <a:gd name="connsiteX10" fmla="*/ 102356 w 608697"/>
              <a:gd name="connsiteY10" fmla="*/ 121231 h 531358"/>
              <a:gd name="connsiteX11" fmla="*/ 98850 w 608697"/>
              <a:gd name="connsiteY11" fmla="*/ 127711 h 531358"/>
              <a:gd name="connsiteX12" fmla="*/ 76842 w 608697"/>
              <a:gd name="connsiteY12" fmla="*/ 217990 h 531358"/>
              <a:gd name="connsiteX13" fmla="*/ 98850 w 608697"/>
              <a:gd name="connsiteY13" fmla="*/ 308194 h 531358"/>
              <a:gd name="connsiteX14" fmla="*/ 157488 w 608697"/>
              <a:gd name="connsiteY14" fmla="*/ 380223 h 531358"/>
              <a:gd name="connsiteX15" fmla="*/ 344668 w 608697"/>
              <a:gd name="connsiteY15" fmla="*/ 444729 h 531358"/>
              <a:gd name="connsiteX16" fmla="*/ 370257 w 608697"/>
              <a:gd name="connsiteY16" fmla="*/ 443687 h 531358"/>
              <a:gd name="connsiteX17" fmla="*/ 236717 w 608697"/>
              <a:gd name="connsiteY17" fmla="*/ 477876 h 531358"/>
              <a:gd name="connsiteX18" fmla="*/ 198072 w 608697"/>
              <a:gd name="connsiteY18" fmla="*/ 475344 h 531358"/>
              <a:gd name="connsiteX19" fmla="*/ 82437 w 608697"/>
              <a:gd name="connsiteY19" fmla="*/ 531284 h 531358"/>
              <a:gd name="connsiteX20" fmla="*/ 81542 w 608697"/>
              <a:gd name="connsiteY20" fmla="*/ 531358 h 531358"/>
              <a:gd name="connsiteX21" fmla="*/ 75051 w 608697"/>
              <a:gd name="connsiteY21" fmla="*/ 527857 h 531358"/>
              <a:gd name="connsiteX22" fmla="*/ 74753 w 608697"/>
              <a:gd name="connsiteY22" fmla="*/ 519738 h 531358"/>
              <a:gd name="connsiteX23" fmla="*/ 88778 w 608697"/>
              <a:gd name="connsiteY23" fmla="*/ 435046 h 531358"/>
              <a:gd name="connsiteX24" fmla="*/ 0 w 608697"/>
              <a:gd name="connsiteY24" fmla="*/ 282198 h 531358"/>
              <a:gd name="connsiteX25" fmla="*/ 102356 w 608697"/>
              <a:gd name="connsiteY25" fmla="*/ 121231 h 531358"/>
              <a:gd name="connsiteX26" fmla="*/ 356424 w 608697"/>
              <a:gd name="connsiteY26" fmla="*/ 0 h 531358"/>
              <a:gd name="connsiteX27" fmla="*/ 608697 w 608697"/>
              <a:gd name="connsiteY27" fmla="*/ 211244 h 531358"/>
              <a:gd name="connsiteX28" fmla="*/ 518290 w 608697"/>
              <a:gd name="connsiteY28" fmla="*/ 373401 h 531358"/>
              <a:gd name="connsiteX29" fmla="*/ 531941 w 608697"/>
              <a:gd name="connsiteY29" fmla="*/ 441109 h 531358"/>
              <a:gd name="connsiteX30" fmla="*/ 531120 w 608697"/>
              <a:gd name="connsiteY30" fmla="*/ 465391 h 531358"/>
              <a:gd name="connsiteX31" fmla="*/ 511577 w 608697"/>
              <a:gd name="connsiteY31" fmla="*/ 475894 h 531358"/>
              <a:gd name="connsiteX32" fmla="*/ 509041 w 608697"/>
              <a:gd name="connsiteY32" fmla="*/ 475745 h 531358"/>
              <a:gd name="connsiteX33" fmla="*/ 391408 w 608697"/>
              <a:gd name="connsiteY33" fmla="*/ 420476 h 531358"/>
              <a:gd name="connsiteX34" fmla="*/ 356424 w 608697"/>
              <a:gd name="connsiteY34" fmla="*/ 422487 h 531358"/>
              <a:gd name="connsiteX35" fmla="*/ 104225 w 608697"/>
              <a:gd name="connsiteY35" fmla="*/ 211244 h 531358"/>
              <a:gd name="connsiteX36" fmla="*/ 356424 w 608697"/>
              <a:gd name="connsiteY36" fmla="*/ 0 h 53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8697" h="531358">
                <a:moveTo>
                  <a:pt x="424975" y="168488"/>
                </a:moveTo>
                <a:cubicBezTo>
                  <a:pt x="404312" y="168488"/>
                  <a:pt x="387604" y="185248"/>
                  <a:pt x="387604" y="205806"/>
                </a:cubicBezTo>
                <a:cubicBezTo>
                  <a:pt x="387604" y="226439"/>
                  <a:pt x="404312" y="243124"/>
                  <a:pt x="424975" y="243124"/>
                </a:cubicBezTo>
                <a:cubicBezTo>
                  <a:pt x="445562" y="243124"/>
                  <a:pt x="462346" y="226439"/>
                  <a:pt x="462346" y="205806"/>
                </a:cubicBezTo>
                <a:cubicBezTo>
                  <a:pt x="462346" y="185248"/>
                  <a:pt x="445637" y="168488"/>
                  <a:pt x="424975" y="168488"/>
                </a:cubicBezTo>
                <a:close/>
                <a:moveTo>
                  <a:pt x="287947" y="168488"/>
                </a:moveTo>
                <a:cubicBezTo>
                  <a:pt x="267285" y="168488"/>
                  <a:pt x="250576" y="185248"/>
                  <a:pt x="250576" y="205806"/>
                </a:cubicBezTo>
                <a:cubicBezTo>
                  <a:pt x="250576" y="226439"/>
                  <a:pt x="267285" y="243124"/>
                  <a:pt x="287947" y="243124"/>
                </a:cubicBezTo>
                <a:cubicBezTo>
                  <a:pt x="308610" y="243124"/>
                  <a:pt x="325318" y="226439"/>
                  <a:pt x="325318" y="205806"/>
                </a:cubicBezTo>
                <a:cubicBezTo>
                  <a:pt x="325318" y="185248"/>
                  <a:pt x="308610" y="168488"/>
                  <a:pt x="287947" y="168488"/>
                </a:cubicBezTo>
                <a:close/>
                <a:moveTo>
                  <a:pt x="102356" y="121231"/>
                </a:moveTo>
                <a:cubicBezTo>
                  <a:pt x="101162" y="123317"/>
                  <a:pt x="99969" y="125477"/>
                  <a:pt x="98850" y="127711"/>
                </a:cubicBezTo>
                <a:cubicBezTo>
                  <a:pt x="84227" y="156240"/>
                  <a:pt x="76842" y="186631"/>
                  <a:pt x="76842" y="217990"/>
                </a:cubicBezTo>
                <a:cubicBezTo>
                  <a:pt x="76842" y="249275"/>
                  <a:pt x="84227" y="279666"/>
                  <a:pt x="98850" y="308194"/>
                </a:cubicBezTo>
                <a:cubicBezTo>
                  <a:pt x="112726" y="335308"/>
                  <a:pt x="132496" y="359516"/>
                  <a:pt x="157488" y="380223"/>
                </a:cubicBezTo>
                <a:cubicBezTo>
                  <a:pt x="207845" y="421787"/>
                  <a:pt x="274317" y="444729"/>
                  <a:pt x="344668" y="444729"/>
                </a:cubicBezTo>
                <a:cubicBezTo>
                  <a:pt x="353173" y="444729"/>
                  <a:pt x="361752" y="444357"/>
                  <a:pt x="370257" y="443687"/>
                </a:cubicBezTo>
                <a:cubicBezTo>
                  <a:pt x="332209" y="465288"/>
                  <a:pt x="286254" y="477876"/>
                  <a:pt x="236717" y="477876"/>
                </a:cubicBezTo>
                <a:cubicBezTo>
                  <a:pt x="223736" y="477876"/>
                  <a:pt x="210755" y="477057"/>
                  <a:pt x="198072" y="475344"/>
                </a:cubicBezTo>
                <a:cubicBezTo>
                  <a:pt x="160397" y="499478"/>
                  <a:pt x="110637" y="528155"/>
                  <a:pt x="82437" y="531284"/>
                </a:cubicBezTo>
                <a:cubicBezTo>
                  <a:pt x="82138" y="531358"/>
                  <a:pt x="81840" y="531358"/>
                  <a:pt x="81542" y="531358"/>
                </a:cubicBezTo>
                <a:cubicBezTo>
                  <a:pt x="78930" y="531358"/>
                  <a:pt x="76469" y="530017"/>
                  <a:pt x="75051" y="527857"/>
                </a:cubicBezTo>
                <a:cubicBezTo>
                  <a:pt x="73410" y="525399"/>
                  <a:pt x="73335" y="522271"/>
                  <a:pt x="74753" y="519738"/>
                </a:cubicBezTo>
                <a:cubicBezTo>
                  <a:pt x="75051" y="519291"/>
                  <a:pt x="99223" y="476014"/>
                  <a:pt x="88778" y="435046"/>
                </a:cubicBezTo>
                <a:cubicBezTo>
                  <a:pt x="32303" y="397653"/>
                  <a:pt x="0" y="342160"/>
                  <a:pt x="0" y="282198"/>
                </a:cubicBezTo>
                <a:cubicBezTo>
                  <a:pt x="0" y="215532"/>
                  <a:pt x="40584" y="156538"/>
                  <a:pt x="102356" y="121231"/>
                </a:cubicBezTo>
                <a:close/>
                <a:moveTo>
                  <a:pt x="356424" y="0"/>
                </a:moveTo>
                <a:cubicBezTo>
                  <a:pt x="495540" y="0"/>
                  <a:pt x="608697" y="94747"/>
                  <a:pt x="608697" y="211244"/>
                </a:cubicBezTo>
                <a:cubicBezTo>
                  <a:pt x="608697" y="274408"/>
                  <a:pt x="575802" y="333178"/>
                  <a:pt x="518290" y="373401"/>
                </a:cubicBezTo>
                <a:cubicBezTo>
                  <a:pt x="512845" y="406324"/>
                  <a:pt x="531717" y="440811"/>
                  <a:pt x="531941" y="441109"/>
                </a:cubicBezTo>
                <a:cubicBezTo>
                  <a:pt x="536267" y="448781"/>
                  <a:pt x="535969" y="458092"/>
                  <a:pt x="531120" y="465391"/>
                </a:cubicBezTo>
                <a:cubicBezTo>
                  <a:pt x="526794" y="472021"/>
                  <a:pt x="519484" y="475894"/>
                  <a:pt x="511577" y="475894"/>
                </a:cubicBezTo>
                <a:cubicBezTo>
                  <a:pt x="510756" y="475894"/>
                  <a:pt x="509936" y="475894"/>
                  <a:pt x="509041" y="475745"/>
                </a:cubicBezTo>
                <a:cubicBezTo>
                  <a:pt x="484574" y="473064"/>
                  <a:pt x="444966" y="454442"/>
                  <a:pt x="391408" y="420476"/>
                </a:cubicBezTo>
                <a:cubicBezTo>
                  <a:pt x="379920" y="421817"/>
                  <a:pt x="368135" y="422487"/>
                  <a:pt x="356424" y="422487"/>
                </a:cubicBezTo>
                <a:cubicBezTo>
                  <a:pt x="217382" y="422487"/>
                  <a:pt x="104225" y="327741"/>
                  <a:pt x="104225" y="211244"/>
                </a:cubicBezTo>
                <a:cubicBezTo>
                  <a:pt x="104225" y="94747"/>
                  <a:pt x="217382" y="0"/>
                  <a:pt x="356424" y="0"/>
                </a:cubicBezTo>
                <a:close/>
              </a:path>
            </a:pathLst>
          </a:custGeom>
          <a:gradFill>
            <a:gsLst>
              <a:gs pos="0">
                <a:srgbClr val="01C1F5"/>
              </a:gs>
              <a:gs pos="100000">
                <a:srgbClr val="0276FD"/>
              </a:gs>
            </a:gsLst>
            <a:lin ang="0" scaled="0"/>
          </a:gra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cs typeface="+mn-ea"/>
              <a:sym typeface="+mn-lt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1D0F7B69-2FBD-0272-6D99-0E28E21B2F4B}"/>
              </a:ext>
            </a:extLst>
          </p:cNvPr>
          <p:cNvSpPr/>
          <p:nvPr/>
        </p:nvSpPr>
        <p:spPr>
          <a:xfrm>
            <a:off x="1222360" y="1813422"/>
            <a:ext cx="775517" cy="775516"/>
          </a:xfrm>
          <a:prstGeom prst="ellipse">
            <a:avLst/>
          </a:prstGeom>
          <a:gradFill>
            <a:gsLst>
              <a:gs pos="0">
                <a:srgbClr val="01C1F5"/>
              </a:gs>
              <a:gs pos="100000">
                <a:srgbClr val="0276FD"/>
              </a:gs>
            </a:gsLst>
            <a:lin ang="9600000" scaled="0"/>
          </a:gradFill>
          <a:ln w="25400"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Freeform 176">
            <a:extLst>
              <a:ext uri="{FF2B5EF4-FFF2-40B4-BE49-F238E27FC236}">
                <a16:creationId xmlns:a16="http://schemas.microsoft.com/office/drawing/2014/main" id="{D050BEDF-7207-D0EE-AA16-C639492797BE}"/>
              </a:ext>
            </a:extLst>
          </p:cNvPr>
          <p:cNvSpPr>
            <a:spLocks noEditPoints="1"/>
          </p:cNvSpPr>
          <p:nvPr/>
        </p:nvSpPr>
        <p:spPr bwMode="auto">
          <a:xfrm>
            <a:off x="1398370" y="2026809"/>
            <a:ext cx="438162" cy="348741"/>
          </a:xfrm>
          <a:custGeom>
            <a:avLst/>
            <a:gdLst/>
            <a:ahLst/>
            <a:cxnLst>
              <a:cxn ang="0">
                <a:pos x="53" y="20"/>
              </a:cxn>
              <a:cxn ang="0">
                <a:pos x="26" y="39"/>
              </a:cxn>
              <a:cxn ang="0">
                <a:pos x="20" y="39"/>
              </a:cxn>
              <a:cxn ang="0">
                <a:pos x="9" y="44"/>
              </a:cxn>
              <a:cxn ang="0">
                <a:pos x="6" y="44"/>
              </a:cxn>
              <a:cxn ang="0">
                <a:pos x="6" y="44"/>
              </a:cxn>
              <a:cxn ang="0">
                <a:pos x="5" y="43"/>
              </a:cxn>
              <a:cxn ang="0">
                <a:pos x="5" y="41"/>
              </a:cxn>
              <a:cxn ang="0">
                <a:pos x="10" y="35"/>
              </a:cxn>
              <a:cxn ang="0">
                <a:pos x="0" y="20"/>
              </a:cxn>
              <a:cxn ang="0">
                <a:pos x="26" y="0"/>
              </a:cxn>
              <a:cxn ang="0">
                <a:pos x="53" y="20"/>
              </a:cxn>
              <a:cxn ang="0">
                <a:pos x="5" y="20"/>
              </a:cxn>
              <a:cxn ang="0">
                <a:pos x="12" y="31"/>
              </a:cxn>
              <a:cxn ang="0">
                <a:pos x="16" y="33"/>
              </a:cxn>
              <a:cxn ang="0">
                <a:pos x="15" y="36"/>
              </a:cxn>
              <a:cxn ang="0">
                <a:pos x="17" y="35"/>
              </a:cxn>
              <a:cxn ang="0">
                <a:pos x="19" y="34"/>
              </a:cxn>
              <a:cxn ang="0">
                <a:pos x="21" y="34"/>
              </a:cxn>
              <a:cxn ang="0">
                <a:pos x="26" y="34"/>
              </a:cxn>
              <a:cxn ang="0">
                <a:pos x="48" y="20"/>
              </a:cxn>
              <a:cxn ang="0">
                <a:pos x="26" y="5"/>
              </a:cxn>
              <a:cxn ang="0">
                <a:pos x="5" y="20"/>
              </a:cxn>
              <a:cxn ang="0">
                <a:pos x="62" y="51"/>
              </a:cxn>
              <a:cxn ang="0">
                <a:pos x="63" y="53"/>
              </a:cxn>
              <a:cxn ang="0">
                <a:pos x="62" y="54"/>
              </a:cxn>
              <a:cxn ang="0">
                <a:pos x="58" y="53"/>
              </a:cxn>
              <a:cxn ang="0">
                <a:pos x="48" y="48"/>
              </a:cxn>
              <a:cxn ang="0">
                <a:pos x="41" y="49"/>
              </a:cxn>
              <a:cxn ang="0">
                <a:pos x="23" y="44"/>
              </a:cxn>
              <a:cxn ang="0">
                <a:pos x="26" y="44"/>
              </a:cxn>
              <a:cxn ang="0">
                <a:pos x="48" y="38"/>
              </a:cxn>
              <a:cxn ang="0">
                <a:pos x="58" y="20"/>
              </a:cxn>
              <a:cxn ang="0">
                <a:pos x="57" y="14"/>
              </a:cxn>
              <a:cxn ang="0">
                <a:pos x="68" y="30"/>
              </a:cxn>
              <a:cxn ang="0">
                <a:pos x="58" y="45"/>
              </a:cxn>
              <a:cxn ang="0">
                <a:pos x="62" y="51"/>
              </a:cxn>
            </a:cxnLst>
            <a:rect l="0" t="0" r="r" b="b"/>
            <a:pathLst>
              <a:path w="68" h="54">
                <a:moveTo>
                  <a:pt x="53" y="20"/>
                </a:moveTo>
                <a:cubicBezTo>
                  <a:pt x="53" y="31"/>
                  <a:pt x="41" y="39"/>
                  <a:pt x="26" y="39"/>
                </a:cubicBezTo>
                <a:cubicBezTo>
                  <a:pt x="24" y="39"/>
                  <a:pt x="22" y="39"/>
                  <a:pt x="20" y="39"/>
                </a:cubicBezTo>
                <a:cubicBezTo>
                  <a:pt x="17" y="41"/>
                  <a:pt x="13" y="43"/>
                  <a:pt x="9" y="44"/>
                </a:cubicBezTo>
                <a:cubicBezTo>
                  <a:pt x="8" y="44"/>
                  <a:pt x="7" y="44"/>
                  <a:pt x="6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5" y="44"/>
                  <a:pt x="5" y="44"/>
                  <a:pt x="5" y="43"/>
                </a:cubicBezTo>
                <a:cubicBezTo>
                  <a:pt x="5" y="42"/>
                  <a:pt x="5" y="42"/>
                  <a:pt x="5" y="41"/>
                </a:cubicBezTo>
                <a:cubicBezTo>
                  <a:pt x="7" y="40"/>
                  <a:pt x="9" y="38"/>
                  <a:pt x="10" y="35"/>
                </a:cubicBezTo>
                <a:cubicBezTo>
                  <a:pt x="4" y="32"/>
                  <a:pt x="0" y="26"/>
                  <a:pt x="0" y="20"/>
                </a:cubicBezTo>
                <a:cubicBezTo>
                  <a:pt x="0" y="9"/>
                  <a:pt x="12" y="0"/>
                  <a:pt x="26" y="0"/>
                </a:cubicBezTo>
                <a:cubicBezTo>
                  <a:pt x="41" y="0"/>
                  <a:pt x="53" y="9"/>
                  <a:pt x="53" y="20"/>
                </a:cubicBezTo>
                <a:close/>
                <a:moveTo>
                  <a:pt x="5" y="20"/>
                </a:moveTo>
                <a:cubicBezTo>
                  <a:pt x="5" y="24"/>
                  <a:pt x="7" y="28"/>
                  <a:pt x="12" y="31"/>
                </a:cubicBezTo>
                <a:cubicBezTo>
                  <a:pt x="16" y="33"/>
                  <a:pt x="16" y="33"/>
                  <a:pt x="16" y="33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6"/>
                  <a:pt x="16" y="35"/>
                  <a:pt x="17" y="35"/>
                </a:cubicBezTo>
                <a:cubicBezTo>
                  <a:pt x="19" y="34"/>
                  <a:pt x="19" y="34"/>
                  <a:pt x="19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3" y="34"/>
                  <a:pt x="25" y="34"/>
                  <a:pt x="26" y="34"/>
                </a:cubicBezTo>
                <a:cubicBezTo>
                  <a:pt x="38" y="34"/>
                  <a:pt x="48" y="28"/>
                  <a:pt x="48" y="20"/>
                </a:cubicBezTo>
                <a:cubicBezTo>
                  <a:pt x="48" y="12"/>
                  <a:pt x="38" y="5"/>
                  <a:pt x="26" y="5"/>
                </a:cubicBezTo>
                <a:cubicBezTo>
                  <a:pt x="15" y="5"/>
                  <a:pt x="5" y="12"/>
                  <a:pt x="5" y="20"/>
                </a:cubicBezTo>
                <a:close/>
                <a:moveTo>
                  <a:pt x="62" y="51"/>
                </a:moveTo>
                <a:cubicBezTo>
                  <a:pt x="63" y="52"/>
                  <a:pt x="63" y="52"/>
                  <a:pt x="63" y="53"/>
                </a:cubicBezTo>
                <a:cubicBezTo>
                  <a:pt x="63" y="53"/>
                  <a:pt x="62" y="54"/>
                  <a:pt x="62" y="54"/>
                </a:cubicBezTo>
                <a:cubicBezTo>
                  <a:pt x="60" y="54"/>
                  <a:pt x="59" y="54"/>
                  <a:pt x="58" y="53"/>
                </a:cubicBezTo>
                <a:cubicBezTo>
                  <a:pt x="54" y="52"/>
                  <a:pt x="51" y="51"/>
                  <a:pt x="48" y="48"/>
                </a:cubicBezTo>
                <a:cubicBezTo>
                  <a:pt x="46" y="49"/>
                  <a:pt x="43" y="49"/>
                  <a:pt x="41" y="49"/>
                </a:cubicBezTo>
                <a:cubicBezTo>
                  <a:pt x="34" y="49"/>
                  <a:pt x="28" y="47"/>
                  <a:pt x="23" y="44"/>
                </a:cubicBezTo>
                <a:cubicBezTo>
                  <a:pt x="24" y="44"/>
                  <a:pt x="25" y="44"/>
                  <a:pt x="26" y="44"/>
                </a:cubicBezTo>
                <a:cubicBezTo>
                  <a:pt x="35" y="44"/>
                  <a:pt x="42" y="42"/>
                  <a:pt x="48" y="38"/>
                </a:cubicBezTo>
                <a:cubicBezTo>
                  <a:pt x="55" y="33"/>
                  <a:pt x="58" y="27"/>
                  <a:pt x="58" y="20"/>
                </a:cubicBezTo>
                <a:cubicBezTo>
                  <a:pt x="58" y="18"/>
                  <a:pt x="58" y="16"/>
                  <a:pt x="57" y="14"/>
                </a:cubicBezTo>
                <a:cubicBezTo>
                  <a:pt x="64" y="18"/>
                  <a:pt x="68" y="23"/>
                  <a:pt x="68" y="30"/>
                </a:cubicBezTo>
                <a:cubicBezTo>
                  <a:pt x="68" y="36"/>
                  <a:pt x="64" y="41"/>
                  <a:pt x="58" y="45"/>
                </a:cubicBezTo>
                <a:cubicBezTo>
                  <a:pt x="59" y="48"/>
                  <a:pt x="61" y="49"/>
                  <a:pt x="62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05874" tIns="52937" rIns="105874" bIns="52937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58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FC10ADE5-26A6-E5F9-F860-3C874CEEFF19}"/>
              </a:ext>
            </a:extLst>
          </p:cNvPr>
          <p:cNvGrpSpPr/>
          <p:nvPr/>
        </p:nvGrpSpPr>
        <p:grpSpPr>
          <a:xfrm>
            <a:off x="1268955" y="4792995"/>
            <a:ext cx="1851617" cy="1462822"/>
            <a:chOff x="6413319" y="1657359"/>
            <a:chExt cx="2506667" cy="1462822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BED60C78-4962-9353-FE30-A08A814F9442}"/>
                </a:ext>
              </a:extLst>
            </p:cNvPr>
            <p:cNvSpPr/>
            <p:nvPr/>
          </p:nvSpPr>
          <p:spPr>
            <a:xfrm>
              <a:off x="6413319" y="1946526"/>
              <a:ext cx="2506667" cy="11736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4B021A39-7112-11E3-65B7-616FE3312A1F}"/>
                </a:ext>
              </a:extLst>
            </p:cNvPr>
            <p:cNvSpPr/>
            <p:nvPr/>
          </p:nvSpPr>
          <p:spPr>
            <a:xfrm>
              <a:off x="6413319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F1C64A5F-0544-0B75-2924-EF3276C3FB73}"/>
              </a:ext>
            </a:extLst>
          </p:cNvPr>
          <p:cNvGrpSpPr/>
          <p:nvPr/>
        </p:nvGrpSpPr>
        <p:grpSpPr>
          <a:xfrm>
            <a:off x="3411020" y="4792995"/>
            <a:ext cx="1851617" cy="1462822"/>
            <a:chOff x="6413319" y="1657359"/>
            <a:chExt cx="2506667" cy="1462822"/>
          </a:xfrm>
        </p:grpSpPr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22A26A93-04EB-5272-5334-E9804DEBFD0A}"/>
                </a:ext>
              </a:extLst>
            </p:cNvPr>
            <p:cNvSpPr/>
            <p:nvPr/>
          </p:nvSpPr>
          <p:spPr>
            <a:xfrm>
              <a:off x="6413319" y="1946526"/>
              <a:ext cx="2506667" cy="11736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03B75774-1DAE-D33B-58DF-5E21C9109F74}"/>
                </a:ext>
              </a:extLst>
            </p:cNvPr>
            <p:cNvSpPr/>
            <p:nvPr/>
          </p:nvSpPr>
          <p:spPr>
            <a:xfrm>
              <a:off x="6413319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D9404A92-6673-5026-E4EE-3276E86BC7AB}"/>
              </a:ext>
            </a:extLst>
          </p:cNvPr>
          <p:cNvGrpSpPr/>
          <p:nvPr/>
        </p:nvGrpSpPr>
        <p:grpSpPr>
          <a:xfrm>
            <a:off x="5553085" y="4792995"/>
            <a:ext cx="1851617" cy="1462822"/>
            <a:chOff x="6413319" y="1657359"/>
            <a:chExt cx="2506667" cy="1462822"/>
          </a:xfrm>
        </p:grpSpPr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86F05070-79A2-B227-07E0-7BDC66F1674F}"/>
                </a:ext>
              </a:extLst>
            </p:cNvPr>
            <p:cNvSpPr/>
            <p:nvPr/>
          </p:nvSpPr>
          <p:spPr>
            <a:xfrm>
              <a:off x="6413319" y="1946526"/>
              <a:ext cx="2506667" cy="11736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AF8A255B-2CDE-8978-A7A5-F0C44CAD21C0}"/>
                </a:ext>
              </a:extLst>
            </p:cNvPr>
            <p:cNvSpPr/>
            <p:nvPr/>
          </p:nvSpPr>
          <p:spPr>
            <a:xfrm>
              <a:off x="6413319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33191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椭圆 54">
            <a:extLst>
              <a:ext uri="{FF2B5EF4-FFF2-40B4-BE49-F238E27FC236}">
                <a16:creationId xmlns:a16="http://schemas.microsoft.com/office/drawing/2014/main" id="{828D80DE-3948-728C-D703-B5901EF2CD97}"/>
              </a:ext>
            </a:extLst>
          </p:cNvPr>
          <p:cNvSpPr/>
          <p:nvPr/>
        </p:nvSpPr>
        <p:spPr>
          <a:xfrm>
            <a:off x="800761" y="499636"/>
            <a:ext cx="1323440" cy="1323440"/>
          </a:xfrm>
          <a:prstGeom prst="ellipse">
            <a:avLst/>
          </a:prstGeom>
          <a:gradFill flip="none" rotWithShape="1">
            <a:gsLst>
              <a:gs pos="0">
                <a:srgbClr val="0276FD">
                  <a:alpha val="40000"/>
                </a:srgbClr>
              </a:gs>
              <a:gs pos="100000">
                <a:srgbClr val="0276FD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6C87E356-03C4-9DFA-A946-47F5FD886095}"/>
              </a:ext>
            </a:extLst>
          </p:cNvPr>
          <p:cNvSpPr/>
          <p:nvPr/>
        </p:nvSpPr>
        <p:spPr>
          <a:xfrm>
            <a:off x="800761" y="1541377"/>
            <a:ext cx="455677" cy="455677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3400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3B8CC4E-1C34-7D68-9EB7-D1CD5EE7A8CC}"/>
              </a:ext>
            </a:extLst>
          </p:cNvPr>
          <p:cNvSpPr txBox="1"/>
          <p:nvPr/>
        </p:nvSpPr>
        <p:spPr>
          <a:xfrm>
            <a:off x="754273" y="607358"/>
            <a:ext cx="25654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300" dirty="0">
                <a:gradFill flip="none" rotWithShape="1">
                  <a:gsLst>
                    <a:gs pos="0">
                      <a:srgbClr val="0276FD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A11CE4A-6545-94F4-92E9-84576EA59E70}"/>
              </a:ext>
            </a:extLst>
          </p:cNvPr>
          <p:cNvGrpSpPr/>
          <p:nvPr/>
        </p:nvGrpSpPr>
        <p:grpSpPr>
          <a:xfrm>
            <a:off x="1878359" y="2279837"/>
            <a:ext cx="3975775" cy="623228"/>
            <a:chOff x="2056159" y="2308014"/>
            <a:chExt cx="3975775" cy="623228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AC573DE7-C6DC-F608-0701-CF72CFA171A7}"/>
                </a:ext>
              </a:extLst>
            </p:cNvPr>
            <p:cNvSpPr/>
            <p:nvPr/>
          </p:nvSpPr>
          <p:spPr>
            <a:xfrm flipV="1">
              <a:off x="2056159" y="2308014"/>
              <a:ext cx="1299985" cy="6182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EACFD"/>
                </a:gs>
                <a:gs pos="100000">
                  <a:srgbClr val="0276F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9C9786A6-845C-7C72-640F-CFDA0E825ED6}"/>
                </a:ext>
              </a:extLst>
            </p:cNvPr>
            <p:cNvSpPr/>
            <p:nvPr/>
          </p:nvSpPr>
          <p:spPr>
            <a:xfrm flipV="1">
              <a:off x="2773750" y="2308014"/>
              <a:ext cx="2877750" cy="6182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EACFD">
                    <a:alpha val="13000"/>
                  </a:srgbClr>
                </a:gs>
                <a:gs pos="100000">
                  <a:srgbClr val="0276FD">
                    <a:alpha val="3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1B93A27-9FF1-7D92-E35E-5ABD304C4965}"/>
                </a:ext>
              </a:extLst>
            </p:cNvPr>
            <p:cNvSpPr txBox="1"/>
            <p:nvPr/>
          </p:nvSpPr>
          <p:spPr>
            <a:xfrm>
              <a:off x="2183200" y="2316825"/>
              <a:ext cx="10378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5AF978-841D-7FF2-F2E2-0CE6C4A6F40E}"/>
                </a:ext>
              </a:extLst>
            </p:cNvPr>
            <p:cNvSpPr txBox="1"/>
            <p:nvPr/>
          </p:nvSpPr>
          <p:spPr>
            <a:xfrm>
              <a:off x="3497475" y="2417096"/>
              <a:ext cx="189788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阶段重点工作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D6069CF-666A-15B3-C383-8FD8FE29880D}"/>
                </a:ext>
              </a:extLst>
            </p:cNvPr>
            <p:cNvSpPr/>
            <p:nvPr/>
          </p:nvSpPr>
          <p:spPr>
            <a:xfrm>
              <a:off x="5791384" y="2690692"/>
              <a:ext cx="240550" cy="2405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3400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4254886-2A60-8123-2918-62D74668BB36}"/>
              </a:ext>
            </a:extLst>
          </p:cNvPr>
          <p:cNvGrpSpPr/>
          <p:nvPr/>
        </p:nvGrpSpPr>
        <p:grpSpPr>
          <a:xfrm>
            <a:off x="6457805" y="2279837"/>
            <a:ext cx="3975775" cy="623228"/>
            <a:chOff x="2056159" y="2308014"/>
            <a:chExt cx="3975775" cy="623228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A52CC192-2DAD-01EA-1166-E24A2C25F07A}"/>
                </a:ext>
              </a:extLst>
            </p:cNvPr>
            <p:cNvSpPr/>
            <p:nvPr/>
          </p:nvSpPr>
          <p:spPr>
            <a:xfrm flipV="1">
              <a:off x="2056159" y="2308014"/>
              <a:ext cx="1299985" cy="6182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EACFD"/>
                </a:gs>
                <a:gs pos="100000">
                  <a:srgbClr val="0276F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5B510735-FE43-8860-7B28-857A6800F934}"/>
                </a:ext>
              </a:extLst>
            </p:cNvPr>
            <p:cNvSpPr/>
            <p:nvPr/>
          </p:nvSpPr>
          <p:spPr>
            <a:xfrm flipV="1">
              <a:off x="2773750" y="2308014"/>
              <a:ext cx="2877750" cy="6182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EACFD">
                    <a:alpha val="13000"/>
                  </a:srgbClr>
                </a:gs>
                <a:gs pos="100000">
                  <a:srgbClr val="0276FD">
                    <a:alpha val="3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940518FE-E0AD-8DAF-D913-ADB8683BD3A5}"/>
                </a:ext>
              </a:extLst>
            </p:cNvPr>
            <p:cNvSpPr txBox="1"/>
            <p:nvPr/>
          </p:nvSpPr>
          <p:spPr>
            <a:xfrm>
              <a:off x="2184889" y="2316825"/>
              <a:ext cx="10378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8AEA031F-919C-F9C8-BCA1-857566E2097B}"/>
                </a:ext>
              </a:extLst>
            </p:cNvPr>
            <p:cNvSpPr txBox="1"/>
            <p:nvPr/>
          </p:nvSpPr>
          <p:spPr>
            <a:xfrm>
              <a:off x="3497475" y="2417096"/>
              <a:ext cx="189788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工作亮点特色</a:t>
              </a: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DC8EBA82-4DBF-02B3-8445-743BE3D9E699}"/>
                </a:ext>
              </a:extLst>
            </p:cNvPr>
            <p:cNvSpPr/>
            <p:nvPr/>
          </p:nvSpPr>
          <p:spPr>
            <a:xfrm>
              <a:off x="5791384" y="2690692"/>
              <a:ext cx="240550" cy="2405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3400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C06AAACA-9C33-E6F9-46AC-D87B9CB0AB7D}"/>
              </a:ext>
            </a:extLst>
          </p:cNvPr>
          <p:cNvGrpSpPr/>
          <p:nvPr/>
        </p:nvGrpSpPr>
        <p:grpSpPr>
          <a:xfrm>
            <a:off x="1878359" y="3347463"/>
            <a:ext cx="3975775" cy="623228"/>
            <a:chOff x="2056159" y="2308014"/>
            <a:chExt cx="3975775" cy="623228"/>
          </a:xfrm>
        </p:grpSpPr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68148F23-62E8-528E-09CC-FCFE267F9274}"/>
                </a:ext>
              </a:extLst>
            </p:cNvPr>
            <p:cNvSpPr/>
            <p:nvPr/>
          </p:nvSpPr>
          <p:spPr>
            <a:xfrm flipV="1">
              <a:off x="2056159" y="2308014"/>
              <a:ext cx="1299985" cy="6182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EACFD"/>
                </a:gs>
                <a:gs pos="100000">
                  <a:srgbClr val="0276F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D14D4C21-3AA2-E41B-663E-7EE6A44990AD}"/>
                </a:ext>
              </a:extLst>
            </p:cNvPr>
            <p:cNvSpPr/>
            <p:nvPr/>
          </p:nvSpPr>
          <p:spPr>
            <a:xfrm flipV="1">
              <a:off x="2773750" y="2308014"/>
              <a:ext cx="2877750" cy="6182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EACFD">
                    <a:alpha val="13000"/>
                  </a:srgbClr>
                </a:gs>
                <a:gs pos="100000">
                  <a:srgbClr val="0276FD">
                    <a:alpha val="3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7A602D2-6A4C-3F92-7FA6-A97C7ACF01E8}"/>
                </a:ext>
              </a:extLst>
            </p:cNvPr>
            <p:cNvSpPr txBox="1"/>
            <p:nvPr/>
          </p:nvSpPr>
          <p:spPr>
            <a:xfrm>
              <a:off x="2191139" y="2316825"/>
              <a:ext cx="10378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42048226-1C15-DDF2-6444-F8313756B19E}"/>
                </a:ext>
              </a:extLst>
            </p:cNvPr>
            <p:cNvSpPr txBox="1"/>
            <p:nvPr/>
          </p:nvSpPr>
          <p:spPr>
            <a:xfrm>
              <a:off x="3497475" y="2417096"/>
              <a:ext cx="189788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存在问题不足</a:t>
              </a: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5ED8C451-5FC4-7691-1F4C-12C0A726E819}"/>
                </a:ext>
              </a:extLst>
            </p:cNvPr>
            <p:cNvSpPr/>
            <p:nvPr/>
          </p:nvSpPr>
          <p:spPr>
            <a:xfrm>
              <a:off x="5791384" y="2690692"/>
              <a:ext cx="240550" cy="2405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3400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4D535539-5406-67C7-4376-B6D320903AE4}"/>
              </a:ext>
            </a:extLst>
          </p:cNvPr>
          <p:cNvGrpSpPr/>
          <p:nvPr/>
        </p:nvGrpSpPr>
        <p:grpSpPr>
          <a:xfrm>
            <a:off x="6457805" y="3347463"/>
            <a:ext cx="3975775" cy="623228"/>
            <a:chOff x="2056159" y="2308014"/>
            <a:chExt cx="3975775" cy="623228"/>
          </a:xfrm>
        </p:grpSpPr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512D7B4B-4229-DE48-BA30-38F5D649A3B2}"/>
                </a:ext>
              </a:extLst>
            </p:cNvPr>
            <p:cNvSpPr/>
            <p:nvPr/>
          </p:nvSpPr>
          <p:spPr>
            <a:xfrm flipV="1">
              <a:off x="2056159" y="2308014"/>
              <a:ext cx="1299985" cy="6182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EACFD"/>
                </a:gs>
                <a:gs pos="100000">
                  <a:srgbClr val="0276FD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70CEB4BB-AC10-7A70-5224-C3BE835AF5CF}"/>
                </a:ext>
              </a:extLst>
            </p:cNvPr>
            <p:cNvSpPr/>
            <p:nvPr/>
          </p:nvSpPr>
          <p:spPr>
            <a:xfrm flipV="1">
              <a:off x="2773750" y="2308014"/>
              <a:ext cx="2877750" cy="61827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1EACFD">
                    <a:alpha val="13000"/>
                  </a:srgbClr>
                </a:gs>
                <a:gs pos="100000">
                  <a:srgbClr val="0276FD">
                    <a:alpha val="3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C2EC016D-ADB5-33CC-F2CA-61F5DE7008A4}"/>
                </a:ext>
              </a:extLst>
            </p:cNvPr>
            <p:cNvSpPr txBox="1"/>
            <p:nvPr/>
          </p:nvSpPr>
          <p:spPr>
            <a:xfrm>
              <a:off x="2184889" y="2316825"/>
              <a:ext cx="10378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04</a:t>
              </a:r>
              <a:endParaRPr lang="zh-CN" altLang="en-US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9C7D6492-B005-3129-D580-7C35D6FD1E34}"/>
                </a:ext>
              </a:extLst>
            </p:cNvPr>
            <p:cNvSpPr txBox="1"/>
            <p:nvPr/>
          </p:nvSpPr>
          <p:spPr>
            <a:xfrm>
              <a:off x="3497475" y="2417096"/>
              <a:ext cx="189788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下步工作计划</a:t>
              </a: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D2830FE4-C044-29F5-E338-7765B03C6834}"/>
                </a:ext>
              </a:extLst>
            </p:cNvPr>
            <p:cNvSpPr/>
            <p:nvPr/>
          </p:nvSpPr>
          <p:spPr>
            <a:xfrm>
              <a:off x="5791384" y="2690692"/>
              <a:ext cx="240550" cy="2405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3400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12A6D93B-36F6-DEB8-1025-1425A6A791F4}"/>
              </a:ext>
            </a:extLst>
          </p:cNvPr>
          <p:cNvSpPr txBox="1"/>
          <p:nvPr/>
        </p:nvSpPr>
        <p:spPr>
          <a:xfrm>
            <a:off x="1401750" y="1497967"/>
            <a:ext cx="17869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i="1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  <a:alpha val="79000"/>
                      </a:schemeClr>
                    </a:gs>
                    <a:gs pos="100000">
                      <a:schemeClr val="bg1">
                        <a:lumMod val="50000"/>
                        <a:alpha val="0"/>
                      </a:schemeClr>
                    </a:gs>
                  </a:gsLst>
                  <a:lin ang="16200000" scaled="1"/>
                  <a:tileRect/>
                </a:gradFill>
              </a:rPr>
              <a:t>CONTENTS</a:t>
            </a: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4A3A8F32-D69E-F11A-241A-9666C0FDAC81}"/>
              </a:ext>
            </a:extLst>
          </p:cNvPr>
          <p:cNvGrpSpPr/>
          <p:nvPr/>
        </p:nvGrpSpPr>
        <p:grpSpPr>
          <a:xfrm>
            <a:off x="0" y="4860946"/>
            <a:ext cx="12192000" cy="2006953"/>
            <a:chOff x="0" y="4860946"/>
            <a:chExt cx="12192000" cy="2006953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CD140BA8-BFD1-D713-EF59-B5FAE6087297}"/>
                </a:ext>
              </a:extLst>
            </p:cNvPr>
            <p:cNvSpPr/>
            <p:nvPr/>
          </p:nvSpPr>
          <p:spPr>
            <a:xfrm>
              <a:off x="6277707" y="5336607"/>
              <a:ext cx="19297" cy="41809"/>
            </a:xfrm>
            <a:custGeom>
              <a:avLst/>
              <a:gdLst>
                <a:gd name="connsiteX0" fmla="*/ 0 w 19297"/>
                <a:gd name="connsiteY0" fmla="*/ 0 h 41809"/>
                <a:gd name="connsiteX1" fmla="*/ 16081 w 19297"/>
                <a:gd name="connsiteY1" fmla="*/ 0 h 41809"/>
                <a:gd name="connsiteX2" fmla="*/ 19297 w 19297"/>
                <a:gd name="connsiteY2" fmla="*/ 16080 h 41809"/>
                <a:gd name="connsiteX3" fmla="*/ 0 w 19297"/>
                <a:gd name="connsiteY3" fmla="*/ 41809 h 41809"/>
                <a:gd name="connsiteX4" fmla="*/ 0 w 19297"/>
                <a:gd name="connsiteY4" fmla="*/ 0 h 41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97" h="41809">
                  <a:moveTo>
                    <a:pt x="0" y="0"/>
                  </a:moveTo>
                  <a:lnTo>
                    <a:pt x="16081" y="0"/>
                  </a:lnTo>
                  <a:cubicBezTo>
                    <a:pt x="19297" y="3216"/>
                    <a:pt x="19297" y="6432"/>
                    <a:pt x="19297" y="16080"/>
                  </a:cubicBezTo>
                  <a:cubicBezTo>
                    <a:pt x="19297" y="28945"/>
                    <a:pt x="16081" y="22512"/>
                    <a:pt x="0" y="41809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5EDA229-96A5-3E2F-F800-A588A7E3A2B6}"/>
                </a:ext>
              </a:extLst>
            </p:cNvPr>
            <p:cNvSpPr/>
            <p:nvPr/>
          </p:nvSpPr>
          <p:spPr>
            <a:xfrm>
              <a:off x="6274491" y="5404143"/>
              <a:ext cx="19455" cy="38592"/>
            </a:xfrm>
            <a:custGeom>
              <a:avLst/>
              <a:gdLst>
                <a:gd name="connsiteX0" fmla="*/ 3216 w 19455"/>
                <a:gd name="connsiteY0" fmla="*/ 0 h 38592"/>
                <a:gd name="connsiteX1" fmla="*/ 19297 w 19455"/>
                <a:gd name="connsiteY1" fmla="*/ 19296 h 38592"/>
                <a:gd name="connsiteX2" fmla="*/ 0 w 19455"/>
                <a:gd name="connsiteY2" fmla="*/ 38592 h 38592"/>
                <a:gd name="connsiteX3" fmla="*/ 3216 w 19455"/>
                <a:gd name="connsiteY3" fmla="*/ 0 h 3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38592">
                  <a:moveTo>
                    <a:pt x="3216" y="0"/>
                  </a:moveTo>
                  <a:cubicBezTo>
                    <a:pt x="16081" y="0"/>
                    <a:pt x="19297" y="6432"/>
                    <a:pt x="19297" y="19296"/>
                  </a:cubicBezTo>
                  <a:cubicBezTo>
                    <a:pt x="19297" y="25728"/>
                    <a:pt x="22513" y="32160"/>
                    <a:pt x="0" y="38592"/>
                  </a:cubicBezTo>
                  <a:lnTo>
                    <a:pt x="3216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2FC4B73-CC00-CB61-E2F2-74EF53A1B7B7}"/>
                </a:ext>
              </a:extLst>
            </p:cNvPr>
            <p:cNvSpPr/>
            <p:nvPr/>
          </p:nvSpPr>
          <p:spPr>
            <a:xfrm>
              <a:off x="6274491" y="5468464"/>
              <a:ext cx="19455" cy="45024"/>
            </a:xfrm>
            <a:custGeom>
              <a:avLst/>
              <a:gdLst>
                <a:gd name="connsiteX0" fmla="*/ 0 w 19455"/>
                <a:gd name="connsiteY0" fmla="*/ 0 h 45024"/>
                <a:gd name="connsiteX1" fmla="*/ 19297 w 19455"/>
                <a:gd name="connsiteY1" fmla="*/ 22512 h 45024"/>
                <a:gd name="connsiteX2" fmla="*/ 0 w 19455"/>
                <a:gd name="connsiteY2" fmla="*/ 45024 h 45024"/>
                <a:gd name="connsiteX3" fmla="*/ 0 w 19455"/>
                <a:gd name="connsiteY3" fmla="*/ 0 h 4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45024">
                  <a:moveTo>
                    <a:pt x="0" y="0"/>
                  </a:moveTo>
                  <a:cubicBezTo>
                    <a:pt x="22513" y="3216"/>
                    <a:pt x="19297" y="16080"/>
                    <a:pt x="19297" y="22512"/>
                  </a:cubicBezTo>
                  <a:cubicBezTo>
                    <a:pt x="19297" y="35376"/>
                    <a:pt x="16081" y="41808"/>
                    <a:pt x="0" y="45024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A222D88C-EB86-C0F3-71FF-461C9CBA4726}"/>
                </a:ext>
              </a:extLst>
            </p:cNvPr>
            <p:cNvSpPr/>
            <p:nvPr/>
          </p:nvSpPr>
          <p:spPr>
            <a:xfrm>
              <a:off x="6274491" y="5542433"/>
              <a:ext cx="19455" cy="45024"/>
            </a:xfrm>
            <a:custGeom>
              <a:avLst/>
              <a:gdLst>
                <a:gd name="connsiteX0" fmla="*/ 0 w 19455"/>
                <a:gd name="connsiteY0" fmla="*/ 0 h 45024"/>
                <a:gd name="connsiteX1" fmla="*/ 19297 w 19455"/>
                <a:gd name="connsiteY1" fmla="*/ 19296 h 45024"/>
                <a:gd name="connsiteX2" fmla="*/ 0 w 19455"/>
                <a:gd name="connsiteY2" fmla="*/ 45024 h 45024"/>
                <a:gd name="connsiteX3" fmla="*/ 0 w 19455"/>
                <a:gd name="connsiteY3" fmla="*/ 0 h 4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45024">
                  <a:moveTo>
                    <a:pt x="0" y="0"/>
                  </a:moveTo>
                  <a:cubicBezTo>
                    <a:pt x="22513" y="6432"/>
                    <a:pt x="19297" y="9648"/>
                    <a:pt x="19297" y="19296"/>
                  </a:cubicBezTo>
                  <a:cubicBezTo>
                    <a:pt x="19297" y="35376"/>
                    <a:pt x="12865" y="28944"/>
                    <a:pt x="0" y="45024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993B977-EA09-BA9D-BCCC-EB073E13A0D2}"/>
                </a:ext>
              </a:extLst>
            </p:cNvPr>
            <p:cNvSpPr/>
            <p:nvPr/>
          </p:nvSpPr>
          <p:spPr>
            <a:xfrm>
              <a:off x="6274491" y="5613186"/>
              <a:ext cx="19455" cy="51457"/>
            </a:xfrm>
            <a:custGeom>
              <a:avLst/>
              <a:gdLst>
                <a:gd name="connsiteX0" fmla="*/ 0 w 19455"/>
                <a:gd name="connsiteY0" fmla="*/ 0 h 51457"/>
                <a:gd name="connsiteX1" fmla="*/ 19297 w 19455"/>
                <a:gd name="connsiteY1" fmla="*/ 25729 h 51457"/>
                <a:gd name="connsiteX2" fmla="*/ 0 w 19455"/>
                <a:gd name="connsiteY2" fmla="*/ 51457 h 51457"/>
                <a:gd name="connsiteX3" fmla="*/ 0 w 19455"/>
                <a:gd name="connsiteY3" fmla="*/ 0 h 5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51457">
                  <a:moveTo>
                    <a:pt x="0" y="0"/>
                  </a:moveTo>
                  <a:cubicBezTo>
                    <a:pt x="22513" y="6432"/>
                    <a:pt x="19297" y="6432"/>
                    <a:pt x="19297" y="25729"/>
                  </a:cubicBezTo>
                  <a:cubicBezTo>
                    <a:pt x="19297" y="32161"/>
                    <a:pt x="22513" y="45025"/>
                    <a:pt x="0" y="51457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4A8A7934-4E1F-0B85-EE93-6E6CBDDA31AA}"/>
                </a:ext>
              </a:extLst>
            </p:cNvPr>
            <p:cNvSpPr/>
            <p:nvPr/>
          </p:nvSpPr>
          <p:spPr>
            <a:xfrm>
              <a:off x="6274491" y="5693587"/>
              <a:ext cx="19297" cy="35377"/>
            </a:xfrm>
            <a:custGeom>
              <a:avLst/>
              <a:gdLst>
                <a:gd name="connsiteX0" fmla="*/ 0 w 19297"/>
                <a:gd name="connsiteY0" fmla="*/ 0 h 35377"/>
                <a:gd name="connsiteX1" fmla="*/ 19297 w 19297"/>
                <a:gd name="connsiteY1" fmla="*/ 19296 h 35377"/>
                <a:gd name="connsiteX2" fmla="*/ 16081 w 19297"/>
                <a:gd name="connsiteY2" fmla="*/ 35377 h 35377"/>
                <a:gd name="connsiteX3" fmla="*/ 0 w 19297"/>
                <a:gd name="connsiteY3" fmla="*/ 35377 h 35377"/>
                <a:gd name="connsiteX4" fmla="*/ 0 w 19297"/>
                <a:gd name="connsiteY4" fmla="*/ 0 h 35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97" h="35377">
                  <a:moveTo>
                    <a:pt x="0" y="0"/>
                  </a:moveTo>
                  <a:cubicBezTo>
                    <a:pt x="16081" y="6432"/>
                    <a:pt x="19297" y="9648"/>
                    <a:pt x="19297" y="19296"/>
                  </a:cubicBezTo>
                  <a:cubicBezTo>
                    <a:pt x="19297" y="28945"/>
                    <a:pt x="19297" y="28945"/>
                    <a:pt x="16081" y="35377"/>
                  </a:cubicBezTo>
                  <a:lnTo>
                    <a:pt x="0" y="35377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F44E8F83-EBAE-EB47-B902-3BAF3C16D8C5}"/>
                </a:ext>
              </a:extLst>
            </p:cNvPr>
            <p:cNvSpPr/>
            <p:nvPr/>
          </p:nvSpPr>
          <p:spPr>
            <a:xfrm>
              <a:off x="6342028" y="5918710"/>
              <a:ext cx="48241" cy="118993"/>
            </a:xfrm>
            <a:custGeom>
              <a:avLst/>
              <a:gdLst>
                <a:gd name="connsiteX0" fmla="*/ 3216 w 48241"/>
                <a:gd name="connsiteY0" fmla="*/ 0 h 118993"/>
                <a:gd name="connsiteX1" fmla="*/ 48241 w 48241"/>
                <a:gd name="connsiteY1" fmla="*/ 64321 h 118993"/>
                <a:gd name="connsiteX2" fmla="*/ 0 w 48241"/>
                <a:gd name="connsiteY2" fmla="*/ 118993 h 118993"/>
                <a:gd name="connsiteX3" fmla="*/ 3216 w 48241"/>
                <a:gd name="connsiteY3" fmla="*/ 0 h 11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41" h="118993">
                  <a:moveTo>
                    <a:pt x="3216" y="0"/>
                  </a:moveTo>
                  <a:cubicBezTo>
                    <a:pt x="16080" y="19296"/>
                    <a:pt x="48241" y="54672"/>
                    <a:pt x="48241" y="64321"/>
                  </a:cubicBezTo>
                  <a:cubicBezTo>
                    <a:pt x="48241" y="70753"/>
                    <a:pt x="16080" y="102913"/>
                    <a:pt x="0" y="118993"/>
                  </a:cubicBezTo>
                  <a:lnTo>
                    <a:pt x="3216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C2DC196C-9563-C3F2-A02F-A38B752E0FAE}"/>
                </a:ext>
              </a:extLst>
            </p:cNvPr>
            <p:cNvSpPr/>
            <p:nvPr/>
          </p:nvSpPr>
          <p:spPr>
            <a:xfrm>
              <a:off x="6268059" y="5925142"/>
              <a:ext cx="22513" cy="57889"/>
            </a:xfrm>
            <a:custGeom>
              <a:avLst/>
              <a:gdLst>
                <a:gd name="connsiteX0" fmla="*/ 12864 w 22513"/>
                <a:gd name="connsiteY0" fmla="*/ 0 h 57889"/>
                <a:gd name="connsiteX1" fmla="*/ 22513 w 22513"/>
                <a:gd name="connsiteY1" fmla="*/ 3216 h 57889"/>
                <a:gd name="connsiteX2" fmla="*/ 19297 w 22513"/>
                <a:gd name="connsiteY2" fmla="*/ 57889 h 57889"/>
                <a:gd name="connsiteX3" fmla="*/ 6432 w 22513"/>
                <a:gd name="connsiteY3" fmla="*/ 57889 h 57889"/>
                <a:gd name="connsiteX4" fmla="*/ 0 w 22513"/>
                <a:gd name="connsiteY4" fmla="*/ 51457 h 57889"/>
                <a:gd name="connsiteX5" fmla="*/ 12864 w 22513"/>
                <a:gd name="connsiteY5" fmla="*/ 0 h 5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513" h="57889">
                  <a:moveTo>
                    <a:pt x="12864" y="0"/>
                  </a:moveTo>
                  <a:cubicBezTo>
                    <a:pt x="16080" y="0"/>
                    <a:pt x="19297" y="3216"/>
                    <a:pt x="22513" y="3216"/>
                  </a:cubicBezTo>
                  <a:lnTo>
                    <a:pt x="19297" y="57889"/>
                  </a:lnTo>
                  <a:lnTo>
                    <a:pt x="6432" y="57889"/>
                  </a:lnTo>
                  <a:lnTo>
                    <a:pt x="0" y="51457"/>
                  </a:lnTo>
                  <a:cubicBezTo>
                    <a:pt x="6432" y="38592"/>
                    <a:pt x="-6432" y="9648"/>
                    <a:pt x="12864" y="0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65DDE95F-4253-13F6-D764-F2CAE53BD04D}"/>
                </a:ext>
              </a:extLst>
            </p:cNvPr>
            <p:cNvSpPr/>
            <p:nvPr/>
          </p:nvSpPr>
          <p:spPr>
            <a:xfrm>
              <a:off x="6268059" y="6005543"/>
              <a:ext cx="22513" cy="64321"/>
            </a:xfrm>
            <a:custGeom>
              <a:avLst/>
              <a:gdLst>
                <a:gd name="connsiteX0" fmla="*/ 3216 w 22513"/>
                <a:gd name="connsiteY0" fmla="*/ 0 h 64321"/>
                <a:gd name="connsiteX1" fmla="*/ 22513 w 22513"/>
                <a:gd name="connsiteY1" fmla="*/ 3216 h 64321"/>
                <a:gd name="connsiteX2" fmla="*/ 22513 w 22513"/>
                <a:gd name="connsiteY2" fmla="*/ 64321 h 64321"/>
                <a:gd name="connsiteX3" fmla="*/ 0 w 22513"/>
                <a:gd name="connsiteY3" fmla="*/ 6432 h 64321"/>
                <a:gd name="connsiteX4" fmla="*/ 3216 w 22513"/>
                <a:gd name="connsiteY4" fmla="*/ 0 h 6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13" h="64321">
                  <a:moveTo>
                    <a:pt x="3216" y="0"/>
                  </a:moveTo>
                  <a:cubicBezTo>
                    <a:pt x="9648" y="0"/>
                    <a:pt x="16080" y="0"/>
                    <a:pt x="22513" y="3216"/>
                  </a:cubicBezTo>
                  <a:lnTo>
                    <a:pt x="22513" y="64321"/>
                  </a:lnTo>
                  <a:cubicBezTo>
                    <a:pt x="12864" y="48240"/>
                    <a:pt x="0" y="12864"/>
                    <a:pt x="0" y="6432"/>
                  </a:cubicBezTo>
                  <a:lnTo>
                    <a:pt x="3216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1F05C59-D621-0ABA-C95A-36065CBED037}"/>
                </a:ext>
              </a:extLst>
            </p:cNvPr>
            <p:cNvSpPr/>
            <p:nvPr/>
          </p:nvSpPr>
          <p:spPr>
            <a:xfrm>
              <a:off x="6345243" y="6005543"/>
              <a:ext cx="112562" cy="77185"/>
            </a:xfrm>
            <a:custGeom>
              <a:avLst/>
              <a:gdLst>
                <a:gd name="connsiteX0" fmla="*/ 57889 w 112562"/>
                <a:gd name="connsiteY0" fmla="*/ 0 h 77185"/>
                <a:gd name="connsiteX1" fmla="*/ 112562 w 112562"/>
                <a:gd name="connsiteY1" fmla="*/ 67537 h 77185"/>
                <a:gd name="connsiteX2" fmla="*/ 73969 w 112562"/>
                <a:gd name="connsiteY2" fmla="*/ 64321 h 77185"/>
                <a:gd name="connsiteX3" fmla="*/ 61105 w 112562"/>
                <a:gd name="connsiteY3" fmla="*/ 77185 h 77185"/>
                <a:gd name="connsiteX4" fmla="*/ 0 w 112562"/>
                <a:gd name="connsiteY4" fmla="*/ 73969 h 77185"/>
                <a:gd name="connsiteX5" fmla="*/ 57889 w 112562"/>
                <a:gd name="connsiteY5" fmla="*/ 0 h 7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562" h="77185">
                  <a:moveTo>
                    <a:pt x="57889" y="0"/>
                  </a:moveTo>
                  <a:cubicBezTo>
                    <a:pt x="70753" y="6432"/>
                    <a:pt x="90049" y="45024"/>
                    <a:pt x="112562" y="67537"/>
                  </a:cubicBezTo>
                  <a:cubicBezTo>
                    <a:pt x="99697" y="64321"/>
                    <a:pt x="86833" y="64321"/>
                    <a:pt x="73969" y="64321"/>
                  </a:cubicBezTo>
                  <a:cubicBezTo>
                    <a:pt x="70753" y="70753"/>
                    <a:pt x="67537" y="77185"/>
                    <a:pt x="61105" y="77185"/>
                  </a:cubicBezTo>
                  <a:cubicBezTo>
                    <a:pt x="51457" y="77185"/>
                    <a:pt x="19296" y="73969"/>
                    <a:pt x="0" y="73969"/>
                  </a:cubicBezTo>
                  <a:cubicBezTo>
                    <a:pt x="16080" y="51456"/>
                    <a:pt x="35377" y="25728"/>
                    <a:pt x="57889" y="0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2B05ABA8-4CE7-F47B-B61D-BE51E4D02109}"/>
                </a:ext>
              </a:extLst>
            </p:cNvPr>
            <p:cNvSpPr/>
            <p:nvPr/>
          </p:nvSpPr>
          <p:spPr>
            <a:xfrm>
              <a:off x="6097609" y="6070209"/>
              <a:ext cx="77185" cy="9303"/>
            </a:xfrm>
            <a:custGeom>
              <a:avLst/>
              <a:gdLst>
                <a:gd name="connsiteX0" fmla="*/ 38593 w 77185"/>
                <a:gd name="connsiteY0" fmla="*/ 57 h 9303"/>
                <a:gd name="connsiteX1" fmla="*/ 77185 w 77185"/>
                <a:gd name="connsiteY1" fmla="*/ 9303 h 9303"/>
                <a:gd name="connsiteX2" fmla="*/ 35377 w 77185"/>
                <a:gd name="connsiteY2" fmla="*/ 9303 h 9303"/>
                <a:gd name="connsiteX3" fmla="*/ 0 w 77185"/>
                <a:gd name="connsiteY3" fmla="*/ 2871 h 9303"/>
                <a:gd name="connsiteX4" fmla="*/ 38593 w 77185"/>
                <a:gd name="connsiteY4" fmla="*/ 57 h 9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85" h="9303">
                  <a:moveTo>
                    <a:pt x="38593" y="57"/>
                  </a:moveTo>
                  <a:cubicBezTo>
                    <a:pt x="51457" y="-345"/>
                    <a:pt x="64321" y="1263"/>
                    <a:pt x="77185" y="9303"/>
                  </a:cubicBezTo>
                  <a:lnTo>
                    <a:pt x="35377" y="9303"/>
                  </a:lnTo>
                  <a:cubicBezTo>
                    <a:pt x="25729" y="6087"/>
                    <a:pt x="12864" y="6087"/>
                    <a:pt x="0" y="2871"/>
                  </a:cubicBezTo>
                  <a:cubicBezTo>
                    <a:pt x="12864" y="2871"/>
                    <a:pt x="25729" y="459"/>
                    <a:pt x="38593" y="57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0DFD801-A06E-F83B-6889-CCB9C82C8DE0}"/>
                </a:ext>
              </a:extLst>
            </p:cNvPr>
            <p:cNvSpPr/>
            <p:nvPr/>
          </p:nvSpPr>
          <p:spPr>
            <a:xfrm>
              <a:off x="0" y="4860946"/>
              <a:ext cx="12192000" cy="2006953"/>
            </a:xfrm>
            <a:custGeom>
              <a:avLst/>
              <a:gdLst>
                <a:gd name="connsiteX0" fmla="*/ 6303435 w 12192000"/>
                <a:gd name="connsiteY0" fmla="*/ 0 h 2006953"/>
                <a:gd name="connsiteX1" fmla="*/ 6309867 w 12192000"/>
                <a:gd name="connsiteY1" fmla="*/ 3216 h 2006953"/>
                <a:gd name="connsiteX2" fmla="*/ 6306651 w 12192000"/>
                <a:gd name="connsiteY2" fmla="*/ 125425 h 2006953"/>
                <a:gd name="connsiteX3" fmla="*/ 6306651 w 12192000"/>
                <a:gd name="connsiteY3" fmla="*/ 144721 h 2006953"/>
                <a:gd name="connsiteX4" fmla="*/ 6316299 w 12192000"/>
                <a:gd name="connsiteY4" fmla="*/ 154370 h 2006953"/>
                <a:gd name="connsiteX5" fmla="*/ 6309867 w 12192000"/>
                <a:gd name="connsiteY5" fmla="*/ 160802 h 2006953"/>
                <a:gd name="connsiteX6" fmla="*/ 6309867 w 12192000"/>
                <a:gd name="connsiteY6" fmla="*/ 231554 h 2006953"/>
                <a:gd name="connsiteX7" fmla="*/ 6322731 w 12192000"/>
                <a:gd name="connsiteY7" fmla="*/ 241203 h 2006953"/>
                <a:gd name="connsiteX8" fmla="*/ 6313083 w 12192000"/>
                <a:gd name="connsiteY8" fmla="*/ 308739 h 2006953"/>
                <a:gd name="connsiteX9" fmla="*/ 6329163 w 12192000"/>
                <a:gd name="connsiteY9" fmla="*/ 324819 h 2006953"/>
                <a:gd name="connsiteX10" fmla="*/ 6335595 w 12192000"/>
                <a:gd name="connsiteY10" fmla="*/ 350548 h 2006953"/>
                <a:gd name="connsiteX11" fmla="*/ 6322731 w 12192000"/>
                <a:gd name="connsiteY11" fmla="*/ 369844 h 2006953"/>
                <a:gd name="connsiteX12" fmla="*/ 6322731 w 12192000"/>
                <a:gd name="connsiteY12" fmla="*/ 437381 h 2006953"/>
                <a:gd name="connsiteX13" fmla="*/ 6332379 w 12192000"/>
                <a:gd name="connsiteY13" fmla="*/ 450245 h 2006953"/>
                <a:gd name="connsiteX14" fmla="*/ 6322731 w 12192000"/>
                <a:gd name="connsiteY14" fmla="*/ 466325 h 2006953"/>
                <a:gd name="connsiteX15" fmla="*/ 6399916 w 12192000"/>
                <a:gd name="connsiteY15" fmla="*/ 566022 h 2006953"/>
                <a:gd name="connsiteX16" fmla="*/ 6396700 w 12192000"/>
                <a:gd name="connsiteY16" fmla="*/ 582102 h 2006953"/>
                <a:gd name="connsiteX17" fmla="*/ 6345243 w 12192000"/>
                <a:gd name="connsiteY17" fmla="*/ 639991 h 2006953"/>
                <a:gd name="connsiteX18" fmla="*/ 6342027 w 12192000"/>
                <a:gd name="connsiteY18" fmla="*/ 675367 h 2006953"/>
                <a:gd name="connsiteX19" fmla="*/ 6342027 w 12192000"/>
                <a:gd name="connsiteY19" fmla="*/ 1064508 h 2006953"/>
                <a:gd name="connsiteX20" fmla="*/ 6409564 w 12192000"/>
                <a:gd name="connsiteY20" fmla="*/ 1148125 h 2006953"/>
                <a:gd name="connsiteX21" fmla="*/ 6374188 w 12192000"/>
                <a:gd name="connsiteY21" fmla="*/ 1215662 h 2006953"/>
                <a:gd name="connsiteX22" fmla="*/ 6499613 w 12192000"/>
                <a:gd name="connsiteY22" fmla="*/ 1392544 h 2006953"/>
                <a:gd name="connsiteX23" fmla="*/ 6531773 w 12192000"/>
                <a:gd name="connsiteY23" fmla="*/ 1392544 h 2006953"/>
                <a:gd name="connsiteX24" fmla="*/ 6547854 w 12192000"/>
                <a:gd name="connsiteY24" fmla="*/ 1328223 h 2006953"/>
                <a:gd name="connsiteX25" fmla="*/ 6641119 w 12192000"/>
                <a:gd name="connsiteY25" fmla="*/ 1328223 h 2006953"/>
                <a:gd name="connsiteX26" fmla="*/ 6653983 w 12192000"/>
                <a:gd name="connsiteY26" fmla="*/ 1347519 h 2006953"/>
                <a:gd name="connsiteX27" fmla="*/ 6846945 w 12192000"/>
                <a:gd name="connsiteY27" fmla="*/ 1347519 h 2006953"/>
                <a:gd name="connsiteX28" fmla="*/ 6846945 w 12192000"/>
                <a:gd name="connsiteY28" fmla="*/ 1247822 h 2006953"/>
                <a:gd name="connsiteX29" fmla="*/ 6528557 w 12192000"/>
                <a:gd name="connsiteY29" fmla="*/ 1125613 h 2006953"/>
                <a:gd name="connsiteX30" fmla="*/ 6541422 w 12192000"/>
                <a:gd name="connsiteY30" fmla="*/ 1119181 h 2006953"/>
                <a:gd name="connsiteX31" fmla="*/ 6721520 w 12192000"/>
                <a:gd name="connsiteY31" fmla="*/ 1122397 h 2006953"/>
                <a:gd name="connsiteX32" fmla="*/ 6772976 w 12192000"/>
                <a:gd name="connsiteY32" fmla="*/ 1128829 h 2006953"/>
                <a:gd name="connsiteX33" fmla="*/ 7316487 w 12192000"/>
                <a:gd name="connsiteY33" fmla="*/ 1132045 h 2006953"/>
                <a:gd name="connsiteX34" fmla="*/ 7329351 w 12192000"/>
                <a:gd name="connsiteY34" fmla="*/ 1125613 h 2006953"/>
                <a:gd name="connsiteX35" fmla="*/ 7522313 w 12192000"/>
                <a:gd name="connsiteY35" fmla="*/ 1125613 h 2006953"/>
                <a:gd name="connsiteX36" fmla="*/ 7522313 w 12192000"/>
                <a:gd name="connsiteY36" fmla="*/ 1135261 h 2006953"/>
                <a:gd name="connsiteX37" fmla="*/ 7451560 w 12192000"/>
                <a:gd name="connsiteY37" fmla="*/ 1170637 h 2006953"/>
                <a:gd name="connsiteX38" fmla="*/ 7216789 w 12192000"/>
                <a:gd name="connsiteY38" fmla="*/ 1247822 h 2006953"/>
                <a:gd name="connsiteX39" fmla="*/ 7210357 w 12192000"/>
                <a:gd name="connsiteY39" fmla="*/ 1273550 h 2006953"/>
                <a:gd name="connsiteX40" fmla="*/ 7216789 w 12192000"/>
                <a:gd name="connsiteY40" fmla="*/ 1299279 h 2006953"/>
                <a:gd name="connsiteX41" fmla="*/ 7477289 w 12192000"/>
                <a:gd name="connsiteY41" fmla="*/ 1299279 h 2006953"/>
                <a:gd name="connsiteX42" fmla="*/ 7477289 w 12192000"/>
                <a:gd name="connsiteY42" fmla="*/ 1334655 h 2006953"/>
                <a:gd name="connsiteX43" fmla="*/ 7541609 w 12192000"/>
                <a:gd name="connsiteY43" fmla="*/ 1334655 h 2006953"/>
                <a:gd name="connsiteX44" fmla="*/ 7567338 w 12192000"/>
                <a:gd name="connsiteY44" fmla="*/ 1286414 h 2006953"/>
                <a:gd name="connsiteX45" fmla="*/ 7567338 w 12192000"/>
                <a:gd name="connsiteY45" fmla="*/ 987323 h 2006953"/>
                <a:gd name="connsiteX46" fmla="*/ 7583418 w 12192000"/>
                <a:gd name="connsiteY46" fmla="*/ 964811 h 2006953"/>
                <a:gd name="connsiteX47" fmla="*/ 7583418 w 12192000"/>
                <a:gd name="connsiteY47" fmla="*/ 906922 h 2006953"/>
                <a:gd name="connsiteX48" fmla="*/ 7589850 w 12192000"/>
                <a:gd name="connsiteY48" fmla="*/ 877978 h 2006953"/>
                <a:gd name="connsiteX49" fmla="*/ 7615578 w 12192000"/>
                <a:gd name="connsiteY49" fmla="*/ 877978 h 2006953"/>
                <a:gd name="connsiteX50" fmla="*/ 7618794 w 12192000"/>
                <a:gd name="connsiteY50" fmla="*/ 903706 h 2006953"/>
                <a:gd name="connsiteX51" fmla="*/ 7724923 w 12192000"/>
                <a:gd name="connsiteY51" fmla="*/ 903706 h 2006953"/>
                <a:gd name="connsiteX52" fmla="*/ 7731356 w 12192000"/>
                <a:gd name="connsiteY52" fmla="*/ 881194 h 2006953"/>
                <a:gd name="connsiteX53" fmla="*/ 7750652 w 12192000"/>
                <a:gd name="connsiteY53" fmla="*/ 877978 h 2006953"/>
                <a:gd name="connsiteX54" fmla="*/ 7757084 w 12192000"/>
                <a:gd name="connsiteY54" fmla="*/ 881194 h 2006953"/>
                <a:gd name="connsiteX55" fmla="*/ 7766732 w 12192000"/>
                <a:gd name="connsiteY55" fmla="*/ 913354 h 2006953"/>
                <a:gd name="connsiteX56" fmla="*/ 7763516 w 12192000"/>
                <a:gd name="connsiteY56" fmla="*/ 974459 h 2006953"/>
                <a:gd name="connsiteX57" fmla="*/ 7776380 w 12192000"/>
                <a:gd name="connsiteY57" fmla="*/ 987323 h 2006953"/>
                <a:gd name="connsiteX58" fmla="*/ 7779596 w 12192000"/>
                <a:gd name="connsiteY58" fmla="*/ 1019483 h 2006953"/>
                <a:gd name="connsiteX59" fmla="*/ 7786028 w 12192000"/>
                <a:gd name="connsiteY59" fmla="*/ 1022699 h 2006953"/>
                <a:gd name="connsiteX60" fmla="*/ 7805324 w 12192000"/>
                <a:gd name="connsiteY60" fmla="*/ 1013051 h 2006953"/>
                <a:gd name="connsiteX61" fmla="*/ 7805324 w 12192000"/>
                <a:gd name="connsiteY61" fmla="*/ 787929 h 2006953"/>
                <a:gd name="connsiteX62" fmla="*/ 7818189 w 12192000"/>
                <a:gd name="connsiteY62" fmla="*/ 787929 h 2006953"/>
                <a:gd name="connsiteX63" fmla="*/ 8046527 w 12192000"/>
                <a:gd name="connsiteY63" fmla="*/ 826521 h 2006953"/>
                <a:gd name="connsiteX64" fmla="*/ 8049743 w 12192000"/>
                <a:gd name="connsiteY64" fmla="*/ 852249 h 2006953"/>
                <a:gd name="connsiteX65" fmla="*/ 8049743 w 12192000"/>
                <a:gd name="connsiteY65" fmla="*/ 1000187 h 2006953"/>
                <a:gd name="connsiteX66" fmla="*/ 8175169 w 12192000"/>
                <a:gd name="connsiteY66" fmla="*/ 1019483 h 2006953"/>
                <a:gd name="connsiteX67" fmla="*/ 8175169 w 12192000"/>
                <a:gd name="connsiteY67" fmla="*/ 1035564 h 2006953"/>
                <a:gd name="connsiteX68" fmla="*/ 8175169 w 12192000"/>
                <a:gd name="connsiteY68" fmla="*/ 1398976 h 2006953"/>
                <a:gd name="connsiteX69" fmla="*/ 8184817 w 12192000"/>
                <a:gd name="connsiteY69" fmla="*/ 1402192 h 2006953"/>
                <a:gd name="connsiteX70" fmla="*/ 8197681 w 12192000"/>
                <a:gd name="connsiteY70" fmla="*/ 1379680 h 2006953"/>
                <a:gd name="connsiteX71" fmla="*/ 8181601 w 12192000"/>
                <a:gd name="connsiteY71" fmla="*/ 730040 h 2006953"/>
                <a:gd name="connsiteX72" fmla="*/ 8416371 w 12192000"/>
                <a:gd name="connsiteY72" fmla="*/ 730040 h 2006953"/>
                <a:gd name="connsiteX73" fmla="*/ 8416371 w 12192000"/>
                <a:gd name="connsiteY73" fmla="*/ 1328223 h 2006953"/>
                <a:gd name="connsiteX74" fmla="*/ 8422803 w 12192000"/>
                <a:gd name="connsiteY74" fmla="*/ 1331439 h 2006953"/>
                <a:gd name="connsiteX75" fmla="*/ 8471044 w 12192000"/>
                <a:gd name="connsiteY75" fmla="*/ 1305711 h 2006953"/>
                <a:gd name="connsiteX76" fmla="*/ 8458180 w 12192000"/>
                <a:gd name="connsiteY76" fmla="*/ 749336 h 2006953"/>
                <a:gd name="connsiteX77" fmla="*/ 8503204 w 12192000"/>
                <a:gd name="connsiteY77" fmla="*/ 749336 h 2006953"/>
                <a:gd name="connsiteX78" fmla="*/ 8503204 w 12192000"/>
                <a:gd name="connsiteY78" fmla="*/ 656071 h 2006953"/>
                <a:gd name="connsiteX79" fmla="*/ 8545013 w 12192000"/>
                <a:gd name="connsiteY79" fmla="*/ 636775 h 2006953"/>
                <a:gd name="connsiteX80" fmla="*/ 8545013 w 12192000"/>
                <a:gd name="connsiteY80" fmla="*/ 604615 h 2006953"/>
                <a:gd name="connsiteX81" fmla="*/ 8551445 w 12192000"/>
                <a:gd name="connsiteY81" fmla="*/ 598183 h 2006953"/>
                <a:gd name="connsiteX82" fmla="*/ 8728327 w 12192000"/>
                <a:gd name="connsiteY82" fmla="*/ 594967 h 2006953"/>
                <a:gd name="connsiteX83" fmla="*/ 8728327 w 12192000"/>
                <a:gd name="connsiteY83" fmla="*/ 578886 h 2006953"/>
                <a:gd name="connsiteX84" fmla="*/ 8728327 w 12192000"/>
                <a:gd name="connsiteY84" fmla="*/ 569238 h 2006953"/>
                <a:gd name="connsiteX85" fmla="*/ 8728327 w 12192000"/>
                <a:gd name="connsiteY85" fmla="*/ 562806 h 2006953"/>
                <a:gd name="connsiteX86" fmla="*/ 8744407 w 12192000"/>
                <a:gd name="connsiteY86" fmla="*/ 553158 h 2006953"/>
                <a:gd name="connsiteX87" fmla="*/ 8744407 w 12192000"/>
                <a:gd name="connsiteY87" fmla="*/ 543510 h 2006953"/>
                <a:gd name="connsiteX88" fmla="*/ 8750839 w 12192000"/>
                <a:gd name="connsiteY88" fmla="*/ 537078 h 2006953"/>
                <a:gd name="connsiteX89" fmla="*/ 8750839 w 12192000"/>
                <a:gd name="connsiteY89" fmla="*/ 466325 h 2006953"/>
                <a:gd name="connsiteX90" fmla="*/ 8760487 w 12192000"/>
                <a:gd name="connsiteY90" fmla="*/ 466325 h 2006953"/>
                <a:gd name="connsiteX91" fmla="*/ 8760487 w 12192000"/>
                <a:gd name="connsiteY91" fmla="*/ 533862 h 2006953"/>
                <a:gd name="connsiteX92" fmla="*/ 8763704 w 12192000"/>
                <a:gd name="connsiteY92" fmla="*/ 556374 h 2006953"/>
                <a:gd name="connsiteX93" fmla="*/ 8776568 w 12192000"/>
                <a:gd name="connsiteY93" fmla="*/ 562806 h 2006953"/>
                <a:gd name="connsiteX94" fmla="*/ 8779784 w 12192000"/>
                <a:gd name="connsiteY94" fmla="*/ 601399 h 2006953"/>
                <a:gd name="connsiteX95" fmla="*/ 8799080 w 12192000"/>
                <a:gd name="connsiteY95" fmla="*/ 611047 h 2006953"/>
                <a:gd name="connsiteX96" fmla="*/ 8802296 w 12192000"/>
                <a:gd name="connsiteY96" fmla="*/ 659287 h 2006953"/>
                <a:gd name="connsiteX97" fmla="*/ 8815160 w 12192000"/>
                <a:gd name="connsiteY97" fmla="*/ 678584 h 2006953"/>
                <a:gd name="connsiteX98" fmla="*/ 8815160 w 12192000"/>
                <a:gd name="connsiteY98" fmla="*/ 758984 h 2006953"/>
                <a:gd name="connsiteX99" fmla="*/ 8828024 w 12192000"/>
                <a:gd name="connsiteY99" fmla="*/ 768633 h 2006953"/>
                <a:gd name="connsiteX100" fmla="*/ 8828024 w 12192000"/>
                <a:gd name="connsiteY100" fmla="*/ 1112748 h 2006953"/>
                <a:gd name="connsiteX101" fmla="*/ 8885913 w 12192000"/>
                <a:gd name="connsiteY101" fmla="*/ 1077372 h 2006953"/>
                <a:gd name="connsiteX102" fmla="*/ 8885913 w 12192000"/>
                <a:gd name="connsiteY102" fmla="*/ 974459 h 2006953"/>
                <a:gd name="connsiteX103" fmla="*/ 8895561 w 12192000"/>
                <a:gd name="connsiteY103" fmla="*/ 964811 h 2006953"/>
                <a:gd name="connsiteX104" fmla="*/ 8901993 w 12192000"/>
                <a:gd name="connsiteY104" fmla="*/ 968027 h 2006953"/>
                <a:gd name="connsiteX105" fmla="*/ 8903698 w 12192000"/>
                <a:gd name="connsiteY105" fmla="*/ 969442 h 2006953"/>
                <a:gd name="connsiteX106" fmla="*/ 8908425 w 12192000"/>
                <a:gd name="connsiteY106" fmla="*/ 968027 h 2006953"/>
                <a:gd name="connsiteX107" fmla="*/ 9037067 w 12192000"/>
                <a:gd name="connsiteY107" fmla="*/ 1061292 h 2006953"/>
                <a:gd name="connsiteX108" fmla="*/ 9037067 w 12192000"/>
                <a:gd name="connsiteY108" fmla="*/ 897274 h 2006953"/>
                <a:gd name="connsiteX109" fmla="*/ 9107820 w 12192000"/>
                <a:gd name="connsiteY109" fmla="*/ 871546 h 2006953"/>
                <a:gd name="connsiteX110" fmla="*/ 9143196 w 12192000"/>
                <a:gd name="connsiteY110" fmla="*/ 874762 h 2006953"/>
                <a:gd name="connsiteX111" fmla="*/ 9152844 w 12192000"/>
                <a:gd name="connsiteY111" fmla="*/ 887626 h 2006953"/>
                <a:gd name="connsiteX112" fmla="*/ 9213949 w 12192000"/>
                <a:gd name="connsiteY112" fmla="*/ 861898 h 2006953"/>
                <a:gd name="connsiteX113" fmla="*/ 9294350 w 12192000"/>
                <a:gd name="connsiteY113" fmla="*/ 845817 h 2006953"/>
                <a:gd name="connsiteX114" fmla="*/ 9297566 w 12192000"/>
                <a:gd name="connsiteY114" fmla="*/ 868330 h 2006953"/>
                <a:gd name="connsiteX115" fmla="*/ 9316862 w 12192000"/>
                <a:gd name="connsiteY115" fmla="*/ 900490 h 2006953"/>
                <a:gd name="connsiteX116" fmla="*/ 9313646 w 12192000"/>
                <a:gd name="connsiteY116" fmla="*/ 1093452 h 2006953"/>
                <a:gd name="connsiteX117" fmla="*/ 9320078 w 12192000"/>
                <a:gd name="connsiteY117" fmla="*/ 1096668 h 2006953"/>
                <a:gd name="connsiteX118" fmla="*/ 9339374 w 12192000"/>
                <a:gd name="connsiteY118" fmla="*/ 1051644 h 2006953"/>
                <a:gd name="connsiteX119" fmla="*/ 9342590 w 12192000"/>
                <a:gd name="connsiteY119" fmla="*/ 1009835 h 2006953"/>
                <a:gd name="connsiteX120" fmla="*/ 9342590 w 12192000"/>
                <a:gd name="connsiteY120" fmla="*/ 945515 h 2006953"/>
                <a:gd name="connsiteX121" fmla="*/ 9365103 w 12192000"/>
                <a:gd name="connsiteY121" fmla="*/ 945515 h 2006953"/>
                <a:gd name="connsiteX122" fmla="*/ 9365103 w 12192000"/>
                <a:gd name="connsiteY122" fmla="*/ 775065 h 2006953"/>
                <a:gd name="connsiteX123" fmla="*/ 9371535 w 12192000"/>
                <a:gd name="connsiteY123" fmla="*/ 771849 h 2006953"/>
                <a:gd name="connsiteX124" fmla="*/ 9371535 w 12192000"/>
                <a:gd name="connsiteY124" fmla="*/ 945515 h 2006953"/>
                <a:gd name="connsiteX125" fmla="*/ 9403695 w 12192000"/>
                <a:gd name="connsiteY125" fmla="*/ 948731 h 2006953"/>
                <a:gd name="connsiteX126" fmla="*/ 9439071 w 12192000"/>
                <a:gd name="connsiteY126" fmla="*/ 942299 h 2006953"/>
                <a:gd name="connsiteX127" fmla="*/ 9442288 w 12192000"/>
                <a:gd name="connsiteY127" fmla="*/ 771849 h 2006953"/>
                <a:gd name="connsiteX128" fmla="*/ 9445504 w 12192000"/>
                <a:gd name="connsiteY128" fmla="*/ 942299 h 2006953"/>
                <a:gd name="connsiteX129" fmla="*/ 9468016 w 12192000"/>
                <a:gd name="connsiteY129" fmla="*/ 948731 h 2006953"/>
                <a:gd name="connsiteX130" fmla="*/ 9464800 w 12192000"/>
                <a:gd name="connsiteY130" fmla="*/ 1074156 h 2006953"/>
                <a:gd name="connsiteX131" fmla="*/ 9487312 w 12192000"/>
                <a:gd name="connsiteY131" fmla="*/ 1103100 h 2006953"/>
                <a:gd name="connsiteX132" fmla="*/ 9493744 w 12192000"/>
                <a:gd name="connsiteY132" fmla="*/ 1080588 h 2006953"/>
                <a:gd name="connsiteX133" fmla="*/ 9496960 w 12192000"/>
                <a:gd name="connsiteY133" fmla="*/ 865114 h 2006953"/>
                <a:gd name="connsiteX134" fmla="*/ 9509824 w 12192000"/>
                <a:gd name="connsiteY134" fmla="*/ 855466 h 2006953"/>
                <a:gd name="connsiteX135" fmla="*/ 9496960 w 12192000"/>
                <a:gd name="connsiteY135" fmla="*/ 842601 h 2006953"/>
                <a:gd name="connsiteX136" fmla="*/ 9664194 w 12192000"/>
                <a:gd name="connsiteY136" fmla="*/ 804009 h 2006953"/>
                <a:gd name="connsiteX137" fmla="*/ 9744595 w 12192000"/>
                <a:gd name="connsiteY137" fmla="*/ 791145 h 2006953"/>
                <a:gd name="connsiteX138" fmla="*/ 9776755 w 12192000"/>
                <a:gd name="connsiteY138" fmla="*/ 797577 h 2006953"/>
                <a:gd name="connsiteX139" fmla="*/ 9738163 w 12192000"/>
                <a:gd name="connsiteY139" fmla="*/ 832953 h 2006953"/>
                <a:gd name="connsiteX140" fmla="*/ 9744595 w 12192000"/>
                <a:gd name="connsiteY140" fmla="*/ 861898 h 2006953"/>
                <a:gd name="connsiteX141" fmla="*/ 9738163 w 12192000"/>
                <a:gd name="connsiteY141" fmla="*/ 1083804 h 2006953"/>
                <a:gd name="connsiteX142" fmla="*/ 9744595 w 12192000"/>
                <a:gd name="connsiteY142" fmla="*/ 1099884 h 2006953"/>
                <a:gd name="connsiteX143" fmla="*/ 9751027 w 12192000"/>
                <a:gd name="connsiteY143" fmla="*/ 1096668 h 2006953"/>
                <a:gd name="connsiteX144" fmla="*/ 9754243 w 12192000"/>
                <a:gd name="connsiteY144" fmla="*/ 1077372 h 2006953"/>
                <a:gd name="connsiteX145" fmla="*/ 9837860 w 12192000"/>
                <a:gd name="connsiteY145" fmla="*/ 1051644 h 2006953"/>
                <a:gd name="connsiteX146" fmla="*/ 9937557 w 12192000"/>
                <a:gd name="connsiteY146" fmla="*/ 1083804 h 2006953"/>
                <a:gd name="connsiteX147" fmla="*/ 9943989 w 12192000"/>
                <a:gd name="connsiteY147" fmla="*/ 1064508 h 2006953"/>
                <a:gd name="connsiteX148" fmla="*/ 9943989 w 12192000"/>
                <a:gd name="connsiteY148" fmla="*/ 701096 h 2006953"/>
                <a:gd name="connsiteX149" fmla="*/ 9989014 w 12192000"/>
                <a:gd name="connsiteY149" fmla="*/ 678584 h 2006953"/>
                <a:gd name="connsiteX150" fmla="*/ 10005094 w 12192000"/>
                <a:gd name="connsiteY150" fmla="*/ 678584 h 2006953"/>
                <a:gd name="connsiteX151" fmla="*/ 10014742 w 12192000"/>
                <a:gd name="connsiteY151" fmla="*/ 652855 h 2006953"/>
                <a:gd name="connsiteX152" fmla="*/ 10034039 w 12192000"/>
                <a:gd name="connsiteY152" fmla="*/ 598183 h 2006953"/>
                <a:gd name="connsiteX153" fmla="*/ 10098359 w 12192000"/>
                <a:gd name="connsiteY153" fmla="*/ 585318 h 2006953"/>
                <a:gd name="connsiteX154" fmla="*/ 10153032 w 12192000"/>
                <a:gd name="connsiteY154" fmla="*/ 601399 h 2006953"/>
                <a:gd name="connsiteX155" fmla="*/ 10153032 w 12192000"/>
                <a:gd name="connsiteY155" fmla="*/ 662503 h 2006953"/>
                <a:gd name="connsiteX156" fmla="*/ 10169112 w 12192000"/>
                <a:gd name="connsiteY156" fmla="*/ 675367 h 2006953"/>
                <a:gd name="connsiteX157" fmla="*/ 10153032 w 12192000"/>
                <a:gd name="connsiteY157" fmla="*/ 704312 h 2006953"/>
                <a:gd name="connsiteX158" fmla="*/ 10162680 w 12192000"/>
                <a:gd name="connsiteY158" fmla="*/ 723608 h 2006953"/>
                <a:gd name="connsiteX159" fmla="*/ 10162680 w 12192000"/>
                <a:gd name="connsiteY159" fmla="*/ 1353951 h 2006953"/>
                <a:gd name="connsiteX160" fmla="*/ 10194840 w 12192000"/>
                <a:gd name="connsiteY160" fmla="*/ 1363599 h 2006953"/>
                <a:gd name="connsiteX161" fmla="*/ 10207705 w 12192000"/>
                <a:gd name="connsiteY161" fmla="*/ 816873 h 2006953"/>
                <a:gd name="connsiteX162" fmla="*/ 10198056 w 12192000"/>
                <a:gd name="connsiteY162" fmla="*/ 787929 h 2006953"/>
                <a:gd name="connsiteX163" fmla="*/ 10198056 w 12192000"/>
                <a:gd name="connsiteY163" fmla="*/ 720392 h 2006953"/>
                <a:gd name="connsiteX164" fmla="*/ 10217353 w 12192000"/>
                <a:gd name="connsiteY164" fmla="*/ 723608 h 2006953"/>
                <a:gd name="connsiteX165" fmla="*/ 10317050 w 12192000"/>
                <a:gd name="connsiteY165" fmla="*/ 720392 h 2006953"/>
                <a:gd name="connsiteX166" fmla="*/ 10452123 w 12192000"/>
                <a:gd name="connsiteY166" fmla="*/ 736472 h 2006953"/>
                <a:gd name="connsiteX167" fmla="*/ 10439259 w 12192000"/>
                <a:gd name="connsiteY167" fmla="*/ 736472 h 2006953"/>
                <a:gd name="connsiteX168" fmla="*/ 10429611 w 12192000"/>
                <a:gd name="connsiteY168" fmla="*/ 758984 h 2006953"/>
                <a:gd name="connsiteX169" fmla="*/ 10407099 w 12192000"/>
                <a:gd name="connsiteY169" fmla="*/ 739688 h 2006953"/>
                <a:gd name="connsiteX170" fmla="*/ 10207705 w 12192000"/>
                <a:gd name="connsiteY170" fmla="*/ 733256 h 2006953"/>
                <a:gd name="connsiteX171" fmla="*/ 10201272 w 12192000"/>
                <a:gd name="connsiteY171" fmla="*/ 739688 h 2006953"/>
                <a:gd name="connsiteX172" fmla="*/ 10214137 w 12192000"/>
                <a:gd name="connsiteY172" fmla="*/ 768633 h 2006953"/>
                <a:gd name="connsiteX173" fmla="*/ 10227001 w 12192000"/>
                <a:gd name="connsiteY173" fmla="*/ 746120 h 2006953"/>
                <a:gd name="connsiteX174" fmla="*/ 10236649 w 12192000"/>
                <a:gd name="connsiteY174" fmla="*/ 749336 h 2006953"/>
                <a:gd name="connsiteX175" fmla="*/ 10243081 w 12192000"/>
                <a:gd name="connsiteY175" fmla="*/ 758984 h 2006953"/>
                <a:gd name="connsiteX176" fmla="*/ 10310618 w 12192000"/>
                <a:gd name="connsiteY176" fmla="*/ 762200 h 2006953"/>
                <a:gd name="connsiteX177" fmla="*/ 10387803 w 12192000"/>
                <a:gd name="connsiteY177" fmla="*/ 762200 h 2006953"/>
                <a:gd name="connsiteX178" fmla="*/ 10442475 w 12192000"/>
                <a:gd name="connsiteY178" fmla="*/ 775065 h 2006953"/>
                <a:gd name="connsiteX179" fmla="*/ 10442475 w 12192000"/>
                <a:gd name="connsiteY179" fmla="*/ 1379680 h 2006953"/>
                <a:gd name="connsiteX180" fmla="*/ 10448907 w 12192000"/>
                <a:gd name="connsiteY180" fmla="*/ 1386112 h 2006953"/>
                <a:gd name="connsiteX181" fmla="*/ 10461772 w 12192000"/>
                <a:gd name="connsiteY181" fmla="*/ 1376464 h 2006953"/>
                <a:gd name="connsiteX182" fmla="*/ 10464988 w 12192000"/>
                <a:gd name="connsiteY182" fmla="*/ 1090236 h 2006953"/>
                <a:gd name="connsiteX183" fmla="*/ 10458556 w 12192000"/>
                <a:gd name="connsiteY183" fmla="*/ 1061292 h 2006953"/>
                <a:gd name="connsiteX184" fmla="*/ 10468204 w 12192000"/>
                <a:gd name="connsiteY184" fmla="*/ 1051644 h 2006953"/>
                <a:gd name="connsiteX185" fmla="*/ 10474636 w 12192000"/>
                <a:gd name="connsiteY185" fmla="*/ 681800 h 2006953"/>
                <a:gd name="connsiteX186" fmla="*/ 10481068 w 12192000"/>
                <a:gd name="connsiteY186" fmla="*/ 662503 h 2006953"/>
                <a:gd name="connsiteX187" fmla="*/ 10484284 w 12192000"/>
                <a:gd name="connsiteY187" fmla="*/ 646423 h 2006953"/>
                <a:gd name="connsiteX188" fmla="*/ 10477852 w 12192000"/>
                <a:gd name="connsiteY188" fmla="*/ 611047 h 2006953"/>
                <a:gd name="connsiteX189" fmla="*/ 10487500 w 12192000"/>
                <a:gd name="connsiteY189" fmla="*/ 588534 h 2006953"/>
                <a:gd name="connsiteX190" fmla="*/ 10490716 w 12192000"/>
                <a:gd name="connsiteY190" fmla="*/ 540294 h 2006953"/>
                <a:gd name="connsiteX191" fmla="*/ 10490716 w 12192000"/>
                <a:gd name="connsiteY191" fmla="*/ 530646 h 2006953"/>
                <a:gd name="connsiteX192" fmla="*/ 10490716 w 12192000"/>
                <a:gd name="connsiteY192" fmla="*/ 463109 h 2006953"/>
                <a:gd name="connsiteX193" fmla="*/ 10497148 w 12192000"/>
                <a:gd name="connsiteY193" fmla="*/ 437381 h 2006953"/>
                <a:gd name="connsiteX194" fmla="*/ 10490716 w 12192000"/>
                <a:gd name="connsiteY194" fmla="*/ 424517 h 2006953"/>
                <a:gd name="connsiteX195" fmla="*/ 10497148 w 12192000"/>
                <a:gd name="connsiteY195" fmla="*/ 411652 h 2006953"/>
                <a:gd name="connsiteX196" fmla="*/ 10490716 w 12192000"/>
                <a:gd name="connsiteY196" fmla="*/ 402004 h 2006953"/>
                <a:gd name="connsiteX197" fmla="*/ 10497148 w 12192000"/>
                <a:gd name="connsiteY197" fmla="*/ 392356 h 2006953"/>
                <a:gd name="connsiteX198" fmla="*/ 10490716 w 12192000"/>
                <a:gd name="connsiteY198" fmla="*/ 382708 h 2006953"/>
                <a:gd name="connsiteX199" fmla="*/ 10493932 w 12192000"/>
                <a:gd name="connsiteY199" fmla="*/ 373060 h 2006953"/>
                <a:gd name="connsiteX200" fmla="*/ 10493932 w 12192000"/>
                <a:gd name="connsiteY200" fmla="*/ 360196 h 2006953"/>
                <a:gd name="connsiteX201" fmla="*/ 10506796 w 12192000"/>
                <a:gd name="connsiteY201" fmla="*/ 347332 h 2006953"/>
                <a:gd name="connsiteX202" fmla="*/ 10506796 w 12192000"/>
                <a:gd name="connsiteY202" fmla="*/ 331252 h 2006953"/>
                <a:gd name="connsiteX203" fmla="*/ 10516444 w 12192000"/>
                <a:gd name="connsiteY203" fmla="*/ 321603 h 2006953"/>
                <a:gd name="connsiteX204" fmla="*/ 10516444 w 12192000"/>
                <a:gd name="connsiteY204" fmla="*/ 311955 h 2006953"/>
                <a:gd name="connsiteX205" fmla="*/ 10532524 w 12192000"/>
                <a:gd name="connsiteY205" fmla="*/ 292659 h 2006953"/>
                <a:gd name="connsiteX206" fmla="*/ 10551821 w 12192000"/>
                <a:gd name="connsiteY206" fmla="*/ 292659 h 2006953"/>
                <a:gd name="connsiteX207" fmla="*/ 10551821 w 12192000"/>
                <a:gd name="connsiteY207" fmla="*/ 279795 h 2006953"/>
                <a:gd name="connsiteX208" fmla="*/ 10567901 w 12192000"/>
                <a:gd name="connsiteY208" fmla="*/ 270147 h 2006953"/>
                <a:gd name="connsiteX209" fmla="*/ 10580765 w 12192000"/>
                <a:gd name="connsiteY209" fmla="*/ 234770 h 2006953"/>
                <a:gd name="connsiteX210" fmla="*/ 10574333 w 12192000"/>
                <a:gd name="connsiteY210" fmla="*/ 199394 h 2006953"/>
                <a:gd name="connsiteX211" fmla="*/ 10596845 w 12192000"/>
                <a:gd name="connsiteY211" fmla="*/ 157586 h 2006953"/>
                <a:gd name="connsiteX212" fmla="*/ 10600061 w 12192000"/>
                <a:gd name="connsiteY212" fmla="*/ 199394 h 2006953"/>
                <a:gd name="connsiteX213" fmla="*/ 10612925 w 12192000"/>
                <a:gd name="connsiteY213" fmla="*/ 196178 h 2006953"/>
                <a:gd name="connsiteX214" fmla="*/ 10612925 w 12192000"/>
                <a:gd name="connsiteY214" fmla="*/ 260499 h 2006953"/>
                <a:gd name="connsiteX215" fmla="*/ 10638654 w 12192000"/>
                <a:gd name="connsiteY215" fmla="*/ 289443 h 2006953"/>
                <a:gd name="connsiteX216" fmla="*/ 10680462 w 12192000"/>
                <a:gd name="connsiteY216" fmla="*/ 369844 h 2006953"/>
                <a:gd name="connsiteX217" fmla="*/ 10693326 w 12192000"/>
                <a:gd name="connsiteY217" fmla="*/ 382708 h 2006953"/>
                <a:gd name="connsiteX218" fmla="*/ 10696542 w 12192000"/>
                <a:gd name="connsiteY218" fmla="*/ 456677 h 2006953"/>
                <a:gd name="connsiteX219" fmla="*/ 10696542 w 12192000"/>
                <a:gd name="connsiteY219" fmla="*/ 485621 h 2006953"/>
                <a:gd name="connsiteX220" fmla="*/ 10702974 w 12192000"/>
                <a:gd name="connsiteY220" fmla="*/ 495269 h 2006953"/>
                <a:gd name="connsiteX221" fmla="*/ 10696542 w 12192000"/>
                <a:gd name="connsiteY221" fmla="*/ 533862 h 2006953"/>
                <a:gd name="connsiteX222" fmla="*/ 10702974 w 12192000"/>
                <a:gd name="connsiteY222" fmla="*/ 543510 h 2006953"/>
                <a:gd name="connsiteX223" fmla="*/ 10709406 w 12192000"/>
                <a:gd name="connsiteY223" fmla="*/ 685016 h 2006953"/>
                <a:gd name="connsiteX224" fmla="*/ 10709406 w 12192000"/>
                <a:gd name="connsiteY224" fmla="*/ 765417 h 2006953"/>
                <a:gd name="connsiteX225" fmla="*/ 10719055 w 12192000"/>
                <a:gd name="connsiteY225" fmla="*/ 778281 h 2006953"/>
                <a:gd name="connsiteX226" fmla="*/ 10712623 w 12192000"/>
                <a:gd name="connsiteY226" fmla="*/ 794361 h 2006953"/>
                <a:gd name="connsiteX227" fmla="*/ 10719055 w 12192000"/>
                <a:gd name="connsiteY227" fmla="*/ 804009 h 2006953"/>
                <a:gd name="connsiteX228" fmla="*/ 10831616 w 12192000"/>
                <a:gd name="connsiteY228" fmla="*/ 804009 h 2006953"/>
                <a:gd name="connsiteX229" fmla="*/ 10844480 w 12192000"/>
                <a:gd name="connsiteY229" fmla="*/ 64320 h 2006953"/>
                <a:gd name="connsiteX230" fmla="*/ 11114627 w 12192000"/>
                <a:gd name="connsiteY230" fmla="*/ 64320 h 2006953"/>
                <a:gd name="connsiteX231" fmla="*/ 11114627 w 12192000"/>
                <a:gd name="connsiteY231" fmla="*/ 807225 h 2006953"/>
                <a:gd name="connsiteX232" fmla="*/ 11243269 w 12192000"/>
                <a:gd name="connsiteY232" fmla="*/ 807225 h 2006953"/>
                <a:gd name="connsiteX233" fmla="*/ 11243269 w 12192000"/>
                <a:gd name="connsiteY233" fmla="*/ 665719 h 2006953"/>
                <a:gd name="connsiteX234" fmla="*/ 11246485 w 12192000"/>
                <a:gd name="connsiteY234" fmla="*/ 627127 h 2006953"/>
                <a:gd name="connsiteX235" fmla="*/ 11246485 w 12192000"/>
                <a:gd name="connsiteY235" fmla="*/ 594967 h 2006953"/>
                <a:gd name="connsiteX236" fmla="*/ 11246485 w 12192000"/>
                <a:gd name="connsiteY236" fmla="*/ 582102 h 2006953"/>
                <a:gd name="connsiteX237" fmla="*/ 11278645 w 12192000"/>
                <a:gd name="connsiteY237" fmla="*/ 553158 h 2006953"/>
                <a:gd name="connsiteX238" fmla="*/ 11278645 w 12192000"/>
                <a:gd name="connsiteY238" fmla="*/ 463109 h 2006953"/>
                <a:gd name="connsiteX239" fmla="*/ 11381558 w 12192000"/>
                <a:gd name="connsiteY239" fmla="*/ 440597 h 2006953"/>
                <a:gd name="connsiteX240" fmla="*/ 11506984 w 12192000"/>
                <a:gd name="connsiteY240" fmla="*/ 469541 h 2006953"/>
                <a:gd name="connsiteX241" fmla="*/ 11506984 w 12192000"/>
                <a:gd name="connsiteY241" fmla="*/ 553158 h 2006953"/>
                <a:gd name="connsiteX242" fmla="*/ 11523064 w 12192000"/>
                <a:gd name="connsiteY242" fmla="*/ 588534 h 2006953"/>
                <a:gd name="connsiteX243" fmla="*/ 11523064 w 12192000"/>
                <a:gd name="connsiteY243" fmla="*/ 1209230 h 2006953"/>
                <a:gd name="connsiteX244" fmla="*/ 11535928 w 12192000"/>
                <a:gd name="connsiteY244" fmla="*/ 1209230 h 2006953"/>
                <a:gd name="connsiteX245" fmla="*/ 11539144 w 12192000"/>
                <a:gd name="connsiteY245" fmla="*/ 1170637 h 2006953"/>
                <a:gd name="connsiteX246" fmla="*/ 11555224 w 12192000"/>
                <a:gd name="connsiteY246" fmla="*/ 1128829 h 2006953"/>
                <a:gd name="connsiteX247" fmla="*/ 11577737 w 12192000"/>
                <a:gd name="connsiteY247" fmla="*/ 1128829 h 2006953"/>
                <a:gd name="connsiteX248" fmla="*/ 11587385 w 12192000"/>
                <a:gd name="connsiteY248" fmla="*/ 1074156 h 2006953"/>
                <a:gd name="connsiteX249" fmla="*/ 11638841 w 12192000"/>
                <a:gd name="connsiteY249" fmla="*/ 1087020 h 2006953"/>
                <a:gd name="connsiteX250" fmla="*/ 11716026 w 12192000"/>
                <a:gd name="connsiteY250" fmla="*/ 1080588 h 2006953"/>
                <a:gd name="connsiteX251" fmla="*/ 11722458 w 12192000"/>
                <a:gd name="connsiteY251" fmla="*/ 1064508 h 2006953"/>
                <a:gd name="connsiteX252" fmla="*/ 11722458 w 12192000"/>
                <a:gd name="connsiteY252" fmla="*/ 1035564 h 2006953"/>
                <a:gd name="connsiteX253" fmla="*/ 11825372 w 12192000"/>
                <a:gd name="connsiteY253" fmla="*/ 1035564 h 2006953"/>
                <a:gd name="connsiteX254" fmla="*/ 11831804 w 12192000"/>
                <a:gd name="connsiteY254" fmla="*/ 1077372 h 2006953"/>
                <a:gd name="connsiteX255" fmla="*/ 11896125 w 12192000"/>
                <a:gd name="connsiteY255" fmla="*/ 1087020 h 2006953"/>
                <a:gd name="connsiteX256" fmla="*/ 11915421 w 12192000"/>
                <a:gd name="connsiteY256" fmla="*/ 1090236 h 2006953"/>
                <a:gd name="connsiteX257" fmla="*/ 11944365 w 12192000"/>
                <a:gd name="connsiteY257" fmla="*/ 1080588 h 2006953"/>
                <a:gd name="connsiteX258" fmla="*/ 11976525 w 12192000"/>
                <a:gd name="connsiteY258" fmla="*/ 1080588 h 2006953"/>
                <a:gd name="connsiteX259" fmla="*/ 11976525 w 12192000"/>
                <a:gd name="connsiteY259" fmla="*/ 1122397 h 2006953"/>
                <a:gd name="connsiteX260" fmla="*/ 11992606 w 12192000"/>
                <a:gd name="connsiteY260" fmla="*/ 1132045 h 2006953"/>
                <a:gd name="connsiteX261" fmla="*/ 11995822 w 12192000"/>
                <a:gd name="connsiteY261" fmla="*/ 1151341 h 2006953"/>
                <a:gd name="connsiteX262" fmla="*/ 12008686 w 12192000"/>
                <a:gd name="connsiteY262" fmla="*/ 1157773 h 2006953"/>
                <a:gd name="connsiteX263" fmla="*/ 12018334 w 12192000"/>
                <a:gd name="connsiteY263" fmla="*/ 1215662 h 2006953"/>
                <a:gd name="connsiteX264" fmla="*/ 12018334 w 12192000"/>
                <a:gd name="connsiteY264" fmla="*/ 787929 h 2006953"/>
                <a:gd name="connsiteX265" fmla="*/ 12037630 w 12192000"/>
                <a:gd name="connsiteY265" fmla="*/ 566022 h 2006953"/>
                <a:gd name="connsiteX266" fmla="*/ 12047278 w 12192000"/>
                <a:gd name="connsiteY266" fmla="*/ 566022 h 2006953"/>
                <a:gd name="connsiteX267" fmla="*/ 12105167 w 12192000"/>
                <a:gd name="connsiteY267" fmla="*/ 591751 h 2006953"/>
                <a:gd name="connsiteX268" fmla="*/ 12118031 w 12192000"/>
                <a:gd name="connsiteY268" fmla="*/ 591751 h 2006953"/>
                <a:gd name="connsiteX269" fmla="*/ 12124463 w 12192000"/>
                <a:gd name="connsiteY269" fmla="*/ 578886 h 2006953"/>
                <a:gd name="connsiteX270" fmla="*/ 12179136 w 12192000"/>
                <a:gd name="connsiteY270" fmla="*/ 566022 h 2006953"/>
                <a:gd name="connsiteX271" fmla="*/ 12192000 w 12192000"/>
                <a:gd name="connsiteY271" fmla="*/ 566022 h 2006953"/>
                <a:gd name="connsiteX272" fmla="*/ 12192000 w 12192000"/>
                <a:gd name="connsiteY272" fmla="*/ 1533981 h 2006953"/>
                <a:gd name="connsiteX273" fmla="*/ 12192000 w 12192000"/>
                <a:gd name="connsiteY273" fmla="*/ 1579074 h 2006953"/>
                <a:gd name="connsiteX274" fmla="*/ 12192000 w 12192000"/>
                <a:gd name="connsiteY274" fmla="*/ 2006953 h 2006953"/>
                <a:gd name="connsiteX275" fmla="*/ 0 w 12192000"/>
                <a:gd name="connsiteY275" fmla="*/ 2006953 h 2006953"/>
                <a:gd name="connsiteX276" fmla="*/ 0 w 12192000"/>
                <a:gd name="connsiteY276" fmla="*/ 1579074 h 2006953"/>
                <a:gd name="connsiteX277" fmla="*/ 0 w 12192000"/>
                <a:gd name="connsiteY277" fmla="*/ 1533981 h 2006953"/>
                <a:gd name="connsiteX278" fmla="*/ 0 w 12192000"/>
                <a:gd name="connsiteY278" fmla="*/ 1125613 h 2006953"/>
                <a:gd name="connsiteX279" fmla="*/ 64321 w 12192000"/>
                <a:gd name="connsiteY279" fmla="*/ 1128829 h 2006953"/>
                <a:gd name="connsiteX280" fmla="*/ 32161 w 12192000"/>
                <a:gd name="connsiteY280" fmla="*/ 1157773 h 2006953"/>
                <a:gd name="connsiteX281" fmla="*/ 99697 w 12192000"/>
                <a:gd name="connsiteY281" fmla="*/ 1183501 h 2006953"/>
                <a:gd name="connsiteX282" fmla="*/ 54673 w 12192000"/>
                <a:gd name="connsiteY282" fmla="*/ 1212446 h 2006953"/>
                <a:gd name="connsiteX283" fmla="*/ 157586 w 12192000"/>
                <a:gd name="connsiteY283" fmla="*/ 1238174 h 2006953"/>
                <a:gd name="connsiteX284" fmla="*/ 157586 w 12192000"/>
                <a:gd name="connsiteY284" fmla="*/ 1279982 h 2006953"/>
                <a:gd name="connsiteX285" fmla="*/ 176882 w 12192000"/>
                <a:gd name="connsiteY285" fmla="*/ 1283198 h 2006953"/>
                <a:gd name="connsiteX286" fmla="*/ 302308 w 12192000"/>
                <a:gd name="connsiteY286" fmla="*/ 1260686 h 2006953"/>
                <a:gd name="connsiteX287" fmla="*/ 376277 w 12192000"/>
                <a:gd name="connsiteY287" fmla="*/ 1267118 h 2006953"/>
                <a:gd name="connsiteX288" fmla="*/ 405221 w 12192000"/>
                <a:gd name="connsiteY288" fmla="*/ 1260686 h 2006953"/>
                <a:gd name="connsiteX289" fmla="*/ 453462 w 12192000"/>
                <a:gd name="connsiteY289" fmla="*/ 1308927 h 2006953"/>
                <a:gd name="connsiteX290" fmla="*/ 466326 w 12192000"/>
                <a:gd name="connsiteY290" fmla="*/ 1308927 h 2006953"/>
                <a:gd name="connsiteX291" fmla="*/ 472758 w 12192000"/>
                <a:gd name="connsiteY291" fmla="*/ 1273550 h 2006953"/>
                <a:gd name="connsiteX292" fmla="*/ 472758 w 12192000"/>
                <a:gd name="connsiteY292" fmla="*/ 1193149 h 2006953"/>
                <a:gd name="connsiteX293" fmla="*/ 475974 w 12192000"/>
                <a:gd name="connsiteY293" fmla="*/ 1154557 h 2006953"/>
                <a:gd name="connsiteX294" fmla="*/ 479190 w 12192000"/>
                <a:gd name="connsiteY294" fmla="*/ 1106316 h 2006953"/>
                <a:gd name="connsiteX295" fmla="*/ 482406 w 12192000"/>
                <a:gd name="connsiteY295" fmla="*/ 1070940 h 2006953"/>
                <a:gd name="connsiteX296" fmla="*/ 553159 w 12192000"/>
                <a:gd name="connsiteY296" fmla="*/ 1032348 h 2006953"/>
                <a:gd name="connsiteX297" fmla="*/ 604615 w 12192000"/>
                <a:gd name="connsiteY297" fmla="*/ 1070940 h 2006953"/>
                <a:gd name="connsiteX298" fmla="*/ 611047 w 12192000"/>
                <a:gd name="connsiteY298" fmla="*/ 1138477 h 2006953"/>
                <a:gd name="connsiteX299" fmla="*/ 611047 w 12192000"/>
                <a:gd name="connsiteY299" fmla="*/ 1334655 h 2006953"/>
                <a:gd name="connsiteX300" fmla="*/ 643208 w 12192000"/>
                <a:gd name="connsiteY300" fmla="*/ 1402192 h 2006953"/>
                <a:gd name="connsiteX301" fmla="*/ 652856 w 12192000"/>
                <a:gd name="connsiteY301" fmla="*/ 1402192 h 2006953"/>
                <a:gd name="connsiteX302" fmla="*/ 656072 w 12192000"/>
                <a:gd name="connsiteY302" fmla="*/ 1373247 h 2006953"/>
                <a:gd name="connsiteX303" fmla="*/ 649640 w 12192000"/>
                <a:gd name="connsiteY303" fmla="*/ 1283198 h 2006953"/>
                <a:gd name="connsiteX304" fmla="*/ 733257 w 12192000"/>
                <a:gd name="connsiteY304" fmla="*/ 1283198 h 2006953"/>
                <a:gd name="connsiteX305" fmla="*/ 720393 w 12192000"/>
                <a:gd name="connsiteY305" fmla="*/ 1209230 h 2006953"/>
                <a:gd name="connsiteX306" fmla="*/ 839386 w 12192000"/>
                <a:gd name="connsiteY306" fmla="*/ 1212446 h 2006953"/>
                <a:gd name="connsiteX307" fmla="*/ 855466 w 12192000"/>
                <a:gd name="connsiteY307" fmla="*/ 1222094 h 2006953"/>
                <a:gd name="connsiteX308" fmla="*/ 868330 w 12192000"/>
                <a:gd name="connsiteY308" fmla="*/ 1222094 h 2006953"/>
                <a:gd name="connsiteX309" fmla="*/ 871547 w 12192000"/>
                <a:gd name="connsiteY309" fmla="*/ 1151341 h 2006953"/>
                <a:gd name="connsiteX310" fmla="*/ 884411 w 12192000"/>
                <a:gd name="connsiteY310" fmla="*/ 1154557 h 2006953"/>
                <a:gd name="connsiteX311" fmla="*/ 906923 w 12192000"/>
                <a:gd name="connsiteY311" fmla="*/ 1132045 h 2006953"/>
                <a:gd name="connsiteX312" fmla="*/ 977676 w 12192000"/>
                <a:gd name="connsiteY312" fmla="*/ 1135261 h 2006953"/>
                <a:gd name="connsiteX313" fmla="*/ 990540 w 12192000"/>
                <a:gd name="connsiteY313" fmla="*/ 1151341 h 2006953"/>
                <a:gd name="connsiteX314" fmla="*/ 1061293 w 12192000"/>
                <a:gd name="connsiteY314" fmla="*/ 1160989 h 2006953"/>
                <a:gd name="connsiteX315" fmla="*/ 1061293 w 12192000"/>
                <a:gd name="connsiteY315" fmla="*/ 1173853 h 2006953"/>
                <a:gd name="connsiteX316" fmla="*/ 1061293 w 12192000"/>
                <a:gd name="connsiteY316" fmla="*/ 1386112 h 2006953"/>
                <a:gd name="connsiteX317" fmla="*/ 1067725 w 12192000"/>
                <a:gd name="connsiteY317" fmla="*/ 1431136 h 2006953"/>
                <a:gd name="connsiteX318" fmla="*/ 1115965 w 12192000"/>
                <a:gd name="connsiteY318" fmla="*/ 1431136 h 2006953"/>
                <a:gd name="connsiteX319" fmla="*/ 1125613 w 12192000"/>
                <a:gd name="connsiteY319" fmla="*/ 1379680 h 2006953"/>
                <a:gd name="connsiteX320" fmla="*/ 1135262 w 12192000"/>
                <a:gd name="connsiteY320" fmla="*/ 1279982 h 2006953"/>
                <a:gd name="connsiteX321" fmla="*/ 1119182 w 12192000"/>
                <a:gd name="connsiteY321" fmla="*/ 1151341 h 2006953"/>
                <a:gd name="connsiteX322" fmla="*/ 1183502 w 12192000"/>
                <a:gd name="connsiteY322" fmla="*/ 1151341 h 2006953"/>
                <a:gd name="connsiteX323" fmla="*/ 1183502 w 12192000"/>
                <a:gd name="connsiteY323" fmla="*/ 1132045 h 2006953"/>
                <a:gd name="connsiteX324" fmla="*/ 1257471 w 12192000"/>
                <a:gd name="connsiteY324" fmla="*/ 1132045 h 2006953"/>
                <a:gd name="connsiteX325" fmla="*/ 1308928 w 12192000"/>
                <a:gd name="connsiteY325" fmla="*/ 1148125 h 2006953"/>
                <a:gd name="connsiteX326" fmla="*/ 1395761 w 12192000"/>
                <a:gd name="connsiteY326" fmla="*/ 1148125 h 2006953"/>
                <a:gd name="connsiteX327" fmla="*/ 1373249 w 12192000"/>
                <a:gd name="connsiteY327" fmla="*/ 1283198 h 2006953"/>
                <a:gd name="connsiteX328" fmla="*/ 1382897 w 12192000"/>
                <a:gd name="connsiteY328" fmla="*/ 1453648 h 2006953"/>
                <a:gd name="connsiteX329" fmla="*/ 1411841 w 12192000"/>
                <a:gd name="connsiteY329" fmla="*/ 1398976 h 2006953"/>
                <a:gd name="connsiteX330" fmla="*/ 1463298 w 12192000"/>
                <a:gd name="connsiteY330" fmla="*/ 1398976 h 2006953"/>
                <a:gd name="connsiteX331" fmla="*/ 1476162 w 12192000"/>
                <a:gd name="connsiteY331" fmla="*/ 1360383 h 2006953"/>
                <a:gd name="connsiteX332" fmla="*/ 1482594 w 12192000"/>
                <a:gd name="connsiteY332" fmla="*/ 1325007 h 2006953"/>
                <a:gd name="connsiteX333" fmla="*/ 1489026 w 12192000"/>
                <a:gd name="connsiteY333" fmla="*/ 1286414 h 2006953"/>
                <a:gd name="connsiteX334" fmla="*/ 1514754 w 12192000"/>
                <a:gd name="connsiteY334" fmla="*/ 1096668 h 2006953"/>
                <a:gd name="connsiteX335" fmla="*/ 1524402 w 12192000"/>
                <a:gd name="connsiteY335" fmla="*/ 1003403 h 2006953"/>
                <a:gd name="connsiteX336" fmla="*/ 1524402 w 12192000"/>
                <a:gd name="connsiteY336" fmla="*/ 816873 h 2006953"/>
                <a:gd name="connsiteX337" fmla="*/ 1505106 w 12192000"/>
                <a:gd name="connsiteY337" fmla="*/ 662503 h 2006953"/>
                <a:gd name="connsiteX338" fmla="*/ 1489026 w 12192000"/>
                <a:gd name="connsiteY338" fmla="*/ 559590 h 2006953"/>
                <a:gd name="connsiteX339" fmla="*/ 1550131 w 12192000"/>
                <a:gd name="connsiteY339" fmla="*/ 527430 h 2006953"/>
                <a:gd name="connsiteX340" fmla="*/ 1556563 w 12192000"/>
                <a:gd name="connsiteY340" fmla="*/ 495269 h 2006953"/>
                <a:gd name="connsiteX341" fmla="*/ 1556563 w 12192000"/>
                <a:gd name="connsiteY341" fmla="*/ 472757 h 2006953"/>
                <a:gd name="connsiteX342" fmla="*/ 1562995 w 12192000"/>
                <a:gd name="connsiteY342" fmla="*/ 392356 h 2006953"/>
                <a:gd name="connsiteX343" fmla="*/ 1575859 w 12192000"/>
                <a:gd name="connsiteY343" fmla="*/ 530646 h 2006953"/>
                <a:gd name="connsiteX344" fmla="*/ 1624099 w 12192000"/>
                <a:gd name="connsiteY344" fmla="*/ 578886 h 2006953"/>
                <a:gd name="connsiteX345" fmla="*/ 1595155 w 12192000"/>
                <a:gd name="connsiteY345" fmla="*/ 868330 h 2006953"/>
                <a:gd name="connsiteX346" fmla="*/ 1595155 w 12192000"/>
                <a:gd name="connsiteY346" fmla="*/ 1045212 h 2006953"/>
                <a:gd name="connsiteX347" fmla="*/ 1617667 w 12192000"/>
                <a:gd name="connsiteY347" fmla="*/ 1402192 h 2006953"/>
                <a:gd name="connsiteX348" fmla="*/ 1730229 w 12192000"/>
                <a:gd name="connsiteY348" fmla="*/ 1402192 h 2006953"/>
                <a:gd name="connsiteX349" fmla="*/ 1746309 w 12192000"/>
                <a:gd name="connsiteY349" fmla="*/ 916570 h 2006953"/>
                <a:gd name="connsiteX350" fmla="*/ 1723797 w 12192000"/>
                <a:gd name="connsiteY350" fmla="*/ 900490 h 2006953"/>
                <a:gd name="connsiteX351" fmla="*/ 1727013 w 12192000"/>
                <a:gd name="connsiteY351" fmla="*/ 894058 h 2006953"/>
                <a:gd name="connsiteX352" fmla="*/ 1762389 w 12192000"/>
                <a:gd name="connsiteY352" fmla="*/ 877978 h 2006953"/>
                <a:gd name="connsiteX353" fmla="*/ 1910327 w 12192000"/>
                <a:gd name="connsiteY353" fmla="*/ 877978 h 2006953"/>
                <a:gd name="connsiteX354" fmla="*/ 1945703 w 12192000"/>
                <a:gd name="connsiteY354" fmla="*/ 897274 h 2006953"/>
                <a:gd name="connsiteX355" fmla="*/ 1929623 w 12192000"/>
                <a:gd name="connsiteY355" fmla="*/ 923002 h 2006953"/>
                <a:gd name="connsiteX356" fmla="*/ 1936055 w 12192000"/>
                <a:gd name="connsiteY356" fmla="*/ 932650 h 2006953"/>
                <a:gd name="connsiteX357" fmla="*/ 1926407 w 12192000"/>
                <a:gd name="connsiteY357" fmla="*/ 958379 h 2006953"/>
                <a:gd name="connsiteX358" fmla="*/ 1936055 w 12192000"/>
                <a:gd name="connsiteY358" fmla="*/ 980891 h 2006953"/>
                <a:gd name="connsiteX359" fmla="*/ 1936055 w 12192000"/>
                <a:gd name="connsiteY359" fmla="*/ 1087020 h 2006953"/>
                <a:gd name="connsiteX360" fmla="*/ 1929623 w 12192000"/>
                <a:gd name="connsiteY360" fmla="*/ 1122397 h 2006953"/>
                <a:gd name="connsiteX361" fmla="*/ 1936055 w 12192000"/>
                <a:gd name="connsiteY361" fmla="*/ 1138477 h 2006953"/>
                <a:gd name="connsiteX362" fmla="*/ 1929623 w 12192000"/>
                <a:gd name="connsiteY362" fmla="*/ 1148125 h 2006953"/>
                <a:gd name="connsiteX363" fmla="*/ 1929623 w 12192000"/>
                <a:gd name="connsiteY363" fmla="*/ 1402192 h 2006953"/>
                <a:gd name="connsiteX364" fmla="*/ 1987512 w 12192000"/>
                <a:gd name="connsiteY364" fmla="*/ 1402192 h 2006953"/>
                <a:gd name="connsiteX365" fmla="*/ 1997160 w 12192000"/>
                <a:gd name="connsiteY365" fmla="*/ 1006619 h 2006953"/>
                <a:gd name="connsiteX366" fmla="*/ 1990728 w 12192000"/>
                <a:gd name="connsiteY366" fmla="*/ 993755 h 2006953"/>
                <a:gd name="connsiteX367" fmla="*/ 2000376 w 12192000"/>
                <a:gd name="connsiteY367" fmla="*/ 974459 h 2006953"/>
                <a:gd name="connsiteX368" fmla="*/ 2000376 w 12192000"/>
                <a:gd name="connsiteY368" fmla="*/ 951947 h 2006953"/>
                <a:gd name="connsiteX369" fmla="*/ 2000376 w 12192000"/>
                <a:gd name="connsiteY369" fmla="*/ 935866 h 2006953"/>
                <a:gd name="connsiteX370" fmla="*/ 2138666 w 12192000"/>
                <a:gd name="connsiteY370" fmla="*/ 935866 h 2006953"/>
                <a:gd name="connsiteX371" fmla="*/ 2138666 w 12192000"/>
                <a:gd name="connsiteY371" fmla="*/ 984107 h 2006953"/>
                <a:gd name="connsiteX372" fmla="*/ 2157962 w 12192000"/>
                <a:gd name="connsiteY372" fmla="*/ 1016267 h 2006953"/>
                <a:gd name="connsiteX373" fmla="*/ 2157962 w 12192000"/>
                <a:gd name="connsiteY373" fmla="*/ 1402192 h 2006953"/>
                <a:gd name="connsiteX374" fmla="*/ 2167610 w 12192000"/>
                <a:gd name="connsiteY374" fmla="*/ 1405408 h 2006953"/>
                <a:gd name="connsiteX375" fmla="*/ 2183690 w 12192000"/>
                <a:gd name="connsiteY375" fmla="*/ 1325007 h 2006953"/>
                <a:gd name="connsiteX376" fmla="*/ 2183690 w 12192000"/>
                <a:gd name="connsiteY376" fmla="*/ 765417 h 2006953"/>
                <a:gd name="connsiteX377" fmla="*/ 2321980 w 12192000"/>
                <a:gd name="connsiteY377" fmla="*/ 765417 h 2006953"/>
                <a:gd name="connsiteX378" fmla="*/ 2338060 w 12192000"/>
                <a:gd name="connsiteY378" fmla="*/ 807225 h 2006953"/>
                <a:gd name="connsiteX379" fmla="*/ 2334844 w 12192000"/>
                <a:gd name="connsiteY379" fmla="*/ 1341087 h 2006953"/>
                <a:gd name="connsiteX380" fmla="*/ 2360572 w 12192000"/>
                <a:gd name="connsiteY380" fmla="*/ 1353951 h 2006953"/>
                <a:gd name="connsiteX381" fmla="*/ 2379868 w 12192000"/>
                <a:gd name="connsiteY381" fmla="*/ 1350735 h 2006953"/>
                <a:gd name="connsiteX382" fmla="*/ 2379868 w 12192000"/>
                <a:gd name="connsiteY382" fmla="*/ 585318 h 2006953"/>
                <a:gd name="connsiteX383" fmla="*/ 2489214 w 12192000"/>
                <a:gd name="connsiteY383" fmla="*/ 585318 h 2006953"/>
                <a:gd name="connsiteX384" fmla="*/ 2489214 w 12192000"/>
                <a:gd name="connsiteY384" fmla="*/ 1350735 h 2006953"/>
                <a:gd name="connsiteX385" fmla="*/ 2498862 w 12192000"/>
                <a:gd name="connsiteY385" fmla="*/ 1353951 h 2006953"/>
                <a:gd name="connsiteX386" fmla="*/ 2531022 w 12192000"/>
                <a:gd name="connsiteY386" fmla="*/ 1344303 h 2006953"/>
                <a:gd name="connsiteX387" fmla="*/ 2534238 w 12192000"/>
                <a:gd name="connsiteY387" fmla="*/ 849033 h 2006953"/>
                <a:gd name="connsiteX388" fmla="*/ 2531022 w 12192000"/>
                <a:gd name="connsiteY388" fmla="*/ 823305 h 2006953"/>
                <a:gd name="connsiteX389" fmla="*/ 2531022 w 12192000"/>
                <a:gd name="connsiteY389" fmla="*/ 794361 h 2006953"/>
                <a:gd name="connsiteX390" fmla="*/ 2543886 w 12192000"/>
                <a:gd name="connsiteY390" fmla="*/ 755768 h 2006953"/>
                <a:gd name="connsiteX391" fmla="*/ 2601775 w 12192000"/>
                <a:gd name="connsiteY391" fmla="*/ 752552 h 2006953"/>
                <a:gd name="connsiteX392" fmla="*/ 2685392 w 12192000"/>
                <a:gd name="connsiteY392" fmla="*/ 752552 h 2006953"/>
                <a:gd name="connsiteX393" fmla="*/ 2685392 w 12192000"/>
                <a:gd name="connsiteY393" fmla="*/ 1144909 h 2006953"/>
                <a:gd name="connsiteX394" fmla="*/ 2695040 w 12192000"/>
                <a:gd name="connsiteY394" fmla="*/ 1373247 h 2006953"/>
                <a:gd name="connsiteX395" fmla="*/ 2707904 w 12192000"/>
                <a:gd name="connsiteY395" fmla="*/ 1353951 h 2006953"/>
                <a:gd name="connsiteX396" fmla="*/ 2733633 w 12192000"/>
                <a:gd name="connsiteY396" fmla="*/ 1353951 h 2006953"/>
                <a:gd name="connsiteX397" fmla="*/ 2733633 w 12192000"/>
                <a:gd name="connsiteY397" fmla="*/ 1022699 h 2006953"/>
                <a:gd name="connsiteX398" fmla="*/ 2749713 w 12192000"/>
                <a:gd name="connsiteY398" fmla="*/ 996971 h 2006953"/>
                <a:gd name="connsiteX399" fmla="*/ 2772225 w 12192000"/>
                <a:gd name="connsiteY399" fmla="*/ 977675 h 2006953"/>
                <a:gd name="connsiteX400" fmla="*/ 2785089 w 12192000"/>
                <a:gd name="connsiteY400" fmla="*/ 961595 h 2006953"/>
                <a:gd name="connsiteX401" fmla="*/ 2820466 w 12192000"/>
                <a:gd name="connsiteY401" fmla="*/ 916570 h 2006953"/>
                <a:gd name="connsiteX402" fmla="*/ 2855842 w 12192000"/>
                <a:gd name="connsiteY402" fmla="*/ 849033 h 2006953"/>
                <a:gd name="connsiteX403" fmla="*/ 2855842 w 12192000"/>
                <a:gd name="connsiteY403" fmla="*/ 758984 h 2006953"/>
                <a:gd name="connsiteX404" fmla="*/ 2868706 w 12192000"/>
                <a:gd name="connsiteY404" fmla="*/ 758984 h 2006953"/>
                <a:gd name="connsiteX405" fmla="*/ 2871922 w 12192000"/>
                <a:gd name="connsiteY405" fmla="*/ 900490 h 2006953"/>
                <a:gd name="connsiteX406" fmla="*/ 2900866 w 12192000"/>
                <a:gd name="connsiteY406" fmla="*/ 916570 h 2006953"/>
                <a:gd name="connsiteX407" fmla="*/ 2900866 w 12192000"/>
                <a:gd name="connsiteY407" fmla="*/ 948731 h 2006953"/>
                <a:gd name="connsiteX408" fmla="*/ 2933027 w 12192000"/>
                <a:gd name="connsiteY408" fmla="*/ 961595 h 2006953"/>
                <a:gd name="connsiteX409" fmla="*/ 2955539 w 12192000"/>
                <a:gd name="connsiteY409" fmla="*/ 977675 h 2006953"/>
                <a:gd name="connsiteX410" fmla="*/ 2965187 w 12192000"/>
                <a:gd name="connsiteY410" fmla="*/ 1022699 h 2006953"/>
                <a:gd name="connsiteX411" fmla="*/ 2974836 w 12192000"/>
                <a:gd name="connsiteY411" fmla="*/ 1029132 h 2006953"/>
                <a:gd name="connsiteX412" fmla="*/ 2981268 w 12192000"/>
                <a:gd name="connsiteY412" fmla="*/ 1106316 h 2006953"/>
                <a:gd name="connsiteX413" fmla="*/ 2981268 w 12192000"/>
                <a:gd name="connsiteY413" fmla="*/ 1209230 h 2006953"/>
                <a:gd name="connsiteX414" fmla="*/ 2987699 w 12192000"/>
                <a:gd name="connsiteY414" fmla="*/ 1212446 h 2006953"/>
                <a:gd name="connsiteX415" fmla="*/ 3013428 w 12192000"/>
                <a:gd name="connsiteY415" fmla="*/ 1199581 h 2006953"/>
                <a:gd name="connsiteX416" fmla="*/ 3013428 w 12192000"/>
                <a:gd name="connsiteY416" fmla="*/ 1177069 h 2006953"/>
                <a:gd name="connsiteX417" fmla="*/ 3019860 w 12192000"/>
                <a:gd name="connsiteY417" fmla="*/ 1177069 h 2006953"/>
                <a:gd name="connsiteX418" fmla="*/ 3019860 w 12192000"/>
                <a:gd name="connsiteY418" fmla="*/ 1199581 h 2006953"/>
                <a:gd name="connsiteX419" fmla="*/ 3029508 w 12192000"/>
                <a:gd name="connsiteY419" fmla="*/ 1206014 h 2006953"/>
                <a:gd name="connsiteX420" fmla="*/ 3032724 w 12192000"/>
                <a:gd name="connsiteY420" fmla="*/ 1186717 h 2006953"/>
                <a:gd name="connsiteX421" fmla="*/ 3032724 w 12192000"/>
                <a:gd name="connsiteY421" fmla="*/ 1132045 h 2006953"/>
                <a:gd name="connsiteX422" fmla="*/ 3058452 w 12192000"/>
                <a:gd name="connsiteY422" fmla="*/ 1109532 h 2006953"/>
                <a:gd name="connsiteX423" fmla="*/ 3116341 w 12192000"/>
                <a:gd name="connsiteY423" fmla="*/ 1109532 h 2006953"/>
                <a:gd name="connsiteX424" fmla="*/ 3122773 w 12192000"/>
                <a:gd name="connsiteY424" fmla="*/ 1122397 h 2006953"/>
                <a:gd name="connsiteX425" fmla="*/ 3132421 w 12192000"/>
                <a:gd name="connsiteY425" fmla="*/ 1115965 h 2006953"/>
                <a:gd name="connsiteX426" fmla="*/ 3161365 w 12192000"/>
                <a:gd name="connsiteY426" fmla="*/ 1074156 h 2006953"/>
                <a:gd name="connsiteX427" fmla="*/ 3164582 w 12192000"/>
                <a:gd name="connsiteY427" fmla="*/ 1061292 h 2006953"/>
                <a:gd name="connsiteX428" fmla="*/ 3164582 w 12192000"/>
                <a:gd name="connsiteY428" fmla="*/ 1038780 h 2006953"/>
                <a:gd name="connsiteX429" fmla="*/ 3167798 w 12192000"/>
                <a:gd name="connsiteY429" fmla="*/ 1022699 h 2006953"/>
                <a:gd name="connsiteX430" fmla="*/ 3174230 w 12192000"/>
                <a:gd name="connsiteY430" fmla="*/ 1074156 h 2006953"/>
                <a:gd name="connsiteX431" fmla="*/ 3228903 w 12192000"/>
                <a:gd name="connsiteY431" fmla="*/ 1087020 h 2006953"/>
                <a:gd name="connsiteX432" fmla="*/ 3225686 w 12192000"/>
                <a:gd name="connsiteY432" fmla="*/ 1099884 h 2006953"/>
                <a:gd name="connsiteX433" fmla="*/ 3238551 w 12192000"/>
                <a:gd name="connsiteY433" fmla="*/ 1112748 h 2006953"/>
                <a:gd name="connsiteX434" fmla="*/ 3264279 w 12192000"/>
                <a:gd name="connsiteY434" fmla="*/ 1254254 h 2006953"/>
                <a:gd name="connsiteX435" fmla="*/ 3267495 w 12192000"/>
                <a:gd name="connsiteY435" fmla="*/ 1299279 h 2006953"/>
                <a:gd name="connsiteX436" fmla="*/ 3283575 w 12192000"/>
                <a:gd name="connsiteY436" fmla="*/ 1315359 h 2006953"/>
                <a:gd name="connsiteX437" fmla="*/ 3299655 w 12192000"/>
                <a:gd name="connsiteY437" fmla="*/ 1302495 h 2006953"/>
                <a:gd name="connsiteX438" fmla="*/ 3299655 w 12192000"/>
                <a:gd name="connsiteY438" fmla="*/ 1241390 h 2006953"/>
                <a:gd name="connsiteX439" fmla="*/ 3318952 w 12192000"/>
                <a:gd name="connsiteY439" fmla="*/ 1225310 h 2006953"/>
                <a:gd name="connsiteX440" fmla="*/ 3412217 w 12192000"/>
                <a:gd name="connsiteY440" fmla="*/ 1228526 h 2006953"/>
                <a:gd name="connsiteX441" fmla="*/ 3425081 w 12192000"/>
                <a:gd name="connsiteY441" fmla="*/ 1225310 h 2006953"/>
                <a:gd name="connsiteX442" fmla="*/ 3425081 w 12192000"/>
                <a:gd name="connsiteY442" fmla="*/ 955163 h 2006953"/>
                <a:gd name="connsiteX443" fmla="*/ 3476537 w 12192000"/>
                <a:gd name="connsiteY443" fmla="*/ 900490 h 2006953"/>
                <a:gd name="connsiteX444" fmla="*/ 3476537 w 12192000"/>
                <a:gd name="connsiteY444" fmla="*/ 887626 h 2006953"/>
                <a:gd name="connsiteX445" fmla="*/ 3482970 w 12192000"/>
                <a:gd name="connsiteY445" fmla="*/ 845817 h 2006953"/>
                <a:gd name="connsiteX446" fmla="*/ 3527994 w 12192000"/>
                <a:gd name="connsiteY446" fmla="*/ 900490 h 2006953"/>
                <a:gd name="connsiteX447" fmla="*/ 3550506 w 12192000"/>
                <a:gd name="connsiteY447" fmla="*/ 900490 h 2006953"/>
                <a:gd name="connsiteX448" fmla="*/ 3553722 w 12192000"/>
                <a:gd name="connsiteY448" fmla="*/ 868330 h 2006953"/>
                <a:gd name="connsiteX449" fmla="*/ 3618043 w 12192000"/>
                <a:gd name="connsiteY449" fmla="*/ 932650 h 2006953"/>
                <a:gd name="connsiteX450" fmla="*/ 3611611 w 12192000"/>
                <a:gd name="connsiteY450" fmla="*/ 1041996 h 2006953"/>
                <a:gd name="connsiteX451" fmla="*/ 3614827 w 12192000"/>
                <a:gd name="connsiteY451" fmla="*/ 1170637 h 2006953"/>
                <a:gd name="connsiteX452" fmla="*/ 3630907 w 12192000"/>
                <a:gd name="connsiteY452" fmla="*/ 1180285 h 2006953"/>
                <a:gd name="connsiteX453" fmla="*/ 3646987 w 12192000"/>
                <a:gd name="connsiteY453" fmla="*/ 1167421 h 2006953"/>
                <a:gd name="connsiteX454" fmla="*/ 3679148 w 12192000"/>
                <a:gd name="connsiteY454" fmla="*/ 1164205 h 2006953"/>
                <a:gd name="connsiteX455" fmla="*/ 3679148 w 12192000"/>
                <a:gd name="connsiteY455" fmla="*/ 1054860 h 2006953"/>
                <a:gd name="connsiteX456" fmla="*/ 3737037 w 12192000"/>
                <a:gd name="connsiteY456" fmla="*/ 1025915 h 2006953"/>
                <a:gd name="connsiteX457" fmla="*/ 3823870 w 12192000"/>
                <a:gd name="connsiteY457" fmla="*/ 1025915 h 2006953"/>
                <a:gd name="connsiteX458" fmla="*/ 3833518 w 12192000"/>
                <a:gd name="connsiteY458" fmla="*/ 1041996 h 2006953"/>
                <a:gd name="connsiteX459" fmla="*/ 3846382 w 12192000"/>
                <a:gd name="connsiteY459" fmla="*/ 1041996 h 2006953"/>
                <a:gd name="connsiteX460" fmla="*/ 3856030 w 12192000"/>
                <a:gd name="connsiteY460" fmla="*/ 836169 h 2006953"/>
                <a:gd name="connsiteX461" fmla="*/ 3859246 w 12192000"/>
                <a:gd name="connsiteY461" fmla="*/ 816873 h 2006953"/>
                <a:gd name="connsiteX462" fmla="*/ 3862462 w 12192000"/>
                <a:gd name="connsiteY462" fmla="*/ 791145 h 2006953"/>
                <a:gd name="connsiteX463" fmla="*/ 3936431 w 12192000"/>
                <a:gd name="connsiteY463" fmla="*/ 771849 h 2006953"/>
                <a:gd name="connsiteX464" fmla="*/ 3984671 w 12192000"/>
                <a:gd name="connsiteY464" fmla="*/ 800793 h 2006953"/>
                <a:gd name="connsiteX465" fmla="*/ 3984671 w 12192000"/>
                <a:gd name="connsiteY465" fmla="*/ 984107 h 2006953"/>
                <a:gd name="connsiteX466" fmla="*/ 3997536 w 12192000"/>
                <a:gd name="connsiteY466" fmla="*/ 1009835 h 2006953"/>
                <a:gd name="connsiteX467" fmla="*/ 3997536 w 12192000"/>
                <a:gd name="connsiteY467" fmla="*/ 1186717 h 2006953"/>
                <a:gd name="connsiteX468" fmla="*/ 4036128 w 12192000"/>
                <a:gd name="connsiteY468" fmla="*/ 1315359 h 2006953"/>
                <a:gd name="connsiteX469" fmla="*/ 4045776 w 12192000"/>
                <a:gd name="connsiteY469" fmla="*/ 1315359 h 2006953"/>
                <a:gd name="connsiteX470" fmla="*/ 4048992 w 12192000"/>
                <a:gd name="connsiteY470" fmla="*/ 1286414 h 2006953"/>
                <a:gd name="connsiteX471" fmla="*/ 4110097 w 12192000"/>
                <a:gd name="connsiteY471" fmla="*/ 1193149 h 2006953"/>
                <a:gd name="connsiteX472" fmla="*/ 4151905 w 12192000"/>
                <a:gd name="connsiteY472" fmla="*/ 1196365 h 2006953"/>
                <a:gd name="connsiteX473" fmla="*/ 4161554 w 12192000"/>
                <a:gd name="connsiteY473" fmla="*/ 1350735 h 2006953"/>
                <a:gd name="connsiteX474" fmla="*/ 4177634 w 12192000"/>
                <a:gd name="connsiteY474" fmla="*/ 1357167 h 2006953"/>
                <a:gd name="connsiteX475" fmla="*/ 4225874 w 12192000"/>
                <a:gd name="connsiteY475" fmla="*/ 1341087 h 2006953"/>
                <a:gd name="connsiteX476" fmla="*/ 4232306 w 12192000"/>
                <a:gd name="connsiteY476" fmla="*/ 1318575 h 2006953"/>
                <a:gd name="connsiteX477" fmla="*/ 4232306 w 12192000"/>
                <a:gd name="connsiteY477" fmla="*/ 1061292 h 2006953"/>
                <a:gd name="connsiteX478" fmla="*/ 4473509 w 12192000"/>
                <a:gd name="connsiteY478" fmla="*/ 987323 h 2006953"/>
                <a:gd name="connsiteX479" fmla="*/ 4563558 w 12192000"/>
                <a:gd name="connsiteY479" fmla="*/ 1019483 h 2006953"/>
                <a:gd name="connsiteX480" fmla="*/ 4563558 w 12192000"/>
                <a:gd name="connsiteY480" fmla="*/ 1302495 h 2006953"/>
                <a:gd name="connsiteX481" fmla="*/ 4573206 w 12192000"/>
                <a:gd name="connsiteY481" fmla="*/ 1312143 h 2006953"/>
                <a:gd name="connsiteX482" fmla="*/ 4640744 w 12192000"/>
                <a:gd name="connsiteY482" fmla="*/ 1296063 h 2006953"/>
                <a:gd name="connsiteX483" fmla="*/ 4653607 w 12192000"/>
                <a:gd name="connsiteY483" fmla="*/ 1276766 h 2006953"/>
                <a:gd name="connsiteX484" fmla="*/ 4653607 w 12192000"/>
                <a:gd name="connsiteY484" fmla="*/ 1292847 h 2006953"/>
                <a:gd name="connsiteX485" fmla="*/ 4660039 w 12192000"/>
                <a:gd name="connsiteY485" fmla="*/ 1299279 h 2006953"/>
                <a:gd name="connsiteX486" fmla="*/ 4692200 w 12192000"/>
                <a:gd name="connsiteY486" fmla="*/ 1251038 h 2006953"/>
                <a:gd name="connsiteX487" fmla="*/ 4692200 w 12192000"/>
                <a:gd name="connsiteY487" fmla="*/ 1138477 h 2006953"/>
                <a:gd name="connsiteX488" fmla="*/ 4721144 w 12192000"/>
                <a:gd name="connsiteY488" fmla="*/ 1099884 h 2006953"/>
                <a:gd name="connsiteX489" fmla="*/ 4875514 w 12192000"/>
                <a:gd name="connsiteY489" fmla="*/ 1099884 h 2006953"/>
                <a:gd name="connsiteX490" fmla="*/ 4914106 w 12192000"/>
                <a:gd name="connsiteY490" fmla="*/ 1141693 h 2006953"/>
                <a:gd name="connsiteX491" fmla="*/ 4914106 w 12192000"/>
                <a:gd name="connsiteY491" fmla="*/ 1212446 h 2006953"/>
                <a:gd name="connsiteX492" fmla="*/ 4952699 w 12192000"/>
                <a:gd name="connsiteY492" fmla="*/ 1222094 h 2006953"/>
                <a:gd name="connsiteX493" fmla="*/ 4975211 w 12192000"/>
                <a:gd name="connsiteY493" fmla="*/ 1189933 h 2006953"/>
                <a:gd name="connsiteX494" fmla="*/ 5084556 w 12192000"/>
                <a:gd name="connsiteY494" fmla="*/ 1189933 h 2006953"/>
                <a:gd name="connsiteX495" fmla="*/ 5100636 w 12192000"/>
                <a:gd name="connsiteY495" fmla="*/ 1215662 h 2006953"/>
                <a:gd name="connsiteX496" fmla="*/ 5103853 w 12192000"/>
                <a:gd name="connsiteY496" fmla="*/ 1238174 h 2006953"/>
                <a:gd name="connsiteX497" fmla="*/ 5116717 w 12192000"/>
                <a:gd name="connsiteY497" fmla="*/ 1244606 h 2006953"/>
                <a:gd name="connsiteX498" fmla="*/ 5136013 w 12192000"/>
                <a:gd name="connsiteY498" fmla="*/ 1177069 h 2006953"/>
                <a:gd name="connsiteX499" fmla="*/ 5142445 w 12192000"/>
                <a:gd name="connsiteY499" fmla="*/ 1112748 h 2006953"/>
                <a:gd name="connsiteX500" fmla="*/ 5152093 w 12192000"/>
                <a:gd name="connsiteY500" fmla="*/ 1058076 h 2006953"/>
                <a:gd name="connsiteX501" fmla="*/ 5171389 w 12192000"/>
                <a:gd name="connsiteY501" fmla="*/ 993755 h 2006953"/>
                <a:gd name="connsiteX502" fmla="*/ 5245358 w 12192000"/>
                <a:gd name="connsiteY502" fmla="*/ 919786 h 2006953"/>
                <a:gd name="connsiteX503" fmla="*/ 5283951 w 12192000"/>
                <a:gd name="connsiteY503" fmla="*/ 874762 h 2006953"/>
                <a:gd name="connsiteX504" fmla="*/ 5303247 w 12192000"/>
                <a:gd name="connsiteY504" fmla="*/ 916570 h 2006953"/>
                <a:gd name="connsiteX505" fmla="*/ 5325759 w 12192000"/>
                <a:gd name="connsiteY505" fmla="*/ 1080588 h 2006953"/>
                <a:gd name="connsiteX506" fmla="*/ 5332191 w 12192000"/>
                <a:gd name="connsiteY506" fmla="*/ 1341087 h 2006953"/>
                <a:gd name="connsiteX507" fmla="*/ 5341839 w 12192000"/>
                <a:gd name="connsiteY507" fmla="*/ 1344303 h 2006953"/>
                <a:gd name="connsiteX508" fmla="*/ 5422241 w 12192000"/>
                <a:gd name="connsiteY508" fmla="*/ 1328223 h 2006953"/>
                <a:gd name="connsiteX509" fmla="*/ 5425457 w 12192000"/>
                <a:gd name="connsiteY509" fmla="*/ 1286414 h 2006953"/>
                <a:gd name="connsiteX510" fmla="*/ 5473697 w 12192000"/>
                <a:gd name="connsiteY510" fmla="*/ 1241390 h 2006953"/>
                <a:gd name="connsiteX511" fmla="*/ 5525154 w 12192000"/>
                <a:gd name="connsiteY511" fmla="*/ 1199581 h 2006953"/>
                <a:gd name="connsiteX512" fmla="*/ 5528370 w 12192000"/>
                <a:gd name="connsiteY512" fmla="*/ 1180285 h 2006953"/>
                <a:gd name="connsiteX513" fmla="*/ 5528370 w 12192000"/>
                <a:gd name="connsiteY513" fmla="*/ 1238174 h 2006953"/>
                <a:gd name="connsiteX514" fmla="*/ 5573394 w 12192000"/>
                <a:gd name="connsiteY514" fmla="*/ 1238174 h 2006953"/>
                <a:gd name="connsiteX515" fmla="*/ 5579826 w 12192000"/>
                <a:gd name="connsiteY515" fmla="*/ 1257470 h 2006953"/>
                <a:gd name="connsiteX516" fmla="*/ 5611987 w 12192000"/>
                <a:gd name="connsiteY516" fmla="*/ 1257470 h 2006953"/>
                <a:gd name="connsiteX517" fmla="*/ 5611987 w 12192000"/>
                <a:gd name="connsiteY517" fmla="*/ 1070940 h 2006953"/>
                <a:gd name="connsiteX518" fmla="*/ 5653795 w 12192000"/>
                <a:gd name="connsiteY518" fmla="*/ 1029132 h 2006953"/>
                <a:gd name="connsiteX519" fmla="*/ 5692387 w 12192000"/>
                <a:gd name="connsiteY519" fmla="*/ 996971 h 2006953"/>
                <a:gd name="connsiteX520" fmla="*/ 5792085 w 12192000"/>
                <a:gd name="connsiteY520" fmla="*/ 1025915 h 2006953"/>
                <a:gd name="connsiteX521" fmla="*/ 5798517 w 12192000"/>
                <a:gd name="connsiteY521" fmla="*/ 1048428 h 2006953"/>
                <a:gd name="connsiteX522" fmla="*/ 5801733 w 12192000"/>
                <a:gd name="connsiteY522" fmla="*/ 1251038 h 2006953"/>
                <a:gd name="connsiteX523" fmla="*/ 5811381 w 12192000"/>
                <a:gd name="connsiteY523" fmla="*/ 1305711 h 2006953"/>
                <a:gd name="connsiteX524" fmla="*/ 5804949 w 12192000"/>
                <a:gd name="connsiteY524" fmla="*/ 1357167 h 2006953"/>
                <a:gd name="connsiteX525" fmla="*/ 5830677 w 12192000"/>
                <a:gd name="connsiteY525" fmla="*/ 1398976 h 2006953"/>
                <a:gd name="connsiteX526" fmla="*/ 5862838 w 12192000"/>
                <a:gd name="connsiteY526" fmla="*/ 1392544 h 2006953"/>
                <a:gd name="connsiteX527" fmla="*/ 6013991 w 12192000"/>
                <a:gd name="connsiteY527" fmla="*/ 1395760 h 2006953"/>
                <a:gd name="connsiteX528" fmla="*/ 6059016 w 12192000"/>
                <a:gd name="connsiteY528" fmla="*/ 1386112 h 2006953"/>
                <a:gd name="connsiteX529" fmla="*/ 6091176 w 12192000"/>
                <a:gd name="connsiteY529" fmla="*/ 1386112 h 2006953"/>
                <a:gd name="connsiteX530" fmla="*/ 6104040 w 12192000"/>
                <a:gd name="connsiteY530" fmla="*/ 1373247 h 2006953"/>
                <a:gd name="connsiteX531" fmla="*/ 6184441 w 12192000"/>
                <a:gd name="connsiteY531" fmla="*/ 1373247 h 2006953"/>
                <a:gd name="connsiteX532" fmla="*/ 6213386 w 12192000"/>
                <a:gd name="connsiteY532" fmla="*/ 1296063 h 2006953"/>
                <a:gd name="connsiteX533" fmla="*/ 6226250 w 12192000"/>
                <a:gd name="connsiteY533" fmla="*/ 1267118 h 2006953"/>
                <a:gd name="connsiteX534" fmla="*/ 6229466 w 12192000"/>
                <a:gd name="connsiteY534" fmla="*/ 1244606 h 2006953"/>
                <a:gd name="connsiteX535" fmla="*/ 6181225 w 12192000"/>
                <a:gd name="connsiteY535" fmla="*/ 1148125 h 2006953"/>
                <a:gd name="connsiteX536" fmla="*/ 6229466 w 12192000"/>
                <a:gd name="connsiteY536" fmla="*/ 1074156 h 2006953"/>
                <a:gd name="connsiteX537" fmla="*/ 6235898 w 12192000"/>
                <a:gd name="connsiteY537" fmla="*/ 636775 h 2006953"/>
                <a:gd name="connsiteX538" fmla="*/ 6213386 w 12192000"/>
                <a:gd name="connsiteY538" fmla="*/ 614263 h 2006953"/>
                <a:gd name="connsiteX539" fmla="*/ 6194089 w 12192000"/>
                <a:gd name="connsiteY539" fmla="*/ 566022 h 2006953"/>
                <a:gd name="connsiteX540" fmla="*/ 6277706 w 12192000"/>
                <a:gd name="connsiteY540" fmla="*/ 463109 h 2006953"/>
                <a:gd name="connsiteX541" fmla="*/ 6268058 w 12192000"/>
                <a:gd name="connsiteY541" fmla="*/ 450245 h 2006953"/>
                <a:gd name="connsiteX542" fmla="*/ 6280922 w 12192000"/>
                <a:gd name="connsiteY542" fmla="*/ 437381 h 2006953"/>
                <a:gd name="connsiteX543" fmla="*/ 6280922 w 12192000"/>
                <a:gd name="connsiteY543" fmla="*/ 373060 h 2006953"/>
                <a:gd name="connsiteX544" fmla="*/ 6268058 w 12192000"/>
                <a:gd name="connsiteY544" fmla="*/ 350548 h 2006953"/>
                <a:gd name="connsiteX545" fmla="*/ 6271274 w 12192000"/>
                <a:gd name="connsiteY545" fmla="*/ 321603 h 2006953"/>
                <a:gd name="connsiteX546" fmla="*/ 6287355 w 12192000"/>
                <a:gd name="connsiteY546" fmla="*/ 289443 h 2006953"/>
                <a:gd name="connsiteX547" fmla="*/ 6290571 w 12192000"/>
                <a:gd name="connsiteY547" fmla="*/ 260499 h 2006953"/>
                <a:gd name="connsiteX548" fmla="*/ 6280922 w 12192000"/>
                <a:gd name="connsiteY548" fmla="*/ 237986 h 2006953"/>
                <a:gd name="connsiteX549" fmla="*/ 6297003 w 12192000"/>
                <a:gd name="connsiteY549" fmla="*/ 231554 h 2006953"/>
                <a:gd name="connsiteX550" fmla="*/ 6297003 w 12192000"/>
                <a:gd name="connsiteY550" fmla="*/ 157586 h 2006953"/>
                <a:gd name="connsiteX551" fmla="*/ 6290571 w 12192000"/>
                <a:gd name="connsiteY551" fmla="*/ 154370 h 2006953"/>
                <a:gd name="connsiteX552" fmla="*/ 6297003 w 12192000"/>
                <a:gd name="connsiteY552" fmla="*/ 138289 h 2006953"/>
                <a:gd name="connsiteX553" fmla="*/ 6297003 w 12192000"/>
                <a:gd name="connsiteY553" fmla="*/ 122209 h 2006953"/>
                <a:gd name="connsiteX554" fmla="*/ 6300219 w 12192000"/>
                <a:gd name="connsiteY554" fmla="*/ 102913 h 2006953"/>
                <a:gd name="connsiteX555" fmla="*/ 6303435 w 12192000"/>
                <a:gd name="connsiteY555" fmla="*/ 0 h 2006953"/>
                <a:gd name="connsiteX556" fmla="*/ 6277706 w 12192000"/>
                <a:gd name="connsiteY556" fmla="*/ 649639 h 2006953"/>
                <a:gd name="connsiteX557" fmla="*/ 6277706 w 12192000"/>
                <a:gd name="connsiteY557" fmla="*/ 691448 h 2006953"/>
                <a:gd name="connsiteX558" fmla="*/ 6297003 w 12192000"/>
                <a:gd name="connsiteY558" fmla="*/ 665719 h 2006953"/>
                <a:gd name="connsiteX559" fmla="*/ 6293787 w 12192000"/>
                <a:gd name="connsiteY559" fmla="*/ 649639 h 2006953"/>
                <a:gd name="connsiteX560" fmla="*/ 6277706 w 12192000"/>
                <a:gd name="connsiteY560" fmla="*/ 649639 h 2006953"/>
                <a:gd name="connsiteX561" fmla="*/ 6277706 w 12192000"/>
                <a:gd name="connsiteY561" fmla="*/ 717176 h 2006953"/>
                <a:gd name="connsiteX562" fmla="*/ 6274490 w 12192000"/>
                <a:gd name="connsiteY562" fmla="*/ 755768 h 2006953"/>
                <a:gd name="connsiteX563" fmla="*/ 6293787 w 12192000"/>
                <a:gd name="connsiteY563" fmla="*/ 736472 h 2006953"/>
                <a:gd name="connsiteX564" fmla="*/ 6277706 w 12192000"/>
                <a:gd name="connsiteY564" fmla="*/ 717176 h 2006953"/>
                <a:gd name="connsiteX565" fmla="*/ 6274490 w 12192000"/>
                <a:gd name="connsiteY565" fmla="*/ 781497 h 2006953"/>
                <a:gd name="connsiteX566" fmla="*/ 6274490 w 12192000"/>
                <a:gd name="connsiteY566" fmla="*/ 826521 h 2006953"/>
                <a:gd name="connsiteX567" fmla="*/ 6293787 w 12192000"/>
                <a:gd name="connsiteY567" fmla="*/ 804009 h 2006953"/>
                <a:gd name="connsiteX568" fmla="*/ 6274490 w 12192000"/>
                <a:gd name="connsiteY568" fmla="*/ 781497 h 2006953"/>
                <a:gd name="connsiteX569" fmla="*/ 6274490 w 12192000"/>
                <a:gd name="connsiteY569" fmla="*/ 855466 h 2006953"/>
                <a:gd name="connsiteX570" fmla="*/ 6274490 w 12192000"/>
                <a:gd name="connsiteY570" fmla="*/ 900490 h 2006953"/>
                <a:gd name="connsiteX571" fmla="*/ 6293787 w 12192000"/>
                <a:gd name="connsiteY571" fmla="*/ 874762 h 2006953"/>
                <a:gd name="connsiteX572" fmla="*/ 6274490 w 12192000"/>
                <a:gd name="connsiteY572" fmla="*/ 855466 h 2006953"/>
                <a:gd name="connsiteX573" fmla="*/ 6274490 w 12192000"/>
                <a:gd name="connsiteY573" fmla="*/ 926218 h 2006953"/>
                <a:gd name="connsiteX574" fmla="*/ 6274490 w 12192000"/>
                <a:gd name="connsiteY574" fmla="*/ 977675 h 2006953"/>
                <a:gd name="connsiteX575" fmla="*/ 6293787 w 12192000"/>
                <a:gd name="connsiteY575" fmla="*/ 951947 h 2006953"/>
                <a:gd name="connsiteX576" fmla="*/ 6274490 w 12192000"/>
                <a:gd name="connsiteY576" fmla="*/ 926218 h 2006953"/>
                <a:gd name="connsiteX577" fmla="*/ 6274490 w 12192000"/>
                <a:gd name="connsiteY577" fmla="*/ 1006619 h 2006953"/>
                <a:gd name="connsiteX578" fmla="*/ 6274490 w 12192000"/>
                <a:gd name="connsiteY578" fmla="*/ 1041996 h 2006953"/>
                <a:gd name="connsiteX579" fmla="*/ 6290571 w 12192000"/>
                <a:gd name="connsiteY579" fmla="*/ 1041996 h 2006953"/>
                <a:gd name="connsiteX580" fmla="*/ 6293787 w 12192000"/>
                <a:gd name="connsiteY580" fmla="*/ 1025915 h 2006953"/>
                <a:gd name="connsiteX581" fmla="*/ 6274490 w 12192000"/>
                <a:gd name="connsiteY581" fmla="*/ 1006619 h 2006953"/>
                <a:gd name="connsiteX582" fmla="*/ 6345243 w 12192000"/>
                <a:gd name="connsiteY582" fmla="*/ 1231742 h 2006953"/>
                <a:gd name="connsiteX583" fmla="*/ 6342027 w 12192000"/>
                <a:gd name="connsiteY583" fmla="*/ 1350735 h 2006953"/>
                <a:gd name="connsiteX584" fmla="*/ 6390268 w 12192000"/>
                <a:gd name="connsiteY584" fmla="*/ 1296063 h 2006953"/>
                <a:gd name="connsiteX585" fmla="*/ 6345243 w 12192000"/>
                <a:gd name="connsiteY585" fmla="*/ 1231742 h 2006953"/>
                <a:gd name="connsiteX586" fmla="*/ 6403132 w 12192000"/>
                <a:gd name="connsiteY586" fmla="*/ 1318575 h 2006953"/>
                <a:gd name="connsiteX587" fmla="*/ 6345243 w 12192000"/>
                <a:gd name="connsiteY587" fmla="*/ 1392544 h 2006953"/>
                <a:gd name="connsiteX588" fmla="*/ 6406348 w 12192000"/>
                <a:gd name="connsiteY588" fmla="*/ 1395760 h 2006953"/>
                <a:gd name="connsiteX589" fmla="*/ 6419212 w 12192000"/>
                <a:gd name="connsiteY589" fmla="*/ 1382896 h 2006953"/>
                <a:gd name="connsiteX590" fmla="*/ 6457805 w 12192000"/>
                <a:gd name="connsiteY590" fmla="*/ 1386112 h 2006953"/>
                <a:gd name="connsiteX591" fmla="*/ 6403132 w 12192000"/>
                <a:gd name="connsiteY591" fmla="*/ 1318575 h 2006953"/>
                <a:gd name="connsiteX592" fmla="*/ 6280922 w 12192000"/>
                <a:gd name="connsiteY592" fmla="*/ 1238174 h 2006953"/>
                <a:gd name="connsiteX593" fmla="*/ 6268058 w 12192000"/>
                <a:gd name="connsiteY593" fmla="*/ 1289631 h 2006953"/>
                <a:gd name="connsiteX594" fmla="*/ 6274490 w 12192000"/>
                <a:gd name="connsiteY594" fmla="*/ 1296063 h 2006953"/>
                <a:gd name="connsiteX595" fmla="*/ 6287355 w 12192000"/>
                <a:gd name="connsiteY595" fmla="*/ 1296063 h 2006953"/>
                <a:gd name="connsiteX596" fmla="*/ 6290571 w 12192000"/>
                <a:gd name="connsiteY596" fmla="*/ 1241390 h 2006953"/>
                <a:gd name="connsiteX597" fmla="*/ 6280922 w 12192000"/>
                <a:gd name="connsiteY597" fmla="*/ 1238174 h 2006953"/>
                <a:gd name="connsiteX598" fmla="*/ 6271274 w 12192000"/>
                <a:gd name="connsiteY598" fmla="*/ 1318575 h 2006953"/>
                <a:gd name="connsiteX599" fmla="*/ 6268058 w 12192000"/>
                <a:gd name="connsiteY599" fmla="*/ 1325007 h 2006953"/>
                <a:gd name="connsiteX600" fmla="*/ 6290571 w 12192000"/>
                <a:gd name="connsiteY600" fmla="*/ 1382896 h 2006953"/>
                <a:gd name="connsiteX601" fmla="*/ 6290571 w 12192000"/>
                <a:gd name="connsiteY601" fmla="*/ 1321791 h 2006953"/>
                <a:gd name="connsiteX602" fmla="*/ 6271274 w 12192000"/>
                <a:gd name="connsiteY602" fmla="*/ 1318575 h 2006953"/>
                <a:gd name="connsiteX603" fmla="*/ 6136201 w 12192000"/>
                <a:gd name="connsiteY603" fmla="*/ 1383298 h 2006953"/>
                <a:gd name="connsiteX604" fmla="*/ 6097608 w 12192000"/>
                <a:gd name="connsiteY604" fmla="*/ 1386112 h 2006953"/>
                <a:gd name="connsiteX605" fmla="*/ 6132985 w 12192000"/>
                <a:gd name="connsiteY605" fmla="*/ 1392544 h 2006953"/>
                <a:gd name="connsiteX606" fmla="*/ 6174793 w 12192000"/>
                <a:gd name="connsiteY606" fmla="*/ 1392544 h 2006953"/>
                <a:gd name="connsiteX607" fmla="*/ 6136201 w 12192000"/>
                <a:gd name="connsiteY607" fmla="*/ 1383298 h 2006953"/>
                <a:gd name="connsiteX608" fmla="*/ 10889505 w 12192000"/>
                <a:gd name="connsiteY608" fmla="*/ 99697 h 2006953"/>
                <a:gd name="connsiteX609" fmla="*/ 10905585 w 12192000"/>
                <a:gd name="connsiteY609" fmla="*/ 196178 h 2006953"/>
                <a:gd name="connsiteX610" fmla="*/ 11034226 w 12192000"/>
                <a:gd name="connsiteY610" fmla="*/ 199394 h 2006953"/>
                <a:gd name="connsiteX611" fmla="*/ 11050307 w 12192000"/>
                <a:gd name="connsiteY611" fmla="*/ 196178 h 2006953"/>
                <a:gd name="connsiteX612" fmla="*/ 11076035 w 12192000"/>
                <a:gd name="connsiteY612" fmla="*/ 106129 h 2006953"/>
                <a:gd name="connsiteX613" fmla="*/ 11072819 w 12192000"/>
                <a:gd name="connsiteY613" fmla="*/ 99697 h 2006953"/>
                <a:gd name="connsiteX614" fmla="*/ 10889505 w 12192000"/>
                <a:gd name="connsiteY614" fmla="*/ 99697 h 200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</a:cxnLst>
              <a:rect l="l" t="t" r="r" b="b"/>
              <a:pathLst>
                <a:path w="12192000" h="2006953">
                  <a:moveTo>
                    <a:pt x="6303435" y="0"/>
                  </a:moveTo>
                  <a:cubicBezTo>
                    <a:pt x="6303435" y="0"/>
                    <a:pt x="6306651" y="3216"/>
                    <a:pt x="6309867" y="3216"/>
                  </a:cubicBezTo>
                  <a:cubicBezTo>
                    <a:pt x="6309867" y="106129"/>
                    <a:pt x="6306651" y="118993"/>
                    <a:pt x="6306651" y="125425"/>
                  </a:cubicBezTo>
                  <a:lnTo>
                    <a:pt x="6306651" y="144721"/>
                  </a:lnTo>
                  <a:cubicBezTo>
                    <a:pt x="6309867" y="147937"/>
                    <a:pt x="6316299" y="147937"/>
                    <a:pt x="6316299" y="154370"/>
                  </a:cubicBezTo>
                  <a:cubicBezTo>
                    <a:pt x="6316299" y="164018"/>
                    <a:pt x="6309867" y="154370"/>
                    <a:pt x="6309867" y="160802"/>
                  </a:cubicBezTo>
                  <a:lnTo>
                    <a:pt x="6309867" y="231554"/>
                  </a:lnTo>
                  <a:cubicBezTo>
                    <a:pt x="6313083" y="234770"/>
                    <a:pt x="6319515" y="237986"/>
                    <a:pt x="6322731" y="241203"/>
                  </a:cubicBezTo>
                  <a:cubicBezTo>
                    <a:pt x="6309867" y="260499"/>
                    <a:pt x="6313083" y="286227"/>
                    <a:pt x="6313083" y="308739"/>
                  </a:cubicBezTo>
                  <a:cubicBezTo>
                    <a:pt x="6313083" y="315171"/>
                    <a:pt x="6325947" y="321603"/>
                    <a:pt x="6329163" y="324819"/>
                  </a:cubicBezTo>
                  <a:cubicBezTo>
                    <a:pt x="6329163" y="331252"/>
                    <a:pt x="6335595" y="340900"/>
                    <a:pt x="6335595" y="350548"/>
                  </a:cubicBezTo>
                  <a:cubicBezTo>
                    <a:pt x="6335595" y="356980"/>
                    <a:pt x="6329163" y="366628"/>
                    <a:pt x="6322731" y="369844"/>
                  </a:cubicBezTo>
                  <a:lnTo>
                    <a:pt x="6322731" y="437381"/>
                  </a:lnTo>
                  <a:cubicBezTo>
                    <a:pt x="6325947" y="443813"/>
                    <a:pt x="6329163" y="447029"/>
                    <a:pt x="6332379" y="450245"/>
                  </a:cubicBezTo>
                  <a:cubicBezTo>
                    <a:pt x="6325947" y="456677"/>
                    <a:pt x="6322731" y="459893"/>
                    <a:pt x="6322731" y="466325"/>
                  </a:cubicBezTo>
                  <a:cubicBezTo>
                    <a:pt x="6322731" y="501701"/>
                    <a:pt x="6399916" y="501701"/>
                    <a:pt x="6399916" y="566022"/>
                  </a:cubicBezTo>
                  <a:cubicBezTo>
                    <a:pt x="6399916" y="575670"/>
                    <a:pt x="6399916" y="578886"/>
                    <a:pt x="6396700" y="582102"/>
                  </a:cubicBezTo>
                  <a:cubicBezTo>
                    <a:pt x="6393484" y="601399"/>
                    <a:pt x="6364539" y="630343"/>
                    <a:pt x="6345243" y="639991"/>
                  </a:cubicBezTo>
                  <a:cubicBezTo>
                    <a:pt x="6345243" y="649639"/>
                    <a:pt x="6342027" y="665719"/>
                    <a:pt x="6342027" y="675367"/>
                  </a:cubicBezTo>
                  <a:lnTo>
                    <a:pt x="6342027" y="1064508"/>
                  </a:lnTo>
                  <a:cubicBezTo>
                    <a:pt x="6390268" y="1087020"/>
                    <a:pt x="6409564" y="1119181"/>
                    <a:pt x="6409564" y="1148125"/>
                  </a:cubicBezTo>
                  <a:cubicBezTo>
                    <a:pt x="6409564" y="1186717"/>
                    <a:pt x="6374188" y="1209230"/>
                    <a:pt x="6374188" y="1215662"/>
                  </a:cubicBezTo>
                  <a:cubicBezTo>
                    <a:pt x="6374188" y="1225310"/>
                    <a:pt x="6457805" y="1334655"/>
                    <a:pt x="6499613" y="1392544"/>
                  </a:cubicBezTo>
                  <a:lnTo>
                    <a:pt x="6531773" y="1392544"/>
                  </a:lnTo>
                  <a:cubicBezTo>
                    <a:pt x="6538205" y="1373247"/>
                    <a:pt x="6544638" y="1350735"/>
                    <a:pt x="6547854" y="1328223"/>
                  </a:cubicBezTo>
                  <a:lnTo>
                    <a:pt x="6641119" y="1328223"/>
                  </a:lnTo>
                  <a:cubicBezTo>
                    <a:pt x="6644335" y="1334655"/>
                    <a:pt x="6647551" y="1341087"/>
                    <a:pt x="6653983" y="1347519"/>
                  </a:cubicBezTo>
                  <a:lnTo>
                    <a:pt x="6846945" y="1347519"/>
                  </a:lnTo>
                  <a:lnTo>
                    <a:pt x="6846945" y="1247822"/>
                  </a:lnTo>
                  <a:cubicBezTo>
                    <a:pt x="6740816" y="1218878"/>
                    <a:pt x="6634687" y="1189933"/>
                    <a:pt x="6528557" y="1125613"/>
                  </a:cubicBezTo>
                  <a:cubicBezTo>
                    <a:pt x="6531773" y="1122397"/>
                    <a:pt x="6538205" y="1119181"/>
                    <a:pt x="6541422" y="1119181"/>
                  </a:cubicBezTo>
                  <a:lnTo>
                    <a:pt x="6721520" y="1122397"/>
                  </a:lnTo>
                  <a:cubicBezTo>
                    <a:pt x="6737600" y="1125613"/>
                    <a:pt x="6756896" y="1128829"/>
                    <a:pt x="6772976" y="1128829"/>
                  </a:cubicBezTo>
                  <a:lnTo>
                    <a:pt x="7316487" y="1132045"/>
                  </a:lnTo>
                  <a:cubicBezTo>
                    <a:pt x="7319703" y="1132045"/>
                    <a:pt x="7319703" y="1125613"/>
                    <a:pt x="7329351" y="1125613"/>
                  </a:cubicBezTo>
                  <a:lnTo>
                    <a:pt x="7522313" y="1125613"/>
                  </a:lnTo>
                  <a:lnTo>
                    <a:pt x="7522313" y="1135261"/>
                  </a:lnTo>
                  <a:cubicBezTo>
                    <a:pt x="7499801" y="1148125"/>
                    <a:pt x="7474073" y="1160989"/>
                    <a:pt x="7451560" y="1170637"/>
                  </a:cubicBezTo>
                  <a:cubicBezTo>
                    <a:pt x="7377591" y="1206014"/>
                    <a:pt x="7287542" y="1238174"/>
                    <a:pt x="7216789" y="1247822"/>
                  </a:cubicBezTo>
                  <a:cubicBezTo>
                    <a:pt x="7210357" y="1254254"/>
                    <a:pt x="7210357" y="1263902"/>
                    <a:pt x="7210357" y="1273550"/>
                  </a:cubicBezTo>
                  <a:cubicBezTo>
                    <a:pt x="7210357" y="1279982"/>
                    <a:pt x="7210357" y="1289631"/>
                    <a:pt x="7216789" y="1299279"/>
                  </a:cubicBezTo>
                  <a:lnTo>
                    <a:pt x="7477289" y="1299279"/>
                  </a:lnTo>
                  <a:lnTo>
                    <a:pt x="7477289" y="1334655"/>
                  </a:lnTo>
                  <a:lnTo>
                    <a:pt x="7541609" y="1334655"/>
                  </a:lnTo>
                  <a:cubicBezTo>
                    <a:pt x="7548041" y="1321791"/>
                    <a:pt x="7519097" y="1276766"/>
                    <a:pt x="7567338" y="1286414"/>
                  </a:cubicBezTo>
                  <a:lnTo>
                    <a:pt x="7567338" y="987323"/>
                  </a:lnTo>
                  <a:cubicBezTo>
                    <a:pt x="7589850" y="974459"/>
                    <a:pt x="7583418" y="971243"/>
                    <a:pt x="7583418" y="964811"/>
                  </a:cubicBezTo>
                  <a:lnTo>
                    <a:pt x="7583418" y="906922"/>
                  </a:lnTo>
                  <a:cubicBezTo>
                    <a:pt x="7589850" y="900490"/>
                    <a:pt x="7586634" y="890842"/>
                    <a:pt x="7589850" y="877978"/>
                  </a:cubicBezTo>
                  <a:lnTo>
                    <a:pt x="7615578" y="877978"/>
                  </a:lnTo>
                  <a:cubicBezTo>
                    <a:pt x="7618794" y="884410"/>
                    <a:pt x="7615578" y="894058"/>
                    <a:pt x="7618794" y="903706"/>
                  </a:cubicBezTo>
                  <a:lnTo>
                    <a:pt x="7724923" y="903706"/>
                  </a:lnTo>
                  <a:cubicBezTo>
                    <a:pt x="7731356" y="897274"/>
                    <a:pt x="7731356" y="890842"/>
                    <a:pt x="7731356" y="881194"/>
                  </a:cubicBezTo>
                  <a:cubicBezTo>
                    <a:pt x="7737788" y="881194"/>
                    <a:pt x="7741004" y="877978"/>
                    <a:pt x="7750652" y="877978"/>
                  </a:cubicBezTo>
                  <a:cubicBezTo>
                    <a:pt x="7757084" y="877978"/>
                    <a:pt x="7757084" y="881194"/>
                    <a:pt x="7757084" y="881194"/>
                  </a:cubicBezTo>
                  <a:cubicBezTo>
                    <a:pt x="7760300" y="890842"/>
                    <a:pt x="7763516" y="900490"/>
                    <a:pt x="7766732" y="913354"/>
                  </a:cubicBezTo>
                  <a:cubicBezTo>
                    <a:pt x="7766732" y="964811"/>
                    <a:pt x="7763516" y="968027"/>
                    <a:pt x="7763516" y="974459"/>
                  </a:cubicBezTo>
                  <a:cubicBezTo>
                    <a:pt x="7763516" y="984107"/>
                    <a:pt x="7773164" y="984107"/>
                    <a:pt x="7776380" y="987323"/>
                  </a:cubicBezTo>
                  <a:cubicBezTo>
                    <a:pt x="7779596" y="996971"/>
                    <a:pt x="7779596" y="1006619"/>
                    <a:pt x="7779596" y="1019483"/>
                  </a:cubicBezTo>
                  <a:cubicBezTo>
                    <a:pt x="7782812" y="1019483"/>
                    <a:pt x="7779596" y="1022699"/>
                    <a:pt x="7786028" y="1022699"/>
                  </a:cubicBezTo>
                  <a:cubicBezTo>
                    <a:pt x="7795676" y="1022699"/>
                    <a:pt x="7802108" y="1019483"/>
                    <a:pt x="7805324" y="1013051"/>
                  </a:cubicBezTo>
                  <a:lnTo>
                    <a:pt x="7805324" y="787929"/>
                  </a:lnTo>
                  <a:lnTo>
                    <a:pt x="7818189" y="787929"/>
                  </a:lnTo>
                  <a:cubicBezTo>
                    <a:pt x="7895374" y="800793"/>
                    <a:pt x="7972558" y="816873"/>
                    <a:pt x="8046527" y="826521"/>
                  </a:cubicBezTo>
                  <a:cubicBezTo>
                    <a:pt x="8052959" y="842601"/>
                    <a:pt x="8049743" y="842601"/>
                    <a:pt x="8049743" y="852249"/>
                  </a:cubicBezTo>
                  <a:lnTo>
                    <a:pt x="8049743" y="1000187"/>
                  </a:lnTo>
                  <a:cubicBezTo>
                    <a:pt x="8085120" y="1003403"/>
                    <a:pt x="8139792" y="993755"/>
                    <a:pt x="8175169" y="1019483"/>
                  </a:cubicBezTo>
                  <a:cubicBezTo>
                    <a:pt x="8178385" y="1022699"/>
                    <a:pt x="8175169" y="1025915"/>
                    <a:pt x="8175169" y="1035564"/>
                  </a:cubicBezTo>
                  <a:lnTo>
                    <a:pt x="8175169" y="1398976"/>
                  </a:lnTo>
                  <a:cubicBezTo>
                    <a:pt x="8178385" y="1398976"/>
                    <a:pt x="8178385" y="1402192"/>
                    <a:pt x="8184817" y="1402192"/>
                  </a:cubicBezTo>
                  <a:cubicBezTo>
                    <a:pt x="8200897" y="1402192"/>
                    <a:pt x="8197681" y="1382896"/>
                    <a:pt x="8197681" y="1379680"/>
                  </a:cubicBezTo>
                  <a:lnTo>
                    <a:pt x="8181601" y="730040"/>
                  </a:lnTo>
                  <a:lnTo>
                    <a:pt x="8416371" y="730040"/>
                  </a:lnTo>
                  <a:lnTo>
                    <a:pt x="8416371" y="1328223"/>
                  </a:lnTo>
                  <a:cubicBezTo>
                    <a:pt x="8416371" y="1328223"/>
                    <a:pt x="8413155" y="1331439"/>
                    <a:pt x="8422803" y="1331439"/>
                  </a:cubicBezTo>
                  <a:cubicBezTo>
                    <a:pt x="8426020" y="1331439"/>
                    <a:pt x="8471044" y="1312143"/>
                    <a:pt x="8471044" y="1305711"/>
                  </a:cubicBezTo>
                  <a:lnTo>
                    <a:pt x="8458180" y="749336"/>
                  </a:lnTo>
                  <a:cubicBezTo>
                    <a:pt x="8471044" y="752552"/>
                    <a:pt x="8487124" y="749336"/>
                    <a:pt x="8503204" y="749336"/>
                  </a:cubicBezTo>
                  <a:lnTo>
                    <a:pt x="8503204" y="656071"/>
                  </a:lnTo>
                  <a:cubicBezTo>
                    <a:pt x="8522501" y="643207"/>
                    <a:pt x="8545013" y="665719"/>
                    <a:pt x="8545013" y="636775"/>
                  </a:cubicBezTo>
                  <a:lnTo>
                    <a:pt x="8545013" y="604615"/>
                  </a:lnTo>
                  <a:lnTo>
                    <a:pt x="8551445" y="598183"/>
                  </a:lnTo>
                  <a:cubicBezTo>
                    <a:pt x="8609334" y="598183"/>
                    <a:pt x="8667222" y="598183"/>
                    <a:pt x="8728327" y="594967"/>
                  </a:cubicBezTo>
                  <a:lnTo>
                    <a:pt x="8728327" y="578886"/>
                  </a:lnTo>
                  <a:lnTo>
                    <a:pt x="8728327" y="569238"/>
                  </a:lnTo>
                  <a:lnTo>
                    <a:pt x="8728327" y="562806"/>
                  </a:lnTo>
                  <a:cubicBezTo>
                    <a:pt x="8734759" y="559590"/>
                    <a:pt x="8741191" y="559590"/>
                    <a:pt x="8744407" y="553158"/>
                  </a:cubicBezTo>
                  <a:lnTo>
                    <a:pt x="8744407" y="543510"/>
                  </a:lnTo>
                  <a:lnTo>
                    <a:pt x="8750839" y="537078"/>
                  </a:lnTo>
                  <a:lnTo>
                    <a:pt x="8750839" y="466325"/>
                  </a:lnTo>
                  <a:lnTo>
                    <a:pt x="8760487" y="466325"/>
                  </a:lnTo>
                  <a:lnTo>
                    <a:pt x="8760487" y="533862"/>
                  </a:lnTo>
                  <a:cubicBezTo>
                    <a:pt x="8763704" y="543510"/>
                    <a:pt x="8763704" y="549942"/>
                    <a:pt x="8763704" y="556374"/>
                  </a:cubicBezTo>
                  <a:cubicBezTo>
                    <a:pt x="8766920" y="559590"/>
                    <a:pt x="8773352" y="562806"/>
                    <a:pt x="8776568" y="562806"/>
                  </a:cubicBezTo>
                  <a:cubicBezTo>
                    <a:pt x="8779784" y="575670"/>
                    <a:pt x="8779784" y="588534"/>
                    <a:pt x="8779784" y="601399"/>
                  </a:cubicBezTo>
                  <a:cubicBezTo>
                    <a:pt x="8786216" y="604615"/>
                    <a:pt x="8795864" y="607831"/>
                    <a:pt x="8799080" y="611047"/>
                  </a:cubicBezTo>
                  <a:cubicBezTo>
                    <a:pt x="8802296" y="627127"/>
                    <a:pt x="8802296" y="643207"/>
                    <a:pt x="8802296" y="659287"/>
                  </a:cubicBezTo>
                  <a:cubicBezTo>
                    <a:pt x="8821592" y="675367"/>
                    <a:pt x="8815160" y="665719"/>
                    <a:pt x="8815160" y="678584"/>
                  </a:cubicBezTo>
                  <a:lnTo>
                    <a:pt x="8815160" y="758984"/>
                  </a:lnTo>
                  <a:cubicBezTo>
                    <a:pt x="8818376" y="762200"/>
                    <a:pt x="8824808" y="765417"/>
                    <a:pt x="8828024" y="768633"/>
                  </a:cubicBezTo>
                  <a:lnTo>
                    <a:pt x="8828024" y="1112748"/>
                  </a:lnTo>
                  <a:cubicBezTo>
                    <a:pt x="8850537" y="1103100"/>
                    <a:pt x="8869833" y="1090236"/>
                    <a:pt x="8885913" y="1077372"/>
                  </a:cubicBezTo>
                  <a:lnTo>
                    <a:pt x="8885913" y="974459"/>
                  </a:lnTo>
                  <a:cubicBezTo>
                    <a:pt x="8889129" y="971243"/>
                    <a:pt x="8889129" y="964811"/>
                    <a:pt x="8895561" y="964811"/>
                  </a:cubicBezTo>
                  <a:cubicBezTo>
                    <a:pt x="8905209" y="964811"/>
                    <a:pt x="8898777" y="968027"/>
                    <a:pt x="8901993" y="968027"/>
                  </a:cubicBezTo>
                  <a:cubicBezTo>
                    <a:pt x="8903151" y="969185"/>
                    <a:pt x="8903472" y="969506"/>
                    <a:pt x="8903698" y="969442"/>
                  </a:cubicBezTo>
                  <a:cubicBezTo>
                    <a:pt x="8904148" y="969345"/>
                    <a:pt x="8904309" y="968027"/>
                    <a:pt x="8908425" y="968027"/>
                  </a:cubicBezTo>
                  <a:cubicBezTo>
                    <a:pt x="8918073" y="968027"/>
                    <a:pt x="8992042" y="1029132"/>
                    <a:pt x="9037067" y="1061292"/>
                  </a:cubicBezTo>
                  <a:lnTo>
                    <a:pt x="9037067" y="897274"/>
                  </a:lnTo>
                  <a:cubicBezTo>
                    <a:pt x="9053147" y="874762"/>
                    <a:pt x="9088523" y="871546"/>
                    <a:pt x="9107820" y="871546"/>
                  </a:cubicBezTo>
                  <a:cubicBezTo>
                    <a:pt x="9114252" y="871546"/>
                    <a:pt x="9130332" y="874762"/>
                    <a:pt x="9143196" y="874762"/>
                  </a:cubicBezTo>
                  <a:cubicBezTo>
                    <a:pt x="9146412" y="877978"/>
                    <a:pt x="9143196" y="887626"/>
                    <a:pt x="9152844" y="887626"/>
                  </a:cubicBezTo>
                  <a:cubicBezTo>
                    <a:pt x="9159276" y="887626"/>
                    <a:pt x="9191437" y="868330"/>
                    <a:pt x="9213949" y="861898"/>
                  </a:cubicBezTo>
                  <a:cubicBezTo>
                    <a:pt x="9236461" y="855466"/>
                    <a:pt x="9268621" y="852249"/>
                    <a:pt x="9294350" y="845817"/>
                  </a:cubicBezTo>
                  <a:cubicBezTo>
                    <a:pt x="9297566" y="852249"/>
                    <a:pt x="9294350" y="861898"/>
                    <a:pt x="9297566" y="868330"/>
                  </a:cubicBezTo>
                  <a:cubicBezTo>
                    <a:pt x="9300782" y="877978"/>
                    <a:pt x="9313646" y="890842"/>
                    <a:pt x="9316862" y="900490"/>
                  </a:cubicBezTo>
                  <a:lnTo>
                    <a:pt x="9313646" y="1093452"/>
                  </a:lnTo>
                  <a:cubicBezTo>
                    <a:pt x="9313646" y="1093452"/>
                    <a:pt x="9310430" y="1096668"/>
                    <a:pt x="9320078" y="1096668"/>
                  </a:cubicBezTo>
                  <a:cubicBezTo>
                    <a:pt x="9345806" y="1096668"/>
                    <a:pt x="9339374" y="1054860"/>
                    <a:pt x="9339374" y="1051644"/>
                  </a:cubicBezTo>
                  <a:cubicBezTo>
                    <a:pt x="9339374" y="1038780"/>
                    <a:pt x="9339374" y="1022699"/>
                    <a:pt x="9342590" y="1009835"/>
                  </a:cubicBezTo>
                  <a:lnTo>
                    <a:pt x="9342590" y="945515"/>
                  </a:lnTo>
                  <a:lnTo>
                    <a:pt x="9365103" y="945515"/>
                  </a:lnTo>
                  <a:lnTo>
                    <a:pt x="9365103" y="775065"/>
                  </a:lnTo>
                  <a:cubicBezTo>
                    <a:pt x="9365103" y="775065"/>
                    <a:pt x="9368319" y="771849"/>
                    <a:pt x="9371535" y="771849"/>
                  </a:cubicBezTo>
                  <a:lnTo>
                    <a:pt x="9371535" y="945515"/>
                  </a:lnTo>
                  <a:cubicBezTo>
                    <a:pt x="9381183" y="945515"/>
                    <a:pt x="9397263" y="948731"/>
                    <a:pt x="9403695" y="948731"/>
                  </a:cubicBezTo>
                  <a:cubicBezTo>
                    <a:pt x="9413343" y="948731"/>
                    <a:pt x="9429423" y="948731"/>
                    <a:pt x="9439071" y="942299"/>
                  </a:cubicBezTo>
                  <a:lnTo>
                    <a:pt x="9442288" y="771849"/>
                  </a:lnTo>
                  <a:cubicBezTo>
                    <a:pt x="9445504" y="784713"/>
                    <a:pt x="9445504" y="800793"/>
                    <a:pt x="9445504" y="942299"/>
                  </a:cubicBezTo>
                  <a:cubicBezTo>
                    <a:pt x="9451936" y="948731"/>
                    <a:pt x="9458368" y="948731"/>
                    <a:pt x="9468016" y="948731"/>
                  </a:cubicBezTo>
                  <a:cubicBezTo>
                    <a:pt x="9468016" y="961595"/>
                    <a:pt x="9464800" y="974459"/>
                    <a:pt x="9464800" y="1074156"/>
                  </a:cubicBezTo>
                  <a:cubicBezTo>
                    <a:pt x="9464800" y="1083804"/>
                    <a:pt x="9477664" y="1093452"/>
                    <a:pt x="9487312" y="1103100"/>
                  </a:cubicBezTo>
                  <a:cubicBezTo>
                    <a:pt x="9493744" y="1096668"/>
                    <a:pt x="9490528" y="1087020"/>
                    <a:pt x="9493744" y="1080588"/>
                  </a:cubicBezTo>
                  <a:lnTo>
                    <a:pt x="9496960" y="865114"/>
                  </a:lnTo>
                  <a:cubicBezTo>
                    <a:pt x="9500176" y="861898"/>
                    <a:pt x="9506608" y="858682"/>
                    <a:pt x="9509824" y="855466"/>
                  </a:cubicBezTo>
                  <a:cubicBezTo>
                    <a:pt x="9509824" y="849033"/>
                    <a:pt x="9503392" y="845817"/>
                    <a:pt x="9496960" y="842601"/>
                  </a:cubicBezTo>
                  <a:cubicBezTo>
                    <a:pt x="9541985" y="813657"/>
                    <a:pt x="9606305" y="813657"/>
                    <a:pt x="9664194" y="804009"/>
                  </a:cubicBezTo>
                  <a:cubicBezTo>
                    <a:pt x="9689922" y="800793"/>
                    <a:pt x="9734947" y="791145"/>
                    <a:pt x="9744595" y="791145"/>
                  </a:cubicBezTo>
                  <a:cubicBezTo>
                    <a:pt x="9751027" y="791145"/>
                    <a:pt x="9767107" y="794361"/>
                    <a:pt x="9776755" y="797577"/>
                  </a:cubicBezTo>
                  <a:cubicBezTo>
                    <a:pt x="9760675" y="810441"/>
                    <a:pt x="9738163" y="804009"/>
                    <a:pt x="9738163" y="832953"/>
                  </a:cubicBezTo>
                  <a:cubicBezTo>
                    <a:pt x="9738163" y="839385"/>
                    <a:pt x="9744595" y="855466"/>
                    <a:pt x="9744595" y="861898"/>
                  </a:cubicBezTo>
                  <a:lnTo>
                    <a:pt x="9738163" y="1083804"/>
                  </a:lnTo>
                  <a:cubicBezTo>
                    <a:pt x="9738163" y="1090236"/>
                    <a:pt x="9741379" y="1096668"/>
                    <a:pt x="9744595" y="1099884"/>
                  </a:cubicBezTo>
                  <a:cubicBezTo>
                    <a:pt x="9744595" y="1099884"/>
                    <a:pt x="9751027" y="1099884"/>
                    <a:pt x="9751027" y="1096668"/>
                  </a:cubicBezTo>
                  <a:cubicBezTo>
                    <a:pt x="9754243" y="1090236"/>
                    <a:pt x="9751027" y="1083804"/>
                    <a:pt x="9754243" y="1077372"/>
                  </a:cubicBezTo>
                  <a:cubicBezTo>
                    <a:pt x="9799268" y="1054860"/>
                    <a:pt x="9802484" y="1051644"/>
                    <a:pt x="9837860" y="1051644"/>
                  </a:cubicBezTo>
                  <a:cubicBezTo>
                    <a:pt x="9879669" y="1051644"/>
                    <a:pt x="9892533" y="1058076"/>
                    <a:pt x="9937557" y="1083804"/>
                  </a:cubicBezTo>
                  <a:cubicBezTo>
                    <a:pt x="9943989" y="1077372"/>
                    <a:pt x="9943989" y="1070940"/>
                    <a:pt x="9943989" y="1064508"/>
                  </a:cubicBezTo>
                  <a:lnTo>
                    <a:pt x="9943989" y="701096"/>
                  </a:lnTo>
                  <a:cubicBezTo>
                    <a:pt x="9956854" y="691448"/>
                    <a:pt x="9972934" y="681800"/>
                    <a:pt x="9989014" y="678584"/>
                  </a:cubicBezTo>
                  <a:cubicBezTo>
                    <a:pt x="9992230" y="675367"/>
                    <a:pt x="10001878" y="681800"/>
                    <a:pt x="10005094" y="678584"/>
                  </a:cubicBezTo>
                  <a:cubicBezTo>
                    <a:pt x="10011526" y="672151"/>
                    <a:pt x="10014742" y="662503"/>
                    <a:pt x="10014742" y="652855"/>
                  </a:cubicBezTo>
                  <a:cubicBezTo>
                    <a:pt x="10021174" y="636775"/>
                    <a:pt x="10027606" y="617479"/>
                    <a:pt x="10034039" y="598183"/>
                  </a:cubicBezTo>
                  <a:cubicBezTo>
                    <a:pt x="10053335" y="591751"/>
                    <a:pt x="10088711" y="585318"/>
                    <a:pt x="10098359" y="585318"/>
                  </a:cubicBezTo>
                  <a:cubicBezTo>
                    <a:pt x="10104791" y="585318"/>
                    <a:pt x="10133736" y="591751"/>
                    <a:pt x="10153032" y="601399"/>
                  </a:cubicBezTo>
                  <a:lnTo>
                    <a:pt x="10153032" y="662503"/>
                  </a:lnTo>
                  <a:cubicBezTo>
                    <a:pt x="10156248" y="665719"/>
                    <a:pt x="10162680" y="672151"/>
                    <a:pt x="10169112" y="675367"/>
                  </a:cubicBezTo>
                  <a:cubicBezTo>
                    <a:pt x="10159464" y="694664"/>
                    <a:pt x="10153032" y="685016"/>
                    <a:pt x="10153032" y="704312"/>
                  </a:cubicBezTo>
                  <a:cubicBezTo>
                    <a:pt x="10153032" y="704312"/>
                    <a:pt x="10153032" y="713960"/>
                    <a:pt x="10162680" y="723608"/>
                  </a:cubicBezTo>
                  <a:lnTo>
                    <a:pt x="10162680" y="1353951"/>
                  </a:lnTo>
                  <a:cubicBezTo>
                    <a:pt x="10175544" y="1360383"/>
                    <a:pt x="10185192" y="1360383"/>
                    <a:pt x="10194840" y="1363599"/>
                  </a:cubicBezTo>
                  <a:lnTo>
                    <a:pt x="10207705" y="816873"/>
                  </a:lnTo>
                  <a:cubicBezTo>
                    <a:pt x="10204489" y="807225"/>
                    <a:pt x="10210921" y="797577"/>
                    <a:pt x="10198056" y="787929"/>
                  </a:cubicBezTo>
                  <a:lnTo>
                    <a:pt x="10198056" y="720392"/>
                  </a:lnTo>
                  <a:cubicBezTo>
                    <a:pt x="10198056" y="726824"/>
                    <a:pt x="10210921" y="723608"/>
                    <a:pt x="10217353" y="723608"/>
                  </a:cubicBezTo>
                  <a:cubicBezTo>
                    <a:pt x="10249513" y="720392"/>
                    <a:pt x="10307402" y="720392"/>
                    <a:pt x="10317050" y="720392"/>
                  </a:cubicBezTo>
                  <a:cubicBezTo>
                    <a:pt x="10362074" y="720392"/>
                    <a:pt x="10407099" y="717176"/>
                    <a:pt x="10452123" y="736472"/>
                  </a:cubicBezTo>
                  <a:lnTo>
                    <a:pt x="10439259" y="736472"/>
                  </a:lnTo>
                  <a:cubicBezTo>
                    <a:pt x="10429611" y="736472"/>
                    <a:pt x="10426395" y="749336"/>
                    <a:pt x="10429611" y="758984"/>
                  </a:cubicBezTo>
                  <a:cubicBezTo>
                    <a:pt x="10403883" y="755768"/>
                    <a:pt x="10419963" y="739688"/>
                    <a:pt x="10407099" y="739688"/>
                  </a:cubicBezTo>
                  <a:cubicBezTo>
                    <a:pt x="10342778" y="739688"/>
                    <a:pt x="10275241" y="739688"/>
                    <a:pt x="10207705" y="733256"/>
                  </a:cubicBezTo>
                  <a:cubicBezTo>
                    <a:pt x="10204489" y="736472"/>
                    <a:pt x="10201272" y="733256"/>
                    <a:pt x="10201272" y="739688"/>
                  </a:cubicBezTo>
                  <a:cubicBezTo>
                    <a:pt x="10201272" y="749336"/>
                    <a:pt x="10204489" y="758984"/>
                    <a:pt x="10214137" y="768633"/>
                  </a:cubicBezTo>
                  <a:cubicBezTo>
                    <a:pt x="10223785" y="762200"/>
                    <a:pt x="10220569" y="746120"/>
                    <a:pt x="10227001" y="746120"/>
                  </a:cubicBezTo>
                  <a:cubicBezTo>
                    <a:pt x="10236649" y="746120"/>
                    <a:pt x="10236649" y="749336"/>
                    <a:pt x="10236649" y="749336"/>
                  </a:cubicBezTo>
                  <a:cubicBezTo>
                    <a:pt x="10239865" y="752552"/>
                    <a:pt x="10239865" y="758984"/>
                    <a:pt x="10243081" y="758984"/>
                  </a:cubicBezTo>
                  <a:cubicBezTo>
                    <a:pt x="10265593" y="762200"/>
                    <a:pt x="10300970" y="762200"/>
                    <a:pt x="10310618" y="762200"/>
                  </a:cubicBezTo>
                  <a:lnTo>
                    <a:pt x="10387803" y="762200"/>
                  </a:lnTo>
                  <a:cubicBezTo>
                    <a:pt x="10403883" y="765417"/>
                    <a:pt x="10426395" y="765417"/>
                    <a:pt x="10442475" y="775065"/>
                  </a:cubicBezTo>
                  <a:lnTo>
                    <a:pt x="10442475" y="1379680"/>
                  </a:lnTo>
                  <a:lnTo>
                    <a:pt x="10448907" y="1386112"/>
                  </a:lnTo>
                  <a:lnTo>
                    <a:pt x="10461772" y="1376464"/>
                  </a:lnTo>
                  <a:cubicBezTo>
                    <a:pt x="10445691" y="1218878"/>
                    <a:pt x="10464988" y="1218878"/>
                    <a:pt x="10464988" y="1090236"/>
                  </a:cubicBezTo>
                  <a:cubicBezTo>
                    <a:pt x="10464988" y="1080588"/>
                    <a:pt x="10458556" y="1070940"/>
                    <a:pt x="10458556" y="1061292"/>
                  </a:cubicBezTo>
                  <a:cubicBezTo>
                    <a:pt x="10458556" y="1054860"/>
                    <a:pt x="10464988" y="1054860"/>
                    <a:pt x="10468204" y="1051644"/>
                  </a:cubicBezTo>
                  <a:lnTo>
                    <a:pt x="10474636" y="681800"/>
                  </a:lnTo>
                  <a:cubicBezTo>
                    <a:pt x="10477852" y="675367"/>
                    <a:pt x="10484284" y="668935"/>
                    <a:pt x="10481068" y="662503"/>
                  </a:cubicBezTo>
                  <a:cubicBezTo>
                    <a:pt x="10481068" y="659287"/>
                    <a:pt x="10484284" y="656071"/>
                    <a:pt x="10484284" y="646423"/>
                  </a:cubicBezTo>
                  <a:cubicBezTo>
                    <a:pt x="10484284" y="639991"/>
                    <a:pt x="10477852" y="620695"/>
                    <a:pt x="10477852" y="611047"/>
                  </a:cubicBezTo>
                  <a:cubicBezTo>
                    <a:pt x="10477852" y="604615"/>
                    <a:pt x="10487500" y="594967"/>
                    <a:pt x="10487500" y="588534"/>
                  </a:cubicBezTo>
                  <a:cubicBezTo>
                    <a:pt x="10487500" y="569238"/>
                    <a:pt x="10474636" y="556374"/>
                    <a:pt x="10490716" y="540294"/>
                  </a:cubicBezTo>
                  <a:lnTo>
                    <a:pt x="10490716" y="530646"/>
                  </a:lnTo>
                  <a:cubicBezTo>
                    <a:pt x="10487500" y="508134"/>
                    <a:pt x="10490716" y="469541"/>
                    <a:pt x="10490716" y="463109"/>
                  </a:cubicBezTo>
                  <a:cubicBezTo>
                    <a:pt x="10490716" y="453461"/>
                    <a:pt x="10497148" y="447029"/>
                    <a:pt x="10497148" y="437381"/>
                  </a:cubicBezTo>
                  <a:cubicBezTo>
                    <a:pt x="10497148" y="430949"/>
                    <a:pt x="10490716" y="430949"/>
                    <a:pt x="10490716" y="424517"/>
                  </a:cubicBezTo>
                  <a:cubicBezTo>
                    <a:pt x="10490716" y="414868"/>
                    <a:pt x="10497148" y="421301"/>
                    <a:pt x="10497148" y="411652"/>
                  </a:cubicBezTo>
                  <a:cubicBezTo>
                    <a:pt x="10497148" y="405220"/>
                    <a:pt x="10490716" y="408436"/>
                    <a:pt x="10490716" y="402004"/>
                  </a:cubicBezTo>
                  <a:cubicBezTo>
                    <a:pt x="10490716" y="392356"/>
                    <a:pt x="10497148" y="398788"/>
                    <a:pt x="10497148" y="392356"/>
                  </a:cubicBezTo>
                  <a:cubicBezTo>
                    <a:pt x="10497148" y="382708"/>
                    <a:pt x="10490716" y="389140"/>
                    <a:pt x="10490716" y="382708"/>
                  </a:cubicBezTo>
                  <a:cubicBezTo>
                    <a:pt x="10490716" y="373060"/>
                    <a:pt x="10493932" y="376276"/>
                    <a:pt x="10493932" y="373060"/>
                  </a:cubicBezTo>
                  <a:cubicBezTo>
                    <a:pt x="10497148" y="369844"/>
                    <a:pt x="10493932" y="369844"/>
                    <a:pt x="10493932" y="360196"/>
                  </a:cubicBezTo>
                  <a:cubicBezTo>
                    <a:pt x="10493932" y="353764"/>
                    <a:pt x="10503580" y="353764"/>
                    <a:pt x="10506796" y="347332"/>
                  </a:cubicBezTo>
                  <a:cubicBezTo>
                    <a:pt x="10510012" y="344116"/>
                    <a:pt x="10506796" y="337684"/>
                    <a:pt x="10506796" y="331252"/>
                  </a:cubicBezTo>
                  <a:cubicBezTo>
                    <a:pt x="10510012" y="331252"/>
                    <a:pt x="10516444" y="328036"/>
                    <a:pt x="10516444" y="321603"/>
                  </a:cubicBezTo>
                  <a:lnTo>
                    <a:pt x="10516444" y="311955"/>
                  </a:lnTo>
                  <a:cubicBezTo>
                    <a:pt x="10526092" y="308739"/>
                    <a:pt x="10535740" y="299091"/>
                    <a:pt x="10532524" y="292659"/>
                  </a:cubicBezTo>
                  <a:lnTo>
                    <a:pt x="10551821" y="292659"/>
                  </a:lnTo>
                  <a:lnTo>
                    <a:pt x="10551821" y="279795"/>
                  </a:lnTo>
                  <a:cubicBezTo>
                    <a:pt x="10555037" y="276579"/>
                    <a:pt x="10564685" y="276579"/>
                    <a:pt x="10567901" y="270147"/>
                  </a:cubicBezTo>
                  <a:cubicBezTo>
                    <a:pt x="10574333" y="260499"/>
                    <a:pt x="10580765" y="244419"/>
                    <a:pt x="10580765" y="234770"/>
                  </a:cubicBezTo>
                  <a:cubicBezTo>
                    <a:pt x="10580765" y="228338"/>
                    <a:pt x="10574333" y="212258"/>
                    <a:pt x="10574333" y="199394"/>
                  </a:cubicBezTo>
                  <a:cubicBezTo>
                    <a:pt x="10600061" y="196178"/>
                    <a:pt x="10590413" y="160802"/>
                    <a:pt x="10596845" y="157586"/>
                  </a:cubicBezTo>
                  <a:cubicBezTo>
                    <a:pt x="10600061" y="170450"/>
                    <a:pt x="10600061" y="183314"/>
                    <a:pt x="10600061" y="199394"/>
                  </a:cubicBezTo>
                  <a:cubicBezTo>
                    <a:pt x="10603277" y="199394"/>
                    <a:pt x="10609709" y="199394"/>
                    <a:pt x="10612925" y="196178"/>
                  </a:cubicBezTo>
                  <a:cubicBezTo>
                    <a:pt x="10612925" y="215474"/>
                    <a:pt x="10606493" y="237986"/>
                    <a:pt x="10612925" y="260499"/>
                  </a:cubicBezTo>
                  <a:cubicBezTo>
                    <a:pt x="10612925" y="270147"/>
                    <a:pt x="10632222" y="276579"/>
                    <a:pt x="10638654" y="289443"/>
                  </a:cubicBezTo>
                  <a:cubicBezTo>
                    <a:pt x="10648302" y="299091"/>
                    <a:pt x="10680462" y="350548"/>
                    <a:pt x="10680462" y="369844"/>
                  </a:cubicBezTo>
                  <a:cubicBezTo>
                    <a:pt x="10680462" y="376276"/>
                    <a:pt x="10690110" y="376276"/>
                    <a:pt x="10693326" y="382708"/>
                  </a:cubicBezTo>
                  <a:cubicBezTo>
                    <a:pt x="10696542" y="405220"/>
                    <a:pt x="10696542" y="430949"/>
                    <a:pt x="10696542" y="456677"/>
                  </a:cubicBezTo>
                  <a:lnTo>
                    <a:pt x="10696542" y="485621"/>
                  </a:lnTo>
                  <a:cubicBezTo>
                    <a:pt x="10699758" y="488837"/>
                    <a:pt x="10702974" y="488837"/>
                    <a:pt x="10702974" y="495269"/>
                  </a:cubicBezTo>
                  <a:cubicBezTo>
                    <a:pt x="10702974" y="504918"/>
                    <a:pt x="10696542" y="524214"/>
                    <a:pt x="10696542" y="533862"/>
                  </a:cubicBezTo>
                  <a:cubicBezTo>
                    <a:pt x="10696542" y="540294"/>
                    <a:pt x="10702974" y="540294"/>
                    <a:pt x="10702974" y="543510"/>
                  </a:cubicBezTo>
                  <a:cubicBezTo>
                    <a:pt x="10702974" y="591751"/>
                    <a:pt x="10709406" y="675367"/>
                    <a:pt x="10709406" y="685016"/>
                  </a:cubicBezTo>
                  <a:lnTo>
                    <a:pt x="10709406" y="765417"/>
                  </a:lnTo>
                  <a:cubicBezTo>
                    <a:pt x="10712623" y="771849"/>
                    <a:pt x="10719055" y="768633"/>
                    <a:pt x="10719055" y="778281"/>
                  </a:cubicBezTo>
                  <a:cubicBezTo>
                    <a:pt x="10719055" y="784713"/>
                    <a:pt x="10712623" y="784713"/>
                    <a:pt x="10712623" y="794361"/>
                  </a:cubicBezTo>
                  <a:cubicBezTo>
                    <a:pt x="10712623" y="800793"/>
                    <a:pt x="10715839" y="800793"/>
                    <a:pt x="10719055" y="804009"/>
                  </a:cubicBezTo>
                  <a:lnTo>
                    <a:pt x="10831616" y="804009"/>
                  </a:lnTo>
                  <a:lnTo>
                    <a:pt x="10844480" y="64320"/>
                  </a:lnTo>
                  <a:lnTo>
                    <a:pt x="11114627" y="64320"/>
                  </a:lnTo>
                  <a:lnTo>
                    <a:pt x="11114627" y="807225"/>
                  </a:lnTo>
                  <a:lnTo>
                    <a:pt x="11243269" y="807225"/>
                  </a:lnTo>
                  <a:lnTo>
                    <a:pt x="11243269" y="665719"/>
                  </a:lnTo>
                  <a:cubicBezTo>
                    <a:pt x="11246485" y="652855"/>
                    <a:pt x="11246485" y="639991"/>
                    <a:pt x="11246485" y="627127"/>
                  </a:cubicBezTo>
                  <a:lnTo>
                    <a:pt x="11246485" y="594967"/>
                  </a:lnTo>
                  <a:lnTo>
                    <a:pt x="11246485" y="582102"/>
                  </a:lnTo>
                  <a:cubicBezTo>
                    <a:pt x="11262565" y="575670"/>
                    <a:pt x="11275429" y="572454"/>
                    <a:pt x="11278645" y="553158"/>
                  </a:cubicBezTo>
                  <a:lnTo>
                    <a:pt x="11278645" y="463109"/>
                  </a:lnTo>
                  <a:cubicBezTo>
                    <a:pt x="11310806" y="453461"/>
                    <a:pt x="11371910" y="440597"/>
                    <a:pt x="11381558" y="440597"/>
                  </a:cubicBezTo>
                  <a:cubicBezTo>
                    <a:pt x="11426583" y="440597"/>
                    <a:pt x="11455527" y="450245"/>
                    <a:pt x="11506984" y="469541"/>
                  </a:cubicBezTo>
                  <a:lnTo>
                    <a:pt x="11506984" y="553158"/>
                  </a:lnTo>
                  <a:cubicBezTo>
                    <a:pt x="11513416" y="566022"/>
                    <a:pt x="11497336" y="585318"/>
                    <a:pt x="11523064" y="588534"/>
                  </a:cubicBezTo>
                  <a:lnTo>
                    <a:pt x="11523064" y="1209230"/>
                  </a:lnTo>
                  <a:lnTo>
                    <a:pt x="11535928" y="1209230"/>
                  </a:lnTo>
                  <a:cubicBezTo>
                    <a:pt x="11539144" y="1196365"/>
                    <a:pt x="11539144" y="1183501"/>
                    <a:pt x="11539144" y="1170637"/>
                  </a:cubicBezTo>
                  <a:cubicBezTo>
                    <a:pt x="11529496" y="1148125"/>
                    <a:pt x="11561657" y="1151341"/>
                    <a:pt x="11555224" y="1128829"/>
                  </a:cubicBezTo>
                  <a:lnTo>
                    <a:pt x="11577737" y="1128829"/>
                  </a:lnTo>
                  <a:cubicBezTo>
                    <a:pt x="11577737" y="1122397"/>
                    <a:pt x="11568089" y="1074156"/>
                    <a:pt x="11587385" y="1074156"/>
                  </a:cubicBezTo>
                  <a:cubicBezTo>
                    <a:pt x="11597033" y="1074156"/>
                    <a:pt x="11629193" y="1087020"/>
                    <a:pt x="11638841" y="1087020"/>
                  </a:cubicBezTo>
                  <a:cubicBezTo>
                    <a:pt x="11645274" y="1087020"/>
                    <a:pt x="11690298" y="1080588"/>
                    <a:pt x="11716026" y="1080588"/>
                  </a:cubicBezTo>
                  <a:cubicBezTo>
                    <a:pt x="11722458" y="1077372"/>
                    <a:pt x="11722458" y="1070940"/>
                    <a:pt x="11722458" y="1064508"/>
                  </a:cubicBezTo>
                  <a:lnTo>
                    <a:pt x="11722458" y="1035564"/>
                  </a:lnTo>
                  <a:lnTo>
                    <a:pt x="11825372" y="1035564"/>
                  </a:lnTo>
                  <a:cubicBezTo>
                    <a:pt x="11841452" y="1041996"/>
                    <a:pt x="11831804" y="1064508"/>
                    <a:pt x="11831804" y="1077372"/>
                  </a:cubicBezTo>
                  <a:cubicBezTo>
                    <a:pt x="11844668" y="1090236"/>
                    <a:pt x="11870396" y="1087020"/>
                    <a:pt x="11896125" y="1087020"/>
                  </a:cubicBezTo>
                  <a:cubicBezTo>
                    <a:pt x="11902557" y="1087020"/>
                    <a:pt x="11908989" y="1090236"/>
                    <a:pt x="11915421" y="1090236"/>
                  </a:cubicBezTo>
                  <a:cubicBezTo>
                    <a:pt x="11928285" y="1090236"/>
                    <a:pt x="11937933" y="1090236"/>
                    <a:pt x="11944365" y="1080588"/>
                  </a:cubicBezTo>
                  <a:lnTo>
                    <a:pt x="11976525" y="1080588"/>
                  </a:lnTo>
                  <a:cubicBezTo>
                    <a:pt x="11979741" y="1093452"/>
                    <a:pt x="11976525" y="1112748"/>
                    <a:pt x="11976525" y="1122397"/>
                  </a:cubicBezTo>
                  <a:cubicBezTo>
                    <a:pt x="11976525" y="1128829"/>
                    <a:pt x="11986174" y="1132045"/>
                    <a:pt x="11992606" y="1132045"/>
                  </a:cubicBezTo>
                  <a:cubicBezTo>
                    <a:pt x="11995822" y="1138477"/>
                    <a:pt x="11995822" y="1144909"/>
                    <a:pt x="11995822" y="1151341"/>
                  </a:cubicBezTo>
                  <a:cubicBezTo>
                    <a:pt x="11999038" y="1154557"/>
                    <a:pt x="12005470" y="1157773"/>
                    <a:pt x="12008686" y="1157773"/>
                  </a:cubicBezTo>
                  <a:cubicBezTo>
                    <a:pt x="12015118" y="1173853"/>
                    <a:pt x="12002254" y="1196365"/>
                    <a:pt x="12018334" y="1215662"/>
                  </a:cubicBezTo>
                  <a:lnTo>
                    <a:pt x="12018334" y="787929"/>
                  </a:lnTo>
                  <a:cubicBezTo>
                    <a:pt x="12034414" y="713960"/>
                    <a:pt x="12031198" y="643207"/>
                    <a:pt x="12037630" y="566022"/>
                  </a:cubicBezTo>
                  <a:lnTo>
                    <a:pt x="12047278" y="566022"/>
                  </a:lnTo>
                  <a:cubicBezTo>
                    <a:pt x="12066575" y="572454"/>
                    <a:pt x="12098735" y="562806"/>
                    <a:pt x="12105167" y="591751"/>
                  </a:cubicBezTo>
                  <a:lnTo>
                    <a:pt x="12118031" y="591751"/>
                  </a:lnTo>
                  <a:cubicBezTo>
                    <a:pt x="12121247" y="588534"/>
                    <a:pt x="12121247" y="582102"/>
                    <a:pt x="12124463" y="578886"/>
                  </a:cubicBezTo>
                  <a:cubicBezTo>
                    <a:pt x="12140543" y="575670"/>
                    <a:pt x="12169488" y="566022"/>
                    <a:pt x="12179136" y="566022"/>
                  </a:cubicBezTo>
                  <a:lnTo>
                    <a:pt x="12192000" y="566022"/>
                  </a:lnTo>
                  <a:lnTo>
                    <a:pt x="12192000" y="1533981"/>
                  </a:lnTo>
                  <a:lnTo>
                    <a:pt x="12192000" y="1579074"/>
                  </a:lnTo>
                  <a:lnTo>
                    <a:pt x="12192000" y="2006953"/>
                  </a:lnTo>
                  <a:lnTo>
                    <a:pt x="0" y="2006953"/>
                  </a:lnTo>
                  <a:lnTo>
                    <a:pt x="0" y="1579074"/>
                  </a:lnTo>
                  <a:lnTo>
                    <a:pt x="0" y="1533981"/>
                  </a:lnTo>
                  <a:lnTo>
                    <a:pt x="0" y="1125613"/>
                  </a:lnTo>
                  <a:cubicBezTo>
                    <a:pt x="19296" y="1119181"/>
                    <a:pt x="41809" y="1125613"/>
                    <a:pt x="64321" y="1128829"/>
                  </a:cubicBezTo>
                  <a:cubicBezTo>
                    <a:pt x="54673" y="1138477"/>
                    <a:pt x="32161" y="1151341"/>
                    <a:pt x="32161" y="1157773"/>
                  </a:cubicBezTo>
                  <a:cubicBezTo>
                    <a:pt x="32161" y="1173853"/>
                    <a:pt x="90049" y="1180285"/>
                    <a:pt x="99697" y="1183501"/>
                  </a:cubicBezTo>
                  <a:cubicBezTo>
                    <a:pt x="90049" y="1193149"/>
                    <a:pt x="64321" y="1196365"/>
                    <a:pt x="54673" y="1212446"/>
                  </a:cubicBezTo>
                  <a:cubicBezTo>
                    <a:pt x="83617" y="1234958"/>
                    <a:pt x="122210" y="1231742"/>
                    <a:pt x="157586" y="1238174"/>
                  </a:cubicBezTo>
                  <a:lnTo>
                    <a:pt x="157586" y="1279982"/>
                  </a:lnTo>
                  <a:cubicBezTo>
                    <a:pt x="160802" y="1283198"/>
                    <a:pt x="167234" y="1283198"/>
                    <a:pt x="176882" y="1283198"/>
                  </a:cubicBezTo>
                  <a:cubicBezTo>
                    <a:pt x="199395" y="1283198"/>
                    <a:pt x="237987" y="1260686"/>
                    <a:pt x="302308" y="1260686"/>
                  </a:cubicBezTo>
                  <a:cubicBezTo>
                    <a:pt x="311956" y="1260686"/>
                    <a:pt x="366629" y="1267118"/>
                    <a:pt x="376277" y="1267118"/>
                  </a:cubicBezTo>
                  <a:cubicBezTo>
                    <a:pt x="382709" y="1267118"/>
                    <a:pt x="395573" y="1263902"/>
                    <a:pt x="405221" y="1260686"/>
                  </a:cubicBezTo>
                  <a:cubicBezTo>
                    <a:pt x="398789" y="1292847"/>
                    <a:pt x="434165" y="1292847"/>
                    <a:pt x="453462" y="1308927"/>
                  </a:cubicBezTo>
                  <a:lnTo>
                    <a:pt x="466326" y="1308927"/>
                  </a:lnTo>
                  <a:cubicBezTo>
                    <a:pt x="469542" y="1299279"/>
                    <a:pt x="469542" y="1286414"/>
                    <a:pt x="472758" y="1273550"/>
                  </a:cubicBezTo>
                  <a:lnTo>
                    <a:pt x="472758" y="1193149"/>
                  </a:lnTo>
                  <a:cubicBezTo>
                    <a:pt x="475974" y="1180285"/>
                    <a:pt x="475974" y="1167421"/>
                    <a:pt x="475974" y="1154557"/>
                  </a:cubicBezTo>
                  <a:cubicBezTo>
                    <a:pt x="475974" y="1138477"/>
                    <a:pt x="479190" y="1122397"/>
                    <a:pt x="479190" y="1106316"/>
                  </a:cubicBezTo>
                  <a:cubicBezTo>
                    <a:pt x="479190" y="1096668"/>
                    <a:pt x="482406" y="1083804"/>
                    <a:pt x="482406" y="1070940"/>
                  </a:cubicBezTo>
                  <a:cubicBezTo>
                    <a:pt x="504918" y="1054860"/>
                    <a:pt x="543511" y="1032348"/>
                    <a:pt x="553159" y="1032348"/>
                  </a:cubicBezTo>
                  <a:cubicBezTo>
                    <a:pt x="559591" y="1032348"/>
                    <a:pt x="601399" y="1061292"/>
                    <a:pt x="604615" y="1070940"/>
                  </a:cubicBezTo>
                  <a:cubicBezTo>
                    <a:pt x="611047" y="1090236"/>
                    <a:pt x="611047" y="1128829"/>
                    <a:pt x="611047" y="1138477"/>
                  </a:cubicBezTo>
                  <a:lnTo>
                    <a:pt x="611047" y="1334655"/>
                  </a:lnTo>
                  <a:cubicBezTo>
                    <a:pt x="607831" y="1392544"/>
                    <a:pt x="598183" y="1402192"/>
                    <a:pt x="643208" y="1402192"/>
                  </a:cubicBezTo>
                  <a:lnTo>
                    <a:pt x="652856" y="1402192"/>
                  </a:lnTo>
                  <a:cubicBezTo>
                    <a:pt x="656072" y="1392544"/>
                    <a:pt x="656072" y="1382896"/>
                    <a:pt x="656072" y="1373247"/>
                  </a:cubicBezTo>
                  <a:cubicBezTo>
                    <a:pt x="656072" y="1366815"/>
                    <a:pt x="652856" y="1331439"/>
                    <a:pt x="649640" y="1283198"/>
                  </a:cubicBezTo>
                  <a:cubicBezTo>
                    <a:pt x="675368" y="1286414"/>
                    <a:pt x="704313" y="1283198"/>
                    <a:pt x="733257" y="1283198"/>
                  </a:cubicBezTo>
                  <a:cubicBezTo>
                    <a:pt x="730041" y="1251038"/>
                    <a:pt x="723609" y="1231742"/>
                    <a:pt x="720393" y="1209230"/>
                  </a:cubicBezTo>
                  <a:cubicBezTo>
                    <a:pt x="746121" y="1212446"/>
                    <a:pt x="768633" y="1212446"/>
                    <a:pt x="839386" y="1212446"/>
                  </a:cubicBezTo>
                  <a:cubicBezTo>
                    <a:pt x="842602" y="1212446"/>
                    <a:pt x="849034" y="1215662"/>
                    <a:pt x="855466" y="1222094"/>
                  </a:cubicBezTo>
                  <a:lnTo>
                    <a:pt x="868330" y="1222094"/>
                  </a:lnTo>
                  <a:cubicBezTo>
                    <a:pt x="855466" y="1202798"/>
                    <a:pt x="868330" y="1167421"/>
                    <a:pt x="871547" y="1151341"/>
                  </a:cubicBezTo>
                  <a:cubicBezTo>
                    <a:pt x="874763" y="1151341"/>
                    <a:pt x="877979" y="1154557"/>
                    <a:pt x="884411" y="1154557"/>
                  </a:cubicBezTo>
                  <a:cubicBezTo>
                    <a:pt x="894059" y="1154557"/>
                    <a:pt x="897275" y="1132045"/>
                    <a:pt x="906923" y="1132045"/>
                  </a:cubicBezTo>
                  <a:cubicBezTo>
                    <a:pt x="913355" y="1132045"/>
                    <a:pt x="916571" y="1135261"/>
                    <a:pt x="977676" y="1135261"/>
                  </a:cubicBezTo>
                  <a:cubicBezTo>
                    <a:pt x="980892" y="1141693"/>
                    <a:pt x="984108" y="1148125"/>
                    <a:pt x="990540" y="1151341"/>
                  </a:cubicBezTo>
                  <a:cubicBezTo>
                    <a:pt x="1009836" y="1151341"/>
                    <a:pt x="1038780" y="1141693"/>
                    <a:pt x="1061293" y="1160989"/>
                  </a:cubicBezTo>
                  <a:cubicBezTo>
                    <a:pt x="1064509" y="1164205"/>
                    <a:pt x="1061293" y="1164205"/>
                    <a:pt x="1061293" y="1173853"/>
                  </a:cubicBezTo>
                  <a:lnTo>
                    <a:pt x="1061293" y="1386112"/>
                  </a:lnTo>
                  <a:cubicBezTo>
                    <a:pt x="1064509" y="1402192"/>
                    <a:pt x="1064509" y="1418272"/>
                    <a:pt x="1067725" y="1431136"/>
                  </a:cubicBezTo>
                  <a:lnTo>
                    <a:pt x="1115965" y="1431136"/>
                  </a:lnTo>
                  <a:cubicBezTo>
                    <a:pt x="1122398" y="1415056"/>
                    <a:pt x="1125613" y="1395760"/>
                    <a:pt x="1125613" y="1379680"/>
                  </a:cubicBezTo>
                  <a:cubicBezTo>
                    <a:pt x="1128830" y="1347519"/>
                    <a:pt x="1135262" y="1289631"/>
                    <a:pt x="1135262" y="1279982"/>
                  </a:cubicBezTo>
                  <a:cubicBezTo>
                    <a:pt x="1135262" y="1247822"/>
                    <a:pt x="1122398" y="1183501"/>
                    <a:pt x="1119182" y="1151341"/>
                  </a:cubicBezTo>
                  <a:lnTo>
                    <a:pt x="1183502" y="1151341"/>
                  </a:lnTo>
                  <a:lnTo>
                    <a:pt x="1183502" y="1132045"/>
                  </a:lnTo>
                  <a:lnTo>
                    <a:pt x="1257471" y="1132045"/>
                  </a:lnTo>
                  <a:cubicBezTo>
                    <a:pt x="1263903" y="1164205"/>
                    <a:pt x="1289632" y="1148125"/>
                    <a:pt x="1308928" y="1148125"/>
                  </a:cubicBezTo>
                  <a:lnTo>
                    <a:pt x="1395761" y="1148125"/>
                  </a:lnTo>
                  <a:cubicBezTo>
                    <a:pt x="1386113" y="1202798"/>
                    <a:pt x="1379681" y="1244606"/>
                    <a:pt x="1373249" y="1283198"/>
                  </a:cubicBezTo>
                  <a:lnTo>
                    <a:pt x="1382897" y="1453648"/>
                  </a:lnTo>
                  <a:cubicBezTo>
                    <a:pt x="1392545" y="1447216"/>
                    <a:pt x="1398977" y="1408624"/>
                    <a:pt x="1411841" y="1398976"/>
                  </a:cubicBezTo>
                  <a:cubicBezTo>
                    <a:pt x="1427921" y="1398976"/>
                    <a:pt x="1447217" y="1402192"/>
                    <a:pt x="1463298" y="1398976"/>
                  </a:cubicBezTo>
                  <a:cubicBezTo>
                    <a:pt x="1476162" y="1392544"/>
                    <a:pt x="1472946" y="1366815"/>
                    <a:pt x="1476162" y="1360383"/>
                  </a:cubicBezTo>
                  <a:cubicBezTo>
                    <a:pt x="1479378" y="1350735"/>
                    <a:pt x="1482594" y="1337871"/>
                    <a:pt x="1482594" y="1325007"/>
                  </a:cubicBezTo>
                  <a:cubicBezTo>
                    <a:pt x="1485810" y="1312143"/>
                    <a:pt x="1489026" y="1299279"/>
                    <a:pt x="1489026" y="1286414"/>
                  </a:cubicBezTo>
                  <a:cubicBezTo>
                    <a:pt x="1498674" y="1225310"/>
                    <a:pt x="1508322" y="1160989"/>
                    <a:pt x="1514754" y="1096668"/>
                  </a:cubicBezTo>
                  <a:cubicBezTo>
                    <a:pt x="1517970" y="1067724"/>
                    <a:pt x="1521186" y="1035564"/>
                    <a:pt x="1524402" y="1003403"/>
                  </a:cubicBezTo>
                  <a:lnTo>
                    <a:pt x="1524402" y="816873"/>
                  </a:lnTo>
                  <a:cubicBezTo>
                    <a:pt x="1517970" y="768633"/>
                    <a:pt x="1514754" y="710744"/>
                    <a:pt x="1505106" y="662503"/>
                  </a:cubicBezTo>
                  <a:cubicBezTo>
                    <a:pt x="1501890" y="630343"/>
                    <a:pt x="1489026" y="569238"/>
                    <a:pt x="1489026" y="559590"/>
                  </a:cubicBezTo>
                  <a:cubicBezTo>
                    <a:pt x="1489026" y="540294"/>
                    <a:pt x="1543699" y="540294"/>
                    <a:pt x="1550131" y="527430"/>
                  </a:cubicBezTo>
                  <a:cubicBezTo>
                    <a:pt x="1553347" y="517782"/>
                    <a:pt x="1556563" y="504918"/>
                    <a:pt x="1556563" y="495269"/>
                  </a:cubicBezTo>
                  <a:lnTo>
                    <a:pt x="1556563" y="472757"/>
                  </a:lnTo>
                  <a:cubicBezTo>
                    <a:pt x="1559779" y="447029"/>
                    <a:pt x="1559779" y="418085"/>
                    <a:pt x="1562995" y="392356"/>
                  </a:cubicBezTo>
                  <a:cubicBezTo>
                    <a:pt x="1569427" y="437381"/>
                    <a:pt x="1562995" y="485621"/>
                    <a:pt x="1575859" y="530646"/>
                  </a:cubicBezTo>
                  <a:cubicBezTo>
                    <a:pt x="1579075" y="546726"/>
                    <a:pt x="1624099" y="569238"/>
                    <a:pt x="1624099" y="578886"/>
                  </a:cubicBezTo>
                  <a:lnTo>
                    <a:pt x="1595155" y="868330"/>
                  </a:lnTo>
                  <a:lnTo>
                    <a:pt x="1595155" y="1045212"/>
                  </a:lnTo>
                  <a:lnTo>
                    <a:pt x="1617667" y="1402192"/>
                  </a:lnTo>
                  <a:lnTo>
                    <a:pt x="1730229" y="1402192"/>
                  </a:lnTo>
                  <a:lnTo>
                    <a:pt x="1746309" y="916570"/>
                  </a:lnTo>
                  <a:cubicBezTo>
                    <a:pt x="1739877" y="910138"/>
                    <a:pt x="1730229" y="903706"/>
                    <a:pt x="1723797" y="900490"/>
                  </a:cubicBezTo>
                  <a:cubicBezTo>
                    <a:pt x="1723797" y="900490"/>
                    <a:pt x="1723797" y="897274"/>
                    <a:pt x="1727013" y="894058"/>
                  </a:cubicBezTo>
                  <a:cubicBezTo>
                    <a:pt x="1733445" y="890842"/>
                    <a:pt x="1762389" y="900490"/>
                    <a:pt x="1762389" y="877978"/>
                  </a:cubicBezTo>
                  <a:lnTo>
                    <a:pt x="1910327" y="877978"/>
                  </a:lnTo>
                  <a:cubicBezTo>
                    <a:pt x="1916759" y="881194"/>
                    <a:pt x="1926407" y="903706"/>
                    <a:pt x="1945703" y="897274"/>
                  </a:cubicBezTo>
                  <a:cubicBezTo>
                    <a:pt x="1942487" y="906922"/>
                    <a:pt x="1929623" y="913354"/>
                    <a:pt x="1929623" y="923002"/>
                  </a:cubicBezTo>
                  <a:cubicBezTo>
                    <a:pt x="1929623" y="929434"/>
                    <a:pt x="1936055" y="926218"/>
                    <a:pt x="1936055" y="932650"/>
                  </a:cubicBezTo>
                  <a:cubicBezTo>
                    <a:pt x="1936055" y="942299"/>
                    <a:pt x="1926407" y="951947"/>
                    <a:pt x="1926407" y="958379"/>
                  </a:cubicBezTo>
                  <a:cubicBezTo>
                    <a:pt x="1926407" y="968027"/>
                    <a:pt x="1929623" y="974459"/>
                    <a:pt x="1936055" y="980891"/>
                  </a:cubicBezTo>
                  <a:cubicBezTo>
                    <a:pt x="1932839" y="1080588"/>
                    <a:pt x="1932839" y="1083804"/>
                    <a:pt x="1936055" y="1087020"/>
                  </a:cubicBezTo>
                  <a:cubicBezTo>
                    <a:pt x="1932839" y="1096668"/>
                    <a:pt x="1929623" y="1112748"/>
                    <a:pt x="1929623" y="1122397"/>
                  </a:cubicBezTo>
                  <a:cubicBezTo>
                    <a:pt x="1929623" y="1128829"/>
                    <a:pt x="1936055" y="1128829"/>
                    <a:pt x="1936055" y="1138477"/>
                  </a:cubicBezTo>
                  <a:cubicBezTo>
                    <a:pt x="1936055" y="1144909"/>
                    <a:pt x="1929623" y="1138477"/>
                    <a:pt x="1929623" y="1148125"/>
                  </a:cubicBezTo>
                  <a:lnTo>
                    <a:pt x="1929623" y="1402192"/>
                  </a:lnTo>
                  <a:lnTo>
                    <a:pt x="1987512" y="1402192"/>
                  </a:lnTo>
                  <a:lnTo>
                    <a:pt x="1997160" y="1006619"/>
                  </a:lnTo>
                  <a:cubicBezTo>
                    <a:pt x="1993944" y="1003403"/>
                    <a:pt x="1990728" y="1003403"/>
                    <a:pt x="1990728" y="993755"/>
                  </a:cubicBezTo>
                  <a:cubicBezTo>
                    <a:pt x="1990728" y="993755"/>
                    <a:pt x="2000376" y="990539"/>
                    <a:pt x="2000376" y="974459"/>
                  </a:cubicBezTo>
                  <a:lnTo>
                    <a:pt x="2000376" y="951947"/>
                  </a:lnTo>
                  <a:lnTo>
                    <a:pt x="2000376" y="935866"/>
                  </a:lnTo>
                  <a:lnTo>
                    <a:pt x="2138666" y="935866"/>
                  </a:lnTo>
                  <a:cubicBezTo>
                    <a:pt x="2141882" y="951947"/>
                    <a:pt x="2141882" y="968027"/>
                    <a:pt x="2138666" y="984107"/>
                  </a:cubicBezTo>
                  <a:cubicBezTo>
                    <a:pt x="2148314" y="993755"/>
                    <a:pt x="2157962" y="1006619"/>
                    <a:pt x="2157962" y="1016267"/>
                  </a:cubicBezTo>
                  <a:lnTo>
                    <a:pt x="2157962" y="1402192"/>
                  </a:lnTo>
                  <a:cubicBezTo>
                    <a:pt x="2161178" y="1402192"/>
                    <a:pt x="2161178" y="1405408"/>
                    <a:pt x="2167610" y="1405408"/>
                  </a:cubicBezTo>
                  <a:cubicBezTo>
                    <a:pt x="2190122" y="1405408"/>
                    <a:pt x="2170826" y="1370031"/>
                    <a:pt x="2183690" y="1325007"/>
                  </a:cubicBezTo>
                  <a:lnTo>
                    <a:pt x="2183690" y="765417"/>
                  </a:lnTo>
                  <a:lnTo>
                    <a:pt x="2321980" y="765417"/>
                  </a:lnTo>
                  <a:cubicBezTo>
                    <a:pt x="2328412" y="778281"/>
                    <a:pt x="2334844" y="794361"/>
                    <a:pt x="2338060" y="807225"/>
                  </a:cubicBezTo>
                  <a:lnTo>
                    <a:pt x="2334844" y="1341087"/>
                  </a:lnTo>
                  <a:cubicBezTo>
                    <a:pt x="2341276" y="1337871"/>
                    <a:pt x="2357356" y="1337871"/>
                    <a:pt x="2360572" y="1353951"/>
                  </a:cubicBezTo>
                  <a:lnTo>
                    <a:pt x="2379868" y="1350735"/>
                  </a:lnTo>
                  <a:lnTo>
                    <a:pt x="2379868" y="585318"/>
                  </a:lnTo>
                  <a:cubicBezTo>
                    <a:pt x="2392733" y="578886"/>
                    <a:pt x="2457053" y="578886"/>
                    <a:pt x="2489214" y="585318"/>
                  </a:cubicBezTo>
                  <a:lnTo>
                    <a:pt x="2489214" y="1350735"/>
                  </a:lnTo>
                  <a:cubicBezTo>
                    <a:pt x="2492430" y="1353951"/>
                    <a:pt x="2489214" y="1353951"/>
                    <a:pt x="2498862" y="1353951"/>
                  </a:cubicBezTo>
                  <a:cubicBezTo>
                    <a:pt x="2508510" y="1353951"/>
                    <a:pt x="2514942" y="1341087"/>
                    <a:pt x="2531022" y="1344303"/>
                  </a:cubicBezTo>
                  <a:lnTo>
                    <a:pt x="2534238" y="849033"/>
                  </a:lnTo>
                  <a:cubicBezTo>
                    <a:pt x="2534238" y="842601"/>
                    <a:pt x="2531022" y="832953"/>
                    <a:pt x="2531022" y="823305"/>
                  </a:cubicBezTo>
                  <a:cubicBezTo>
                    <a:pt x="2534238" y="813657"/>
                    <a:pt x="2527806" y="804009"/>
                    <a:pt x="2531022" y="794361"/>
                  </a:cubicBezTo>
                  <a:cubicBezTo>
                    <a:pt x="2531022" y="778281"/>
                    <a:pt x="2540670" y="768633"/>
                    <a:pt x="2543886" y="755768"/>
                  </a:cubicBezTo>
                  <a:cubicBezTo>
                    <a:pt x="2563183" y="755768"/>
                    <a:pt x="2592127" y="752552"/>
                    <a:pt x="2601775" y="752552"/>
                  </a:cubicBezTo>
                  <a:lnTo>
                    <a:pt x="2685392" y="752552"/>
                  </a:lnTo>
                  <a:lnTo>
                    <a:pt x="2685392" y="1144909"/>
                  </a:lnTo>
                  <a:cubicBezTo>
                    <a:pt x="2695040" y="1260686"/>
                    <a:pt x="2669312" y="1373247"/>
                    <a:pt x="2695040" y="1373247"/>
                  </a:cubicBezTo>
                  <a:cubicBezTo>
                    <a:pt x="2707904" y="1373247"/>
                    <a:pt x="2707904" y="1360383"/>
                    <a:pt x="2707904" y="1353951"/>
                  </a:cubicBezTo>
                  <a:lnTo>
                    <a:pt x="2733633" y="1353951"/>
                  </a:lnTo>
                  <a:lnTo>
                    <a:pt x="2733633" y="1022699"/>
                  </a:lnTo>
                  <a:cubicBezTo>
                    <a:pt x="2749713" y="1016267"/>
                    <a:pt x="2746497" y="1003403"/>
                    <a:pt x="2749713" y="996971"/>
                  </a:cubicBezTo>
                  <a:cubicBezTo>
                    <a:pt x="2765793" y="964811"/>
                    <a:pt x="2756145" y="984107"/>
                    <a:pt x="2772225" y="977675"/>
                  </a:cubicBezTo>
                  <a:cubicBezTo>
                    <a:pt x="2778657" y="974459"/>
                    <a:pt x="2781873" y="968027"/>
                    <a:pt x="2785089" y="961595"/>
                  </a:cubicBezTo>
                  <a:cubicBezTo>
                    <a:pt x="2810817" y="971243"/>
                    <a:pt x="2830114" y="932650"/>
                    <a:pt x="2820466" y="916570"/>
                  </a:cubicBezTo>
                  <a:cubicBezTo>
                    <a:pt x="2868706" y="932650"/>
                    <a:pt x="2849410" y="868330"/>
                    <a:pt x="2855842" y="849033"/>
                  </a:cubicBezTo>
                  <a:cubicBezTo>
                    <a:pt x="2859058" y="781497"/>
                    <a:pt x="2859058" y="768633"/>
                    <a:pt x="2855842" y="758984"/>
                  </a:cubicBezTo>
                  <a:lnTo>
                    <a:pt x="2868706" y="758984"/>
                  </a:lnTo>
                  <a:lnTo>
                    <a:pt x="2871922" y="900490"/>
                  </a:lnTo>
                  <a:cubicBezTo>
                    <a:pt x="2875138" y="923002"/>
                    <a:pt x="2875138" y="916570"/>
                    <a:pt x="2900866" y="916570"/>
                  </a:cubicBezTo>
                  <a:cubicBezTo>
                    <a:pt x="2900866" y="926218"/>
                    <a:pt x="2904082" y="939082"/>
                    <a:pt x="2900866" y="948731"/>
                  </a:cubicBezTo>
                  <a:cubicBezTo>
                    <a:pt x="2904082" y="961595"/>
                    <a:pt x="2926595" y="958379"/>
                    <a:pt x="2933027" y="961595"/>
                  </a:cubicBezTo>
                  <a:cubicBezTo>
                    <a:pt x="2936243" y="971243"/>
                    <a:pt x="2942675" y="980891"/>
                    <a:pt x="2955539" y="977675"/>
                  </a:cubicBezTo>
                  <a:cubicBezTo>
                    <a:pt x="2958755" y="984107"/>
                    <a:pt x="2961971" y="1006619"/>
                    <a:pt x="2965187" y="1022699"/>
                  </a:cubicBezTo>
                  <a:cubicBezTo>
                    <a:pt x="2968403" y="1025915"/>
                    <a:pt x="2974836" y="1025915"/>
                    <a:pt x="2974836" y="1029132"/>
                  </a:cubicBezTo>
                  <a:cubicBezTo>
                    <a:pt x="2978052" y="1054860"/>
                    <a:pt x="2981268" y="1096668"/>
                    <a:pt x="2981268" y="1106316"/>
                  </a:cubicBezTo>
                  <a:lnTo>
                    <a:pt x="2981268" y="1209230"/>
                  </a:lnTo>
                  <a:cubicBezTo>
                    <a:pt x="2981268" y="1209230"/>
                    <a:pt x="2978052" y="1212446"/>
                    <a:pt x="2987699" y="1212446"/>
                  </a:cubicBezTo>
                  <a:cubicBezTo>
                    <a:pt x="2994132" y="1212446"/>
                    <a:pt x="2990915" y="1199581"/>
                    <a:pt x="3013428" y="1199581"/>
                  </a:cubicBezTo>
                  <a:lnTo>
                    <a:pt x="3013428" y="1177069"/>
                  </a:lnTo>
                  <a:lnTo>
                    <a:pt x="3019860" y="1177069"/>
                  </a:lnTo>
                  <a:lnTo>
                    <a:pt x="3019860" y="1199581"/>
                  </a:lnTo>
                  <a:cubicBezTo>
                    <a:pt x="3023076" y="1199581"/>
                    <a:pt x="3026292" y="1202798"/>
                    <a:pt x="3029508" y="1206014"/>
                  </a:cubicBezTo>
                  <a:cubicBezTo>
                    <a:pt x="3032724" y="1199581"/>
                    <a:pt x="3032724" y="1193149"/>
                    <a:pt x="3032724" y="1186717"/>
                  </a:cubicBezTo>
                  <a:lnTo>
                    <a:pt x="3032724" y="1132045"/>
                  </a:lnTo>
                  <a:cubicBezTo>
                    <a:pt x="3039156" y="1125613"/>
                    <a:pt x="3052020" y="1119181"/>
                    <a:pt x="3058452" y="1109532"/>
                  </a:cubicBezTo>
                  <a:lnTo>
                    <a:pt x="3116341" y="1109532"/>
                  </a:lnTo>
                  <a:cubicBezTo>
                    <a:pt x="3116341" y="1112748"/>
                    <a:pt x="3119557" y="1119181"/>
                    <a:pt x="3122773" y="1122397"/>
                  </a:cubicBezTo>
                  <a:cubicBezTo>
                    <a:pt x="3125989" y="1122397"/>
                    <a:pt x="3132421" y="1119181"/>
                    <a:pt x="3132421" y="1115965"/>
                  </a:cubicBezTo>
                  <a:cubicBezTo>
                    <a:pt x="3135637" y="1099884"/>
                    <a:pt x="3154934" y="1080588"/>
                    <a:pt x="3161365" y="1074156"/>
                  </a:cubicBezTo>
                  <a:cubicBezTo>
                    <a:pt x="3164582" y="1070940"/>
                    <a:pt x="3164582" y="1064508"/>
                    <a:pt x="3164582" y="1061292"/>
                  </a:cubicBezTo>
                  <a:lnTo>
                    <a:pt x="3164582" y="1038780"/>
                  </a:lnTo>
                  <a:cubicBezTo>
                    <a:pt x="3164582" y="1032348"/>
                    <a:pt x="3164582" y="1025915"/>
                    <a:pt x="3167798" y="1022699"/>
                  </a:cubicBezTo>
                  <a:cubicBezTo>
                    <a:pt x="3171014" y="1038780"/>
                    <a:pt x="3167798" y="1058076"/>
                    <a:pt x="3174230" y="1074156"/>
                  </a:cubicBezTo>
                  <a:cubicBezTo>
                    <a:pt x="3183878" y="1096668"/>
                    <a:pt x="3209606" y="1080588"/>
                    <a:pt x="3228903" y="1087020"/>
                  </a:cubicBezTo>
                  <a:cubicBezTo>
                    <a:pt x="3228903" y="1090236"/>
                    <a:pt x="3225686" y="1096668"/>
                    <a:pt x="3225686" y="1099884"/>
                  </a:cubicBezTo>
                  <a:cubicBezTo>
                    <a:pt x="3228903" y="1103100"/>
                    <a:pt x="3238551" y="1103100"/>
                    <a:pt x="3238551" y="1112748"/>
                  </a:cubicBezTo>
                  <a:cubicBezTo>
                    <a:pt x="3251415" y="1157773"/>
                    <a:pt x="3251415" y="1209230"/>
                    <a:pt x="3264279" y="1254254"/>
                  </a:cubicBezTo>
                  <a:cubicBezTo>
                    <a:pt x="3267495" y="1263902"/>
                    <a:pt x="3264279" y="1283198"/>
                    <a:pt x="3267495" y="1299279"/>
                  </a:cubicBezTo>
                  <a:cubicBezTo>
                    <a:pt x="3267495" y="1305711"/>
                    <a:pt x="3273927" y="1315359"/>
                    <a:pt x="3283575" y="1315359"/>
                  </a:cubicBezTo>
                  <a:cubicBezTo>
                    <a:pt x="3290007" y="1315359"/>
                    <a:pt x="3293223" y="1308927"/>
                    <a:pt x="3299655" y="1302495"/>
                  </a:cubicBezTo>
                  <a:lnTo>
                    <a:pt x="3299655" y="1241390"/>
                  </a:lnTo>
                  <a:cubicBezTo>
                    <a:pt x="3299655" y="1225310"/>
                    <a:pt x="3306087" y="1225310"/>
                    <a:pt x="3318952" y="1225310"/>
                  </a:cubicBezTo>
                  <a:cubicBezTo>
                    <a:pt x="3325384" y="1225310"/>
                    <a:pt x="3405785" y="1228526"/>
                    <a:pt x="3412217" y="1228526"/>
                  </a:cubicBezTo>
                  <a:cubicBezTo>
                    <a:pt x="3412217" y="1228526"/>
                    <a:pt x="3415433" y="1231742"/>
                    <a:pt x="3425081" y="1225310"/>
                  </a:cubicBezTo>
                  <a:lnTo>
                    <a:pt x="3425081" y="955163"/>
                  </a:lnTo>
                  <a:cubicBezTo>
                    <a:pt x="3437945" y="935866"/>
                    <a:pt x="3460457" y="919786"/>
                    <a:pt x="3476537" y="900490"/>
                  </a:cubicBezTo>
                  <a:lnTo>
                    <a:pt x="3476537" y="887626"/>
                  </a:lnTo>
                  <a:cubicBezTo>
                    <a:pt x="3476537" y="874762"/>
                    <a:pt x="3479753" y="858682"/>
                    <a:pt x="3482970" y="845817"/>
                  </a:cubicBezTo>
                  <a:cubicBezTo>
                    <a:pt x="3476537" y="887626"/>
                    <a:pt x="3495834" y="900490"/>
                    <a:pt x="3527994" y="900490"/>
                  </a:cubicBezTo>
                  <a:lnTo>
                    <a:pt x="3550506" y="900490"/>
                  </a:lnTo>
                  <a:cubicBezTo>
                    <a:pt x="3550506" y="890842"/>
                    <a:pt x="3550506" y="877978"/>
                    <a:pt x="3553722" y="868330"/>
                  </a:cubicBezTo>
                  <a:cubicBezTo>
                    <a:pt x="3540858" y="932650"/>
                    <a:pt x="3618043" y="884410"/>
                    <a:pt x="3618043" y="932650"/>
                  </a:cubicBezTo>
                  <a:cubicBezTo>
                    <a:pt x="3618043" y="968027"/>
                    <a:pt x="3601963" y="910138"/>
                    <a:pt x="3611611" y="1041996"/>
                  </a:cubicBezTo>
                  <a:lnTo>
                    <a:pt x="3614827" y="1170637"/>
                  </a:lnTo>
                  <a:cubicBezTo>
                    <a:pt x="3618043" y="1173853"/>
                    <a:pt x="3621259" y="1180285"/>
                    <a:pt x="3630907" y="1180285"/>
                  </a:cubicBezTo>
                  <a:cubicBezTo>
                    <a:pt x="3637339" y="1180285"/>
                    <a:pt x="3640555" y="1173853"/>
                    <a:pt x="3646987" y="1167421"/>
                  </a:cubicBezTo>
                  <a:cubicBezTo>
                    <a:pt x="3653420" y="1164205"/>
                    <a:pt x="3663068" y="1170637"/>
                    <a:pt x="3679148" y="1164205"/>
                  </a:cubicBezTo>
                  <a:lnTo>
                    <a:pt x="3679148" y="1054860"/>
                  </a:lnTo>
                  <a:cubicBezTo>
                    <a:pt x="3698444" y="1045212"/>
                    <a:pt x="3727388" y="1025915"/>
                    <a:pt x="3737037" y="1025915"/>
                  </a:cubicBezTo>
                  <a:lnTo>
                    <a:pt x="3823870" y="1025915"/>
                  </a:lnTo>
                  <a:cubicBezTo>
                    <a:pt x="3827086" y="1029132"/>
                    <a:pt x="3827086" y="1035564"/>
                    <a:pt x="3833518" y="1041996"/>
                  </a:cubicBezTo>
                  <a:lnTo>
                    <a:pt x="3846382" y="1041996"/>
                  </a:lnTo>
                  <a:lnTo>
                    <a:pt x="3856030" y="836169"/>
                  </a:lnTo>
                  <a:cubicBezTo>
                    <a:pt x="3859246" y="829737"/>
                    <a:pt x="3859246" y="823305"/>
                    <a:pt x="3859246" y="816873"/>
                  </a:cubicBezTo>
                  <a:cubicBezTo>
                    <a:pt x="3859246" y="810441"/>
                    <a:pt x="3862462" y="800793"/>
                    <a:pt x="3862462" y="791145"/>
                  </a:cubicBezTo>
                  <a:cubicBezTo>
                    <a:pt x="3875326" y="781497"/>
                    <a:pt x="3920351" y="771849"/>
                    <a:pt x="3936431" y="771849"/>
                  </a:cubicBezTo>
                  <a:cubicBezTo>
                    <a:pt x="3955727" y="771849"/>
                    <a:pt x="3984671" y="775065"/>
                    <a:pt x="3984671" y="800793"/>
                  </a:cubicBezTo>
                  <a:lnTo>
                    <a:pt x="3984671" y="984107"/>
                  </a:lnTo>
                  <a:cubicBezTo>
                    <a:pt x="3997536" y="1006619"/>
                    <a:pt x="3997536" y="993755"/>
                    <a:pt x="3997536" y="1009835"/>
                  </a:cubicBezTo>
                  <a:lnTo>
                    <a:pt x="3997536" y="1186717"/>
                  </a:lnTo>
                  <a:cubicBezTo>
                    <a:pt x="4000752" y="1206014"/>
                    <a:pt x="3994320" y="1315359"/>
                    <a:pt x="4036128" y="1315359"/>
                  </a:cubicBezTo>
                  <a:lnTo>
                    <a:pt x="4045776" y="1315359"/>
                  </a:lnTo>
                  <a:cubicBezTo>
                    <a:pt x="4048992" y="1308927"/>
                    <a:pt x="4048992" y="1299279"/>
                    <a:pt x="4048992" y="1286414"/>
                  </a:cubicBezTo>
                  <a:cubicBezTo>
                    <a:pt x="4048992" y="1218878"/>
                    <a:pt x="4036128" y="1193149"/>
                    <a:pt x="4110097" y="1193149"/>
                  </a:cubicBezTo>
                  <a:cubicBezTo>
                    <a:pt x="4119745" y="1193149"/>
                    <a:pt x="4135825" y="1196365"/>
                    <a:pt x="4151905" y="1196365"/>
                  </a:cubicBezTo>
                  <a:cubicBezTo>
                    <a:pt x="4151905" y="1247822"/>
                    <a:pt x="4158337" y="1299279"/>
                    <a:pt x="4161554" y="1350735"/>
                  </a:cubicBezTo>
                  <a:cubicBezTo>
                    <a:pt x="4164770" y="1353951"/>
                    <a:pt x="4167986" y="1357167"/>
                    <a:pt x="4177634" y="1357167"/>
                  </a:cubicBezTo>
                  <a:cubicBezTo>
                    <a:pt x="4184066" y="1357167"/>
                    <a:pt x="4209794" y="1344303"/>
                    <a:pt x="4225874" y="1341087"/>
                  </a:cubicBezTo>
                  <a:cubicBezTo>
                    <a:pt x="4232306" y="1337871"/>
                    <a:pt x="4232306" y="1328223"/>
                    <a:pt x="4232306" y="1318575"/>
                  </a:cubicBezTo>
                  <a:lnTo>
                    <a:pt x="4232306" y="1061292"/>
                  </a:lnTo>
                  <a:lnTo>
                    <a:pt x="4473509" y="987323"/>
                  </a:lnTo>
                  <a:cubicBezTo>
                    <a:pt x="4499237" y="996971"/>
                    <a:pt x="4534614" y="993755"/>
                    <a:pt x="4563558" y="1019483"/>
                  </a:cubicBezTo>
                  <a:lnTo>
                    <a:pt x="4563558" y="1302495"/>
                  </a:lnTo>
                  <a:lnTo>
                    <a:pt x="4573206" y="1312143"/>
                  </a:lnTo>
                  <a:cubicBezTo>
                    <a:pt x="4579638" y="1283198"/>
                    <a:pt x="4618231" y="1299279"/>
                    <a:pt x="4640744" y="1296063"/>
                  </a:cubicBezTo>
                  <a:cubicBezTo>
                    <a:pt x="4647175" y="1292847"/>
                    <a:pt x="4647175" y="1283198"/>
                    <a:pt x="4653607" y="1276766"/>
                  </a:cubicBezTo>
                  <a:lnTo>
                    <a:pt x="4653607" y="1292847"/>
                  </a:lnTo>
                  <a:lnTo>
                    <a:pt x="4660039" y="1299279"/>
                  </a:lnTo>
                  <a:cubicBezTo>
                    <a:pt x="4669687" y="1283198"/>
                    <a:pt x="4679336" y="1267118"/>
                    <a:pt x="4692200" y="1251038"/>
                  </a:cubicBezTo>
                  <a:lnTo>
                    <a:pt x="4692200" y="1138477"/>
                  </a:lnTo>
                  <a:cubicBezTo>
                    <a:pt x="4698632" y="1128829"/>
                    <a:pt x="4721144" y="1115965"/>
                    <a:pt x="4721144" y="1099884"/>
                  </a:cubicBezTo>
                  <a:lnTo>
                    <a:pt x="4875514" y="1099884"/>
                  </a:lnTo>
                  <a:cubicBezTo>
                    <a:pt x="4862650" y="1125613"/>
                    <a:pt x="4904459" y="1119181"/>
                    <a:pt x="4914106" y="1141693"/>
                  </a:cubicBezTo>
                  <a:cubicBezTo>
                    <a:pt x="4923754" y="1160989"/>
                    <a:pt x="4917322" y="1189933"/>
                    <a:pt x="4914106" y="1212446"/>
                  </a:cubicBezTo>
                  <a:cubicBezTo>
                    <a:pt x="4926970" y="1218878"/>
                    <a:pt x="4943051" y="1222094"/>
                    <a:pt x="4952699" y="1222094"/>
                  </a:cubicBezTo>
                  <a:cubicBezTo>
                    <a:pt x="4968779" y="1222094"/>
                    <a:pt x="4968779" y="1196365"/>
                    <a:pt x="4975211" y="1189933"/>
                  </a:cubicBezTo>
                  <a:lnTo>
                    <a:pt x="5084556" y="1189933"/>
                  </a:lnTo>
                  <a:cubicBezTo>
                    <a:pt x="5087772" y="1199581"/>
                    <a:pt x="5097420" y="1202798"/>
                    <a:pt x="5100636" y="1215662"/>
                  </a:cubicBezTo>
                  <a:cubicBezTo>
                    <a:pt x="5103853" y="1218878"/>
                    <a:pt x="5103853" y="1231742"/>
                    <a:pt x="5103853" y="1238174"/>
                  </a:cubicBezTo>
                  <a:cubicBezTo>
                    <a:pt x="5107069" y="1241390"/>
                    <a:pt x="5110285" y="1244606"/>
                    <a:pt x="5116717" y="1244606"/>
                  </a:cubicBezTo>
                  <a:cubicBezTo>
                    <a:pt x="5139229" y="1244606"/>
                    <a:pt x="5136013" y="1183501"/>
                    <a:pt x="5136013" y="1177069"/>
                  </a:cubicBezTo>
                  <a:cubicBezTo>
                    <a:pt x="5139229" y="1157773"/>
                    <a:pt x="5139229" y="1135261"/>
                    <a:pt x="5142445" y="1112748"/>
                  </a:cubicBezTo>
                  <a:cubicBezTo>
                    <a:pt x="5145661" y="1096668"/>
                    <a:pt x="5148877" y="1077372"/>
                    <a:pt x="5152093" y="1058076"/>
                  </a:cubicBezTo>
                  <a:cubicBezTo>
                    <a:pt x="5158525" y="1038780"/>
                    <a:pt x="5158525" y="1013051"/>
                    <a:pt x="5171389" y="993755"/>
                  </a:cubicBezTo>
                  <a:cubicBezTo>
                    <a:pt x="5187470" y="964811"/>
                    <a:pt x="5222846" y="939082"/>
                    <a:pt x="5245358" y="919786"/>
                  </a:cubicBezTo>
                  <a:cubicBezTo>
                    <a:pt x="5248575" y="916570"/>
                    <a:pt x="5264654" y="874762"/>
                    <a:pt x="5283951" y="874762"/>
                  </a:cubicBezTo>
                  <a:cubicBezTo>
                    <a:pt x="5293599" y="874762"/>
                    <a:pt x="5303247" y="906922"/>
                    <a:pt x="5303247" y="916570"/>
                  </a:cubicBezTo>
                  <a:cubicBezTo>
                    <a:pt x="5312895" y="971243"/>
                    <a:pt x="5319327" y="1025915"/>
                    <a:pt x="5325759" y="1080588"/>
                  </a:cubicBezTo>
                  <a:lnTo>
                    <a:pt x="5332191" y="1341087"/>
                  </a:lnTo>
                  <a:cubicBezTo>
                    <a:pt x="5335408" y="1341087"/>
                    <a:pt x="5335408" y="1344303"/>
                    <a:pt x="5341839" y="1344303"/>
                  </a:cubicBezTo>
                  <a:cubicBezTo>
                    <a:pt x="5361136" y="1344303"/>
                    <a:pt x="5351487" y="1305711"/>
                    <a:pt x="5422241" y="1328223"/>
                  </a:cubicBezTo>
                  <a:cubicBezTo>
                    <a:pt x="5425457" y="1318575"/>
                    <a:pt x="5425457" y="1292847"/>
                    <a:pt x="5425457" y="1286414"/>
                  </a:cubicBezTo>
                  <a:cubicBezTo>
                    <a:pt x="5415808" y="1234958"/>
                    <a:pt x="5476913" y="1273550"/>
                    <a:pt x="5473697" y="1241390"/>
                  </a:cubicBezTo>
                  <a:cubicBezTo>
                    <a:pt x="5483345" y="1234958"/>
                    <a:pt x="5538018" y="1247822"/>
                    <a:pt x="5525154" y="1199581"/>
                  </a:cubicBezTo>
                  <a:cubicBezTo>
                    <a:pt x="5525154" y="1193149"/>
                    <a:pt x="5525154" y="1186717"/>
                    <a:pt x="5528370" y="1180285"/>
                  </a:cubicBezTo>
                  <a:cubicBezTo>
                    <a:pt x="5531586" y="1196365"/>
                    <a:pt x="5531586" y="1215662"/>
                    <a:pt x="5528370" y="1238174"/>
                  </a:cubicBezTo>
                  <a:lnTo>
                    <a:pt x="5573394" y="1238174"/>
                  </a:lnTo>
                  <a:cubicBezTo>
                    <a:pt x="5573394" y="1244606"/>
                    <a:pt x="5573394" y="1251038"/>
                    <a:pt x="5579826" y="1257470"/>
                  </a:cubicBezTo>
                  <a:lnTo>
                    <a:pt x="5611987" y="1257470"/>
                  </a:lnTo>
                  <a:lnTo>
                    <a:pt x="5611987" y="1070940"/>
                  </a:lnTo>
                  <a:cubicBezTo>
                    <a:pt x="5631283" y="1058076"/>
                    <a:pt x="5660227" y="1051644"/>
                    <a:pt x="5653795" y="1029132"/>
                  </a:cubicBezTo>
                  <a:cubicBezTo>
                    <a:pt x="5650579" y="1009835"/>
                    <a:pt x="5679523" y="996971"/>
                    <a:pt x="5692387" y="996971"/>
                  </a:cubicBezTo>
                  <a:cubicBezTo>
                    <a:pt x="5698820" y="996971"/>
                    <a:pt x="5759924" y="1013051"/>
                    <a:pt x="5792085" y="1025915"/>
                  </a:cubicBezTo>
                  <a:cubicBezTo>
                    <a:pt x="5798517" y="1029132"/>
                    <a:pt x="5798517" y="1045212"/>
                    <a:pt x="5798517" y="1048428"/>
                  </a:cubicBezTo>
                  <a:lnTo>
                    <a:pt x="5801733" y="1251038"/>
                  </a:lnTo>
                  <a:cubicBezTo>
                    <a:pt x="5795301" y="1270334"/>
                    <a:pt x="5811381" y="1286414"/>
                    <a:pt x="5811381" y="1305711"/>
                  </a:cubicBezTo>
                  <a:cubicBezTo>
                    <a:pt x="5811381" y="1312143"/>
                    <a:pt x="5804949" y="1347519"/>
                    <a:pt x="5804949" y="1357167"/>
                  </a:cubicBezTo>
                  <a:cubicBezTo>
                    <a:pt x="5804949" y="1386112"/>
                    <a:pt x="5801733" y="1398976"/>
                    <a:pt x="5830677" y="1398976"/>
                  </a:cubicBezTo>
                  <a:cubicBezTo>
                    <a:pt x="5840325" y="1398976"/>
                    <a:pt x="5853189" y="1395760"/>
                    <a:pt x="5862838" y="1392544"/>
                  </a:cubicBezTo>
                  <a:lnTo>
                    <a:pt x="6013991" y="1395760"/>
                  </a:lnTo>
                  <a:cubicBezTo>
                    <a:pt x="6026855" y="1392544"/>
                    <a:pt x="6042936" y="1386112"/>
                    <a:pt x="6059016" y="1386112"/>
                  </a:cubicBezTo>
                  <a:cubicBezTo>
                    <a:pt x="6068664" y="1382896"/>
                    <a:pt x="6081528" y="1389328"/>
                    <a:pt x="6091176" y="1386112"/>
                  </a:cubicBezTo>
                  <a:cubicBezTo>
                    <a:pt x="6091176" y="1382896"/>
                    <a:pt x="6097608" y="1379680"/>
                    <a:pt x="6104040" y="1373247"/>
                  </a:cubicBezTo>
                  <a:lnTo>
                    <a:pt x="6184441" y="1373247"/>
                  </a:lnTo>
                  <a:cubicBezTo>
                    <a:pt x="6197305" y="1347519"/>
                    <a:pt x="6206954" y="1321791"/>
                    <a:pt x="6213386" y="1296063"/>
                  </a:cubicBezTo>
                  <a:cubicBezTo>
                    <a:pt x="6216602" y="1286414"/>
                    <a:pt x="6223034" y="1276766"/>
                    <a:pt x="6226250" y="1267118"/>
                  </a:cubicBezTo>
                  <a:cubicBezTo>
                    <a:pt x="6229466" y="1260686"/>
                    <a:pt x="6229466" y="1254254"/>
                    <a:pt x="6229466" y="1244606"/>
                  </a:cubicBezTo>
                  <a:cubicBezTo>
                    <a:pt x="6229466" y="1196365"/>
                    <a:pt x="6181225" y="1209230"/>
                    <a:pt x="6181225" y="1148125"/>
                  </a:cubicBezTo>
                  <a:cubicBezTo>
                    <a:pt x="6181225" y="1122397"/>
                    <a:pt x="6190873" y="1093452"/>
                    <a:pt x="6229466" y="1074156"/>
                  </a:cubicBezTo>
                  <a:lnTo>
                    <a:pt x="6235898" y="636775"/>
                  </a:lnTo>
                  <a:cubicBezTo>
                    <a:pt x="6232682" y="630343"/>
                    <a:pt x="6219818" y="620695"/>
                    <a:pt x="6213386" y="614263"/>
                  </a:cubicBezTo>
                  <a:cubicBezTo>
                    <a:pt x="6200521" y="598183"/>
                    <a:pt x="6194089" y="582102"/>
                    <a:pt x="6194089" y="566022"/>
                  </a:cubicBezTo>
                  <a:cubicBezTo>
                    <a:pt x="6194089" y="492053"/>
                    <a:pt x="6277706" y="511350"/>
                    <a:pt x="6277706" y="463109"/>
                  </a:cubicBezTo>
                  <a:cubicBezTo>
                    <a:pt x="6277706" y="453461"/>
                    <a:pt x="6274490" y="453461"/>
                    <a:pt x="6268058" y="450245"/>
                  </a:cubicBezTo>
                  <a:lnTo>
                    <a:pt x="6280922" y="437381"/>
                  </a:lnTo>
                  <a:lnTo>
                    <a:pt x="6280922" y="373060"/>
                  </a:lnTo>
                  <a:cubicBezTo>
                    <a:pt x="6274490" y="366628"/>
                    <a:pt x="6268058" y="356980"/>
                    <a:pt x="6268058" y="350548"/>
                  </a:cubicBezTo>
                  <a:cubicBezTo>
                    <a:pt x="6268058" y="340900"/>
                    <a:pt x="6274490" y="331252"/>
                    <a:pt x="6271274" y="321603"/>
                  </a:cubicBezTo>
                  <a:cubicBezTo>
                    <a:pt x="6287355" y="321603"/>
                    <a:pt x="6287355" y="299091"/>
                    <a:pt x="6287355" y="289443"/>
                  </a:cubicBezTo>
                  <a:cubicBezTo>
                    <a:pt x="6287355" y="279795"/>
                    <a:pt x="6290571" y="266931"/>
                    <a:pt x="6290571" y="260499"/>
                  </a:cubicBezTo>
                  <a:cubicBezTo>
                    <a:pt x="6290571" y="250851"/>
                    <a:pt x="6287355" y="244419"/>
                    <a:pt x="6280922" y="237986"/>
                  </a:cubicBezTo>
                  <a:cubicBezTo>
                    <a:pt x="6284138" y="237986"/>
                    <a:pt x="6290571" y="234770"/>
                    <a:pt x="6297003" y="231554"/>
                  </a:cubicBezTo>
                  <a:lnTo>
                    <a:pt x="6297003" y="157586"/>
                  </a:lnTo>
                  <a:cubicBezTo>
                    <a:pt x="6293787" y="157586"/>
                    <a:pt x="6290571" y="164018"/>
                    <a:pt x="6290571" y="154370"/>
                  </a:cubicBezTo>
                  <a:cubicBezTo>
                    <a:pt x="6290571" y="147937"/>
                    <a:pt x="6297003" y="144721"/>
                    <a:pt x="6297003" y="138289"/>
                  </a:cubicBezTo>
                  <a:lnTo>
                    <a:pt x="6297003" y="122209"/>
                  </a:lnTo>
                  <a:cubicBezTo>
                    <a:pt x="6297003" y="115777"/>
                    <a:pt x="6297003" y="109345"/>
                    <a:pt x="6300219" y="102913"/>
                  </a:cubicBezTo>
                  <a:lnTo>
                    <a:pt x="6303435" y="0"/>
                  </a:lnTo>
                  <a:close/>
                  <a:moveTo>
                    <a:pt x="6277706" y="649639"/>
                  </a:moveTo>
                  <a:lnTo>
                    <a:pt x="6277706" y="691448"/>
                  </a:lnTo>
                  <a:cubicBezTo>
                    <a:pt x="6293787" y="672151"/>
                    <a:pt x="6297003" y="678584"/>
                    <a:pt x="6297003" y="665719"/>
                  </a:cubicBezTo>
                  <a:cubicBezTo>
                    <a:pt x="6297003" y="656071"/>
                    <a:pt x="6297003" y="652855"/>
                    <a:pt x="6293787" y="649639"/>
                  </a:cubicBezTo>
                  <a:lnTo>
                    <a:pt x="6277706" y="649639"/>
                  </a:lnTo>
                  <a:close/>
                  <a:moveTo>
                    <a:pt x="6277706" y="717176"/>
                  </a:moveTo>
                  <a:lnTo>
                    <a:pt x="6274490" y="755768"/>
                  </a:lnTo>
                  <a:cubicBezTo>
                    <a:pt x="6297003" y="749336"/>
                    <a:pt x="6293787" y="742904"/>
                    <a:pt x="6293787" y="736472"/>
                  </a:cubicBezTo>
                  <a:cubicBezTo>
                    <a:pt x="6293787" y="723608"/>
                    <a:pt x="6290571" y="717176"/>
                    <a:pt x="6277706" y="717176"/>
                  </a:cubicBezTo>
                  <a:close/>
                  <a:moveTo>
                    <a:pt x="6274490" y="781497"/>
                  </a:moveTo>
                  <a:lnTo>
                    <a:pt x="6274490" y="826521"/>
                  </a:lnTo>
                  <a:cubicBezTo>
                    <a:pt x="6290571" y="823305"/>
                    <a:pt x="6293787" y="816873"/>
                    <a:pt x="6293787" y="804009"/>
                  </a:cubicBezTo>
                  <a:cubicBezTo>
                    <a:pt x="6293787" y="797577"/>
                    <a:pt x="6297003" y="784713"/>
                    <a:pt x="6274490" y="781497"/>
                  </a:cubicBezTo>
                  <a:close/>
                  <a:moveTo>
                    <a:pt x="6274490" y="855466"/>
                  </a:moveTo>
                  <a:lnTo>
                    <a:pt x="6274490" y="900490"/>
                  </a:lnTo>
                  <a:cubicBezTo>
                    <a:pt x="6287355" y="884410"/>
                    <a:pt x="6293787" y="890842"/>
                    <a:pt x="6293787" y="874762"/>
                  </a:cubicBezTo>
                  <a:cubicBezTo>
                    <a:pt x="6293787" y="865114"/>
                    <a:pt x="6297003" y="861898"/>
                    <a:pt x="6274490" y="855466"/>
                  </a:cubicBezTo>
                  <a:close/>
                  <a:moveTo>
                    <a:pt x="6274490" y="926218"/>
                  </a:moveTo>
                  <a:lnTo>
                    <a:pt x="6274490" y="977675"/>
                  </a:lnTo>
                  <a:cubicBezTo>
                    <a:pt x="6297003" y="971243"/>
                    <a:pt x="6293787" y="958379"/>
                    <a:pt x="6293787" y="951947"/>
                  </a:cubicBezTo>
                  <a:cubicBezTo>
                    <a:pt x="6293787" y="932650"/>
                    <a:pt x="6297003" y="932650"/>
                    <a:pt x="6274490" y="926218"/>
                  </a:cubicBezTo>
                  <a:close/>
                  <a:moveTo>
                    <a:pt x="6274490" y="1006619"/>
                  </a:moveTo>
                  <a:lnTo>
                    <a:pt x="6274490" y="1041996"/>
                  </a:lnTo>
                  <a:lnTo>
                    <a:pt x="6290571" y="1041996"/>
                  </a:lnTo>
                  <a:cubicBezTo>
                    <a:pt x="6293787" y="1035564"/>
                    <a:pt x="6293787" y="1035564"/>
                    <a:pt x="6293787" y="1025915"/>
                  </a:cubicBezTo>
                  <a:cubicBezTo>
                    <a:pt x="6293787" y="1016267"/>
                    <a:pt x="6290571" y="1013051"/>
                    <a:pt x="6274490" y="1006619"/>
                  </a:cubicBezTo>
                  <a:close/>
                  <a:moveTo>
                    <a:pt x="6345243" y="1231742"/>
                  </a:moveTo>
                  <a:lnTo>
                    <a:pt x="6342027" y="1350735"/>
                  </a:lnTo>
                  <a:cubicBezTo>
                    <a:pt x="6358107" y="1334655"/>
                    <a:pt x="6390268" y="1302495"/>
                    <a:pt x="6390268" y="1296063"/>
                  </a:cubicBezTo>
                  <a:cubicBezTo>
                    <a:pt x="6390268" y="1286414"/>
                    <a:pt x="6358107" y="1251038"/>
                    <a:pt x="6345243" y="1231742"/>
                  </a:cubicBezTo>
                  <a:close/>
                  <a:moveTo>
                    <a:pt x="6403132" y="1318575"/>
                  </a:moveTo>
                  <a:cubicBezTo>
                    <a:pt x="6380620" y="1344303"/>
                    <a:pt x="6361323" y="1370031"/>
                    <a:pt x="6345243" y="1392544"/>
                  </a:cubicBezTo>
                  <a:cubicBezTo>
                    <a:pt x="6364539" y="1392544"/>
                    <a:pt x="6396700" y="1395760"/>
                    <a:pt x="6406348" y="1395760"/>
                  </a:cubicBezTo>
                  <a:cubicBezTo>
                    <a:pt x="6412780" y="1395760"/>
                    <a:pt x="6415996" y="1389328"/>
                    <a:pt x="6419212" y="1382896"/>
                  </a:cubicBezTo>
                  <a:cubicBezTo>
                    <a:pt x="6432076" y="1382896"/>
                    <a:pt x="6444940" y="1382896"/>
                    <a:pt x="6457805" y="1386112"/>
                  </a:cubicBezTo>
                  <a:cubicBezTo>
                    <a:pt x="6435292" y="1363599"/>
                    <a:pt x="6415996" y="1325007"/>
                    <a:pt x="6403132" y="1318575"/>
                  </a:cubicBezTo>
                  <a:close/>
                  <a:moveTo>
                    <a:pt x="6280922" y="1238174"/>
                  </a:moveTo>
                  <a:cubicBezTo>
                    <a:pt x="6261626" y="1247822"/>
                    <a:pt x="6274490" y="1276766"/>
                    <a:pt x="6268058" y="1289631"/>
                  </a:cubicBezTo>
                  <a:lnTo>
                    <a:pt x="6274490" y="1296063"/>
                  </a:lnTo>
                  <a:lnTo>
                    <a:pt x="6287355" y="1296063"/>
                  </a:lnTo>
                  <a:lnTo>
                    <a:pt x="6290571" y="1241390"/>
                  </a:lnTo>
                  <a:cubicBezTo>
                    <a:pt x="6287355" y="1241390"/>
                    <a:pt x="6284138" y="1238174"/>
                    <a:pt x="6280922" y="1238174"/>
                  </a:cubicBezTo>
                  <a:close/>
                  <a:moveTo>
                    <a:pt x="6271274" y="1318575"/>
                  </a:moveTo>
                  <a:lnTo>
                    <a:pt x="6268058" y="1325007"/>
                  </a:lnTo>
                  <a:cubicBezTo>
                    <a:pt x="6268058" y="1331439"/>
                    <a:pt x="6280922" y="1366815"/>
                    <a:pt x="6290571" y="1382896"/>
                  </a:cubicBezTo>
                  <a:lnTo>
                    <a:pt x="6290571" y="1321791"/>
                  </a:lnTo>
                  <a:cubicBezTo>
                    <a:pt x="6284138" y="1318575"/>
                    <a:pt x="6277706" y="1318575"/>
                    <a:pt x="6271274" y="1318575"/>
                  </a:cubicBezTo>
                  <a:close/>
                  <a:moveTo>
                    <a:pt x="6136201" y="1383298"/>
                  </a:moveTo>
                  <a:cubicBezTo>
                    <a:pt x="6123337" y="1383700"/>
                    <a:pt x="6110472" y="1386112"/>
                    <a:pt x="6097608" y="1386112"/>
                  </a:cubicBezTo>
                  <a:cubicBezTo>
                    <a:pt x="6110472" y="1389328"/>
                    <a:pt x="6123337" y="1389328"/>
                    <a:pt x="6132985" y="1392544"/>
                  </a:cubicBezTo>
                  <a:lnTo>
                    <a:pt x="6174793" y="1392544"/>
                  </a:lnTo>
                  <a:cubicBezTo>
                    <a:pt x="6161929" y="1384504"/>
                    <a:pt x="6149065" y="1382896"/>
                    <a:pt x="6136201" y="1383298"/>
                  </a:cubicBezTo>
                  <a:close/>
                  <a:moveTo>
                    <a:pt x="10889505" y="99697"/>
                  </a:moveTo>
                  <a:cubicBezTo>
                    <a:pt x="10892721" y="135073"/>
                    <a:pt x="10902369" y="167234"/>
                    <a:pt x="10905585" y="196178"/>
                  </a:cubicBezTo>
                  <a:cubicBezTo>
                    <a:pt x="11014930" y="196178"/>
                    <a:pt x="11024578" y="199394"/>
                    <a:pt x="11034226" y="199394"/>
                  </a:cubicBezTo>
                  <a:cubicBezTo>
                    <a:pt x="11040658" y="199394"/>
                    <a:pt x="11047090" y="199394"/>
                    <a:pt x="11050307" y="196178"/>
                  </a:cubicBezTo>
                  <a:cubicBezTo>
                    <a:pt x="11059955" y="167234"/>
                    <a:pt x="11076035" y="115777"/>
                    <a:pt x="11076035" y="106129"/>
                  </a:cubicBezTo>
                  <a:cubicBezTo>
                    <a:pt x="11076035" y="99697"/>
                    <a:pt x="11072819" y="99697"/>
                    <a:pt x="11072819" y="99697"/>
                  </a:cubicBezTo>
                  <a:lnTo>
                    <a:pt x="10889505" y="99697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D457062B-26EA-3E0F-F954-31F19316B862}"/>
              </a:ext>
            </a:extLst>
          </p:cNvPr>
          <p:cNvSpPr txBox="1"/>
          <p:nvPr/>
        </p:nvSpPr>
        <p:spPr>
          <a:xfrm>
            <a:off x="107703938" y="-54575591"/>
            <a:ext cx="66389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2643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B652541-0D64-20DC-A59A-E1D1C1C2DCD3}"/>
              </a:ext>
            </a:extLst>
          </p:cNvPr>
          <p:cNvGrpSpPr/>
          <p:nvPr/>
        </p:nvGrpSpPr>
        <p:grpSpPr>
          <a:xfrm>
            <a:off x="93173" y="-227191"/>
            <a:ext cx="4217059" cy="1282134"/>
            <a:chOff x="93173" y="-227191"/>
            <a:chExt cx="4217059" cy="128213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C87E356-03C4-9DFA-A946-47F5FD886095}"/>
                </a:ext>
              </a:extLst>
            </p:cNvPr>
            <p:cNvSpPr/>
            <p:nvPr/>
          </p:nvSpPr>
          <p:spPr>
            <a:xfrm>
              <a:off x="298272" y="-227191"/>
              <a:ext cx="1251250" cy="12512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5AF978-841D-7FF2-F2E2-0CE6C4A6F40E}"/>
                </a:ext>
              </a:extLst>
            </p:cNvPr>
            <p:cNvSpPr txBox="1"/>
            <p:nvPr/>
          </p:nvSpPr>
          <p:spPr>
            <a:xfrm>
              <a:off x="1547622" y="316166"/>
              <a:ext cx="276261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下步工作计划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D6069CF-666A-15B3-C383-8FD8FE29880D}"/>
                </a:ext>
              </a:extLst>
            </p:cNvPr>
            <p:cNvSpPr/>
            <p:nvPr/>
          </p:nvSpPr>
          <p:spPr>
            <a:xfrm>
              <a:off x="93173" y="608531"/>
              <a:ext cx="410198" cy="410198"/>
            </a:xfrm>
            <a:prstGeom prst="ellipse">
              <a:avLst/>
            </a:prstGeom>
            <a:gradFill>
              <a:gsLst>
                <a:gs pos="0">
                  <a:srgbClr val="0276FD">
                    <a:alpha val="39000"/>
                  </a:srgbClr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85AD451-35F0-D494-7ED2-6F9BD4AC5DDC}"/>
                </a:ext>
              </a:extLst>
            </p:cNvPr>
            <p:cNvSpPr txBox="1"/>
            <p:nvPr/>
          </p:nvSpPr>
          <p:spPr>
            <a:xfrm>
              <a:off x="316193" y="39280"/>
              <a:ext cx="14948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04</a:t>
              </a:r>
              <a:endParaRPr lang="zh-CN" altLang="en-US" sz="60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7" name="íŝ1ïḓe">
            <a:extLst>
              <a:ext uri="{FF2B5EF4-FFF2-40B4-BE49-F238E27FC236}">
                <a16:creationId xmlns:a16="http://schemas.microsoft.com/office/drawing/2014/main" id="{F83C7CDB-7CDE-114E-4084-51A03011FFD3}"/>
              </a:ext>
            </a:extLst>
          </p:cNvPr>
          <p:cNvGrpSpPr/>
          <p:nvPr/>
        </p:nvGrpSpPr>
        <p:grpSpPr>
          <a:xfrm>
            <a:off x="673100" y="2764226"/>
            <a:ext cx="3232150" cy="1166958"/>
            <a:chOff x="673100" y="2764226"/>
            <a:chExt cx="3232150" cy="1166958"/>
          </a:xfrm>
        </p:grpSpPr>
        <p:sp>
          <p:nvSpPr>
            <p:cNvPr id="8" name="îśḷiḋé">
              <a:extLst>
                <a:ext uri="{FF2B5EF4-FFF2-40B4-BE49-F238E27FC236}">
                  <a16:creationId xmlns:a16="http://schemas.microsoft.com/office/drawing/2014/main" id="{FEE47B18-DE09-D5D7-8212-0F5D0201DE1F}"/>
                </a:ext>
              </a:extLst>
            </p:cNvPr>
            <p:cNvSpPr/>
            <p:nvPr/>
          </p:nvSpPr>
          <p:spPr bwMode="auto">
            <a:xfrm>
              <a:off x="673100" y="3151824"/>
              <a:ext cx="3232150" cy="779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9" name="íṥḷíḓe">
              <a:extLst>
                <a:ext uri="{FF2B5EF4-FFF2-40B4-BE49-F238E27FC236}">
                  <a16:creationId xmlns:a16="http://schemas.microsoft.com/office/drawing/2014/main" id="{9199B05F-560A-4B39-C161-B3018471F158}"/>
                </a:ext>
              </a:extLst>
            </p:cNvPr>
            <p:cNvSpPr txBox="1"/>
            <p:nvPr/>
          </p:nvSpPr>
          <p:spPr bwMode="auto">
            <a:xfrm>
              <a:off x="673100" y="2764226"/>
              <a:ext cx="323215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ïṥļïḍè">
            <a:extLst>
              <a:ext uri="{FF2B5EF4-FFF2-40B4-BE49-F238E27FC236}">
                <a16:creationId xmlns:a16="http://schemas.microsoft.com/office/drawing/2014/main" id="{284A5D78-B1F9-84D4-055A-8A448E68DEF5}"/>
              </a:ext>
            </a:extLst>
          </p:cNvPr>
          <p:cNvSpPr/>
          <p:nvPr/>
        </p:nvSpPr>
        <p:spPr bwMode="auto">
          <a:xfrm>
            <a:off x="673100" y="4068406"/>
            <a:ext cx="3232150" cy="77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sp>
        <p:nvSpPr>
          <p:cNvPr id="11" name="îšliḑê">
            <a:extLst>
              <a:ext uri="{FF2B5EF4-FFF2-40B4-BE49-F238E27FC236}">
                <a16:creationId xmlns:a16="http://schemas.microsoft.com/office/drawing/2014/main" id="{02956355-A86F-A6AE-AEFA-A1AD4B2256A1}"/>
              </a:ext>
            </a:extLst>
          </p:cNvPr>
          <p:cNvSpPr/>
          <p:nvPr/>
        </p:nvSpPr>
        <p:spPr bwMode="auto">
          <a:xfrm>
            <a:off x="673100" y="4984986"/>
            <a:ext cx="3232150" cy="77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sp>
        <p:nvSpPr>
          <p:cNvPr id="12" name="ïšḻiḑè">
            <a:extLst>
              <a:ext uri="{FF2B5EF4-FFF2-40B4-BE49-F238E27FC236}">
                <a16:creationId xmlns:a16="http://schemas.microsoft.com/office/drawing/2014/main" id="{0BCE7DD4-0C89-2B78-6FF2-C694C7D70553}"/>
              </a:ext>
            </a:extLst>
          </p:cNvPr>
          <p:cNvSpPr/>
          <p:nvPr/>
        </p:nvSpPr>
        <p:spPr>
          <a:xfrm>
            <a:off x="1885662" y="1821936"/>
            <a:ext cx="807027" cy="807027"/>
          </a:xfrm>
          <a:prstGeom prst="ellipse">
            <a:avLst/>
          </a:prstGeom>
          <a:gradFill>
            <a:gsLst>
              <a:gs pos="0">
                <a:srgbClr val="01C1F5"/>
              </a:gs>
              <a:gs pos="100000">
                <a:srgbClr val="0276FD"/>
              </a:gs>
            </a:gsLst>
            <a:lin ang="9600000" scaled="0"/>
          </a:gradFill>
          <a:ln w="25400"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4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ïśľîďé">
            <a:extLst>
              <a:ext uri="{FF2B5EF4-FFF2-40B4-BE49-F238E27FC236}">
                <a16:creationId xmlns:a16="http://schemas.microsoft.com/office/drawing/2014/main" id="{A270963A-F561-9121-E140-1D1500ECDF0D}"/>
              </a:ext>
            </a:extLst>
          </p:cNvPr>
          <p:cNvSpPr/>
          <p:nvPr/>
        </p:nvSpPr>
        <p:spPr bwMode="auto">
          <a:xfrm>
            <a:off x="2078079" y="2047018"/>
            <a:ext cx="422192" cy="356863"/>
          </a:xfrm>
          <a:custGeom>
            <a:avLst/>
            <a:gdLst>
              <a:gd name="connsiteX0" fmla="*/ 217420 w 608094"/>
              <a:gd name="connsiteY0" fmla="*/ 438401 h 513999"/>
              <a:gd name="connsiteX1" fmla="*/ 205206 w 608094"/>
              <a:gd name="connsiteY1" fmla="*/ 450598 h 513999"/>
              <a:gd name="connsiteX2" fmla="*/ 217420 w 608094"/>
              <a:gd name="connsiteY2" fmla="*/ 462795 h 513999"/>
              <a:gd name="connsiteX3" fmla="*/ 276185 w 608094"/>
              <a:gd name="connsiteY3" fmla="*/ 462680 h 513999"/>
              <a:gd name="connsiteX4" fmla="*/ 288399 w 608094"/>
              <a:gd name="connsiteY4" fmla="*/ 450598 h 513999"/>
              <a:gd name="connsiteX5" fmla="*/ 276185 w 608094"/>
              <a:gd name="connsiteY5" fmla="*/ 438516 h 513999"/>
              <a:gd name="connsiteX6" fmla="*/ 41718 w 608094"/>
              <a:gd name="connsiteY6" fmla="*/ 438401 h 513999"/>
              <a:gd name="connsiteX7" fmla="*/ 29502 w 608094"/>
              <a:gd name="connsiteY7" fmla="*/ 450598 h 513999"/>
              <a:gd name="connsiteX8" fmla="*/ 41718 w 608094"/>
              <a:gd name="connsiteY8" fmla="*/ 462795 h 513999"/>
              <a:gd name="connsiteX9" fmla="*/ 100491 w 608094"/>
              <a:gd name="connsiteY9" fmla="*/ 462680 h 513999"/>
              <a:gd name="connsiteX10" fmla="*/ 112591 w 608094"/>
              <a:gd name="connsiteY10" fmla="*/ 450598 h 513999"/>
              <a:gd name="connsiteX11" fmla="*/ 100491 w 608094"/>
              <a:gd name="connsiteY11" fmla="*/ 438516 h 513999"/>
              <a:gd name="connsiteX12" fmla="*/ 217535 w 608094"/>
              <a:gd name="connsiteY12" fmla="*/ 90327 h 513999"/>
              <a:gd name="connsiteX13" fmla="*/ 205321 w 608094"/>
              <a:gd name="connsiteY13" fmla="*/ 102524 h 513999"/>
              <a:gd name="connsiteX14" fmla="*/ 217535 w 608094"/>
              <a:gd name="connsiteY14" fmla="*/ 114721 h 513999"/>
              <a:gd name="connsiteX15" fmla="*/ 276300 w 608094"/>
              <a:gd name="connsiteY15" fmla="*/ 114721 h 513999"/>
              <a:gd name="connsiteX16" fmla="*/ 288399 w 608094"/>
              <a:gd name="connsiteY16" fmla="*/ 102524 h 513999"/>
              <a:gd name="connsiteX17" fmla="*/ 276300 w 608094"/>
              <a:gd name="connsiteY17" fmla="*/ 90327 h 513999"/>
              <a:gd name="connsiteX18" fmla="*/ 41718 w 608094"/>
              <a:gd name="connsiteY18" fmla="*/ 90327 h 513999"/>
              <a:gd name="connsiteX19" fmla="*/ 29617 w 608094"/>
              <a:gd name="connsiteY19" fmla="*/ 102524 h 513999"/>
              <a:gd name="connsiteX20" fmla="*/ 41718 w 608094"/>
              <a:gd name="connsiteY20" fmla="*/ 114721 h 513999"/>
              <a:gd name="connsiteX21" fmla="*/ 100491 w 608094"/>
              <a:gd name="connsiteY21" fmla="*/ 114721 h 513999"/>
              <a:gd name="connsiteX22" fmla="*/ 112591 w 608094"/>
              <a:gd name="connsiteY22" fmla="*/ 102524 h 513999"/>
              <a:gd name="connsiteX23" fmla="*/ 100491 w 608094"/>
              <a:gd name="connsiteY23" fmla="*/ 90327 h 513999"/>
              <a:gd name="connsiteX24" fmla="*/ 357302 w 608094"/>
              <a:gd name="connsiteY24" fmla="*/ 33254 h 513999"/>
              <a:gd name="connsiteX25" fmla="*/ 381620 w 608094"/>
              <a:gd name="connsiteY25" fmla="*/ 48903 h 513999"/>
              <a:gd name="connsiteX26" fmla="*/ 476931 w 608094"/>
              <a:gd name="connsiteY26" fmla="*/ 484904 h 513999"/>
              <a:gd name="connsiteX27" fmla="*/ 461257 w 608094"/>
              <a:gd name="connsiteY27" fmla="*/ 509299 h 513999"/>
              <a:gd name="connsiteX28" fmla="*/ 436939 w 608094"/>
              <a:gd name="connsiteY28" fmla="*/ 493649 h 513999"/>
              <a:gd name="connsiteX29" fmla="*/ 341628 w 608094"/>
              <a:gd name="connsiteY29" fmla="*/ 57534 h 513999"/>
              <a:gd name="connsiteX30" fmla="*/ 357302 w 608094"/>
              <a:gd name="connsiteY30" fmla="*/ 33254 h 513999"/>
              <a:gd name="connsiteX31" fmla="*/ 405056 w 608094"/>
              <a:gd name="connsiteY31" fmla="*/ 22956 h 513999"/>
              <a:gd name="connsiteX32" fmla="*/ 416229 w 608094"/>
              <a:gd name="connsiteY32" fmla="*/ 30089 h 513999"/>
              <a:gd name="connsiteX33" fmla="*/ 516092 w 608094"/>
              <a:gd name="connsiteY33" fmla="*/ 487647 h 513999"/>
              <a:gd name="connsiteX34" fmla="*/ 508951 w 608094"/>
              <a:gd name="connsiteY34" fmla="*/ 498807 h 513999"/>
              <a:gd name="connsiteX35" fmla="*/ 497663 w 608094"/>
              <a:gd name="connsiteY35" fmla="*/ 491674 h 513999"/>
              <a:gd name="connsiteX36" fmla="*/ 397800 w 608094"/>
              <a:gd name="connsiteY36" fmla="*/ 34116 h 513999"/>
              <a:gd name="connsiteX37" fmla="*/ 405056 w 608094"/>
              <a:gd name="connsiteY37" fmla="*/ 22956 h 513999"/>
              <a:gd name="connsiteX38" fmla="*/ 437759 w 608094"/>
              <a:gd name="connsiteY38" fmla="*/ 15758 h 513999"/>
              <a:gd name="connsiteX39" fmla="*/ 449054 w 608094"/>
              <a:gd name="connsiteY39" fmla="*/ 22892 h 513999"/>
              <a:gd name="connsiteX40" fmla="*/ 548976 w 608094"/>
              <a:gd name="connsiteY40" fmla="*/ 480517 h 513999"/>
              <a:gd name="connsiteX41" fmla="*/ 541715 w 608094"/>
              <a:gd name="connsiteY41" fmla="*/ 491679 h 513999"/>
              <a:gd name="connsiteX42" fmla="*/ 530535 w 608094"/>
              <a:gd name="connsiteY42" fmla="*/ 484544 h 513999"/>
              <a:gd name="connsiteX43" fmla="*/ 430614 w 608094"/>
              <a:gd name="connsiteY43" fmla="*/ 26920 h 513999"/>
              <a:gd name="connsiteX44" fmla="*/ 437759 w 608094"/>
              <a:gd name="connsiteY44" fmla="*/ 15758 h 513999"/>
              <a:gd name="connsiteX45" fmla="*/ 488012 w 608094"/>
              <a:gd name="connsiteY45" fmla="*/ 4886 h 513999"/>
              <a:gd name="connsiteX46" fmla="*/ 512325 w 608094"/>
              <a:gd name="connsiteY46" fmla="*/ 20419 h 513999"/>
              <a:gd name="connsiteX47" fmla="*/ 607618 w 608094"/>
              <a:gd name="connsiteY47" fmla="*/ 456470 h 513999"/>
              <a:gd name="connsiteX48" fmla="*/ 591947 w 608094"/>
              <a:gd name="connsiteY48" fmla="*/ 480746 h 513999"/>
              <a:gd name="connsiteX49" fmla="*/ 567634 w 608094"/>
              <a:gd name="connsiteY49" fmla="*/ 465099 h 513999"/>
              <a:gd name="connsiteX50" fmla="*/ 472456 w 608094"/>
              <a:gd name="connsiteY50" fmla="*/ 29163 h 513999"/>
              <a:gd name="connsiteX51" fmla="*/ 488012 w 608094"/>
              <a:gd name="connsiteY51" fmla="*/ 4886 h 513999"/>
              <a:gd name="connsiteX52" fmla="*/ 210622 w 608094"/>
              <a:gd name="connsiteY52" fmla="*/ 0 h 513999"/>
              <a:gd name="connsiteX53" fmla="*/ 283099 w 608094"/>
              <a:gd name="connsiteY53" fmla="*/ 115 h 513999"/>
              <a:gd name="connsiteX54" fmla="*/ 317782 w 608094"/>
              <a:gd name="connsiteY54" fmla="*/ 34750 h 513999"/>
              <a:gd name="connsiteX55" fmla="*/ 317551 w 608094"/>
              <a:gd name="connsiteY55" fmla="*/ 479364 h 513999"/>
              <a:gd name="connsiteX56" fmla="*/ 282868 w 608094"/>
              <a:gd name="connsiteY56" fmla="*/ 513999 h 513999"/>
              <a:gd name="connsiteX57" fmla="*/ 210391 w 608094"/>
              <a:gd name="connsiteY57" fmla="*/ 513999 h 513999"/>
              <a:gd name="connsiteX58" fmla="*/ 175708 w 608094"/>
              <a:gd name="connsiteY58" fmla="*/ 479249 h 513999"/>
              <a:gd name="connsiteX59" fmla="*/ 176054 w 608094"/>
              <a:gd name="connsiteY59" fmla="*/ 34635 h 513999"/>
              <a:gd name="connsiteX60" fmla="*/ 210622 w 608094"/>
              <a:gd name="connsiteY60" fmla="*/ 0 h 513999"/>
              <a:gd name="connsiteX61" fmla="*/ 34918 w 608094"/>
              <a:gd name="connsiteY61" fmla="*/ 0 h 513999"/>
              <a:gd name="connsiteX62" fmla="*/ 107290 w 608094"/>
              <a:gd name="connsiteY62" fmla="*/ 115 h 513999"/>
              <a:gd name="connsiteX63" fmla="*/ 141978 w 608094"/>
              <a:gd name="connsiteY63" fmla="*/ 34750 h 513999"/>
              <a:gd name="connsiteX64" fmla="*/ 141748 w 608094"/>
              <a:gd name="connsiteY64" fmla="*/ 479364 h 513999"/>
              <a:gd name="connsiteX65" fmla="*/ 106944 w 608094"/>
              <a:gd name="connsiteY65" fmla="*/ 513999 h 513999"/>
              <a:gd name="connsiteX66" fmla="*/ 34573 w 608094"/>
              <a:gd name="connsiteY66" fmla="*/ 513999 h 513999"/>
              <a:gd name="connsiteX67" fmla="*/ 0 w 608094"/>
              <a:gd name="connsiteY67" fmla="*/ 479249 h 513999"/>
              <a:gd name="connsiteX68" fmla="*/ 230 w 608094"/>
              <a:gd name="connsiteY68" fmla="*/ 34635 h 513999"/>
              <a:gd name="connsiteX69" fmla="*/ 34918 w 608094"/>
              <a:gd name="connsiteY69" fmla="*/ 0 h 51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8094" h="513999">
                <a:moveTo>
                  <a:pt x="217420" y="438401"/>
                </a:moveTo>
                <a:cubicBezTo>
                  <a:pt x="210737" y="438401"/>
                  <a:pt x="205206" y="443924"/>
                  <a:pt x="205206" y="450598"/>
                </a:cubicBezTo>
                <a:cubicBezTo>
                  <a:pt x="205206" y="457272"/>
                  <a:pt x="210737" y="462795"/>
                  <a:pt x="217420" y="462795"/>
                </a:cubicBezTo>
                <a:lnTo>
                  <a:pt x="276185" y="462680"/>
                </a:lnTo>
                <a:cubicBezTo>
                  <a:pt x="282983" y="462680"/>
                  <a:pt x="288399" y="457387"/>
                  <a:pt x="288399" y="450598"/>
                </a:cubicBezTo>
                <a:cubicBezTo>
                  <a:pt x="288399" y="443924"/>
                  <a:pt x="282868" y="438516"/>
                  <a:pt x="276185" y="438516"/>
                </a:cubicBezTo>
                <a:close/>
                <a:moveTo>
                  <a:pt x="41718" y="438401"/>
                </a:moveTo>
                <a:cubicBezTo>
                  <a:pt x="34918" y="438401"/>
                  <a:pt x="29502" y="443924"/>
                  <a:pt x="29502" y="450598"/>
                </a:cubicBezTo>
                <a:cubicBezTo>
                  <a:pt x="29502" y="457272"/>
                  <a:pt x="35034" y="462795"/>
                  <a:pt x="41718" y="462795"/>
                </a:cubicBezTo>
                <a:lnTo>
                  <a:pt x="100491" y="462680"/>
                </a:lnTo>
                <a:cubicBezTo>
                  <a:pt x="107175" y="462680"/>
                  <a:pt x="112591" y="457387"/>
                  <a:pt x="112591" y="450598"/>
                </a:cubicBezTo>
                <a:cubicBezTo>
                  <a:pt x="112591" y="443924"/>
                  <a:pt x="107175" y="438516"/>
                  <a:pt x="100491" y="438516"/>
                </a:cubicBezTo>
                <a:close/>
                <a:moveTo>
                  <a:pt x="217535" y="90327"/>
                </a:moveTo>
                <a:cubicBezTo>
                  <a:pt x="210737" y="90327"/>
                  <a:pt x="205321" y="95850"/>
                  <a:pt x="205321" y="102524"/>
                </a:cubicBezTo>
                <a:cubicBezTo>
                  <a:pt x="205321" y="109198"/>
                  <a:pt x="210737" y="114721"/>
                  <a:pt x="217535" y="114721"/>
                </a:cubicBezTo>
                <a:lnTo>
                  <a:pt x="276300" y="114721"/>
                </a:lnTo>
                <a:cubicBezTo>
                  <a:pt x="282983" y="114721"/>
                  <a:pt x="288399" y="109198"/>
                  <a:pt x="288399" y="102524"/>
                </a:cubicBezTo>
                <a:cubicBezTo>
                  <a:pt x="288399" y="95850"/>
                  <a:pt x="282983" y="90327"/>
                  <a:pt x="276300" y="90327"/>
                </a:cubicBezTo>
                <a:close/>
                <a:moveTo>
                  <a:pt x="41718" y="90327"/>
                </a:moveTo>
                <a:cubicBezTo>
                  <a:pt x="35034" y="90327"/>
                  <a:pt x="29617" y="95850"/>
                  <a:pt x="29617" y="102524"/>
                </a:cubicBezTo>
                <a:cubicBezTo>
                  <a:pt x="29617" y="109198"/>
                  <a:pt x="35034" y="114721"/>
                  <a:pt x="41718" y="114721"/>
                </a:cubicBezTo>
                <a:lnTo>
                  <a:pt x="100491" y="114721"/>
                </a:lnTo>
                <a:cubicBezTo>
                  <a:pt x="107175" y="114721"/>
                  <a:pt x="112591" y="109198"/>
                  <a:pt x="112591" y="102524"/>
                </a:cubicBezTo>
                <a:cubicBezTo>
                  <a:pt x="112591" y="95850"/>
                  <a:pt x="107175" y="90327"/>
                  <a:pt x="100491" y="90327"/>
                </a:cubicBezTo>
                <a:close/>
                <a:moveTo>
                  <a:pt x="357302" y="33254"/>
                </a:moveTo>
                <a:cubicBezTo>
                  <a:pt x="368366" y="30837"/>
                  <a:pt x="379199" y="37857"/>
                  <a:pt x="381620" y="48903"/>
                </a:cubicBezTo>
                <a:lnTo>
                  <a:pt x="476931" y="484904"/>
                </a:lnTo>
                <a:cubicBezTo>
                  <a:pt x="479351" y="495951"/>
                  <a:pt x="472321" y="506882"/>
                  <a:pt x="461257" y="509299"/>
                </a:cubicBezTo>
                <a:cubicBezTo>
                  <a:pt x="450193" y="511600"/>
                  <a:pt x="439360" y="504696"/>
                  <a:pt x="436939" y="493649"/>
                </a:cubicBezTo>
                <a:lnTo>
                  <a:pt x="341628" y="57534"/>
                </a:lnTo>
                <a:cubicBezTo>
                  <a:pt x="339208" y="46602"/>
                  <a:pt x="346238" y="35670"/>
                  <a:pt x="357302" y="33254"/>
                </a:cubicBezTo>
                <a:close/>
                <a:moveTo>
                  <a:pt x="405056" y="22956"/>
                </a:moveTo>
                <a:cubicBezTo>
                  <a:pt x="410124" y="21805"/>
                  <a:pt x="415077" y="25027"/>
                  <a:pt x="416229" y="30089"/>
                </a:cubicBezTo>
                <a:lnTo>
                  <a:pt x="516092" y="487647"/>
                </a:lnTo>
                <a:cubicBezTo>
                  <a:pt x="517244" y="492709"/>
                  <a:pt x="514019" y="497771"/>
                  <a:pt x="508951" y="498807"/>
                </a:cubicBezTo>
                <a:cubicBezTo>
                  <a:pt x="503883" y="499957"/>
                  <a:pt x="498815" y="496736"/>
                  <a:pt x="497663" y="491674"/>
                </a:cubicBezTo>
                <a:lnTo>
                  <a:pt x="397800" y="34116"/>
                </a:lnTo>
                <a:cubicBezTo>
                  <a:pt x="396648" y="29053"/>
                  <a:pt x="399873" y="24106"/>
                  <a:pt x="405056" y="22956"/>
                </a:cubicBezTo>
                <a:close/>
                <a:moveTo>
                  <a:pt x="437759" y="15758"/>
                </a:moveTo>
                <a:cubicBezTo>
                  <a:pt x="442830" y="14607"/>
                  <a:pt x="447901" y="17829"/>
                  <a:pt x="449054" y="22892"/>
                </a:cubicBezTo>
                <a:lnTo>
                  <a:pt x="548976" y="480517"/>
                </a:lnTo>
                <a:cubicBezTo>
                  <a:pt x="550128" y="485580"/>
                  <a:pt x="546786" y="490528"/>
                  <a:pt x="541715" y="491679"/>
                </a:cubicBezTo>
                <a:cubicBezTo>
                  <a:pt x="536644" y="492829"/>
                  <a:pt x="531573" y="489607"/>
                  <a:pt x="530535" y="484544"/>
                </a:cubicBezTo>
                <a:lnTo>
                  <a:pt x="430614" y="26920"/>
                </a:lnTo>
                <a:cubicBezTo>
                  <a:pt x="429461" y="21857"/>
                  <a:pt x="432688" y="16794"/>
                  <a:pt x="437759" y="15758"/>
                </a:cubicBezTo>
                <a:close/>
                <a:moveTo>
                  <a:pt x="488012" y="4886"/>
                </a:moveTo>
                <a:cubicBezTo>
                  <a:pt x="499073" y="2470"/>
                  <a:pt x="510020" y="9373"/>
                  <a:pt x="512325" y="20419"/>
                </a:cubicBezTo>
                <a:lnTo>
                  <a:pt x="607618" y="456470"/>
                </a:lnTo>
                <a:cubicBezTo>
                  <a:pt x="610038" y="467515"/>
                  <a:pt x="603009" y="478330"/>
                  <a:pt x="591947" y="480746"/>
                </a:cubicBezTo>
                <a:cubicBezTo>
                  <a:pt x="580885" y="483162"/>
                  <a:pt x="570054" y="476144"/>
                  <a:pt x="567634" y="465099"/>
                </a:cubicBezTo>
                <a:lnTo>
                  <a:pt x="472456" y="29163"/>
                </a:lnTo>
                <a:cubicBezTo>
                  <a:pt x="470036" y="18117"/>
                  <a:pt x="476950" y="7302"/>
                  <a:pt x="488012" y="4886"/>
                </a:cubicBezTo>
                <a:close/>
                <a:moveTo>
                  <a:pt x="210622" y="0"/>
                </a:moveTo>
                <a:lnTo>
                  <a:pt x="283099" y="115"/>
                </a:lnTo>
                <a:cubicBezTo>
                  <a:pt x="302341" y="115"/>
                  <a:pt x="317897" y="15649"/>
                  <a:pt x="317782" y="34750"/>
                </a:cubicBezTo>
                <a:lnTo>
                  <a:pt x="317551" y="479364"/>
                </a:lnTo>
                <a:cubicBezTo>
                  <a:pt x="317551" y="498465"/>
                  <a:pt x="301996" y="513999"/>
                  <a:pt x="282868" y="513999"/>
                </a:cubicBezTo>
                <a:lnTo>
                  <a:pt x="210391" y="513999"/>
                </a:lnTo>
                <a:cubicBezTo>
                  <a:pt x="191264" y="513999"/>
                  <a:pt x="175708" y="498350"/>
                  <a:pt x="175708" y="479249"/>
                </a:cubicBezTo>
                <a:lnTo>
                  <a:pt x="176054" y="34635"/>
                </a:lnTo>
                <a:cubicBezTo>
                  <a:pt x="176054" y="15419"/>
                  <a:pt x="191494" y="0"/>
                  <a:pt x="210622" y="0"/>
                </a:cubicBezTo>
                <a:close/>
                <a:moveTo>
                  <a:pt x="34918" y="0"/>
                </a:moveTo>
                <a:lnTo>
                  <a:pt x="107290" y="115"/>
                </a:lnTo>
                <a:cubicBezTo>
                  <a:pt x="126536" y="115"/>
                  <a:pt x="141978" y="15649"/>
                  <a:pt x="141978" y="34750"/>
                </a:cubicBezTo>
                <a:lnTo>
                  <a:pt x="141748" y="479364"/>
                </a:lnTo>
                <a:cubicBezTo>
                  <a:pt x="141748" y="498465"/>
                  <a:pt x="126190" y="513999"/>
                  <a:pt x="106944" y="513999"/>
                </a:cubicBezTo>
                <a:lnTo>
                  <a:pt x="34573" y="513999"/>
                </a:lnTo>
                <a:cubicBezTo>
                  <a:pt x="15442" y="513999"/>
                  <a:pt x="0" y="498350"/>
                  <a:pt x="0" y="479249"/>
                </a:cubicBezTo>
                <a:lnTo>
                  <a:pt x="230" y="34635"/>
                </a:lnTo>
                <a:cubicBezTo>
                  <a:pt x="230" y="15419"/>
                  <a:pt x="15788" y="0"/>
                  <a:pt x="349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4" name="îṩ1îďè">
            <a:extLst>
              <a:ext uri="{FF2B5EF4-FFF2-40B4-BE49-F238E27FC236}">
                <a16:creationId xmlns:a16="http://schemas.microsoft.com/office/drawing/2014/main" id="{6D62E7DF-64D6-E0BB-ADCE-DABDBD8E8706}"/>
              </a:ext>
            </a:extLst>
          </p:cNvPr>
          <p:cNvCxnSpPr/>
          <p:nvPr/>
        </p:nvCxnSpPr>
        <p:spPr>
          <a:xfrm>
            <a:off x="669925" y="3999795"/>
            <a:ext cx="300672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ïṧ1íḍe">
            <a:extLst>
              <a:ext uri="{FF2B5EF4-FFF2-40B4-BE49-F238E27FC236}">
                <a16:creationId xmlns:a16="http://schemas.microsoft.com/office/drawing/2014/main" id="{FE9A2D86-63C5-9BD7-52E8-E7AA6D269748}"/>
              </a:ext>
            </a:extLst>
          </p:cNvPr>
          <p:cNvCxnSpPr/>
          <p:nvPr/>
        </p:nvCxnSpPr>
        <p:spPr>
          <a:xfrm>
            <a:off x="669925" y="4916377"/>
            <a:ext cx="300672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íšḷíḋe">
            <a:extLst>
              <a:ext uri="{FF2B5EF4-FFF2-40B4-BE49-F238E27FC236}">
                <a16:creationId xmlns:a16="http://schemas.microsoft.com/office/drawing/2014/main" id="{3DF5E8AF-55F6-A3E5-A696-24C0CA8DB52F}"/>
              </a:ext>
            </a:extLst>
          </p:cNvPr>
          <p:cNvGrpSpPr/>
          <p:nvPr/>
        </p:nvGrpSpPr>
        <p:grpSpPr>
          <a:xfrm>
            <a:off x="8286750" y="2764226"/>
            <a:ext cx="3232150" cy="1166958"/>
            <a:chOff x="673100" y="2764226"/>
            <a:chExt cx="3232150" cy="1166958"/>
          </a:xfrm>
        </p:grpSpPr>
        <p:sp>
          <p:nvSpPr>
            <p:cNvPr id="17" name="iṣḻîḋe">
              <a:extLst>
                <a:ext uri="{FF2B5EF4-FFF2-40B4-BE49-F238E27FC236}">
                  <a16:creationId xmlns:a16="http://schemas.microsoft.com/office/drawing/2014/main" id="{EDE8A38A-E772-9691-0546-24436DDFA57C}"/>
                </a:ext>
              </a:extLst>
            </p:cNvPr>
            <p:cNvSpPr/>
            <p:nvPr/>
          </p:nvSpPr>
          <p:spPr bwMode="auto">
            <a:xfrm>
              <a:off x="673100" y="3151824"/>
              <a:ext cx="3232150" cy="779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8" name="íŝḻíďe">
              <a:extLst>
                <a:ext uri="{FF2B5EF4-FFF2-40B4-BE49-F238E27FC236}">
                  <a16:creationId xmlns:a16="http://schemas.microsoft.com/office/drawing/2014/main" id="{EC394794-3A5D-02F6-26AD-B667C29A1BE4}"/>
                </a:ext>
              </a:extLst>
            </p:cNvPr>
            <p:cNvSpPr txBox="1"/>
            <p:nvPr/>
          </p:nvSpPr>
          <p:spPr bwMode="auto">
            <a:xfrm>
              <a:off x="673100" y="2764226"/>
              <a:ext cx="323215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îṩľíďe">
            <a:extLst>
              <a:ext uri="{FF2B5EF4-FFF2-40B4-BE49-F238E27FC236}">
                <a16:creationId xmlns:a16="http://schemas.microsoft.com/office/drawing/2014/main" id="{48342C2C-B0C0-D82A-994E-72FDDACEDB0D}"/>
              </a:ext>
            </a:extLst>
          </p:cNvPr>
          <p:cNvSpPr/>
          <p:nvPr/>
        </p:nvSpPr>
        <p:spPr bwMode="auto">
          <a:xfrm>
            <a:off x="8286750" y="4068406"/>
            <a:ext cx="3232150" cy="77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sp>
        <p:nvSpPr>
          <p:cNvPr id="20" name="îśľïḑé">
            <a:extLst>
              <a:ext uri="{FF2B5EF4-FFF2-40B4-BE49-F238E27FC236}">
                <a16:creationId xmlns:a16="http://schemas.microsoft.com/office/drawing/2014/main" id="{F7B48E70-0750-E1DC-6AFD-7C5856B009CF}"/>
              </a:ext>
            </a:extLst>
          </p:cNvPr>
          <p:cNvSpPr/>
          <p:nvPr/>
        </p:nvSpPr>
        <p:spPr bwMode="auto">
          <a:xfrm>
            <a:off x="8286750" y="4984986"/>
            <a:ext cx="3232150" cy="77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cxnSp>
        <p:nvCxnSpPr>
          <p:cNvPr id="21" name="ïşľíḋè">
            <a:extLst>
              <a:ext uri="{FF2B5EF4-FFF2-40B4-BE49-F238E27FC236}">
                <a16:creationId xmlns:a16="http://schemas.microsoft.com/office/drawing/2014/main" id="{21204A75-96D5-9E76-59D4-63707F0D64DB}"/>
              </a:ext>
            </a:extLst>
          </p:cNvPr>
          <p:cNvCxnSpPr/>
          <p:nvPr/>
        </p:nvCxnSpPr>
        <p:spPr>
          <a:xfrm>
            <a:off x="8283575" y="3999795"/>
            <a:ext cx="300672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íṩḷíḍé">
            <a:extLst>
              <a:ext uri="{FF2B5EF4-FFF2-40B4-BE49-F238E27FC236}">
                <a16:creationId xmlns:a16="http://schemas.microsoft.com/office/drawing/2014/main" id="{637F7B0B-2568-B4D0-2D09-4F4AFD3C90D2}"/>
              </a:ext>
            </a:extLst>
          </p:cNvPr>
          <p:cNvCxnSpPr/>
          <p:nvPr/>
        </p:nvCxnSpPr>
        <p:spPr>
          <a:xfrm>
            <a:off x="8283575" y="4916377"/>
            <a:ext cx="300672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ïš1ïḍe">
            <a:extLst>
              <a:ext uri="{FF2B5EF4-FFF2-40B4-BE49-F238E27FC236}">
                <a16:creationId xmlns:a16="http://schemas.microsoft.com/office/drawing/2014/main" id="{783E65C3-7216-880E-50C7-763B249AF0B4}"/>
              </a:ext>
            </a:extLst>
          </p:cNvPr>
          <p:cNvSpPr/>
          <p:nvPr/>
        </p:nvSpPr>
        <p:spPr>
          <a:xfrm>
            <a:off x="9499312" y="1821936"/>
            <a:ext cx="807027" cy="807027"/>
          </a:xfrm>
          <a:prstGeom prst="ellipse">
            <a:avLst/>
          </a:prstGeom>
          <a:gradFill>
            <a:gsLst>
              <a:gs pos="0">
                <a:srgbClr val="01C1F5"/>
              </a:gs>
              <a:gs pos="100000">
                <a:srgbClr val="0276FD"/>
              </a:gs>
            </a:gsLst>
            <a:lin ang="9600000" scaled="0"/>
          </a:gradFill>
          <a:ln w="25400"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4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îSlîdè">
            <a:extLst>
              <a:ext uri="{FF2B5EF4-FFF2-40B4-BE49-F238E27FC236}">
                <a16:creationId xmlns:a16="http://schemas.microsoft.com/office/drawing/2014/main" id="{918DAB22-6BA3-A701-2D1C-C7F362610A29}"/>
              </a:ext>
            </a:extLst>
          </p:cNvPr>
          <p:cNvSpPr/>
          <p:nvPr/>
        </p:nvSpPr>
        <p:spPr bwMode="auto">
          <a:xfrm>
            <a:off x="9691729" y="2079274"/>
            <a:ext cx="422192" cy="292350"/>
          </a:xfrm>
          <a:custGeom>
            <a:avLst/>
            <a:gdLst>
              <a:gd name="connsiteX0" fmla="*/ 408547 w 608274"/>
              <a:gd name="connsiteY0" fmla="*/ 293099 h 421205"/>
              <a:gd name="connsiteX1" fmla="*/ 408547 w 608274"/>
              <a:gd name="connsiteY1" fmla="*/ 372763 h 421205"/>
              <a:gd name="connsiteX2" fmla="*/ 447040 w 608274"/>
              <a:gd name="connsiteY2" fmla="*/ 372763 h 421205"/>
              <a:gd name="connsiteX3" fmla="*/ 447040 w 608274"/>
              <a:gd name="connsiteY3" fmla="*/ 293099 h 421205"/>
              <a:gd name="connsiteX4" fmla="*/ 161233 w 608274"/>
              <a:gd name="connsiteY4" fmla="*/ 293099 h 421205"/>
              <a:gd name="connsiteX5" fmla="*/ 161233 w 608274"/>
              <a:gd name="connsiteY5" fmla="*/ 372763 h 421205"/>
              <a:gd name="connsiteX6" fmla="*/ 199726 w 608274"/>
              <a:gd name="connsiteY6" fmla="*/ 372763 h 421205"/>
              <a:gd name="connsiteX7" fmla="*/ 199726 w 608274"/>
              <a:gd name="connsiteY7" fmla="*/ 293099 h 421205"/>
              <a:gd name="connsiteX8" fmla="*/ 532906 w 608274"/>
              <a:gd name="connsiteY8" fmla="*/ 290447 h 421205"/>
              <a:gd name="connsiteX9" fmla="*/ 532906 w 608274"/>
              <a:gd name="connsiteY9" fmla="*/ 373212 h 421205"/>
              <a:gd name="connsiteX10" fmla="*/ 574097 w 608274"/>
              <a:gd name="connsiteY10" fmla="*/ 373212 h 421205"/>
              <a:gd name="connsiteX11" fmla="*/ 574097 w 608274"/>
              <a:gd name="connsiteY11" fmla="*/ 290447 h 421205"/>
              <a:gd name="connsiteX12" fmla="*/ 34034 w 608274"/>
              <a:gd name="connsiteY12" fmla="*/ 290447 h 421205"/>
              <a:gd name="connsiteX13" fmla="*/ 34034 w 608274"/>
              <a:gd name="connsiteY13" fmla="*/ 373212 h 421205"/>
              <a:gd name="connsiteX14" fmla="*/ 75298 w 608274"/>
              <a:gd name="connsiteY14" fmla="*/ 373212 h 421205"/>
              <a:gd name="connsiteX15" fmla="*/ 75298 w 608274"/>
              <a:gd name="connsiteY15" fmla="*/ 290447 h 421205"/>
              <a:gd name="connsiteX16" fmla="*/ 408547 w 608274"/>
              <a:gd name="connsiteY16" fmla="*/ 194325 h 421205"/>
              <a:gd name="connsiteX17" fmla="*/ 408547 w 608274"/>
              <a:gd name="connsiteY17" fmla="*/ 273989 h 421205"/>
              <a:gd name="connsiteX18" fmla="*/ 447040 w 608274"/>
              <a:gd name="connsiteY18" fmla="*/ 273989 h 421205"/>
              <a:gd name="connsiteX19" fmla="*/ 447040 w 608274"/>
              <a:gd name="connsiteY19" fmla="*/ 194325 h 421205"/>
              <a:gd name="connsiteX20" fmla="*/ 326109 w 608274"/>
              <a:gd name="connsiteY20" fmla="*/ 194325 h 421205"/>
              <a:gd name="connsiteX21" fmla="*/ 326109 w 608274"/>
              <a:gd name="connsiteY21" fmla="*/ 273989 h 421205"/>
              <a:gd name="connsiteX22" fmla="*/ 364602 w 608274"/>
              <a:gd name="connsiteY22" fmla="*/ 273989 h 421205"/>
              <a:gd name="connsiteX23" fmla="*/ 364602 w 608274"/>
              <a:gd name="connsiteY23" fmla="*/ 194325 h 421205"/>
              <a:gd name="connsiteX24" fmla="*/ 243671 w 608274"/>
              <a:gd name="connsiteY24" fmla="*/ 194325 h 421205"/>
              <a:gd name="connsiteX25" fmla="*/ 243671 w 608274"/>
              <a:gd name="connsiteY25" fmla="*/ 273989 h 421205"/>
              <a:gd name="connsiteX26" fmla="*/ 282164 w 608274"/>
              <a:gd name="connsiteY26" fmla="*/ 273989 h 421205"/>
              <a:gd name="connsiteX27" fmla="*/ 282164 w 608274"/>
              <a:gd name="connsiteY27" fmla="*/ 194325 h 421205"/>
              <a:gd name="connsiteX28" fmla="*/ 161233 w 608274"/>
              <a:gd name="connsiteY28" fmla="*/ 194325 h 421205"/>
              <a:gd name="connsiteX29" fmla="*/ 161233 w 608274"/>
              <a:gd name="connsiteY29" fmla="*/ 273989 h 421205"/>
              <a:gd name="connsiteX30" fmla="*/ 199726 w 608274"/>
              <a:gd name="connsiteY30" fmla="*/ 273989 h 421205"/>
              <a:gd name="connsiteX31" fmla="*/ 199726 w 608274"/>
              <a:gd name="connsiteY31" fmla="*/ 194325 h 421205"/>
              <a:gd name="connsiteX32" fmla="*/ 532906 w 608274"/>
              <a:gd name="connsiteY32" fmla="*/ 183352 h 421205"/>
              <a:gd name="connsiteX33" fmla="*/ 532906 w 608274"/>
              <a:gd name="connsiteY33" fmla="*/ 266228 h 421205"/>
              <a:gd name="connsiteX34" fmla="*/ 574097 w 608274"/>
              <a:gd name="connsiteY34" fmla="*/ 266228 h 421205"/>
              <a:gd name="connsiteX35" fmla="*/ 574097 w 608274"/>
              <a:gd name="connsiteY35" fmla="*/ 183352 h 421205"/>
              <a:gd name="connsiteX36" fmla="*/ 34034 w 608274"/>
              <a:gd name="connsiteY36" fmla="*/ 183352 h 421205"/>
              <a:gd name="connsiteX37" fmla="*/ 34034 w 608274"/>
              <a:gd name="connsiteY37" fmla="*/ 266228 h 421205"/>
              <a:gd name="connsiteX38" fmla="*/ 75298 w 608274"/>
              <a:gd name="connsiteY38" fmla="*/ 266228 h 421205"/>
              <a:gd name="connsiteX39" fmla="*/ 75298 w 608274"/>
              <a:gd name="connsiteY39" fmla="*/ 183352 h 421205"/>
              <a:gd name="connsiteX40" fmla="*/ 500732 w 608274"/>
              <a:gd name="connsiteY40" fmla="*/ 144024 h 421205"/>
              <a:gd name="connsiteX41" fmla="*/ 608274 w 608274"/>
              <a:gd name="connsiteY41" fmla="*/ 144024 h 421205"/>
              <a:gd name="connsiteX42" fmla="*/ 608274 w 608274"/>
              <a:gd name="connsiteY42" fmla="*/ 421205 h 421205"/>
              <a:gd name="connsiteX43" fmla="*/ 500732 w 608274"/>
              <a:gd name="connsiteY43" fmla="*/ 421205 h 421205"/>
              <a:gd name="connsiteX44" fmla="*/ 0 w 608274"/>
              <a:gd name="connsiteY44" fmla="*/ 144024 h 421205"/>
              <a:gd name="connsiteX45" fmla="*/ 107330 w 608274"/>
              <a:gd name="connsiteY45" fmla="*/ 144024 h 421205"/>
              <a:gd name="connsiteX46" fmla="*/ 107330 w 608274"/>
              <a:gd name="connsiteY46" fmla="*/ 421205 h 421205"/>
              <a:gd name="connsiteX47" fmla="*/ 0 w 608274"/>
              <a:gd name="connsiteY47" fmla="*/ 421205 h 421205"/>
              <a:gd name="connsiteX48" fmla="*/ 408547 w 608274"/>
              <a:gd name="connsiteY48" fmla="*/ 95552 h 421205"/>
              <a:gd name="connsiteX49" fmla="*/ 408547 w 608274"/>
              <a:gd name="connsiteY49" fmla="*/ 175104 h 421205"/>
              <a:gd name="connsiteX50" fmla="*/ 447040 w 608274"/>
              <a:gd name="connsiteY50" fmla="*/ 175104 h 421205"/>
              <a:gd name="connsiteX51" fmla="*/ 447040 w 608274"/>
              <a:gd name="connsiteY51" fmla="*/ 95552 h 421205"/>
              <a:gd name="connsiteX52" fmla="*/ 326109 w 608274"/>
              <a:gd name="connsiteY52" fmla="*/ 95552 h 421205"/>
              <a:gd name="connsiteX53" fmla="*/ 326109 w 608274"/>
              <a:gd name="connsiteY53" fmla="*/ 175104 h 421205"/>
              <a:gd name="connsiteX54" fmla="*/ 364602 w 608274"/>
              <a:gd name="connsiteY54" fmla="*/ 175104 h 421205"/>
              <a:gd name="connsiteX55" fmla="*/ 364602 w 608274"/>
              <a:gd name="connsiteY55" fmla="*/ 95552 h 421205"/>
              <a:gd name="connsiteX56" fmla="*/ 243671 w 608274"/>
              <a:gd name="connsiteY56" fmla="*/ 95552 h 421205"/>
              <a:gd name="connsiteX57" fmla="*/ 243671 w 608274"/>
              <a:gd name="connsiteY57" fmla="*/ 175104 h 421205"/>
              <a:gd name="connsiteX58" fmla="*/ 282164 w 608274"/>
              <a:gd name="connsiteY58" fmla="*/ 175104 h 421205"/>
              <a:gd name="connsiteX59" fmla="*/ 282164 w 608274"/>
              <a:gd name="connsiteY59" fmla="*/ 95552 h 421205"/>
              <a:gd name="connsiteX60" fmla="*/ 161233 w 608274"/>
              <a:gd name="connsiteY60" fmla="*/ 95552 h 421205"/>
              <a:gd name="connsiteX61" fmla="*/ 161233 w 608274"/>
              <a:gd name="connsiteY61" fmla="*/ 175104 h 421205"/>
              <a:gd name="connsiteX62" fmla="*/ 199726 w 608274"/>
              <a:gd name="connsiteY62" fmla="*/ 175104 h 421205"/>
              <a:gd name="connsiteX63" fmla="*/ 199726 w 608274"/>
              <a:gd name="connsiteY63" fmla="*/ 95552 h 421205"/>
              <a:gd name="connsiteX64" fmla="*/ 304081 w 608274"/>
              <a:gd name="connsiteY64" fmla="*/ 0 h 421205"/>
              <a:gd name="connsiteX65" fmla="*/ 398868 w 608274"/>
              <a:gd name="connsiteY65" fmla="*/ 24666 h 421205"/>
              <a:gd name="connsiteX66" fmla="*/ 398868 w 608274"/>
              <a:gd name="connsiteY66" fmla="*/ 56220 h 421205"/>
              <a:gd name="connsiteX67" fmla="*/ 475187 w 608274"/>
              <a:gd name="connsiteY67" fmla="*/ 56220 h 421205"/>
              <a:gd name="connsiteX68" fmla="*/ 475187 w 608274"/>
              <a:gd name="connsiteY68" fmla="*/ 421205 h 421205"/>
              <a:gd name="connsiteX69" fmla="*/ 373280 w 608274"/>
              <a:gd name="connsiteY69" fmla="*/ 421205 h 421205"/>
              <a:gd name="connsiteX70" fmla="*/ 373280 w 608274"/>
              <a:gd name="connsiteY70" fmla="*/ 306876 h 421205"/>
              <a:gd name="connsiteX71" fmla="*/ 316430 w 608274"/>
              <a:gd name="connsiteY71" fmla="*/ 306876 h 421205"/>
              <a:gd name="connsiteX72" fmla="*/ 316430 w 608274"/>
              <a:gd name="connsiteY72" fmla="*/ 421205 h 421205"/>
              <a:gd name="connsiteX73" fmla="*/ 291732 w 608274"/>
              <a:gd name="connsiteY73" fmla="*/ 421205 h 421205"/>
              <a:gd name="connsiteX74" fmla="*/ 291732 w 608274"/>
              <a:gd name="connsiteY74" fmla="*/ 306876 h 421205"/>
              <a:gd name="connsiteX75" fmla="*/ 234993 w 608274"/>
              <a:gd name="connsiteY75" fmla="*/ 306876 h 421205"/>
              <a:gd name="connsiteX76" fmla="*/ 234993 w 608274"/>
              <a:gd name="connsiteY76" fmla="*/ 421205 h 421205"/>
              <a:gd name="connsiteX77" fmla="*/ 133086 w 608274"/>
              <a:gd name="connsiteY77" fmla="*/ 421205 h 421205"/>
              <a:gd name="connsiteX78" fmla="*/ 133086 w 608274"/>
              <a:gd name="connsiteY78" fmla="*/ 56220 h 421205"/>
              <a:gd name="connsiteX79" fmla="*/ 209294 w 608274"/>
              <a:gd name="connsiteY79" fmla="*/ 56220 h 421205"/>
              <a:gd name="connsiteX80" fmla="*/ 209294 w 608274"/>
              <a:gd name="connsiteY80" fmla="*/ 24666 h 421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08274" h="421205">
                <a:moveTo>
                  <a:pt x="408547" y="293099"/>
                </a:moveTo>
                <a:lnTo>
                  <a:pt x="408547" y="372763"/>
                </a:lnTo>
                <a:lnTo>
                  <a:pt x="447040" y="372763"/>
                </a:lnTo>
                <a:lnTo>
                  <a:pt x="447040" y="293099"/>
                </a:lnTo>
                <a:close/>
                <a:moveTo>
                  <a:pt x="161233" y="293099"/>
                </a:moveTo>
                <a:lnTo>
                  <a:pt x="161233" y="372763"/>
                </a:lnTo>
                <a:lnTo>
                  <a:pt x="199726" y="372763"/>
                </a:lnTo>
                <a:lnTo>
                  <a:pt x="199726" y="293099"/>
                </a:lnTo>
                <a:close/>
                <a:moveTo>
                  <a:pt x="532906" y="290447"/>
                </a:moveTo>
                <a:lnTo>
                  <a:pt x="532906" y="373212"/>
                </a:lnTo>
                <a:lnTo>
                  <a:pt x="574097" y="373212"/>
                </a:lnTo>
                <a:lnTo>
                  <a:pt x="574097" y="290447"/>
                </a:lnTo>
                <a:close/>
                <a:moveTo>
                  <a:pt x="34034" y="290447"/>
                </a:moveTo>
                <a:lnTo>
                  <a:pt x="34034" y="373212"/>
                </a:lnTo>
                <a:lnTo>
                  <a:pt x="75298" y="373212"/>
                </a:lnTo>
                <a:lnTo>
                  <a:pt x="75298" y="290447"/>
                </a:lnTo>
                <a:close/>
                <a:moveTo>
                  <a:pt x="408547" y="194325"/>
                </a:moveTo>
                <a:lnTo>
                  <a:pt x="408547" y="273989"/>
                </a:lnTo>
                <a:lnTo>
                  <a:pt x="447040" y="273989"/>
                </a:lnTo>
                <a:lnTo>
                  <a:pt x="447040" y="194325"/>
                </a:lnTo>
                <a:close/>
                <a:moveTo>
                  <a:pt x="326109" y="194325"/>
                </a:moveTo>
                <a:lnTo>
                  <a:pt x="326109" y="273989"/>
                </a:lnTo>
                <a:lnTo>
                  <a:pt x="364602" y="273989"/>
                </a:lnTo>
                <a:lnTo>
                  <a:pt x="364602" y="194325"/>
                </a:lnTo>
                <a:close/>
                <a:moveTo>
                  <a:pt x="243671" y="194325"/>
                </a:moveTo>
                <a:lnTo>
                  <a:pt x="243671" y="273989"/>
                </a:lnTo>
                <a:lnTo>
                  <a:pt x="282164" y="273989"/>
                </a:lnTo>
                <a:lnTo>
                  <a:pt x="282164" y="194325"/>
                </a:lnTo>
                <a:close/>
                <a:moveTo>
                  <a:pt x="161233" y="194325"/>
                </a:moveTo>
                <a:lnTo>
                  <a:pt x="161233" y="273989"/>
                </a:lnTo>
                <a:lnTo>
                  <a:pt x="199726" y="273989"/>
                </a:lnTo>
                <a:lnTo>
                  <a:pt x="199726" y="194325"/>
                </a:lnTo>
                <a:close/>
                <a:moveTo>
                  <a:pt x="532906" y="183352"/>
                </a:moveTo>
                <a:lnTo>
                  <a:pt x="532906" y="266228"/>
                </a:lnTo>
                <a:lnTo>
                  <a:pt x="574097" y="266228"/>
                </a:lnTo>
                <a:lnTo>
                  <a:pt x="574097" y="183352"/>
                </a:lnTo>
                <a:close/>
                <a:moveTo>
                  <a:pt x="34034" y="183352"/>
                </a:moveTo>
                <a:lnTo>
                  <a:pt x="34034" y="266228"/>
                </a:lnTo>
                <a:lnTo>
                  <a:pt x="75298" y="266228"/>
                </a:lnTo>
                <a:lnTo>
                  <a:pt x="75298" y="183352"/>
                </a:lnTo>
                <a:close/>
                <a:moveTo>
                  <a:pt x="500732" y="144024"/>
                </a:moveTo>
                <a:lnTo>
                  <a:pt x="608274" y="144024"/>
                </a:lnTo>
                <a:lnTo>
                  <a:pt x="608274" y="421205"/>
                </a:lnTo>
                <a:lnTo>
                  <a:pt x="500732" y="421205"/>
                </a:lnTo>
                <a:close/>
                <a:moveTo>
                  <a:pt x="0" y="144024"/>
                </a:moveTo>
                <a:lnTo>
                  <a:pt x="107330" y="144024"/>
                </a:lnTo>
                <a:lnTo>
                  <a:pt x="107330" y="421205"/>
                </a:lnTo>
                <a:lnTo>
                  <a:pt x="0" y="421205"/>
                </a:lnTo>
                <a:close/>
                <a:moveTo>
                  <a:pt x="408547" y="95552"/>
                </a:moveTo>
                <a:lnTo>
                  <a:pt x="408547" y="175104"/>
                </a:lnTo>
                <a:lnTo>
                  <a:pt x="447040" y="175104"/>
                </a:lnTo>
                <a:lnTo>
                  <a:pt x="447040" y="95552"/>
                </a:lnTo>
                <a:close/>
                <a:moveTo>
                  <a:pt x="326109" y="95552"/>
                </a:moveTo>
                <a:lnTo>
                  <a:pt x="326109" y="175104"/>
                </a:lnTo>
                <a:lnTo>
                  <a:pt x="364602" y="175104"/>
                </a:lnTo>
                <a:lnTo>
                  <a:pt x="364602" y="95552"/>
                </a:lnTo>
                <a:close/>
                <a:moveTo>
                  <a:pt x="243671" y="95552"/>
                </a:moveTo>
                <a:lnTo>
                  <a:pt x="243671" y="175104"/>
                </a:lnTo>
                <a:lnTo>
                  <a:pt x="282164" y="175104"/>
                </a:lnTo>
                <a:lnTo>
                  <a:pt x="282164" y="95552"/>
                </a:lnTo>
                <a:close/>
                <a:moveTo>
                  <a:pt x="161233" y="95552"/>
                </a:moveTo>
                <a:lnTo>
                  <a:pt x="161233" y="175104"/>
                </a:lnTo>
                <a:lnTo>
                  <a:pt x="199726" y="175104"/>
                </a:lnTo>
                <a:lnTo>
                  <a:pt x="199726" y="95552"/>
                </a:lnTo>
                <a:close/>
                <a:moveTo>
                  <a:pt x="304081" y="0"/>
                </a:moveTo>
                <a:lnTo>
                  <a:pt x="398868" y="24666"/>
                </a:lnTo>
                <a:lnTo>
                  <a:pt x="398868" y="56220"/>
                </a:lnTo>
                <a:lnTo>
                  <a:pt x="475187" y="56220"/>
                </a:lnTo>
                <a:lnTo>
                  <a:pt x="475187" y="421205"/>
                </a:lnTo>
                <a:lnTo>
                  <a:pt x="373280" y="421205"/>
                </a:lnTo>
                <a:lnTo>
                  <a:pt x="373280" y="306876"/>
                </a:lnTo>
                <a:lnTo>
                  <a:pt x="316430" y="306876"/>
                </a:lnTo>
                <a:lnTo>
                  <a:pt x="316430" y="421205"/>
                </a:lnTo>
                <a:lnTo>
                  <a:pt x="291732" y="421205"/>
                </a:lnTo>
                <a:lnTo>
                  <a:pt x="291732" y="306876"/>
                </a:lnTo>
                <a:lnTo>
                  <a:pt x="234993" y="306876"/>
                </a:lnTo>
                <a:lnTo>
                  <a:pt x="234993" y="421205"/>
                </a:lnTo>
                <a:lnTo>
                  <a:pt x="133086" y="421205"/>
                </a:lnTo>
                <a:lnTo>
                  <a:pt x="133086" y="56220"/>
                </a:lnTo>
                <a:lnTo>
                  <a:pt x="209294" y="56220"/>
                </a:lnTo>
                <a:lnTo>
                  <a:pt x="209294" y="246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íṣľïḋé">
            <a:extLst>
              <a:ext uri="{FF2B5EF4-FFF2-40B4-BE49-F238E27FC236}">
                <a16:creationId xmlns:a16="http://schemas.microsoft.com/office/drawing/2014/main" id="{BF868C69-F227-031A-AC0B-A98C08F81D93}"/>
              </a:ext>
            </a:extLst>
          </p:cNvPr>
          <p:cNvGrpSpPr/>
          <p:nvPr/>
        </p:nvGrpSpPr>
        <p:grpSpPr>
          <a:xfrm>
            <a:off x="4198646" y="1641018"/>
            <a:ext cx="3794708" cy="3733648"/>
            <a:chOff x="1724886" y="2748073"/>
            <a:chExt cx="2626015" cy="2583758"/>
          </a:xfrm>
          <a:gradFill>
            <a:gsLst>
              <a:gs pos="0">
                <a:srgbClr val="01C1F5"/>
              </a:gs>
              <a:gs pos="100000">
                <a:srgbClr val="0276FD"/>
              </a:gs>
            </a:gsLst>
            <a:lin ang="8100000" scaled="0"/>
          </a:gradFill>
        </p:grpSpPr>
        <p:sp>
          <p:nvSpPr>
            <p:cNvPr id="26" name="î$ḻîḍe">
              <a:extLst>
                <a:ext uri="{FF2B5EF4-FFF2-40B4-BE49-F238E27FC236}">
                  <a16:creationId xmlns:a16="http://schemas.microsoft.com/office/drawing/2014/main" id="{BBFE9B82-642A-4336-F5D5-F87EBA58FC6C}"/>
                </a:ext>
              </a:extLst>
            </p:cNvPr>
            <p:cNvSpPr/>
            <p:nvPr/>
          </p:nvSpPr>
          <p:spPr bwMode="auto">
            <a:xfrm>
              <a:off x="2926671" y="2748073"/>
              <a:ext cx="1424230" cy="1407105"/>
            </a:xfrm>
            <a:custGeom>
              <a:avLst/>
              <a:gdLst/>
              <a:ahLst/>
              <a:cxnLst>
                <a:cxn ang="0">
                  <a:pos x="230" y="155"/>
                </a:cxn>
                <a:cxn ang="0">
                  <a:pos x="196" y="151"/>
                </a:cxn>
                <a:cxn ang="0">
                  <a:pos x="32" y="315"/>
                </a:cxn>
                <a:cxn ang="0">
                  <a:pos x="7" y="315"/>
                </a:cxn>
                <a:cxn ang="0">
                  <a:pos x="7" y="291"/>
                </a:cxn>
                <a:cxn ang="0">
                  <a:pos x="171" y="126"/>
                </a:cxn>
                <a:cxn ang="0">
                  <a:pos x="168" y="93"/>
                </a:cxn>
                <a:cxn ang="0">
                  <a:pos x="260" y="0"/>
                </a:cxn>
                <a:cxn ang="0">
                  <a:pos x="273" y="50"/>
                </a:cxn>
                <a:cxn ang="0">
                  <a:pos x="322" y="62"/>
                </a:cxn>
                <a:cxn ang="0">
                  <a:pos x="230" y="155"/>
                </a:cxn>
              </a:cxnLst>
              <a:rect l="0" t="0" r="r" b="b"/>
              <a:pathLst>
                <a:path w="322" h="322">
                  <a:moveTo>
                    <a:pt x="230" y="155"/>
                  </a:moveTo>
                  <a:cubicBezTo>
                    <a:pt x="196" y="151"/>
                    <a:pt x="196" y="151"/>
                    <a:pt x="196" y="151"/>
                  </a:cubicBezTo>
                  <a:cubicBezTo>
                    <a:pt x="32" y="315"/>
                    <a:pt x="32" y="315"/>
                    <a:pt x="32" y="315"/>
                  </a:cubicBezTo>
                  <a:cubicBezTo>
                    <a:pt x="25" y="322"/>
                    <a:pt x="14" y="322"/>
                    <a:pt x="7" y="315"/>
                  </a:cubicBezTo>
                  <a:cubicBezTo>
                    <a:pt x="0" y="309"/>
                    <a:pt x="0" y="298"/>
                    <a:pt x="7" y="291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3" y="50"/>
                    <a:pt x="273" y="50"/>
                    <a:pt x="273" y="50"/>
                  </a:cubicBezTo>
                  <a:cubicBezTo>
                    <a:pt x="322" y="62"/>
                    <a:pt x="322" y="62"/>
                    <a:pt x="322" y="62"/>
                  </a:cubicBezTo>
                  <a:lnTo>
                    <a:pt x="230" y="155"/>
                  </a:lnTo>
                  <a:close/>
                </a:path>
              </a:pathLst>
            </a:custGeom>
            <a:grpFill/>
            <a:ln w="25400">
              <a:noFill/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4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ïṩľîḓè">
              <a:extLst>
                <a:ext uri="{FF2B5EF4-FFF2-40B4-BE49-F238E27FC236}">
                  <a16:creationId xmlns:a16="http://schemas.microsoft.com/office/drawing/2014/main" id="{911A2091-EE0C-258D-9B86-BDD2F40BC88B}"/>
                </a:ext>
              </a:extLst>
            </p:cNvPr>
            <p:cNvSpPr/>
            <p:nvPr/>
          </p:nvSpPr>
          <p:spPr bwMode="auto">
            <a:xfrm>
              <a:off x="2162637" y="3241902"/>
              <a:ext cx="1677017" cy="1657066"/>
            </a:xfrm>
            <a:custGeom>
              <a:avLst/>
              <a:gdLst/>
              <a:ahLst/>
              <a:cxnLst>
                <a:cxn ang="0">
                  <a:pos x="350" y="90"/>
                </a:cxn>
                <a:cxn ang="0">
                  <a:pos x="325" y="115"/>
                </a:cxn>
                <a:cxn ang="0">
                  <a:pos x="344" y="189"/>
                </a:cxn>
                <a:cxn ang="0">
                  <a:pos x="189" y="344"/>
                </a:cxn>
                <a:cxn ang="0">
                  <a:pos x="35" y="189"/>
                </a:cxn>
                <a:cxn ang="0">
                  <a:pos x="189" y="35"/>
                </a:cxn>
                <a:cxn ang="0">
                  <a:pos x="263" y="54"/>
                </a:cxn>
                <a:cxn ang="0">
                  <a:pos x="289" y="28"/>
                </a:cxn>
                <a:cxn ang="0">
                  <a:pos x="189" y="0"/>
                </a:cxn>
                <a:cxn ang="0">
                  <a:pos x="0" y="189"/>
                </a:cxn>
                <a:cxn ang="0">
                  <a:pos x="189" y="379"/>
                </a:cxn>
                <a:cxn ang="0">
                  <a:pos x="379" y="189"/>
                </a:cxn>
                <a:cxn ang="0">
                  <a:pos x="350" y="90"/>
                </a:cxn>
              </a:cxnLst>
              <a:rect l="0" t="0" r="r" b="b"/>
              <a:pathLst>
                <a:path w="379" h="379">
                  <a:moveTo>
                    <a:pt x="350" y="90"/>
                  </a:moveTo>
                  <a:cubicBezTo>
                    <a:pt x="325" y="115"/>
                    <a:pt x="325" y="115"/>
                    <a:pt x="325" y="115"/>
                  </a:cubicBezTo>
                  <a:cubicBezTo>
                    <a:pt x="337" y="137"/>
                    <a:pt x="344" y="163"/>
                    <a:pt x="344" y="189"/>
                  </a:cubicBezTo>
                  <a:cubicBezTo>
                    <a:pt x="344" y="275"/>
                    <a:pt x="274" y="344"/>
                    <a:pt x="189" y="344"/>
                  </a:cubicBezTo>
                  <a:cubicBezTo>
                    <a:pt x="104" y="344"/>
                    <a:pt x="35" y="275"/>
                    <a:pt x="35" y="189"/>
                  </a:cubicBezTo>
                  <a:cubicBezTo>
                    <a:pt x="35" y="104"/>
                    <a:pt x="104" y="35"/>
                    <a:pt x="189" y="35"/>
                  </a:cubicBezTo>
                  <a:cubicBezTo>
                    <a:pt x="216" y="35"/>
                    <a:pt x="241" y="42"/>
                    <a:pt x="263" y="54"/>
                  </a:cubicBezTo>
                  <a:cubicBezTo>
                    <a:pt x="289" y="28"/>
                    <a:pt x="289" y="28"/>
                    <a:pt x="289" y="28"/>
                  </a:cubicBezTo>
                  <a:cubicBezTo>
                    <a:pt x="260" y="10"/>
                    <a:pt x="226" y="0"/>
                    <a:pt x="189" y="0"/>
                  </a:cubicBezTo>
                  <a:cubicBezTo>
                    <a:pt x="85" y="0"/>
                    <a:pt x="0" y="85"/>
                    <a:pt x="0" y="189"/>
                  </a:cubicBezTo>
                  <a:cubicBezTo>
                    <a:pt x="0" y="294"/>
                    <a:pt x="85" y="379"/>
                    <a:pt x="189" y="379"/>
                  </a:cubicBezTo>
                  <a:cubicBezTo>
                    <a:pt x="294" y="379"/>
                    <a:pt x="379" y="294"/>
                    <a:pt x="379" y="189"/>
                  </a:cubicBezTo>
                  <a:cubicBezTo>
                    <a:pt x="379" y="153"/>
                    <a:pt x="368" y="119"/>
                    <a:pt x="350" y="90"/>
                  </a:cubicBezTo>
                </a:path>
              </a:pathLst>
            </a:custGeom>
            <a:grpFill/>
            <a:ln w="25400">
              <a:noFill/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4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íṩļîḑê">
              <a:extLst>
                <a:ext uri="{FF2B5EF4-FFF2-40B4-BE49-F238E27FC236}">
                  <a16:creationId xmlns:a16="http://schemas.microsoft.com/office/drawing/2014/main" id="{EC182849-E15D-67FF-5ACB-23E7D4E1BF84}"/>
                </a:ext>
              </a:extLst>
            </p:cNvPr>
            <p:cNvSpPr/>
            <p:nvPr/>
          </p:nvSpPr>
          <p:spPr bwMode="auto">
            <a:xfrm>
              <a:off x="2579425" y="3656474"/>
              <a:ext cx="839741" cy="826704"/>
            </a:xfrm>
            <a:custGeom>
              <a:avLst/>
              <a:gdLst/>
              <a:ahLst/>
              <a:cxnLst>
                <a:cxn ang="0">
                  <a:pos x="185" y="66"/>
                </a:cxn>
                <a:cxn ang="0">
                  <a:pos x="155" y="97"/>
                </a:cxn>
                <a:cxn ang="0">
                  <a:pos x="95" y="154"/>
                </a:cxn>
                <a:cxn ang="0">
                  <a:pos x="35" y="94"/>
                </a:cxn>
                <a:cxn ang="0">
                  <a:pos x="93" y="35"/>
                </a:cxn>
                <a:cxn ang="0">
                  <a:pos x="124" y="4"/>
                </a:cxn>
                <a:cxn ang="0">
                  <a:pos x="95" y="0"/>
                </a:cxn>
                <a:cxn ang="0">
                  <a:pos x="0" y="94"/>
                </a:cxn>
                <a:cxn ang="0">
                  <a:pos x="95" y="189"/>
                </a:cxn>
                <a:cxn ang="0">
                  <a:pos x="190" y="94"/>
                </a:cxn>
                <a:cxn ang="0">
                  <a:pos x="185" y="66"/>
                </a:cxn>
              </a:cxnLst>
              <a:rect l="0" t="0" r="r" b="b"/>
              <a:pathLst>
                <a:path w="190" h="189">
                  <a:moveTo>
                    <a:pt x="185" y="66"/>
                  </a:moveTo>
                  <a:cubicBezTo>
                    <a:pt x="155" y="97"/>
                    <a:pt x="155" y="97"/>
                    <a:pt x="155" y="97"/>
                  </a:cubicBezTo>
                  <a:cubicBezTo>
                    <a:pt x="154" y="129"/>
                    <a:pt x="127" y="154"/>
                    <a:pt x="95" y="154"/>
                  </a:cubicBezTo>
                  <a:cubicBezTo>
                    <a:pt x="62" y="154"/>
                    <a:pt x="35" y="127"/>
                    <a:pt x="35" y="94"/>
                  </a:cubicBezTo>
                  <a:cubicBezTo>
                    <a:pt x="35" y="62"/>
                    <a:pt x="61" y="36"/>
                    <a:pt x="93" y="35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15" y="1"/>
                    <a:pt x="105" y="0"/>
                    <a:pt x="95" y="0"/>
                  </a:cubicBezTo>
                  <a:cubicBezTo>
                    <a:pt x="43" y="0"/>
                    <a:pt x="0" y="42"/>
                    <a:pt x="0" y="94"/>
                  </a:cubicBezTo>
                  <a:cubicBezTo>
                    <a:pt x="0" y="147"/>
                    <a:pt x="43" y="189"/>
                    <a:pt x="95" y="189"/>
                  </a:cubicBezTo>
                  <a:cubicBezTo>
                    <a:pt x="147" y="189"/>
                    <a:pt x="190" y="147"/>
                    <a:pt x="190" y="94"/>
                  </a:cubicBezTo>
                  <a:cubicBezTo>
                    <a:pt x="190" y="84"/>
                    <a:pt x="188" y="75"/>
                    <a:pt x="185" y="66"/>
                  </a:cubicBezTo>
                </a:path>
              </a:pathLst>
            </a:custGeom>
            <a:grpFill/>
            <a:ln w="25400">
              <a:noFill/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4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îšļîḓê">
              <a:extLst>
                <a:ext uri="{FF2B5EF4-FFF2-40B4-BE49-F238E27FC236}">
                  <a16:creationId xmlns:a16="http://schemas.microsoft.com/office/drawing/2014/main" id="{42285FD1-9DDB-30E0-D9B4-A7924B2A6EF0}"/>
                </a:ext>
              </a:extLst>
            </p:cNvPr>
            <p:cNvSpPr/>
            <p:nvPr/>
          </p:nvSpPr>
          <p:spPr bwMode="auto">
            <a:xfrm>
              <a:off x="1724886" y="2809042"/>
              <a:ext cx="2552518" cy="2522789"/>
            </a:xfrm>
            <a:custGeom>
              <a:avLst/>
              <a:gdLst/>
              <a:ahLst/>
              <a:cxnLst>
                <a:cxn ang="0">
                  <a:pos x="535" y="140"/>
                </a:cxn>
                <a:cxn ang="0">
                  <a:pos x="510" y="165"/>
                </a:cxn>
                <a:cxn ang="0">
                  <a:pos x="542" y="288"/>
                </a:cxn>
                <a:cxn ang="0">
                  <a:pos x="288" y="542"/>
                </a:cxn>
                <a:cxn ang="0">
                  <a:pos x="35" y="288"/>
                </a:cxn>
                <a:cxn ang="0">
                  <a:pos x="288" y="35"/>
                </a:cxn>
                <a:cxn ang="0">
                  <a:pos x="411" y="67"/>
                </a:cxn>
                <a:cxn ang="0">
                  <a:pos x="436" y="41"/>
                </a:cxn>
                <a:cxn ang="0">
                  <a:pos x="288" y="0"/>
                </a:cxn>
                <a:cxn ang="0">
                  <a:pos x="0" y="288"/>
                </a:cxn>
                <a:cxn ang="0">
                  <a:pos x="288" y="577"/>
                </a:cxn>
                <a:cxn ang="0">
                  <a:pos x="577" y="288"/>
                </a:cxn>
                <a:cxn ang="0">
                  <a:pos x="535" y="140"/>
                </a:cxn>
              </a:cxnLst>
              <a:rect l="0" t="0" r="r" b="b"/>
              <a:pathLst>
                <a:path w="577" h="577">
                  <a:moveTo>
                    <a:pt x="535" y="140"/>
                  </a:moveTo>
                  <a:cubicBezTo>
                    <a:pt x="510" y="165"/>
                    <a:pt x="510" y="165"/>
                    <a:pt x="510" y="165"/>
                  </a:cubicBezTo>
                  <a:cubicBezTo>
                    <a:pt x="530" y="202"/>
                    <a:pt x="542" y="244"/>
                    <a:pt x="542" y="288"/>
                  </a:cubicBezTo>
                  <a:cubicBezTo>
                    <a:pt x="542" y="428"/>
                    <a:pt x="428" y="542"/>
                    <a:pt x="288" y="542"/>
                  </a:cubicBezTo>
                  <a:cubicBezTo>
                    <a:pt x="148" y="542"/>
                    <a:pt x="35" y="428"/>
                    <a:pt x="35" y="288"/>
                  </a:cubicBezTo>
                  <a:cubicBezTo>
                    <a:pt x="35" y="149"/>
                    <a:pt x="148" y="35"/>
                    <a:pt x="288" y="35"/>
                  </a:cubicBezTo>
                  <a:cubicBezTo>
                    <a:pt x="333" y="35"/>
                    <a:pt x="375" y="46"/>
                    <a:pt x="411" y="67"/>
                  </a:cubicBezTo>
                  <a:cubicBezTo>
                    <a:pt x="436" y="41"/>
                    <a:pt x="436" y="41"/>
                    <a:pt x="436" y="41"/>
                  </a:cubicBezTo>
                  <a:cubicBezTo>
                    <a:pt x="393" y="15"/>
                    <a:pt x="342" y="0"/>
                    <a:pt x="288" y="0"/>
                  </a:cubicBezTo>
                  <a:cubicBezTo>
                    <a:pt x="129" y="0"/>
                    <a:pt x="0" y="129"/>
                    <a:pt x="0" y="288"/>
                  </a:cubicBezTo>
                  <a:cubicBezTo>
                    <a:pt x="0" y="447"/>
                    <a:pt x="129" y="577"/>
                    <a:pt x="288" y="577"/>
                  </a:cubicBezTo>
                  <a:cubicBezTo>
                    <a:pt x="447" y="577"/>
                    <a:pt x="577" y="447"/>
                    <a:pt x="577" y="288"/>
                  </a:cubicBezTo>
                  <a:cubicBezTo>
                    <a:pt x="577" y="234"/>
                    <a:pt x="562" y="183"/>
                    <a:pt x="535" y="140"/>
                  </a:cubicBezTo>
                </a:path>
              </a:pathLst>
            </a:custGeom>
            <a:grpFill/>
            <a:ln w="25400">
              <a:noFill/>
            </a:ln>
            <a:effectLst>
              <a:outerShdw blurRad="1905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4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245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B652541-0D64-20DC-A59A-E1D1C1C2DCD3}"/>
              </a:ext>
            </a:extLst>
          </p:cNvPr>
          <p:cNvGrpSpPr/>
          <p:nvPr/>
        </p:nvGrpSpPr>
        <p:grpSpPr>
          <a:xfrm>
            <a:off x="93173" y="-227191"/>
            <a:ext cx="4217059" cy="1282134"/>
            <a:chOff x="93173" y="-227191"/>
            <a:chExt cx="4217059" cy="128213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C87E356-03C4-9DFA-A946-47F5FD886095}"/>
                </a:ext>
              </a:extLst>
            </p:cNvPr>
            <p:cNvSpPr/>
            <p:nvPr/>
          </p:nvSpPr>
          <p:spPr>
            <a:xfrm>
              <a:off x="298272" y="-227191"/>
              <a:ext cx="1251250" cy="12512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5AF978-841D-7FF2-F2E2-0CE6C4A6F40E}"/>
                </a:ext>
              </a:extLst>
            </p:cNvPr>
            <p:cNvSpPr txBox="1"/>
            <p:nvPr/>
          </p:nvSpPr>
          <p:spPr>
            <a:xfrm>
              <a:off x="1547622" y="316166"/>
              <a:ext cx="276261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下步工作计划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D6069CF-666A-15B3-C383-8FD8FE29880D}"/>
                </a:ext>
              </a:extLst>
            </p:cNvPr>
            <p:cNvSpPr/>
            <p:nvPr/>
          </p:nvSpPr>
          <p:spPr>
            <a:xfrm>
              <a:off x="93173" y="608531"/>
              <a:ext cx="410198" cy="410198"/>
            </a:xfrm>
            <a:prstGeom prst="ellipse">
              <a:avLst/>
            </a:prstGeom>
            <a:gradFill>
              <a:gsLst>
                <a:gs pos="0">
                  <a:srgbClr val="0276FD">
                    <a:alpha val="39000"/>
                  </a:srgbClr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85AD451-35F0-D494-7ED2-6F9BD4AC5DDC}"/>
                </a:ext>
              </a:extLst>
            </p:cNvPr>
            <p:cNvSpPr txBox="1"/>
            <p:nvPr/>
          </p:nvSpPr>
          <p:spPr>
            <a:xfrm>
              <a:off x="316193" y="39280"/>
              <a:ext cx="14948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04</a:t>
              </a:r>
              <a:endParaRPr lang="zh-CN" altLang="en-US" sz="60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6C99AB2-250D-5982-84E8-B6F98868A5D3}"/>
              </a:ext>
            </a:extLst>
          </p:cNvPr>
          <p:cNvSpPr/>
          <p:nvPr/>
        </p:nvSpPr>
        <p:spPr>
          <a:xfrm rot="18900000" flipV="1">
            <a:off x="-1452933" y="3401564"/>
            <a:ext cx="8763721" cy="40821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EACFD"/>
              </a:gs>
              <a:gs pos="100000">
                <a:srgbClr val="0276F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2D1860BC-FF3A-319E-DB12-E0DB805FD607}"/>
              </a:ext>
            </a:extLst>
          </p:cNvPr>
          <p:cNvSpPr/>
          <p:nvPr/>
        </p:nvSpPr>
        <p:spPr>
          <a:xfrm rot="18900000" flipV="1">
            <a:off x="5017747" y="-444718"/>
            <a:ext cx="8763721" cy="40821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EACFD"/>
              </a:gs>
              <a:gs pos="100000">
                <a:srgbClr val="0276F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2C27147-A149-B143-EE3C-9F47AF534CB4}"/>
              </a:ext>
            </a:extLst>
          </p:cNvPr>
          <p:cNvSpPr txBox="1"/>
          <p:nvPr/>
        </p:nvSpPr>
        <p:spPr>
          <a:xfrm>
            <a:off x="2293257" y="3555666"/>
            <a:ext cx="25646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057A4B6-4749-1B0A-30E2-5F111B484C6C}"/>
              </a:ext>
            </a:extLst>
          </p:cNvPr>
          <p:cNvSpPr txBox="1"/>
          <p:nvPr/>
        </p:nvSpPr>
        <p:spPr>
          <a:xfrm>
            <a:off x="2293257" y="3955776"/>
            <a:ext cx="3135086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CCC517F-20CB-6E00-FDD3-184582E25500}"/>
              </a:ext>
            </a:extLst>
          </p:cNvPr>
          <p:cNvSpPr txBox="1"/>
          <p:nvPr/>
        </p:nvSpPr>
        <p:spPr>
          <a:xfrm>
            <a:off x="6573789" y="2263894"/>
            <a:ext cx="25646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42E9E21-BE4A-5EF1-855D-C7C5FE1521C1}"/>
              </a:ext>
            </a:extLst>
          </p:cNvPr>
          <p:cNvSpPr txBox="1"/>
          <p:nvPr/>
        </p:nvSpPr>
        <p:spPr>
          <a:xfrm>
            <a:off x="6573789" y="2664004"/>
            <a:ext cx="3135086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pic>
        <p:nvPicPr>
          <p:cNvPr id="6" name="图形 5" descr="教室 纯色填充">
            <a:extLst>
              <a:ext uri="{FF2B5EF4-FFF2-40B4-BE49-F238E27FC236}">
                <a16:creationId xmlns:a16="http://schemas.microsoft.com/office/drawing/2014/main" id="{23219A03-573F-0A7C-3F02-C7265B3B0C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44655" y="2189629"/>
            <a:ext cx="1335318" cy="1335318"/>
          </a:xfrm>
          <a:prstGeom prst="rect">
            <a:avLst/>
          </a:prstGeom>
        </p:spPr>
      </p:pic>
      <p:pic>
        <p:nvPicPr>
          <p:cNvPr id="12" name="图形 11" descr="时钟 纯色填充">
            <a:extLst>
              <a:ext uri="{FF2B5EF4-FFF2-40B4-BE49-F238E27FC236}">
                <a16:creationId xmlns:a16="http://schemas.microsoft.com/office/drawing/2014/main" id="{9AE6B50A-9717-F384-3A16-24AB5F707F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95582" y="3580256"/>
            <a:ext cx="1370696" cy="1370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308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B652541-0D64-20DC-A59A-E1D1C1C2DCD3}"/>
              </a:ext>
            </a:extLst>
          </p:cNvPr>
          <p:cNvGrpSpPr/>
          <p:nvPr/>
        </p:nvGrpSpPr>
        <p:grpSpPr>
          <a:xfrm>
            <a:off x="93173" y="-227191"/>
            <a:ext cx="4217059" cy="1282134"/>
            <a:chOff x="93173" y="-227191"/>
            <a:chExt cx="4217059" cy="128213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C87E356-03C4-9DFA-A946-47F5FD886095}"/>
                </a:ext>
              </a:extLst>
            </p:cNvPr>
            <p:cNvSpPr/>
            <p:nvPr/>
          </p:nvSpPr>
          <p:spPr>
            <a:xfrm>
              <a:off x="298272" y="-227191"/>
              <a:ext cx="1251250" cy="12512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5AF978-841D-7FF2-F2E2-0CE6C4A6F40E}"/>
                </a:ext>
              </a:extLst>
            </p:cNvPr>
            <p:cNvSpPr txBox="1"/>
            <p:nvPr/>
          </p:nvSpPr>
          <p:spPr>
            <a:xfrm>
              <a:off x="1547622" y="316166"/>
              <a:ext cx="276261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下步工作计划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D6069CF-666A-15B3-C383-8FD8FE29880D}"/>
                </a:ext>
              </a:extLst>
            </p:cNvPr>
            <p:cNvSpPr/>
            <p:nvPr/>
          </p:nvSpPr>
          <p:spPr>
            <a:xfrm>
              <a:off x="93173" y="608531"/>
              <a:ext cx="410198" cy="410198"/>
            </a:xfrm>
            <a:prstGeom prst="ellipse">
              <a:avLst/>
            </a:prstGeom>
            <a:gradFill>
              <a:gsLst>
                <a:gs pos="0">
                  <a:srgbClr val="0276FD">
                    <a:alpha val="39000"/>
                  </a:srgbClr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85AD451-35F0-D494-7ED2-6F9BD4AC5DDC}"/>
                </a:ext>
              </a:extLst>
            </p:cNvPr>
            <p:cNvSpPr txBox="1"/>
            <p:nvPr/>
          </p:nvSpPr>
          <p:spPr>
            <a:xfrm>
              <a:off x="316193" y="39280"/>
              <a:ext cx="14948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04</a:t>
              </a:r>
              <a:endParaRPr lang="zh-CN" altLang="en-US" sz="60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7" name="iṣľíḍè">
            <a:extLst>
              <a:ext uri="{FF2B5EF4-FFF2-40B4-BE49-F238E27FC236}">
                <a16:creationId xmlns:a16="http://schemas.microsoft.com/office/drawing/2014/main" id="{A045D362-F1A0-DEC1-A7CC-6CFF3EFE1C25}"/>
              </a:ext>
            </a:extLst>
          </p:cNvPr>
          <p:cNvSpPr/>
          <p:nvPr/>
        </p:nvSpPr>
        <p:spPr bwMode="auto">
          <a:xfrm>
            <a:off x="7988300" y="1143496"/>
            <a:ext cx="3696949" cy="5714504"/>
          </a:xfrm>
          <a:custGeom>
            <a:avLst/>
            <a:gdLst>
              <a:gd name="T0" fmla="*/ 179 w 1208"/>
              <a:gd name="T1" fmla="*/ 1688 h 1871"/>
              <a:gd name="T2" fmla="*/ 202 w 1208"/>
              <a:gd name="T3" fmla="*/ 1722 h 1871"/>
              <a:gd name="T4" fmla="*/ 213 w 1208"/>
              <a:gd name="T5" fmla="*/ 1871 h 1871"/>
              <a:gd name="T6" fmla="*/ 1031 w 1208"/>
              <a:gd name="T7" fmla="*/ 1871 h 1871"/>
              <a:gd name="T8" fmla="*/ 1055 w 1208"/>
              <a:gd name="T9" fmla="*/ 1729 h 1871"/>
              <a:gd name="T10" fmla="*/ 1100 w 1208"/>
              <a:gd name="T11" fmla="*/ 1530 h 1871"/>
              <a:gd name="T12" fmla="*/ 1167 w 1208"/>
              <a:gd name="T13" fmla="*/ 1351 h 1871"/>
              <a:gd name="T14" fmla="*/ 1196 w 1208"/>
              <a:gd name="T15" fmla="*/ 1037 h 1871"/>
              <a:gd name="T16" fmla="*/ 1100 w 1208"/>
              <a:gd name="T17" fmla="*/ 823 h 1871"/>
              <a:gd name="T18" fmla="*/ 945 w 1208"/>
              <a:gd name="T19" fmla="*/ 690 h 1871"/>
              <a:gd name="T20" fmla="*/ 925 w 1208"/>
              <a:gd name="T21" fmla="*/ 639 h 1871"/>
              <a:gd name="T22" fmla="*/ 890 w 1208"/>
              <a:gd name="T23" fmla="*/ 576 h 1871"/>
              <a:gd name="T24" fmla="*/ 949 w 1208"/>
              <a:gd name="T25" fmla="*/ 452 h 1871"/>
              <a:gd name="T26" fmla="*/ 925 w 1208"/>
              <a:gd name="T27" fmla="*/ 121 h 1871"/>
              <a:gd name="T28" fmla="*/ 810 w 1208"/>
              <a:gd name="T29" fmla="*/ 28 h 1871"/>
              <a:gd name="T30" fmla="*/ 796 w 1208"/>
              <a:gd name="T31" fmla="*/ 24 h 1871"/>
              <a:gd name="T32" fmla="*/ 733 w 1208"/>
              <a:gd name="T33" fmla="*/ 8 h 1871"/>
              <a:gd name="T34" fmla="*/ 508 w 1208"/>
              <a:gd name="T35" fmla="*/ 56 h 1871"/>
              <a:gd name="T36" fmla="*/ 386 w 1208"/>
              <a:gd name="T37" fmla="*/ 160 h 1871"/>
              <a:gd name="T38" fmla="*/ 402 w 1208"/>
              <a:gd name="T39" fmla="*/ 190 h 1871"/>
              <a:gd name="T40" fmla="*/ 396 w 1208"/>
              <a:gd name="T41" fmla="*/ 263 h 1871"/>
              <a:gd name="T42" fmla="*/ 410 w 1208"/>
              <a:gd name="T43" fmla="*/ 426 h 1871"/>
              <a:gd name="T44" fmla="*/ 386 w 1208"/>
              <a:gd name="T45" fmla="*/ 527 h 1871"/>
              <a:gd name="T46" fmla="*/ 418 w 1208"/>
              <a:gd name="T47" fmla="*/ 588 h 1871"/>
              <a:gd name="T48" fmla="*/ 226 w 1208"/>
              <a:gd name="T49" fmla="*/ 673 h 1871"/>
              <a:gd name="T50" fmla="*/ 153 w 1208"/>
              <a:gd name="T51" fmla="*/ 963 h 1871"/>
              <a:gd name="T52" fmla="*/ 120 w 1208"/>
              <a:gd name="T53" fmla="*/ 1022 h 1871"/>
              <a:gd name="T54" fmla="*/ 106 w 1208"/>
              <a:gd name="T55" fmla="*/ 1057 h 1871"/>
              <a:gd name="T56" fmla="*/ 6 w 1208"/>
              <a:gd name="T57" fmla="*/ 1371 h 1871"/>
              <a:gd name="T58" fmla="*/ 175 w 1208"/>
              <a:gd name="T59" fmla="*/ 1664 h 1871"/>
              <a:gd name="T60" fmla="*/ 326 w 1208"/>
              <a:gd name="T61" fmla="*/ 888 h 1871"/>
              <a:gd name="T62" fmla="*/ 373 w 1208"/>
              <a:gd name="T63" fmla="*/ 811 h 1871"/>
              <a:gd name="T64" fmla="*/ 441 w 1208"/>
              <a:gd name="T65" fmla="*/ 773 h 1871"/>
              <a:gd name="T66" fmla="*/ 484 w 1208"/>
              <a:gd name="T67" fmla="*/ 746 h 1871"/>
              <a:gd name="T68" fmla="*/ 526 w 1208"/>
              <a:gd name="T69" fmla="*/ 718 h 1871"/>
              <a:gd name="T70" fmla="*/ 569 w 1208"/>
              <a:gd name="T71" fmla="*/ 738 h 1871"/>
              <a:gd name="T72" fmla="*/ 453 w 1208"/>
              <a:gd name="T73" fmla="*/ 813 h 1871"/>
              <a:gd name="T74" fmla="*/ 341 w 1208"/>
              <a:gd name="T75" fmla="*/ 911 h 1871"/>
              <a:gd name="T76" fmla="*/ 300 w 1208"/>
              <a:gd name="T77" fmla="*/ 998 h 1871"/>
              <a:gd name="T78" fmla="*/ 261 w 1208"/>
              <a:gd name="T79" fmla="*/ 1014 h 1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08" h="1871">
                <a:moveTo>
                  <a:pt x="175" y="1664"/>
                </a:moveTo>
                <a:cubicBezTo>
                  <a:pt x="179" y="1668"/>
                  <a:pt x="181" y="1678"/>
                  <a:pt x="179" y="1688"/>
                </a:cubicBezTo>
                <a:cubicBezTo>
                  <a:pt x="177" y="1696"/>
                  <a:pt x="177" y="1704"/>
                  <a:pt x="175" y="1716"/>
                </a:cubicBezTo>
                <a:cubicBezTo>
                  <a:pt x="181" y="1716"/>
                  <a:pt x="190" y="1720"/>
                  <a:pt x="202" y="1722"/>
                </a:cubicBezTo>
                <a:cubicBezTo>
                  <a:pt x="212" y="1725"/>
                  <a:pt x="220" y="1727"/>
                  <a:pt x="226" y="1727"/>
                </a:cubicBezTo>
                <a:cubicBezTo>
                  <a:pt x="224" y="1758"/>
                  <a:pt x="220" y="1806"/>
                  <a:pt x="213" y="1871"/>
                </a:cubicBezTo>
                <a:cubicBezTo>
                  <a:pt x="1031" y="1871"/>
                  <a:pt x="1031" y="1871"/>
                  <a:pt x="1031" y="1871"/>
                </a:cubicBezTo>
                <a:cubicBezTo>
                  <a:pt x="1031" y="1871"/>
                  <a:pt x="1031" y="1871"/>
                  <a:pt x="1031" y="1871"/>
                </a:cubicBezTo>
                <a:cubicBezTo>
                  <a:pt x="1035" y="1856"/>
                  <a:pt x="1039" y="1846"/>
                  <a:pt x="1041" y="1842"/>
                </a:cubicBezTo>
                <a:cubicBezTo>
                  <a:pt x="1045" y="1818"/>
                  <a:pt x="1051" y="1781"/>
                  <a:pt x="1055" y="1729"/>
                </a:cubicBezTo>
                <a:cubicBezTo>
                  <a:pt x="1059" y="1676"/>
                  <a:pt x="1065" y="1639"/>
                  <a:pt x="1071" y="1615"/>
                </a:cubicBezTo>
                <a:cubicBezTo>
                  <a:pt x="1076" y="1593"/>
                  <a:pt x="1086" y="1564"/>
                  <a:pt x="1100" y="1530"/>
                </a:cubicBezTo>
                <a:cubicBezTo>
                  <a:pt x="1123" y="1471"/>
                  <a:pt x="1135" y="1440"/>
                  <a:pt x="1135" y="1440"/>
                </a:cubicBezTo>
                <a:cubicBezTo>
                  <a:pt x="1155" y="1382"/>
                  <a:pt x="1165" y="1351"/>
                  <a:pt x="1167" y="1351"/>
                </a:cubicBezTo>
                <a:cubicBezTo>
                  <a:pt x="1180" y="1319"/>
                  <a:pt x="1194" y="1294"/>
                  <a:pt x="1208" y="1278"/>
                </a:cubicBezTo>
                <a:cubicBezTo>
                  <a:pt x="1206" y="1164"/>
                  <a:pt x="1202" y="1083"/>
                  <a:pt x="1196" y="1037"/>
                </a:cubicBezTo>
                <a:cubicBezTo>
                  <a:pt x="1188" y="957"/>
                  <a:pt x="1167" y="899"/>
                  <a:pt x="1135" y="856"/>
                </a:cubicBezTo>
                <a:cubicBezTo>
                  <a:pt x="1129" y="848"/>
                  <a:pt x="1116" y="836"/>
                  <a:pt x="1100" y="823"/>
                </a:cubicBezTo>
                <a:cubicBezTo>
                  <a:pt x="1080" y="805"/>
                  <a:pt x="1067" y="793"/>
                  <a:pt x="1061" y="787"/>
                </a:cubicBezTo>
                <a:cubicBezTo>
                  <a:pt x="1014" y="740"/>
                  <a:pt x="976" y="708"/>
                  <a:pt x="945" y="690"/>
                </a:cubicBezTo>
                <a:cubicBezTo>
                  <a:pt x="945" y="681"/>
                  <a:pt x="939" y="665"/>
                  <a:pt x="927" y="645"/>
                </a:cubicBezTo>
                <a:cubicBezTo>
                  <a:pt x="927" y="643"/>
                  <a:pt x="925" y="641"/>
                  <a:pt x="925" y="639"/>
                </a:cubicBezTo>
                <a:cubicBezTo>
                  <a:pt x="912" y="614"/>
                  <a:pt x="904" y="594"/>
                  <a:pt x="904" y="580"/>
                </a:cubicBezTo>
                <a:cubicBezTo>
                  <a:pt x="900" y="576"/>
                  <a:pt x="896" y="576"/>
                  <a:pt x="890" y="576"/>
                </a:cubicBezTo>
                <a:cubicBezTo>
                  <a:pt x="886" y="576"/>
                  <a:pt x="880" y="574"/>
                  <a:pt x="871" y="574"/>
                </a:cubicBezTo>
                <a:cubicBezTo>
                  <a:pt x="906" y="549"/>
                  <a:pt x="931" y="509"/>
                  <a:pt x="949" y="452"/>
                </a:cubicBezTo>
                <a:cubicBezTo>
                  <a:pt x="965" y="397"/>
                  <a:pt x="971" y="340"/>
                  <a:pt x="967" y="280"/>
                </a:cubicBezTo>
                <a:cubicBezTo>
                  <a:pt x="963" y="217"/>
                  <a:pt x="949" y="162"/>
                  <a:pt x="925" y="121"/>
                </a:cubicBezTo>
                <a:cubicBezTo>
                  <a:pt x="896" y="73"/>
                  <a:pt x="859" y="44"/>
                  <a:pt x="812" y="36"/>
                </a:cubicBezTo>
                <a:cubicBezTo>
                  <a:pt x="806" y="36"/>
                  <a:pt x="806" y="32"/>
                  <a:pt x="810" y="28"/>
                </a:cubicBezTo>
                <a:cubicBezTo>
                  <a:pt x="812" y="24"/>
                  <a:pt x="812" y="22"/>
                  <a:pt x="808" y="22"/>
                </a:cubicBezTo>
                <a:cubicBezTo>
                  <a:pt x="802" y="20"/>
                  <a:pt x="798" y="20"/>
                  <a:pt x="796" y="24"/>
                </a:cubicBezTo>
                <a:cubicBezTo>
                  <a:pt x="794" y="28"/>
                  <a:pt x="792" y="32"/>
                  <a:pt x="790" y="32"/>
                </a:cubicBezTo>
                <a:cubicBezTo>
                  <a:pt x="782" y="22"/>
                  <a:pt x="763" y="14"/>
                  <a:pt x="733" y="8"/>
                </a:cubicBezTo>
                <a:cubicBezTo>
                  <a:pt x="706" y="2"/>
                  <a:pt x="680" y="0"/>
                  <a:pt x="657" y="0"/>
                </a:cubicBezTo>
                <a:cubicBezTo>
                  <a:pt x="614" y="6"/>
                  <a:pt x="565" y="24"/>
                  <a:pt x="508" y="56"/>
                </a:cubicBezTo>
                <a:cubicBezTo>
                  <a:pt x="477" y="75"/>
                  <a:pt x="437" y="99"/>
                  <a:pt x="386" y="129"/>
                </a:cubicBezTo>
                <a:cubicBezTo>
                  <a:pt x="390" y="140"/>
                  <a:pt x="388" y="150"/>
                  <a:pt x="386" y="160"/>
                </a:cubicBezTo>
                <a:cubicBezTo>
                  <a:pt x="382" y="166"/>
                  <a:pt x="377" y="174"/>
                  <a:pt x="373" y="190"/>
                </a:cubicBezTo>
                <a:cubicBezTo>
                  <a:pt x="384" y="192"/>
                  <a:pt x="394" y="192"/>
                  <a:pt x="402" y="190"/>
                </a:cubicBezTo>
                <a:cubicBezTo>
                  <a:pt x="412" y="186"/>
                  <a:pt x="418" y="186"/>
                  <a:pt x="420" y="186"/>
                </a:cubicBezTo>
                <a:cubicBezTo>
                  <a:pt x="416" y="202"/>
                  <a:pt x="408" y="229"/>
                  <a:pt x="396" y="263"/>
                </a:cubicBezTo>
                <a:cubicBezTo>
                  <a:pt x="388" y="292"/>
                  <a:pt x="386" y="324"/>
                  <a:pt x="386" y="353"/>
                </a:cubicBezTo>
                <a:cubicBezTo>
                  <a:pt x="414" y="369"/>
                  <a:pt x="422" y="393"/>
                  <a:pt x="410" y="426"/>
                </a:cubicBezTo>
                <a:cubicBezTo>
                  <a:pt x="404" y="444"/>
                  <a:pt x="390" y="472"/>
                  <a:pt x="369" y="511"/>
                </a:cubicBezTo>
                <a:cubicBezTo>
                  <a:pt x="369" y="519"/>
                  <a:pt x="375" y="523"/>
                  <a:pt x="386" y="527"/>
                </a:cubicBezTo>
                <a:cubicBezTo>
                  <a:pt x="390" y="529"/>
                  <a:pt x="398" y="531"/>
                  <a:pt x="412" y="531"/>
                </a:cubicBezTo>
                <a:cubicBezTo>
                  <a:pt x="412" y="556"/>
                  <a:pt x="414" y="574"/>
                  <a:pt x="418" y="588"/>
                </a:cubicBezTo>
                <a:cubicBezTo>
                  <a:pt x="422" y="596"/>
                  <a:pt x="431" y="608"/>
                  <a:pt x="443" y="625"/>
                </a:cubicBezTo>
                <a:cubicBezTo>
                  <a:pt x="367" y="608"/>
                  <a:pt x="296" y="625"/>
                  <a:pt x="226" y="673"/>
                </a:cubicBezTo>
                <a:cubicBezTo>
                  <a:pt x="218" y="698"/>
                  <a:pt x="206" y="744"/>
                  <a:pt x="194" y="815"/>
                </a:cubicBezTo>
                <a:cubicBezTo>
                  <a:pt x="181" y="884"/>
                  <a:pt x="167" y="933"/>
                  <a:pt x="153" y="963"/>
                </a:cubicBezTo>
                <a:cubicBezTo>
                  <a:pt x="149" y="972"/>
                  <a:pt x="143" y="984"/>
                  <a:pt x="132" y="1002"/>
                </a:cubicBezTo>
                <a:cubicBezTo>
                  <a:pt x="128" y="1010"/>
                  <a:pt x="124" y="1016"/>
                  <a:pt x="120" y="1022"/>
                </a:cubicBezTo>
                <a:cubicBezTo>
                  <a:pt x="116" y="1030"/>
                  <a:pt x="112" y="1039"/>
                  <a:pt x="110" y="1045"/>
                </a:cubicBezTo>
                <a:cubicBezTo>
                  <a:pt x="108" y="1049"/>
                  <a:pt x="108" y="1053"/>
                  <a:pt x="106" y="1057"/>
                </a:cubicBezTo>
                <a:cubicBezTo>
                  <a:pt x="73" y="1134"/>
                  <a:pt x="53" y="1181"/>
                  <a:pt x="47" y="1201"/>
                </a:cubicBezTo>
                <a:cubicBezTo>
                  <a:pt x="24" y="1262"/>
                  <a:pt x="10" y="1319"/>
                  <a:pt x="6" y="1371"/>
                </a:cubicBezTo>
                <a:cubicBezTo>
                  <a:pt x="0" y="1457"/>
                  <a:pt x="8" y="1528"/>
                  <a:pt x="26" y="1578"/>
                </a:cubicBezTo>
                <a:cubicBezTo>
                  <a:pt x="55" y="1647"/>
                  <a:pt x="104" y="1676"/>
                  <a:pt x="175" y="1664"/>
                </a:cubicBezTo>
                <a:close/>
                <a:moveTo>
                  <a:pt x="296" y="917"/>
                </a:moveTo>
                <a:cubicBezTo>
                  <a:pt x="300" y="911"/>
                  <a:pt x="312" y="901"/>
                  <a:pt x="326" y="888"/>
                </a:cubicBezTo>
                <a:cubicBezTo>
                  <a:pt x="341" y="876"/>
                  <a:pt x="351" y="864"/>
                  <a:pt x="357" y="856"/>
                </a:cubicBezTo>
                <a:cubicBezTo>
                  <a:pt x="363" y="846"/>
                  <a:pt x="369" y="832"/>
                  <a:pt x="373" y="811"/>
                </a:cubicBezTo>
                <a:cubicBezTo>
                  <a:pt x="379" y="789"/>
                  <a:pt x="386" y="773"/>
                  <a:pt x="390" y="763"/>
                </a:cubicBezTo>
                <a:cubicBezTo>
                  <a:pt x="410" y="771"/>
                  <a:pt x="426" y="775"/>
                  <a:pt x="441" y="773"/>
                </a:cubicBezTo>
                <a:cubicBezTo>
                  <a:pt x="455" y="771"/>
                  <a:pt x="471" y="767"/>
                  <a:pt x="490" y="759"/>
                </a:cubicBezTo>
                <a:cubicBezTo>
                  <a:pt x="490" y="754"/>
                  <a:pt x="488" y="750"/>
                  <a:pt x="484" y="746"/>
                </a:cubicBezTo>
                <a:cubicBezTo>
                  <a:pt x="479" y="742"/>
                  <a:pt x="479" y="738"/>
                  <a:pt x="479" y="734"/>
                </a:cubicBezTo>
                <a:cubicBezTo>
                  <a:pt x="494" y="738"/>
                  <a:pt x="510" y="734"/>
                  <a:pt x="526" y="718"/>
                </a:cubicBezTo>
                <a:cubicBezTo>
                  <a:pt x="545" y="704"/>
                  <a:pt x="561" y="700"/>
                  <a:pt x="575" y="706"/>
                </a:cubicBezTo>
                <a:cubicBezTo>
                  <a:pt x="577" y="714"/>
                  <a:pt x="577" y="726"/>
                  <a:pt x="569" y="738"/>
                </a:cubicBezTo>
                <a:cubicBezTo>
                  <a:pt x="559" y="754"/>
                  <a:pt x="555" y="765"/>
                  <a:pt x="553" y="767"/>
                </a:cubicBezTo>
                <a:cubicBezTo>
                  <a:pt x="543" y="775"/>
                  <a:pt x="508" y="791"/>
                  <a:pt x="453" y="813"/>
                </a:cubicBezTo>
                <a:cubicBezTo>
                  <a:pt x="410" y="832"/>
                  <a:pt x="382" y="850"/>
                  <a:pt x="365" y="870"/>
                </a:cubicBezTo>
                <a:cubicBezTo>
                  <a:pt x="357" y="878"/>
                  <a:pt x="351" y="892"/>
                  <a:pt x="341" y="911"/>
                </a:cubicBezTo>
                <a:cubicBezTo>
                  <a:pt x="333" y="929"/>
                  <a:pt x="324" y="943"/>
                  <a:pt x="316" y="951"/>
                </a:cubicBezTo>
                <a:cubicBezTo>
                  <a:pt x="314" y="968"/>
                  <a:pt x="308" y="984"/>
                  <a:pt x="300" y="998"/>
                </a:cubicBezTo>
                <a:cubicBezTo>
                  <a:pt x="296" y="1008"/>
                  <a:pt x="286" y="1020"/>
                  <a:pt x="275" y="1037"/>
                </a:cubicBezTo>
                <a:cubicBezTo>
                  <a:pt x="267" y="1030"/>
                  <a:pt x="263" y="1022"/>
                  <a:pt x="261" y="1014"/>
                </a:cubicBezTo>
                <a:cubicBezTo>
                  <a:pt x="253" y="990"/>
                  <a:pt x="265" y="957"/>
                  <a:pt x="296" y="917"/>
                </a:cubicBezTo>
                <a:close/>
              </a:path>
            </a:pathLst>
          </a:custGeom>
          <a:gradFill>
            <a:gsLst>
              <a:gs pos="0">
                <a:srgbClr val="01C1F5"/>
              </a:gs>
              <a:gs pos="100000">
                <a:srgbClr val="0276FD"/>
              </a:gs>
            </a:gsLst>
            <a:lin ang="8100000" scaled="0"/>
          </a:gradFill>
          <a:ln w="25400"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4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8AA2661-B070-99F2-3F8C-C5AA3AE40F7C}"/>
              </a:ext>
            </a:extLst>
          </p:cNvPr>
          <p:cNvSpPr/>
          <p:nvPr/>
        </p:nvSpPr>
        <p:spPr>
          <a:xfrm>
            <a:off x="1127125" y="3355305"/>
            <a:ext cx="403689" cy="403689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D59973E-9CB5-E6B6-E012-E5CF0AF7EFF5}"/>
              </a:ext>
            </a:extLst>
          </p:cNvPr>
          <p:cNvGrpSpPr/>
          <p:nvPr/>
        </p:nvGrpSpPr>
        <p:grpSpPr>
          <a:xfrm>
            <a:off x="1725961" y="3304582"/>
            <a:ext cx="6456627" cy="631825"/>
            <a:chOff x="7009224" y="1657359"/>
            <a:chExt cx="8740800" cy="631825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FD67BCD-FE86-AB93-3255-0C66DECF3AA0}"/>
                </a:ext>
              </a:extLst>
            </p:cNvPr>
            <p:cNvSpPr/>
            <p:nvPr/>
          </p:nvSpPr>
          <p:spPr>
            <a:xfrm>
              <a:off x="7009224" y="1946526"/>
              <a:ext cx="8740800" cy="3426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C87DB9E-9D75-8DE8-399E-F00DBDDFBD4B}"/>
                </a:ext>
              </a:extLst>
            </p:cNvPr>
            <p:cNvSpPr/>
            <p:nvPr/>
          </p:nvSpPr>
          <p:spPr>
            <a:xfrm>
              <a:off x="7009225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17778444-8DAA-3151-4D69-5DF2D29773C4}"/>
              </a:ext>
            </a:extLst>
          </p:cNvPr>
          <p:cNvSpPr/>
          <p:nvPr/>
        </p:nvSpPr>
        <p:spPr>
          <a:xfrm>
            <a:off x="1127125" y="4295411"/>
            <a:ext cx="403689" cy="403689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5120182-B010-B0A4-63AC-97C8DD182E59}"/>
              </a:ext>
            </a:extLst>
          </p:cNvPr>
          <p:cNvGrpSpPr/>
          <p:nvPr/>
        </p:nvGrpSpPr>
        <p:grpSpPr>
          <a:xfrm>
            <a:off x="1725961" y="4244688"/>
            <a:ext cx="6456627" cy="631825"/>
            <a:chOff x="7009224" y="1657359"/>
            <a:chExt cx="8740800" cy="631825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8BE1E07-725A-A93B-8B4C-498B23A50A17}"/>
                </a:ext>
              </a:extLst>
            </p:cNvPr>
            <p:cNvSpPr/>
            <p:nvPr/>
          </p:nvSpPr>
          <p:spPr>
            <a:xfrm>
              <a:off x="7009224" y="1946526"/>
              <a:ext cx="8740800" cy="3426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A596008-F8C2-D854-0EEF-0000D31204B7}"/>
                </a:ext>
              </a:extLst>
            </p:cNvPr>
            <p:cNvSpPr/>
            <p:nvPr/>
          </p:nvSpPr>
          <p:spPr>
            <a:xfrm>
              <a:off x="7009225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B3373AD2-04E0-1CFF-91FD-4AD3FF8AAA37}"/>
              </a:ext>
            </a:extLst>
          </p:cNvPr>
          <p:cNvSpPr/>
          <p:nvPr/>
        </p:nvSpPr>
        <p:spPr>
          <a:xfrm>
            <a:off x="1127125" y="5235517"/>
            <a:ext cx="403689" cy="403689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973DB11-4501-BE6B-6D09-414BFBEAE42D}"/>
              </a:ext>
            </a:extLst>
          </p:cNvPr>
          <p:cNvGrpSpPr/>
          <p:nvPr/>
        </p:nvGrpSpPr>
        <p:grpSpPr>
          <a:xfrm>
            <a:off x="1725961" y="5184794"/>
            <a:ext cx="6456627" cy="631825"/>
            <a:chOff x="7009224" y="1657359"/>
            <a:chExt cx="8740800" cy="631825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5FDB6850-17CD-778B-8239-8170017DF02B}"/>
                </a:ext>
              </a:extLst>
            </p:cNvPr>
            <p:cNvSpPr/>
            <p:nvPr/>
          </p:nvSpPr>
          <p:spPr>
            <a:xfrm>
              <a:off x="7009224" y="1946526"/>
              <a:ext cx="8740800" cy="3426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08E64A3-E448-E4D9-FD6E-C9CDE3CBDD7D}"/>
                </a:ext>
              </a:extLst>
            </p:cNvPr>
            <p:cNvSpPr/>
            <p:nvPr/>
          </p:nvSpPr>
          <p:spPr>
            <a:xfrm>
              <a:off x="7009225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0" name="TextBox 672">
            <a:extLst>
              <a:ext uri="{FF2B5EF4-FFF2-40B4-BE49-F238E27FC236}">
                <a16:creationId xmlns:a16="http://schemas.microsoft.com/office/drawing/2014/main" id="{7529D192-7090-16AC-03FC-AEA24D394130}"/>
              </a:ext>
            </a:extLst>
          </p:cNvPr>
          <p:cNvSpPr txBox="1"/>
          <p:nvPr/>
        </p:nvSpPr>
        <p:spPr>
          <a:xfrm>
            <a:off x="1127125" y="1557486"/>
            <a:ext cx="2516715" cy="3479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Rectangle 673">
            <a:extLst>
              <a:ext uri="{FF2B5EF4-FFF2-40B4-BE49-F238E27FC236}">
                <a16:creationId xmlns:a16="http://schemas.microsoft.com/office/drawing/2014/main" id="{A12393F9-5E44-3BD7-1583-3D9CC74DDC6B}"/>
              </a:ext>
            </a:extLst>
          </p:cNvPr>
          <p:cNvSpPr/>
          <p:nvPr/>
        </p:nvSpPr>
        <p:spPr>
          <a:xfrm>
            <a:off x="1142073" y="2019116"/>
            <a:ext cx="7151027" cy="8043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1977908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B7C0EA9F-DB92-CA29-6373-66EC7FCAD6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12192000" cy="6858000"/>
          </a:xfrm>
          <a:prstGeom prst="rect">
            <a:avLst/>
          </a:prstGeom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id="{A3B8CC4E-1C34-7D68-9EB7-D1CD5EE7A8CC}"/>
              </a:ext>
            </a:extLst>
          </p:cNvPr>
          <p:cNvSpPr txBox="1"/>
          <p:nvPr/>
        </p:nvSpPr>
        <p:spPr>
          <a:xfrm>
            <a:off x="3053059" y="2502300"/>
            <a:ext cx="6085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spc="300" dirty="0">
                <a:gradFill flip="none" rotWithShape="1">
                  <a:gsLst>
                    <a:gs pos="0">
                      <a:srgbClr val="0276FD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感谢您的观看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6D8E2FF8-DA42-2381-3611-58994808B560}"/>
              </a:ext>
            </a:extLst>
          </p:cNvPr>
          <p:cNvSpPr/>
          <p:nvPr/>
        </p:nvSpPr>
        <p:spPr>
          <a:xfrm>
            <a:off x="8520676" y="1149004"/>
            <a:ext cx="208394" cy="208394"/>
          </a:xfrm>
          <a:prstGeom prst="ellipse">
            <a:avLst/>
          </a:prstGeom>
          <a:solidFill>
            <a:srgbClr val="0276FD"/>
          </a:solidFill>
          <a:ln>
            <a:noFill/>
          </a:ln>
          <a:effectLst>
            <a:outerShdw blurRad="177800" dir="2460000" algn="tl" rotWithShape="0">
              <a:schemeClr val="tx1">
                <a:lumMod val="95000"/>
                <a:lumOff val="5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828D80DE-3948-728C-D703-B5901EF2CD97}"/>
              </a:ext>
            </a:extLst>
          </p:cNvPr>
          <p:cNvSpPr/>
          <p:nvPr/>
        </p:nvSpPr>
        <p:spPr>
          <a:xfrm>
            <a:off x="3865644" y="1078546"/>
            <a:ext cx="1323440" cy="1323440"/>
          </a:xfrm>
          <a:prstGeom prst="ellipse">
            <a:avLst/>
          </a:prstGeom>
          <a:gradFill flip="none" rotWithShape="1">
            <a:gsLst>
              <a:gs pos="0">
                <a:srgbClr val="0276FD"/>
              </a:gs>
              <a:gs pos="100000">
                <a:srgbClr val="0276FD">
                  <a:alpha val="34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6C87E356-03C4-9DFA-A946-47F5FD886095}"/>
              </a:ext>
            </a:extLst>
          </p:cNvPr>
          <p:cNvSpPr/>
          <p:nvPr/>
        </p:nvSpPr>
        <p:spPr>
          <a:xfrm>
            <a:off x="4885580" y="1078546"/>
            <a:ext cx="1323440" cy="1323440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3400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F62AE8E7-7797-F3B1-6C36-8AAFB671E339}"/>
              </a:ext>
            </a:extLst>
          </p:cNvPr>
          <p:cNvSpPr/>
          <p:nvPr/>
        </p:nvSpPr>
        <p:spPr>
          <a:xfrm>
            <a:off x="5942295" y="1078546"/>
            <a:ext cx="1323440" cy="1323440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3400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333065CF-C237-CB54-8F07-36D03CC69145}"/>
              </a:ext>
            </a:extLst>
          </p:cNvPr>
          <p:cNvSpPr/>
          <p:nvPr/>
        </p:nvSpPr>
        <p:spPr>
          <a:xfrm>
            <a:off x="6999010" y="1078546"/>
            <a:ext cx="1323440" cy="1323440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3400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29F511AE-1C86-2705-8FA7-17629E1F2F33}"/>
              </a:ext>
            </a:extLst>
          </p:cNvPr>
          <p:cNvSpPr txBox="1"/>
          <p:nvPr/>
        </p:nvSpPr>
        <p:spPr>
          <a:xfrm>
            <a:off x="4230366" y="1253201"/>
            <a:ext cx="5966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2</a:t>
            </a:r>
            <a:endParaRPr lang="zh-CN" altLang="en-US" sz="54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4ED2D8E4-DEA2-C044-9DCB-3667C40A5C98}"/>
              </a:ext>
            </a:extLst>
          </p:cNvPr>
          <p:cNvSpPr txBox="1"/>
          <p:nvPr/>
        </p:nvSpPr>
        <p:spPr>
          <a:xfrm>
            <a:off x="5247660" y="1253201"/>
            <a:ext cx="5966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</a:t>
            </a:r>
            <a:endParaRPr lang="zh-CN" altLang="en-US" sz="54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6D60EEE-EF5D-AF23-384B-266E6C85D8E1}"/>
              </a:ext>
            </a:extLst>
          </p:cNvPr>
          <p:cNvSpPr txBox="1"/>
          <p:nvPr/>
        </p:nvSpPr>
        <p:spPr>
          <a:xfrm>
            <a:off x="6264954" y="1253201"/>
            <a:ext cx="5966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2</a:t>
            </a:r>
            <a:endParaRPr lang="zh-CN" altLang="en-US" sz="54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C93BB24A-C70A-61AB-B19C-8491DDE8D2CC}"/>
              </a:ext>
            </a:extLst>
          </p:cNvPr>
          <p:cNvSpPr txBox="1"/>
          <p:nvPr/>
        </p:nvSpPr>
        <p:spPr>
          <a:xfrm>
            <a:off x="7282248" y="1253201"/>
            <a:ext cx="6030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X</a:t>
            </a:r>
            <a:endParaRPr lang="zh-CN" altLang="en-US" sz="54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844EA20C-4775-EFF3-4F0D-48DB280DEBB6}"/>
              </a:ext>
            </a:extLst>
          </p:cNvPr>
          <p:cNvSpPr/>
          <p:nvPr/>
        </p:nvSpPr>
        <p:spPr>
          <a:xfrm>
            <a:off x="-2241865" y="2565599"/>
            <a:ext cx="4931392" cy="119683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EACFD"/>
              </a:gs>
              <a:gs pos="70000">
                <a:srgbClr val="0276F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506940A8-4ADE-5FF9-928A-19F382928E70}"/>
              </a:ext>
            </a:extLst>
          </p:cNvPr>
          <p:cNvSpPr/>
          <p:nvPr/>
        </p:nvSpPr>
        <p:spPr>
          <a:xfrm>
            <a:off x="9502470" y="2565599"/>
            <a:ext cx="4931392" cy="119683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EACFD"/>
              </a:gs>
              <a:gs pos="70000">
                <a:srgbClr val="0276F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>
            <a:extLst>
              <a:ext uri="{FF2B5EF4-FFF2-40B4-BE49-F238E27FC236}">
                <a16:creationId xmlns:a16="http://schemas.microsoft.com/office/drawing/2014/main" id="{D5A86C39-D5EB-F295-3035-D64CBAF1F0C9}"/>
              </a:ext>
            </a:extLst>
          </p:cNvPr>
          <p:cNvSpPr/>
          <p:nvPr/>
        </p:nvSpPr>
        <p:spPr>
          <a:xfrm>
            <a:off x="3459024" y="2156371"/>
            <a:ext cx="208394" cy="208394"/>
          </a:xfrm>
          <a:prstGeom prst="ellipse">
            <a:avLst/>
          </a:prstGeom>
          <a:solidFill>
            <a:srgbClr val="0276FD"/>
          </a:solidFill>
          <a:ln>
            <a:noFill/>
          </a:ln>
          <a:effectLst>
            <a:outerShdw blurRad="177800" dir="2460000" algn="tl" rotWithShape="0">
              <a:schemeClr val="tx1">
                <a:lumMod val="95000"/>
                <a:lumOff val="5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37850779-5111-E6BC-40DC-7A61AAC5FD6F}"/>
              </a:ext>
            </a:extLst>
          </p:cNvPr>
          <p:cNvSpPr txBox="1"/>
          <p:nvPr/>
        </p:nvSpPr>
        <p:spPr>
          <a:xfrm>
            <a:off x="3563221" y="3616058"/>
            <a:ext cx="5074960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94DBED7C-A9D5-60F3-A0FA-7B968315391E}"/>
              </a:ext>
            </a:extLst>
          </p:cNvPr>
          <p:cNvGrpSpPr/>
          <p:nvPr/>
        </p:nvGrpSpPr>
        <p:grpSpPr>
          <a:xfrm>
            <a:off x="4239357" y="4533079"/>
            <a:ext cx="3595994" cy="307777"/>
            <a:chOff x="4477992" y="4533079"/>
            <a:chExt cx="3595994" cy="307777"/>
          </a:xfrm>
        </p:grpSpPr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AB78DA64-2A48-3B6B-39C4-0BBAC15ACEE7}"/>
                </a:ext>
              </a:extLst>
            </p:cNvPr>
            <p:cNvSpPr txBox="1"/>
            <p:nvPr/>
          </p:nvSpPr>
          <p:spPr>
            <a:xfrm>
              <a:off x="4477992" y="4533079"/>
              <a:ext cx="19672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汇报人：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51PPT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模板网</a:t>
              </a:r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D3D0669A-9BDC-C3FF-921C-46CF664DAC57}"/>
                </a:ext>
              </a:extLst>
            </p:cNvPr>
            <p:cNvSpPr txBox="1"/>
            <p:nvPr/>
          </p:nvSpPr>
          <p:spPr>
            <a:xfrm>
              <a:off x="6714318" y="4533079"/>
              <a:ext cx="13596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时间：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2022.06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64" name="任意多边形: 形状 163">
            <a:extLst>
              <a:ext uri="{FF2B5EF4-FFF2-40B4-BE49-F238E27FC236}">
                <a16:creationId xmlns:a16="http://schemas.microsoft.com/office/drawing/2014/main" id="{DED3B820-DAFD-7258-4323-DCA38CCAAB66}"/>
              </a:ext>
            </a:extLst>
          </p:cNvPr>
          <p:cNvSpPr/>
          <p:nvPr/>
        </p:nvSpPr>
        <p:spPr>
          <a:xfrm>
            <a:off x="0" y="4257458"/>
            <a:ext cx="12192000" cy="2600540"/>
          </a:xfrm>
          <a:custGeom>
            <a:avLst/>
            <a:gdLst>
              <a:gd name="connsiteX0" fmla="*/ 6136201 w 12192000"/>
              <a:gd name="connsiteY0" fmla="*/ 1383298 h 2600540"/>
              <a:gd name="connsiteX1" fmla="*/ 6097608 w 12192000"/>
              <a:gd name="connsiteY1" fmla="*/ 1386112 h 2600540"/>
              <a:gd name="connsiteX2" fmla="*/ 6132985 w 12192000"/>
              <a:gd name="connsiteY2" fmla="*/ 1392544 h 2600540"/>
              <a:gd name="connsiteX3" fmla="*/ 6174793 w 12192000"/>
              <a:gd name="connsiteY3" fmla="*/ 1392544 h 2600540"/>
              <a:gd name="connsiteX4" fmla="*/ 6136201 w 12192000"/>
              <a:gd name="connsiteY4" fmla="*/ 1383298 h 2600540"/>
              <a:gd name="connsiteX5" fmla="*/ 6403132 w 12192000"/>
              <a:gd name="connsiteY5" fmla="*/ 1318575 h 2600540"/>
              <a:gd name="connsiteX6" fmla="*/ 6345243 w 12192000"/>
              <a:gd name="connsiteY6" fmla="*/ 1392544 h 2600540"/>
              <a:gd name="connsiteX7" fmla="*/ 6406348 w 12192000"/>
              <a:gd name="connsiteY7" fmla="*/ 1395760 h 2600540"/>
              <a:gd name="connsiteX8" fmla="*/ 6419212 w 12192000"/>
              <a:gd name="connsiteY8" fmla="*/ 1382896 h 2600540"/>
              <a:gd name="connsiteX9" fmla="*/ 6457805 w 12192000"/>
              <a:gd name="connsiteY9" fmla="*/ 1386112 h 2600540"/>
              <a:gd name="connsiteX10" fmla="*/ 6403132 w 12192000"/>
              <a:gd name="connsiteY10" fmla="*/ 1318575 h 2600540"/>
              <a:gd name="connsiteX11" fmla="*/ 6271274 w 12192000"/>
              <a:gd name="connsiteY11" fmla="*/ 1318575 h 2600540"/>
              <a:gd name="connsiteX12" fmla="*/ 6268058 w 12192000"/>
              <a:gd name="connsiteY12" fmla="*/ 1325007 h 2600540"/>
              <a:gd name="connsiteX13" fmla="*/ 6290571 w 12192000"/>
              <a:gd name="connsiteY13" fmla="*/ 1382896 h 2600540"/>
              <a:gd name="connsiteX14" fmla="*/ 6290571 w 12192000"/>
              <a:gd name="connsiteY14" fmla="*/ 1321791 h 2600540"/>
              <a:gd name="connsiteX15" fmla="*/ 6271274 w 12192000"/>
              <a:gd name="connsiteY15" fmla="*/ 1318575 h 2600540"/>
              <a:gd name="connsiteX16" fmla="*/ 6280922 w 12192000"/>
              <a:gd name="connsiteY16" fmla="*/ 1238174 h 2600540"/>
              <a:gd name="connsiteX17" fmla="*/ 6268058 w 12192000"/>
              <a:gd name="connsiteY17" fmla="*/ 1289631 h 2600540"/>
              <a:gd name="connsiteX18" fmla="*/ 6274490 w 12192000"/>
              <a:gd name="connsiteY18" fmla="*/ 1296063 h 2600540"/>
              <a:gd name="connsiteX19" fmla="*/ 6287355 w 12192000"/>
              <a:gd name="connsiteY19" fmla="*/ 1296063 h 2600540"/>
              <a:gd name="connsiteX20" fmla="*/ 6290571 w 12192000"/>
              <a:gd name="connsiteY20" fmla="*/ 1241390 h 2600540"/>
              <a:gd name="connsiteX21" fmla="*/ 6280922 w 12192000"/>
              <a:gd name="connsiteY21" fmla="*/ 1238174 h 2600540"/>
              <a:gd name="connsiteX22" fmla="*/ 6345243 w 12192000"/>
              <a:gd name="connsiteY22" fmla="*/ 1231742 h 2600540"/>
              <a:gd name="connsiteX23" fmla="*/ 6342027 w 12192000"/>
              <a:gd name="connsiteY23" fmla="*/ 1350735 h 2600540"/>
              <a:gd name="connsiteX24" fmla="*/ 6390268 w 12192000"/>
              <a:gd name="connsiteY24" fmla="*/ 1296063 h 2600540"/>
              <a:gd name="connsiteX25" fmla="*/ 6345243 w 12192000"/>
              <a:gd name="connsiteY25" fmla="*/ 1231742 h 2600540"/>
              <a:gd name="connsiteX26" fmla="*/ 6274490 w 12192000"/>
              <a:gd name="connsiteY26" fmla="*/ 1006619 h 2600540"/>
              <a:gd name="connsiteX27" fmla="*/ 6274490 w 12192000"/>
              <a:gd name="connsiteY27" fmla="*/ 1041996 h 2600540"/>
              <a:gd name="connsiteX28" fmla="*/ 6290571 w 12192000"/>
              <a:gd name="connsiteY28" fmla="*/ 1041996 h 2600540"/>
              <a:gd name="connsiteX29" fmla="*/ 6293787 w 12192000"/>
              <a:gd name="connsiteY29" fmla="*/ 1025915 h 2600540"/>
              <a:gd name="connsiteX30" fmla="*/ 6274490 w 12192000"/>
              <a:gd name="connsiteY30" fmla="*/ 1006619 h 2600540"/>
              <a:gd name="connsiteX31" fmla="*/ 8898777 w 12192000"/>
              <a:gd name="connsiteY31" fmla="*/ 929434 h 2600540"/>
              <a:gd name="connsiteX32" fmla="*/ 8901993 w 12192000"/>
              <a:gd name="connsiteY32" fmla="*/ 945515 h 2600540"/>
              <a:gd name="connsiteX33" fmla="*/ 8908425 w 12192000"/>
              <a:gd name="connsiteY33" fmla="*/ 939082 h 2600540"/>
              <a:gd name="connsiteX34" fmla="*/ 8898777 w 12192000"/>
              <a:gd name="connsiteY34" fmla="*/ 929434 h 2600540"/>
              <a:gd name="connsiteX35" fmla="*/ 6274490 w 12192000"/>
              <a:gd name="connsiteY35" fmla="*/ 926218 h 2600540"/>
              <a:gd name="connsiteX36" fmla="*/ 6274490 w 12192000"/>
              <a:gd name="connsiteY36" fmla="*/ 977675 h 2600540"/>
              <a:gd name="connsiteX37" fmla="*/ 6293787 w 12192000"/>
              <a:gd name="connsiteY37" fmla="*/ 951947 h 2600540"/>
              <a:gd name="connsiteX38" fmla="*/ 6274490 w 12192000"/>
              <a:gd name="connsiteY38" fmla="*/ 926218 h 2600540"/>
              <a:gd name="connsiteX39" fmla="*/ 8911641 w 12192000"/>
              <a:gd name="connsiteY39" fmla="*/ 897274 h 2600540"/>
              <a:gd name="connsiteX40" fmla="*/ 8911641 w 12192000"/>
              <a:gd name="connsiteY40" fmla="*/ 945515 h 2600540"/>
              <a:gd name="connsiteX41" fmla="*/ 8901993 w 12192000"/>
              <a:gd name="connsiteY41" fmla="*/ 958379 h 2600540"/>
              <a:gd name="connsiteX42" fmla="*/ 8892345 w 12192000"/>
              <a:gd name="connsiteY42" fmla="*/ 935866 h 2600540"/>
              <a:gd name="connsiteX43" fmla="*/ 8898777 w 12192000"/>
              <a:gd name="connsiteY43" fmla="*/ 916570 h 2600540"/>
              <a:gd name="connsiteX44" fmla="*/ 8892345 w 12192000"/>
              <a:gd name="connsiteY44" fmla="*/ 910138 h 2600540"/>
              <a:gd name="connsiteX45" fmla="*/ 8892345 w 12192000"/>
              <a:gd name="connsiteY45" fmla="*/ 900490 h 2600540"/>
              <a:gd name="connsiteX46" fmla="*/ 8901993 w 12192000"/>
              <a:gd name="connsiteY46" fmla="*/ 910138 h 2600540"/>
              <a:gd name="connsiteX47" fmla="*/ 8911641 w 12192000"/>
              <a:gd name="connsiteY47" fmla="*/ 897274 h 2600540"/>
              <a:gd name="connsiteX48" fmla="*/ 6274490 w 12192000"/>
              <a:gd name="connsiteY48" fmla="*/ 855466 h 2600540"/>
              <a:gd name="connsiteX49" fmla="*/ 6274490 w 12192000"/>
              <a:gd name="connsiteY49" fmla="*/ 900490 h 2600540"/>
              <a:gd name="connsiteX50" fmla="*/ 6293787 w 12192000"/>
              <a:gd name="connsiteY50" fmla="*/ 874762 h 2600540"/>
              <a:gd name="connsiteX51" fmla="*/ 6274490 w 12192000"/>
              <a:gd name="connsiteY51" fmla="*/ 855466 h 2600540"/>
              <a:gd name="connsiteX52" fmla="*/ 6274490 w 12192000"/>
              <a:gd name="connsiteY52" fmla="*/ 781497 h 2600540"/>
              <a:gd name="connsiteX53" fmla="*/ 6274490 w 12192000"/>
              <a:gd name="connsiteY53" fmla="*/ 826521 h 2600540"/>
              <a:gd name="connsiteX54" fmla="*/ 6293787 w 12192000"/>
              <a:gd name="connsiteY54" fmla="*/ 804009 h 2600540"/>
              <a:gd name="connsiteX55" fmla="*/ 6274490 w 12192000"/>
              <a:gd name="connsiteY55" fmla="*/ 781497 h 2600540"/>
              <a:gd name="connsiteX56" fmla="*/ 6277706 w 12192000"/>
              <a:gd name="connsiteY56" fmla="*/ 717176 h 2600540"/>
              <a:gd name="connsiteX57" fmla="*/ 6274490 w 12192000"/>
              <a:gd name="connsiteY57" fmla="*/ 755768 h 2600540"/>
              <a:gd name="connsiteX58" fmla="*/ 6293787 w 12192000"/>
              <a:gd name="connsiteY58" fmla="*/ 736472 h 2600540"/>
              <a:gd name="connsiteX59" fmla="*/ 6277706 w 12192000"/>
              <a:gd name="connsiteY59" fmla="*/ 717176 h 2600540"/>
              <a:gd name="connsiteX60" fmla="*/ 6277706 w 12192000"/>
              <a:gd name="connsiteY60" fmla="*/ 649639 h 2600540"/>
              <a:gd name="connsiteX61" fmla="*/ 6277706 w 12192000"/>
              <a:gd name="connsiteY61" fmla="*/ 691448 h 2600540"/>
              <a:gd name="connsiteX62" fmla="*/ 6297003 w 12192000"/>
              <a:gd name="connsiteY62" fmla="*/ 665719 h 2600540"/>
              <a:gd name="connsiteX63" fmla="*/ 6293787 w 12192000"/>
              <a:gd name="connsiteY63" fmla="*/ 649639 h 2600540"/>
              <a:gd name="connsiteX64" fmla="*/ 10889505 w 12192000"/>
              <a:gd name="connsiteY64" fmla="*/ 99697 h 2600540"/>
              <a:gd name="connsiteX65" fmla="*/ 10905585 w 12192000"/>
              <a:gd name="connsiteY65" fmla="*/ 196178 h 2600540"/>
              <a:gd name="connsiteX66" fmla="*/ 11034226 w 12192000"/>
              <a:gd name="connsiteY66" fmla="*/ 199394 h 2600540"/>
              <a:gd name="connsiteX67" fmla="*/ 11050307 w 12192000"/>
              <a:gd name="connsiteY67" fmla="*/ 196178 h 2600540"/>
              <a:gd name="connsiteX68" fmla="*/ 11076035 w 12192000"/>
              <a:gd name="connsiteY68" fmla="*/ 106129 h 2600540"/>
              <a:gd name="connsiteX69" fmla="*/ 11072819 w 12192000"/>
              <a:gd name="connsiteY69" fmla="*/ 99697 h 2600540"/>
              <a:gd name="connsiteX70" fmla="*/ 6303435 w 12192000"/>
              <a:gd name="connsiteY70" fmla="*/ 0 h 2600540"/>
              <a:gd name="connsiteX71" fmla="*/ 6309867 w 12192000"/>
              <a:gd name="connsiteY71" fmla="*/ 3216 h 2600540"/>
              <a:gd name="connsiteX72" fmla="*/ 6306651 w 12192000"/>
              <a:gd name="connsiteY72" fmla="*/ 125425 h 2600540"/>
              <a:gd name="connsiteX73" fmla="*/ 6306651 w 12192000"/>
              <a:gd name="connsiteY73" fmla="*/ 144721 h 2600540"/>
              <a:gd name="connsiteX74" fmla="*/ 6316299 w 12192000"/>
              <a:gd name="connsiteY74" fmla="*/ 154370 h 2600540"/>
              <a:gd name="connsiteX75" fmla="*/ 6309867 w 12192000"/>
              <a:gd name="connsiteY75" fmla="*/ 160802 h 2600540"/>
              <a:gd name="connsiteX76" fmla="*/ 6309867 w 12192000"/>
              <a:gd name="connsiteY76" fmla="*/ 231554 h 2600540"/>
              <a:gd name="connsiteX77" fmla="*/ 6322731 w 12192000"/>
              <a:gd name="connsiteY77" fmla="*/ 241203 h 2600540"/>
              <a:gd name="connsiteX78" fmla="*/ 6313083 w 12192000"/>
              <a:gd name="connsiteY78" fmla="*/ 308739 h 2600540"/>
              <a:gd name="connsiteX79" fmla="*/ 6329163 w 12192000"/>
              <a:gd name="connsiteY79" fmla="*/ 324819 h 2600540"/>
              <a:gd name="connsiteX80" fmla="*/ 6335595 w 12192000"/>
              <a:gd name="connsiteY80" fmla="*/ 350548 h 2600540"/>
              <a:gd name="connsiteX81" fmla="*/ 6322731 w 12192000"/>
              <a:gd name="connsiteY81" fmla="*/ 369844 h 2600540"/>
              <a:gd name="connsiteX82" fmla="*/ 6322731 w 12192000"/>
              <a:gd name="connsiteY82" fmla="*/ 437381 h 2600540"/>
              <a:gd name="connsiteX83" fmla="*/ 6332379 w 12192000"/>
              <a:gd name="connsiteY83" fmla="*/ 450245 h 2600540"/>
              <a:gd name="connsiteX84" fmla="*/ 6322731 w 12192000"/>
              <a:gd name="connsiteY84" fmla="*/ 466325 h 2600540"/>
              <a:gd name="connsiteX85" fmla="*/ 6399916 w 12192000"/>
              <a:gd name="connsiteY85" fmla="*/ 566022 h 2600540"/>
              <a:gd name="connsiteX86" fmla="*/ 6396700 w 12192000"/>
              <a:gd name="connsiteY86" fmla="*/ 582102 h 2600540"/>
              <a:gd name="connsiteX87" fmla="*/ 6345243 w 12192000"/>
              <a:gd name="connsiteY87" fmla="*/ 639991 h 2600540"/>
              <a:gd name="connsiteX88" fmla="*/ 6342027 w 12192000"/>
              <a:gd name="connsiteY88" fmla="*/ 675367 h 2600540"/>
              <a:gd name="connsiteX89" fmla="*/ 6342027 w 12192000"/>
              <a:gd name="connsiteY89" fmla="*/ 1064508 h 2600540"/>
              <a:gd name="connsiteX90" fmla="*/ 6409564 w 12192000"/>
              <a:gd name="connsiteY90" fmla="*/ 1148125 h 2600540"/>
              <a:gd name="connsiteX91" fmla="*/ 6374188 w 12192000"/>
              <a:gd name="connsiteY91" fmla="*/ 1215662 h 2600540"/>
              <a:gd name="connsiteX92" fmla="*/ 6499613 w 12192000"/>
              <a:gd name="connsiteY92" fmla="*/ 1392544 h 2600540"/>
              <a:gd name="connsiteX93" fmla="*/ 6531773 w 12192000"/>
              <a:gd name="connsiteY93" fmla="*/ 1392544 h 2600540"/>
              <a:gd name="connsiteX94" fmla="*/ 6547854 w 12192000"/>
              <a:gd name="connsiteY94" fmla="*/ 1328223 h 2600540"/>
              <a:gd name="connsiteX95" fmla="*/ 6641119 w 12192000"/>
              <a:gd name="connsiteY95" fmla="*/ 1328223 h 2600540"/>
              <a:gd name="connsiteX96" fmla="*/ 6653983 w 12192000"/>
              <a:gd name="connsiteY96" fmla="*/ 1347519 h 2600540"/>
              <a:gd name="connsiteX97" fmla="*/ 6846945 w 12192000"/>
              <a:gd name="connsiteY97" fmla="*/ 1347519 h 2600540"/>
              <a:gd name="connsiteX98" fmla="*/ 6846945 w 12192000"/>
              <a:gd name="connsiteY98" fmla="*/ 1247822 h 2600540"/>
              <a:gd name="connsiteX99" fmla="*/ 6528557 w 12192000"/>
              <a:gd name="connsiteY99" fmla="*/ 1125613 h 2600540"/>
              <a:gd name="connsiteX100" fmla="*/ 6541422 w 12192000"/>
              <a:gd name="connsiteY100" fmla="*/ 1119181 h 2600540"/>
              <a:gd name="connsiteX101" fmla="*/ 6721520 w 12192000"/>
              <a:gd name="connsiteY101" fmla="*/ 1122397 h 2600540"/>
              <a:gd name="connsiteX102" fmla="*/ 6772976 w 12192000"/>
              <a:gd name="connsiteY102" fmla="*/ 1128829 h 2600540"/>
              <a:gd name="connsiteX103" fmla="*/ 7316487 w 12192000"/>
              <a:gd name="connsiteY103" fmla="*/ 1132045 h 2600540"/>
              <a:gd name="connsiteX104" fmla="*/ 7329351 w 12192000"/>
              <a:gd name="connsiteY104" fmla="*/ 1125613 h 2600540"/>
              <a:gd name="connsiteX105" fmla="*/ 7522313 w 12192000"/>
              <a:gd name="connsiteY105" fmla="*/ 1125613 h 2600540"/>
              <a:gd name="connsiteX106" fmla="*/ 7522313 w 12192000"/>
              <a:gd name="connsiteY106" fmla="*/ 1135261 h 2600540"/>
              <a:gd name="connsiteX107" fmla="*/ 7451560 w 12192000"/>
              <a:gd name="connsiteY107" fmla="*/ 1170637 h 2600540"/>
              <a:gd name="connsiteX108" fmla="*/ 7216789 w 12192000"/>
              <a:gd name="connsiteY108" fmla="*/ 1247822 h 2600540"/>
              <a:gd name="connsiteX109" fmla="*/ 7210357 w 12192000"/>
              <a:gd name="connsiteY109" fmla="*/ 1273550 h 2600540"/>
              <a:gd name="connsiteX110" fmla="*/ 7216789 w 12192000"/>
              <a:gd name="connsiteY110" fmla="*/ 1299279 h 2600540"/>
              <a:gd name="connsiteX111" fmla="*/ 7477289 w 12192000"/>
              <a:gd name="connsiteY111" fmla="*/ 1299279 h 2600540"/>
              <a:gd name="connsiteX112" fmla="*/ 7477289 w 12192000"/>
              <a:gd name="connsiteY112" fmla="*/ 1334655 h 2600540"/>
              <a:gd name="connsiteX113" fmla="*/ 7541609 w 12192000"/>
              <a:gd name="connsiteY113" fmla="*/ 1334655 h 2600540"/>
              <a:gd name="connsiteX114" fmla="*/ 7567338 w 12192000"/>
              <a:gd name="connsiteY114" fmla="*/ 1286414 h 2600540"/>
              <a:gd name="connsiteX115" fmla="*/ 7567338 w 12192000"/>
              <a:gd name="connsiteY115" fmla="*/ 987323 h 2600540"/>
              <a:gd name="connsiteX116" fmla="*/ 7583418 w 12192000"/>
              <a:gd name="connsiteY116" fmla="*/ 964811 h 2600540"/>
              <a:gd name="connsiteX117" fmla="*/ 7583418 w 12192000"/>
              <a:gd name="connsiteY117" fmla="*/ 906922 h 2600540"/>
              <a:gd name="connsiteX118" fmla="*/ 7589850 w 12192000"/>
              <a:gd name="connsiteY118" fmla="*/ 877978 h 2600540"/>
              <a:gd name="connsiteX119" fmla="*/ 7615578 w 12192000"/>
              <a:gd name="connsiteY119" fmla="*/ 877978 h 2600540"/>
              <a:gd name="connsiteX120" fmla="*/ 7618794 w 12192000"/>
              <a:gd name="connsiteY120" fmla="*/ 903706 h 2600540"/>
              <a:gd name="connsiteX121" fmla="*/ 7724923 w 12192000"/>
              <a:gd name="connsiteY121" fmla="*/ 903706 h 2600540"/>
              <a:gd name="connsiteX122" fmla="*/ 7731356 w 12192000"/>
              <a:gd name="connsiteY122" fmla="*/ 881194 h 2600540"/>
              <a:gd name="connsiteX123" fmla="*/ 7750652 w 12192000"/>
              <a:gd name="connsiteY123" fmla="*/ 877978 h 2600540"/>
              <a:gd name="connsiteX124" fmla="*/ 7757084 w 12192000"/>
              <a:gd name="connsiteY124" fmla="*/ 881194 h 2600540"/>
              <a:gd name="connsiteX125" fmla="*/ 7766732 w 12192000"/>
              <a:gd name="connsiteY125" fmla="*/ 913354 h 2600540"/>
              <a:gd name="connsiteX126" fmla="*/ 7763516 w 12192000"/>
              <a:gd name="connsiteY126" fmla="*/ 974459 h 2600540"/>
              <a:gd name="connsiteX127" fmla="*/ 7776380 w 12192000"/>
              <a:gd name="connsiteY127" fmla="*/ 987323 h 2600540"/>
              <a:gd name="connsiteX128" fmla="*/ 7779596 w 12192000"/>
              <a:gd name="connsiteY128" fmla="*/ 1019483 h 2600540"/>
              <a:gd name="connsiteX129" fmla="*/ 7786028 w 12192000"/>
              <a:gd name="connsiteY129" fmla="*/ 1022699 h 2600540"/>
              <a:gd name="connsiteX130" fmla="*/ 7805324 w 12192000"/>
              <a:gd name="connsiteY130" fmla="*/ 1013051 h 2600540"/>
              <a:gd name="connsiteX131" fmla="*/ 7805324 w 12192000"/>
              <a:gd name="connsiteY131" fmla="*/ 787929 h 2600540"/>
              <a:gd name="connsiteX132" fmla="*/ 7818189 w 12192000"/>
              <a:gd name="connsiteY132" fmla="*/ 787929 h 2600540"/>
              <a:gd name="connsiteX133" fmla="*/ 8046527 w 12192000"/>
              <a:gd name="connsiteY133" fmla="*/ 826521 h 2600540"/>
              <a:gd name="connsiteX134" fmla="*/ 8049743 w 12192000"/>
              <a:gd name="connsiteY134" fmla="*/ 852249 h 2600540"/>
              <a:gd name="connsiteX135" fmla="*/ 8049743 w 12192000"/>
              <a:gd name="connsiteY135" fmla="*/ 1000187 h 2600540"/>
              <a:gd name="connsiteX136" fmla="*/ 8175169 w 12192000"/>
              <a:gd name="connsiteY136" fmla="*/ 1019483 h 2600540"/>
              <a:gd name="connsiteX137" fmla="*/ 8175169 w 12192000"/>
              <a:gd name="connsiteY137" fmla="*/ 1035564 h 2600540"/>
              <a:gd name="connsiteX138" fmla="*/ 8175169 w 12192000"/>
              <a:gd name="connsiteY138" fmla="*/ 1398976 h 2600540"/>
              <a:gd name="connsiteX139" fmla="*/ 8184817 w 12192000"/>
              <a:gd name="connsiteY139" fmla="*/ 1402192 h 2600540"/>
              <a:gd name="connsiteX140" fmla="*/ 8197681 w 12192000"/>
              <a:gd name="connsiteY140" fmla="*/ 1379680 h 2600540"/>
              <a:gd name="connsiteX141" fmla="*/ 8181601 w 12192000"/>
              <a:gd name="connsiteY141" fmla="*/ 730040 h 2600540"/>
              <a:gd name="connsiteX142" fmla="*/ 8416371 w 12192000"/>
              <a:gd name="connsiteY142" fmla="*/ 730040 h 2600540"/>
              <a:gd name="connsiteX143" fmla="*/ 8416371 w 12192000"/>
              <a:gd name="connsiteY143" fmla="*/ 1328223 h 2600540"/>
              <a:gd name="connsiteX144" fmla="*/ 8422803 w 12192000"/>
              <a:gd name="connsiteY144" fmla="*/ 1331439 h 2600540"/>
              <a:gd name="connsiteX145" fmla="*/ 8471044 w 12192000"/>
              <a:gd name="connsiteY145" fmla="*/ 1305711 h 2600540"/>
              <a:gd name="connsiteX146" fmla="*/ 8458180 w 12192000"/>
              <a:gd name="connsiteY146" fmla="*/ 749336 h 2600540"/>
              <a:gd name="connsiteX147" fmla="*/ 8503204 w 12192000"/>
              <a:gd name="connsiteY147" fmla="*/ 749336 h 2600540"/>
              <a:gd name="connsiteX148" fmla="*/ 8503204 w 12192000"/>
              <a:gd name="connsiteY148" fmla="*/ 656071 h 2600540"/>
              <a:gd name="connsiteX149" fmla="*/ 8545013 w 12192000"/>
              <a:gd name="connsiteY149" fmla="*/ 636775 h 2600540"/>
              <a:gd name="connsiteX150" fmla="*/ 8545013 w 12192000"/>
              <a:gd name="connsiteY150" fmla="*/ 604615 h 2600540"/>
              <a:gd name="connsiteX151" fmla="*/ 8551445 w 12192000"/>
              <a:gd name="connsiteY151" fmla="*/ 598183 h 2600540"/>
              <a:gd name="connsiteX152" fmla="*/ 8728327 w 12192000"/>
              <a:gd name="connsiteY152" fmla="*/ 594967 h 2600540"/>
              <a:gd name="connsiteX153" fmla="*/ 8728327 w 12192000"/>
              <a:gd name="connsiteY153" fmla="*/ 578886 h 2600540"/>
              <a:gd name="connsiteX154" fmla="*/ 8728327 w 12192000"/>
              <a:gd name="connsiteY154" fmla="*/ 569238 h 2600540"/>
              <a:gd name="connsiteX155" fmla="*/ 8728327 w 12192000"/>
              <a:gd name="connsiteY155" fmla="*/ 562806 h 2600540"/>
              <a:gd name="connsiteX156" fmla="*/ 8744407 w 12192000"/>
              <a:gd name="connsiteY156" fmla="*/ 553158 h 2600540"/>
              <a:gd name="connsiteX157" fmla="*/ 8744407 w 12192000"/>
              <a:gd name="connsiteY157" fmla="*/ 543510 h 2600540"/>
              <a:gd name="connsiteX158" fmla="*/ 8750839 w 12192000"/>
              <a:gd name="connsiteY158" fmla="*/ 537078 h 2600540"/>
              <a:gd name="connsiteX159" fmla="*/ 8750839 w 12192000"/>
              <a:gd name="connsiteY159" fmla="*/ 466325 h 2600540"/>
              <a:gd name="connsiteX160" fmla="*/ 8760487 w 12192000"/>
              <a:gd name="connsiteY160" fmla="*/ 466325 h 2600540"/>
              <a:gd name="connsiteX161" fmla="*/ 8760487 w 12192000"/>
              <a:gd name="connsiteY161" fmla="*/ 533862 h 2600540"/>
              <a:gd name="connsiteX162" fmla="*/ 8763704 w 12192000"/>
              <a:gd name="connsiteY162" fmla="*/ 556374 h 2600540"/>
              <a:gd name="connsiteX163" fmla="*/ 8776568 w 12192000"/>
              <a:gd name="connsiteY163" fmla="*/ 562806 h 2600540"/>
              <a:gd name="connsiteX164" fmla="*/ 8779784 w 12192000"/>
              <a:gd name="connsiteY164" fmla="*/ 601399 h 2600540"/>
              <a:gd name="connsiteX165" fmla="*/ 8799080 w 12192000"/>
              <a:gd name="connsiteY165" fmla="*/ 611047 h 2600540"/>
              <a:gd name="connsiteX166" fmla="*/ 8802296 w 12192000"/>
              <a:gd name="connsiteY166" fmla="*/ 659287 h 2600540"/>
              <a:gd name="connsiteX167" fmla="*/ 8815160 w 12192000"/>
              <a:gd name="connsiteY167" fmla="*/ 678584 h 2600540"/>
              <a:gd name="connsiteX168" fmla="*/ 8815160 w 12192000"/>
              <a:gd name="connsiteY168" fmla="*/ 758984 h 2600540"/>
              <a:gd name="connsiteX169" fmla="*/ 8828024 w 12192000"/>
              <a:gd name="connsiteY169" fmla="*/ 768633 h 2600540"/>
              <a:gd name="connsiteX170" fmla="*/ 8828024 w 12192000"/>
              <a:gd name="connsiteY170" fmla="*/ 1112748 h 2600540"/>
              <a:gd name="connsiteX171" fmla="*/ 8885913 w 12192000"/>
              <a:gd name="connsiteY171" fmla="*/ 1077372 h 2600540"/>
              <a:gd name="connsiteX172" fmla="*/ 8885913 w 12192000"/>
              <a:gd name="connsiteY172" fmla="*/ 974459 h 2600540"/>
              <a:gd name="connsiteX173" fmla="*/ 8895561 w 12192000"/>
              <a:gd name="connsiteY173" fmla="*/ 964811 h 2600540"/>
              <a:gd name="connsiteX174" fmla="*/ 8901993 w 12192000"/>
              <a:gd name="connsiteY174" fmla="*/ 968027 h 2600540"/>
              <a:gd name="connsiteX175" fmla="*/ 8903698 w 12192000"/>
              <a:gd name="connsiteY175" fmla="*/ 969442 h 2600540"/>
              <a:gd name="connsiteX176" fmla="*/ 8908425 w 12192000"/>
              <a:gd name="connsiteY176" fmla="*/ 968027 h 2600540"/>
              <a:gd name="connsiteX177" fmla="*/ 9037067 w 12192000"/>
              <a:gd name="connsiteY177" fmla="*/ 1061292 h 2600540"/>
              <a:gd name="connsiteX178" fmla="*/ 9037067 w 12192000"/>
              <a:gd name="connsiteY178" fmla="*/ 897274 h 2600540"/>
              <a:gd name="connsiteX179" fmla="*/ 9107820 w 12192000"/>
              <a:gd name="connsiteY179" fmla="*/ 871546 h 2600540"/>
              <a:gd name="connsiteX180" fmla="*/ 9143196 w 12192000"/>
              <a:gd name="connsiteY180" fmla="*/ 874762 h 2600540"/>
              <a:gd name="connsiteX181" fmla="*/ 9152844 w 12192000"/>
              <a:gd name="connsiteY181" fmla="*/ 887626 h 2600540"/>
              <a:gd name="connsiteX182" fmla="*/ 9213949 w 12192000"/>
              <a:gd name="connsiteY182" fmla="*/ 861898 h 2600540"/>
              <a:gd name="connsiteX183" fmla="*/ 9294350 w 12192000"/>
              <a:gd name="connsiteY183" fmla="*/ 845817 h 2600540"/>
              <a:gd name="connsiteX184" fmla="*/ 9297566 w 12192000"/>
              <a:gd name="connsiteY184" fmla="*/ 868330 h 2600540"/>
              <a:gd name="connsiteX185" fmla="*/ 9316862 w 12192000"/>
              <a:gd name="connsiteY185" fmla="*/ 900490 h 2600540"/>
              <a:gd name="connsiteX186" fmla="*/ 9313646 w 12192000"/>
              <a:gd name="connsiteY186" fmla="*/ 1093452 h 2600540"/>
              <a:gd name="connsiteX187" fmla="*/ 9320078 w 12192000"/>
              <a:gd name="connsiteY187" fmla="*/ 1096668 h 2600540"/>
              <a:gd name="connsiteX188" fmla="*/ 9339374 w 12192000"/>
              <a:gd name="connsiteY188" fmla="*/ 1051644 h 2600540"/>
              <a:gd name="connsiteX189" fmla="*/ 9342590 w 12192000"/>
              <a:gd name="connsiteY189" fmla="*/ 1009835 h 2600540"/>
              <a:gd name="connsiteX190" fmla="*/ 9342590 w 12192000"/>
              <a:gd name="connsiteY190" fmla="*/ 945515 h 2600540"/>
              <a:gd name="connsiteX191" fmla="*/ 9365103 w 12192000"/>
              <a:gd name="connsiteY191" fmla="*/ 945515 h 2600540"/>
              <a:gd name="connsiteX192" fmla="*/ 9365103 w 12192000"/>
              <a:gd name="connsiteY192" fmla="*/ 775065 h 2600540"/>
              <a:gd name="connsiteX193" fmla="*/ 9371535 w 12192000"/>
              <a:gd name="connsiteY193" fmla="*/ 771849 h 2600540"/>
              <a:gd name="connsiteX194" fmla="*/ 9371535 w 12192000"/>
              <a:gd name="connsiteY194" fmla="*/ 945515 h 2600540"/>
              <a:gd name="connsiteX195" fmla="*/ 9403695 w 12192000"/>
              <a:gd name="connsiteY195" fmla="*/ 948731 h 2600540"/>
              <a:gd name="connsiteX196" fmla="*/ 9439071 w 12192000"/>
              <a:gd name="connsiteY196" fmla="*/ 942299 h 2600540"/>
              <a:gd name="connsiteX197" fmla="*/ 9442288 w 12192000"/>
              <a:gd name="connsiteY197" fmla="*/ 771849 h 2600540"/>
              <a:gd name="connsiteX198" fmla="*/ 9445504 w 12192000"/>
              <a:gd name="connsiteY198" fmla="*/ 942299 h 2600540"/>
              <a:gd name="connsiteX199" fmla="*/ 9468016 w 12192000"/>
              <a:gd name="connsiteY199" fmla="*/ 948731 h 2600540"/>
              <a:gd name="connsiteX200" fmla="*/ 9464800 w 12192000"/>
              <a:gd name="connsiteY200" fmla="*/ 1074156 h 2600540"/>
              <a:gd name="connsiteX201" fmla="*/ 9487312 w 12192000"/>
              <a:gd name="connsiteY201" fmla="*/ 1103100 h 2600540"/>
              <a:gd name="connsiteX202" fmla="*/ 9493744 w 12192000"/>
              <a:gd name="connsiteY202" fmla="*/ 1080588 h 2600540"/>
              <a:gd name="connsiteX203" fmla="*/ 9496960 w 12192000"/>
              <a:gd name="connsiteY203" fmla="*/ 865114 h 2600540"/>
              <a:gd name="connsiteX204" fmla="*/ 9509824 w 12192000"/>
              <a:gd name="connsiteY204" fmla="*/ 855466 h 2600540"/>
              <a:gd name="connsiteX205" fmla="*/ 9496960 w 12192000"/>
              <a:gd name="connsiteY205" fmla="*/ 842601 h 2600540"/>
              <a:gd name="connsiteX206" fmla="*/ 9664194 w 12192000"/>
              <a:gd name="connsiteY206" fmla="*/ 804009 h 2600540"/>
              <a:gd name="connsiteX207" fmla="*/ 9744595 w 12192000"/>
              <a:gd name="connsiteY207" fmla="*/ 791145 h 2600540"/>
              <a:gd name="connsiteX208" fmla="*/ 9776755 w 12192000"/>
              <a:gd name="connsiteY208" fmla="*/ 797577 h 2600540"/>
              <a:gd name="connsiteX209" fmla="*/ 9738163 w 12192000"/>
              <a:gd name="connsiteY209" fmla="*/ 832953 h 2600540"/>
              <a:gd name="connsiteX210" fmla="*/ 9744595 w 12192000"/>
              <a:gd name="connsiteY210" fmla="*/ 861898 h 2600540"/>
              <a:gd name="connsiteX211" fmla="*/ 9738163 w 12192000"/>
              <a:gd name="connsiteY211" fmla="*/ 1083804 h 2600540"/>
              <a:gd name="connsiteX212" fmla="*/ 9744595 w 12192000"/>
              <a:gd name="connsiteY212" fmla="*/ 1099884 h 2600540"/>
              <a:gd name="connsiteX213" fmla="*/ 9751027 w 12192000"/>
              <a:gd name="connsiteY213" fmla="*/ 1096668 h 2600540"/>
              <a:gd name="connsiteX214" fmla="*/ 9754243 w 12192000"/>
              <a:gd name="connsiteY214" fmla="*/ 1077372 h 2600540"/>
              <a:gd name="connsiteX215" fmla="*/ 9837860 w 12192000"/>
              <a:gd name="connsiteY215" fmla="*/ 1051644 h 2600540"/>
              <a:gd name="connsiteX216" fmla="*/ 9937557 w 12192000"/>
              <a:gd name="connsiteY216" fmla="*/ 1083804 h 2600540"/>
              <a:gd name="connsiteX217" fmla="*/ 9943989 w 12192000"/>
              <a:gd name="connsiteY217" fmla="*/ 1064508 h 2600540"/>
              <a:gd name="connsiteX218" fmla="*/ 9943989 w 12192000"/>
              <a:gd name="connsiteY218" fmla="*/ 701096 h 2600540"/>
              <a:gd name="connsiteX219" fmla="*/ 9989014 w 12192000"/>
              <a:gd name="connsiteY219" fmla="*/ 678584 h 2600540"/>
              <a:gd name="connsiteX220" fmla="*/ 10005094 w 12192000"/>
              <a:gd name="connsiteY220" fmla="*/ 678584 h 2600540"/>
              <a:gd name="connsiteX221" fmla="*/ 10014742 w 12192000"/>
              <a:gd name="connsiteY221" fmla="*/ 652855 h 2600540"/>
              <a:gd name="connsiteX222" fmla="*/ 10034039 w 12192000"/>
              <a:gd name="connsiteY222" fmla="*/ 598183 h 2600540"/>
              <a:gd name="connsiteX223" fmla="*/ 10098359 w 12192000"/>
              <a:gd name="connsiteY223" fmla="*/ 585318 h 2600540"/>
              <a:gd name="connsiteX224" fmla="*/ 10153032 w 12192000"/>
              <a:gd name="connsiteY224" fmla="*/ 601399 h 2600540"/>
              <a:gd name="connsiteX225" fmla="*/ 10153032 w 12192000"/>
              <a:gd name="connsiteY225" fmla="*/ 662503 h 2600540"/>
              <a:gd name="connsiteX226" fmla="*/ 10169112 w 12192000"/>
              <a:gd name="connsiteY226" fmla="*/ 675367 h 2600540"/>
              <a:gd name="connsiteX227" fmla="*/ 10153032 w 12192000"/>
              <a:gd name="connsiteY227" fmla="*/ 704312 h 2600540"/>
              <a:gd name="connsiteX228" fmla="*/ 10162680 w 12192000"/>
              <a:gd name="connsiteY228" fmla="*/ 723608 h 2600540"/>
              <a:gd name="connsiteX229" fmla="*/ 10162680 w 12192000"/>
              <a:gd name="connsiteY229" fmla="*/ 1353951 h 2600540"/>
              <a:gd name="connsiteX230" fmla="*/ 10194840 w 12192000"/>
              <a:gd name="connsiteY230" fmla="*/ 1363599 h 2600540"/>
              <a:gd name="connsiteX231" fmla="*/ 10207705 w 12192000"/>
              <a:gd name="connsiteY231" fmla="*/ 816873 h 2600540"/>
              <a:gd name="connsiteX232" fmla="*/ 10198056 w 12192000"/>
              <a:gd name="connsiteY232" fmla="*/ 787929 h 2600540"/>
              <a:gd name="connsiteX233" fmla="*/ 10198056 w 12192000"/>
              <a:gd name="connsiteY233" fmla="*/ 720392 h 2600540"/>
              <a:gd name="connsiteX234" fmla="*/ 10217353 w 12192000"/>
              <a:gd name="connsiteY234" fmla="*/ 723608 h 2600540"/>
              <a:gd name="connsiteX235" fmla="*/ 10317050 w 12192000"/>
              <a:gd name="connsiteY235" fmla="*/ 720392 h 2600540"/>
              <a:gd name="connsiteX236" fmla="*/ 10452123 w 12192000"/>
              <a:gd name="connsiteY236" fmla="*/ 736472 h 2600540"/>
              <a:gd name="connsiteX237" fmla="*/ 10439259 w 12192000"/>
              <a:gd name="connsiteY237" fmla="*/ 736472 h 2600540"/>
              <a:gd name="connsiteX238" fmla="*/ 10429611 w 12192000"/>
              <a:gd name="connsiteY238" fmla="*/ 758984 h 2600540"/>
              <a:gd name="connsiteX239" fmla="*/ 10407099 w 12192000"/>
              <a:gd name="connsiteY239" fmla="*/ 739688 h 2600540"/>
              <a:gd name="connsiteX240" fmla="*/ 10207705 w 12192000"/>
              <a:gd name="connsiteY240" fmla="*/ 733256 h 2600540"/>
              <a:gd name="connsiteX241" fmla="*/ 10201272 w 12192000"/>
              <a:gd name="connsiteY241" fmla="*/ 739688 h 2600540"/>
              <a:gd name="connsiteX242" fmla="*/ 10214137 w 12192000"/>
              <a:gd name="connsiteY242" fmla="*/ 768633 h 2600540"/>
              <a:gd name="connsiteX243" fmla="*/ 10227001 w 12192000"/>
              <a:gd name="connsiteY243" fmla="*/ 746120 h 2600540"/>
              <a:gd name="connsiteX244" fmla="*/ 10236649 w 12192000"/>
              <a:gd name="connsiteY244" fmla="*/ 749336 h 2600540"/>
              <a:gd name="connsiteX245" fmla="*/ 10243081 w 12192000"/>
              <a:gd name="connsiteY245" fmla="*/ 758984 h 2600540"/>
              <a:gd name="connsiteX246" fmla="*/ 10310618 w 12192000"/>
              <a:gd name="connsiteY246" fmla="*/ 762200 h 2600540"/>
              <a:gd name="connsiteX247" fmla="*/ 10387803 w 12192000"/>
              <a:gd name="connsiteY247" fmla="*/ 762200 h 2600540"/>
              <a:gd name="connsiteX248" fmla="*/ 10442475 w 12192000"/>
              <a:gd name="connsiteY248" fmla="*/ 775065 h 2600540"/>
              <a:gd name="connsiteX249" fmla="*/ 10442475 w 12192000"/>
              <a:gd name="connsiteY249" fmla="*/ 1379680 h 2600540"/>
              <a:gd name="connsiteX250" fmla="*/ 10448907 w 12192000"/>
              <a:gd name="connsiteY250" fmla="*/ 1386112 h 2600540"/>
              <a:gd name="connsiteX251" fmla="*/ 10461772 w 12192000"/>
              <a:gd name="connsiteY251" fmla="*/ 1376464 h 2600540"/>
              <a:gd name="connsiteX252" fmla="*/ 10464988 w 12192000"/>
              <a:gd name="connsiteY252" fmla="*/ 1090236 h 2600540"/>
              <a:gd name="connsiteX253" fmla="*/ 10458556 w 12192000"/>
              <a:gd name="connsiteY253" fmla="*/ 1061292 h 2600540"/>
              <a:gd name="connsiteX254" fmla="*/ 10468204 w 12192000"/>
              <a:gd name="connsiteY254" fmla="*/ 1051644 h 2600540"/>
              <a:gd name="connsiteX255" fmla="*/ 10474636 w 12192000"/>
              <a:gd name="connsiteY255" fmla="*/ 681800 h 2600540"/>
              <a:gd name="connsiteX256" fmla="*/ 10481068 w 12192000"/>
              <a:gd name="connsiteY256" fmla="*/ 662503 h 2600540"/>
              <a:gd name="connsiteX257" fmla="*/ 10484284 w 12192000"/>
              <a:gd name="connsiteY257" fmla="*/ 646423 h 2600540"/>
              <a:gd name="connsiteX258" fmla="*/ 10477852 w 12192000"/>
              <a:gd name="connsiteY258" fmla="*/ 611047 h 2600540"/>
              <a:gd name="connsiteX259" fmla="*/ 10487500 w 12192000"/>
              <a:gd name="connsiteY259" fmla="*/ 588534 h 2600540"/>
              <a:gd name="connsiteX260" fmla="*/ 10490716 w 12192000"/>
              <a:gd name="connsiteY260" fmla="*/ 540294 h 2600540"/>
              <a:gd name="connsiteX261" fmla="*/ 10490716 w 12192000"/>
              <a:gd name="connsiteY261" fmla="*/ 530646 h 2600540"/>
              <a:gd name="connsiteX262" fmla="*/ 10490716 w 12192000"/>
              <a:gd name="connsiteY262" fmla="*/ 463109 h 2600540"/>
              <a:gd name="connsiteX263" fmla="*/ 10497148 w 12192000"/>
              <a:gd name="connsiteY263" fmla="*/ 437381 h 2600540"/>
              <a:gd name="connsiteX264" fmla="*/ 10490716 w 12192000"/>
              <a:gd name="connsiteY264" fmla="*/ 424517 h 2600540"/>
              <a:gd name="connsiteX265" fmla="*/ 10497148 w 12192000"/>
              <a:gd name="connsiteY265" fmla="*/ 411652 h 2600540"/>
              <a:gd name="connsiteX266" fmla="*/ 10490716 w 12192000"/>
              <a:gd name="connsiteY266" fmla="*/ 402004 h 2600540"/>
              <a:gd name="connsiteX267" fmla="*/ 10497148 w 12192000"/>
              <a:gd name="connsiteY267" fmla="*/ 392356 h 2600540"/>
              <a:gd name="connsiteX268" fmla="*/ 10490716 w 12192000"/>
              <a:gd name="connsiteY268" fmla="*/ 382708 h 2600540"/>
              <a:gd name="connsiteX269" fmla="*/ 10493932 w 12192000"/>
              <a:gd name="connsiteY269" fmla="*/ 373060 h 2600540"/>
              <a:gd name="connsiteX270" fmla="*/ 10493932 w 12192000"/>
              <a:gd name="connsiteY270" fmla="*/ 360196 h 2600540"/>
              <a:gd name="connsiteX271" fmla="*/ 10506796 w 12192000"/>
              <a:gd name="connsiteY271" fmla="*/ 347332 h 2600540"/>
              <a:gd name="connsiteX272" fmla="*/ 10506796 w 12192000"/>
              <a:gd name="connsiteY272" fmla="*/ 331252 h 2600540"/>
              <a:gd name="connsiteX273" fmla="*/ 10516444 w 12192000"/>
              <a:gd name="connsiteY273" fmla="*/ 321603 h 2600540"/>
              <a:gd name="connsiteX274" fmla="*/ 10516444 w 12192000"/>
              <a:gd name="connsiteY274" fmla="*/ 311955 h 2600540"/>
              <a:gd name="connsiteX275" fmla="*/ 10532524 w 12192000"/>
              <a:gd name="connsiteY275" fmla="*/ 292659 h 2600540"/>
              <a:gd name="connsiteX276" fmla="*/ 10551821 w 12192000"/>
              <a:gd name="connsiteY276" fmla="*/ 292659 h 2600540"/>
              <a:gd name="connsiteX277" fmla="*/ 10551821 w 12192000"/>
              <a:gd name="connsiteY277" fmla="*/ 279795 h 2600540"/>
              <a:gd name="connsiteX278" fmla="*/ 10567901 w 12192000"/>
              <a:gd name="connsiteY278" fmla="*/ 270147 h 2600540"/>
              <a:gd name="connsiteX279" fmla="*/ 10580765 w 12192000"/>
              <a:gd name="connsiteY279" fmla="*/ 234770 h 2600540"/>
              <a:gd name="connsiteX280" fmla="*/ 10574333 w 12192000"/>
              <a:gd name="connsiteY280" fmla="*/ 199394 h 2600540"/>
              <a:gd name="connsiteX281" fmla="*/ 10596845 w 12192000"/>
              <a:gd name="connsiteY281" fmla="*/ 157586 h 2600540"/>
              <a:gd name="connsiteX282" fmla="*/ 10600061 w 12192000"/>
              <a:gd name="connsiteY282" fmla="*/ 199394 h 2600540"/>
              <a:gd name="connsiteX283" fmla="*/ 10612925 w 12192000"/>
              <a:gd name="connsiteY283" fmla="*/ 196178 h 2600540"/>
              <a:gd name="connsiteX284" fmla="*/ 10612925 w 12192000"/>
              <a:gd name="connsiteY284" fmla="*/ 260499 h 2600540"/>
              <a:gd name="connsiteX285" fmla="*/ 10638654 w 12192000"/>
              <a:gd name="connsiteY285" fmla="*/ 289443 h 2600540"/>
              <a:gd name="connsiteX286" fmla="*/ 10680462 w 12192000"/>
              <a:gd name="connsiteY286" fmla="*/ 369844 h 2600540"/>
              <a:gd name="connsiteX287" fmla="*/ 10693326 w 12192000"/>
              <a:gd name="connsiteY287" fmla="*/ 382708 h 2600540"/>
              <a:gd name="connsiteX288" fmla="*/ 10696542 w 12192000"/>
              <a:gd name="connsiteY288" fmla="*/ 456677 h 2600540"/>
              <a:gd name="connsiteX289" fmla="*/ 10696542 w 12192000"/>
              <a:gd name="connsiteY289" fmla="*/ 485621 h 2600540"/>
              <a:gd name="connsiteX290" fmla="*/ 10702974 w 12192000"/>
              <a:gd name="connsiteY290" fmla="*/ 495269 h 2600540"/>
              <a:gd name="connsiteX291" fmla="*/ 10696542 w 12192000"/>
              <a:gd name="connsiteY291" fmla="*/ 533862 h 2600540"/>
              <a:gd name="connsiteX292" fmla="*/ 10702974 w 12192000"/>
              <a:gd name="connsiteY292" fmla="*/ 543510 h 2600540"/>
              <a:gd name="connsiteX293" fmla="*/ 10709406 w 12192000"/>
              <a:gd name="connsiteY293" fmla="*/ 685016 h 2600540"/>
              <a:gd name="connsiteX294" fmla="*/ 10709406 w 12192000"/>
              <a:gd name="connsiteY294" fmla="*/ 765417 h 2600540"/>
              <a:gd name="connsiteX295" fmla="*/ 10719055 w 12192000"/>
              <a:gd name="connsiteY295" fmla="*/ 778281 h 2600540"/>
              <a:gd name="connsiteX296" fmla="*/ 10712623 w 12192000"/>
              <a:gd name="connsiteY296" fmla="*/ 794361 h 2600540"/>
              <a:gd name="connsiteX297" fmla="*/ 10719055 w 12192000"/>
              <a:gd name="connsiteY297" fmla="*/ 804009 h 2600540"/>
              <a:gd name="connsiteX298" fmla="*/ 10831616 w 12192000"/>
              <a:gd name="connsiteY298" fmla="*/ 804009 h 2600540"/>
              <a:gd name="connsiteX299" fmla="*/ 10844480 w 12192000"/>
              <a:gd name="connsiteY299" fmla="*/ 64320 h 2600540"/>
              <a:gd name="connsiteX300" fmla="*/ 11114627 w 12192000"/>
              <a:gd name="connsiteY300" fmla="*/ 64320 h 2600540"/>
              <a:gd name="connsiteX301" fmla="*/ 11114627 w 12192000"/>
              <a:gd name="connsiteY301" fmla="*/ 807225 h 2600540"/>
              <a:gd name="connsiteX302" fmla="*/ 11243269 w 12192000"/>
              <a:gd name="connsiteY302" fmla="*/ 807225 h 2600540"/>
              <a:gd name="connsiteX303" fmla="*/ 11243269 w 12192000"/>
              <a:gd name="connsiteY303" fmla="*/ 665719 h 2600540"/>
              <a:gd name="connsiteX304" fmla="*/ 11246485 w 12192000"/>
              <a:gd name="connsiteY304" fmla="*/ 627127 h 2600540"/>
              <a:gd name="connsiteX305" fmla="*/ 11246485 w 12192000"/>
              <a:gd name="connsiteY305" fmla="*/ 594967 h 2600540"/>
              <a:gd name="connsiteX306" fmla="*/ 11246485 w 12192000"/>
              <a:gd name="connsiteY306" fmla="*/ 582102 h 2600540"/>
              <a:gd name="connsiteX307" fmla="*/ 11278645 w 12192000"/>
              <a:gd name="connsiteY307" fmla="*/ 553158 h 2600540"/>
              <a:gd name="connsiteX308" fmla="*/ 11278645 w 12192000"/>
              <a:gd name="connsiteY308" fmla="*/ 463109 h 2600540"/>
              <a:gd name="connsiteX309" fmla="*/ 11381558 w 12192000"/>
              <a:gd name="connsiteY309" fmla="*/ 440597 h 2600540"/>
              <a:gd name="connsiteX310" fmla="*/ 11506984 w 12192000"/>
              <a:gd name="connsiteY310" fmla="*/ 469541 h 2600540"/>
              <a:gd name="connsiteX311" fmla="*/ 11506984 w 12192000"/>
              <a:gd name="connsiteY311" fmla="*/ 553158 h 2600540"/>
              <a:gd name="connsiteX312" fmla="*/ 11523064 w 12192000"/>
              <a:gd name="connsiteY312" fmla="*/ 588534 h 2600540"/>
              <a:gd name="connsiteX313" fmla="*/ 11523064 w 12192000"/>
              <a:gd name="connsiteY313" fmla="*/ 1209230 h 2600540"/>
              <a:gd name="connsiteX314" fmla="*/ 11535928 w 12192000"/>
              <a:gd name="connsiteY314" fmla="*/ 1209230 h 2600540"/>
              <a:gd name="connsiteX315" fmla="*/ 11539144 w 12192000"/>
              <a:gd name="connsiteY315" fmla="*/ 1170637 h 2600540"/>
              <a:gd name="connsiteX316" fmla="*/ 11555224 w 12192000"/>
              <a:gd name="connsiteY316" fmla="*/ 1128829 h 2600540"/>
              <a:gd name="connsiteX317" fmla="*/ 11577737 w 12192000"/>
              <a:gd name="connsiteY317" fmla="*/ 1128829 h 2600540"/>
              <a:gd name="connsiteX318" fmla="*/ 11587385 w 12192000"/>
              <a:gd name="connsiteY318" fmla="*/ 1074156 h 2600540"/>
              <a:gd name="connsiteX319" fmla="*/ 11638841 w 12192000"/>
              <a:gd name="connsiteY319" fmla="*/ 1087020 h 2600540"/>
              <a:gd name="connsiteX320" fmla="*/ 11716026 w 12192000"/>
              <a:gd name="connsiteY320" fmla="*/ 1080588 h 2600540"/>
              <a:gd name="connsiteX321" fmla="*/ 11722458 w 12192000"/>
              <a:gd name="connsiteY321" fmla="*/ 1064508 h 2600540"/>
              <a:gd name="connsiteX322" fmla="*/ 11722458 w 12192000"/>
              <a:gd name="connsiteY322" fmla="*/ 1035564 h 2600540"/>
              <a:gd name="connsiteX323" fmla="*/ 11825372 w 12192000"/>
              <a:gd name="connsiteY323" fmla="*/ 1035564 h 2600540"/>
              <a:gd name="connsiteX324" fmla="*/ 11831804 w 12192000"/>
              <a:gd name="connsiteY324" fmla="*/ 1077372 h 2600540"/>
              <a:gd name="connsiteX325" fmla="*/ 11896125 w 12192000"/>
              <a:gd name="connsiteY325" fmla="*/ 1087020 h 2600540"/>
              <a:gd name="connsiteX326" fmla="*/ 11915421 w 12192000"/>
              <a:gd name="connsiteY326" fmla="*/ 1090236 h 2600540"/>
              <a:gd name="connsiteX327" fmla="*/ 11944365 w 12192000"/>
              <a:gd name="connsiteY327" fmla="*/ 1080588 h 2600540"/>
              <a:gd name="connsiteX328" fmla="*/ 11976525 w 12192000"/>
              <a:gd name="connsiteY328" fmla="*/ 1080588 h 2600540"/>
              <a:gd name="connsiteX329" fmla="*/ 11976525 w 12192000"/>
              <a:gd name="connsiteY329" fmla="*/ 1122397 h 2600540"/>
              <a:gd name="connsiteX330" fmla="*/ 11992606 w 12192000"/>
              <a:gd name="connsiteY330" fmla="*/ 1132045 h 2600540"/>
              <a:gd name="connsiteX331" fmla="*/ 11995822 w 12192000"/>
              <a:gd name="connsiteY331" fmla="*/ 1151341 h 2600540"/>
              <a:gd name="connsiteX332" fmla="*/ 12008686 w 12192000"/>
              <a:gd name="connsiteY332" fmla="*/ 1157773 h 2600540"/>
              <a:gd name="connsiteX333" fmla="*/ 12018334 w 12192000"/>
              <a:gd name="connsiteY333" fmla="*/ 1215662 h 2600540"/>
              <a:gd name="connsiteX334" fmla="*/ 12018334 w 12192000"/>
              <a:gd name="connsiteY334" fmla="*/ 787929 h 2600540"/>
              <a:gd name="connsiteX335" fmla="*/ 12037630 w 12192000"/>
              <a:gd name="connsiteY335" fmla="*/ 566022 h 2600540"/>
              <a:gd name="connsiteX336" fmla="*/ 12047278 w 12192000"/>
              <a:gd name="connsiteY336" fmla="*/ 566022 h 2600540"/>
              <a:gd name="connsiteX337" fmla="*/ 12105167 w 12192000"/>
              <a:gd name="connsiteY337" fmla="*/ 591751 h 2600540"/>
              <a:gd name="connsiteX338" fmla="*/ 12118031 w 12192000"/>
              <a:gd name="connsiteY338" fmla="*/ 591751 h 2600540"/>
              <a:gd name="connsiteX339" fmla="*/ 12124463 w 12192000"/>
              <a:gd name="connsiteY339" fmla="*/ 578886 h 2600540"/>
              <a:gd name="connsiteX340" fmla="*/ 12179136 w 12192000"/>
              <a:gd name="connsiteY340" fmla="*/ 566022 h 2600540"/>
              <a:gd name="connsiteX341" fmla="*/ 12192000 w 12192000"/>
              <a:gd name="connsiteY341" fmla="*/ 566022 h 2600540"/>
              <a:gd name="connsiteX342" fmla="*/ 12192000 w 12192000"/>
              <a:gd name="connsiteY342" fmla="*/ 1533981 h 2600540"/>
              <a:gd name="connsiteX343" fmla="*/ 12192000 w 12192000"/>
              <a:gd name="connsiteY343" fmla="*/ 1579074 h 2600540"/>
              <a:gd name="connsiteX344" fmla="*/ 12192000 w 12192000"/>
              <a:gd name="connsiteY344" fmla="*/ 2600540 h 2600540"/>
              <a:gd name="connsiteX345" fmla="*/ 0 w 12192000"/>
              <a:gd name="connsiteY345" fmla="*/ 2600540 h 2600540"/>
              <a:gd name="connsiteX346" fmla="*/ 0 w 12192000"/>
              <a:gd name="connsiteY346" fmla="*/ 1579074 h 2600540"/>
              <a:gd name="connsiteX347" fmla="*/ 0 w 12192000"/>
              <a:gd name="connsiteY347" fmla="*/ 1533981 h 2600540"/>
              <a:gd name="connsiteX348" fmla="*/ 0 w 12192000"/>
              <a:gd name="connsiteY348" fmla="*/ 1125613 h 2600540"/>
              <a:gd name="connsiteX349" fmla="*/ 64321 w 12192000"/>
              <a:gd name="connsiteY349" fmla="*/ 1128829 h 2600540"/>
              <a:gd name="connsiteX350" fmla="*/ 32161 w 12192000"/>
              <a:gd name="connsiteY350" fmla="*/ 1157773 h 2600540"/>
              <a:gd name="connsiteX351" fmla="*/ 99697 w 12192000"/>
              <a:gd name="connsiteY351" fmla="*/ 1183501 h 2600540"/>
              <a:gd name="connsiteX352" fmla="*/ 54673 w 12192000"/>
              <a:gd name="connsiteY352" fmla="*/ 1212446 h 2600540"/>
              <a:gd name="connsiteX353" fmla="*/ 157586 w 12192000"/>
              <a:gd name="connsiteY353" fmla="*/ 1238174 h 2600540"/>
              <a:gd name="connsiteX354" fmla="*/ 157586 w 12192000"/>
              <a:gd name="connsiteY354" fmla="*/ 1279982 h 2600540"/>
              <a:gd name="connsiteX355" fmla="*/ 176882 w 12192000"/>
              <a:gd name="connsiteY355" fmla="*/ 1283198 h 2600540"/>
              <a:gd name="connsiteX356" fmla="*/ 302308 w 12192000"/>
              <a:gd name="connsiteY356" fmla="*/ 1260686 h 2600540"/>
              <a:gd name="connsiteX357" fmla="*/ 376277 w 12192000"/>
              <a:gd name="connsiteY357" fmla="*/ 1267118 h 2600540"/>
              <a:gd name="connsiteX358" fmla="*/ 405221 w 12192000"/>
              <a:gd name="connsiteY358" fmla="*/ 1260686 h 2600540"/>
              <a:gd name="connsiteX359" fmla="*/ 453462 w 12192000"/>
              <a:gd name="connsiteY359" fmla="*/ 1308927 h 2600540"/>
              <a:gd name="connsiteX360" fmla="*/ 466326 w 12192000"/>
              <a:gd name="connsiteY360" fmla="*/ 1308927 h 2600540"/>
              <a:gd name="connsiteX361" fmla="*/ 472758 w 12192000"/>
              <a:gd name="connsiteY361" fmla="*/ 1273550 h 2600540"/>
              <a:gd name="connsiteX362" fmla="*/ 472758 w 12192000"/>
              <a:gd name="connsiteY362" fmla="*/ 1193149 h 2600540"/>
              <a:gd name="connsiteX363" fmla="*/ 475974 w 12192000"/>
              <a:gd name="connsiteY363" fmla="*/ 1154557 h 2600540"/>
              <a:gd name="connsiteX364" fmla="*/ 479190 w 12192000"/>
              <a:gd name="connsiteY364" fmla="*/ 1106316 h 2600540"/>
              <a:gd name="connsiteX365" fmla="*/ 482406 w 12192000"/>
              <a:gd name="connsiteY365" fmla="*/ 1070940 h 2600540"/>
              <a:gd name="connsiteX366" fmla="*/ 553159 w 12192000"/>
              <a:gd name="connsiteY366" fmla="*/ 1032348 h 2600540"/>
              <a:gd name="connsiteX367" fmla="*/ 604615 w 12192000"/>
              <a:gd name="connsiteY367" fmla="*/ 1070940 h 2600540"/>
              <a:gd name="connsiteX368" fmla="*/ 611047 w 12192000"/>
              <a:gd name="connsiteY368" fmla="*/ 1138477 h 2600540"/>
              <a:gd name="connsiteX369" fmla="*/ 611047 w 12192000"/>
              <a:gd name="connsiteY369" fmla="*/ 1334655 h 2600540"/>
              <a:gd name="connsiteX370" fmla="*/ 643208 w 12192000"/>
              <a:gd name="connsiteY370" fmla="*/ 1402192 h 2600540"/>
              <a:gd name="connsiteX371" fmla="*/ 652856 w 12192000"/>
              <a:gd name="connsiteY371" fmla="*/ 1402192 h 2600540"/>
              <a:gd name="connsiteX372" fmla="*/ 656072 w 12192000"/>
              <a:gd name="connsiteY372" fmla="*/ 1373247 h 2600540"/>
              <a:gd name="connsiteX373" fmla="*/ 649640 w 12192000"/>
              <a:gd name="connsiteY373" fmla="*/ 1283198 h 2600540"/>
              <a:gd name="connsiteX374" fmla="*/ 733257 w 12192000"/>
              <a:gd name="connsiteY374" fmla="*/ 1283198 h 2600540"/>
              <a:gd name="connsiteX375" fmla="*/ 720393 w 12192000"/>
              <a:gd name="connsiteY375" fmla="*/ 1209230 h 2600540"/>
              <a:gd name="connsiteX376" fmla="*/ 839386 w 12192000"/>
              <a:gd name="connsiteY376" fmla="*/ 1212446 h 2600540"/>
              <a:gd name="connsiteX377" fmla="*/ 855466 w 12192000"/>
              <a:gd name="connsiteY377" fmla="*/ 1222094 h 2600540"/>
              <a:gd name="connsiteX378" fmla="*/ 868330 w 12192000"/>
              <a:gd name="connsiteY378" fmla="*/ 1222094 h 2600540"/>
              <a:gd name="connsiteX379" fmla="*/ 871547 w 12192000"/>
              <a:gd name="connsiteY379" fmla="*/ 1151341 h 2600540"/>
              <a:gd name="connsiteX380" fmla="*/ 884411 w 12192000"/>
              <a:gd name="connsiteY380" fmla="*/ 1154557 h 2600540"/>
              <a:gd name="connsiteX381" fmla="*/ 906923 w 12192000"/>
              <a:gd name="connsiteY381" fmla="*/ 1132045 h 2600540"/>
              <a:gd name="connsiteX382" fmla="*/ 977676 w 12192000"/>
              <a:gd name="connsiteY382" fmla="*/ 1135261 h 2600540"/>
              <a:gd name="connsiteX383" fmla="*/ 990540 w 12192000"/>
              <a:gd name="connsiteY383" fmla="*/ 1151341 h 2600540"/>
              <a:gd name="connsiteX384" fmla="*/ 1061293 w 12192000"/>
              <a:gd name="connsiteY384" fmla="*/ 1160989 h 2600540"/>
              <a:gd name="connsiteX385" fmla="*/ 1061293 w 12192000"/>
              <a:gd name="connsiteY385" fmla="*/ 1173853 h 2600540"/>
              <a:gd name="connsiteX386" fmla="*/ 1061293 w 12192000"/>
              <a:gd name="connsiteY386" fmla="*/ 1386112 h 2600540"/>
              <a:gd name="connsiteX387" fmla="*/ 1067725 w 12192000"/>
              <a:gd name="connsiteY387" fmla="*/ 1431136 h 2600540"/>
              <a:gd name="connsiteX388" fmla="*/ 1115965 w 12192000"/>
              <a:gd name="connsiteY388" fmla="*/ 1431136 h 2600540"/>
              <a:gd name="connsiteX389" fmla="*/ 1125613 w 12192000"/>
              <a:gd name="connsiteY389" fmla="*/ 1379680 h 2600540"/>
              <a:gd name="connsiteX390" fmla="*/ 1135262 w 12192000"/>
              <a:gd name="connsiteY390" fmla="*/ 1279982 h 2600540"/>
              <a:gd name="connsiteX391" fmla="*/ 1119182 w 12192000"/>
              <a:gd name="connsiteY391" fmla="*/ 1151341 h 2600540"/>
              <a:gd name="connsiteX392" fmla="*/ 1183502 w 12192000"/>
              <a:gd name="connsiteY392" fmla="*/ 1151341 h 2600540"/>
              <a:gd name="connsiteX393" fmla="*/ 1183502 w 12192000"/>
              <a:gd name="connsiteY393" fmla="*/ 1132045 h 2600540"/>
              <a:gd name="connsiteX394" fmla="*/ 1257471 w 12192000"/>
              <a:gd name="connsiteY394" fmla="*/ 1132045 h 2600540"/>
              <a:gd name="connsiteX395" fmla="*/ 1308928 w 12192000"/>
              <a:gd name="connsiteY395" fmla="*/ 1148125 h 2600540"/>
              <a:gd name="connsiteX396" fmla="*/ 1395761 w 12192000"/>
              <a:gd name="connsiteY396" fmla="*/ 1148125 h 2600540"/>
              <a:gd name="connsiteX397" fmla="*/ 1373249 w 12192000"/>
              <a:gd name="connsiteY397" fmla="*/ 1283198 h 2600540"/>
              <a:gd name="connsiteX398" fmla="*/ 1382897 w 12192000"/>
              <a:gd name="connsiteY398" fmla="*/ 1453648 h 2600540"/>
              <a:gd name="connsiteX399" fmla="*/ 1411841 w 12192000"/>
              <a:gd name="connsiteY399" fmla="*/ 1398976 h 2600540"/>
              <a:gd name="connsiteX400" fmla="*/ 1463298 w 12192000"/>
              <a:gd name="connsiteY400" fmla="*/ 1398976 h 2600540"/>
              <a:gd name="connsiteX401" fmla="*/ 1476162 w 12192000"/>
              <a:gd name="connsiteY401" fmla="*/ 1360383 h 2600540"/>
              <a:gd name="connsiteX402" fmla="*/ 1482594 w 12192000"/>
              <a:gd name="connsiteY402" fmla="*/ 1325007 h 2600540"/>
              <a:gd name="connsiteX403" fmla="*/ 1489026 w 12192000"/>
              <a:gd name="connsiteY403" fmla="*/ 1286414 h 2600540"/>
              <a:gd name="connsiteX404" fmla="*/ 1514754 w 12192000"/>
              <a:gd name="connsiteY404" fmla="*/ 1096668 h 2600540"/>
              <a:gd name="connsiteX405" fmla="*/ 1524402 w 12192000"/>
              <a:gd name="connsiteY405" fmla="*/ 1003403 h 2600540"/>
              <a:gd name="connsiteX406" fmla="*/ 1524402 w 12192000"/>
              <a:gd name="connsiteY406" fmla="*/ 816873 h 2600540"/>
              <a:gd name="connsiteX407" fmla="*/ 1505106 w 12192000"/>
              <a:gd name="connsiteY407" fmla="*/ 662503 h 2600540"/>
              <a:gd name="connsiteX408" fmla="*/ 1489026 w 12192000"/>
              <a:gd name="connsiteY408" fmla="*/ 559590 h 2600540"/>
              <a:gd name="connsiteX409" fmla="*/ 1550131 w 12192000"/>
              <a:gd name="connsiteY409" fmla="*/ 527430 h 2600540"/>
              <a:gd name="connsiteX410" fmla="*/ 1556563 w 12192000"/>
              <a:gd name="connsiteY410" fmla="*/ 495269 h 2600540"/>
              <a:gd name="connsiteX411" fmla="*/ 1556563 w 12192000"/>
              <a:gd name="connsiteY411" fmla="*/ 472757 h 2600540"/>
              <a:gd name="connsiteX412" fmla="*/ 1562995 w 12192000"/>
              <a:gd name="connsiteY412" fmla="*/ 392356 h 2600540"/>
              <a:gd name="connsiteX413" fmla="*/ 1575859 w 12192000"/>
              <a:gd name="connsiteY413" fmla="*/ 530646 h 2600540"/>
              <a:gd name="connsiteX414" fmla="*/ 1624099 w 12192000"/>
              <a:gd name="connsiteY414" fmla="*/ 578886 h 2600540"/>
              <a:gd name="connsiteX415" fmla="*/ 1595155 w 12192000"/>
              <a:gd name="connsiteY415" fmla="*/ 868330 h 2600540"/>
              <a:gd name="connsiteX416" fmla="*/ 1595155 w 12192000"/>
              <a:gd name="connsiteY416" fmla="*/ 1045212 h 2600540"/>
              <a:gd name="connsiteX417" fmla="*/ 1617667 w 12192000"/>
              <a:gd name="connsiteY417" fmla="*/ 1402192 h 2600540"/>
              <a:gd name="connsiteX418" fmla="*/ 1730229 w 12192000"/>
              <a:gd name="connsiteY418" fmla="*/ 1402192 h 2600540"/>
              <a:gd name="connsiteX419" fmla="*/ 1746309 w 12192000"/>
              <a:gd name="connsiteY419" fmla="*/ 916570 h 2600540"/>
              <a:gd name="connsiteX420" fmla="*/ 1723797 w 12192000"/>
              <a:gd name="connsiteY420" fmla="*/ 900490 h 2600540"/>
              <a:gd name="connsiteX421" fmla="*/ 1727013 w 12192000"/>
              <a:gd name="connsiteY421" fmla="*/ 894058 h 2600540"/>
              <a:gd name="connsiteX422" fmla="*/ 1762389 w 12192000"/>
              <a:gd name="connsiteY422" fmla="*/ 877978 h 2600540"/>
              <a:gd name="connsiteX423" fmla="*/ 1910327 w 12192000"/>
              <a:gd name="connsiteY423" fmla="*/ 877978 h 2600540"/>
              <a:gd name="connsiteX424" fmla="*/ 1945703 w 12192000"/>
              <a:gd name="connsiteY424" fmla="*/ 897274 h 2600540"/>
              <a:gd name="connsiteX425" fmla="*/ 1929623 w 12192000"/>
              <a:gd name="connsiteY425" fmla="*/ 923002 h 2600540"/>
              <a:gd name="connsiteX426" fmla="*/ 1936055 w 12192000"/>
              <a:gd name="connsiteY426" fmla="*/ 932650 h 2600540"/>
              <a:gd name="connsiteX427" fmla="*/ 1926407 w 12192000"/>
              <a:gd name="connsiteY427" fmla="*/ 958379 h 2600540"/>
              <a:gd name="connsiteX428" fmla="*/ 1936055 w 12192000"/>
              <a:gd name="connsiteY428" fmla="*/ 980891 h 2600540"/>
              <a:gd name="connsiteX429" fmla="*/ 1936055 w 12192000"/>
              <a:gd name="connsiteY429" fmla="*/ 1087020 h 2600540"/>
              <a:gd name="connsiteX430" fmla="*/ 1929623 w 12192000"/>
              <a:gd name="connsiteY430" fmla="*/ 1122397 h 2600540"/>
              <a:gd name="connsiteX431" fmla="*/ 1936055 w 12192000"/>
              <a:gd name="connsiteY431" fmla="*/ 1138477 h 2600540"/>
              <a:gd name="connsiteX432" fmla="*/ 1929623 w 12192000"/>
              <a:gd name="connsiteY432" fmla="*/ 1148125 h 2600540"/>
              <a:gd name="connsiteX433" fmla="*/ 1929623 w 12192000"/>
              <a:gd name="connsiteY433" fmla="*/ 1402192 h 2600540"/>
              <a:gd name="connsiteX434" fmla="*/ 1987512 w 12192000"/>
              <a:gd name="connsiteY434" fmla="*/ 1402192 h 2600540"/>
              <a:gd name="connsiteX435" fmla="*/ 1997160 w 12192000"/>
              <a:gd name="connsiteY435" fmla="*/ 1006619 h 2600540"/>
              <a:gd name="connsiteX436" fmla="*/ 1990728 w 12192000"/>
              <a:gd name="connsiteY436" fmla="*/ 993755 h 2600540"/>
              <a:gd name="connsiteX437" fmla="*/ 2000376 w 12192000"/>
              <a:gd name="connsiteY437" fmla="*/ 974459 h 2600540"/>
              <a:gd name="connsiteX438" fmla="*/ 2000376 w 12192000"/>
              <a:gd name="connsiteY438" fmla="*/ 951947 h 2600540"/>
              <a:gd name="connsiteX439" fmla="*/ 2000376 w 12192000"/>
              <a:gd name="connsiteY439" fmla="*/ 935866 h 2600540"/>
              <a:gd name="connsiteX440" fmla="*/ 2138666 w 12192000"/>
              <a:gd name="connsiteY440" fmla="*/ 935866 h 2600540"/>
              <a:gd name="connsiteX441" fmla="*/ 2138666 w 12192000"/>
              <a:gd name="connsiteY441" fmla="*/ 984107 h 2600540"/>
              <a:gd name="connsiteX442" fmla="*/ 2157962 w 12192000"/>
              <a:gd name="connsiteY442" fmla="*/ 1016267 h 2600540"/>
              <a:gd name="connsiteX443" fmla="*/ 2157962 w 12192000"/>
              <a:gd name="connsiteY443" fmla="*/ 1402192 h 2600540"/>
              <a:gd name="connsiteX444" fmla="*/ 2167610 w 12192000"/>
              <a:gd name="connsiteY444" fmla="*/ 1405408 h 2600540"/>
              <a:gd name="connsiteX445" fmla="*/ 2183690 w 12192000"/>
              <a:gd name="connsiteY445" fmla="*/ 1325007 h 2600540"/>
              <a:gd name="connsiteX446" fmla="*/ 2183690 w 12192000"/>
              <a:gd name="connsiteY446" fmla="*/ 765417 h 2600540"/>
              <a:gd name="connsiteX447" fmla="*/ 2321980 w 12192000"/>
              <a:gd name="connsiteY447" fmla="*/ 765417 h 2600540"/>
              <a:gd name="connsiteX448" fmla="*/ 2338060 w 12192000"/>
              <a:gd name="connsiteY448" fmla="*/ 807225 h 2600540"/>
              <a:gd name="connsiteX449" fmla="*/ 2334844 w 12192000"/>
              <a:gd name="connsiteY449" fmla="*/ 1341087 h 2600540"/>
              <a:gd name="connsiteX450" fmla="*/ 2360572 w 12192000"/>
              <a:gd name="connsiteY450" fmla="*/ 1353951 h 2600540"/>
              <a:gd name="connsiteX451" fmla="*/ 2379868 w 12192000"/>
              <a:gd name="connsiteY451" fmla="*/ 1350735 h 2600540"/>
              <a:gd name="connsiteX452" fmla="*/ 2379868 w 12192000"/>
              <a:gd name="connsiteY452" fmla="*/ 585318 h 2600540"/>
              <a:gd name="connsiteX453" fmla="*/ 2489214 w 12192000"/>
              <a:gd name="connsiteY453" fmla="*/ 585318 h 2600540"/>
              <a:gd name="connsiteX454" fmla="*/ 2489214 w 12192000"/>
              <a:gd name="connsiteY454" fmla="*/ 1350735 h 2600540"/>
              <a:gd name="connsiteX455" fmla="*/ 2498862 w 12192000"/>
              <a:gd name="connsiteY455" fmla="*/ 1353951 h 2600540"/>
              <a:gd name="connsiteX456" fmla="*/ 2531022 w 12192000"/>
              <a:gd name="connsiteY456" fmla="*/ 1344303 h 2600540"/>
              <a:gd name="connsiteX457" fmla="*/ 2534238 w 12192000"/>
              <a:gd name="connsiteY457" fmla="*/ 849033 h 2600540"/>
              <a:gd name="connsiteX458" fmla="*/ 2531022 w 12192000"/>
              <a:gd name="connsiteY458" fmla="*/ 823305 h 2600540"/>
              <a:gd name="connsiteX459" fmla="*/ 2531022 w 12192000"/>
              <a:gd name="connsiteY459" fmla="*/ 794361 h 2600540"/>
              <a:gd name="connsiteX460" fmla="*/ 2543886 w 12192000"/>
              <a:gd name="connsiteY460" fmla="*/ 755768 h 2600540"/>
              <a:gd name="connsiteX461" fmla="*/ 2601775 w 12192000"/>
              <a:gd name="connsiteY461" fmla="*/ 752552 h 2600540"/>
              <a:gd name="connsiteX462" fmla="*/ 2685392 w 12192000"/>
              <a:gd name="connsiteY462" fmla="*/ 752552 h 2600540"/>
              <a:gd name="connsiteX463" fmla="*/ 2685392 w 12192000"/>
              <a:gd name="connsiteY463" fmla="*/ 1144909 h 2600540"/>
              <a:gd name="connsiteX464" fmla="*/ 2695040 w 12192000"/>
              <a:gd name="connsiteY464" fmla="*/ 1373247 h 2600540"/>
              <a:gd name="connsiteX465" fmla="*/ 2707904 w 12192000"/>
              <a:gd name="connsiteY465" fmla="*/ 1353951 h 2600540"/>
              <a:gd name="connsiteX466" fmla="*/ 2733633 w 12192000"/>
              <a:gd name="connsiteY466" fmla="*/ 1353951 h 2600540"/>
              <a:gd name="connsiteX467" fmla="*/ 2733633 w 12192000"/>
              <a:gd name="connsiteY467" fmla="*/ 1022699 h 2600540"/>
              <a:gd name="connsiteX468" fmla="*/ 2749713 w 12192000"/>
              <a:gd name="connsiteY468" fmla="*/ 996971 h 2600540"/>
              <a:gd name="connsiteX469" fmla="*/ 2772225 w 12192000"/>
              <a:gd name="connsiteY469" fmla="*/ 977675 h 2600540"/>
              <a:gd name="connsiteX470" fmla="*/ 2785089 w 12192000"/>
              <a:gd name="connsiteY470" fmla="*/ 961595 h 2600540"/>
              <a:gd name="connsiteX471" fmla="*/ 2820466 w 12192000"/>
              <a:gd name="connsiteY471" fmla="*/ 916570 h 2600540"/>
              <a:gd name="connsiteX472" fmla="*/ 2855842 w 12192000"/>
              <a:gd name="connsiteY472" fmla="*/ 849033 h 2600540"/>
              <a:gd name="connsiteX473" fmla="*/ 2855842 w 12192000"/>
              <a:gd name="connsiteY473" fmla="*/ 758984 h 2600540"/>
              <a:gd name="connsiteX474" fmla="*/ 2868706 w 12192000"/>
              <a:gd name="connsiteY474" fmla="*/ 758984 h 2600540"/>
              <a:gd name="connsiteX475" fmla="*/ 2871922 w 12192000"/>
              <a:gd name="connsiteY475" fmla="*/ 900490 h 2600540"/>
              <a:gd name="connsiteX476" fmla="*/ 2900866 w 12192000"/>
              <a:gd name="connsiteY476" fmla="*/ 916570 h 2600540"/>
              <a:gd name="connsiteX477" fmla="*/ 2900866 w 12192000"/>
              <a:gd name="connsiteY477" fmla="*/ 948731 h 2600540"/>
              <a:gd name="connsiteX478" fmla="*/ 2933027 w 12192000"/>
              <a:gd name="connsiteY478" fmla="*/ 961595 h 2600540"/>
              <a:gd name="connsiteX479" fmla="*/ 2955539 w 12192000"/>
              <a:gd name="connsiteY479" fmla="*/ 977675 h 2600540"/>
              <a:gd name="connsiteX480" fmla="*/ 2965187 w 12192000"/>
              <a:gd name="connsiteY480" fmla="*/ 1022699 h 2600540"/>
              <a:gd name="connsiteX481" fmla="*/ 2974836 w 12192000"/>
              <a:gd name="connsiteY481" fmla="*/ 1029132 h 2600540"/>
              <a:gd name="connsiteX482" fmla="*/ 2981268 w 12192000"/>
              <a:gd name="connsiteY482" fmla="*/ 1106316 h 2600540"/>
              <a:gd name="connsiteX483" fmla="*/ 2981268 w 12192000"/>
              <a:gd name="connsiteY483" fmla="*/ 1209230 h 2600540"/>
              <a:gd name="connsiteX484" fmla="*/ 2987699 w 12192000"/>
              <a:gd name="connsiteY484" fmla="*/ 1212446 h 2600540"/>
              <a:gd name="connsiteX485" fmla="*/ 3013428 w 12192000"/>
              <a:gd name="connsiteY485" fmla="*/ 1199581 h 2600540"/>
              <a:gd name="connsiteX486" fmla="*/ 3013428 w 12192000"/>
              <a:gd name="connsiteY486" fmla="*/ 1177069 h 2600540"/>
              <a:gd name="connsiteX487" fmla="*/ 3019860 w 12192000"/>
              <a:gd name="connsiteY487" fmla="*/ 1177069 h 2600540"/>
              <a:gd name="connsiteX488" fmla="*/ 3019860 w 12192000"/>
              <a:gd name="connsiteY488" fmla="*/ 1199581 h 2600540"/>
              <a:gd name="connsiteX489" fmla="*/ 3029508 w 12192000"/>
              <a:gd name="connsiteY489" fmla="*/ 1206014 h 2600540"/>
              <a:gd name="connsiteX490" fmla="*/ 3032724 w 12192000"/>
              <a:gd name="connsiteY490" fmla="*/ 1186717 h 2600540"/>
              <a:gd name="connsiteX491" fmla="*/ 3032724 w 12192000"/>
              <a:gd name="connsiteY491" fmla="*/ 1132045 h 2600540"/>
              <a:gd name="connsiteX492" fmla="*/ 3058452 w 12192000"/>
              <a:gd name="connsiteY492" fmla="*/ 1109532 h 2600540"/>
              <a:gd name="connsiteX493" fmla="*/ 3116341 w 12192000"/>
              <a:gd name="connsiteY493" fmla="*/ 1109532 h 2600540"/>
              <a:gd name="connsiteX494" fmla="*/ 3122773 w 12192000"/>
              <a:gd name="connsiteY494" fmla="*/ 1122397 h 2600540"/>
              <a:gd name="connsiteX495" fmla="*/ 3132421 w 12192000"/>
              <a:gd name="connsiteY495" fmla="*/ 1115965 h 2600540"/>
              <a:gd name="connsiteX496" fmla="*/ 3161365 w 12192000"/>
              <a:gd name="connsiteY496" fmla="*/ 1074156 h 2600540"/>
              <a:gd name="connsiteX497" fmla="*/ 3164582 w 12192000"/>
              <a:gd name="connsiteY497" fmla="*/ 1061292 h 2600540"/>
              <a:gd name="connsiteX498" fmla="*/ 3164582 w 12192000"/>
              <a:gd name="connsiteY498" fmla="*/ 1038780 h 2600540"/>
              <a:gd name="connsiteX499" fmla="*/ 3167798 w 12192000"/>
              <a:gd name="connsiteY499" fmla="*/ 1022699 h 2600540"/>
              <a:gd name="connsiteX500" fmla="*/ 3174230 w 12192000"/>
              <a:gd name="connsiteY500" fmla="*/ 1074156 h 2600540"/>
              <a:gd name="connsiteX501" fmla="*/ 3228903 w 12192000"/>
              <a:gd name="connsiteY501" fmla="*/ 1087020 h 2600540"/>
              <a:gd name="connsiteX502" fmla="*/ 3225686 w 12192000"/>
              <a:gd name="connsiteY502" fmla="*/ 1099884 h 2600540"/>
              <a:gd name="connsiteX503" fmla="*/ 3238551 w 12192000"/>
              <a:gd name="connsiteY503" fmla="*/ 1112748 h 2600540"/>
              <a:gd name="connsiteX504" fmla="*/ 3264279 w 12192000"/>
              <a:gd name="connsiteY504" fmla="*/ 1254254 h 2600540"/>
              <a:gd name="connsiteX505" fmla="*/ 3267495 w 12192000"/>
              <a:gd name="connsiteY505" fmla="*/ 1299279 h 2600540"/>
              <a:gd name="connsiteX506" fmla="*/ 3283575 w 12192000"/>
              <a:gd name="connsiteY506" fmla="*/ 1315359 h 2600540"/>
              <a:gd name="connsiteX507" fmla="*/ 3299655 w 12192000"/>
              <a:gd name="connsiteY507" fmla="*/ 1302495 h 2600540"/>
              <a:gd name="connsiteX508" fmla="*/ 3299655 w 12192000"/>
              <a:gd name="connsiteY508" fmla="*/ 1241390 h 2600540"/>
              <a:gd name="connsiteX509" fmla="*/ 3318952 w 12192000"/>
              <a:gd name="connsiteY509" fmla="*/ 1225310 h 2600540"/>
              <a:gd name="connsiteX510" fmla="*/ 3412217 w 12192000"/>
              <a:gd name="connsiteY510" fmla="*/ 1228526 h 2600540"/>
              <a:gd name="connsiteX511" fmla="*/ 3425081 w 12192000"/>
              <a:gd name="connsiteY511" fmla="*/ 1225310 h 2600540"/>
              <a:gd name="connsiteX512" fmla="*/ 3425081 w 12192000"/>
              <a:gd name="connsiteY512" fmla="*/ 955163 h 2600540"/>
              <a:gd name="connsiteX513" fmla="*/ 3476537 w 12192000"/>
              <a:gd name="connsiteY513" fmla="*/ 900490 h 2600540"/>
              <a:gd name="connsiteX514" fmla="*/ 3476537 w 12192000"/>
              <a:gd name="connsiteY514" fmla="*/ 887626 h 2600540"/>
              <a:gd name="connsiteX515" fmla="*/ 3482970 w 12192000"/>
              <a:gd name="connsiteY515" fmla="*/ 845817 h 2600540"/>
              <a:gd name="connsiteX516" fmla="*/ 3527994 w 12192000"/>
              <a:gd name="connsiteY516" fmla="*/ 900490 h 2600540"/>
              <a:gd name="connsiteX517" fmla="*/ 3550506 w 12192000"/>
              <a:gd name="connsiteY517" fmla="*/ 900490 h 2600540"/>
              <a:gd name="connsiteX518" fmla="*/ 3553722 w 12192000"/>
              <a:gd name="connsiteY518" fmla="*/ 868330 h 2600540"/>
              <a:gd name="connsiteX519" fmla="*/ 3618043 w 12192000"/>
              <a:gd name="connsiteY519" fmla="*/ 932650 h 2600540"/>
              <a:gd name="connsiteX520" fmla="*/ 3611611 w 12192000"/>
              <a:gd name="connsiteY520" fmla="*/ 1041996 h 2600540"/>
              <a:gd name="connsiteX521" fmla="*/ 3614827 w 12192000"/>
              <a:gd name="connsiteY521" fmla="*/ 1170637 h 2600540"/>
              <a:gd name="connsiteX522" fmla="*/ 3630907 w 12192000"/>
              <a:gd name="connsiteY522" fmla="*/ 1180285 h 2600540"/>
              <a:gd name="connsiteX523" fmla="*/ 3646987 w 12192000"/>
              <a:gd name="connsiteY523" fmla="*/ 1167421 h 2600540"/>
              <a:gd name="connsiteX524" fmla="*/ 3679148 w 12192000"/>
              <a:gd name="connsiteY524" fmla="*/ 1164205 h 2600540"/>
              <a:gd name="connsiteX525" fmla="*/ 3679148 w 12192000"/>
              <a:gd name="connsiteY525" fmla="*/ 1054860 h 2600540"/>
              <a:gd name="connsiteX526" fmla="*/ 3737037 w 12192000"/>
              <a:gd name="connsiteY526" fmla="*/ 1025915 h 2600540"/>
              <a:gd name="connsiteX527" fmla="*/ 3823870 w 12192000"/>
              <a:gd name="connsiteY527" fmla="*/ 1025915 h 2600540"/>
              <a:gd name="connsiteX528" fmla="*/ 3833518 w 12192000"/>
              <a:gd name="connsiteY528" fmla="*/ 1041996 h 2600540"/>
              <a:gd name="connsiteX529" fmla="*/ 3846382 w 12192000"/>
              <a:gd name="connsiteY529" fmla="*/ 1041996 h 2600540"/>
              <a:gd name="connsiteX530" fmla="*/ 3856030 w 12192000"/>
              <a:gd name="connsiteY530" fmla="*/ 836169 h 2600540"/>
              <a:gd name="connsiteX531" fmla="*/ 3859246 w 12192000"/>
              <a:gd name="connsiteY531" fmla="*/ 816873 h 2600540"/>
              <a:gd name="connsiteX532" fmla="*/ 3862462 w 12192000"/>
              <a:gd name="connsiteY532" fmla="*/ 791145 h 2600540"/>
              <a:gd name="connsiteX533" fmla="*/ 3936431 w 12192000"/>
              <a:gd name="connsiteY533" fmla="*/ 771849 h 2600540"/>
              <a:gd name="connsiteX534" fmla="*/ 3984671 w 12192000"/>
              <a:gd name="connsiteY534" fmla="*/ 800793 h 2600540"/>
              <a:gd name="connsiteX535" fmla="*/ 3984671 w 12192000"/>
              <a:gd name="connsiteY535" fmla="*/ 984107 h 2600540"/>
              <a:gd name="connsiteX536" fmla="*/ 3997536 w 12192000"/>
              <a:gd name="connsiteY536" fmla="*/ 1009835 h 2600540"/>
              <a:gd name="connsiteX537" fmla="*/ 3997536 w 12192000"/>
              <a:gd name="connsiteY537" fmla="*/ 1186717 h 2600540"/>
              <a:gd name="connsiteX538" fmla="*/ 4036128 w 12192000"/>
              <a:gd name="connsiteY538" fmla="*/ 1315359 h 2600540"/>
              <a:gd name="connsiteX539" fmla="*/ 4045776 w 12192000"/>
              <a:gd name="connsiteY539" fmla="*/ 1315359 h 2600540"/>
              <a:gd name="connsiteX540" fmla="*/ 4048992 w 12192000"/>
              <a:gd name="connsiteY540" fmla="*/ 1286414 h 2600540"/>
              <a:gd name="connsiteX541" fmla="*/ 4110097 w 12192000"/>
              <a:gd name="connsiteY541" fmla="*/ 1193149 h 2600540"/>
              <a:gd name="connsiteX542" fmla="*/ 4151905 w 12192000"/>
              <a:gd name="connsiteY542" fmla="*/ 1196365 h 2600540"/>
              <a:gd name="connsiteX543" fmla="*/ 4161554 w 12192000"/>
              <a:gd name="connsiteY543" fmla="*/ 1350735 h 2600540"/>
              <a:gd name="connsiteX544" fmla="*/ 4177634 w 12192000"/>
              <a:gd name="connsiteY544" fmla="*/ 1357167 h 2600540"/>
              <a:gd name="connsiteX545" fmla="*/ 4225874 w 12192000"/>
              <a:gd name="connsiteY545" fmla="*/ 1341087 h 2600540"/>
              <a:gd name="connsiteX546" fmla="*/ 4232306 w 12192000"/>
              <a:gd name="connsiteY546" fmla="*/ 1318575 h 2600540"/>
              <a:gd name="connsiteX547" fmla="*/ 4232306 w 12192000"/>
              <a:gd name="connsiteY547" fmla="*/ 1061292 h 2600540"/>
              <a:gd name="connsiteX548" fmla="*/ 4473509 w 12192000"/>
              <a:gd name="connsiteY548" fmla="*/ 987323 h 2600540"/>
              <a:gd name="connsiteX549" fmla="*/ 4563558 w 12192000"/>
              <a:gd name="connsiteY549" fmla="*/ 1019483 h 2600540"/>
              <a:gd name="connsiteX550" fmla="*/ 4563558 w 12192000"/>
              <a:gd name="connsiteY550" fmla="*/ 1302495 h 2600540"/>
              <a:gd name="connsiteX551" fmla="*/ 4573206 w 12192000"/>
              <a:gd name="connsiteY551" fmla="*/ 1312143 h 2600540"/>
              <a:gd name="connsiteX552" fmla="*/ 4640744 w 12192000"/>
              <a:gd name="connsiteY552" fmla="*/ 1296063 h 2600540"/>
              <a:gd name="connsiteX553" fmla="*/ 4653607 w 12192000"/>
              <a:gd name="connsiteY553" fmla="*/ 1276766 h 2600540"/>
              <a:gd name="connsiteX554" fmla="*/ 4653607 w 12192000"/>
              <a:gd name="connsiteY554" fmla="*/ 1292847 h 2600540"/>
              <a:gd name="connsiteX555" fmla="*/ 4660039 w 12192000"/>
              <a:gd name="connsiteY555" fmla="*/ 1299279 h 2600540"/>
              <a:gd name="connsiteX556" fmla="*/ 4692200 w 12192000"/>
              <a:gd name="connsiteY556" fmla="*/ 1251038 h 2600540"/>
              <a:gd name="connsiteX557" fmla="*/ 4692200 w 12192000"/>
              <a:gd name="connsiteY557" fmla="*/ 1138477 h 2600540"/>
              <a:gd name="connsiteX558" fmla="*/ 4721144 w 12192000"/>
              <a:gd name="connsiteY558" fmla="*/ 1099884 h 2600540"/>
              <a:gd name="connsiteX559" fmla="*/ 4875514 w 12192000"/>
              <a:gd name="connsiteY559" fmla="*/ 1099884 h 2600540"/>
              <a:gd name="connsiteX560" fmla="*/ 4914106 w 12192000"/>
              <a:gd name="connsiteY560" fmla="*/ 1141693 h 2600540"/>
              <a:gd name="connsiteX561" fmla="*/ 4914106 w 12192000"/>
              <a:gd name="connsiteY561" fmla="*/ 1212446 h 2600540"/>
              <a:gd name="connsiteX562" fmla="*/ 4952699 w 12192000"/>
              <a:gd name="connsiteY562" fmla="*/ 1222094 h 2600540"/>
              <a:gd name="connsiteX563" fmla="*/ 4975211 w 12192000"/>
              <a:gd name="connsiteY563" fmla="*/ 1189933 h 2600540"/>
              <a:gd name="connsiteX564" fmla="*/ 5084556 w 12192000"/>
              <a:gd name="connsiteY564" fmla="*/ 1189933 h 2600540"/>
              <a:gd name="connsiteX565" fmla="*/ 5100636 w 12192000"/>
              <a:gd name="connsiteY565" fmla="*/ 1215662 h 2600540"/>
              <a:gd name="connsiteX566" fmla="*/ 5103853 w 12192000"/>
              <a:gd name="connsiteY566" fmla="*/ 1238174 h 2600540"/>
              <a:gd name="connsiteX567" fmla="*/ 5116717 w 12192000"/>
              <a:gd name="connsiteY567" fmla="*/ 1244606 h 2600540"/>
              <a:gd name="connsiteX568" fmla="*/ 5136013 w 12192000"/>
              <a:gd name="connsiteY568" fmla="*/ 1177069 h 2600540"/>
              <a:gd name="connsiteX569" fmla="*/ 5142445 w 12192000"/>
              <a:gd name="connsiteY569" fmla="*/ 1112748 h 2600540"/>
              <a:gd name="connsiteX570" fmla="*/ 5152093 w 12192000"/>
              <a:gd name="connsiteY570" fmla="*/ 1058076 h 2600540"/>
              <a:gd name="connsiteX571" fmla="*/ 5171389 w 12192000"/>
              <a:gd name="connsiteY571" fmla="*/ 993755 h 2600540"/>
              <a:gd name="connsiteX572" fmla="*/ 5245358 w 12192000"/>
              <a:gd name="connsiteY572" fmla="*/ 919786 h 2600540"/>
              <a:gd name="connsiteX573" fmla="*/ 5283951 w 12192000"/>
              <a:gd name="connsiteY573" fmla="*/ 874762 h 2600540"/>
              <a:gd name="connsiteX574" fmla="*/ 5303247 w 12192000"/>
              <a:gd name="connsiteY574" fmla="*/ 916570 h 2600540"/>
              <a:gd name="connsiteX575" fmla="*/ 5325759 w 12192000"/>
              <a:gd name="connsiteY575" fmla="*/ 1080588 h 2600540"/>
              <a:gd name="connsiteX576" fmla="*/ 5332191 w 12192000"/>
              <a:gd name="connsiteY576" fmla="*/ 1341087 h 2600540"/>
              <a:gd name="connsiteX577" fmla="*/ 5341839 w 12192000"/>
              <a:gd name="connsiteY577" fmla="*/ 1344303 h 2600540"/>
              <a:gd name="connsiteX578" fmla="*/ 5422241 w 12192000"/>
              <a:gd name="connsiteY578" fmla="*/ 1328223 h 2600540"/>
              <a:gd name="connsiteX579" fmla="*/ 5425457 w 12192000"/>
              <a:gd name="connsiteY579" fmla="*/ 1286414 h 2600540"/>
              <a:gd name="connsiteX580" fmla="*/ 5473697 w 12192000"/>
              <a:gd name="connsiteY580" fmla="*/ 1241390 h 2600540"/>
              <a:gd name="connsiteX581" fmla="*/ 5525154 w 12192000"/>
              <a:gd name="connsiteY581" fmla="*/ 1199581 h 2600540"/>
              <a:gd name="connsiteX582" fmla="*/ 5528370 w 12192000"/>
              <a:gd name="connsiteY582" fmla="*/ 1180285 h 2600540"/>
              <a:gd name="connsiteX583" fmla="*/ 5528370 w 12192000"/>
              <a:gd name="connsiteY583" fmla="*/ 1238174 h 2600540"/>
              <a:gd name="connsiteX584" fmla="*/ 5573394 w 12192000"/>
              <a:gd name="connsiteY584" fmla="*/ 1238174 h 2600540"/>
              <a:gd name="connsiteX585" fmla="*/ 5579826 w 12192000"/>
              <a:gd name="connsiteY585" fmla="*/ 1257470 h 2600540"/>
              <a:gd name="connsiteX586" fmla="*/ 5611987 w 12192000"/>
              <a:gd name="connsiteY586" fmla="*/ 1257470 h 2600540"/>
              <a:gd name="connsiteX587" fmla="*/ 5611987 w 12192000"/>
              <a:gd name="connsiteY587" fmla="*/ 1070940 h 2600540"/>
              <a:gd name="connsiteX588" fmla="*/ 5653795 w 12192000"/>
              <a:gd name="connsiteY588" fmla="*/ 1029132 h 2600540"/>
              <a:gd name="connsiteX589" fmla="*/ 5692387 w 12192000"/>
              <a:gd name="connsiteY589" fmla="*/ 996971 h 2600540"/>
              <a:gd name="connsiteX590" fmla="*/ 5792085 w 12192000"/>
              <a:gd name="connsiteY590" fmla="*/ 1025915 h 2600540"/>
              <a:gd name="connsiteX591" fmla="*/ 5798517 w 12192000"/>
              <a:gd name="connsiteY591" fmla="*/ 1048428 h 2600540"/>
              <a:gd name="connsiteX592" fmla="*/ 5801733 w 12192000"/>
              <a:gd name="connsiteY592" fmla="*/ 1251038 h 2600540"/>
              <a:gd name="connsiteX593" fmla="*/ 5811381 w 12192000"/>
              <a:gd name="connsiteY593" fmla="*/ 1305711 h 2600540"/>
              <a:gd name="connsiteX594" fmla="*/ 5804949 w 12192000"/>
              <a:gd name="connsiteY594" fmla="*/ 1357167 h 2600540"/>
              <a:gd name="connsiteX595" fmla="*/ 5830677 w 12192000"/>
              <a:gd name="connsiteY595" fmla="*/ 1398976 h 2600540"/>
              <a:gd name="connsiteX596" fmla="*/ 5862838 w 12192000"/>
              <a:gd name="connsiteY596" fmla="*/ 1392544 h 2600540"/>
              <a:gd name="connsiteX597" fmla="*/ 6013991 w 12192000"/>
              <a:gd name="connsiteY597" fmla="*/ 1395760 h 2600540"/>
              <a:gd name="connsiteX598" fmla="*/ 6059016 w 12192000"/>
              <a:gd name="connsiteY598" fmla="*/ 1386112 h 2600540"/>
              <a:gd name="connsiteX599" fmla="*/ 6091176 w 12192000"/>
              <a:gd name="connsiteY599" fmla="*/ 1386112 h 2600540"/>
              <a:gd name="connsiteX600" fmla="*/ 6104040 w 12192000"/>
              <a:gd name="connsiteY600" fmla="*/ 1373247 h 2600540"/>
              <a:gd name="connsiteX601" fmla="*/ 6184441 w 12192000"/>
              <a:gd name="connsiteY601" fmla="*/ 1373247 h 2600540"/>
              <a:gd name="connsiteX602" fmla="*/ 6213386 w 12192000"/>
              <a:gd name="connsiteY602" fmla="*/ 1296063 h 2600540"/>
              <a:gd name="connsiteX603" fmla="*/ 6226250 w 12192000"/>
              <a:gd name="connsiteY603" fmla="*/ 1267118 h 2600540"/>
              <a:gd name="connsiteX604" fmla="*/ 6229466 w 12192000"/>
              <a:gd name="connsiteY604" fmla="*/ 1244606 h 2600540"/>
              <a:gd name="connsiteX605" fmla="*/ 6181225 w 12192000"/>
              <a:gd name="connsiteY605" fmla="*/ 1148125 h 2600540"/>
              <a:gd name="connsiteX606" fmla="*/ 6229466 w 12192000"/>
              <a:gd name="connsiteY606" fmla="*/ 1074156 h 2600540"/>
              <a:gd name="connsiteX607" fmla="*/ 6235898 w 12192000"/>
              <a:gd name="connsiteY607" fmla="*/ 636775 h 2600540"/>
              <a:gd name="connsiteX608" fmla="*/ 6213386 w 12192000"/>
              <a:gd name="connsiteY608" fmla="*/ 614263 h 2600540"/>
              <a:gd name="connsiteX609" fmla="*/ 6194089 w 12192000"/>
              <a:gd name="connsiteY609" fmla="*/ 566022 h 2600540"/>
              <a:gd name="connsiteX610" fmla="*/ 6277706 w 12192000"/>
              <a:gd name="connsiteY610" fmla="*/ 463109 h 2600540"/>
              <a:gd name="connsiteX611" fmla="*/ 6268058 w 12192000"/>
              <a:gd name="connsiteY611" fmla="*/ 450245 h 2600540"/>
              <a:gd name="connsiteX612" fmla="*/ 6280922 w 12192000"/>
              <a:gd name="connsiteY612" fmla="*/ 437381 h 2600540"/>
              <a:gd name="connsiteX613" fmla="*/ 6280922 w 12192000"/>
              <a:gd name="connsiteY613" fmla="*/ 373060 h 2600540"/>
              <a:gd name="connsiteX614" fmla="*/ 6268058 w 12192000"/>
              <a:gd name="connsiteY614" fmla="*/ 350548 h 2600540"/>
              <a:gd name="connsiteX615" fmla="*/ 6271274 w 12192000"/>
              <a:gd name="connsiteY615" fmla="*/ 321603 h 2600540"/>
              <a:gd name="connsiteX616" fmla="*/ 6287355 w 12192000"/>
              <a:gd name="connsiteY616" fmla="*/ 289443 h 2600540"/>
              <a:gd name="connsiteX617" fmla="*/ 6290571 w 12192000"/>
              <a:gd name="connsiteY617" fmla="*/ 260499 h 2600540"/>
              <a:gd name="connsiteX618" fmla="*/ 6280922 w 12192000"/>
              <a:gd name="connsiteY618" fmla="*/ 237986 h 2600540"/>
              <a:gd name="connsiteX619" fmla="*/ 6297003 w 12192000"/>
              <a:gd name="connsiteY619" fmla="*/ 231554 h 2600540"/>
              <a:gd name="connsiteX620" fmla="*/ 6297003 w 12192000"/>
              <a:gd name="connsiteY620" fmla="*/ 157586 h 2600540"/>
              <a:gd name="connsiteX621" fmla="*/ 6290571 w 12192000"/>
              <a:gd name="connsiteY621" fmla="*/ 154370 h 2600540"/>
              <a:gd name="connsiteX622" fmla="*/ 6297003 w 12192000"/>
              <a:gd name="connsiteY622" fmla="*/ 138289 h 2600540"/>
              <a:gd name="connsiteX623" fmla="*/ 6297003 w 12192000"/>
              <a:gd name="connsiteY623" fmla="*/ 122209 h 2600540"/>
              <a:gd name="connsiteX624" fmla="*/ 6300219 w 12192000"/>
              <a:gd name="connsiteY624" fmla="*/ 102913 h 26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</a:cxnLst>
            <a:rect l="l" t="t" r="r" b="b"/>
            <a:pathLst>
              <a:path w="12192000" h="2600540">
                <a:moveTo>
                  <a:pt x="6136201" y="1383298"/>
                </a:moveTo>
                <a:cubicBezTo>
                  <a:pt x="6123337" y="1383700"/>
                  <a:pt x="6110472" y="1386112"/>
                  <a:pt x="6097608" y="1386112"/>
                </a:cubicBezTo>
                <a:cubicBezTo>
                  <a:pt x="6110472" y="1389328"/>
                  <a:pt x="6123337" y="1389328"/>
                  <a:pt x="6132985" y="1392544"/>
                </a:cubicBezTo>
                <a:lnTo>
                  <a:pt x="6174793" y="1392544"/>
                </a:lnTo>
                <a:cubicBezTo>
                  <a:pt x="6161929" y="1384504"/>
                  <a:pt x="6149065" y="1382896"/>
                  <a:pt x="6136201" y="1383298"/>
                </a:cubicBezTo>
                <a:close/>
                <a:moveTo>
                  <a:pt x="6403132" y="1318575"/>
                </a:moveTo>
                <a:cubicBezTo>
                  <a:pt x="6380620" y="1344303"/>
                  <a:pt x="6361323" y="1370031"/>
                  <a:pt x="6345243" y="1392544"/>
                </a:cubicBezTo>
                <a:cubicBezTo>
                  <a:pt x="6364539" y="1392544"/>
                  <a:pt x="6396700" y="1395760"/>
                  <a:pt x="6406348" y="1395760"/>
                </a:cubicBezTo>
                <a:cubicBezTo>
                  <a:pt x="6412780" y="1395760"/>
                  <a:pt x="6415996" y="1389328"/>
                  <a:pt x="6419212" y="1382896"/>
                </a:cubicBezTo>
                <a:cubicBezTo>
                  <a:pt x="6432076" y="1382896"/>
                  <a:pt x="6444940" y="1382896"/>
                  <a:pt x="6457805" y="1386112"/>
                </a:cubicBezTo>
                <a:cubicBezTo>
                  <a:pt x="6435292" y="1363599"/>
                  <a:pt x="6415996" y="1325007"/>
                  <a:pt x="6403132" y="1318575"/>
                </a:cubicBezTo>
                <a:close/>
                <a:moveTo>
                  <a:pt x="6271274" y="1318575"/>
                </a:moveTo>
                <a:lnTo>
                  <a:pt x="6268058" y="1325007"/>
                </a:lnTo>
                <a:cubicBezTo>
                  <a:pt x="6268058" y="1331439"/>
                  <a:pt x="6280922" y="1366815"/>
                  <a:pt x="6290571" y="1382896"/>
                </a:cubicBezTo>
                <a:lnTo>
                  <a:pt x="6290571" y="1321791"/>
                </a:lnTo>
                <a:cubicBezTo>
                  <a:pt x="6284138" y="1318575"/>
                  <a:pt x="6277706" y="1318575"/>
                  <a:pt x="6271274" y="1318575"/>
                </a:cubicBezTo>
                <a:close/>
                <a:moveTo>
                  <a:pt x="6280922" y="1238174"/>
                </a:moveTo>
                <a:cubicBezTo>
                  <a:pt x="6261626" y="1247822"/>
                  <a:pt x="6274490" y="1276766"/>
                  <a:pt x="6268058" y="1289631"/>
                </a:cubicBezTo>
                <a:lnTo>
                  <a:pt x="6274490" y="1296063"/>
                </a:lnTo>
                <a:lnTo>
                  <a:pt x="6287355" y="1296063"/>
                </a:lnTo>
                <a:lnTo>
                  <a:pt x="6290571" y="1241390"/>
                </a:lnTo>
                <a:cubicBezTo>
                  <a:pt x="6287355" y="1241390"/>
                  <a:pt x="6284138" y="1238174"/>
                  <a:pt x="6280922" y="1238174"/>
                </a:cubicBezTo>
                <a:close/>
                <a:moveTo>
                  <a:pt x="6345243" y="1231742"/>
                </a:moveTo>
                <a:lnTo>
                  <a:pt x="6342027" y="1350735"/>
                </a:lnTo>
                <a:cubicBezTo>
                  <a:pt x="6358107" y="1334655"/>
                  <a:pt x="6390268" y="1302495"/>
                  <a:pt x="6390268" y="1296063"/>
                </a:cubicBezTo>
                <a:cubicBezTo>
                  <a:pt x="6390268" y="1286414"/>
                  <a:pt x="6358107" y="1251038"/>
                  <a:pt x="6345243" y="1231742"/>
                </a:cubicBezTo>
                <a:close/>
                <a:moveTo>
                  <a:pt x="6274490" y="1006619"/>
                </a:moveTo>
                <a:lnTo>
                  <a:pt x="6274490" y="1041996"/>
                </a:lnTo>
                <a:lnTo>
                  <a:pt x="6290571" y="1041996"/>
                </a:lnTo>
                <a:cubicBezTo>
                  <a:pt x="6293787" y="1035564"/>
                  <a:pt x="6293787" y="1035564"/>
                  <a:pt x="6293787" y="1025915"/>
                </a:cubicBezTo>
                <a:cubicBezTo>
                  <a:pt x="6293787" y="1016267"/>
                  <a:pt x="6290571" y="1013051"/>
                  <a:pt x="6274490" y="1006619"/>
                </a:cubicBezTo>
                <a:close/>
                <a:moveTo>
                  <a:pt x="8898777" y="929434"/>
                </a:moveTo>
                <a:lnTo>
                  <a:pt x="8901993" y="945515"/>
                </a:lnTo>
                <a:cubicBezTo>
                  <a:pt x="8905209" y="945515"/>
                  <a:pt x="8905209" y="942299"/>
                  <a:pt x="8908425" y="939082"/>
                </a:cubicBezTo>
                <a:cubicBezTo>
                  <a:pt x="8905209" y="935866"/>
                  <a:pt x="8905209" y="932650"/>
                  <a:pt x="8898777" y="929434"/>
                </a:cubicBezTo>
                <a:close/>
                <a:moveTo>
                  <a:pt x="6274490" y="926218"/>
                </a:moveTo>
                <a:lnTo>
                  <a:pt x="6274490" y="977675"/>
                </a:lnTo>
                <a:cubicBezTo>
                  <a:pt x="6297003" y="971243"/>
                  <a:pt x="6293787" y="958379"/>
                  <a:pt x="6293787" y="951947"/>
                </a:cubicBezTo>
                <a:cubicBezTo>
                  <a:pt x="6293787" y="932650"/>
                  <a:pt x="6297003" y="932650"/>
                  <a:pt x="6274490" y="926218"/>
                </a:cubicBezTo>
                <a:close/>
                <a:moveTo>
                  <a:pt x="8911641" y="897274"/>
                </a:moveTo>
                <a:cubicBezTo>
                  <a:pt x="8908425" y="913354"/>
                  <a:pt x="8911641" y="929434"/>
                  <a:pt x="8911641" y="945515"/>
                </a:cubicBezTo>
                <a:cubicBezTo>
                  <a:pt x="8911641" y="948731"/>
                  <a:pt x="8905209" y="955163"/>
                  <a:pt x="8901993" y="958379"/>
                </a:cubicBezTo>
                <a:cubicBezTo>
                  <a:pt x="8898777" y="955163"/>
                  <a:pt x="8892345" y="945515"/>
                  <a:pt x="8892345" y="935866"/>
                </a:cubicBezTo>
                <a:cubicBezTo>
                  <a:pt x="8892345" y="929434"/>
                  <a:pt x="8898777" y="926218"/>
                  <a:pt x="8898777" y="916570"/>
                </a:cubicBezTo>
                <a:cubicBezTo>
                  <a:pt x="8898777" y="910138"/>
                  <a:pt x="8895561" y="913354"/>
                  <a:pt x="8892345" y="910138"/>
                </a:cubicBezTo>
                <a:lnTo>
                  <a:pt x="8892345" y="900490"/>
                </a:lnTo>
                <a:cubicBezTo>
                  <a:pt x="8895561" y="900490"/>
                  <a:pt x="8898777" y="906922"/>
                  <a:pt x="8901993" y="910138"/>
                </a:cubicBezTo>
                <a:cubicBezTo>
                  <a:pt x="8905209" y="910138"/>
                  <a:pt x="8908425" y="903706"/>
                  <a:pt x="8911641" y="897274"/>
                </a:cubicBezTo>
                <a:close/>
                <a:moveTo>
                  <a:pt x="6274490" y="855466"/>
                </a:moveTo>
                <a:lnTo>
                  <a:pt x="6274490" y="900490"/>
                </a:lnTo>
                <a:cubicBezTo>
                  <a:pt x="6287355" y="884410"/>
                  <a:pt x="6293787" y="890842"/>
                  <a:pt x="6293787" y="874762"/>
                </a:cubicBezTo>
                <a:cubicBezTo>
                  <a:pt x="6293787" y="865114"/>
                  <a:pt x="6297003" y="861898"/>
                  <a:pt x="6274490" y="855466"/>
                </a:cubicBezTo>
                <a:close/>
                <a:moveTo>
                  <a:pt x="6274490" y="781497"/>
                </a:moveTo>
                <a:lnTo>
                  <a:pt x="6274490" y="826521"/>
                </a:lnTo>
                <a:cubicBezTo>
                  <a:pt x="6290571" y="823305"/>
                  <a:pt x="6293787" y="816873"/>
                  <a:pt x="6293787" y="804009"/>
                </a:cubicBezTo>
                <a:cubicBezTo>
                  <a:pt x="6293787" y="797577"/>
                  <a:pt x="6297003" y="784713"/>
                  <a:pt x="6274490" y="781497"/>
                </a:cubicBezTo>
                <a:close/>
                <a:moveTo>
                  <a:pt x="6277706" y="717176"/>
                </a:moveTo>
                <a:lnTo>
                  <a:pt x="6274490" y="755768"/>
                </a:lnTo>
                <a:cubicBezTo>
                  <a:pt x="6297003" y="749336"/>
                  <a:pt x="6293787" y="742904"/>
                  <a:pt x="6293787" y="736472"/>
                </a:cubicBezTo>
                <a:cubicBezTo>
                  <a:pt x="6293787" y="723608"/>
                  <a:pt x="6290571" y="717176"/>
                  <a:pt x="6277706" y="717176"/>
                </a:cubicBezTo>
                <a:close/>
                <a:moveTo>
                  <a:pt x="6277706" y="649639"/>
                </a:moveTo>
                <a:lnTo>
                  <a:pt x="6277706" y="691448"/>
                </a:lnTo>
                <a:cubicBezTo>
                  <a:pt x="6293787" y="672151"/>
                  <a:pt x="6297003" y="678584"/>
                  <a:pt x="6297003" y="665719"/>
                </a:cubicBezTo>
                <a:cubicBezTo>
                  <a:pt x="6297003" y="656071"/>
                  <a:pt x="6297003" y="652855"/>
                  <a:pt x="6293787" y="649639"/>
                </a:cubicBezTo>
                <a:close/>
                <a:moveTo>
                  <a:pt x="10889505" y="99697"/>
                </a:moveTo>
                <a:cubicBezTo>
                  <a:pt x="10892721" y="135073"/>
                  <a:pt x="10902369" y="167234"/>
                  <a:pt x="10905585" y="196178"/>
                </a:cubicBezTo>
                <a:cubicBezTo>
                  <a:pt x="11014930" y="196178"/>
                  <a:pt x="11024578" y="199394"/>
                  <a:pt x="11034226" y="199394"/>
                </a:cubicBezTo>
                <a:cubicBezTo>
                  <a:pt x="11040658" y="199394"/>
                  <a:pt x="11047090" y="199394"/>
                  <a:pt x="11050307" y="196178"/>
                </a:cubicBezTo>
                <a:cubicBezTo>
                  <a:pt x="11059955" y="167234"/>
                  <a:pt x="11076035" y="115777"/>
                  <a:pt x="11076035" y="106129"/>
                </a:cubicBezTo>
                <a:cubicBezTo>
                  <a:pt x="11076035" y="99697"/>
                  <a:pt x="11072819" y="99697"/>
                  <a:pt x="11072819" y="99697"/>
                </a:cubicBezTo>
                <a:close/>
                <a:moveTo>
                  <a:pt x="6303435" y="0"/>
                </a:moveTo>
                <a:cubicBezTo>
                  <a:pt x="6303435" y="0"/>
                  <a:pt x="6306651" y="3216"/>
                  <a:pt x="6309867" y="3216"/>
                </a:cubicBezTo>
                <a:cubicBezTo>
                  <a:pt x="6309867" y="106129"/>
                  <a:pt x="6306651" y="118993"/>
                  <a:pt x="6306651" y="125425"/>
                </a:cubicBezTo>
                <a:lnTo>
                  <a:pt x="6306651" y="144721"/>
                </a:lnTo>
                <a:cubicBezTo>
                  <a:pt x="6309867" y="147937"/>
                  <a:pt x="6316299" y="147937"/>
                  <a:pt x="6316299" y="154370"/>
                </a:cubicBezTo>
                <a:cubicBezTo>
                  <a:pt x="6316299" y="164018"/>
                  <a:pt x="6309867" y="154370"/>
                  <a:pt x="6309867" y="160802"/>
                </a:cubicBezTo>
                <a:lnTo>
                  <a:pt x="6309867" y="231554"/>
                </a:lnTo>
                <a:cubicBezTo>
                  <a:pt x="6313083" y="234770"/>
                  <a:pt x="6319515" y="237986"/>
                  <a:pt x="6322731" y="241203"/>
                </a:cubicBezTo>
                <a:cubicBezTo>
                  <a:pt x="6309867" y="260499"/>
                  <a:pt x="6313083" y="286227"/>
                  <a:pt x="6313083" y="308739"/>
                </a:cubicBezTo>
                <a:cubicBezTo>
                  <a:pt x="6313083" y="315171"/>
                  <a:pt x="6325947" y="321603"/>
                  <a:pt x="6329163" y="324819"/>
                </a:cubicBezTo>
                <a:cubicBezTo>
                  <a:pt x="6329163" y="331252"/>
                  <a:pt x="6335595" y="340900"/>
                  <a:pt x="6335595" y="350548"/>
                </a:cubicBezTo>
                <a:cubicBezTo>
                  <a:pt x="6335595" y="356980"/>
                  <a:pt x="6329163" y="366628"/>
                  <a:pt x="6322731" y="369844"/>
                </a:cubicBezTo>
                <a:lnTo>
                  <a:pt x="6322731" y="437381"/>
                </a:lnTo>
                <a:cubicBezTo>
                  <a:pt x="6325947" y="443813"/>
                  <a:pt x="6329163" y="447029"/>
                  <a:pt x="6332379" y="450245"/>
                </a:cubicBezTo>
                <a:cubicBezTo>
                  <a:pt x="6325947" y="456677"/>
                  <a:pt x="6322731" y="459893"/>
                  <a:pt x="6322731" y="466325"/>
                </a:cubicBezTo>
                <a:cubicBezTo>
                  <a:pt x="6322731" y="501701"/>
                  <a:pt x="6399916" y="501701"/>
                  <a:pt x="6399916" y="566022"/>
                </a:cubicBezTo>
                <a:cubicBezTo>
                  <a:pt x="6399916" y="575670"/>
                  <a:pt x="6399916" y="578886"/>
                  <a:pt x="6396700" y="582102"/>
                </a:cubicBezTo>
                <a:cubicBezTo>
                  <a:pt x="6393484" y="601399"/>
                  <a:pt x="6364539" y="630343"/>
                  <a:pt x="6345243" y="639991"/>
                </a:cubicBezTo>
                <a:cubicBezTo>
                  <a:pt x="6345243" y="649639"/>
                  <a:pt x="6342027" y="665719"/>
                  <a:pt x="6342027" y="675367"/>
                </a:cubicBezTo>
                <a:lnTo>
                  <a:pt x="6342027" y="1064508"/>
                </a:lnTo>
                <a:cubicBezTo>
                  <a:pt x="6390268" y="1087020"/>
                  <a:pt x="6409564" y="1119181"/>
                  <a:pt x="6409564" y="1148125"/>
                </a:cubicBezTo>
                <a:cubicBezTo>
                  <a:pt x="6409564" y="1186717"/>
                  <a:pt x="6374188" y="1209230"/>
                  <a:pt x="6374188" y="1215662"/>
                </a:cubicBezTo>
                <a:cubicBezTo>
                  <a:pt x="6374188" y="1225310"/>
                  <a:pt x="6457805" y="1334655"/>
                  <a:pt x="6499613" y="1392544"/>
                </a:cubicBezTo>
                <a:lnTo>
                  <a:pt x="6531773" y="1392544"/>
                </a:lnTo>
                <a:cubicBezTo>
                  <a:pt x="6538205" y="1373247"/>
                  <a:pt x="6544638" y="1350735"/>
                  <a:pt x="6547854" y="1328223"/>
                </a:cubicBezTo>
                <a:lnTo>
                  <a:pt x="6641119" y="1328223"/>
                </a:lnTo>
                <a:cubicBezTo>
                  <a:pt x="6644335" y="1334655"/>
                  <a:pt x="6647551" y="1341087"/>
                  <a:pt x="6653983" y="1347519"/>
                </a:cubicBezTo>
                <a:lnTo>
                  <a:pt x="6846945" y="1347519"/>
                </a:lnTo>
                <a:lnTo>
                  <a:pt x="6846945" y="1247822"/>
                </a:lnTo>
                <a:cubicBezTo>
                  <a:pt x="6740816" y="1218878"/>
                  <a:pt x="6634687" y="1189933"/>
                  <a:pt x="6528557" y="1125613"/>
                </a:cubicBezTo>
                <a:cubicBezTo>
                  <a:pt x="6531773" y="1122397"/>
                  <a:pt x="6538205" y="1119181"/>
                  <a:pt x="6541422" y="1119181"/>
                </a:cubicBezTo>
                <a:lnTo>
                  <a:pt x="6721520" y="1122397"/>
                </a:lnTo>
                <a:cubicBezTo>
                  <a:pt x="6737600" y="1125613"/>
                  <a:pt x="6756896" y="1128829"/>
                  <a:pt x="6772976" y="1128829"/>
                </a:cubicBezTo>
                <a:lnTo>
                  <a:pt x="7316487" y="1132045"/>
                </a:lnTo>
                <a:cubicBezTo>
                  <a:pt x="7319703" y="1132045"/>
                  <a:pt x="7319703" y="1125613"/>
                  <a:pt x="7329351" y="1125613"/>
                </a:cubicBezTo>
                <a:lnTo>
                  <a:pt x="7522313" y="1125613"/>
                </a:lnTo>
                <a:lnTo>
                  <a:pt x="7522313" y="1135261"/>
                </a:lnTo>
                <a:cubicBezTo>
                  <a:pt x="7499801" y="1148125"/>
                  <a:pt x="7474073" y="1160989"/>
                  <a:pt x="7451560" y="1170637"/>
                </a:cubicBezTo>
                <a:cubicBezTo>
                  <a:pt x="7377591" y="1206014"/>
                  <a:pt x="7287542" y="1238174"/>
                  <a:pt x="7216789" y="1247822"/>
                </a:cubicBezTo>
                <a:cubicBezTo>
                  <a:pt x="7210357" y="1254254"/>
                  <a:pt x="7210357" y="1263902"/>
                  <a:pt x="7210357" y="1273550"/>
                </a:cubicBezTo>
                <a:cubicBezTo>
                  <a:pt x="7210357" y="1279982"/>
                  <a:pt x="7210357" y="1289631"/>
                  <a:pt x="7216789" y="1299279"/>
                </a:cubicBezTo>
                <a:lnTo>
                  <a:pt x="7477289" y="1299279"/>
                </a:lnTo>
                <a:lnTo>
                  <a:pt x="7477289" y="1334655"/>
                </a:lnTo>
                <a:lnTo>
                  <a:pt x="7541609" y="1334655"/>
                </a:lnTo>
                <a:cubicBezTo>
                  <a:pt x="7548041" y="1321791"/>
                  <a:pt x="7519097" y="1276766"/>
                  <a:pt x="7567338" y="1286414"/>
                </a:cubicBezTo>
                <a:lnTo>
                  <a:pt x="7567338" y="987323"/>
                </a:lnTo>
                <a:cubicBezTo>
                  <a:pt x="7589850" y="974459"/>
                  <a:pt x="7583418" y="971243"/>
                  <a:pt x="7583418" y="964811"/>
                </a:cubicBezTo>
                <a:lnTo>
                  <a:pt x="7583418" y="906922"/>
                </a:lnTo>
                <a:cubicBezTo>
                  <a:pt x="7589850" y="900490"/>
                  <a:pt x="7586634" y="890842"/>
                  <a:pt x="7589850" y="877978"/>
                </a:cubicBezTo>
                <a:lnTo>
                  <a:pt x="7615578" y="877978"/>
                </a:lnTo>
                <a:cubicBezTo>
                  <a:pt x="7618794" y="884410"/>
                  <a:pt x="7615578" y="894058"/>
                  <a:pt x="7618794" y="903706"/>
                </a:cubicBezTo>
                <a:lnTo>
                  <a:pt x="7724923" y="903706"/>
                </a:lnTo>
                <a:cubicBezTo>
                  <a:pt x="7731356" y="897274"/>
                  <a:pt x="7731356" y="890842"/>
                  <a:pt x="7731356" y="881194"/>
                </a:cubicBezTo>
                <a:cubicBezTo>
                  <a:pt x="7737788" y="881194"/>
                  <a:pt x="7741004" y="877978"/>
                  <a:pt x="7750652" y="877978"/>
                </a:cubicBezTo>
                <a:cubicBezTo>
                  <a:pt x="7757084" y="877978"/>
                  <a:pt x="7757084" y="881194"/>
                  <a:pt x="7757084" y="881194"/>
                </a:cubicBezTo>
                <a:cubicBezTo>
                  <a:pt x="7760300" y="890842"/>
                  <a:pt x="7763516" y="900490"/>
                  <a:pt x="7766732" y="913354"/>
                </a:cubicBezTo>
                <a:cubicBezTo>
                  <a:pt x="7766732" y="964811"/>
                  <a:pt x="7763516" y="968027"/>
                  <a:pt x="7763516" y="974459"/>
                </a:cubicBezTo>
                <a:cubicBezTo>
                  <a:pt x="7763516" y="984107"/>
                  <a:pt x="7773164" y="984107"/>
                  <a:pt x="7776380" y="987323"/>
                </a:cubicBezTo>
                <a:cubicBezTo>
                  <a:pt x="7779596" y="996971"/>
                  <a:pt x="7779596" y="1006619"/>
                  <a:pt x="7779596" y="1019483"/>
                </a:cubicBezTo>
                <a:cubicBezTo>
                  <a:pt x="7782812" y="1019483"/>
                  <a:pt x="7779596" y="1022699"/>
                  <a:pt x="7786028" y="1022699"/>
                </a:cubicBezTo>
                <a:cubicBezTo>
                  <a:pt x="7795676" y="1022699"/>
                  <a:pt x="7802108" y="1019483"/>
                  <a:pt x="7805324" y="1013051"/>
                </a:cubicBezTo>
                <a:lnTo>
                  <a:pt x="7805324" y="787929"/>
                </a:lnTo>
                <a:lnTo>
                  <a:pt x="7818189" y="787929"/>
                </a:lnTo>
                <a:cubicBezTo>
                  <a:pt x="7895374" y="800793"/>
                  <a:pt x="7972558" y="816873"/>
                  <a:pt x="8046527" y="826521"/>
                </a:cubicBezTo>
                <a:cubicBezTo>
                  <a:pt x="8052959" y="842601"/>
                  <a:pt x="8049743" y="842601"/>
                  <a:pt x="8049743" y="852249"/>
                </a:cubicBezTo>
                <a:lnTo>
                  <a:pt x="8049743" y="1000187"/>
                </a:lnTo>
                <a:cubicBezTo>
                  <a:pt x="8085120" y="1003403"/>
                  <a:pt x="8139792" y="993755"/>
                  <a:pt x="8175169" y="1019483"/>
                </a:cubicBezTo>
                <a:cubicBezTo>
                  <a:pt x="8178385" y="1022699"/>
                  <a:pt x="8175169" y="1025915"/>
                  <a:pt x="8175169" y="1035564"/>
                </a:cubicBezTo>
                <a:lnTo>
                  <a:pt x="8175169" y="1398976"/>
                </a:lnTo>
                <a:cubicBezTo>
                  <a:pt x="8178385" y="1398976"/>
                  <a:pt x="8178385" y="1402192"/>
                  <a:pt x="8184817" y="1402192"/>
                </a:cubicBezTo>
                <a:cubicBezTo>
                  <a:pt x="8200897" y="1402192"/>
                  <a:pt x="8197681" y="1382896"/>
                  <a:pt x="8197681" y="1379680"/>
                </a:cubicBezTo>
                <a:lnTo>
                  <a:pt x="8181601" y="730040"/>
                </a:lnTo>
                <a:lnTo>
                  <a:pt x="8416371" y="730040"/>
                </a:lnTo>
                <a:lnTo>
                  <a:pt x="8416371" y="1328223"/>
                </a:lnTo>
                <a:cubicBezTo>
                  <a:pt x="8416371" y="1328223"/>
                  <a:pt x="8413155" y="1331439"/>
                  <a:pt x="8422803" y="1331439"/>
                </a:cubicBezTo>
                <a:cubicBezTo>
                  <a:pt x="8426020" y="1331439"/>
                  <a:pt x="8471044" y="1312143"/>
                  <a:pt x="8471044" y="1305711"/>
                </a:cubicBezTo>
                <a:lnTo>
                  <a:pt x="8458180" y="749336"/>
                </a:lnTo>
                <a:cubicBezTo>
                  <a:pt x="8471044" y="752552"/>
                  <a:pt x="8487124" y="749336"/>
                  <a:pt x="8503204" y="749336"/>
                </a:cubicBezTo>
                <a:lnTo>
                  <a:pt x="8503204" y="656071"/>
                </a:lnTo>
                <a:cubicBezTo>
                  <a:pt x="8522501" y="643207"/>
                  <a:pt x="8545013" y="665719"/>
                  <a:pt x="8545013" y="636775"/>
                </a:cubicBezTo>
                <a:lnTo>
                  <a:pt x="8545013" y="604615"/>
                </a:lnTo>
                <a:lnTo>
                  <a:pt x="8551445" y="598183"/>
                </a:lnTo>
                <a:cubicBezTo>
                  <a:pt x="8609334" y="598183"/>
                  <a:pt x="8667222" y="598183"/>
                  <a:pt x="8728327" y="594967"/>
                </a:cubicBezTo>
                <a:lnTo>
                  <a:pt x="8728327" y="578886"/>
                </a:lnTo>
                <a:lnTo>
                  <a:pt x="8728327" y="569238"/>
                </a:lnTo>
                <a:lnTo>
                  <a:pt x="8728327" y="562806"/>
                </a:lnTo>
                <a:cubicBezTo>
                  <a:pt x="8734759" y="559590"/>
                  <a:pt x="8741191" y="559590"/>
                  <a:pt x="8744407" y="553158"/>
                </a:cubicBezTo>
                <a:lnTo>
                  <a:pt x="8744407" y="543510"/>
                </a:lnTo>
                <a:lnTo>
                  <a:pt x="8750839" y="537078"/>
                </a:lnTo>
                <a:lnTo>
                  <a:pt x="8750839" y="466325"/>
                </a:lnTo>
                <a:lnTo>
                  <a:pt x="8760487" y="466325"/>
                </a:lnTo>
                <a:lnTo>
                  <a:pt x="8760487" y="533862"/>
                </a:lnTo>
                <a:cubicBezTo>
                  <a:pt x="8763704" y="543510"/>
                  <a:pt x="8763704" y="549942"/>
                  <a:pt x="8763704" y="556374"/>
                </a:cubicBezTo>
                <a:cubicBezTo>
                  <a:pt x="8766920" y="559590"/>
                  <a:pt x="8773352" y="562806"/>
                  <a:pt x="8776568" y="562806"/>
                </a:cubicBezTo>
                <a:cubicBezTo>
                  <a:pt x="8779784" y="575670"/>
                  <a:pt x="8779784" y="588534"/>
                  <a:pt x="8779784" y="601399"/>
                </a:cubicBezTo>
                <a:cubicBezTo>
                  <a:pt x="8786216" y="604615"/>
                  <a:pt x="8795864" y="607831"/>
                  <a:pt x="8799080" y="611047"/>
                </a:cubicBezTo>
                <a:cubicBezTo>
                  <a:pt x="8802296" y="627127"/>
                  <a:pt x="8802296" y="643207"/>
                  <a:pt x="8802296" y="659287"/>
                </a:cubicBezTo>
                <a:cubicBezTo>
                  <a:pt x="8821592" y="675367"/>
                  <a:pt x="8815160" y="665719"/>
                  <a:pt x="8815160" y="678584"/>
                </a:cubicBezTo>
                <a:lnTo>
                  <a:pt x="8815160" y="758984"/>
                </a:lnTo>
                <a:cubicBezTo>
                  <a:pt x="8818376" y="762200"/>
                  <a:pt x="8824808" y="765417"/>
                  <a:pt x="8828024" y="768633"/>
                </a:cubicBezTo>
                <a:lnTo>
                  <a:pt x="8828024" y="1112748"/>
                </a:lnTo>
                <a:cubicBezTo>
                  <a:pt x="8850537" y="1103100"/>
                  <a:pt x="8869833" y="1090236"/>
                  <a:pt x="8885913" y="1077372"/>
                </a:cubicBezTo>
                <a:lnTo>
                  <a:pt x="8885913" y="974459"/>
                </a:lnTo>
                <a:cubicBezTo>
                  <a:pt x="8889129" y="971243"/>
                  <a:pt x="8889129" y="964811"/>
                  <a:pt x="8895561" y="964811"/>
                </a:cubicBezTo>
                <a:cubicBezTo>
                  <a:pt x="8905209" y="964811"/>
                  <a:pt x="8898777" y="968027"/>
                  <a:pt x="8901993" y="968027"/>
                </a:cubicBezTo>
                <a:cubicBezTo>
                  <a:pt x="8903151" y="969185"/>
                  <a:pt x="8903472" y="969506"/>
                  <a:pt x="8903698" y="969442"/>
                </a:cubicBezTo>
                <a:cubicBezTo>
                  <a:pt x="8904148" y="969345"/>
                  <a:pt x="8904309" y="968027"/>
                  <a:pt x="8908425" y="968027"/>
                </a:cubicBezTo>
                <a:cubicBezTo>
                  <a:pt x="8918073" y="968027"/>
                  <a:pt x="8992042" y="1029132"/>
                  <a:pt x="9037067" y="1061292"/>
                </a:cubicBezTo>
                <a:lnTo>
                  <a:pt x="9037067" y="897274"/>
                </a:lnTo>
                <a:cubicBezTo>
                  <a:pt x="9053147" y="874762"/>
                  <a:pt x="9088523" y="871546"/>
                  <a:pt x="9107820" y="871546"/>
                </a:cubicBezTo>
                <a:cubicBezTo>
                  <a:pt x="9114252" y="871546"/>
                  <a:pt x="9130332" y="874762"/>
                  <a:pt x="9143196" y="874762"/>
                </a:cubicBezTo>
                <a:cubicBezTo>
                  <a:pt x="9146412" y="877978"/>
                  <a:pt x="9143196" y="887626"/>
                  <a:pt x="9152844" y="887626"/>
                </a:cubicBezTo>
                <a:cubicBezTo>
                  <a:pt x="9159276" y="887626"/>
                  <a:pt x="9191437" y="868330"/>
                  <a:pt x="9213949" y="861898"/>
                </a:cubicBezTo>
                <a:cubicBezTo>
                  <a:pt x="9236461" y="855466"/>
                  <a:pt x="9268621" y="852249"/>
                  <a:pt x="9294350" y="845817"/>
                </a:cubicBezTo>
                <a:cubicBezTo>
                  <a:pt x="9297566" y="852249"/>
                  <a:pt x="9294350" y="861898"/>
                  <a:pt x="9297566" y="868330"/>
                </a:cubicBezTo>
                <a:cubicBezTo>
                  <a:pt x="9300782" y="877978"/>
                  <a:pt x="9313646" y="890842"/>
                  <a:pt x="9316862" y="900490"/>
                </a:cubicBezTo>
                <a:lnTo>
                  <a:pt x="9313646" y="1093452"/>
                </a:lnTo>
                <a:cubicBezTo>
                  <a:pt x="9313646" y="1093452"/>
                  <a:pt x="9310430" y="1096668"/>
                  <a:pt x="9320078" y="1096668"/>
                </a:cubicBezTo>
                <a:cubicBezTo>
                  <a:pt x="9345806" y="1096668"/>
                  <a:pt x="9339374" y="1054860"/>
                  <a:pt x="9339374" y="1051644"/>
                </a:cubicBezTo>
                <a:cubicBezTo>
                  <a:pt x="9339374" y="1038780"/>
                  <a:pt x="9339374" y="1022699"/>
                  <a:pt x="9342590" y="1009835"/>
                </a:cubicBezTo>
                <a:lnTo>
                  <a:pt x="9342590" y="945515"/>
                </a:lnTo>
                <a:lnTo>
                  <a:pt x="9365103" y="945515"/>
                </a:lnTo>
                <a:lnTo>
                  <a:pt x="9365103" y="775065"/>
                </a:lnTo>
                <a:cubicBezTo>
                  <a:pt x="9365103" y="775065"/>
                  <a:pt x="9368319" y="771849"/>
                  <a:pt x="9371535" y="771849"/>
                </a:cubicBezTo>
                <a:lnTo>
                  <a:pt x="9371535" y="945515"/>
                </a:lnTo>
                <a:cubicBezTo>
                  <a:pt x="9381183" y="945515"/>
                  <a:pt x="9397263" y="948731"/>
                  <a:pt x="9403695" y="948731"/>
                </a:cubicBezTo>
                <a:cubicBezTo>
                  <a:pt x="9413343" y="948731"/>
                  <a:pt x="9429423" y="948731"/>
                  <a:pt x="9439071" y="942299"/>
                </a:cubicBezTo>
                <a:lnTo>
                  <a:pt x="9442288" y="771849"/>
                </a:lnTo>
                <a:cubicBezTo>
                  <a:pt x="9445504" y="784713"/>
                  <a:pt x="9445504" y="800793"/>
                  <a:pt x="9445504" y="942299"/>
                </a:cubicBezTo>
                <a:cubicBezTo>
                  <a:pt x="9451936" y="948731"/>
                  <a:pt x="9458368" y="948731"/>
                  <a:pt x="9468016" y="948731"/>
                </a:cubicBezTo>
                <a:cubicBezTo>
                  <a:pt x="9468016" y="961595"/>
                  <a:pt x="9464800" y="974459"/>
                  <a:pt x="9464800" y="1074156"/>
                </a:cubicBezTo>
                <a:cubicBezTo>
                  <a:pt x="9464800" y="1083804"/>
                  <a:pt x="9477664" y="1093452"/>
                  <a:pt x="9487312" y="1103100"/>
                </a:cubicBezTo>
                <a:cubicBezTo>
                  <a:pt x="9493744" y="1096668"/>
                  <a:pt x="9490528" y="1087020"/>
                  <a:pt x="9493744" y="1080588"/>
                </a:cubicBezTo>
                <a:lnTo>
                  <a:pt x="9496960" y="865114"/>
                </a:lnTo>
                <a:cubicBezTo>
                  <a:pt x="9500176" y="861898"/>
                  <a:pt x="9506608" y="858682"/>
                  <a:pt x="9509824" y="855466"/>
                </a:cubicBezTo>
                <a:cubicBezTo>
                  <a:pt x="9509824" y="849033"/>
                  <a:pt x="9503392" y="845817"/>
                  <a:pt x="9496960" y="842601"/>
                </a:cubicBezTo>
                <a:cubicBezTo>
                  <a:pt x="9541985" y="813657"/>
                  <a:pt x="9606305" y="813657"/>
                  <a:pt x="9664194" y="804009"/>
                </a:cubicBezTo>
                <a:cubicBezTo>
                  <a:pt x="9689922" y="800793"/>
                  <a:pt x="9734947" y="791145"/>
                  <a:pt x="9744595" y="791145"/>
                </a:cubicBezTo>
                <a:cubicBezTo>
                  <a:pt x="9751027" y="791145"/>
                  <a:pt x="9767107" y="794361"/>
                  <a:pt x="9776755" y="797577"/>
                </a:cubicBezTo>
                <a:cubicBezTo>
                  <a:pt x="9760675" y="810441"/>
                  <a:pt x="9738163" y="804009"/>
                  <a:pt x="9738163" y="832953"/>
                </a:cubicBezTo>
                <a:cubicBezTo>
                  <a:pt x="9738163" y="839385"/>
                  <a:pt x="9744595" y="855466"/>
                  <a:pt x="9744595" y="861898"/>
                </a:cubicBezTo>
                <a:lnTo>
                  <a:pt x="9738163" y="1083804"/>
                </a:lnTo>
                <a:cubicBezTo>
                  <a:pt x="9738163" y="1090236"/>
                  <a:pt x="9741379" y="1096668"/>
                  <a:pt x="9744595" y="1099884"/>
                </a:cubicBezTo>
                <a:cubicBezTo>
                  <a:pt x="9744595" y="1099884"/>
                  <a:pt x="9751027" y="1099884"/>
                  <a:pt x="9751027" y="1096668"/>
                </a:cubicBezTo>
                <a:cubicBezTo>
                  <a:pt x="9754243" y="1090236"/>
                  <a:pt x="9751027" y="1083804"/>
                  <a:pt x="9754243" y="1077372"/>
                </a:cubicBezTo>
                <a:cubicBezTo>
                  <a:pt x="9799268" y="1054860"/>
                  <a:pt x="9802484" y="1051644"/>
                  <a:pt x="9837860" y="1051644"/>
                </a:cubicBezTo>
                <a:cubicBezTo>
                  <a:pt x="9879669" y="1051644"/>
                  <a:pt x="9892533" y="1058076"/>
                  <a:pt x="9937557" y="1083804"/>
                </a:cubicBezTo>
                <a:cubicBezTo>
                  <a:pt x="9943989" y="1077372"/>
                  <a:pt x="9943989" y="1070940"/>
                  <a:pt x="9943989" y="1064508"/>
                </a:cubicBezTo>
                <a:lnTo>
                  <a:pt x="9943989" y="701096"/>
                </a:lnTo>
                <a:cubicBezTo>
                  <a:pt x="9956854" y="691448"/>
                  <a:pt x="9972934" y="681800"/>
                  <a:pt x="9989014" y="678584"/>
                </a:cubicBezTo>
                <a:cubicBezTo>
                  <a:pt x="9992230" y="675367"/>
                  <a:pt x="10001878" y="681800"/>
                  <a:pt x="10005094" y="678584"/>
                </a:cubicBezTo>
                <a:cubicBezTo>
                  <a:pt x="10011526" y="672151"/>
                  <a:pt x="10014742" y="662503"/>
                  <a:pt x="10014742" y="652855"/>
                </a:cubicBezTo>
                <a:cubicBezTo>
                  <a:pt x="10021174" y="636775"/>
                  <a:pt x="10027606" y="617479"/>
                  <a:pt x="10034039" y="598183"/>
                </a:cubicBezTo>
                <a:cubicBezTo>
                  <a:pt x="10053335" y="591751"/>
                  <a:pt x="10088711" y="585318"/>
                  <a:pt x="10098359" y="585318"/>
                </a:cubicBezTo>
                <a:cubicBezTo>
                  <a:pt x="10104791" y="585318"/>
                  <a:pt x="10133736" y="591751"/>
                  <a:pt x="10153032" y="601399"/>
                </a:cubicBezTo>
                <a:lnTo>
                  <a:pt x="10153032" y="662503"/>
                </a:lnTo>
                <a:cubicBezTo>
                  <a:pt x="10156248" y="665719"/>
                  <a:pt x="10162680" y="672151"/>
                  <a:pt x="10169112" y="675367"/>
                </a:cubicBezTo>
                <a:cubicBezTo>
                  <a:pt x="10159464" y="694664"/>
                  <a:pt x="10153032" y="685016"/>
                  <a:pt x="10153032" y="704312"/>
                </a:cubicBezTo>
                <a:cubicBezTo>
                  <a:pt x="10153032" y="704312"/>
                  <a:pt x="10153032" y="713960"/>
                  <a:pt x="10162680" y="723608"/>
                </a:cubicBezTo>
                <a:lnTo>
                  <a:pt x="10162680" y="1353951"/>
                </a:lnTo>
                <a:cubicBezTo>
                  <a:pt x="10175544" y="1360383"/>
                  <a:pt x="10185192" y="1360383"/>
                  <a:pt x="10194840" y="1363599"/>
                </a:cubicBezTo>
                <a:lnTo>
                  <a:pt x="10207705" y="816873"/>
                </a:lnTo>
                <a:cubicBezTo>
                  <a:pt x="10204489" y="807225"/>
                  <a:pt x="10210921" y="797577"/>
                  <a:pt x="10198056" y="787929"/>
                </a:cubicBezTo>
                <a:lnTo>
                  <a:pt x="10198056" y="720392"/>
                </a:lnTo>
                <a:cubicBezTo>
                  <a:pt x="10198056" y="726824"/>
                  <a:pt x="10210921" y="723608"/>
                  <a:pt x="10217353" y="723608"/>
                </a:cubicBezTo>
                <a:cubicBezTo>
                  <a:pt x="10249513" y="720392"/>
                  <a:pt x="10307402" y="720392"/>
                  <a:pt x="10317050" y="720392"/>
                </a:cubicBezTo>
                <a:cubicBezTo>
                  <a:pt x="10362074" y="720392"/>
                  <a:pt x="10407099" y="717176"/>
                  <a:pt x="10452123" y="736472"/>
                </a:cubicBezTo>
                <a:lnTo>
                  <a:pt x="10439259" y="736472"/>
                </a:lnTo>
                <a:cubicBezTo>
                  <a:pt x="10429611" y="736472"/>
                  <a:pt x="10426395" y="749336"/>
                  <a:pt x="10429611" y="758984"/>
                </a:cubicBezTo>
                <a:cubicBezTo>
                  <a:pt x="10403883" y="755768"/>
                  <a:pt x="10419963" y="739688"/>
                  <a:pt x="10407099" y="739688"/>
                </a:cubicBezTo>
                <a:cubicBezTo>
                  <a:pt x="10342778" y="739688"/>
                  <a:pt x="10275241" y="739688"/>
                  <a:pt x="10207705" y="733256"/>
                </a:cubicBezTo>
                <a:cubicBezTo>
                  <a:pt x="10204489" y="736472"/>
                  <a:pt x="10201272" y="733256"/>
                  <a:pt x="10201272" y="739688"/>
                </a:cubicBezTo>
                <a:cubicBezTo>
                  <a:pt x="10201272" y="749336"/>
                  <a:pt x="10204489" y="758984"/>
                  <a:pt x="10214137" y="768633"/>
                </a:cubicBezTo>
                <a:cubicBezTo>
                  <a:pt x="10223785" y="762200"/>
                  <a:pt x="10220569" y="746120"/>
                  <a:pt x="10227001" y="746120"/>
                </a:cubicBezTo>
                <a:cubicBezTo>
                  <a:pt x="10236649" y="746120"/>
                  <a:pt x="10236649" y="749336"/>
                  <a:pt x="10236649" y="749336"/>
                </a:cubicBezTo>
                <a:cubicBezTo>
                  <a:pt x="10239865" y="752552"/>
                  <a:pt x="10239865" y="758984"/>
                  <a:pt x="10243081" y="758984"/>
                </a:cubicBezTo>
                <a:cubicBezTo>
                  <a:pt x="10265593" y="762200"/>
                  <a:pt x="10300970" y="762200"/>
                  <a:pt x="10310618" y="762200"/>
                </a:cubicBezTo>
                <a:lnTo>
                  <a:pt x="10387803" y="762200"/>
                </a:lnTo>
                <a:cubicBezTo>
                  <a:pt x="10403883" y="765417"/>
                  <a:pt x="10426395" y="765417"/>
                  <a:pt x="10442475" y="775065"/>
                </a:cubicBezTo>
                <a:lnTo>
                  <a:pt x="10442475" y="1379680"/>
                </a:lnTo>
                <a:lnTo>
                  <a:pt x="10448907" y="1386112"/>
                </a:lnTo>
                <a:lnTo>
                  <a:pt x="10461772" y="1376464"/>
                </a:lnTo>
                <a:cubicBezTo>
                  <a:pt x="10445691" y="1218878"/>
                  <a:pt x="10464988" y="1218878"/>
                  <a:pt x="10464988" y="1090236"/>
                </a:cubicBezTo>
                <a:cubicBezTo>
                  <a:pt x="10464988" y="1080588"/>
                  <a:pt x="10458556" y="1070940"/>
                  <a:pt x="10458556" y="1061292"/>
                </a:cubicBezTo>
                <a:cubicBezTo>
                  <a:pt x="10458556" y="1054860"/>
                  <a:pt x="10464988" y="1054860"/>
                  <a:pt x="10468204" y="1051644"/>
                </a:cubicBezTo>
                <a:lnTo>
                  <a:pt x="10474636" y="681800"/>
                </a:lnTo>
                <a:cubicBezTo>
                  <a:pt x="10477852" y="675367"/>
                  <a:pt x="10484284" y="668935"/>
                  <a:pt x="10481068" y="662503"/>
                </a:cubicBezTo>
                <a:cubicBezTo>
                  <a:pt x="10481068" y="659287"/>
                  <a:pt x="10484284" y="656071"/>
                  <a:pt x="10484284" y="646423"/>
                </a:cubicBezTo>
                <a:cubicBezTo>
                  <a:pt x="10484284" y="639991"/>
                  <a:pt x="10477852" y="620695"/>
                  <a:pt x="10477852" y="611047"/>
                </a:cubicBezTo>
                <a:cubicBezTo>
                  <a:pt x="10477852" y="604615"/>
                  <a:pt x="10487500" y="594967"/>
                  <a:pt x="10487500" y="588534"/>
                </a:cubicBezTo>
                <a:cubicBezTo>
                  <a:pt x="10487500" y="569238"/>
                  <a:pt x="10474636" y="556374"/>
                  <a:pt x="10490716" y="540294"/>
                </a:cubicBezTo>
                <a:lnTo>
                  <a:pt x="10490716" y="530646"/>
                </a:lnTo>
                <a:cubicBezTo>
                  <a:pt x="10487500" y="508134"/>
                  <a:pt x="10490716" y="469541"/>
                  <a:pt x="10490716" y="463109"/>
                </a:cubicBezTo>
                <a:cubicBezTo>
                  <a:pt x="10490716" y="453461"/>
                  <a:pt x="10497148" y="447029"/>
                  <a:pt x="10497148" y="437381"/>
                </a:cubicBezTo>
                <a:cubicBezTo>
                  <a:pt x="10497148" y="430949"/>
                  <a:pt x="10490716" y="430949"/>
                  <a:pt x="10490716" y="424517"/>
                </a:cubicBezTo>
                <a:cubicBezTo>
                  <a:pt x="10490716" y="414868"/>
                  <a:pt x="10497148" y="421301"/>
                  <a:pt x="10497148" y="411652"/>
                </a:cubicBezTo>
                <a:cubicBezTo>
                  <a:pt x="10497148" y="405220"/>
                  <a:pt x="10490716" y="408436"/>
                  <a:pt x="10490716" y="402004"/>
                </a:cubicBezTo>
                <a:cubicBezTo>
                  <a:pt x="10490716" y="392356"/>
                  <a:pt x="10497148" y="398788"/>
                  <a:pt x="10497148" y="392356"/>
                </a:cubicBezTo>
                <a:cubicBezTo>
                  <a:pt x="10497148" y="382708"/>
                  <a:pt x="10490716" y="389140"/>
                  <a:pt x="10490716" y="382708"/>
                </a:cubicBezTo>
                <a:cubicBezTo>
                  <a:pt x="10490716" y="373060"/>
                  <a:pt x="10493932" y="376276"/>
                  <a:pt x="10493932" y="373060"/>
                </a:cubicBezTo>
                <a:cubicBezTo>
                  <a:pt x="10497148" y="369844"/>
                  <a:pt x="10493932" y="369844"/>
                  <a:pt x="10493932" y="360196"/>
                </a:cubicBezTo>
                <a:cubicBezTo>
                  <a:pt x="10493932" y="353764"/>
                  <a:pt x="10503580" y="353764"/>
                  <a:pt x="10506796" y="347332"/>
                </a:cubicBezTo>
                <a:cubicBezTo>
                  <a:pt x="10510012" y="344116"/>
                  <a:pt x="10506796" y="337684"/>
                  <a:pt x="10506796" y="331252"/>
                </a:cubicBezTo>
                <a:cubicBezTo>
                  <a:pt x="10510012" y="331252"/>
                  <a:pt x="10516444" y="328036"/>
                  <a:pt x="10516444" y="321603"/>
                </a:cubicBezTo>
                <a:lnTo>
                  <a:pt x="10516444" y="311955"/>
                </a:lnTo>
                <a:cubicBezTo>
                  <a:pt x="10526092" y="308739"/>
                  <a:pt x="10535740" y="299091"/>
                  <a:pt x="10532524" y="292659"/>
                </a:cubicBezTo>
                <a:lnTo>
                  <a:pt x="10551821" y="292659"/>
                </a:lnTo>
                <a:lnTo>
                  <a:pt x="10551821" y="279795"/>
                </a:lnTo>
                <a:cubicBezTo>
                  <a:pt x="10555037" y="276579"/>
                  <a:pt x="10564685" y="276579"/>
                  <a:pt x="10567901" y="270147"/>
                </a:cubicBezTo>
                <a:cubicBezTo>
                  <a:pt x="10574333" y="260499"/>
                  <a:pt x="10580765" y="244419"/>
                  <a:pt x="10580765" y="234770"/>
                </a:cubicBezTo>
                <a:cubicBezTo>
                  <a:pt x="10580765" y="228338"/>
                  <a:pt x="10574333" y="212258"/>
                  <a:pt x="10574333" y="199394"/>
                </a:cubicBezTo>
                <a:cubicBezTo>
                  <a:pt x="10600061" y="196178"/>
                  <a:pt x="10590413" y="160802"/>
                  <a:pt x="10596845" y="157586"/>
                </a:cubicBezTo>
                <a:cubicBezTo>
                  <a:pt x="10600061" y="170450"/>
                  <a:pt x="10600061" y="183314"/>
                  <a:pt x="10600061" y="199394"/>
                </a:cubicBezTo>
                <a:cubicBezTo>
                  <a:pt x="10603277" y="199394"/>
                  <a:pt x="10609709" y="199394"/>
                  <a:pt x="10612925" y="196178"/>
                </a:cubicBezTo>
                <a:cubicBezTo>
                  <a:pt x="10612925" y="215474"/>
                  <a:pt x="10606493" y="237986"/>
                  <a:pt x="10612925" y="260499"/>
                </a:cubicBezTo>
                <a:cubicBezTo>
                  <a:pt x="10612925" y="270147"/>
                  <a:pt x="10632222" y="276579"/>
                  <a:pt x="10638654" y="289443"/>
                </a:cubicBezTo>
                <a:cubicBezTo>
                  <a:pt x="10648302" y="299091"/>
                  <a:pt x="10680462" y="350548"/>
                  <a:pt x="10680462" y="369844"/>
                </a:cubicBezTo>
                <a:cubicBezTo>
                  <a:pt x="10680462" y="376276"/>
                  <a:pt x="10690110" y="376276"/>
                  <a:pt x="10693326" y="382708"/>
                </a:cubicBezTo>
                <a:cubicBezTo>
                  <a:pt x="10696542" y="405220"/>
                  <a:pt x="10696542" y="430949"/>
                  <a:pt x="10696542" y="456677"/>
                </a:cubicBezTo>
                <a:lnTo>
                  <a:pt x="10696542" y="485621"/>
                </a:lnTo>
                <a:cubicBezTo>
                  <a:pt x="10699758" y="488837"/>
                  <a:pt x="10702974" y="488837"/>
                  <a:pt x="10702974" y="495269"/>
                </a:cubicBezTo>
                <a:cubicBezTo>
                  <a:pt x="10702974" y="504918"/>
                  <a:pt x="10696542" y="524214"/>
                  <a:pt x="10696542" y="533862"/>
                </a:cubicBezTo>
                <a:cubicBezTo>
                  <a:pt x="10696542" y="540294"/>
                  <a:pt x="10702974" y="540294"/>
                  <a:pt x="10702974" y="543510"/>
                </a:cubicBezTo>
                <a:cubicBezTo>
                  <a:pt x="10702974" y="591751"/>
                  <a:pt x="10709406" y="675367"/>
                  <a:pt x="10709406" y="685016"/>
                </a:cubicBezTo>
                <a:lnTo>
                  <a:pt x="10709406" y="765417"/>
                </a:lnTo>
                <a:cubicBezTo>
                  <a:pt x="10712623" y="771849"/>
                  <a:pt x="10719055" y="768633"/>
                  <a:pt x="10719055" y="778281"/>
                </a:cubicBezTo>
                <a:cubicBezTo>
                  <a:pt x="10719055" y="784713"/>
                  <a:pt x="10712623" y="784713"/>
                  <a:pt x="10712623" y="794361"/>
                </a:cubicBezTo>
                <a:cubicBezTo>
                  <a:pt x="10712623" y="800793"/>
                  <a:pt x="10715839" y="800793"/>
                  <a:pt x="10719055" y="804009"/>
                </a:cubicBezTo>
                <a:lnTo>
                  <a:pt x="10831616" y="804009"/>
                </a:lnTo>
                <a:lnTo>
                  <a:pt x="10844480" y="64320"/>
                </a:lnTo>
                <a:lnTo>
                  <a:pt x="11114627" y="64320"/>
                </a:lnTo>
                <a:lnTo>
                  <a:pt x="11114627" y="807225"/>
                </a:lnTo>
                <a:lnTo>
                  <a:pt x="11243269" y="807225"/>
                </a:lnTo>
                <a:lnTo>
                  <a:pt x="11243269" y="665719"/>
                </a:lnTo>
                <a:cubicBezTo>
                  <a:pt x="11246485" y="652855"/>
                  <a:pt x="11246485" y="639991"/>
                  <a:pt x="11246485" y="627127"/>
                </a:cubicBezTo>
                <a:lnTo>
                  <a:pt x="11246485" y="594967"/>
                </a:lnTo>
                <a:lnTo>
                  <a:pt x="11246485" y="582102"/>
                </a:lnTo>
                <a:cubicBezTo>
                  <a:pt x="11262565" y="575670"/>
                  <a:pt x="11275429" y="572454"/>
                  <a:pt x="11278645" y="553158"/>
                </a:cubicBezTo>
                <a:lnTo>
                  <a:pt x="11278645" y="463109"/>
                </a:lnTo>
                <a:cubicBezTo>
                  <a:pt x="11310806" y="453461"/>
                  <a:pt x="11371910" y="440597"/>
                  <a:pt x="11381558" y="440597"/>
                </a:cubicBezTo>
                <a:cubicBezTo>
                  <a:pt x="11426583" y="440597"/>
                  <a:pt x="11455527" y="450245"/>
                  <a:pt x="11506984" y="469541"/>
                </a:cubicBezTo>
                <a:lnTo>
                  <a:pt x="11506984" y="553158"/>
                </a:lnTo>
                <a:cubicBezTo>
                  <a:pt x="11513416" y="566022"/>
                  <a:pt x="11497336" y="585318"/>
                  <a:pt x="11523064" y="588534"/>
                </a:cubicBezTo>
                <a:lnTo>
                  <a:pt x="11523064" y="1209230"/>
                </a:lnTo>
                <a:lnTo>
                  <a:pt x="11535928" y="1209230"/>
                </a:lnTo>
                <a:cubicBezTo>
                  <a:pt x="11539144" y="1196365"/>
                  <a:pt x="11539144" y="1183501"/>
                  <a:pt x="11539144" y="1170637"/>
                </a:cubicBezTo>
                <a:cubicBezTo>
                  <a:pt x="11529496" y="1148125"/>
                  <a:pt x="11561657" y="1151341"/>
                  <a:pt x="11555224" y="1128829"/>
                </a:cubicBezTo>
                <a:lnTo>
                  <a:pt x="11577737" y="1128829"/>
                </a:lnTo>
                <a:cubicBezTo>
                  <a:pt x="11577737" y="1122397"/>
                  <a:pt x="11568089" y="1074156"/>
                  <a:pt x="11587385" y="1074156"/>
                </a:cubicBezTo>
                <a:cubicBezTo>
                  <a:pt x="11597033" y="1074156"/>
                  <a:pt x="11629193" y="1087020"/>
                  <a:pt x="11638841" y="1087020"/>
                </a:cubicBezTo>
                <a:cubicBezTo>
                  <a:pt x="11645274" y="1087020"/>
                  <a:pt x="11690298" y="1080588"/>
                  <a:pt x="11716026" y="1080588"/>
                </a:cubicBezTo>
                <a:cubicBezTo>
                  <a:pt x="11722458" y="1077372"/>
                  <a:pt x="11722458" y="1070940"/>
                  <a:pt x="11722458" y="1064508"/>
                </a:cubicBezTo>
                <a:lnTo>
                  <a:pt x="11722458" y="1035564"/>
                </a:lnTo>
                <a:lnTo>
                  <a:pt x="11825372" y="1035564"/>
                </a:lnTo>
                <a:cubicBezTo>
                  <a:pt x="11841452" y="1041996"/>
                  <a:pt x="11831804" y="1064508"/>
                  <a:pt x="11831804" y="1077372"/>
                </a:cubicBezTo>
                <a:cubicBezTo>
                  <a:pt x="11844668" y="1090236"/>
                  <a:pt x="11870396" y="1087020"/>
                  <a:pt x="11896125" y="1087020"/>
                </a:cubicBezTo>
                <a:cubicBezTo>
                  <a:pt x="11902557" y="1087020"/>
                  <a:pt x="11908989" y="1090236"/>
                  <a:pt x="11915421" y="1090236"/>
                </a:cubicBezTo>
                <a:cubicBezTo>
                  <a:pt x="11928285" y="1090236"/>
                  <a:pt x="11937933" y="1090236"/>
                  <a:pt x="11944365" y="1080588"/>
                </a:cubicBezTo>
                <a:lnTo>
                  <a:pt x="11976525" y="1080588"/>
                </a:lnTo>
                <a:cubicBezTo>
                  <a:pt x="11979741" y="1093452"/>
                  <a:pt x="11976525" y="1112748"/>
                  <a:pt x="11976525" y="1122397"/>
                </a:cubicBezTo>
                <a:cubicBezTo>
                  <a:pt x="11976525" y="1128829"/>
                  <a:pt x="11986174" y="1132045"/>
                  <a:pt x="11992606" y="1132045"/>
                </a:cubicBezTo>
                <a:cubicBezTo>
                  <a:pt x="11995822" y="1138477"/>
                  <a:pt x="11995822" y="1144909"/>
                  <a:pt x="11995822" y="1151341"/>
                </a:cubicBezTo>
                <a:cubicBezTo>
                  <a:pt x="11999038" y="1154557"/>
                  <a:pt x="12005470" y="1157773"/>
                  <a:pt x="12008686" y="1157773"/>
                </a:cubicBezTo>
                <a:cubicBezTo>
                  <a:pt x="12015118" y="1173853"/>
                  <a:pt x="12002254" y="1196365"/>
                  <a:pt x="12018334" y="1215662"/>
                </a:cubicBezTo>
                <a:lnTo>
                  <a:pt x="12018334" y="787929"/>
                </a:lnTo>
                <a:cubicBezTo>
                  <a:pt x="12034414" y="713960"/>
                  <a:pt x="12031198" y="643207"/>
                  <a:pt x="12037630" y="566022"/>
                </a:cubicBezTo>
                <a:lnTo>
                  <a:pt x="12047278" y="566022"/>
                </a:lnTo>
                <a:cubicBezTo>
                  <a:pt x="12066575" y="572454"/>
                  <a:pt x="12098735" y="562806"/>
                  <a:pt x="12105167" y="591751"/>
                </a:cubicBezTo>
                <a:lnTo>
                  <a:pt x="12118031" y="591751"/>
                </a:lnTo>
                <a:cubicBezTo>
                  <a:pt x="12121247" y="588534"/>
                  <a:pt x="12121247" y="582102"/>
                  <a:pt x="12124463" y="578886"/>
                </a:cubicBezTo>
                <a:cubicBezTo>
                  <a:pt x="12140543" y="575670"/>
                  <a:pt x="12169488" y="566022"/>
                  <a:pt x="12179136" y="566022"/>
                </a:cubicBezTo>
                <a:lnTo>
                  <a:pt x="12192000" y="566022"/>
                </a:lnTo>
                <a:lnTo>
                  <a:pt x="12192000" y="1533981"/>
                </a:lnTo>
                <a:lnTo>
                  <a:pt x="12192000" y="1579074"/>
                </a:lnTo>
                <a:lnTo>
                  <a:pt x="12192000" y="2600540"/>
                </a:lnTo>
                <a:lnTo>
                  <a:pt x="0" y="2600540"/>
                </a:lnTo>
                <a:lnTo>
                  <a:pt x="0" y="1579074"/>
                </a:lnTo>
                <a:lnTo>
                  <a:pt x="0" y="1533981"/>
                </a:lnTo>
                <a:lnTo>
                  <a:pt x="0" y="1125613"/>
                </a:lnTo>
                <a:cubicBezTo>
                  <a:pt x="19296" y="1119181"/>
                  <a:pt x="41809" y="1125613"/>
                  <a:pt x="64321" y="1128829"/>
                </a:cubicBezTo>
                <a:cubicBezTo>
                  <a:pt x="54673" y="1138477"/>
                  <a:pt x="32161" y="1151341"/>
                  <a:pt x="32161" y="1157773"/>
                </a:cubicBezTo>
                <a:cubicBezTo>
                  <a:pt x="32161" y="1173853"/>
                  <a:pt x="90049" y="1180285"/>
                  <a:pt x="99697" y="1183501"/>
                </a:cubicBezTo>
                <a:cubicBezTo>
                  <a:pt x="90049" y="1193149"/>
                  <a:pt x="64321" y="1196365"/>
                  <a:pt x="54673" y="1212446"/>
                </a:cubicBezTo>
                <a:cubicBezTo>
                  <a:pt x="83617" y="1234958"/>
                  <a:pt x="122210" y="1231742"/>
                  <a:pt x="157586" y="1238174"/>
                </a:cubicBezTo>
                <a:lnTo>
                  <a:pt x="157586" y="1279982"/>
                </a:lnTo>
                <a:cubicBezTo>
                  <a:pt x="160802" y="1283198"/>
                  <a:pt x="167234" y="1283198"/>
                  <a:pt x="176882" y="1283198"/>
                </a:cubicBezTo>
                <a:cubicBezTo>
                  <a:pt x="199395" y="1283198"/>
                  <a:pt x="237987" y="1260686"/>
                  <a:pt x="302308" y="1260686"/>
                </a:cubicBezTo>
                <a:cubicBezTo>
                  <a:pt x="311956" y="1260686"/>
                  <a:pt x="366629" y="1267118"/>
                  <a:pt x="376277" y="1267118"/>
                </a:cubicBezTo>
                <a:cubicBezTo>
                  <a:pt x="382709" y="1267118"/>
                  <a:pt x="395573" y="1263902"/>
                  <a:pt x="405221" y="1260686"/>
                </a:cubicBezTo>
                <a:cubicBezTo>
                  <a:pt x="398789" y="1292847"/>
                  <a:pt x="434165" y="1292847"/>
                  <a:pt x="453462" y="1308927"/>
                </a:cubicBezTo>
                <a:lnTo>
                  <a:pt x="466326" y="1308927"/>
                </a:lnTo>
                <a:cubicBezTo>
                  <a:pt x="469542" y="1299279"/>
                  <a:pt x="469542" y="1286414"/>
                  <a:pt x="472758" y="1273550"/>
                </a:cubicBezTo>
                <a:lnTo>
                  <a:pt x="472758" y="1193149"/>
                </a:lnTo>
                <a:cubicBezTo>
                  <a:pt x="475974" y="1180285"/>
                  <a:pt x="475974" y="1167421"/>
                  <a:pt x="475974" y="1154557"/>
                </a:cubicBezTo>
                <a:cubicBezTo>
                  <a:pt x="475974" y="1138477"/>
                  <a:pt x="479190" y="1122397"/>
                  <a:pt x="479190" y="1106316"/>
                </a:cubicBezTo>
                <a:cubicBezTo>
                  <a:pt x="479190" y="1096668"/>
                  <a:pt x="482406" y="1083804"/>
                  <a:pt x="482406" y="1070940"/>
                </a:cubicBezTo>
                <a:cubicBezTo>
                  <a:pt x="504918" y="1054860"/>
                  <a:pt x="543511" y="1032348"/>
                  <a:pt x="553159" y="1032348"/>
                </a:cubicBezTo>
                <a:cubicBezTo>
                  <a:pt x="559591" y="1032348"/>
                  <a:pt x="601399" y="1061292"/>
                  <a:pt x="604615" y="1070940"/>
                </a:cubicBezTo>
                <a:cubicBezTo>
                  <a:pt x="611047" y="1090236"/>
                  <a:pt x="611047" y="1128829"/>
                  <a:pt x="611047" y="1138477"/>
                </a:cubicBezTo>
                <a:lnTo>
                  <a:pt x="611047" y="1334655"/>
                </a:lnTo>
                <a:cubicBezTo>
                  <a:pt x="607831" y="1392544"/>
                  <a:pt x="598183" y="1402192"/>
                  <a:pt x="643208" y="1402192"/>
                </a:cubicBezTo>
                <a:lnTo>
                  <a:pt x="652856" y="1402192"/>
                </a:lnTo>
                <a:cubicBezTo>
                  <a:pt x="656072" y="1392544"/>
                  <a:pt x="656072" y="1382896"/>
                  <a:pt x="656072" y="1373247"/>
                </a:cubicBezTo>
                <a:cubicBezTo>
                  <a:pt x="656072" y="1366815"/>
                  <a:pt x="652856" y="1331439"/>
                  <a:pt x="649640" y="1283198"/>
                </a:cubicBezTo>
                <a:cubicBezTo>
                  <a:pt x="675368" y="1286414"/>
                  <a:pt x="704313" y="1283198"/>
                  <a:pt x="733257" y="1283198"/>
                </a:cubicBezTo>
                <a:cubicBezTo>
                  <a:pt x="730041" y="1251038"/>
                  <a:pt x="723609" y="1231742"/>
                  <a:pt x="720393" y="1209230"/>
                </a:cubicBezTo>
                <a:cubicBezTo>
                  <a:pt x="746121" y="1212446"/>
                  <a:pt x="768633" y="1212446"/>
                  <a:pt x="839386" y="1212446"/>
                </a:cubicBezTo>
                <a:cubicBezTo>
                  <a:pt x="842602" y="1212446"/>
                  <a:pt x="849034" y="1215662"/>
                  <a:pt x="855466" y="1222094"/>
                </a:cubicBezTo>
                <a:lnTo>
                  <a:pt x="868330" y="1222094"/>
                </a:lnTo>
                <a:cubicBezTo>
                  <a:pt x="855466" y="1202798"/>
                  <a:pt x="868330" y="1167421"/>
                  <a:pt x="871547" y="1151341"/>
                </a:cubicBezTo>
                <a:cubicBezTo>
                  <a:pt x="874763" y="1151341"/>
                  <a:pt x="877979" y="1154557"/>
                  <a:pt x="884411" y="1154557"/>
                </a:cubicBezTo>
                <a:cubicBezTo>
                  <a:pt x="894059" y="1154557"/>
                  <a:pt x="897275" y="1132045"/>
                  <a:pt x="906923" y="1132045"/>
                </a:cubicBezTo>
                <a:cubicBezTo>
                  <a:pt x="913355" y="1132045"/>
                  <a:pt x="916571" y="1135261"/>
                  <a:pt x="977676" y="1135261"/>
                </a:cubicBezTo>
                <a:cubicBezTo>
                  <a:pt x="980892" y="1141693"/>
                  <a:pt x="984108" y="1148125"/>
                  <a:pt x="990540" y="1151341"/>
                </a:cubicBezTo>
                <a:cubicBezTo>
                  <a:pt x="1009836" y="1151341"/>
                  <a:pt x="1038780" y="1141693"/>
                  <a:pt x="1061293" y="1160989"/>
                </a:cubicBezTo>
                <a:cubicBezTo>
                  <a:pt x="1064509" y="1164205"/>
                  <a:pt x="1061293" y="1164205"/>
                  <a:pt x="1061293" y="1173853"/>
                </a:cubicBezTo>
                <a:lnTo>
                  <a:pt x="1061293" y="1386112"/>
                </a:lnTo>
                <a:cubicBezTo>
                  <a:pt x="1064509" y="1402192"/>
                  <a:pt x="1064509" y="1418272"/>
                  <a:pt x="1067725" y="1431136"/>
                </a:cubicBezTo>
                <a:lnTo>
                  <a:pt x="1115965" y="1431136"/>
                </a:lnTo>
                <a:cubicBezTo>
                  <a:pt x="1122398" y="1415056"/>
                  <a:pt x="1125613" y="1395760"/>
                  <a:pt x="1125613" y="1379680"/>
                </a:cubicBezTo>
                <a:cubicBezTo>
                  <a:pt x="1128830" y="1347519"/>
                  <a:pt x="1135262" y="1289631"/>
                  <a:pt x="1135262" y="1279982"/>
                </a:cubicBezTo>
                <a:cubicBezTo>
                  <a:pt x="1135262" y="1247822"/>
                  <a:pt x="1122398" y="1183501"/>
                  <a:pt x="1119182" y="1151341"/>
                </a:cubicBezTo>
                <a:lnTo>
                  <a:pt x="1183502" y="1151341"/>
                </a:lnTo>
                <a:lnTo>
                  <a:pt x="1183502" y="1132045"/>
                </a:lnTo>
                <a:lnTo>
                  <a:pt x="1257471" y="1132045"/>
                </a:lnTo>
                <a:cubicBezTo>
                  <a:pt x="1263903" y="1164205"/>
                  <a:pt x="1289632" y="1148125"/>
                  <a:pt x="1308928" y="1148125"/>
                </a:cubicBezTo>
                <a:lnTo>
                  <a:pt x="1395761" y="1148125"/>
                </a:lnTo>
                <a:cubicBezTo>
                  <a:pt x="1386113" y="1202798"/>
                  <a:pt x="1379681" y="1244606"/>
                  <a:pt x="1373249" y="1283198"/>
                </a:cubicBezTo>
                <a:lnTo>
                  <a:pt x="1382897" y="1453648"/>
                </a:lnTo>
                <a:cubicBezTo>
                  <a:pt x="1392545" y="1447216"/>
                  <a:pt x="1398977" y="1408624"/>
                  <a:pt x="1411841" y="1398976"/>
                </a:cubicBezTo>
                <a:cubicBezTo>
                  <a:pt x="1427921" y="1398976"/>
                  <a:pt x="1447217" y="1402192"/>
                  <a:pt x="1463298" y="1398976"/>
                </a:cubicBezTo>
                <a:cubicBezTo>
                  <a:pt x="1476162" y="1392544"/>
                  <a:pt x="1472946" y="1366815"/>
                  <a:pt x="1476162" y="1360383"/>
                </a:cubicBezTo>
                <a:cubicBezTo>
                  <a:pt x="1479378" y="1350735"/>
                  <a:pt x="1482594" y="1337871"/>
                  <a:pt x="1482594" y="1325007"/>
                </a:cubicBezTo>
                <a:cubicBezTo>
                  <a:pt x="1485810" y="1312143"/>
                  <a:pt x="1489026" y="1299279"/>
                  <a:pt x="1489026" y="1286414"/>
                </a:cubicBezTo>
                <a:cubicBezTo>
                  <a:pt x="1498674" y="1225310"/>
                  <a:pt x="1508322" y="1160989"/>
                  <a:pt x="1514754" y="1096668"/>
                </a:cubicBezTo>
                <a:cubicBezTo>
                  <a:pt x="1517970" y="1067724"/>
                  <a:pt x="1521186" y="1035564"/>
                  <a:pt x="1524402" y="1003403"/>
                </a:cubicBezTo>
                <a:lnTo>
                  <a:pt x="1524402" y="816873"/>
                </a:lnTo>
                <a:cubicBezTo>
                  <a:pt x="1517970" y="768633"/>
                  <a:pt x="1514754" y="710744"/>
                  <a:pt x="1505106" y="662503"/>
                </a:cubicBezTo>
                <a:cubicBezTo>
                  <a:pt x="1501890" y="630343"/>
                  <a:pt x="1489026" y="569238"/>
                  <a:pt x="1489026" y="559590"/>
                </a:cubicBezTo>
                <a:cubicBezTo>
                  <a:pt x="1489026" y="540294"/>
                  <a:pt x="1543699" y="540294"/>
                  <a:pt x="1550131" y="527430"/>
                </a:cubicBezTo>
                <a:cubicBezTo>
                  <a:pt x="1553347" y="517782"/>
                  <a:pt x="1556563" y="504918"/>
                  <a:pt x="1556563" y="495269"/>
                </a:cubicBezTo>
                <a:lnTo>
                  <a:pt x="1556563" y="472757"/>
                </a:lnTo>
                <a:cubicBezTo>
                  <a:pt x="1559779" y="447029"/>
                  <a:pt x="1559779" y="418085"/>
                  <a:pt x="1562995" y="392356"/>
                </a:cubicBezTo>
                <a:cubicBezTo>
                  <a:pt x="1569427" y="437381"/>
                  <a:pt x="1562995" y="485621"/>
                  <a:pt x="1575859" y="530646"/>
                </a:cubicBezTo>
                <a:cubicBezTo>
                  <a:pt x="1579075" y="546726"/>
                  <a:pt x="1624099" y="569238"/>
                  <a:pt x="1624099" y="578886"/>
                </a:cubicBezTo>
                <a:lnTo>
                  <a:pt x="1595155" y="868330"/>
                </a:lnTo>
                <a:lnTo>
                  <a:pt x="1595155" y="1045212"/>
                </a:lnTo>
                <a:lnTo>
                  <a:pt x="1617667" y="1402192"/>
                </a:lnTo>
                <a:lnTo>
                  <a:pt x="1730229" y="1402192"/>
                </a:lnTo>
                <a:lnTo>
                  <a:pt x="1746309" y="916570"/>
                </a:lnTo>
                <a:cubicBezTo>
                  <a:pt x="1739877" y="910138"/>
                  <a:pt x="1730229" y="903706"/>
                  <a:pt x="1723797" y="900490"/>
                </a:cubicBezTo>
                <a:cubicBezTo>
                  <a:pt x="1723797" y="900490"/>
                  <a:pt x="1723797" y="897274"/>
                  <a:pt x="1727013" y="894058"/>
                </a:cubicBezTo>
                <a:cubicBezTo>
                  <a:pt x="1733445" y="890842"/>
                  <a:pt x="1762389" y="900490"/>
                  <a:pt x="1762389" y="877978"/>
                </a:cubicBezTo>
                <a:lnTo>
                  <a:pt x="1910327" y="877978"/>
                </a:lnTo>
                <a:cubicBezTo>
                  <a:pt x="1916759" y="881194"/>
                  <a:pt x="1926407" y="903706"/>
                  <a:pt x="1945703" y="897274"/>
                </a:cubicBezTo>
                <a:cubicBezTo>
                  <a:pt x="1942487" y="906922"/>
                  <a:pt x="1929623" y="913354"/>
                  <a:pt x="1929623" y="923002"/>
                </a:cubicBezTo>
                <a:cubicBezTo>
                  <a:pt x="1929623" y="929434"/>
                  <a:pt x="1936055" y="926218"/>
                  <a:pt x="1936055" y="932650"/>
                </a:cubicBezTo>
                <a:cubicBezTo>
                  <a:pt x="1936055" y="942299"/>
                  <a:pt x="1926407" y="951947"/>
                  <a:pt x="1926407" y="958379"/>
                </a:cubicBezTo>
                <a:cubicBezTo>
                  <a:pt x="1926407" y="968027"/>
                  <a:pt x="1929623" y="974459"/>
                  <a:pt x="1936055" y="980891"/>
                </a:cubicBezTo>
                <a:cubicBezTo>
                  <a:pt x="1932839" y="1080588"/>
                  <a:pt x="1932839" y="1083804"/>
                  <a:pt x="1936055" y="1087020"/>
                </a:cubicBezTo>
                <a:cubicBezTo>
                  <a:pt x="1932839" y="1096668"/>
                  <a:pt x="1929623" y="1112748"/>
                  <a:pt x="1929623" y="1122397"/>
                </a:cubicBezTo>
                <a:cubicBezTo>
                  <a:pt x="1929623" y="1128829"/>
                  <a:pt x="1936055" y="1128829"/>
                  <a:pt x="1936055" y="1138477"/>
                </a:cubicBezTo>
                <a:cubicBezTo>
                  <a:pt x="1936055" y="1144909"/>
                  <a:pt x="1929623" y="1138477"/>
                  <a:pt x="1929623" y="1148125"/>
                </a:cubicBezTo>
                <a:lnTo>
                  <a:pt x="1929623" y="1402192"/>
                </a:lnTo>
                <a:lnTo>
                  <a:pt x="1987512" y="1402192"/>
                </a:lnTo>
                <a:lnTo>
                  <a:pt x="1997160" y="1006619"/>
                </a:lnTo>
                <a:cubicBezTo>
                  <a:pt x="1993944" y="1003403"/>
                  <a:pt x="1990728" y="1003403"/>
                  <a:pt x="1990728" y="993755"/>
                </a:cubicBezTo>
                <a:cubicBezTo>
                  <a:pt x="1990728" y="993755"/>
                  <a:pt x="2000376" y="990539"/>
                  <a:pt x="2000376" y="974459"/>
                </a:cubicBezTo>
                <a:lnTo>
                  <a:pt x="2000376" y="951947"/>
                </a:lnTo>
                <a:lnTo>
                  <a:pt x="2000376" y="935866"/>
                </a:lnTo>
                <a:lnTo>
                  <a:pt x="2138666" y="935866"/>
                </a:lnTo>
                <a:cubicBezTo>
                  <a:pt x="2141882" y="951947"/>
                  <a:pt x="2141882" y="968027"/>
                  <a:pt x="2138666" y="984107"/>
                </a:cubicBezTo>
                <a:cubicBezTo>
                  <a:pt x="2148314" y="993755"/>
                  <a:pt x="2157962" y="1006619"/>
                  <a:pt x="2157962" y="1016267"/>
                </a:cubicBezTo>
                <a:lnTo>
                  <a:pt x="2157962" y="1402192"/>
                </a:lnTo>
                <a:cubicBezTo>
                  <a:pt x="2161178" y="1402192"/>
                  <a:pt x="2161178" y="1405408"/>
                  <a:pt x="2167610" y="1405408"/>
                </a:cubicBezTo>
                <a:cubicBezTo>
                  <a:pt x="2190122" y="1405408"/>
                  <a:pt x="2170826" y="1370031"/>
                  <a:pt x="2183690" y="1325007"/>
                </a:cubicBezTo>
                <a:lnTo>
                  <a:pt x="2183690" y="765417"/>
                </a:lnTo>
                <a:lnTo>
                  <a:pt x="2321980" y="765417"/>
                </a:lnTo>
                <a:cubicBezTo>
                  <a:pt x="2328412" y="778281"/>
                  <a:pt x="2334844" y="794361"/>
                  <a:pt x="2338060" y="807225"/>
                </a:cubicBezTo>
                <a:lnTo>
                  <a:pt x="2334844" y="1341087"/>
                </a:lnTo>
                <a:cubicBezTo>
                  <a:pt x="2341276" y="1337871"/>
                  <a:pt x="2357356" y="1337871"/>
                  <a:pt x="2360572" y="1353951"/>
                </a:cubicBezTo>
                <a:lnTo>
                  <a:pt x="2379868" y="1350735"/>
                </a:lnTo>
                <a:lnTo>
                  <a:pt x="2379868" y="585318"/>
                </a:lnTo>
                <a:cubicBezTo>
                  <a:pt x="2392733" y="578886"/>
                  <a:pt x="2457053" y="578886"/>
                  <a:pt x="2489214" y="585318"/>
                </a:cubicBezTo>
                <a:lnTo>
                  <a:pt x="2489214" y="1350735"/>
                </a:lnTo>
                <a:cubicBezTo>
                  <a:pt x="2492430" y="1353951"/>
                  <a:pt x="2489214" y="1353951"/>
                  <a:pt x="2498862" y="1353951"/>
                </a:cubicBezTo>
                <a:cubicBezTo>
                  <a:pt x="2508510" y="1353951"/>
                  <a:pt x="2514942" y="1341087"/>
                  <a:pt x="2531022" y="1344303"/>
                </a:cubicBezTo>
                <a:lnTo>
                  <a:pt x="2534238" y="849033"/>
                </a:lnTo>
                <a:cubicBezTo>
                  <a:pt x="2534238" y="842601"/>
                  <a:pt x="2531022" y="832953"/>
                  <a:pt x="2531022" y="823305"/>
                </a:cubicBezTo>
                <a:cubicBezTo>
                  <a:pt x="2534238" y="813657"/>
                  <a:pt x="2527806" y="804009"/>
                  <a:pt x="2531022" y="794361"/>
                </a:cubicBezTo>
                <a:cubicBezTo>
                  <a:pt x="2531022" y="778281"/>
                  <a:pt x="2540670" y="768633"/>
                  <a:pt x="2543886" y="755768"/>
                </a:cubicBezTo>
                <a:cubicBezTo>
                  <a:pt x="2563183" y="755768"/>
                  <a:pt x="2592127" y="752552"/>
                  <a:pt x="2601775" y="752552"/>
                </a:cubicBezTo>
                <a:lnTo>
                  <a:pt x="2685392" y="752552"/>
                </a:lnTo>
                <a:lnTo>
                  <a:pt x="2685392" y="1144909"/>
                </a:lnTo>
                <a:cubicBezTo>
                  <a:pt x="2695040" y="1260686"/>
                  <a:pt x="2669312" y="1373247"/>
                  <a:pt x="2695040" y="1373247"/>
                </a:cubicBezTo>
                <a:cubicBezTo>
                  <a:pt x="2707904" y="1373247"/>
                  <a:pt x="2707904" y="1360383"/>
                  <a:pt x="2707904" y="1353951"/>
                </a:cubicBezTo>
                <a:lnTo>
                  <a:pt x="2733633" y="1353951"/>
                </a:lnTo>
                <a:lnTo>
                  <a:pt x="2733633" y="1022699"/>
                </a:lnTo>
                <a:cubicBezTo>
                  <a:pt x="2749713" y="1016267"/>
                  <a:pt x="2746497" y="1003403"/>
                  <a:pt x="2749713" y="996971"/>
                </a:cubicBezTo>
                <a:cubicBezTo>
                  <a:pt x="2765793" y="964811"/>
                  <a:pt x="2756145" y="984107"/>
                  <a:pt x="2772225" y="977675"/>
                </a:cubicBezTo>
                <a:cubicBezTo>
                  <a:pt x="2778657" y="974459"/>
                  <a:pt x="2781873" y="968027"/>
                  <a:pt x="2785089" y="961595"/>
                </a:cubicBezTo>
                <a:cubicBezTo>
                  <a:pt x="2810817" y="971243"/>
                  <a:pt x="2830114" y="932650"/>
                  <a:pt x="2820466" y="916570"/>
                </a:cubicBezTo>
                <a:cubicBezTo>
                  <a:pt x="2868706" y="932650"/>
                  <a:pt x="2849410" y="868330"/>
                  <a:pt x="2855842" y="849033"/>
                </a:cubicBezTo>
                <a:cubicBezTo>
                  <a:pt x="2859058" y="781497"/>
                  <a:pt x="2859058" y="768633"/>
                  <a:pt x="2855842" y="758984"/>
                </a:cubicBezTo>
                <a:lnTo>
                  <a:pt x="2868706" y="758984"/>
                </a:lnTo>
                <a:lnTo>
                  <a:pt x="2871922" y="900490"/>
                </a:lnTo>
                <a:cubicBezTo>
                  <a:pt x="2875138" y="923002"/>
                  <a:pt x="2875138" y="916570"/>
                  <a:pt x="2900866" y="916570"/>
                </a:cubicBezTo>
                <a:cubicBezTo>
                  <a:pt x="2900866" y="926218"/>
                  <a:pt x="2904082" y="939082"/>
                  <a:pt x="2900866" y="948731"/>
                </a:cubicBezTo>
                <a:cubicBezTo>
                  <a:pt x="2904082" y="961595"/>
                  <a:pt x="2926595" y="958379"/>
                  <a:pt x="2933027" y="961595"/>
                </a:cubicBezTo>
                <a:cubicBezTo>
                  <a:pt x="2936243" y="971243"/>
                  <a:pt x="2942675" y="980891"/>
                  <a:pt x="2955539" y="977675"/>
                </a:cubicBezTo>
                <a:cubicBezTo>
                  <a:pt x="2958755" y="984107"/>
                  <a:pt x="2961971" y="1006619"/>
                  <a:pt x="2965187" y="1022699"/>
                </a:cubicBezTo>
                <a:cubicBezTo>
                  <a:pt x="2968403" y="1025915"/>
                  <a:pt x="2974836" y="1025915"/>
                  <a:pt x="2974836" y="1029132"/>
                </a:cubicBezTo>
                <a:cubicBezTo>
                  <a:pt x="2978052" y="1054860"/>
                  <a:pt x="2981268" y="1096668"/>
                  <a:pt x="2981268" y="1106316"/>
                </a:cubicBezTo>
                <a:lnTo>
                  <a:pt x="2981268" y="1209230"/>
                </a:lnTo>
                <a:cubicBezTo>
                  <a:pt x="2981268" y="1209230"/>
                  <a:pt x="2978052" y="1212446"/>
                  <a:pt x="2987699" y="1212446"/>
                </a:cubicBezTo>
                <a:cubicBezTo>
                  <a:pt x="2994132" y="1212446"/>
                  <a:pt x="2990915" y="1199581"/>
                  <a:pt x="3013428" y="1199581"/>
                </a:cubicBezTo>
                <a:lnTo>
                  <a:pt x="3013428" y="1177069"/>
                </a:lnTo>
                <a:lnTo>
                  <a:pt x="3019860" y="1177069"/>
                </a:lnTo>
                <a:lnTo>
                  <a:pt x="3019860" y="1199581"/>
                </a:lnTo>
                <a:cubicBezTo>
                  <a:pt x="3023076" y="1199581"/>
                  <a:pt x="3026292" y="1202798"/>
                  <a:pt x="3029508" y="1206014"/>
                </a:cubicBezTo>
                <a:cubicBezTo>
                  <a:pt x="3032724" y="1199581"/>
                  <a:pt x="3032724" y="1193149"/>
                  <a:pt x="3032724" y="1186717"/>
                </a:cubicBezTo>
                <a:lnTo>
                  <a:pt x="3032724" y="1132045"/>
                </a:lnTo>
                <a:cubicBezTo>
                  <a:pt x="3039156" y="1125613"/>
                  <a:pt x="3052020" y="1119181"/>
                  <a:pt x="3058452" y="1109532"/>
                </a:cubicBezTo>
                <a:lnTo>
                  <a:pt x="3116341" y="1109532"/>
                </a:lnTo>
                <a:cubicBezTo>
                  <a:pt x="3116341" y="1112748"/>
                  <a:pt x="3119557" y="1119181"/>
                  <a:pt x="3122773" y="1122397"/>
                </a:cubicBezTo>
                <a:cubicBezTo>
                  <a:pt x="3125989" y="1122397"/>
                  <a:pt x="3132421" y="1119181"/>
                  <a:pt x="3132421" y="1115965"/>
                </a:cubicBezTo>
                <a:cubicBezTo>
                  <a:pt x="3135637" y="1099884"/>
                  <a:pt x="3154934" y="1080588"/>
                  <a:pt x="3161365" y="1074156"/>
                </a:cubicBezTo>
                <a:cubicBezTo>
                  <a:pt x="3164582" y="1070940"/>
                  <a:pt x="3164582" y="1064508"/>
                  <a:pt x="3164582" y="1061292"/>
                </a:cubicBezTo>
                <a:lnTo>
                  <a:pt x="3164582" y="1038780"/>
                </a:lnTo>
                <a:cubicBezTo>
                  <a:pt x="3164582" y="1032348"/>
                  <a:pt x="3164582" y="1025915"/>
                  <a:pt x="3167798" y="1022699"/>
                </a:cubicBezTo>
                <a:cubicBezTo>
                  <a:pt x="3171014" y="1038780"/>
                  <a:pt x="3167798" y="1058076"/>
                  <a:pt x="3174230" y="1074156"/>
                </a:cubicBezTo>
                <a:cubicBezTo>
                  <a:pt x="3183878" y="1096668"/>
                  <a:pt x="3209606" y="1080588"/>
                  <a:pt x="3228903" y="1087020"/>
                </a:cubicBezTo>
                <a:cubicBezTo>
                  <a:pt x="3228903" y="1090236"/>
                  <a:pt x="3225686" y="1096668"/>
                  <a:pt x="3225686" y="1099884"/>
                </a:cubicBezTo>
                <a:cubicBezTo>
                  <a:pt x="3228903" y="1103100"/>
                  <a:pt x="3238551" y="1103100"/>
                  <a:pt x="3238551" y="1112748"/>
                </a:cubicBezTo>
                <a:cubicBezTo>
                  <a:pt x="3251415" y="1157773"/>
                  <a:pt x="3251415" y="1209230"/>
                  <a:pt x="3264279" y="1254254"/>
                </a:cubicBezTo>
                <a:cubicBezTo>
                  <a:pt x="3267495" y="1263902"/>
                  <a:pt x="3264279" y="1283198"/>
                  <a:pt x="3267495" y="1299279"/>
                </a:cubicBezTo>
                <a:cubicBezTo>
                  <a:pt x="3267495" y="1305711"/>
                  <a:pt x="3273927" y="1315359"/>
                  <a:pt x="3283575" y="1315359"/>
                </a:cubicBezTo>
                <a:cubicBezTo>
                  <a:pt x="3290007" y="1315359"/>
                  <a:pt x="3293223" y="1308927"/>
                  <a:pt x="3299655" y="1302495"/>
                </a:cubicBezTo>
                <a:lnTo>
                  <a:pt x="3299655" y="1241390"/>
                </a:lnTo>
                <a:cubicBezTo>
                  <a:pt x="3299655" y="1225310"/>
                  <a:pt x="3306087" y="1225310"/>
                  <a:pt x="3318952" y="1225310"/>
                </a:cubicBezTo>
                <a:cubicBezTo>
                  <a:pt x="3325384" y="1225310"/>
                  <a:pt x="3405785" y="1228526"/>
                  <a:pt x="3412217" y="1228526"/>
                </a:cubicBezTo>
                <a:cubicBezTo>
                  <a:pt x="3412217" y="1228526"/>
                  <a:pt x="3415433" y="1231742"/>
                  <a:pt x="3425081" y="1225310"/>
                </a:cubicBezTo>
                <a:lnTo>
                  <a:pt x="3425081" y="955163"/>
                </a:lnTo>
                <a:cubicBezTo>
                  <a:pt x="3437945" y="935866"/>
                  <a:pt x="3460457" y="919786"/>
                  <a:pt x="3476537" y="900490"/>
                </a:cubicBezTo>
                <a:lnTo>
                  <a:pt x="3476537" y="887626"/>
                </a:lnTo>
                <a:cubicBezTo>
                  <a:pt x="3476537" y="874762"/>
                  <a:pt x="3479753" y="858682"/>
                  <a:pt x="3482970" y="845817"/>
                </a:cubicBezTo>
                <a:cubicBezTo>
                  <a:pt x="3476537" y="887626"/>
                  <a:pt x="3495834" y="900490"/>
                  <a:pt x="3527994" y="900490"/>
                </a:cubicBezTo>
                <a:lnTo>
                  <a:pt x="3550506" y="900490"/>
                </a:lnTo>
                <a:cubicBezTo>
                  <a:pt x="3550506" y="890842"/>
                  <a:pt x="3550506" y="877978"/>
                  <a:pt x="3553722" y="868330"/>
                </a:cubicBezTo>
                <a:cubicBezTo>
                  <a:pt x="3540858" y="932650"/>
                  <a:pt x="3618043" y="884410"/>
                  <a:pt x="3618043" y="932650"/>
                </a:cubicBezTo>
                <a:cubicBezTo>
                  <a:pt x="3618043" y="968027"/>
                  <a:pt x="3601963" y="910138"/>
                  <a:pt x="3611611" y="1041996"/>
                </a:cubicBezTo>
                <a:lnTo>
                  <a:pt x="3614827" y="1170637"/>
                </a:lnTo>
                <a:cubicBezTo>
                  <a:pt x="3618043" y="1173853"/>
                  <a:pt x="3621259" y="1180285"/>
                  <a:pt x="3630907" y="1180285"/>
                </a:cubicBezTo>
                <a:cubicBezTo>
                  <a:pt x="3637339" y="1180285"/>
                  <a:pt x="3640555" y="1173853"/>
                  <a:pt x="3646987" y="1167421"/>
                </a:cubicBezTo>
                <a:cubicBezTo>
                  <a:pt x="3653420" y="1164205"/>
                  <a:pt x="3663068" y="1170637"/>
                  <a:pt x="3679148" y="1164205"/>
                </a:cubicBezTo>
                <a:lnTo>
                  <a:pt x="3679148" y="1054860"/>
                </a:lnTo>
                <a:cubicBezTo>
                  <a:pt x="3698444" y="1045212"/>
                  <a:pt x="3727388" y="1025915"/>
                  <a:pt x="3737037" y="1025915"/>
                </a:cubicBezTo>
                <a:lnTo>
                  <a:pt x="3823870" y="1025915"/>
                </a:lnTo>
                <a:cubicBezTo>
                  <a:pt x="3827086" y="1029132"/>
                  <a:pt x="3827086" y="1035564"/>
                  <a:pt x="3833518" y="1041996"/>
                </a:cubicBezTo>
                <a:lnTo>
                  <a:pt x="3846382" y="1041996"/>
                </a:lnTo>
                <a:lnTo>
                  <a:pt x="3856030" y="836169"/>
                </a:lnTo>
                <a:cubicBezTo>
                  <a:pt x="3859246" y="829737"/>
                  <a:pt x="3859246" y="823305"/>
                  <a:pt x="3859246" y="816873"/>
                </a:cubicBezTo>
                <a:cubicBezTo>
                  <a:pt x="3859246" y="810441"/>
                  <a:pt x="3862462" y="800793"/>
                  <a:pt x="3862462" y="791145"/>
                </a:cubicBezTo>
                <a:cubicBezTo>
                  <a:pt x="3875326" y="781497"/>
                  <a:pt x="3920351" y="771849"/>
                  <a:pt x="3936431" y="771849"/>
                </a:cubicBezTo>
                <a:cubicBezTo>
                  <a:pt x="3955727" y="771849"/>
                  <a:pt x="3984671" y="775065"/>
                  <a:pt x="3984671" y="800793"/>
                </a:cubicBezTo>
                <a:lnTo>
                  <a:pt x="3984671" y="984107"/>
                </a:lnTo>
                <a:cubicBezTo>
                  <a:pt x="3997536" y="1006619"/>
                  <a:pt x="3997536" y="993755"/>
                  <a:pt x="3997536" y="1009835"/>
                </a:cubicBezTo>
                <a:lnTo>
                  <a:pt x="3997536" y="1186717"/>
                </a:lnTo>
                <a:cubicBezTo>
                  <a:pt x="4000752" y="1206014"/>
                  <a:pt x="3994320" y="1315359"/>
                  <a:pt x="4036128" y="1315359"/>
                </a:cubicBezTo>
                <a:lnTo>
                  <a:pt x="4045776" y="1315359"/>
                </a:lnTo>
                <a:cubicBezTo>
                  <a:pt x="4048992" y="1308927"/>
                  <a:pt x="4048992" y="1299279"/>
                  <a:pt x="4048992" y="1286414"/>
                </a:cubicBezTo>
                <a:cubicBezTo>
                  <a:pt x="4048992" y="1218878"/>
                  <a:pt x="4036128" y="1193149"/>
                  <a:pt x="4110097" y="1193149"/>
                </a:cubicBezTo>
                <a:cubicBezTo>
                  <a:pt x="4119745" y="1193149"/>
                  <a:pt x="4135825" y="1196365"/>
                  <a:pt x="4151905" y="1196365"/>
                </a:cubicBezTo>
                <a:cubicBezTo>
                  <a:pt x="4151905" y="1247822"/>
                  <a:pt x="4158337" y="1299279"/>
                  <a:pt x="4161554" y="1350735"/>
                </a:cubicBezTo>
                <a:cubicBezTo>
                  <a:pt x="4164770" y="1353951"/>
                  <a:pt x="4167986" y="1357167"/>
                  <a:pt x="4177634" y="1357167"/>
                </a:cubicBezTo>
                <a:cubicBezTo>
                  <a:pt x="4184066" y="1357167"/>
                  <a:pt x="4209794" y="1344303"/>
                  <a:pt x="4225874" y="1341087"/>
                </a:cubicBezTo>
                <a:cubicBezTo>
                  <a:pt x="4232306" y="1337871"/>
                  <a:pt x="4232306" y="1328223"/>
                  <a:pt x="4232306" y="1318575"/>
                </a:cubicBezTo>
                <a:lnTo>
                  <a:pt x="4232306" y="1061292"/>
                </a:lnTo>
                <a:lnTo>
                  <a:pt x="4473509" y="987323"/>
                </a:lnTo>
                <a:cubicBezTo>
                  <a:pt x="4499237" y="996971"/>
                  <a:pt x="4534614" y="993755"/>
                  <a:pt x="4563558" y="1019483"/>
                </a:cubicBezTo>
                <a:lnTo>
                  <a:pt x="4563558" y="1302495"/>
                </a:lnTo>
                <a:lnTo>
                  <a:pt x="4573206" y="1312143"/>
                </a:lnTo>
                <a:cubicBezTo>
                  <a:pt x="4579638" y="1283198"/>
                  <a:pt x="4618231" y="1299279"/>
                  <a:pt x="4640744" y="1296063"/>
                </a:cubicBezTo>
                <a:cubicBezTo>
                  <a:pt x="4647175" y="1292847"/>
                  <a:pt x="4647175" y="1283198"/>
                  <a:pt x="4653607" y="1276766"/>
                </a:cubicBezTo>
                <a:lnTo>
                  <a:pt x="4653607" y="1292847"/>
                </a:lnTo>
                <a:lnTo>
                  <a:pt x="4660039" y="1299279"/>
                </a:lnTo>
                <a:cubicBezTo>
                  <a:pt x="4669687" y="1283198"/>
                  <a:pt x="4679336" y="1267118"/>
                  <a:pt x="4692200" y="1251038"/>
                </a:cubicBezTo>
                <a:lnTo>
                  <a:pt x="4692200" y="1138477"/>
                </a:lnTo>
                <a:cubicBezTo>
                  <a:pt x="4698632" y="1128829"/>
                  <a:pt x="4721144" y="1115965"/>
                  <a:pt x="4721144" y="1099884"/>
                </a:cubicBezTo>
                <a:lnTo>
                  <a:pt x="4875514" y="1099884"/>
                </a:lnTo>
                <a:cubicBezTo>
                  <a:pt x="4862650" y="1125613"/>
                  <a:pt x="4904459" y="1119181"/>
                  <a:pt x="4914106" y="1141693"/>
                </a:cubicBezTo>
                <a:cubicBezTo>
                  <a:pt x="4923754" y="1160989"/>
                  <a:pt x="4917322" y="1189933"/>
                  <a:pt x="4914106" y="1212446"/>
                </a:cubicBezTo>
                <a:cubicBezTo>
                  <a:pt x="4926970" y="1218878"/>
                  <a:pt x="4943051" y="1222094"/>
                  <a:pt x="4952699" y="1222094"/>
                </a:cubicBezTo>
                <a:cubicBezTo>
                  <a:pt x="4968779" y="1222094"/>
                  <a:pt x="4968779" y="1196365"/>
                  <a:pt x="4975211" y="1189933"/>
                </a:cubicBezTo>
                <a:lnTo>
                  <a:pt x="5084556" y="1189933"/>
                </a:lnTo>
                <a:cubicBezTo>
                  <a:pt x="5087772" y="1199581"/>
                  <a:pt x="5097420" y="1202798"/>
                  <a:pt x="5100636" y="1215662"/>
                </a:cubicBezTo>
                <a:cubicBezTo>
                  <a:pt x="5103853" y="1218878"/>
                  <a:pt x="5103853" y="1231742"/>
                  <a:pt x="5103853" y="1238174"/>
                </a:cubicBezTo>
                <a:cubicBezTo>
                  <a:pt x="5107069" y="1241390"/>
                  <a:pt x="5110285" y="1244606"/>
                  <a:pt x="5116717" y="1244606"/>
                </a:cubicBezTo>
                <a:cubicBezTo>
                  <a:pt x="5139229" y="1244606"/>
                  <a:pt x="5136013" y="1183501"/>
                  <a:pt x="5136013" y="1177069"/>
                </a:cubicBezTo>
                <a:cubicBezTo>
                  <a:pt x="5139229" y="1157773"/>
                  <a:pt x="5139229" y="1135261"/>
                  <a:pt x="5142445" y="1112748"/>
                </a:cubicBezTo>
                <a:cubicBezTo>
                  <a:pt x="5145661" y="1096668"/>
                  <a:pt x="5148877" y="1077372"/>
                  <a:pt x="5152093" y="1058076"/>
                </a:cubicBezTo>
                <a:cubicBezTo>
                  <a:pt x="5158525" y="1038780"/>
                  <a:pt x="5158525" y="1013051"/>
                  <a:pt x="5171389" y="993755"/>
                </a:cubicBezTo>
                <a:cubicBezTo>
                  <a:pt x="5187470" y="964811"/>
                  <a:pt x="5222846" y="939082"/>
                  <a:pt x="5245358" y="919786"/>
                </a:cubicBezTo>
                <a:cubicBezTo>
                  <a:pt x="5248575" y="916570"/>
                  <a:pt x="5264654" y="874762"/>
                  <a:pt x="5283951" y="874762"/>
                </a:cubicBezTo>
                <a:cubicBezTo>
                  <a:pt x="5293599" y="874762"/>
                  <a:pt x="5303247" y="906922"/>
                  <a:pt x="5303247" y="916570"/>
                </a:cubicBezTo>
                <a:cubicBezTo>
                  <a:pt x="5312895" y="971243"/>
                  <a:pt x="5319327" y="1025915"/>
                  <a:pt x="5325759" y="1080588"/>
                </a:cubicBezTo>
                <a:lnTo>
                  <a:pt x="5332191" y="1341087"/>
                </a:lnTo>
                <a:cubicBezTo>
                  <a:pt x="5335408" y="1341087"/>
                  <a:pt x="5335408" y="1344303"/>
                  <a:pt x="5341839" y="1344303"/>
                </a:cubicBezTo>
                <a:cubicBezTo>
                  <a:pt x="5361136" y="1344303"/>
                  <a:pt x="5351487" y="1305711"/>
                  <a:pt x="5422241" y="1328223"/>
                </a:cubicBezTo>
                <a:cubicBezTo>
                  <a:pt x="5425457" y="1318575"/>
                  <a:pt x="5425457" y="1292847"/>
                  <a:pt x="5425457" y="1286414"/>
                </a:cubicBezTo>
                <a:cubicBezTo>
                  <a:pt x="5415808" y="1234958"/>
                  <a:pt x="5476913" y="1273550"/>
                  <a:pt x="5473697" y="1241390"/>
                </a:cubicBezTo>
                <a:cubicBezTo>
                  <a:pt x="5483345" y="1234958"/>
                  <a:pt x="5538018" y="1247822"/>
                  <a:pt x="5525154" y="1199581"/>
                </a:cubicBezTo>
                <a:cubicBezTo>
                  <a:pt x="5525154" y="1193149"/>
                  <a:pt x="5525154" y="1186717"/>
                  <a:pt x="5528370" y="1180285"/>
                </a:cubicBezTo>
                <a:cubicBezTo>
                  <a:pt x="5531586" y="1196365"/>
                  <a:pt x="5531586" y="1215662"/>
                  <a:pt x="5528370" y="1238174"/>
                </a:cubicBezTo>
                <a:lnTo>
                  <a:pt x="5573394" y="1238174"/>
                </a:lnTo>
                <a:cubicBezTo>
                  <a:pt x="5573394" y="1244606"/>
                  <a:pt x="5573394" y="1251038"/>
                  <a:pt x="5579826" y="1257470"/>
                </a:cubicBezTo>
                <a:lnTo>
                  <a:pt x="5611987" y="1257470"/>
                </a:lnTo>
                <a:lnTo>
                  <a:pt x="5611987" y="1070940"/>
                </a:lnTo>
                <a:cubicBezTo>
                  <a:pt x="5631283" y="1058076"/>
                  <a:pt x="5660227" y="1051644"/>
                  <a:pt x="5653795" y="1029132"/>
                </a:cubicBezTo>
                <a:cubicBezTo>
                  <a:pt x="5650579" y="1009835"/>
                  <a:pt x="5679523" y="996971"/>
                  <a:pt x="5692387" y="996971"/>
                </a:cubicBezTo>
                <a:cubicBezTo>
                  <a:pt x="5698820" y="996971"/>
                  <a:pt x="5759924" y="1013051"/>
                  <a:pt x="5792085" y="1025915"/>
                </a:cubicBezTo>
                <a:cubicBezTo>
                  <a:pt x="5798517" y="1029132"/>
                  <a:pt x="5798517" y="1045212"/>
                  <a:pt x="5798517" y="1048428"/>
                </a:cubicBezTo>
                <a:lnTo>
                  <a:pt x="5801733" y="1251038"/>
                </a:lnTo>
                <a:cubicBezTo>
                  <a:pt x="5795301" y="1270334"/>
                  <a:pt x="5811381" y="1286414"/>
                  <a:pt x="5811381" y="1305711"/>
                </a:cubicBezTo>
                <a:cubicBezTo>
                  <a:pt x="5811381" y="1312143"/>
                  <a:pt x="5804949" y="1347519"/>
                  <a:pt x="5804949" y="1357167"/>
                </a:cubicBezTo>
                <a:cubicBezTo>
                  <a:pt x="5804949" y="1386112"/>
                  <a:pt x="5801733" y="1398976"/>
                  <a:pt x="5830677" y="1398976"/>
                </a:cubicBezTo>
                <a:cubicBezTo>
                  <a:pt x="5840325" y="1398976"/>
                  <a:pt x="5853189" y="1395760"/>
                  <a:pt x="5862838" y="1392544"/>
                </a:cubicBezTo>
                <a:lnTo>
                  <a:pt x="6013991" y="1395760"/>
                </a:lnTo>
                <a:cubicBezTo>
                  <a:pt x="6026855" y="1392544"/>
                  <a:pt x="6042936" y="1386112"/>
                  <a:pt x="6059016" y="1386112"/>
                </a:cubicBezTo>
                <a:cubicBezTo>
                  <a:pt x="6068664" y="1382896"/>
                  <a:pt x="6081528" y="1389328"/>
                  <a:pt x="6091176" y="1386112"/>
                </a:cubicBezTo>
                <a:cubicBezTo>
                  <a:pt x="6091176" y="1382896"/>
                  <a:pt x="6097608" y="1379680"/>
                  <a:pt x="6104040" y="1373247"/>
                </a:cubicBezTo>
                <a:lnTo>
                  <a:pt x="6184441" y="1373247"/>
                </a:lnTo>
                <a:cubicBezTo>
                  <a:pt x="6197305" y="1347519"/>
                  <a:pt x="6206954" y="1321791"/>
                  <a:pt x="6213386" y="1296063"/>
                </a:cubicBezTo>
                <a:cubicBezTo>
                  <a:pt x="6216602" y="1286414"/>
                  <a:pt x="6223034" y="1276766"/>
                  <a:pt x="6226250" y="1267118"/>
                </a:cubicBezTo>
                <a:cubicBezTo>
                  <a:pt x="6229466" y="1260686"/>
                  <a:pt x="6229466" y="1254254"/>
                  <a:pt x="6229466" y="1244606"/>
                </a:cubicBezTo>
                <a:cubicBezTo>
                  <a:pt x="6229466" y="1196365"/>
                  <a:pt x="6181225" y="1209230"/>
                  <a:pt x="6181225" y="1148125"/>
                </a:cubicBezTo>
                <a:cubicBezTo>
                  <a:pt x="6181225" y="1122397"/>
                  <a:pt x="6190873" y="1093452"/>
                  <a:pt x="6229466" y="1074156"/>
                </a:cubicBezTo>
                <a:lnTo>
                  <a:pt x="6235898" y="636775"/>
                </a:lnTo>
                <a:cubicBezTo>
                  <a:pt x="6232682" y="630343"/>
                  <a:pt x="6219818" y="620695"/>
                  <a:pt x="6213386" y="614263"/>
                </a:cubicBezTo>
                <a:cubicBezTo>
                  <a:pt x="6200521" y="598183"/>
                  <a:pt x="6194089" y="582102"/>
                  <a:pt x="6194089" y="566022"/>
                </a:cubicBezTo>
                <a:cubicBezTo>
                  <a:pt x="6194089" y="492053"/>
                  <a:pt x="6277706" y="511350"/>
                  <a:pt x="6277706" y="463109"/>
                </a:cubicBezTo>
                <a:cubicBezTo>
                  <a:pt x="6277706" y="453461"/>
                  <a:pt x="6274490" y="453461"/>
                  <a:pt x="6268058" y="450245"/>
                </a:cubicBezTo>
                <a:lnTo>
                  <a:pt x="6280922" y="437381"/>
                </a:lnTo>
                <a:lnTo>
                  <a:pt x="6280922" y="373060"/>
                </a:lnTo>
                <a:cubicBezTo>
                  <a:pt x="6274490" y="366628"/>
                  <a:pt x="6268058" y="356980"/>
                  <a:pt x="6268058" y="350548"/>
                </a:cubicBezTo>
                <a:cubicBezTo>
                  <a:pt x="6268058" y="340900"/>
                  <a:pt x="6274490" y="331252"/>
                  <a:pt x="6271274" y="321603"/>
                </a:cubicBezTo>
                <a:cubicBezTo>
                  <a:pt x="6287355" y="321603"/>
                  <a:pt x="6287355" y="299091"/>
                  <a:pt x="6287355" y="289443"/>
                </a:cubicBezTo>
                <a:cubicBezTo>
                  <a:pt x="6287355" y="279795"/>
                  <a:pt x="6290571" y="266931"/>
                  <a:pt x="6290571" y="260499"/>
                </a:cubicBezTo>
                <a:cubicBezTo>
                  <a:pt x="6290571" y="250851"/>
                  <a:pt x="6287355" y="244419"/>
                  <a:pt x="6280922" y="237986"/>
                </a:cubicBezTo>
                <a:cubicBezTo>
                  <a:pt x="6284138" y="237986"/>
                  <a:pt x="6290571" y="234770"/>
                  <a:pt x="6297003" y="231554"/>
                </a:cubicBezTo>
                <a:lnTo>
                  <a:pt x="6297003" y="157586"/>
                </a:lnTo>
                <a:cubicBezTo>
                  <a:pt x="6293787" y="157586"/>
                  <a:pt x="6290571" y="164018"/>
                  <a:pt x="6290571" y="154370"/>
                </a:cubicBezTo>
                <a:cubicBezTo>
                  <a:pt x="6290571" y="147937"/>
                  <a:pt x="6297003" y="144721"/>
                  <a:pt x="6297003" y="138289"/>
                </a:cubicBezTo>
                <a:lnTo>
                  <a:pt x="6297003" y="122209"/>
                </a:lnTo>
                <a:cubicBezTo>
                  <a:pt x="6297003" y="115777"/>
                  <a:pt x="6297003" y="109345"/>
                  <a:pt x="6300219" y="102913"/>
                </a:cubicBezTo>
                <a:close/>
              </a:path>
            </a:pathLst>
          </a:custGeom>
          <a:blipFill dpi="0" rotWithShape="0">
            <a:blip r:embed="rId4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7881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54874D9D-E1E2-F3F4-4B21-0EA427A816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612567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椭圆 54">
            <a:extLst>
              <a:ext uri="{FF2B5EF4-FFF2-40B4-BE49-F238E27FC236}">
                <a16:creationId xmlns:a16="http://schemas.microsoft.com/office/drawing/2014/main" id="{828D80DE-3948-728C-D703-B5901EF2CD97}"/>
              </a:ext>
            </a:extLst>
          </p:cNvPr>
          <p:cNvSpPr/>
          <p:nvPr/>
        </p:nvSpPr>
        <p:spPr>
          <a:xfrm>
            <a:off x="3775536" y="900941"/>
            <a:ext cx="4700520" cy="4700518"/>
          </a:xfrm>
          <a:prstGeom prst="ellipse">
            <a:avLst/>
          </a:prstGeom>
          <a:gradFill flip="none" rotWithShape="1">
            <a:gsLst>
              <a:gs pos="0">
                <a:srgbClr val="0276FD">
                  <a:alpha val="10000"/>
                </a:srgbClr>
              </a:gs>
              <a:gs pos="100000">
                <a:srgbClr val="0276FD">
                  <a:alpha val="0"/>
                </a:srgbClr>
              </a:gs>
            </a:gsLst>
            <a:lin ang="0" scaled="1"/>
            <a:tileRect/>
          </a:gradFill>
          <a:ln w="25400"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6C87E356-03C4-9DFA-A946-47F5FD886095}"/>
              </a:ext>
            </a:extLst>
          </p:cNvPr>
          <p:cNvSpPr/>
          <p:nvPr/>
        </p:nvSpPr>
        <p:spPr>
          <a:xfrm>
            <a:off x="4609015" y="760483"/>
            <a:ext cx="992118" cy="992118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AC573DE7-C6DC-F608-0701-CF72CFA171A7}"/>
              </a:ext>
            </a:extLst>
          </p:cNvPr>
          <p:cNvSpPr/>
          <p:nvPr/>
        </p:nvSpPr>
        <p:spPr>
          <a:xfrm flipV="1">
            <a:off x="3212780" y="2527275"/>
            <a:ext cx="5679565" cy="8999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EACFD"/>
              </a:gs>
              <a:gs pos="100000">
                <a:srgbClr val="0276F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CA7D64A-A469-6072-D2B6-48FAD329B5F9}"/>
              </a:ext>
            </a:extLst>
          </p:cNvPr>
          <p:cNvGrpSpPr/>
          <p:nvPr/>
        </p:nvGrpSpPr>
        <p:grpSpPr>
          <a:xfrm>
            <a:off x="0" y="4860946"/>
            <a:ext cx="12192000" cy="2006953"/>
            <a:chOff x="0" y="4860946"/>
            <a:chExt cx="12192000" cy="2006953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1EECF50-D945-AEF8-5123-35E70A64B093}"/>
                </a:ext>
              </a:extLst>
            </p:cNvPr>
            <p:cNvSpPr/>
            <p:nvPr/>
          </p:nvSpPr>
          <p:spPr>
            <a:xfrm>
              <a:off x="6277707" y="5336607"/>
              <a:ext cx="19297" cy="41809"/>
            </a:xfrm>
            <a:custGeom>
              <a:avLst/>
              <a:gdLst>
                <a:gd name="connsiteX0" fmla="*/ 0 w 19297"/>
                <a:gd name="connsiteY0" fmla="*/ 0 h 41809"/>
                <a:gd name="connsiteX1" fmla="*/ 16081 w 19297"/>
                <a:gd name="connsiteY1" fmla="*/ 0 h 41809"/>
                <a:gd name="connsiteX2" fmla="*/ 19297 w 19297"/>
                <a:gd name="connsiteY2" fmla="*/ 16080 h 41809"/>
                <a:gd name="connsiteX3" fmla="*/ 0 w 19297"/>
                <a:gd name="connsiteY3" fmla="*/ 41809 h 41809"/>
                <a:gd name="connsiteX4" fmla="*/ 0 w 19297"/>
                <a:gd name="connsiteY4" fmla="*/ 0 h 41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97" h="41809">
                  <a:moveTo>
                    <a:pt x="0" y="0"/>
                  </a:moveTo>
                  <a:lnTo>
                    <a:pt x="16081" y="0"/>
                  </a:lnTo>
                  <a:cubicBezTo>
                    <a:pt x="19297" y="3216"/>
                    <a:pt x="19297" y="6432"/>
                    <a:pt x="19297" y="16080"/>
                  </a:cubicBezTo>
                  <a:cubicBezTo>
                    <a:pt x="19297" y="28945"/>
                    <a:pt x="16081" y="22512"/>
                    <a:pt x="0" y="41809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AD23424-0167-A96D-67FA-E0570CAA95F3}"/>
                </a:ext>
              </a:extLst>
            </p:cNvPr>
            <p:cNvSpPr/>
            <p:nvPr/>
          </p:nvSpPr>
          <p:spPr>
            <a:xfrm>
              <a:off x="6274491" y="5404143"/>
              <a:ext cx="19455" cy="38592"/>
            </a:xfrm>
            <a:custGeom>
              <a:avLst/>
              <a:gdLst>
                <a:gd name="connsiteX0" fmla="*/ 3216 w 19455"/>
                <a:gd name="connsiteY0" fmla="*/ 0 h 38592"/>
                <a:gd name="connsiteX1" fmla="*/ 19297 w 19455"/>
                <a:gd name="connsiteY1" fmla="*/ 19296 h 38592"/>
                <a:gd name="connsiteX2" fmla="*/ 0 w 19455"/>
                <a:gd name="connsiteY2" fmla="*/ 38592 h 38592"/>
                <a:gd name="connsiteX3" fmla="*/ 3216 w 19455"/>
                <a:gd name="connsiteY3" fmla="*/ 0 h 3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38592">
                  <a:moveTo>
                    <a:pt x="3216" y="0"/>
                  </a:moveTo>
                  <a:cubicBezTo>
                    <a:pt x="16081" y="0"/>
                    <a:pt x="19297" y="6432"/>
                    <a:pt x="19297" y="19296"/>
                  </a:cubicBezTo>
                  <a:cubicBezTo>
                    <a:pt x="19297" y="25728"/>
                    <a:pt x="22513" y="32160"/>
                    <a:pt x="0" y="38592"/>
                  </a:cubicBezTo>
                  <a:lnTo>
                    <a:pt x="3216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402E0A4-F7E1-C0F9-B9D3-5709345A15A8}"/>
                </a:ext>
              </a:extLst>
            </p:cNvPr>
            <p:cNvSpPr/>
            <p:nvPr/>
          </p:nvSpPr>
          <p:spPr>
            <a:xfrm>
              <a:off x="6274491" y="5468464"/>
              <a:ext cx="19455" cy="45024"/>
            </a:xfrm>
            <a:custGeom>
              <a:avLst/>
              <a:gdLst>
                <a:gd name="connsiteX0" fmla="*/ 0 w 19455"/>
                <a:gd name="connsiteY0" fmla="*/ 0 h 45024"/>
                <a:gd name="connsiteX1" fmla="*/ 19297 w 19455"/>
                <a:gd name="connsiteY1" fmla="*/ 22512 h 45024"/>
                <a:gd name="connsiteX2" fmla="*/ 0 w 19455"/>
                <a:gd name="connsiteY2" fmla="*/ 45024 h 45024"/>
                <a:gd name="connsiteX3" fmla="*/ 0 w 19455"/>
                <a:gd name="connsiteY3" fmla="*/ 0 h 4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45024">
                  <a:moveTo>
                    <a:pt x="0" y="0"/>
                  </a:moveTo>
                  <a:cubicBezTo>
                    <a:pt x="22513" y="3216"/>
                    <a:pt x="19297" y="16080"/>
                    <a:pt x="19297" y="22512"/>
                  </a:cubicBezTo>
                  <a:cubicBezTo>
                    <a:pt x="19297" y="35376"/>
                    <a:pt x="16081" y="41808"/>
                    <a:pt x="0" y="45024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A042A7F-D0E8-B5C5-B48B-8BDE2BEAE786}"/>
                </a:ext>
              </a:extLst>
            </p:cNvPr>
            <p:cNvSpPr/>
            <p:nvPr/>
          </p:nvSpPr>
          <p:spPr>
            <a:xfrm>
              <a:off x="6274491" y="5542433"/>
              <a:ext cx="19455" cy="45024"/>
            </a:xfrm>
            <a:custGeom>
              <a:avLst/>
              <a:gdLst>
                <a:gd name="connsiteX0" fmla="*/ 0 w 19455"/>
                <a:gd name="connsiteY0" fmla="*/ 0 h 45024"/>
                <a:gd name="connsiteX1" fmla="*/ 19297 w 19455"/>
                <a:gd name="connsiteY1" fmla="*/ 19296 h 45024"/>
                <a:gd name="connsiteX2" fmla="*/ 0 w 19455"/>
                <a:gd name="connsiteY2" fmla="*/ 45024 h 45024"/>
                <a:gd name="connsiteX3" fmla="*/ 0 w 19455"/>
                <a:gd name="connsiteY3" fmla="*/ 0 h 4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45024">
                  <a:moveTo>
                    <a:pt x="0" y="0"/>
                  </a:moveTo>
                  <a:cubicBezTo>
                    <a:pt x="22513" y="6432"/>
                    <a:pt x="19297" y="9648"/>
                    <a:pt x="19297" y="19296"/>
                  </a:cubicBezTo>
                  <a:cubicBezTo>
                    <a:pt x="19297" y="35376"/>
                    <a:pt x="12865" y="28944"/>
                    <a:pt x="0" y="45024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E00DEDE-593B-6FAA-C74F-DE97B2FBDC33}"/>
                </a:ext>
              </a:extLst>
            </p:cNvPr>
            <p:cNvSpPr/>
            <p:nvPr/>
          </p:nvSpPr>
          <p:spPr>
            <a:xfrm>
              <a:off x="6274491" y="5613186"/>
              <a:ext cx="19455" cy="51457"/>
            </a:xfrm>
            <a:custGeom>
              <a:avLst/>
              <a:gdLst>
                <a:gd name="connsiteX0" fmla="*/ 0 w 19455"/>
                <a:gd name="connsiteY0" fmla="*/ 0 h 51457"/>
                <a:gd name="connsiteX1" fmla="*/ 19297 w 19455"/>
                <a:gd name="connsiteY1" fmla="*/ 25729 h 51457"/>
                <a:gd name="connsiteX2" fmla="*/ 0 w 19455"/>
                <a:gd name="connsiteY2" fmla="*/ 51457 h 51457"/>
                <a:gd name="connsiteX3" fmla="*/ 0 w 19455"/>
                <a:gd name="connsiteY3" fmla="*/ 0 h 5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51457">
                  <a:moveTo>
                    <a:pt x="0" y="0"/>
                  </a:moveTo>
                  <a:cubicBezTo>
                    <a:pt x="22513" y="6432"/>
                    <a:pt x="19297" y="6432"/>
                    <a:pt x="19297" y="25729"/>
                  </a:cubicBezTo>
                  <a:cubicBezTo>
                    <a:pt x="19297" y="32161"/>
                    <a:pt x="22513" y="45025"/>
                    <a:pt x="0" y="51457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E864C73-C0CB-9D67-E64A-97D3BBFD3713}"/>
                </a:ext>
              </a:extLst>
            </p:cNvPr>
            <p:cNvSpPr/>
            <p:nvPr/>
          </p:nvSpPr>
          <p:spPr>
            <a:xfrm>
              <a:off x="6274491" y="5693587"/>
              <a:ext cx="19297" cy="35377"/>
            </a:xfrm>
            <a:custGeom>
              <a:avLst/>
              <a:gdLst>
                <a:gd name="connsiteX0" fmla="*/ 0 w 19297"/>
                <a:gd name="connsiteY0" fmla="*/ 0 h 35377"/>
                <a:gd name="connsiteX1" fmla="*/ 19297 w 19297"/>
                <a:gd name="connsiteY1" fmla="*/ 19296 h 35377"/>
                <a:gd name="connsiteX2" fmla="*/ 16081 w 19297"/>
                <a:gd name="connsiteY2" fmla="*/ 35377 h 35377"/>
                <a:gd name="connsiteX3" fmla="*/ 0 w 19297"/>
                <a:gd name="connsiteY3" fmla="*/ 35377 h 35377"/>
                <a:gd name="connsiteX4" fmla="*/ 0 w 19297"/>
                <a:gd name="connsiteY4" fmla="*/ 0 h 35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97" h="35377">
                  <a:moveTo>
                    <a:pt x="0" y="0"/>
                  </a:moveTo>
                  <a:cubicBezTo>
                    <a:pt x="16081" y="6432"/>
                    <a:pt x="19297" y="9648"/>
                    <a:pt x="19297" y="19296"/>
                  </a:cubicBezTo>
                  <a:cubicBezTo>
                    <a:pt x="19297" y="28945"/>
                    <a:pt x="19297" y="28945"/>
                    <a:pt x="16081" y="35377"/>
                  </a:cubicBezTo>
                  <a:lnTo>
                    <a:pt x="0" y="35377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5500EBD-610D-AF35-2C86-826911F2282C}"/>
                </a:ext>
              </a:extLst>
            </p:cNvPr>
            <p:cNvSpPr/>
            <p:nvPr/>
          </p:nvSpPr>
          <p:spPr>
            <a:xfrm>
              <a:off x="6342028" y="5918710"/>
              <a:ext cx="48241" cy="118993"/>
            </a:xfrm>
            <a:custGeom>
              <a:avLst/>
              <a:gdLst>
                <a:gd name="connsiteX0" fmla="*/ 3216 w 48241"/>
                <a:gd name="connsiteY0" fmla="*/ 0 h 118993"/>
                <a:gd name="connsiteX1" fmla="*/ 48241 w 48241"/>
                <a:gd name="connsiteY1" fmla="*/ 64321 h 118993"/>
                <a:gd name="connsiteX2" fmla="*/ 0 w 48241"/>
                <a:gd name="connsiteY2" fmla="*/ 118993 h 118993"/>
                <a:gd name="connsiteX3" fmla="*/ 3216 w 48241"/>
                <a:gd name="connsiteY3" fmla="*/ 0 h 11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41" h="118993">
                  <a:moveTo>
                    <a:pt x="3216" y="0"/>
                  </a:moveTo>
                  <a:cubicBezTo>
                    <a:pt x="16080" y="19296"/>
                    <a:pt x="48241" y="54672"/>
                    <a:pt x="48241" y="64321"/>
                  </a:cubicBezTo>
                  <a:cubicBezTo>
                    <a:pt x="48241" y="70753"/>
                    <a:pt x="16080" y="102913"/>
                    <a:pt x="0" y="118993"/>
                  </a:cubicBezTo>
                  <a:lnTo>
                    <a:pt x="3216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351DBDC-8C2D-3C54-601D-1D2E0C75FD5A}"/>
                </a:ext>
              </a:extLst>
            </p:cNvPr>
            <p:cNvSpPr/>
            <p:nvPr/>
          </p:nvSpPr>
          <p:spPr>
            <a:xfrm>
              <a:off x="6268059" y="5925142"/>
              <a:ext cx="22513" cy="57889"/>
            </a:xfrm>
            <a:custGeom>
              <a:avLst/>
              <a:gdLst>
                <a:gd name="connsiteX0" fmla="*/ 12864 w 22513"/>
                <a:gd name="connsiteY0" fmla="*/ 0 h 57889"/>
                <a:gd name="connsiteX1" fmla="*/ 22513 w 22513"/>
                <a:gd name="connsiteY1" fmla="*/ 3216 h 57889"/>
                <a:gd name="connsiteX2" fmla="*/ 19297 w 22513"/>
                <a:gd name="connsiteY2" fmla="*/ 57889 h 57889"/>
                <a:gd name="connsiteX3" fmla="*/ 6432 w 22513"/>
                <a:gd name="connsiteY3" fmla="*/ 57889 h 57889"/>
                <a:gd name="connsiteX4" fmla="*/ 0 w 22513"/>
                <a:gd name="connsiteY4" fmla="*/ 51457 h 57889"/>
                <a:gd name="connsiteX5" fmla="*/ 12864 w 22513"/>
                <a:gd name="connsiteY5" fmla="*/ 0 h 5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513" h="57889">
                  <a:moveTo>
                    <a:pt x="12864" y="0"/>
                  </a:moveTo>
                  <a:cubicBezTo>
                    <a:pt x="16080" y="0"/>
                    <a:pt x="19297" y="3216"/>
                    <a:pt x="22513" y="3216"/>
                  </a:cubicBezTo>
                  <a:lnTo>
                    <a:pt x="19297" y="57889"/>
                  </a:lnTo>
                  <a:lnTo>
                    <a:pt x="6432" y="57889"/>
                  </a:lnTo>
                  <a:lnTo>
                    <a:pt x="0" y="51457"/>
                  </a:lnTo>
                  <a:cubicBezTo>
                    <a:pt x="6432" y="38592"/>
                    <a:pt x="-6432" y="9648"/>
                    <a:pt x="12864" y="0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30E9E2D-1AF1-2BE4-589A-C31913E39A3C}"/>
                </a:ext>
              </a:extLst>
            </p:cNvPr>
            <p:cNvSpPr/>
            <p:nvPr/>
          </p:nvSpPr>
          <p:spPr>
            <a:xfrm>
              <a:off x="6268059" y="6005543"/>
              <a:ext cx="22513" cy="64321"/>
            </a:xfrm>
            <a:custGeom>
              <a:avLst/>
              <a:gdLst>
                <a:gd name="connsiteX0" fmla="*/ 3216 w 22513"/>
                <a:gd name="connsiteY0" fmla="*/ 0 h 64321"/>
                <a:gd name="connsiteX1" fmla="*/ 22513 w 22513"/>
                <a:gd name="connsiteY1" fmla="*/ 3216 h 64321"/>
                <a:gd name="connsiteX2" fmla="*/ 22513 w 22513"/>
                <a:gd name="connsiteY2" fmla="*/ 64321 h 64321"/>
                <a:gd name="connsiteX3" fmla="*/ 0 w 22513"/>
                <a:gd name="connsiteY3" fmla="*/ 6432 h 64321"/>
                <a:gd name="connsiteX4" fmla="*/ 3216 w 22513"/>
                <a:gd name="connsiteY4" fmla="*/ 0 h 6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13" h="64321">
                  <a:moveTo>
                    <a:pt x="3216" y="0"/>
                  </a:moveTo>
                  <a:cubicBezTo>
                    <a:pt x="9648" y="0"/>
                    <a:pt x="16080" y="0"/>
                    <a:pt x="22513" y="3216"/>
                  </a:cubicBezTo>
                  <a:lnTo>
                    <a:pt x="22513" y="64321"/>
                  </a:lnTo>
                  <a:cubicBezTo>
                    <a:pt x="12864" y="48240"/>
                    <a:pt x="0" y="12864"/>
                    <a:pt x="0" y="6432"/>
                  </a:cubicBezTo>
                  <a:lnTo>
                    <a:pt x="3216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EE314D5-7A6D-A628-24B1-7E3A23A5B47B}"/>
                </a:ext>
              </a:extLst>
            </p:cNvPr>
            <p:cNvSpPr/>
            <p:nvPr/>
          </p:nvSpPr>
          <p:spPr>
            <a:xfrm>
              <a:off x="6345243" y="6005543"/>
              <a:ext cx="112562" cy="77185"/>
            </a:xfrm>
            <a:custGeom>
              <a:avLst/>
              <a:gdLst>
                <a:gd name="connsiteX0" fmla="*/ 57889 w 112562"/>
                <a:gd name="connsiteY0" fmla="*/ 0 h 77185"/>
                <a:gd name="connsiteX1" fmla="*/ 112562 w 112562"/>
                <a:gd name="connsiteY1" fmla="*/ 67537 h 77185"/>
                <a:gd name="connsiteX2" fmla="*/ 73969 w 112562"/>
                <a:gd name="connsiteY2" fmla="*/ 64321 h 77185"/>
                <a:gd name="connsiteX3" fmla="*/ 61105 w 112562"/>
                <a:gd name="connsiteY3" fmla="*/ 77185 h 77185"/>
                <a:gd name="connsiteX4" fmla="*/ 0 w 112562"/>
                <a:gd name="connsiteY4" fmla="*/ 73969 h 77185"/>
                <a:gd name="connsiteX5" fmla="*/ 57889 w 112562"/>
                <a:gd name="connsiteY5" fmla="*/ 0 h 7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562" h="77185">
                  <a:moveTo>
                    <a:pt x="57889" y="0"/>
                  </a:moveTo>
                  <a:cubicBezTo>
                    <a:pt x="70753" y="6432"/>
                    <a:pt x="90049" y="45024"/>
                    <a:pt x="112562" y="67537"/>
                  </a:cubicBezTo>
                  <a:cubicBezTo>
                    <a:pt x="99697" y="64321"/>
                    <a:pt x="86833" y="64321"/>
                    <a:pt x="73969" y="64321"/>
                  </a:cubicBezTo>
                  <a:cubicBezTo>
                    <a:pt x="70753" y="70753"/>
                    <a:pt x="67537" y="77185"/>
                    <a:pt x="61105" y="77185"/>
                  </a:cubicBezTo>
                  <a:cubicBezTo>
                    <a:pt x="51457" y="77185"/>
                    <a:pt x="19296" y="73969"/>
                    <a:pt x="0" y="73969"/>
                  </a:cubicBezTo>
                  <a:cubicBezTo>
                    <a:pt x="16080" y="51456"/>
                    <a:pt x="35377" y="25728"/>
                    <a:pt x="57889" y="0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874C286-A97E-7795-B74A-881A3EE7365A}"/>
                </a:ext>
              </a:extLst>
            </p:cNvPr>
            <p:cNvSpPr/>
            <p:nvPr/>
          </p:nvSpPr>
          <p:spPr>
            <a:xfrm>
              <a:off x="6097609" y="6070209"/>
              <a:ext cx="77185" cy="9303"/>
            </a:xfrm>
            <a:custGeom>
              <a:avLst/>
              <a:gdLst>
                <a:gd name="connsiteX0" fmla="*/ 38593 w 77185"/>
                <a:gd name="connsiteY0" fmla="*/ 57 h 9303"/>
                <a:gd name="connsiteX1" fmla="*/ 77185 w 77185"/>
                <a:gd name="connsiteY1" fmla="*/ 9303 h 9303"/>
                <a:gd name="connsiteX2" fmla="*/ 35377 w 77185"/>
                <a:gd name="connsiteY2" fmla="*/ 9303 h 9303"/>
                <a:gd name="connsiteX3" fmla="*/ 0 w 77185"/>
                <a:gd name="connsiteY3" fmla="*/ 2871 h 9303"/>
                <a:gd name="connsiteX4" fmla="*/ 38593 w 77185"/>
                <a:gd name="connsiteY4" fmla="*/ 57 h 9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85" h="9303">
                  <a:moveTo>
                    <a:pt x="38593" y="57"/>
                  </a:moveTo>
                  <a:cubicBezTo>
                    <a:pt x="51457" y="-345"/>
                    <a:pt x="64321" y="1263"/>
                    <a:pt x="77185" y="9303"/>
                  </a:cubicBezTo>
                  <a:lnTo>
                    <a:pt x="35377" y="9303"/>
                  </a:lnTo>
                  <a:cubicBezTo>
                    <a:pt x="25729" y="6087"/>
                    <a:pt x="12864" y="6087"/>
                    <a:pt x="0" y="2871"/>
                  </a:cubicBezTo>
                  <a:cubicBezTo>
                    <a:pt x="12864" y="2871"/>
                    <a:pt x="25729" y="459"/>
                    <a:pt x="38593" y="57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7F461DD-2D52-B2A9-6F19-F7C071910935}"/>
                </a:ext>
              </a:extLst>
            </p:cNvPr>
            <p:cNvSpPr/>
            <p:nvPr/>
          </p:nvSpPr>
          <p:spPr>
            <a:xfrm>
              <a:off x="0" y="4860946"/>
              <a:ext cx="12192000" cy="2006953"/>
            </a:xfrm>
            <a:custGeom>
              <a:avLst/>
              <a:gdLst>
                <a:gd name="connsiteX0" fmla="*/ 6303435 w 12192000"/>
                <a:gd name="connsiteY0" fmla="*/ 0 h 2006953"/>
                <a:gd name="connsiteX1" fmla="*/ 6309867 w 12192000"/>
                <a:gd name="connsiteY1" fmla="*/ 3216 h 2006953"/>
                <a:gd name="connsiteX2" fmla="*/ 6306651 w 12192000"/>
                <a:gd name="connsiteY2" fmla="*/ 125425 h 2006953"/>
                <a:gd name="connsiteX3" fmla="*/ 6306651 w 12192000"/>
                <a:gd name="connsiteY3" fmla="*/ 144721 h 2006953"/>
                <a:gd name="connsiteX4" fmla="*/ 6316299 w 12192000"/>
                <a:gd name="connsiteY4" fmla="*/ 154370 h 2006953"/>
                <a:gd name="connsiteX5" fmla="*/ 6309867 w 12192000"/>
                <a:gd name="connsiteY5" fmla="*/ 160802 h 2006953"/>
                <a:gd name="connsiteX6" fmla="*/ 6309867 w 12192000"/>
                <a:gd name="connsiteY6" fmla="*/ 231554 h 2006953"/>
                <a:gd name="connsiteX7" fmla="*/ 6322731 w 12192000"/>
                <a:gd name="connsiteY7" fmla="*/ 241203 h 2006953"/>
                <a:gd name="connsiteX8" fmla="*/ 6313083 w 12192000"/>
                <a:gd name="connsiteY8" fmla="*/ 308739 h 2006953"/>
                <a:gd name="connsiteX9" fmla="*/ 6329163 w 12192000"/>
                <a:gd name="connsiteY9" fmla="*/ 324819 h 2006953"/>
                <a:gd name="connsiteX10" fmla="*/ 6335595 w 12192000"/>
                <a:gd name="connsiteY10" fmla="*/ 350548 h 2006953"/>
                <a:gd name="connsiteX11" fmla="*/ 6322731 w 12192000"/>
                <a:gd name="connsiteY11" fmla="*/ 369844 h 2006953"/>
                <a:gd name="connsiteX12" fmla="*/ 6322731 w 12192000"/>
                <a:gd name="connsiteY12" fmla="*/ 437381 h 2006953"/>
                <a:gd name="connsiteX13" fmla="*/ 6332379 w 12192000"/>
                <a:gd name="connsiteY13" fmla="*/ 450245 h 2006953"/>
                <a:gd name="connsiteX14" fmla="*/ 6322731 w 12192000"/>
                <a:gd name="connsiteY14" fmla="*/ 466325 h 2006953"/>
                <a:gd name="connsiteX15" fmla="*/ 6399916 w 12192000"/>
                <a:gd name="connsiteY15" fmla="*/ 566022 h 2006953"/>
                <a:gd name="connsiteX16" fmla="*/ 6396700 w 12192000"/>
                <a:gd name="connsiteY16" fmla="*/ 582102 h 2006953"/>
                <a:gd name="connsiteX17" fmla="*/ 6345243 w 12192000"/>
                <a:gd name="connsiteY17" fmla="*/ 639991 h 2006953"/>
                <a:gd name="connsiteX18" fmla="*/ 6342027 w 12192000"/>
                <a:gd name="connsiteY18" fmla="*/ 675367 h 2006953"/>
                <a:gd name="connsiteX19" fmla="*/ 6342027 w 12192000"/>
                <a:gd name="connsiteY19" fmla="*/ 1064508 h 2006953"/>
                <a:gd name="connsiteX20" fmla="*/ 6409564 w 12192000"/>
                <a:gd name="connsiteY20" fmla="*/ 1148125 h 2006953"/>
                <a:gd name="connsiteX21" fmla="*/ 6374188 w 12192000"/>
                <a:gd name="connsiteY21" fmla="*/ 1215662 h 2006953"/>
                <a:gd name="connsiteX22" fmla="*/ 6499613 w 12192000"/>
                <a:gd name="connsiteY22" fmla="*/ 1392544 h 2006953"/>
                <a:gd name="connsiteX23" fmla="*/ 6531773 w 12192000"/>
                <a:gd name="connsiteY23" fmla="*/ 1392544 h 2006953"/>
                <a:gd name="connsiteX24" fmla="*/ 6547854 w 12192000"/>
                <a:gd name="connsiteY24" fmla="*/ 1328223 h 2006953"/>
                <a:gd name="connsiteX25" fmla="*/ 6641119 w 12192000"/>
                <a:gd name="connsiteY25" fmla="*/ 1328223 h 2006953"/>
                <a:gd name="connsiteX26" fmla="*/ 6653983 w 12192000"/>
                <a:gd name="connsiteY26" fmla="*/ 1347519 h 2006953"/>
                <a:gd name="connsiteX27" fmla="*/ 6846945 w 12192000"/>
                <a:gd name="connsiteY27" fmla="*/ 1347519 h 2006953"/>
                <a:gd name="connsiteX28" fmla="*/ 6846945 w 12192000"/>
                <a:gd name="connsiteY28" fmla="*/ 1247822 h 2006953"/>
                <a:gd name="connsiteX29" fmla="*/ 6528557 w 12192000"/>
                <a:gd name="connsiteY29" fmla="*/ 1125613 h 2006953"/>
                <a:gd name="connsiteX30" fmla="*/ 6541422 w 12192000"/>
                <a:gd name="connsiteY30" fmla="*/ 1119181 h 2006953"/>
                <a:gd name="connsiteX31" fmla="*/ 6721520 w 12192000"/>
                <a:gd name="connsiteY31" fmla="*/ 1122397 h 2006953"/>
                <a:gd name="connsiteX32" fmla="*/ 6772976 w 12192000"/>
                <a:gd name="connsiteY32" fmla="*/ 1128829 h 2006953"/>
                <a:gd name="connsiteX33" fmla="*/ 7316487 w 12192000"/>
                <a:gd name="connsiteY33" fmla="*/ 1132045 h 2006953"/>
                <a:gd name="connsiteX34" fmla="*/ 7329351 w 12192000"/>
                <a:gd name="connsiteY34" fmla="*/ 1125613 h 2006953"/>
                <a:gd name="connsiteX35" fmla="*/ 7522313 w 12192000"/>
                <a:gd name="connsiteY35" fmla="*/ 1125613 h 2006953"/>
                <a:gd name="connsiteX36" fmla="*/ 7522313 w 12192000"/>
                <a:gd name="connsiteY36" fmla="*/ 1135261 h 2006953"/>
                <a:gd name="connsiteX37" fmla="*/ 7451560 w 12192000"/>
                <a:gd name="connsiteY37" fmla="*/ 1170637 h 2006953"/>
                <a:gd name="connsiteX38" fmla="*/ 7216789 w 12192000"/>
                <a:gd name="connsiteY38" fmla="*/ 1247822 h 2006953"/>
                <a:gd name="connsiteX39" fmla="*/ 7210357 w 12192000"/>
                <a:gd name="connsiteY39" fmla="*/ 1273550 h 2006953"/>
                <a:gd name="connsiteX40" fmla="*/ 7216789 w 12192000"/>
                <a:gd name="connsiteY40" fmla="*/ 1299279 h 2006953"/>
                <a:gd name="connsiteX41" fmla="*/ 7477289 w 12192000"/>
                <a:gd name="connsiteY41" fmla="*/ 1299279 h 2006953"/>
                <a:gd name="connsiteX42" fmla="*/ 7477289 w 12192000"/>
                <a:gd name="connsiteY42" fmla="*/ 1334655 h 2006953"/>
                <a:gd name="connsiteX43" fmla="*/ 7541609 w 12192000"/>
                <a:gd name="connsiteY43" fmla="*/ 1334655 h 2006953"/>
                <a:gd name="connsiteX44" fmla="*/ 7567338 w 12192000"/>
                <a:gd name="connsiteY44" fmla="*/ 1286414 h 2006953"/>
                <a:gd name="connsiteX45" fmla="*/ 7567338 w 12192000"/>
                <a:gd name="connsiteY45" fmla="*/ 987323 h 2006953"/>
                <a:gd name="connsiteX46" fmla="*/ 7583418 w 12192000"/>
                <a:gd name="connsiteY46" fmla="*/ 964811 h 2006953"/>
                <a:gd name="connsiteX47" fmla="*/ 7583418 w 12192000"/>
                <a:gd name="connsiteY47" fmla="*/ 906922 h 2006953"/>
                <a:gd name="connsiteX48" fmla="*/ 7589850 w 12192000"/>
                <a:gd name="connsiteY48" fmla="*/ 877978 h 2006953"/>
                <a:gd name="connsiteX49" fmla="*/ 7615578 w 12192000"/>
                <a:gd name="connsiteY49" fmla="*/ 877978 h 2006953"/>
                <a:gd name="connsiteX50" fmla="*/ 7618794 w 12192000"/>
                <a:gd name="connsiteY50" fmla="*/ 903706 h 2006953"/>
                <a:gd name="connsiteX51" fmla="*/ 7724923 w 12192000"/>
                <a:gd name="connsiteY51" fmla="*/ 903706 h 2006953"/>
                <a:gd name="connsiteX52" fmla="*/ 7731356 w 12192000"/>
                <a:gd name="connsiteY52" fmla="*/ 881194 h 2006953"/>
                <a:gd name="connsiteX53" fmla="*/ 7750652 w 12192000"/>
                <a:gd name="connsiteY53" fmla="*/ 877978 h 2006953"/>
                <a:gd name="connsiteX54" fmla="*/ 7757084 w 12192000"/>
                <a:gd name="connsiteY54" fmla="*/ 881194 h 2006953"/>
                <a:gd name="connsiteX55" fmla="*/ 7766732 w 12192000"/>
                <a:gd name="connsiteY55" fmla="*/ 913354 h 2006953"/>
                <a:gd name="connsiteX56" fmla="*/ 7763516 w 12192000"/>
                <a:gd name="connsiteY56" fmla="*/ 974459 h 2006953"/>
                <a:gd name="connsiteX57" fmla="*/ 7776380 w 12192000"/>
                <a:gd name="connsiteY57" fmla="*/ 987323 h 2006953"/>
                <a:gd name="connsiteX58" fmla="*/ 7779596 w 12192000"/>
                <a:gd name="connsiteY58" fmla="*/ 1019483 h 2006953"/>
                <a:gd name="connsiteX59" fmla="*/ 7786028 w 12192000"/>
                <a:gd name="connsiteY59" fmla="*/ 1022699 h 2006953"/>
                <a:gd name="connsiteX60" fmla="*/ 7805324 w 12192000"/>
                <a:gd name="connsiteY60" fmla="*/ 1013051 h 2006953"/>
                <a:gd name="connsiteX61" fmla="*/ 7805324 w 12192000"/>
                <a:gd name="connsiteY61" fmla="*/ 787929 h 2006953"/>
                <a:gd name="connsiteX62" fmla="*/ 7818189 w 12192000"/>
                <a:gd name="connsiteY62" fmla="*/ 787929 h 2006953"/>
                <a:gd name="connsiteX63" fmla="*/ 8046527 w 12192000"/>
                <a:gd name="connsiteY63" fmla="*/ 826521 h 2006953"/>
                <a:gd name="connsiteX64" fmla="*/ 8049743 w 12192000"/>
                <a:gd name="connsiteY64" fmla="*/ 852249 h 2006953"/>
                <a:gd name="connsiteX65" fmla="*/ 8049743 w 12192000"/>
                <a:gd name="connsiteY65" fmla="*/ 1000187 h 2006953"/>
                <a:gd name="connsiteX66" fmla="*/ 8175169 w 12192000"/>
                <a:gd name="connsiteY66" fmla="*/ 1019483 h 2006953"/>
                <a:gd name="connsiteX67" fmla="*/ 8175169 w 12192000"/>
                <a:gd name="connsiteY67" fmla="*/ 1035564 h 2006953"/>
                <a:gd name="connsiteX68" fmla="*/ 8175169 w 12192000"/>
                <a:gd name="connsiteY68" fmla="*/ 1398976 h 2006953"/>
                <a:gd name="connsiteX69" fmla="*/ 8184817 w 12192000"/>
                <a:gd name="connsiteY69" fmla="*/ 1402192 h 2006953"/>
                <a:gd name="connsiteX70" fmla="*/ 8197681 w 12192000"/>
                <a:gd name="connsiteY70" fmla="*/ 1379680 h 2006953"/>
                <a:gd name="connsiteX71" fmla="*/ 8181601 w 12192000"/>
                <a:gd name="connsiteY71" fmla="*/ 730040 h 2006953"/>
                <a:gd name="connsiteX72" fmla="*/ 8416371 w 12192000"/>
                <a:gd name="connsiteY72" fmla="*/ 730040 h 2006953"/>
                <a:gd name="connsiteX73" fmla="*/ 8416371 w 12192000"/>
                <a:gd name="connsiteY73" fmla="*/ 1328223 h 2006953"/>
                <a:gd name="connsiteX74" fmla="*/ 8422803 w 12192000"/>
                <a:gd name="connsiteY74" fmla="*/ 1331439 h 2006953"/>
                <a:gd name="connsiteX75" fmla="*/ 8471044 w 12192000"/>
                <a:gd name="connsiteY75" fmla="*/ 1305711 h 2006953"/>
                <a:gd name="connsiteX76" fmla="*/ 8458180 w 12192000"/>
                <a:gd name="connsiteY76" fmla="*/ 749336 h 2006953"/>
                <a:gd name="connsiteX77" fmla="*/ 8503204 w 12192000"/>
                <a:gd name="connsiteY77" fmla="*/ 749336 h 2006953"/>
                <a:gd name="connsiteX78" fmla="*/ 8503204 w 12192000"/>
                <a:gd name="connsiteY78" fmla="*/ 656071 h 2006953"/>
                <a:gd name="connsiteX79" fmla="*/ 8545013 w 12192000"/>
                <a:gd name="connsiteY79" fmla="*/ 636775 h 2006953"/>
                <a:gd name="connsiteX80" fmla="*/ 8545013 w 12192000"/>
                <a:gd name="connsiteY80" fmla="*/ 604615 h 2006953"/>
                <a:gd name="connsiteX81" fmla="*/ 8551445 w 12192000"/>
                <a:gd name="connsiteY81" fmla="*/ 598183 h 2006953"/>
                <a:gd name="connsiteX82" fmla="*/ 8728327 w 12192000"/>
                <a:gd name="connsiteY82" fmla="*/ 594967 h 2006953"/>
                <a:gd name="connsiteX83" fmla="*/ 8728327 w 12192000"/>
                <a:gd name="connsiteY83" fmla="*/ 578886 h 2006953"/>
                <a:gd name="connsiteX84" fmla="*/ 8728327 w 12192000"/>
                <a:gd name="connsiteY84" fmla="*/ 569238 h 2006953"/>
                <a:gd name="connsiteX85" fmla="*/ 8728327 w 12192000"/>
                <a:gd name="connsiteY85" fmla="*/ 562806 h 2006953"/>
                <a:gd name="connsiteX86" fmla="*/ 8744407 w 12192000"/>
                <a:gd name="connsiteY86" fmla="*/ 553158 h 2006953"/>
                <a:gd name="connsiteX87" fmla="*/ 8744407 w 12192000"/>
                <a:gd name="connsiteY87" fmla="*/ 543510 h 2006953"/>
                <a:gd name="connsiteX88" fmla="*/ 8750839 w 12192000"/>
                <a:gd name="connsiteY88" fmla="*/ 537078 h 2006953"/>
                <a:gd name="connsiteX89" fmla="*/ 8750839 w 12192000"/>
                <a:gd name="connsiteY89" fmla="*/ 466325 h 2006953"/>
                <a:gd name="connsiteX90" fmla="*/ 8760487 w 12192000"/>
                <a:gd name="connsiteY90" fmla="*/ 466325 h 2006953"/>
                <a:gd name="connsiteX91" fmla="*/ 8760487 w 12192000"/>
                <a:gd name="connsiteY91" fmla="*/ 533862 h 2006953"/>
                <a:gd name="connsiteX92" fmla="*/ 8763704 w 12192000"/>
                <a:gd name="connsiteY92" fmla="*/ 556374 h 2006953"/>
                <a:gd name="connsiteX93" fmla="*/ 8776568 w 12192000"/>
                <a:gd name="connsiteY93" fmla="*/ 562806 h 2006953"/>
                <a:gd name="connsiteX94" fmla="*/ 8779784 w 12192000"/>
                <a:gd name="connsiteY94" fmla="*/ 601399 h 2006953"/>
                <a:gd name="connsiteX95" fmla="*/ 8799080 w 12192000"/>
                <a:gd name="connsiteY95" fmla="*/ 611047 h 2006953"/>
                <a:gd name="connsiteX96" fmla="*/ 8802296 w 12192000"/>
                <a:gd name="connsiteY96" fmla="*/ 659287 h 2006953"/>
                <a:gd name="connsiteX97" fmla="*/ 8815160 w 12192000"/>
                <a:gd name="connsiteY97" fmla="*/ 678584 h 2006953"/>
                <a:gd name="connsiteX98" fmla="*/ 8815160 w 12192000"/>
                <a:gd name="connsiteY98" fmla="*/ 758984 h 2006953"/>
                <a:gd name="connsiteX99" fmla="*/ 8828024 w 12192000"/>
                <a:gd name="connsiteY99" fmla="*/ 768633 h 2006953"/>
                <a:gd name="connsiteX100" fmla="*/ 8828024 w 12192000"/>
                <a:gd name="connsiteY100" fmla="*/ 1112748 h 2006953"/>
                <a:gd name="connsiteX101" fmla="*/ 8885913 w 12192000"/>
                <a:gd name="connsiteY101" fmla="*/ 1077372 h 2006953"/>
                <a:gd name="connsiteX102" fmla="*/ 8885913 w 12192000"/>
                <a:gd name="connsiteY102" fmla="*/ 974459 h 2006953"/>
                <a:gd name="connsiteX103" fmla="*/ 8895561 w 12192000"/>
                <a:gd name="connsiteY103" fmla="*/ 964811 h 2006953"/>
                <a:gd name="connsiteX104" fmla="*/ 8901993 w 12192000"/>
                <a:gd name="connsiteY104" fmla="*/ 968027 h 2006953"/>
                <a:gd name="connsiteX105" fmla="*/ 8903698 w 12192000"/>
                <a:gd name="connsiteY105" fmla="*/ 969442 h 2006953"/>
                <a:gd name="connsiteX106" fmla="*/ 8908425 w 12192000"/>
                <a:gd name="connsiteY106" fmla="*/ 968027 h 2006953"/>
                <a:gd name="connsiteX107" fmla="*/ 9037067 w 12192000"/>
                <a:gd name="connsiteY107" fmla="*/ 1061292 h 2006953"/>
                <a:gd name="connsiteX108" fmla="*/ 9037067 w 12192000"/>
                <a:gd name="connsiteY108" fmla="*/ 897274 h 2006953"/>
                <a:gd name="connsiteX109" fmla="*/ 9107820 w 12192000"/>
                <a:gd name="connsiteY109" fmla="*/ 871546 h 2006953"/>
                <a:gd name="connsiteX110" fmla="*/ 9143196 w 12192000"/>
                <a:gd name="connsiteY110" fmla="*/ 874762 h 2006953"/>
                <a:gd name="connsiteX111" fmla="*/ 9152844 w 12192000"/>
                <a:gd name="connsiteY111" fmla="*/ 887626 h 2006953"/>
                <a:gd name="connsiteX112" fmla="*/ 9213949 w 12192000"/>
                <a:gd name="connsiteY112" fmla="*/ 861898 h 2006953"/>
                <a:gd name="connsiteX113" fmla="*/ 9294350 w 12192000"/>
                <a:gd name="connsiteY113" fmla="*/ 845817 h 2006953"/>
                <a:gd name="connsiteX114" fmla="*/ 9297566 w 12192000"/>
                <a:gd name="connsiteY114" fmla="*/ 868330 h 2006953"/>
                <a:gd name="connsiteX115" fmla="*/ 9316862 w 12192000"/>
                <a:gd name="connsiteY115" fmla="*/ 900490 h 2006953"/>
                <a:gd name="connsiteX116" fmla="*/ 9313646 w 12192000"/>
                <a:gd name="connsiteY116" fmla="*/ 1093452 h 2006953"/>
                <a:gd name="connsiteX117" fmla="*/ 9320078 w 12192000"/>
                <a:gd name="connsiteY117" fmla="*/ 1096668 h 2006953"/>
                <a:gd name="connsiteX118" fmla="*/ 9339374 w 12192000"/>
                <a:gd name="connsiteY118" fmla="*/ 1051644 h 2006953"/>
                <a:gd name="connsiteX119" fmla="*/ 9342590 w 12192000"/>
                <a:gd name="connsiteY119" fmla="*/ 1009835 h 2006953"/>
                <a:gd name="connsiteX120" fmla="*/ 9342590 w 12192000"/>
                <a:gd name="connsiteY120" fmla="*/ 945515 h 2006953"/>
                <a:gd name="connsiteX121" fmla="*/ 9365103 w 12192000"/>
                <a:gd name="connsiteY121" fmla="*/ 945515 h 2006953"/>
                <a:gd name="connsiteX122" fmla="*/ 9365103 w 12192000"/>
                <a:gd name="connsiteY122" fmla="*/ 775065 h 2006953"/>
                <a:gd name="connsiteX123" fmla="*/ 9371535 w 12192000"/>
                <a:gd name="connsiteY123" fmla="*/ 771849 h 2006953"/>
                <a:gd name="connsiteX124" fmla="*/ 9371535 w 12192000"/>
                <a:gd name="connsiteY124" fmla="*/ 945515 h 2006953"/>
                <a:gd name="connsiteX125" fmla="*/ 9403695 w 12192000"/>
                <a:gd name="connsiteY125" fmla="*/ 948731 h 2006953"/>
                <a:gd name="connsiteX126" fmla="*/ 9439071 w 12192000"/>
                <a:gd name="connsiteY126" fmla="*/ 942299 h 2006953"/>
                <a:gd name="connsiteX127" fmla="*/ 9442288 w 12192000"/>
                <a:gd name="connsiteY127" fmla="*/ 771849 h 2006953"/>
                <a:gd name="connsiteX128" fmla="*/ 9445504 w 12192000"/>
                <a:gd name="connsiteY128" fmla="*/ 942299 h 2006953"/>
                <a:gd name="connsiteX129" fmla="*/ 9468016 w 12192000"/>
                <a:gd name="connsiteY129" fmla="*/ 948731 h 2006953"/>
                <a:gd name="connsiteX130" fmla="*/ 9464800 w 12192000"/>
                <a:gd name="connsiteY130" fmla="*/ 1074156 h 2006953"/>
                <a:gd name="connsiteX131" fmla="*/ 9487312 w 12192000"/>
                <a:gd name="connsiteY131" fmla="*/ 1103100 h 2006953"/>
                <a:gd name="connsiteX132" fmla="*/ 9493744 w 12192000"/>
                <a:gd name="connsiteY132" fmla="*/ 1080588 h 2006953"/>
                <a:gd name="connsiteX133" fmla="*/ 9496960 w 12192000"/>
                <a:gd name="connsiteY133" fmla="*/ 865114 h 2006953"/>
                <a:gd name="connsiteX134" fmla="*/ 9509824 w 12192000"/>
                <a:gd name="connsiteY134" fmla="*/ 855466 h 2006953"/>
                <a:gd name="connsiteX135" fmla="*/ 9496960 w 12192000"/>
                <a:gd name="connsiteY135" fmla="*/ 842601 h 2006953"/>
                <a:gd name="connsiteX136" fmla="*/ 9664194 w 12192000"/>
                <a:gd name="connsiteY136" fmla="*/ 804009 h 2006953"/>
                <a:gd name="connsiteX137" fmla="*/ 9744595 w 12192000"/>
                <a:gd name="connsiteY137" fmla="*/ 791145 h 2006953"/>
                <a:gd name="connsiteX138" fmla="*/ 9776755 w 12192000"/>
                <a:gd name="connsiteY138" fmla="*/ 797577 h 2006953"/>
                <a:gd name="connsiteX139" fmla="*/ 9738163 w 12192000"/>
                <a:gd name="connsiteY139" fmla="*/ 832953 h 2006953"/>
                <a:gd name="connsiteX140" fmla="*/ 9744595 w 12192000"/>
                <a:gd name="connsiteY140" fmla="*/ 861898 h 2006953"/>
                <a:gd name="connsiteX141" fmla="*/ 9738163 w 12192000"/>
                <a:gd name="connsiteY141" fmla="*/ 1083804 h 2006953"/>
                <a:gd name="connsiteX142" fmla="*/ 9744595 w 12192000"/>
                <a:gd name="connsiteY142" fmla="*/ 1099884 h 2006953"/>
                <a:gd name="connsiteX143" fmla="*/ 9751027 w 12192000"/>
                <a:gd name="connsiteY143" fmla="*/ 1096668 h 2006953"/>
                <a:gd name="connsiteX144" fmla="*/ 9754243 w 12192000"/>
                <a:gd name="connsiteY144" fmla="*/ 1077372 h 2006953"/>
                <a:gd name="connsiteX145" fmla="*/ 9837860 w 12192000"/>
                <a:gd name="connsiteY145" fmla="*/ 1051644 h 2006953"/>
                <a:gd name="connsiteX146" fmla="*/ 9937557 w 12192000"/>
                <a:gd name="connsiteY146" fmla="*/ 1083804 h 2006953"/>
                <a:gd name="connsiteX147" fmla="*/ 9943989 w 12192000"/>
                <a:gd name="connsiteY147" fmla="*/ 1064508 h 2006953"/>
                <a:gd name="connsiteX148" fmla="*/ 9943989 w 12192000"/>
                <a:gd name="connsiteY148" fmla="*/ 701096 h 2006953"/>
                <a:gd name="connsiteX149" fmla="*/ 9989014 w 12192000"/>
                <a:gd name="connsiteY149" fmla="*/ 678584 h 2006953"/>
                <a:gd name="connsiteX150" fmla="*/ 10005094 w 12192000"/>
                <a:gd name="connsiteY150" fmla="*/ 678584 h 2006953"/>
                <a:gd name="connsiteX151" fmla="*/ 10014742 w 12192000"/>
                <a:gd name="connsiteY151" fmla="*/ 652855 h 2006953"/>
                <a:gd name="connsiteX152" fmla="*/ 10034039 w 12192000"/>
                <a:gd name="connsiteY152" fmla="*/ 598183 h 2006953"/>
                <a:gd name="connsiteX153" fmla="*/ 10098359 w 12192000"/>
                <a:gd name="connsiteY153" fmla="*/ 585318 h 2006953"/>
                <a:gd name="connsiteX154" fmla="*/ 10153032 w 12192000"/>
                <a:gd name="connsiteY154" fmla="*/ 601399 h 2006953"/>
                <a:gd name="connsiteX155" fmla="*/ 10153032 w 12192000"/>
                <a:gd name="connsiteY155" fmla="*/ 662503 h 2006953"/>
                <a:gd name="connsiteX156" fmla="*/ 10169112 w 12192000"/>
                <a:gd name="connsiteY156" fmla="*/ 675367 h 2006953"/>
                <a:gd name="connsiteX157" fmla="*/ 10153032 w 12192000"/>
                <a:gd name="connsiteY157" fmla="*/ 704312 h 2006953"/>
                <a:gd name="connsiteX158" fmla="*/ 10162680 w 12192000"/>
                <a:gd name="connsiteY158" fmla="*/ 723608 h 2006953"/>
                <a:gd name="connsiteX159" fmla="*/ 10162680 w 12192000"/>
                <a:gd name="connsiteY159" fmla="*/ 1353951 h 2006953"/>
                <a:gd name="connsiteX160" fmla="*/ 10194840 w 12192000"/>
                <a:gd name="connsiteY160" fmla="*/ 1363599 h 2006953"/>
                <a:gd name="connsiteX161" fmla="*/ 10207705 w 12192000"/>
                <a:gd name="connsiteY161" fmla="*/ 816873 h 2006953"/>
                <a:gd name="connsiteX162" fmla="*/ 10198056 w 12192000"/>
                <a:gd name="connsiteY162" fmla="*/ 787929 h 2006953"/>
                <a:gd name="connsiteX163" fmla="*/ 10198056 w 12192000"/>
                <a:gd name="connsiteY163" fmla="*/ 720392 h 2006953"/>
                <a:gd name="connsiteX164" fmla="*/ 10217353 w 12192000"/>
                <a:gd name="connsiteY164" fmla="*/ 723608 h 2006953"/>
                <a:gd name="connsiteX165" fmla="*/ 10317050 w 12192000"/>
                <a:gd name="connsiteY165" fmla="*/ 720392 h 2006953"/>
                <a:gd name="connsiteX166" fmla="*/ 10452123 w 12192000"/>
                <a:gd name="connsiteY166" fmla="*/ 736472 h 2006953"/>
                <a:gd name="connsiteX167" fmla="*/ 10439259 w 12192000"/>
                <a:gd name="connsiteY167" fmla="*/ 736472 h 2006953"/>
                <a:gd name="connsiteX168" fmla="*/ 10429611 w 12192000"/>
                <a:gd name="connsiteY168" fmla="*/ 758984 h 2006953"/>
                <a:gd name="connsiteX169" fmla="*/ 10407099 w 12192000"/>
                <a:gd name="connsiteY169" fmla="*/ 739688 h 2006953"/>
                <a:gd name="connsiteX170" fmla="*/ 10207705 w 12192000"/>
                <a:gd name="connsiteY170" fmla="*/ 733256 h 2006953"/>
                <a:gd name="connsiteX171" fmla="*/ 10201272 w 12192000"/>
                <a:gd name="connsiteY171" fmla="*/ 739688 h 2006953"/>
                <a:gd name="connsiteX172" fmla="*/ 10214137 w 12192000"/>
                <a:gd name="connsiteY172" fmla="*/ 768633 h 2006953"/>
                <a:gd name="connsiteX173" fmla="*/ 10227001 w 12192000"/>
                <a:gd name="connsiteY173" fmla="*/ 746120 h 2006953"/>
                <a:gd name="connsiteX174" fmla="*/ 10236649 w 12192000"/>
                <a:gd name="connsiteY174" fmla="*/ 749336 h 2006953"/>
                <a:gd name="connsiteX175" fmla="*/ 10243081 w 12192000"/>
                <a:gd name="connsiteY175" fmla="*/ 758984 h 2006953"/>
                <a:gd name="connsiteX176" fmla="*/ 10310618 w 12192000"/>
                <a:gd name="connsiteY176" fmla="*/ 762200 h 2006953"/>
                <a:gd name="connsiteX177" fmla="*/ 10387803 w 12192000"/>
                <a:gd name="connsiteY177" fmla="*/ 762200 h 2006953"/>
                <a:gd name="connsiteX178" fmla="*/ 10442475 w 12192000"/>
                <a:gd name="connsiteY178" fmla="*/ 775065 h 2006953"/>
                <a:gd name="connsiteX179" fmla="*/ 10442475 w 12192000"/>
                <a:gd name="connsiteY179" fmla="*/ 1379680 h 2006953"/>
                <a:gd name="connsiteX180" fmla="*/ 10448907 w 12192000"/>
                <a:gd name="connsiteY180" fmla="*/ 1386112 h 2006953"/>
                <a:gd name="connsiteX181" fmla="*/ 10461772 w 12192000"/>
                <a:gd name="connsiteY181" fmla="*/ 1376464 h 2006953"/>
                <a:gd name="connsiteX182" fmla="*/ 10464988 w 12192000"/>
                <a:gd name="connsiteY182" fmla="*/ 1090236 h 2006953"/>
                <a:gd name="connsiteX183" fmla="*/ 10458556 w 12192000"/>
                <a:gd name="connsiteY183" fmla="*/ 1061292 h 2006953"/>
                <a:gd name="connsiteX184" fmla="*/ 10468204 w 12192000"/>
                <a:gd name="connsiteY184" fmla="*/ 1051644 h 2006953"/>
                <a:gd name="connsiteX185" fmla="*/ 10474636 w 12192000"/>
                <a:gd name="connsiteY185" fmla="*/ 681800 h 2006953"/>
                <a:gd name="connsiteX186" fmla="*/ 10481068 w 12192000"/>
                <a:gd name="connsiteY186" fmla="*/ 662503 h 2006953"/>
                <a:gd name="connsiteX187" fmla="*/ 10484284 w 12192000"/>
                <a:gd name="connsiteY187" fmla="*/ 646423 h 2006953"/>
                <a:gd name="connsiteX188" fmla="*/ 10477852 w 12192000"/>
                <a:gd name="connsiteY188" fmla="*/ 611047 h 2006953"/>
                <a:gd name="connsiteX189" fmla="*/ 10487500 w 12192000"/>
                <a:gd name="connsiteY189" fmla="*/ 588534 h 2006953"/>
                <a:gd name="connsiteX190" fmla="*/ 10490716 w 12192000"/>
                <a:gd name="connsiteY190" fmla="*/ 540294 h 2006953"/>
                <a:gd name="connsiteX191" fmla="*/ 10490716 w 12192000"/>
                <a:gd name="connsiteY191" fmla="*/ 530646 h 2006953"/>
                <a:gd name="connsiteX192" fmla="*/ 10490716 w 12192000"/>
                <a:gd name="connsiteY192" fmla="*/ 463109 h 2006953"/>
                <a:gd name="connsiteX193" fmla="*/ 10497148 w 12192000"/>
                <a:gd name="connsiteY193" fmla="*/ 437381 h 2006953"/>
                <a:gd name="connsiteX194" fmla="*/ 10490716 w 12192000"/>
                <a:gd name="connsiteY194" fmla="*/ 424517 h 2006953"/>
                <a:gd name="connsiteX195" fmla="*/ 10497148 w 12192000"/>
                <a:gd name="connsiteY195" fmla="*/ 411652 h 2006953"/>
                <a:gd name="connsiteX196" fmla="*/ 10490716 w 12192000"/>
                <a:gd name="connsiteY196" fmla="*/ 402004 h 2006953"/>
                <a:gd name="connsiteX197" fmla="*/ 10497148 w 12192000"/>
                <a:gd name="connsiteY197" fmla="*/ 392356 h 2006953"/>
                <a:gd name="connsiteX198" fmla="*/ 10490716 w 12192000"/>
                <a:gd name="connsiteY198" fmla="*/ 382708 h 2006953"/>
                <a:gd name="connsiteX199" fmla="*/ 10493932 w 12192000"/>
                <a:gd name="connsiteY199" fmla="*/ 373060 h 2006953"/>
                <a:gd name="connsiteX200" fmla="*/ 10493932 w 12192000"/>
                <a:gd name="connsiteY200" fmla="*/ 360196 h 2006953"/>
                <a:gd name="connsiteX201" fmla="*/ 10506796 w 12192000"/>
                <a:gd name="connsiteY201" fmla="*/ 347332 h 2006953"/>
                <a:gd name="connsiteX202" fmla="*/ 10506796 w 12192000"/>
                <a:gd name="connsiteY202" fmla="*/ 331252 h 2006953"/>
                <a:gd name="connsiteX203" fmla="*/ 10516444 w 12192000"/>
                <a:gd name="connsiteY203" fmla="*/ 321603 h 2006953"/>
                <a:gd name="connsiteX204" fmla="*/ 10516444 w 12192000"/>
                <a:gd name="connsiteY204" fmla="*/ 311955 h 2006953"/>
                <a:gd name="connsiteX205" fmla="*/ 10532524 w 12192000"/>
                <a:gd name="connsiteY205" fmla="*/ 292659 h 2006953"/>
                <a:gd name="connsiteX206" fmla="*/ 10551821 w 12192000"/>
                <a:gd name="connsiteY206" fmla="*/ 292659 h 2006953"/>
                <a:gd name="connsiteX207" fmla="*/ 10551821 w 12192000"/>
                <a:gd name="connsiteY207" fmla="*/ 279795 h 2006953"/>
                <a:gd name="connsiteX208" fmla="*/ 10567901 w 12192000"/>
                <a:gd name="connsiteY208" fmla="*/ 270147 h 2006953"/>
                <a:gd name="connsiteX209" fmla="*/ 10580765 w 12192000"/>
                <a:gd name="connsiteY209" fmla="*/ 234770 h 2006953"/>
                <a:gd name="connsiteX210" fmla="*/ 10574333 w 12192000"/>
                <a:gd name="connsiteY210" fmla="*/ 199394 h 2006953"/>
                <a:gd name="connsiteX211" fmla="*/ 10596845 w 12192000"/>
                <a:gd name="connsiteY211" fmla="*/ 157586 h 2006953"/>
                <a:gd name="connsiteX212" fmla="*/ 10600061 w 12192000"/>
                <a:gd name="connsiteY212" fmla="*/ 199394 h 2006953"/>
                <a:gd name="connsiteX213" fmla="*/ 10612925 w 12192000"/>
                <a:gd name="connsiteY213" fmla="*/ 196178 h 2006953"/>
                <a:gd name="connsiteX214" fmla="*/ 10612925 w 12192000"/>
                <a:gd name="connsiteY214" fmla="*/ 260499 h 2006953"/>
                <a:gd name="connsiteX215" fmla="*/ 10638654 w 12192000"/>
                <a:gd name="connsiteY215" fmla="*/ 289443 h 2006953"/>
                <a:gd name="connsiteX216" fmla="*/ 10680462 w 12192000"/>
                <a:gd name="connsiteY216" fmla="*/ 369844 h 2006953"/>
                <a:gd name="connsiteX217" fmla="*/ 10693326 w 12192000"/>
                <a:gd name="connsiteY217" fmla="*/ 382708 h 2006953"/>
                <a:gd name="connsiteX218" fmla="*/ 10696542 w 12192000"/>
                <a:gd name="connsiteY218" fmla="*/ 456677 h 2006953"/>
                <a:gd name="connsiteX219" fmla="*/ 10696542 w 12192000"/>
                <a:gd name="connsiteY219" fmla="*/ 485621 h 2006953"/>
                <a:gd name="connsiteX220" fmla="*/ 10702974 w 12192000"/>
                <a:gd name="connsiteY220" fmla="*/ 495269 h 2006953"/>
                <a:gd name="connsiteX221" fmla="*/ 10696542 w 12192000"/>
                <a:gd name="connsiteY221" fmla="*/ 533862 h 2006953"/>
                <a:gd name="connsiteX222" fmla="*/ 10702974 w 12192000"/>
                <a:gd name="connsiteY222" fmla="*/ 543510 h 2006953"/>
                <a:gd name="connsiteX223" fmla="*/ 10709406 w 12192000"/>
                <a:gd name="connsiteY223" fmla="*/ 685016 h 2006953"/>
                <a:gd name="connsiteX224" fmla="*/ 10709406 w 12192000"/>
                <a:gd name="connsiteY224" fmla="*/ 765417 h 2006953"/>
                <a:gd name="connsiteX225" fmla="*/ 10719055 w 12192000"/>
                <a:gd name="connsiteY225" fmla="*/ 778281 h 2006953"/>
                <a:gd name="connsiteX226" fmla="*/ 10712623 w 12192000"/>
                <a:gd name="connsiteY226" fmla="*/ 794361 h 2006953"/>
                <a:gd name="connsiteX227" fmla="*/ 10719055 w 12192000"/>
                <a:gd name="connsiteY227" fmla="*/ 804009 h 2006953"/>
                <a:gd name="connsiteX228" fmla="*/ 10831616 w 12192000"/>
                <a:gd name="connsiteY228" fmla="*/ 804009 h 2006953"/>
                <a:gd name="connsiteX229" fmla="*/ 10844480 w 12192000"/>
                <a:gd name="connsiteY229" fmla="*/ 64320 h 2006953"/>
                <a:gd name="connsiteX230" fmla="*/ 11114627 w 12192000"/>
                <a:gd name="connsiteY230" fmla="*/ 64320 h 2006953"/>
                <a:gd name="connsiteX231" fmla="*/ 11114627 w 12192000"/>
                <a:gd name="connsiteY231" fmla="*/ 807225 h 2006953"/>
                <a:gd name="connsiteX232" fmla="*/ 11243269 w 12192000"/>
                <a:gd name="connsiteY232" fmla="*/ 807225 h 2006953"/>
                <a:gd name="connsiteX233" fmla="*/ 11243269 w 12192000"/>
                <a:gd name="connsiteY233" fmla="*/ 665719 h 2006953"/>
                <a:gd name="connsiteX234" fmla="*/ 11246485 w 12192000"/>
                <a:gd name="connsiteY234" fmla="*/ 627127 h 2006953"/>
                <a:gd name="connsiteX235" fmla="*/ 11246485 w 12192000"/>
                <a:gd name="connsiteY235" fmla="*/ 594967 h 2006953"/>
                <a:gd name="connsiteX236" fmla="*/ 11246485 w 12192000"/>
                <a:gd name="connsiteY236" fmla="*/ 582102 h 2006953"/>
                <a:gd name="connsiteX237" fmla="*/ 11278645 w 12192000"/>
                <a:gd name="connsiteY237" fmla="*/ 553158 h 2006953"/>
                <a:gd name="connsiteX238" fmla="*/ 11278645 w 12192000"/>
                <a:gd name="connsiteY238" fmla="*/ 463109 h 2006953"/>
                <a:gd name="connsiteX239" fmla="*/ 11381558 w 12192000"/>
                <a:gd name="connsiteY239" fmla="*/ 440597 h 2006953"/>
                <a:gd name="connsiteX240" fmla="*/ 11506984 w 12192000"/>
                <a:gd name="connsiteY240" fmla="*/ 469541 h 2006953"/>
                <a:gd name="connsiteX241" fmla="*/ 11506984 w 12192000"/>
                <a:gd name="connsiteY241" fmla="*/ 553158 h 2006953"/>
                <a:gd name="connsiteX242" fmla="*/ 11523064 w 12192000"/>
                <a:gd name="connsiteY242" fmla="*/ 588534 h 2006953"/>
                <a:gd name="connsiteX243" fmla="*/ 11523064 w 12192000"/>
                <a:gd name="connsiteY243" fmla="*/ 1209230 h 2006953"/>
                <a:gd name="connsiteX244" fmla="*/ 11535928 w 12192000"/>
                <a:gd name="connsiteY244" fmla="*/ 1209230 h 2006953"/>
                <a:gd name="connsiteX245" fmla="*/ 11539144 w 12192000"/>
                <a:gd name="connsiteY245" fmla="*/ 1170637 h 2006953"/>
                <a:gd name="connsiteX246" fmla="*/ 11555224 w 12192000"/>
                <a:gd name="connsiteY246" fmla="*/ 1128829 h 2006953"/>
                <a:gd name="connsiteX247" fmla="*/ 11577737 w 12192000"/>
                <a:gd name="connsiteY247" fmla="*/ 1128829 h 2006953"/>
                <a:gd name="connsiteX248" fmla="*/ 11587385 w 12192000"/>
                <a:gd name="connsiteY248" fmla="*/ 1074156 h 2006953"/>
                <a:gd name="connsiteX249" fmla="*/ 11638841 w 12192000"/>
                <a:gd name="connsiteY249" fmla="*/ 1087020 h 2006953"/>
                <a:gd name="connsiteX250" fmla="*/ 11716026 w 12192000"/>
                <a:gd name="connsiteY250" fmla="*/ 1080588 h 2006953"/>
                <a:gd name="connsiteX251" fmla="*/ 11722458 w 12192000"/>
                <a:gd name="connsiteY251" fmla="*/ 1064508 h 2006953"/>
                <a:gd name="connsiteX252" fmla="*/ 11722458 w 12192000"/>
                <a:gd name="connsiteY252" fmla="*/ 1035564 h 2006953"/>
                <a:gd name="connsiteX253" fmla="*/ 11825372 w 12192000"/>
                <a:gd name="connsiteY253" fmla="*/ 1035564 h 2006953"/>
                <a:gd name="connsiteX254" fmla="*/ 11831804 w 12192000"/>
                <a:gd name="connsiteY254" fmla="*/ 1077372 h 2006953"/>
                <a:gd name="connsiteX255" fmla="*/ 11896125 w 12192000"/>
                <a:gd name="connsiteY255" fmla="*/ 1087020 h 2006953"/>
                <a:gd name="connsiteX256" fmla="*/ 11915421 w 12192000"/>
                <a:gd name="connsiteY256" fmla="*/ 1090236 h 2006953"/>
                <a:gd name="connsiteX257" fmla="*/ 11944365 w 12192000"/>
                <a:gd name="connsiteY257" fmla="*/ 1080588 h 2006953"/>
                <a:gd name="connsiteX258" fmla="*/ 11976525 w 12192000"/>
                <a:gd name="connsiteY258" fmla="*/ 1080588 h 2006953"/>
                <a:gd name="connsiteX259" fmla="*/ 11976525 w 12192000"/>
                <a:gd name="connsiteY259" fmla="*/ 1122397 h 2006953"/>
                <a:gd name="connsiteX260" fmla="*/ 11992606 w 12192000"/>
                <a:gd name="connsiteY260" fmla="*/ 1132045 h 2006953"/>
                <a:gd name="connsiteX261" fmla="*/ 11995822 w 12192000"/>
                <a:gd name="connsiteY261" fmla="*/ 1151341 h 2006953"/>
                <a:gd name="connsiteX262" fmla="*/ 12008686 w 12192000"/>
                <a:gd name="connsiteY262" fmla="*/ 1157773 h 2006953"/>
                <a:gd name="connsiteX263" fmla="*/ 12018334 w 12192000"/>
                <a:gd name="connsiteY263" fmla="*/ 1215662 h 2006953"/>
                <a:gd name="connsiteX264" fmla="*/ 12018334 w 12192000"/>
                <a:gd name="connsiteY264" fmla="*/ 787929 h 2006953"/>
                <a:gd name="connsiteX265" fmla="*/ 12037630 w 12192000"/>
                <a:gd name="connsiteY265" fmla="*/ 566022 h 2006953"/>
                <a:gd name="connsiteX266" fmla="*/ 12047278 w 12192000"/>
                <a:gd name="connsiteY266" fmla="*/ 566022 h 2006953"/>
                <a:gd name="connsiteX267" fmla="*/ 12105167 w 12192000"/>
                <a:gd name="connsiteY267" fmla="*/ 591751 h 2006953"/>
                <a:gd name="connsiteX268" fmla="*/ 12118031 w 12192000"/>
                <a:gd name="connsiteY268" fmla="*/ 591751 h 2006953"/>
                <a:gd name="connsiteX269" fmla="*/ 12124463 w 12192000"/>
                <a:gd name="connsiteY269" fmla="*/ 578886 h 2006953"/>
                <a:gd name="connsiteX270" fmla="*/ 12179136 w 12192000"/>
                <a:gd name="connsiteY270" fmla="*/ 566022 h 2006953"/>
                <a:gd name="connsiteX271" fmla="*/ 12192000 w 12192000"/>
                <a:gd name="connsiteY271" fmla="*/ 566022 h 2006953"/>
                <a:gd name="connsiteX272" fmla="*/ 12192000 w 12192000"/>
                <a:gd name="connsiteY272" fmla="*/ 1533981 h 2006953"/>
                <a:gd name="connsiteX273" fmla="*/ 12192000 w 12192000"/>
                <a:gd name="connsiteY273" fmla="*/ 1579074 h 2006953"/>
                <a:gd name="connsiteX274" fmla="*/ 12192000 w 12192000"/>
                <a:gd name="connsiteY274" fmla="*/ 2006953 h 2006953"/>
                <a:gd name="connsiteX275" fmla="*/ 0 w 12192000"/>
                <a:gd name="connsiteY275" fmla="*/ 2006953 h 2006953"/>
                <a:gd name="connsiteX276" fmla="*/ 0 w 12192000"/>
                <a:gd name="connsiteY276" fmla="*/ 1579074 h 2006953"/>
                <a:gd name="connsiteX277" fmla="*/ 0 w 12192000"/>
                <a:gd name="connsiteY277" fmla="*/ 1533981 h 2006953"/>
                <a:gd name="connsiteX278" fmla="*/ 0 w 12192000"/>
                <a:gd name="connsiteY278" fmla="*/ 1125613 h 2006953"/>
                <a:gd name="connsiteX279" fmla="*/ 64321 w 12192000"/>
                <a:gd name="connsiteY279" fmla="*/ 1128829 h 2006953"/>
                <a:gd name="connsiteX280" fmla="*/ 32161 w 12192000"/>
                <a:gd name="connsiteY280" fmla="*/ 1157773 h 2006953"/>
                <a:gd name="connsiteX281" fmla="*/ 99697 w 12192000"/>
                <a:gd name="connsiteY281" fmla="*/ 1183501 h 2006953"/>
                <a:gd name="connsiteX282" fmla="*/ 54673 w 12192000"/>
                <a:gd name="connsiteY282" fmla="*/ 1212446 h 2006953"/>
                <a:gd name="connsiteX283" fmla="*/ 157586 w 12192000"/>
                <a:gd name="connsiteY283" fmla="*/ 1238174 h 2006953"/>
                <a:gd name="connsiteX284" fmla="*/ 157586 w 12192000"/>
                <a:gd name="connsiteY284" fmla="*/ 1279982 h 2006953"/>
                <a:gd name="connsiteX285" fmla="*/ 176882 w 12192000"/>
                <a:gd name="connsiteY285" fmla="*/ 1283198 h 2006953"/>
                <a:gd name="connsiteX286" fmla="*/ 302308 w 12192000"/>
                <a:gd name="connsiteY286" fmla="*/ 1260686 h 2006953"/>
                <a:gd name="connsiteX287" fmla="*/ 376277 w 12192000"/>
                <a:gd name="connsiteY287" fmla="*/ 1267118 h 2006953"/>
                <a:gd name="connsiteX288" fmla="*/ 405221 w 12192000"/>
                <a:gd name="connsiteY288" fmla="*/ 1260686 h 2006953"/>
                <a:gd name="connsiteX289" fmla="*/ 453462 w 12192000"/>
                <a:gd name="connsiteY289" fmla="*/ 1308927 h 2006953"/>
                <a:gd name="connsiteX290" fmla="*/ 466326 w 12192000"/>
                <a:gd name="connsiteY290" fmla="*/ 1308927 h 2006953"/>
                <a:gd name="connsiteX291" fmla="*/ 472758 w 12192000"/>
                <a:gd name="connsiteY291" fmla="*/ 1273550 h 2006953"/>
                <a:gd name="connsiteX292" fmla="*/ 472758 w 12192000"/>
                <a:gd name="connsiteY292" fmla="*/ 1193149 h 2006953"/>
                <a:gd name="connsiteX293" fmla="*/ 475974 w 12192000"/>
                <a:gd name="connsiteY293" fmla="*/ 1154557 h 2006953"/>
                <a:gd name="connsiteX294" fmla="*/ 479190 w 12192000"/>
                <a:gd name="connsiteY294" fmla="*/ 1106316 h 2006953"/>
                <a:gd name="connsiteX295" fmla="*/ 482406 w 12192000"/>
                <a:gd name="connsiteY295" fmla="*/ 1070940 h 2006953"/>
                <a:gd name="connsiteX296" fmla="*/ 553159 w 12192000"/>
                <a:gd name="connsiteY296" fmla="*/ 1032348 h 2006953"/>
                <a:gd name="connsiteX297" fmla="*/ 604615 w 12192000"/>
                <a:gd name="connsiteY297" fmla="*/ 1070940 h 2006953"/>
                <a:gd name="connsiteX298" fmla="*/ 611047 w 12192000"/>
                <a:gd name="connsiteY298" fmla="*/ 1138477 h 2006953"/>
                <a:gd name="connsiteX299" fmla="*/ 611047 w 12192000"/>
                <a:gd name="connsiteY299" fmla="*/ 1334655 h 2006953"/>
                <a:gd name="connsiteX300" fmla="*/ 643208 w 12192000"/>
                <a:gd name="connsiteY300" fmla="*/ 1402192 h 2006953"/>
                <a:gd name="connsiteX301" fmla="*/ 652856 w 12192000"/>
                <a:gd name="connsiteY301" fmla="*/ 1402192 h 2006953"/>
                <a:gd name="connsiteX302" fmla="*/ 656072 w 12192000"/>
                <a:gd name="connsiteY302" fmla="*/ 1373247 h 2006953"/>
                <a:gd name="connsiteX303" fmla="*/ 649640 w 12192000"/>
                <a:gd name="connsiteY303" fmla="*/ 1283198 h 2006953"/>
                <a:gd name="connsiteX304" fmla="*/ 733257 w 12192000"/>
                <a:gd name="connsiteY304" fmla="*/ 1283198 h 2006953"/>
                <a:gd name="connsiteX305" fmla="*/ 720393 w 12192000"/>
                <a:gd name="connsiteY305" fmla="*/ 1209230 h 2006953"/>
                <a:gd name="connsiteX306" fmla="*/ 839386 w 12192000"/>
                <a:gd name="connsiteY306" fmla="*/ 1212446 h 2006953"/>
                <a:gd name="connsiteX307" fmla="*/ 855466 w 12192000"/>
                <a:gd name="connsiteY307" fmla="*/ 1222094 h 2006953"/>
                <a:gd name="connsiteX308" fmla="*/ 868330 w 12192000"/>
                <a:gd name="connsiteY308" fmla="*/ 1222094 h 2006953"/>
                <a:gd name="connsiteX309" fmla="*/ 871547 w 12192000"/>
                <a:gd name="connsiteY309" fmla="*/ 1151341 h 2006953"/>
                <a:gd name="connsiteX310" fmla="*/ 884411 w 12192000"/>
                <a:gd name="connsiteY310" fmla="*/ 1154557 h 2006953"/>
                <a:gd name="connsiteX311" fmla="*/ 906923 w 12192000"/>
                <a:gd name="connsiteY311" fmla="*/ 1132045 h 2006953"/>
                <a:gd name="connsiteX312" fmla="*/ 977676 w 12192000"/>
                <a:gd name="connsiteY312" fmla="*/ 1135261 h 2006953"/>
                <a:gd name="connsiteX313" fmla="*/ 990540 w 12192000"/>
                <a:gd name="connsiteY313" fmla="*/ 1151341 h 2006953"/>
                <a:gd name="connsiteX314" fmla="*/ 1061293 w 12192000"/>
                <a:gd name="connsiteY314" fmla="*/ 1160989 h 2006953"/>
                <a:gd name="connsiteX315" fmla="*/ 1061293 w 12192000"/>
                <a:gd name="connsiteY315" fmla="*/ 1173853 h 2006953"/>
                <a:gd name="connsiteX316" fmla="*/ 1061293 w 12192000"/>
                <a:gd name="connsiteY316" fmla="*/ 1386112 h 2006953"/>
                <a:gd name="connsiteX317" fmla="*/ 1067725 w 12192000"/>
                <a:gd name="connsiteY317" fmla="*/ 1431136 h 2006953"/>
                <a:gd name="connsiteX318" fmla="*/ 1115965 w 12192000"/>
                <a:gd name="connsiteY318" fmla="*/ 1431136 h 2006953"/>
                <a:gd name="connsiteX319" fmla="*/ 1125613 w 12192000"/>
                <a:gd name="connsiteY319" fmla="*/ 1379680 h 2006953"/>
                <a:gd name="connsiteX320" fmla="*/ 1135262 w 12192000"/>
                <a:gd name="connsiteY320" fmla="*/ 1279982 h 2006953"/>
                <a:gd name="connsiteX321" fmla="*/ 1119182 w 12192000"/>
                <a:gd name="connsiteY321" fmla="*/ 1151341 h 2006953"/>
                <a:gd name="connsiteX322" fmla="*/ 1183502 w 12192000"/>
                <a:gd name="connsiteY322" fmla="*/ 1151341 h 2006953"/>
                <a:gd name="connsiteX323" fmla="*/ 1183502 w 12192000"/>
                <a:gd name="connsiteY323" fmla="*/ 1132045 h 2006953"/>
                <a:gd name="connsiteX324" fmla="*/ 1257471 w 12192000"/>
                <a:gd name="connsiteY324" fmla="*/ 1132045 h 2006953"/>
                <a:gd name="connsiteX325" fmla="*/ 1308928 w 12192000"/>
                <a:gd name="connsiteY325" fmla="*/ 1148125 h 2006953"/>
                <a:gd name="connsiteX326" fmla="*/ 1395761 w 12192000"/>
                <a:gd name="connsiteY326" fmla="*/ 1148125 h 2006953"/>
                <a:gd name="connsiteX327" fmla="*/ 1373249 w 12192000"/>
                <a:gd name="connsiteY327" fmla="*/ 1283198 h 2006953"/>
                <a:gd name="connsiteX328" fmla="*/ 1382897 w 12192000"/>
                <a:gd name="connsiteY328" fmla="*/ 1453648 h 2006953"/>
                <a:gd name="connsiteX329" fmla="*/ 1411841 w 12192000"/>
                <a:gd name="connsiteY329" fmla="*/ 1398976 h 2006953"/>
                <a:gd name="connsiteX330" fmla="*/ 1463298 w 12192000"/>
                <a:gd name="connsiteY330" fmla="*/ 1398976 h 2006953"/>
                <a:gd name="connsiteX331" fmla="*/ 1476162 w 12192000"/>
                <a:gd name="connsiteY331" fmla="*/ 1360383 h 2006953"/>
                <a:gd name="connsiteX332" fmla="*/ 1482594 w 12192000"/>
                <a:gd name="connsiteY332" fmla="*/ 1325007 h 2006953"/>
                <a:gd name="connsiteX333" fmla="*/ 1489026 w 12192000"/>
                <a:gd name="connsiteY333" fmla="*/ 1286414 h 2006953"/>
                <a:gd name="connsiteX334" fmla="*/ 1514754 w 12192000"/>
                <a:gd name="connsiteY334" fmla="*/ 1096668 h 2006953"/>
                <a:gd name="connsiteX335" fmla="*/ 1524402 w 12192000"/>
                <a:gd name="connsiteY335" fmla="*/ 1003403 h 2006953"/>
                <a:gd name="connsiteX336" fmla="*/ 1524402 w 12192000"/>
                <a:gd name="connsiteY336" fmla="*/ 816873 h 2006953"/>
                <a:gd name="connsiteX337" fmla="*/ 1505106 w 12192000"/>
                <a:gd name="connsiteY337" fmla="*/ 662503 h 2006953"/>
                <a:gd name="connsiteX338" fmla="*/ 1489026 w 12192000"/>
                <a:gd name="connsiteY338" fmla="*/ 559590 h 2006953"/>
                <a:gd name="connsiteX339" fmla="*/ 1550131 w 12192000"/>
                <a:gd name="connsiteY339" fmla="*/ 527430 h 2006953"/>
                <a:gd name="connsiteX340" fmla="*/ 1556563 w 12192000"/>
                <a:gd name="connsiteY340" fmla="*/ 495269 h 2006953"/>
                <a:gd name="connsiteX341" fmla="*/ 1556563 w 12192000"/>
                <a:gd name="connsiteY341" fmla="*/ 472757 h 2006953"/>
                <a:gd name="connsiteX342" fmla="*/ 1562995 w 12192000"/>
                <a:gd name="connsiteY342" fmla="*/ 392356 h 2006953"/>
                <a:gd name="connsiteX343" fmla="*/ 1575859 w 12192000"/>
                <a:gd name="connsiteY343" fmla="*/ 530646 h 2006953"/>
                <a:gd name="connsiteX344" fmla="*/ 1624099 w 12192000"/>
                <a:gd name="connsiteY344" fmla="*/ 578886 h 2006953"/>
                <a:gd name="connsiteX345" fmla="*/ 1595155 w 12192000"/>
                <a:gd name="connsiteY345" fmla="*/ 868330 h 2006953"/>
                <a:gd name="connsiteX346" fmla="*/ 1595155 w 12192000"/>
                <a:gd name="connsiteY346" fmla="*/ 1045212 h 2006953"/>
                <a:gd name="connsiteX347" fmla="*/ 1617667 w 12192000"/>
                <a:gd name="connsiteY347" fmla="*/ 1402192 h 2006953"/>
                <a:gd name="connsiteX348" fmla="*/ 1730229 w 12192000"/>
                <a:gd name="connsiteY348" fmla="*/ 1402192 h 2006953"/>
                <a:gd name="connsiteX349" fmla="*/ 1746309 w 12192000"/>
                <a:gd name="connsiteY349" fmla="*/ 916570 h 2006953"/>
                <a:gd name="connsiteX350" fmla="*/ 1723797 w 12192000"/>
                <a:gd name="connsiteY350" fmla="*/ 900490 h 2006953"/>
                <a:gd name="connsiteX351" fmla="*/ 1727013 w 12192000"/>
                <a:gd name="connsiteY351" fmla="*/ 894058 h 2006953"/>
                <a:gd name="connsiteX352" fmla="*/ 1762389 w 12192000"/>
                <a:gd name="connsiteY352" fmla="*/ 877978 h 2006953"/>
                <a:gd name="connsiteX353" fmla="*/ 1910327 w 12192000"/>
                <a:gd name="connsiteY353" fmla="*/ 877978 h 2006953"/>
                <a:gd name="connsiteX354" fmla="*/ 1945703 w 12192000"/>
                <a:gd name="connsiteY354" fmla="*/ 897274 h 2006953"/>
                <a:gd name="connsiteX355" fmla="*/ 1929623 w 12192000"/>
                <a:gd name="connsiteY355" fmla="*/ 923002 h 2006953"/>
                <a:gd name="connsiteX356" fmla="*/ 1936055 w 12192000"/>
                <a:gd name="connsiteY356" fmla="*/ 932650 h 2006953"/>
                <a:gd name="connsiteX357" fmla="*/ 1926407 w 12192000"/>
                <a:gd name="connsiteY357" fmla="*/ 958379 h 2006953"/>
                <a:gd name="connsiteX358" fmla="*/ 1936055 w 12192000"/>
                <a:gd name="connsiteY358" fmla="*/ 980891 h 2006953"/>
                <a:gd name="connsiteX359" fmla="*/ 1936055 w 12192000"/>
                <a:gd name="connsiteY359" fmla="*/ 1087020 h 2006953"/>
                <a:gd name="connsiteX360" fmla="*/ 1929623 w 12192000"/>
                <a:gd name="connsiteY360" fmla="*/ 1122397 h 2006953"/>
                <a:gd name="connsiteX361" fmla="*/ 1936055 w 12192000"/>
                <a:gd name="connsiteY361" fmla="*/ 1138477 h 2006953"/>
                <a:gd name="connsiteX362" fmla="*/ 1929623 w 12192000"/>
                <a:gd name="connsiteY362" fmla="*/ 1148125 h 2006953"/>
                <a:gd name="connsiteX363" fmla="*/ 1929623 w 12192000"/>
                <a:gd name="connsiteY363" fmla="*/ 1402192 h 2006953"/>
                <a:gd name="connsiteX364" fmla="*/ 1987512 w 12192000"/>
                <a:gd name="connsiteY364" fmla="*/ 1402192 h 2006953"/>
                <a:gd name="connsiteX365" fmla="*/ 1997160 w 12192000"/>
                <a:gd name="connsiteY365" fmla="*/ 1006619 h 2006953"/>
                <a:gd name="connsiteX366" fmla="*/ 1990728 w 12192000"/>
                <a:gd name="connsiteY366" fmla="*/ 993755 h 2006953"/>
                <a:gd name="connsiteX367" fmla="*/ 2000376 w 12192000"/>
                <a:gd name="connsiteY367" fmla="*/ 974459 h 2006953"/>
                <a:gd name="connsiteX368" fmla="*/ 2000376 w 12192000"/>
                <a:gd name="connsiteY368" fmla="*/ 951947 h 2006953"/>
                <a:gd name="connsiteX369" fmla="*/ 2000376 w 12192000"/>
                <a:gd name="connsiteY369" fmla="*/ 935866 h 2006953"/>
                <a:gd name="connsiteX370" fmla="*/ 2138666 w 12192000"/>
                <a:gd name="connsiteY370" fmla="*/ 935866 h 2006953"/>
                <a:gd name="connsiteX371" fmla="*/ 2138666 w 12192000"/>
                <a:gd name="connsiteY371" fmla="*/ 984107 h 2006953"/>
                <a:gd name="connsiteX372" fmla="*/ 2157962 w 12192000"/>
                <a:gd name="connsiteY372" fmla="*/ 1016267 h 2006953"/>
                <a:gd name="connsiteX373" fmla="*/ 2157962 w 12192000"/>
                <a:gd name="connsiteY373" fmla="*/ 1402192 h 2006953"/>
                <a:gd name="connsiteX374" fmla="*/ 2167610 w 12192000"/>
                <a:gd name="connsiteY374" fmla="*/ 1405408 h 2006953"/>
                <a:gd name="connsiteX375" fmla="*/ 2183690 w 12192000"/>
                <a:gd name="connsiteY375" fmla="*/ 1325007 h 2006953"/>
                <a:gd name="connsiteX376" fmla="*/ 2183690 w 12192000"/>
                <a:gd name="connsiteY376" fmla="*/ 765417 h 2006953"/>
                <a:gd name="connsiteX377" fmla="*/ 2321980 w 12192000"/>
                <a:gd name="connsiteY377" fmla="*/ 765417 h 2006953"/>
                <a:gd name="connsiteX378" fmla="*/ 2338060 w 12192000"/>
                <a:gd name="connsiteY378" fmla="*/ 807225 h 2006953"/>
                <a:gd name="connsiteX379" fmla="*/ 2334844 w 12192000"/>
                <a:gd name="connsiteY379" fmla="*/ 1341087 h 2006953"/>
                <a:gd name="connsiteX380" fmla="*/ 2360572 w 12192000"/>
                <a:gd name="connsiteY380" fmla="*/ 1353951 h 2006953"/>
                <a:gd name="connsiteX381" fmla="*/ 2379868 w 12192000"/>
                <a:gd name="connsiteY381" fmla="*/ 1350735 h 2006953"/>
                <a:gd name="connsiteX382" fmla="*/ 2379868 w 12192000"/>
                <a:gd name="connsiteY382" fmla="*/ 585318 h 2006953"/>
                <a:gd name="connsiteX383" fmla="*/ 2489214 w 12192000"/>
                <a:gd name="connsiteY383" fmla="*/ 585318 h 2006953"/>
                <a:gd name="connsiteX384" fmla="*/ 2489214 w 12192000"/>
                <a:gd name="connsiteY384" fmla="*/ 1350735 h 2006953"/>
                <a:gd name="connsiteX385" fmla="*/ 2498862 w 12192000"/>
                <a:gd name="connsiteY385" fmla="*/ 1353951 h 2006953"/>
                <a:gd name="connsiteX386" fmla="*/ 2531022 w 12192000"/>
                <a:gd name="connsiteY386" fmla="*/ 1344303 h 2006953"/>
                <a:gd name="connsiteX387" fmla="*/ 2534238 w 12192000"/>
                <a:gd name="connsiteY387" fmla="*/ 849033 h 2006953"/>
                <a:gd name="connsiteX388" fmla="*/ 2531022 w 12192000"/>
                <a:gd name="connsiteY388" fmla="*/ 823305 h 2006953"/>
                <a:gd name="connsiteX389" fmla="*/ 2531022 w 12192000"/>
                <a:gd name="connsiteY389" fmla="*/ 794361 h 2006953"/>
                <a:gd name="connsiteX390" fmla="*/ 2543886 w 12192000"/>
                <a:gd name="connsiteY390" fmla="*/ 755768 h 2006953"/>
                <a:gd name="connsiteX391" fmla="*/ 2601775 w 12192000"/>
                <a:gd name="connsiteY391" fmla="*/ 752552 h 2006953"/>
                <a:gd name="connsiteX392" fmla="*/ 2685392 w 12192000"/>
                <a:gd name="connsiteY392" fmla="*/ 752552 h 2006953"/>
                <a:gd name="connsiteX393" fmla="*/ 2685392 w 12192000"/>
                <a:gd name="connsiteY393" fmla="*/ 1144909 h 2006953"/>
                <a:gd name="connsiteX394" fmla="*/ 2695040 w 12192000"/>
                <a:gd name="connsiteY394" fmla="*/ 1373247 h 2006953"/>
                <a:gd name="connsiteX395" fmla="*/ 2707904 w 12192000"/>
                <a:gd name="connsiteY395" fmla="*/ 1353951 h 2006953"/>
                <a:gd name="connsiteX396" fmla="*/ 2733633 w 12192000"/>
                <a:gd name="connsiteY396" fmla="*/ 1353951 h 2006953"/>
                <a:gd name="connsiteX397" fmla="*/ 2733633 w 12192000"/>
                <a:gd name="connsiteY397" fmla="*/ 1022699 h 2006953"/>
                <a:gd name="connsiteX398" fmla="*/ 2749713 w 12192000"/>
                <a:gd name="connsiteY398" fmla="*/ 996971 h 2006953"/>
                <a:gd name="connsiteX399" fmla="*/ 2772225 w 12192000"/>
                <a:gd name="connsiteY399" fmla="*/ 977675 h 2006953"/>
                <a:gd name="connsiteX400" fmla="*/ 2785089 w 12192000"/>
                <a:gd name="connsiteY400" fmla="*/ 961595 h 2006953"/>
                <a:gd name="connsiteX401" fmla="*/ 2820466 w 12192000"/>
                <a:gd name="connsiteY401" fmla="*/ 916570 h 2006953"/>
                <a:gd name="connsiteX402" fmla="*/ 2855842 w 12192000"/>
                <a:gd name="connsiteY402" fmla="*/ 849033 h 2006953"/>
                <a:gd name="connsiteX403" fmla="*/ 2855842 w 12192000"/>
                <a:gd name="connsiteY403" fmla="*/ 758984 h 2006953"/>
                <a:gd name="connsiteX404" fmla="*/ 2868706 w 12192000"/>
                <a:gd name="connsiteY404" fmla="*/ 758984 h 2006953"/>
                <a:gd name="connsiteX405" fmla="*/ 2871922 w 12192000"/>
                <a:gd name="connsiteY405" fmla="*/ 900490 h 2006953"/>
                <a:gd name="connsiteX406" fmla="*/ 2900866 w 12192000"/>
                <a:gd name="connsiteY406" fmla="*/ 916570 h 2006953"/>
                <a:gd name="connsiteX407" fmla="*/ 2900866 w 12192000"/>
                <a:gd name="connsiteY407" fmla="*/ 948731 h 2006953"/>
                <a:gd name="connsiteX408" fmla="*/ 2933027 w 12192000"/>
                <a:gd name="connsiteY408" fmla="*/ 961595 h 2006953"/>
                <a:gd name="connsiteX409" fmla="*/ 2955539 w 12192000"/>
                <a:gd name="connsiteY409" fmla="*/ 977675 h 2006953"/>
                <a:gd name="connsiteX410" fmla="*/ 2965187 w 12192000"/>
                <a:gd name="connsiteY410" fmla="*/ 1022699 h 2006953"/>
                <a:gd name="connsiteX411" fmla="*/ 2974836 w 12192000"/>
                <a:gd name="connsiteY411" fmla="*/ 1029132 h 2006953"/>
                <a:gd name="connsiteX412" fmla="*/ 2981268 w 12192000"/>
                <a:gd name="connsiteY412" fmla="*/ 1106316 h 2006953"/>
                <a:gd name="connsiteX413" fmla="*/ 2981268 w 12192000"/>
                <a:gd name="connsiteY413" fmla="*/ 1209230 h 2006953"/>
                <a:gd name="connsiteX414" fmla="*/ 2987699 w 12192000"/>
                <a:gd name="connsiteY414" fmla="*/ 1212446 h 2006953"/>
                <a:gd name="connsiteX415" fmla="*/ 3013428 w 12192000"/>
                <a:gd name="connsiteY415" fmla="*/ 1199581 h 2006953"/>
                <a:gd name="connsiteX416" fmla="*/ 3013428 w 12192000"/>
                <a:gd name="connsiteY416" fmla="*/ 1177069 h 2006953"/>
                <a:gd name="connsiteX417" fmla="*/ 3019860 w 12192000"/>
                <a:gd name="connsiteY417" fmla="*/ 1177069 h 2006953"/>
                <a:gd name="connsiteX418" fmla="*/ 3019860 w 12192000"/>
                <a:gd name="connsiteY418" fmla="*/ 1199581 h 2006953"/>
                <a:gd name="connsiteX419" fmla="*/ 3029508 w 12192000"/>
                <a:gd name="connsiteY419" fmla="*/ 1206014 h 2006953"/>
                <a:gd name="connsiteX420" fmla="*/ 3032724 w 12192000"/>
                <a:gd name="connsiteY420" fmla="*/ 1186717 h 2006953"/>
                <a:gd name="connsiteX421" fmla="*/ 3032724 w 12192000"/>
                <a:gd name="connsiteY421" fmla="*/ 1132045 h 2006953"/>
                <a:gd name="connsiteX422" fmla="*/ 3058452 w 12192000"/>
                <a:gd name="connsiteY422" fmla="*/ 1109532 h 2006953"/>
                <a:gd name="connsiteX423" fmla="*/ 3116341 w 12192000"/>
                <a:gd name="connsiteY423" fmla="*/ 1109532 h 2006953"/>
                <a:gd name="connsiteX424" fmla="*/ 3122773 w 12192000"/>
                <a:gd name="connsiteY424" fmla="*/ 1122397 h 2006953"/>
                <a:gd name="connsiteX425" fmla="*/ 3132421 w 12192000"/>
                <a:gd name="connsiteY425" fmla="*/ 1115965 h 2006953"/>
                <a:gd name="connsiteX426" fmla="*/ 3161365 w 12192000"/>
                <a:gd name="connsiteY426" fmla="*/ 1074156 h 2006953"/>
                <a:gd name="connsiteX427" fmla="*/ 3164582 w 12192000"/>
                <a:gd name="connsiteY427" fmla="*/ 1061292 h 2006953"/>
                <a:gd name="connsiteX428" fmla="*/ 3164582 w 12192000"/>
                <a:gd name="connsiteY428" fmla="*/ 1038780 h 2006953"/>
                <a:gd name="connsiteX429" fmla="*/ 3167798 w 12192000"/>
                <a:gd name="connsiteY429" fmla="*/ 1022699 h 2006953"/>
                <a:gd name="connsiteX430" fmla="*/ 3174230 w 12192000"/>
                <a:gd name="connsiteY430" fmla="*/ 1074156 h 2006953"/>
                <a:gd name="connsiteX431" fmla="*/ 3228903 w 12192000"/>
                <a:gd name="connsiteY431" fmla="*/ 1087020 h 2006953"/>
                <a:gd name="connsiteX432" fmla="*/ 3225686 w 12192000"/>
                <a:gd name="connsiteY432" fmla="*/ 1099884 h 2006953"/>
                <a:gd name="connsiteX433" fmla="*/ 3238551 w 12192000"/>
                <a:gd name="connsiteY433" fmla="*/ 1112748 h 2006953"/>
                <a:gd name="connsiteX434" fmla="*/ 3264279 w 12192000"/>
                <a:gd name="connsiteY434" fmla="*/ 1254254 h 2006953"/>
                <a:gd name="connsiteX435" fmla="*/ 3267495 w 12192000"/>
                <a:gd name="connsiteY435" fmla="*/ 1299279 h 2006953"/>
                <a:gd name="connsiteX436" fmla="*/ 3283575 w 12192000"/>
                <a:gd name="connsiteY436" fmla="*/ 1315359 h 2006953"/>
                <a:gd name="connsiteX437" fmla="*/ 3299655 w 12192000"/>
                <a:gd name="connsiteY437" fmla="*/ 1302495 h 2006953"/>
                <a:gd name="connsiteX438" fmla="*/ 3299655 w 12192000"/>
                <a:gd name="connsiteY438" fmla="*/ 1241390 h 2006953"/>
                <a:gd name="connsiteX439" fmla="*/ 3318952 w 12192000"/>
                <a:gd name="connsiteY439" fmla="*/ 1225310 h 2006953"/>
                <a:gd name="connsiteX440" fmla="*/ 3412217 w 12192000"/>
                <a:gd name="connsiteY440" fmla="*/ 1228526 h 2006953"/>
                <a:gd name="connsiteX441" fmla="*/ 3425081 w 12192000"/>
                <a:gd name="connsiteY441" fmla="*/ 1225310 h 2006953"/>
                <a:gd name="connsiteX442" fmla="*/ 3425081 w 12192000"/>
                <a:gd name="connsiteY442" fmla="*/ 955163 h 2006953"/>
                <a:gd name="connsiteX443" fmla="*/ 3476537 w 12192000"/>
                <a:gd name="connsiteY443" fmla="*/ 900490 h 2006953"/>
                <a:gd name="connsiteX444" fmla="*/ 3476537 w 12192000"/>
                <a:gd name="connsiteY444" fmla="*/ 887626 h 2006953"/>
                <a:gd name="connsiteX445" fmla="*/ 3482970 w 12192000"/>
                <a:gd name="connsiteY445" fmla="*/ 845817 h 2006953"/>
                <a:gd name="connsiteX446" fmla="*/ 3527994 w 12192000"/>
                <a:gd name="connsiteY446" fmla="*/ 900490 h 2006953"/>
                <a:gd name="connsiteX447" fmla="*/ 3550506 w 12192000"/>
                <a:gd name="connsiteY447" fmla="*/ 900490 h 2006953"/>
                <a:gd name="connsiteX448" fmla="*/ 3553722 w 12192000"/>
                <a:gd name="connsiteY448" fmla="*/ 868330 h 2006953"/>
                <a:gd name="connsiteX449" fmla="*/ 3618043 w 12192000"/>
                <a:gd name="connsiteY449" fmla="*/ 932650 h 2006953"/>
                <a:gd name="connsiteX450" fmla="*/ 3611611 w 12192000"/>
                <a:gd name="connsiteY450" fmla="*/ 1041996 h 2006953"/>
                <a:gd name="connsiteX451" fmla="*/ 3614827 w 12192000"/>
                <a:gd name="connsiteY451" fmla="*/ 1170637 h 2006953"/>
                <a:gd name="connsiteX452" fmla="*/ 3630907 w 12192000"/>
                <a:gd name="connsiteY452" fmla="*/ 1180285 h 2006953"/>
                <a:gd name="connsiteX453" fmla="*/ 3646987 w 12192000"/>
                <a:gd name="connsiteY453" fmla="*/ 1167421 h 2006953"/>
                <a:gd name="connsiteX454" fmla="*/ 3679148 w 12192000"/>
                <a:gd name="connsiteY454" fmla="*/ 1164205 h 2006953"/>
                <a:gd name="connsiteX455" fmla="*/ 3679148 w 12192000"/>
                <a:gd name="connsiteY455" fmla="*/ 1054860 h 2006953"/>
                <a:gd name="connsiteX456" fmla="*/ 3737037 w 12192000"/>
                <a:gd name="connsiteY456" fmla="*/ 1025915 h 2006953"/>
                <a:gd name="connsiteX457" fmla="*/ 3823870 w 12192000"/>
                <a:gd name="connsiteY457" fmla="*/ 1025915 h 2006953"/>
                <a:gd name="connsiteX458" fmla="*/ 3833518 w 12192000"/>
                <a:gd name="connsiteY458" fmla="*/ 1041996 h 2006953"/>
                <a:gd name="connsiteX459" fmla="*/ 3846382 w 12192000"/>
                <a:gd name="connsiteY459" fmla="*/ 1041996 h 2006953"/>
                <a:gd name="connsiteX460" fmla="*/ 3856030 w 12192000"/>
                <a:gd name="connsiteY460" fmla="*/ 836169 h 2006953"/>
                <a:gd name="connsiteX461" fmla="*/ 3859246 w 12192000"/>
                <a:gd name="connsiteY461" fmla="*/ 816873 h 2006953"/>
                <a:gd name="connsiteX462" fmla="*/ 3862462 w 12192000"/>
                <a:gd name="connsiteY462" fmla="*/ 791145 h 2006953"/>
                <a:gd name="connsiteX463" fmla="*/ 3936431 w 12192000"/>
                <a:gd name="connsiteY463" fmla="*/ 771849 h 2006953"/>
                <a:gd name="connsiteX464" fmla="*/ 3984671 w 12192000"/>
                <a:gd name="connsiteY464" fmla="*/ 800793 h 2006953"/>
                <a:gd name="connsiteX465" fmla="*/ 3984671 w 12192000"/>
                <a:gd name="connsiteY465" fmla="*/ 984107 h 2006953"/>
                <a:gd name="connsiteX466" fmla="*/ 3997536 w 12192000"/>
                <a:gd name="connsiteY466" fmla="*/ 1009835 h 2006953"/>
                <a:gd name="connsiteX467" fmla="*/ 3997536 w 12192000"/>
                <a:gd name="connsiteY467" fmla="*/ 1186717 h 2006953"/>
                <a:gd name="connsiteX468" fmla="*/ 4036128 w 12192000"/>
                <a:gd name="connsiteY468" fmla="*/ 1315359 h 2006953"/>
                <a:gd name="connsiteX469" fmla="*/ 4045776 w 12192000"/>
                <a:gd name="connsiteY469" fmla="*/ 1315359 h 2006953"/>
                <a:gd name="connsiteX470" fmla="*/ 4048992 w 12192000"/>
                <a:gd name="connsiteY470" fmla="*/ 1286414 h 2006953"/>
                <a:gd name="connsiteX471" fmla="*/ 4110097 w 12192000"/>
                <a:gd name="connsiteY471" fmla="*/ 1193149 h 2006953"/>
                <a:gd name="connsiteX472" fmla="*/ 4151905 w 12192000"/>
                <a:gd name="connsiteY472" fmla="*/ 1196365 h 2006953"/>
                <a:gd name="connsiteX473" fmla="*/ 4161554 w 12192000"/>
                <a:gd name="connsiteY473" fmla="*/ 1350735 h 2006953"/>
                <a:gd name="connsiteX474" fmla="*/ 4177634 w 12192000"/>
                <a:gd name="connsiteY474" fmla="*/ 1357167 h 2006953"/>
                <a:gd name="connsiteX475" fmla="*/ 4225874 w 12192000"/>
                <a:gd name="connsiteY475" fmla="*/ 1341087 h 2006953"/>
                <a:gd name="connsiteX476" fmla="*/ 4232306 w 12192000"/>
                <a:gd name="connsiteY476" fmla="*/ 1318575 h 2006953"/>
                <a:gd name="connsiteX477" fmla="*/ 4232306 w 12192000"/>
                <a:gd name="connsiteY477" fmla="*/ 1061292 h 2006953"/>
                <a:gd name="connsiteX478" fmla="*/ 4473509 w 12192000"/>
                <a:gd name="connsiteY478" fmla="*/ 987323 h 2006953"/>
                <a:gd name="connsiteX479" fmla="*/ 4563558 w 12192000"/>
                <a:gd name="connsiteY479" fmla="*/ 1019483 h 2006953"/>
                <a:gd name="connsiteX480" fmla="*/ 4563558 w 12192000"/>
                <a:gd name="connsiteY480" fmla="*/ 1302495 h 2006953"/>
                <a:gd name="connsiteX481" fmla="*/ 4573206 w 12192000"/>
                <a:gd name="connsiteY481" fmla="*/ 1312143 h 2006953"/>
                <a:gd name="connsiteX482" fmla="*/ 4640744 w 12192000"/>
                <a:gd name="connsiteY482" fmla="*/ 1296063 h 2006953"/>
                <a:gd name="connsiteX483" fmla="*/ 4653607 w 12192000"/>
                <a:gd name="connsiteY483" fmla="*/ 1276766 h 2006953"/>
                <a:gd name="connsiteX484" fmla="*/ 4653607 w 12192000"/>
                <a:gd name="connsiteY484" fmla="*/ 1292847 h 2006953"/>
                <a:gd name="connsiteX485" fmla="*/ 4660039 w 12192000"/>
                <a:gd name="connsiteY485" fmla="*/ 1299279 h 2006953"/>
                <a:gd name="connsiteX486" fmla="*/ 4692200 w 12192000"/>
                <a:gd name="connsiteY486" fmla="*/ 1251038 h 2006953"/>
                <a:gd name="connsiteX487" fmla="*/ 4692200 w 12192000"/>
                <a:gd name="connsiteY487" fmla="*/ 1138477 h 2006953"/>
                <a:gd name="connsiteX488" fmla="*/ 4721144 w 12192000"/>
                <a:gd name="connsiteY488" fmla="*/ 1099884 h 2006953"/>
                <a:gd name="connsiteX489" fmla="*/ 4875514 w 12192000"/>
                <a:gd name="connsiteY489" fmla="*/ 1099884 h 2006953"/>
                <a:gd name="connsiteX490" fmla="*/ 4914106 w 12192000"/>
                <a:gd name="connsiteY490" fmla="*/ 1141693 h 2006953"/>
                <a:gd name="connsiteX491" fmla="*/ 4914106 w 12192000"/>
                <a:gd name="connsiteY491" fmla="*/ 1212446 h 2006953"/>
                <a:gd name="connsiteX492" fmla="*/ 4952699 w 12192000"/>
                <a:gd name="connsiteY492" fmla="*/ 1222094 h 2006953"/>
                <a:gd name="connsiteX493" fmla="*/ 4975211 w 12192000"/>
                <a:gd name="connsiteY493" fmla="*/ 1189933 h 2006953"/>
                <a:gd name="connsiteX494" fmla="*/ 5084556 w 12192000"/>
                <a:gd name="connsiteY494" fmla="*/ 1189933 h 2006953"/>
                <a:gd name="connsiteX495" fmla="*/ 5100636 w 12192000"/>
                <a:gd name="connsiteY495" fmla="*/ 1215662 h 2006953"/>
                <a:gd name="connsiteX496" fmla="*/ 5103853 w 12192000"/>
                <a:gd name="connsiteY496" fmla="*/ 1238174 h 2006953"/>
                <a:gd name="connsiteX497" fmla="*/ 5116717 w 12192000"/>
                <a:gd name="connsiteY497" fmla="*/ 1244606 h 2006953"/>
                <a:gd name="connsiteX498" fmla="*/ 5136013 w 12192000"/>
                <a:gd name="connsiteY498" fmla="*/ 1177069 h 2006953"/>
                <a:gd name="connsiteX499" fmla="*/ 5142445 w 12192000"/>
                <a:gd name="connsiteY499" fmla="*/ 1112748 h 2006953"/>
                <a:gd name="connsiteX500" fmla="*/ 5152093 w 12192000"/>
                <a:gd name="connsiteY500" fmla="*/ 1058076 h 2006953"/>
                <a:gd name="connsiteX501" fmla="*/ 5171389 w 12192000"/>
                <a:gd name="connsiteY501" fmla="*/ 993755 h 2006953"/>
                <a:gd name="connsiteX502" fmla="*/ 5245358 w 12192000"/>
                <a:gd name="connsiteY502" fmla="*/ 919786 h 2006953"/>
                <a:gd name="connsiteX503" fmla="*/ 5283951 w 12192000"/>
                <a:gd name="connsiteY503" fmla="*/ 874762 h 2006953"/>
                <a:gd name="connsiteX504" fmla="*/ 5303247 w 12192000"/>
                <a:gd name="connsiteY504" fmla="*/ 916570 h 2006953"/>
                <a:gd name="connsiteX505" fmla="*/ 5325759 w 12192000"/>
                <a:gd name="connsiteY505" fmla="*/ 1080588 h 2006953"/>
                <a:gd name="connsiteX506" fmla="*/ 5332191 w 12192000"/>
                <a:gd name="connsiteY506" fmla="*/ 1341087 h 2006953"/>
                <a:gd name="connsiteX507" fmla="*/ 5341839 w 12192000"/>
                <a:gd name="connsiteY507" fmla="*/ 1344303 h 2006953"/>
                <a:gd name="connsiteX508" fmla="*/ 5422241 w 12192000"/>
                <a:gd name="connsiteY508" fmla="*/ 1328223 h 2006953"/>
                <a:gd name="connsiteX509" fmla="*/ 5425457 w 12192000"/>
                <a:gd name="connsiteY509" fmla="*/ 1286414 h 2006953"/>
                <a:gd name="connsiteX510" fmla="*/ 5473697 w 12192000"/>
                <a:gd name="connsiteY510" fmla="*/ 1241390 h 2006953"/>
                <a:gd name="connsiteX511" fmla="*/ 5525154 w 12192000"/>
                <a:gd name="connsiteY511" fmla="*/ 1199581 h 2006953"/>
                <a:gd name="connsiteX512" fmla="*/ 5528370 w 12192000"/>
                <a:gd name="connsiteY512" fmla="*/ 1180285 h 2006953"/>
                <a:gd name="connsiteX513" fmla="*/ 5528370 w 12192000"/>
                <a:gd name="connsiteY513" fmla="*/ 1238174 h 2006953"/>
                <a:gd name="connsiteX514" fmla="*/ 5573394 w 12192000"/>
                <a:gd name="connsiteY514" fmla="*/ 1238174 h 2006953"/>
                <a:gd name="connsiteX515" fmla="*/ 5579826 w 12192000"/>
                <a:gd name="connsiteY515" fmla="*/ 1257470 h 2006953"/>
                <a:gd name="connsiteX516" fmla="*/ 5611987 w 12192000"/>
                <a:gd name="connsiteY516" fmla="*/ 1257470 h 2006953"/>
                <a:gd name="connsiteX517" fmla="*/ 5611987 w 12192000"/>
                <a:gd name="connsiteY517" fmla="*/ 1070940 h 2006953"/>
                <a:gd name="connsiteX518" fmla="*/ 5653795 w 12192000"/>
                <a:gd name="connsiteY518" fmla="*/ 1029132 h 2006953"/>
                <a:gd name="connsiteX519" fmla="*/ 5692387 w 12192000"/>
                <a:gd name="connsiteY519" fmla="*/ 996971 h 2006953"/>
                <a:gd name="connsiteX520" fmla="*/ 5792085 w 12192000"/>
                <a:gd name="connsiteY520" fmla="*/ 1025915 h 2006953"/>
                <a:gd name="connsiteX521" fmla="*/ 5798517 w 12192000"/>
                <a:gd name="connsiteY521" fmla="*/ 1048428 h 2006953"/>
                <a:gd name="connsiteX522" fmla="*/ 5801733 w 12192000"/>
                <a:gd name="connsiteY522" fmla="*/ 1251038 h 2006953"/>
                <a:gd name="connsiteX523" fmla="*/ 5811381 w 12192000"/>
                <a:gd name="connsiteY523" fmla="*/ 1305711 h 2006953"/>
                <a:gd name="connsiteX524" fmla="*/ 5804949 w 12192000"/>
                <a:gd name="connsiteY524" fmla="*/ 1357167 h 2006953"/>
                <a:gd name="connsiteX525" fmla="*/ 5830677 w 12192000"/>
                <a:gd name="connsiteY525" fmla="*/ 1398976 h 2006953"/>
                <a:gd name="connsiteX526" fmla="*/ 5862838 w 12192000"/>
                <a:gd name="connsiteY526" fmla="*/ 1392544 h 2006953"/>
                <a:gd name="connsiteX527" fmla="*/ 6013991 w 12192000"/>
                <a:gd name="connsiteY527" fmla="*/ 1395760 h 2006953"/>
                <a:gd name="connsiteX528" fmla="*/ 6059016 w 12192000"/>
                <a:gd name="connsiteY528" fmla="*/ 1386112 h 2006953"/>
                <a:gd name="connsiteX529" fmla="*/ 6091176 w 12192000"/>
                <a:gd name="connsiteY529" fmla="*/ 1386112 h 2006953"/>
                <a:gd name="connsiteX530" fmla="*/ 6104040 w 12192000"/>
                <a:gd name="connsiteY530" fmla="*/ 1373247 h 2006953"/>
                <a:gd name="connsiteX531" fmla="*/ 6184441 w 12192000"/>
                <a:gd name="connsiteY531" fmla="*/ 1373247 h 2006953"/>
                <a:gd name="connsiteX532" fmla="*/ 6213386 w 12192000"/>
                <a:gd name="connsiteY532" fmla="*/ 1296063 h 2006953"/>
                <a:gd name="connsiteX533" fmla="*/ 6226250 w 12192000"/>
                <a:gd name="connsiteY533" fmla="*/ 1267118 h 2006953"/>
                <a:gd name="connsiteX534" fmla="*/ 6229466 w 12192000"/>
                <a:gd name="connsiteY534" fmla="*/ 1244606 h 2006953"/>
                <a:gd name="connsiteX535" fmla="*/ 6181225 w 12192000"/>
                <a:gd name="connsiteY535" fmla="*/ 1148125 h 2006953"/>
                <a:gd name="connsiteX536" fmla="*/ 6229466 w 12192000"/>
                <a:gd name="connsiteY536" fmla="*/ 1074156 h 2006953"/>
                <a:gd name="connsiteX537" fmla="*/ 6235898 w 12192000"/>
                <a:gd name="connsiteY537" fmla="*/ 636775 h 2006953"/>
                <a:gd name="connsiteX538" fmla="*/ 6213386 w 12192000"/>
                <a:gd name="connsiteY538" fmla="*/ 614263 h 2006953"/>
                <a:gd name="connsiteX539" fmla="*/ 6194089 w 12192000"/>
                <a:gd name="connsiteY539" fmla="*/ 566022 h 2006953"/>
                <a:gd name="connsiteX540" fmla="*/ 6277706 w 12192000"/>
                <a:gd name="connsiteY540" fmla="*/ 463109 h 2006953"/>
                <a:gd name="connsiteX541" fmla="*/ 6268058 w 12192000"/>
                <a:gd name="connsiteY541" fmla="*/ 450245 h 2006953"/>
                <a:gd name="connsiteX542" fmla="*/ 6280922 w 12192000"/>
                <a:gd name="connsiteY542" fmla="*/ 437381 h 2006953"/>
                <a:gd name="connsiteX543" fmla="*/ 6280922 w 12192000"/>
                <a:gd name="connsiteY543" fmla="*/ 373060 h 2006953"/>
                <a:gd name="connsiteX544" fmla="*/ 6268058 w 12192000"/>
                <a:gd name="connsiteY544" fmla="*/ 350548 h 2006953"/>
                <a:gd name="connsiteX545" fmla="*/ 6271274 w 12192000"/>
                <a:gd name="connsiteY545" fmla="*/ 321603 h 2006953"/>
                <a:gd name="connsiteX546" fmla="*/ 6287355 w 12192000"/>
                <a:gd name="connsiteY546" fmla="*/ 289443 h 2006953"/>
                <a:gd name="connsiteX547" fmla="*/ 6290571 w 12192000"/>
                <a:gd name="connsiteY547" fmla="*/ 260499 h 2006953"/>
                <a:gd name="connsiteX548" fmla="*/ 6280922 w 12192000"/>
                <a:gd name="connsiteY548" fmla="*/ 237986 h 2006953"/>
                <a:gd name="connsiteX549" fmla="*/ 6297003 w 12192000"/>
                <a:gd name="connsiteY549" fmla="*/ 231554 h 2006953"/>
                <a:gd name="connsiteX550" fmla="*/ 6297003 w 12192000"/>
                <a:gd name="connsiteY550" fmla="*/ 157586 h 2006953"/>
                <a:gd name="connsiteX551" fmla="*/ 6290571 w 12192000"/>
                <a:gd name="connsiteY551" fmla="*/ 154370 h 2006953"/>
                <a:gd name="connsiteX552" fmla="*/ 6297003 w 12192000"/>
                <a:gd name="connsiteY552" fmla="*/ 138289 h 2006953"/>
                <a:gd name="connsiteX553" fmla="*/ 6297003 w 12192000"/>
                <a:gd name="connsiteY553" fmla="*/ 122209 h 2006953"/>
                <a:gd name="connsiteX554" fmla="*/ 6300219 w 12192000"/>
                <a:gd name="connsiteY554" fmla="*/ 102913 h 2006953"/>
                <a:gd name="connsiteX555" fmla="*/ 6303435 w 12192000"/>
                <a:gd name="connsiteY555" fmla="*/ 0 h 2006953"/>
                <a:gd name="connsiteX556" fmla="*/ 6277706 w 12192000"/>
                <a:gd name="connsiteY556" fmla="*/ 649639 h 2006953"/>
                <a:gd name="connsiteX557" fmla="*/ 6277706 w 12192000"/>
                <a:gd name="connsiteY557" fmla="*/ 691448 h 2006953"/>
                <a:gd name="connsiteX558" fmla="*/ 6297003 w 12192000"/>
                <a:gd name="connsiteY558" fmla="*/ 665719 h 2006953"/>
                <a:gd name="connsiteX559" fmla="*/ 6293787 w 12192000"/>
                <a:gd name="connsiteY559" fmla="*/ 649639 h 2006953"/>
                <a:gd name="connsiteX560" fmla="*/ 6277706 w 12192000"/>
                <a:gd name="connsiteY560" fmla="*/ 649639 h 2006953"/>
                <a:gd name="connsiteX561" fmla="*/ 6277706 w 12192000"/>
                <a:gd name="connsiteY561" fmla="*/ 717176 h 2006953"/>
                <a:gd name="connsiteX562" fmla="*/ 6274490 w 12192000"/>
                <a:gd name="connsiteY562" fmla="*/ 755768 h 2006953"/>
                <a:gd name="connsiteX563" fmla="*/ 6293787 w 12192000"/>
                <a:gd name="connsiteY563" fmla="*/ 736472 h 2006953"/>
                <a:gd name="connsiteX564" fmla="*/ 6277706 w 12192000"/>
                <a:gd name="connsiteY564" fmla="*/ 717176 h 2006953"/>
                <a:gd name="connsiteX565" fmla="*/ 6274490 w 12192000"/>
                <a:gd name="connsiteY565" fmla="*/ 781497 h 2006953"/>
                <a:gd name="connsiteX566" fmla="*/ 6274490 w 12192000"/>
                <a:gd name="connsiteY566" fmla="*/ 826521 h 2006953"/>
                <a:gd name="connsiteX567" fmla="*/ 6293787 w 12192000"/>
                <a:gd name="connsiteY567" fmla="*/ 804009 h 2006953"/>
                <a:gd name="connsiteX568" fmla="*/ 6274490 w 12192000"/>
                <a:gd name="connsiteY568" fmla="*/ 781497 h 2006953"/>
                <a:gd name="connsiteX569" fmla="*/ 6274490 w 12192000"/>
                <a:gd name="connsiteY569" fmla="*/ 855466 h 2006953"/>
                <a:gd name="connsiteX570" fmla="*/ 6274490 w 12192000"/>
                <a:gd name="connsiteY570" fmla="*/ 900490 h 2006953"/>
                <a:gd name="connsiteX571" fmla="*/ 6293787 w 12192000"/>
                <a:gd name="connsiteY571" fmla="*/ 874762 h 2006953"/>
                <a:gd name="connsiteX572" fmla="*/ 6274490 w 12192000"/>
                <a:gd name="connsiteY572" fmla="*/ 855466 h 2006953"/>
                <a:gd name="connsiteX573" fmla="*/ 6274490 w 12192000"/>
                <a:gd name="connsiteY573" fmla="*/ 926218 h 2006953"/>
                <a:gd name="connsiteX574" fmla="*/ 6274490 w 12192000"/>
                <a:gd name="connsiteY574" fmla="*/ 977675 h 2006953"/>
                <a:gd name="connsiteX575" fmla="*/ 6293787 w 12192000"/>
                <a:gd name="connsiteY575" fmla="*/ 951947 h 2006953"/>
                <a:gd name="connsiteX576" fmla="*/ 6274490 w 12192000"/>
                <a:gd name="connsiteY576" fmla="*/ 926218 h 2006953"/>
                <a:gd name="connsiteX577" fmla="*/ 6274490 w 12192000"/>
                <a:gd name="connsiteY577" fmla="*/ 1006619 h 2006953"/>
                <a:gd name="connsiteX578" fmla="*/ 6274490 w 12192000"/>
                <a:gd name="connsiteY578" fmla="*/ 1041996 h 2006953"/>
                <a:gd name="connsiteX579" fmla="*/ 6290571 w 12192000"/>
                <a:gd name="connsiteY579" fmla="*/ 1041996 h 2006953"/>
                <a:gd name="connsiteX580" fmla="*/ 6293787 w 12192000"/>
                <a:gd name="connsiteY580" fmla="*/ 1025915 h 2006953"/>
                <a:gd name="connsiteX581" fmla="*/ 6274490 w 12192000"/>
                <a:gd name="connsiteY581" fmla="*/ 1006619 h 2006953"/>
                <a:gd name="connsiteX582" fmla="*/ 6345243 w 12192000"/>
                <a:gd name="connsiteY582" fmla="*/ 1231742 h 2006953"/>
                <a:gd name="connsiteX583" fmla="*/ 6342027 w 12192000"/>
                <a:gd name="connsiteY583" fmla="*/ 1350735 h 2006953"/>
                <a:gd name="connsiteX584" fmla="*/ 6390268 w 12192000"/>
                <a:gd name="connsiteY584" fmla="*/ 1296063 h 2006953"/>
                <a:gd name="connsiteX585" fmla="*/ 6345243 w 12192000"/>
                <a:gd name="connsiteY585" fmla="*/ 1231742 h 2006953"/>
                <a:gd name="connsiteX586" fmla="*/ 6403132 w 12192000"/>
                <a:gd name="connsiteY586" fmla="*/ 1318575 h 2006953"/>
                <a:gd name="connsiteX587" fmla="*/ 6345243 w 12192000"/>
                <a:gd name="connsiteY587" fmla="*/ 1392544 h 2006953"/>
                <a:gd name="connsiteX588" fmla="*/ 6406348 w 12192000"/>
                <a:gd name="connsiteY588" fmla="*/ 1395760 h 2006953"/>
                <a:gd name="connsiteX589" fmla="*/ 6419212 w 12192000"/>
                <a:gd name="connsiteY589" fmla="*/ 1382896 h 2006953"/>
                <a:gd name="connsiteX590" fmla="*/ 6457805 w 12192000"/>
                <a:gd name="connsiteY590" fmla="*/ 1386112 h 2006953"/>
                <a:gd name="connsiteX591" fmla="*/ 6403132 w 12192000"/>
                <a:gd name="connsiteY591" fmla="*/ 1318575 h 2006953"/>
                <a:gd name="connsiteX592" fmla="*/ 6280922 w 12192000"/>
                <a:gd name="connsiteY592" fmla="*/ 1238174 h 2006953"/>
                <a:gd name="connsiteX593" fmla="*/ 6268058 w 12192000"/>
                <a:gd name="connsiteY593" fmla="*/ 1289631 h 2006953"/>
                <a:gd name="connsiteX594" fmla="*/ 6274490 w 12192000"/>
                <a:gd name="connsiteY594" fmla="*/ 1296063 h 2006953"/>
                <a:gd name="connsiteX595" fmla="*/ 6287355 w 12192000"/>
                <a:gd name="connsiteY595" fmla="*/ 1296063 h 2006953"/>
                <a:gd name="connsiteX596" fmla="*/ 6290571 w 12192000"/>
                <a:gd name="connsiteY596" fmla="*/ 1241390 h 2006953"/>
                <a:gd name="connsiteX597" fmla="*/ 6280922 w 12192000"/>
                <a:gd name="connsiteY597" fmla="*/ 1238174 h 2006953"/>
                <a:gd name="connsiteX598" fmla="*/ 6271274 w 12192000"/>
                <a:gd name="connsiteY598" fmla="*/ 1318575 h 2006953"/>
                <a:gd name="connsiteX599" fmla="*/ 6268058 w 12192000"/>
                <a:gd name="connsiteY599" fmla="*/ 1325007 h 2006953"/>
                <a:gd name="connsiteX600" fmla="*/ 6290571 w 12192000"/>
                <a:gd name="connsiteY600" fmla="*/ 1382896 h 2006953"/>
                <a:gd name="connsiteX601" fmla="*/ 6290571 w 12192000"/>
                <a:gd name="connsiteY601" fmla="*/ 1321791 h 2006953"/>
                <a:gd name="connsiteX602" fmla="*/ 6271274 w 12192000"/>
                <a:gd name="connsiteY602" fmla="*/ 1318575 h 2006953"/>
                <a:gd name="connsiteX603" fmla="*/ 6136201 w 12192000"/>
                <a:gd name="connsiteY603" fmla="*/ 1383298 h 2006953"/>
                <a:gd name="connsiteX604" fmla="*/ 6097608 w 12192000"/>
                <a:gd name="connsiteY604" fmla="*/ 1386112 h 2006953"/>
                <a:gd name="connsiteX605" fmla="*/ 6132985 w 12192000"/>
                <a:gd name="connsiteY605" fmla="*/ 1392544 h 2006953"/>
                <a:gd name="connsiteX606" fmla="*/ 6174793 w 12192000"/>
                <a:gd name="connsiteY606" fmla="*/ 1392544 h 2006953"/>
                <a:gd name="connsiteX607" fmla="*/ 6136201 w 12192000"/>
                <a:gd name="connsiteY607" fmla="*/ 1383298 h 2006953"/>
                <a:gd name="connsiteX608" fmla="*/ 10889505 w 12192000"/>
                <a:gd name="connsiteY608" fmla="*/ 99697 h 2006953"/>
                <a:gd name="connsiteX609" fmla="*/ 10905585 w 12192000"/>
                <a:gd name="connsiteY609" fmla="*/ 196178 h 2006953"/>
                <a:gd name="connsiteX610" fmla="*/ 11034226 w 12192000"/>
                <a:gd name="connsiteY610" fmla="*/ 199394 h 2006953"/>
                <a:gd name="connsiteX611" fmla="*/ 11050307 w 12192000"/>
                <a:gd name="connsiteY611" fmla="*/ 196178 h 2006953"/>
                <a:gd name="connsiteX612" fmla="*/ 11076035 w 12192000"/>
                <a:gd name="connsiteY612" fmla="*/ 106129 h 2006953"/>
                <a:gd name="connsiteX613" fmla="*/ 11072819 w 12192000"/>
                <a:gd name="connsiteY613" fmla="*/ 99697 h 2006953"/>
                <a:gd name="connsiteX614" fmla="*/ 10889505 w 12192000"/>
                <a:gd name="connsiteY614" fmla="*/ 99697 h 200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</a:cxnLst>
              <a:rect l="l" t="t" r="r" b="b"/>
              <a:pathLst>
                <a:path w="12192000" h="2006953">
                  <a:moveTo>
                    <a:pt x="6303435" y="0"/>
                  </a:moveTo>
                  <a:cubicBezTo>
                    <a:pt x="6303435" y="0"/>
                    <a:pt x="6306651" y="3216"/>
                    <a:pt x="6309867" y="3216"/>
                  </a:cubicBezTo>
                  <a:cubicBezTo>
                    <a:pt x="6309867" y="106129"/>
                    <a:pt x="6306651" y="118993"/>
                    <a:pt x="6306651" y="125425"/>
                  </a:cubicBezTo>
                  <a:lnTo>
                    <a:pt x="6306651" y="144721"/>
                  </a:lnTo>
                  <a:cubicBezTo>
                    <a:pt x="6309867" y="147937"/>
                    <a:pt x="6316299" y="147937"/>
                    <a:pt x="6316299" y="154370"/>
                  </a:cubicBezTo>
                  <a:cubicBezTo>
                    <a:pt x="6316299" y="164018"/>
                    <a:pt x="6309867" y="154370"/>
                    <a:pt x="6309867" y="160802"/>
                  </a:cubicBezTo>
                  <a:lnTo>
                    <a:pt x="6309867" y="231554"/>
                  </a:lnTo>
                  <a:cubicBezTo>
                    <a:pt x="6313083" y="234770"/>
                    <a:pt x="6319515" y="237986"/>
                    <a:pt x="6322731" y="241203"/>
                  </a:cubicBezTo>
                  <a:cubicBezTo>
                    <a:pt x="6309867" y="260499"/>
                    <a:pt x="6313083" y="286227"/>
                    <a:pt x="6313083" y="308739"/>
                  </a:cubicBezTo>
                  <a:cubicBezTo>
                    <a:pt x="6313083" y="315171"/>
                    <a:pt x="6325947" y="321603"/>
                    <a:pt x="6329163" y="324819"/>
                  </a:cubicBezTo>
                  <a:cubicBezTo>
                    <a:pt x="6329163" y="331252"/>
                    <a:pt x="6335595" y="340900"/>
                    <a:pt x="6335595" y="350548"/>
                  </a:cubicBezTo>
                  <a:cubicBezTo>
                    <a:pt x="6335595" y="356980"/>
                    <a:pt x="6329163" y="366628"/>
                    <a:pt x="6322731" y="369844"/>
                  </a:cubicBezTo>
                  <a:lnTo>
                    <a:pt x="6322731" y="437381"/>
                  </a:lnTo>
                  <a:cubicBezTo>
                    <a:pt x="6325947" y="443813"/>
                    <a:pt x="6329163" y="447029"/>
                    <a:pt x="6332379" y="450245"/>
                  </a:cubicBezTo>
                  <a:cubicBezTo>
                    <a:pt x="6325947" y="456677"/>
                    <a:pt x="6322731" y="459893"/>
                    <a:pt x="6322731" y="466325"/>
                  </a:cubicBezTo>
                  <a:cubicBezTo>
                    <a:pt x="6322731" y="501701"/>
                    <a:pt x="6399916" y="501701"/>
                    <a:pt x="6399916" y="566022"/>
                  </a:cubicBezTo>
                  <a:cubicBezTo>
                    <a:pt x="6399916" y="575670"/>
                    <a:pt x="6399916" y="578886"/>
                    <a:pt x="6396700" y="582102"/>
                  </a:cubicBezTo>
                  <a:cubicBezTo>
                    <a:pt x="6393484" y="601399"/>
                    <a:pt x="6364539" y="630343"/>
                    <a:pt x="6345243" y="639991"/>
                  </a:cubicBezTo>
                  <a:cubicBezTo>
                    <a:pt x="6345243" y="649639"/>
                    <a:pt x="6342027" y="665719"/>
                    <a:pt x="6342027" y="675367"/>
                  </a:cubicBezTo>
                  <a:lnTo>
                    <a:pt x="6342027" y="1064508"/>
                  </a:lnTo>
                  <a:cubicBezTo>
                    <a:pt x="6390268" y="1087020"/>
                    <a:pt x="6409564" y="1119181"/>
                    <a:pt x="6409564" y="1148125"/>
                  </a:cubicBezTo>
                  <a:cubicBezTo>
                    <a:pt x="6409564" y="1186717"/>
                    <a:pt x="6374188" y="1209230"/>
                    <a:pt x="6374188" y="1215662"/>
                  </a:cubicBezTo>
                  <a:cubicBezTo>
                    <a:pt x="6374188" y="1225310"/>
                    <a:pt x="6457805" y="1334655"/>
                    <a:pt x="6499613" y="1392544"/>
                  </a:cubicBezTo>
                  <a:lnTo>
                    <a:pt x="6531773" y="1392544"/>
                  </a:lnTo>
                  <a:cubicBezTo>
                    <a:pt x="6538205" y="1373247"/>
                    <a:pt x="6544638" y="1350735"/>
                    <a:pt x="6547854" y="1328223"/>
                  </a:cubicBezTo>
                  <a:lnTo>
                    <a:pt x="6641119" y="1328223"/>
                  </a:lnTo>
                  <a:cubicBezTo>
                    <a:pt x="6644335" y="1334655"/>
                    <a:pt x="6647551" y="1341087"/>
                    <a:pt x="6653983" y="1347519"/>
                  </a:cubicBezTo>
                  <a:lnTo>
                    <a:pt x="6846945" y="1347519"/>
                  </a:lnTo>
                  <a:lnTo>
                    <a:pt x="6846945" y="1247822"/>
                  </a:lnTo>
                  <a:cubicBezTo>
                    <a:pt x="6740816" y="1218878"/>
                    <a:pt x="6634687" y="1189933"/>
                    <a:pt x="6528557" y="1125613"/>
                  </a:cubicBezTo>
                  <a:cubicBezTo>
                    <a:pt x="6531773" y="1122397"/>
                    <a:pt x="6538205" y="1119181"/>
                    <a:pt x="6541422" y="1119181"/>
                  </a:cubicBezTo>
                  <a:lnTo>
                    <a:pt x="6721520" y="1122397"/>
                  </a:lnTo>
                  <a:cubicBezTo>
                    <a:pt x="6737600" y="1125613"/>
                    <a:pt x="6756896" y="1128829"/>
                    <a:pt x="6772976" y="1128829"/>
                  </a:cubicBezTo>
                  <a:lnTo>
                    <a:pt x="7316487" y="1132045"/>
                  </a:lnTo>
                  <a:cubicBezTo>
                    <a:pt x="7319703" y="1132045"/>
                    <a:pt x="7319703" y="1125613"/>
                    <a:pt x="7329351" y="1125613"/>
                  </a:cubicBezTo>
                  <a:lnTo>
                    <a:pt x="7522313" y="1125613"/>
                  </a:lnTo>
                  <a:lnTo>
                    <a:pt x="7522313" y="1135261"/>
                  </a:lnTo>
                  <a:cubicBezTo>
                    <a:pt x="7499801" y="1148125"/>
                    <a:pt x="7474073" y="1160989"/>
                    <a:pt x="7451560" y="1170637"/>
                  </a:cubicBezTo>
                  <a:cubicBezTo>
                    <a:pt x="7377591" y="1206014"/>
                    <a:pt x="7287542" y="1238174"/>
                    <a:pt x="7216789" y="1247822"/>
                  </a:cubicBezTo>
                  <a:cubicBezTo>
                    <a:pt x="7210357" y="1254254"/>
                    <a:pt x="7210357" y="1263902"/>
                    <a:pt x="7210357" y="1273550"/>
                  </a:cubicBezTo>
                  <a:cubicBezTo>
                    <a:pt x="7210357" y="1279982"/>
                    <a:pt x="7210357" y="1289631"/>
                    <a:pt x="7216789" y="1299279"/>
                  </a:cubicBezTo>
                  <a:lnTo>
                    <a:pt x="7477289" y="1299279"/>
                  </a:lnTo>
                  <a:lnTo>
                    <a:pt x="7477289" y="1334655"/>
                  </a:lnTo>
                  <a:lnTo>
                    <a:pt x="7541609" y="1334655"/>
                  </a:lnTo>
                  <a:cubicBezTo>
                    <a:pt x="7548041" y="1321791"/>
                    <a:pt x="7519097" y="1276766"/>
                    <a:pt x="7567338" y="1286414"/>
                  </a:cubicBezTo>
                  <a:lnTo>
                    <a:pt x="7567338" y="987323"/>
                  </a:lnTo>
                  <a:cubicBezTo>
                    <a:pt x="7589850" y="974459"/>
                    <a:pt x="7583418" y="971243"/>
                    <a:pt x="7583418" y="964811"/>
                  </a:cubicBezTo>
                  <a:lnTo>
                    <a:pt x="7583418" y="906922"/>
                  </a:lnTo>
                  <a:cubicBezTo>
                    <a:pt x="7589850" y="900490"/>
                    <a:pt x="7586634" y="890842"/>
                    <a:pt x="7589850" y="877978"/>
                  </a:cubicBezTo>
                  <a:lnTo>
                    <a:pt x="7615578" y="877978"/>
                  </a:lnTo>
                  <a:cubicBezTo>
                    <a:pt x="7618794" y="884410"/>
                    <a:pt x="7615578" y="894058"/>
                    <a:pt x="7618794" y="903706"/>
                  </a:cubicBezTo>
                  <a:lnTo>
                    <a:pt x="7724923" y="903706"/>
                  </a:lnTo>
                  <a:cubicBezTo>
                    <a:pt x="7731356" y="897274"/>
                    <a:pt x="7731356" y="890842"/>
                    <a:pt x="7731356" y="881194"/>
                  </a:cubicBezTo>
                  <a:cubicBezTo>
                    <a:pt x="7737788" y="881194"/>
                    <a:pt x="7741004" y="877978"/>
                    <a:pt x="7750652" y="877978"/>
                  </a:cubicBezTo>
                  <a:cubicBezTo>
                    <a:pt x="7757084" y="877978"/>
                    <a:pt x="7757084" y="881194"/>
                    <a:pt x="7757084" y="881194"/>
                  </a:cubicBezTo>
                  <a:cubicBezTo>
                    <a:pt x="7760300" y="890842"/>
                    <a:pt x="7763516" y="900490"/>
                    <a:pt x="7766732" y="913354"/>
                  </a:cubicBezTo>
                  <a:cubicBezTo>
                    <a:pt x="7766732" y="964811"/>
                    <a:pt x="7763516" y="968027"/>
                    <a:pt x="7763516" y="974459"/>
                  </a:cubicBezTo>
                  <a:cubicBezTo>
                    <a:pt x="7763516" y="984107"/>
                    <a:pt x="7773164" y="984107"/>
                    <a:pt x="7776380" y="987323"/>
                  </a:cubicBezTo>
                  <a:cubicBezTo>
                    <a:pt x="7779596" y="996971"/>
                    <a:pt x="7779596" y="1006619"/>
                    <a:pt x="7779596" y="1019483"/>
                  </a:cubicBezTo>
                  <a:cubicBezTo>
                    <a:pt x="7782812" y="1019483"/>
                    <a:pt x="7779596" y="1022699"/>
                    <a:pt x="7786028" y="1022699"/>
                  </a:cubicBezTo>
                  <a:cubicBezTo>
                    <a:pt x="7795676" y="1022699"/>
                    <a:pt x="7802108" y="1019483"/>
                    <a:pt x="7805324" y="1013051"/>
                  </a:cubicBezTo>
                  <a:lnTo>
                    <a:pt x="7805324" y="787929"/>
                  </a:lnTo>
                  <a:lnTo>
                    <a:pt x="7818189" y="787929"/>
                  </a:lnTo>
                  <a:cubicBezTo>
                    <a:pt x="7895374" y="800793"/>
                    <a:pt x="7972558" y="816873"/>
                    <a:pt x="8046527" y="826521"/>
                  </a:cubicBezTo>
                  <a:cubicBezTo>
                    <a:pt x="8052959" y="842601"/>
                    <a:pt x="8049743" y="842601"/>
                    <a:pt x="8049743" y="852249"/>
                  </a:cubicBezTo>
                  <a:lnTo>
                    <a:pt x="8049743" y="1000187"/>
                  </a:lnTo>
                  <a:cubicBezTo>
                    <a:pt x="8085120" y="1003403"/>
                    <a:pt x="8139792" y="993755"/>
                    <a:pt x="8175169" y="1019483"/>
                  </a:cubicBezTo>
                  <a:cubicBezTo>
                    <a:pt x="8178385" y="1022699"/>
                    <a:pt x="8175169" y="1025915"/>
                    <a:pt x="8175169" y="1035564"/>
                  </a:cubicBezTo>
                  <a:lnTo>
                    <a:pt x="8175169" y="1398976"/>
                  </a:lnTo>
                  <a:cubicBezTo>
                    <a:pt x="8178385" y="1398976"/>
                    <a:pt x="8178385" y="1402192"/>
                    <a:pt x="8184817" y="1402192"/>
                  </a:cubicBezTo>
                  <a:cubicBezTo>
                    <a:pt x="8200897" y="1402192"/>
                    <a:pt x="8197681" y="1382896"/>
                    <a:pt x="8197681" y="1379680"/>
                  </a:cubicBezTo>
                  <a:lnTo>
                    <a:pt x="8181601" y="730040"/>
                  </a:lnTo>
                  <a:lnTo>
                    <a:pt x="8416371" y="730040"/>
                  </a:lnTo>
                  <a:lnTo>
                    <a:pt x="8416371" y="1328223"/>
                  </a:lnTo>
                  <a:cubicBezTo>
                    <a:pt x="8416371" y="1328223"/>
                    <a:pt x="8413155" y="1331439"/>
                    <a:pt x="8422803" y="1331439"/>
                  </a:cubicBezTo>
                  <a:cubicBezTo>
                    <a:pt x="8426020" y="1331439"/>
                    <a:pt x="8471044" y="1312143"/>
                    <a:pt x="8471044" y="1305711"/>
                  </a:cubicBezTo>
                  <a:lnTo>
                    <a:pt x="8458180" y="749336"/>
                  </a:lnTo>
                  <a:cubicBezTo>
                    <a:pt x="8471044" y="752552"/>
                    <a:pt x="8487124" y="749336"/>
                    <a:pt x="8503204" y="749336"/>
                  </a:cubicBezTo>
                  <a:lnTo>
                    <a:pt x="8503204" y="656071"/>
                  </a:lnTo>
                  <a:cubicBezTo>
                    <a:pt x="8522501" y="643207"/>
                    <a:pt x="8545013" y="665719"/>
                    <a:pt x="8545013" y="636775"/>
                  </a:cubicBezTo>
                  <a:lnTo>
                    <a:pt x="8545013" y="604615"/>
                  </a:lnTo>
                  <a:lnTo>
                    <a:pt x="8551445" y="598183"/>
                  </a:lnTo>
                  <a:cubicBezTo>
                    <a:pt x="8609334" y="598183"/>
                    <a:pt x="8667222" y="598183"/>
                    <a:pt x="8728327" y="594967"/>
                  </a:cubicBezTo>
                  <a:lnTo>
                    <a:pt x="8728327" y="578886"/>
                  </a:lnTo>
                  <a:lnTo>
                    <a:pt x="8728327" y="569238"/>
                  </a:lnTo>
                  <a:lnTo>
                    <a:pt x="8728327" y="562806"/>
                  </a:lnTo>
                  <a:cubicBezTo>
                    <a:pt x="8734759" y="559590"/>
                    <a:pt x="8741191" y="559590"/>
                    <a:pt x="8744407" y="553158"/>
                  </a:cubicBezTo>
                  <a:lnTo>
                    <a:pt x="8744407" y="543510"/>
                  </a:lnTo>
                  <a:lnTo>
                    <a:pt x="8750839" y="537078"/>
                  </a:lnTo>
                  <a:lnTo>
                    <a:pt x="8750839" y="466325"/>
                  </a:lnTo>
                  <a:lnTo>
                    <a:pt x="8760487" y="466325"/>
                  </a:lnTo>
                  <a:lnTo>
                    <a:pt x="8760487" y="533862"/>
                  </a:lnTo>
                  <a:cubicBezTo>
                    <a:pt x="8763704" y="543510"/>
                    <a:pt x="8763704" y="549942"/>
                    <a:pt x="8763704" y="556374"/>
                  </a:cubicBezTo>
                  <a:cubicBezTo>
                    <a:pt x="8766920" y="559590"/>
                    <a:pt x="8773352" y="562806"/>
                    <a:pt x="8776568" y="562806"/>
                  </a:cubicBezTo>
                  <a:cubicBezTo>
                    <a:pt x="8779784" y="575670"/>
                    <a:pt x="8779784" y="588534"/>
                    <a:pt x="8779784" y="601399"/>
                  </a:cubicBezTo>
                  <a:cubicBezTo>
                    <a:pt x="8786216" y="604615"/>
                    <a:pt x="8795864" y="607831"/>
                    <a:pt x="8799080" y="611047"/>
                  </a:cubicBezTo>
                  <a:cubicBezTo>
                    <a:pt x="8802296" y="627127"/>
                    <a:pt x="8802296" y="643207"/>
                    <a:pt x="8802296" y="659287"/>
                  </a:cubicBezTo>
                  <a:cubicBezTo>
                    <a:pt x="8821592" y="675367"/>
                    <a:pt x="8815160" y="665719"/>
                    <a:pt x="8815160" y="678584"/>
                  </a:cubicBezTo>
                  <a:lnTo>
                    <a:pt x="8815160" y="758984"/>
                  </a:lnTo>
                  <a:cubicBezTo>
                    <a:pt x="8818376" y="762200"/>
                    <a:pt x="8824808" y="765417"/>
                    <a:pt x="8828024" y="768633"/>
                  </a:cubicBezTo>
                  <a:lnTo>
                    <a:pt x="8828024" y="1112748"/>
                  </a:lnTo>
                  <a:cubicBezTo>
                    <a:pt x="8850537" y="1103100"/>
                    <a:pt x="8869833" y="1090236"/>
                    <a:pt x="8885913" y="1077372"/>
                  </a:cubicBezTo>
                  <a:lnTo>
                    <a:pt x="8885913" y="974459"/>
                  </a:lnTo>
                  <a:cubicBezTo>
                    <a:pt x="8889129" y="971243"/>
                    <a:pt x="8889129" y="964811"/>
                    <a:pt x="8895561" y="964811"/>
                  </a:cubicBezTo>
                  <a:cubicBezTo>
                    <a:pt x="8905209" y="964811"/>
                    <a:pt x="8898777" y="968027"/>
                    <a:pt x="8901993" y="968027"/>
                  </a:cubicBezTo>
                  <a:cubicBezTo>
                    <a:pt x="8903151" y="969185"/>
                    <a:pt x="8903472" y="969506"/>
                    <a:pt x="8903698" y="969442"/>
                  </a:cubicBezTo>
                  <a:cubicBezTo>
                    <a:pt x="8904148" y="969345"/>
                    <a:pt x="8904309" y="968027"/>
                    <a:pt x="8908425" y="968027"/>
                  </a:cubicBezTo>
                  <a:cubicBezTo>
                    <a:pt x="8918073" y="968027"/>
                    <a:pt x="8992042" y="1029132"/>
                    <a:pt x="9037067" y="1061292"/>
                  </a:cubicBezTo>
                  <a:lnTo>
                    <a:pt x="9037067" y="897274"/>
                  </a:lnTo>
                  <a:cubicBezTo>
                    <a:pt x="9053147" y="874762"/>
                    <a:pt x="9088523" y="871546"/>
                    <a:pt x="9107820" y="871546"/>
                  </a:cubicBezTo>
                  <a:cubicBezTo>
                    <a:pt x="9114252" y="871546"/>
                    <a:pt x="9130332" y="874762"/>
                    <a:pt x="9143196" y="874762"/>
                  </a:cubicBezTo>
                  <a:cubicBezTo>
                    <a:pt x="9146412" y="877978"/>
                    <a:pt x="9143196" y="887626"/>
                    <a:pt x="9152844" y="887626"/>
                  </a:cubicBezTo>
                  <a:cubicBezTo>
                    <a:pt x="9159276" y="887626"/>
                    <a:pt x="9191437" y="868330"/>
                    <a:pt x="9213949" y="861898"/>
                  </a:cubicBezTo>
                  <a:cubicBezTo>
                    <a:pt x="9236461" y="855466"/>
                    <a:pt x="9268621" y="852249"/>
                    <a:pt x="9294350" y="845817"/>
                  </a:cubicBezTo>
                  <a:cubicBezTo>
                    <a:pt x="9297566" y="852249"/>
                    <a:pt x="9294350" y="861898"/>
                    <a:pt x="9297566" y="868330"/>
                  </a:cubicBezTo>
                  <a:cubicBezTo>
                    <a:pt x="9300782" y="877978"/>
                    <a:pt x="9313646" y="890842"/>
                    <a:pt x="9316862" y="900490"/>
                  </a:cubicBezTo>
                  <a:lnTo>
                    <a:pt x="9313646" y="1093452"/>
                  </a:lnTo>
                  <a:cubicBezTo>
                    <a:pt x="9313646" y="1093452"/>
                    <a:pt x="9310430" y="1096668"/>
                    <a:pt x="9320078" y="1096668"/>
                  </a:cubicBezTo>
                  <a:cubicBezTo>
                    <a:pt x="9345806" y="1096668"/>
                    <a:pt x="9339374" y="1054860"/>
                    <a:pt x="9339374" y="1051644"/>
                  </a:cubicBezTo>
                  <a:cubicBezTo>
                    <a:pt x="9339374" y="1038780"/>
                    <a:pt x="9339374" y="1022699"/>
                    <a:pt x="9342590" y="1009835"/>
                  </a:cubicBezTo>
                  <a:lnTo>
                    <a:pt x="9342590" y="945515"/>
                  </a:lnTo>
                  <a:lnTo>
                    <a:pt x="9365103" y="945515"/>
                  </a:lnTo>
                  <a:lnTo>
                    <a:pt x="9365103" y="775065"/>
                  </a:lnTo>
                  <a:cubicBezTo>
                    <a:pt x="9365103" y="775065"/>
                    <a:pt x="9368319" y="771849"/>
                    <a:pt x="9371535" y="771849"/>
                  </a:cubicBezTo>
                  <a:lnTo>
                    <a:pt x="9371535" y="945515"/>
                  </a:lnTo>
                  <a:cubicBezTo>
                    <a:pt x="9381183" y="945515"/>
                    <a:pt x="9397263" y="948731"/>
                    <a:pt x="9403695" y="948731"/>
                  </a:cubicBezTo>
                  <a:cubicBezTo>
                    <a:pt x="9413343" y="948731"/>
                    <a:pt x="9429423" y="948731"/>
                    <a:pt x="9439071" y="942299"/>
                  </a:cubicBezTo>
                  <a:lnTo>
                    <a:pt x="9442288" y="771849"/>
                  </a:lnTo>
                  <a:cubicBezTo>
                    <a:pt x="9445504" y="784713"/>
                    <a:pt x="9445504" y="800793"/>
                    <a:pt x="9445504" y="942299"/>
                  </a:cubicBezTo>
                  <a:cubicBezTo>
                    <a:pt x="9451936" y="948731"/>
                    <a:pt x="9458368" y="948731"/>
                    <a:pt x="9468016" y="948731"/>
                  </a:cubicBezTo>
                  <a:cubicBezTo>
                    <a:pt x="9468016" y="961595"/>
                    <a:pt x="9464800" y="974459"/>
                    <a:pt x="9464800" y="1074156"/>
                  </a:cubicBezTo>
                  <a:cubicBezTo>
                    <a:pt x="9464800" y="1083804"/>
                    <a:pt x="9477664" y="1093452"/>
                    <a:pt x="9487312" y="1103100"/>
                  </a:cubicBezTo>
                  <a:cubicBezTo>
                    <a:pt x="9493744" y="1096668"/>
                    <a:pt x="9490528" y="1087020"/>
                    <a:pt x="9493744" y="1080588"/>
                  </a:cubicBezTo>
                  <a:lnTo>
                    <a:pt x="9496960" y="865114"/>
                  </a:lnTo>
                  <a:cubicBezTo>
                    <a:pt x="9500176" y="861898"/>
                    <a:pt x="9506608" y="858682"/>
                    <a:pt x="9509824" y="855466"/>
                  </a:cubicBezTo>
                  <a:cubicBezTo>
                    <a:pt x="9509824" y="849033"/>
                    <a:pt x="9503392" y="845817"/>
                    <a:pt x="9496960" y="842601"/>
                  </a:cubicBezTo>
                  <a:cubicBezTo>
                    <a:pt x="9541985" y="813657"/>
                    <a:pt x="9606305" y="813657"/>
                    <a:pt x="9664194" y="804009"/>
                  </a:cubicBezTo>
                  <a:cubicBezTo>
                    <a:pt x="9689922" y="800793"/>
                    <a:pt x="9734947" y="791145"/>
                    <a:pt x="9744595" y="791145"/>
                  </a:cubicBezTo>
                  <a:cubicBezTo>
                    <a:pt x="9751027" y="791145"/>
                    <a:pt x="9767107" y="794361"/>
                    <a:pt x="9776755" y="797577"/>
                  </a:cubicBezTo>
                  <a:cubicBezTo>
                    <a:pt x="9760675" y="810441"/>
                    <a:pt x="9738163" y="804009"/>
                    <a:pt x="9738163" y="832953"/>
                  </a:cubicBezTo>
                  <a:cubicBezTo>
                    <a:pt x="9738163" y="839385"/>
                    <a:pt x="9744595" y="855466"/>
                    <a:pt x="9744595" y="861898"/>
                  </a:cubicBezTo>
                  <a:lnTo>
                    <a:pt x="9738163" y="1083804"/>
                  </a:lnTo>
                  <a:cubicBezTo>
                    <a:pt x="9738163" y="1090236"/>
                    <a:pt x="9741379" y="1096668"/>
                    <a:pt x="9744595" y="1099884"/>
                  </a:cubicBezTo>
                  <a:cubicBezTo>
                    <a:pt x="9744595" y="1099884"/>
                    <a:pt x="9751027" y="1099884"/>
                    <a:pt x="9751027" y="1096668"/>
                  </a:cubicBezTo>
                  <a:cubicBezTo>
                    <a:pt x="9754243" y="1090236"/>
                    <a:pt x="9751027" y="1083804"/>
                    <a:pt x="9754243" y="1077372"/>
                  </a:cubicBezTo>
                  <a:cubicBezTo>
                    <a:pt x="9799268" y="1054860"/>
                    <a:pt x="9802484" y="1051644"/>
                    <a:pt x="9837860" y="1051644"/>
                  </a:cubicBezTo>
                  <a:cubicBezTo>
                    <a:pt x="9879669" y="1051644"/>
                    <a:pt x="9892533" y="1058076"/>
                    <a:pt x="9937557" y="1083804"/>
                  </a:cubicBezTo>
                  <a:cubicBezTo>
                    <a:pt x="9943989" y="1077372"/>
                    <a:pt x="9943989" y="1070940"/>
                    <a:pt x="9943989" y="1064508"/>
                  </a:cubicBezTo>
                  <a:lnTo>
                    <a:pt x="9943989" y="701096"/>
                  </a:lnTo>
                  <a:cubicBezTo>
                    <a:pt x="9956854" y="691448"/>
                    <a:pt x="9972934" y="681800"/>
                    <a:pt x="9989014" y="678584"/>
                  </a:cubicBezTo>
                  <a:cubicBezTo>
                    <a:pt x="9992230" y="675367"/>
                    <a:pt x="10001878" y="681800"/>
                    <a:pt x="10005094" y="678584"/>
                  </a:cubicBezTo>
                  <a:cubicBezTo>
                    <a:pt x="10011526" y="672151"/>
                    <a:pt x="10014742" y="662503"/>
                    <a:pt x="10014742" y="652855"/>
                  </a:cubicBezTo>
                  <a:cubicBezTo>
                    <a:pt x="10021174" y="636775"/>
                    <a:pt x="10027606" y="617479"/>
                    <a:pt x="10034039" y="598183"/>
                  </a:cubicBezTo>
                  <a:cubicBezTo>
                    <a:pt x="10053335" y="591751"/>
                    <a:pt x="10088711" y="585318"/>
                    <a:pt x="10098359" y="585318"/>
                  </a:cubicBezTo>
                  <a:cubicBezTo>
                    <a:pt x="10104791" y="585318"/>
                    <a:pt x="10133736" y="591751"/>
                    <a:pt x="10153032" y="601399"/>
                  </a:cubicBezTo>
                  <a:lnTo>
                    <a:pt x="10153032" y="662503"/>
                  </a:lnTo>
                  <a:cubicBezTo>
                    <a:pt x="10156248" y="665719"/>
                    <a:pt x="10162680" y="672151"/>
                    <a:pt x="10169112" y="675367"/>
                  </a:cubicBezTo>
                  <a:cubicBezTo>
                    <a:pt x="10159464" y="694664"/>
                    <a:pt x="10153032" y="685016"/>
                    <a:pt x="10153032" y="704312"/>
                  </a:cubicBezTo>
                  <a:cubicBezTo>
                    <a:pt x="10153032" y="704312"/>
                    <a:pt x="10153032" y="713960"/>
                    <a:pt x="10162680" y="723608"/>
                  </a:cubicBezTo>
                  <a:lnTo>
                    <a:pt x="10162680" y="1353951"/>
                  </a:lnTo>
                  <a:cubicBezTo>
                    <a:pt x="10175544" y="1360383"/>
                    <a:pt x="10185192" y="1360383"/>
                    <a:pt x="10194840" y="1363599"/>
                  </a:cubicBezTo>
                  <a:lnTo>
                    <a:pt x="10207705" y="816873"/>
                  </a:lnTo>
                  <a:cubicBezTo>
                    <a:pt x="10204489" y="807225"/>
                    <a:pt x="10210921" y="797577"/>
                    <a:pt x="10198056" y="787929"/>
                  </a:cubicBezTo>
                  <a:lnTo>
                    <a:pt x="10198056" y="720392"/>
                  </a:lnTo>
                  <a:cubicBezTo>
                    <a:pt x="10198056" y="726824"/>
                    <a:pt x="10210921" y="723608"/>
                    <a:pt x="10217353" y="723608"/>
                  </a:cubicBezTo>
                  <a:cubicBezTo>
                    <a:pt x="10249513" y="720392"/>
                    <a:pt x="10307402" y="720392"/>
                    <a:pt x="10317050" y="720392"/>
                  </a:cubicBezTo>
                  <a:cubicBezTo>
                    <a:pt x="10362074" y="720392"/>
                    <a:pt x="10407099" y="717176"/>
                    <a:pt x="10452123" y="736472"/>
                  </a:cubicBezTo>
                  <a:lnTo>
                    <a:pt x="10439259" y="736472"/>
                  </a:lnTo>
                  <a:cubicBezTo>
                    <a:pt x="10429611" y="736472"/>
                    <a:pt x="10426395" y="749336"/>
                    <a:pt x="10429611" y="758984"/>
                  </a:cubicBezTo>
                  <a:cubicBezTo>
                    <a:pt x="10403883" y="755768"/>
                    <a:pt x="10419963" y="739688"/>
                    <a:pt x="10407099" y="739688"/>
                  </a:cubicBezTo>
                  <a:cubicBezTo>
                    <a:pt x="10342778" y="739688"/>
                    <a:pt x="10275241" y="739688"/>
                    <a:pt x="10207705" y="733256"/>
                  </a:cubicBezTo>
                  <a:cubicBezTo>
                    <a:pt x="10204489" y="736472"/>
                    <a:pt x="10201272" y="733256"/>
                    <a:pt x="10201272" y="739688"/>
                  </a:cubicBezTo>
                  <a:cubicBezTo>
                    <a:pt x="10201272" y="749336"/>
                    <a:pt x="10204489" y="758984"/>
                    <a:pt x="10214137" y="768633"/>
                  </a:cubicBezTo>
                  <a:cubicBezTo>
                    <a:pt x="10223785" y="762200"/>
                    <a:pt x="10220569" y="746120"/>
                    <a:pt x="10227001" y="746120"/>
                  </a:cubicBezTo>
                  <a:cubicBezTo>
                    <a:pt x="10236649" y="746120"/>
                    <a:pt x="10236649" y="749336"/>
                    <a:pt x="10236649" y="749336"/>
                  </a:cubicBezTo>
                  <a:cubicBezTo>
                    <a:pt x="10239865" y="752552"/>
                    <a:pt x="10239865" y="758984"/>
                    <a:pt x="10243081" y="758984"/>
                  </a:cubicBezTo>
                  <a:cubicBezTo>
                    <a:pt x="10265593" y="762200"/>
                    <a:pt x="10300970" y="762200"/>
                    <a:pt x="10310618" y="762200"/>
                  </a:cubicBezTo>
                  <a:lnTo>
                    <a:pt x="10387803" y="762200"/>
                  </a:lnTo>
                  <a:cubicBezTo>
                    <a:pt x="10403883" y="765417"/>
                    <a:pt x="10426395" y="765417"/>
                    <a:pt x="10442475" y="775065"/>
                  </a:cubicBezTo>
                  <a:lnTo>
                    <a:pt x="10442475" y="1379680"/>
                  </a:lnTo>
                  <a:lnTo>
                    <a:pt x="10448907" y="1386112"/>
                  </a:lnTo>
                  <a:lnTo>
                    <a:pt x="10461772" y="1376464"/>
                  </a:lnTo>
                  <a:cubicBezTo>
                    <a:pt x="10445691" y="1218878"/>
                    <a:pt x="10464988" y="1218878"/>
                    <a:pt x="10464988" y="1090236"/>
                  </a:cubicBezTo>
                  <a:cubicBezTo>
                    <a:pt x="10464988" y="1080588"/>
                    <a:pt x="10458556" y="1070940"/>
                    <a:pt x="10458556" y="1061292"/>
                  </a:cubicBezTo>
                  <a:cubicBezTo>
                    <a:pt x="10458556" y="1054860"/>
                    <a:pt x="10464988" y="1054860"/>
                    <a:pt x="10468204" y="1051644"/>
                  </a:cubicBezTo>
                  <a:lnTo>
                    <a:pt x="10474636" y="681800"/>
                  </a:lnTo>
                  <a:cubicBezTo>
                    <a:pt x="10477852" y="675367"/>
                    <a:pt x="10484284" y="668935"/>
                    <a:pt x="10481068" y="662503"/>
                  </a:cubicBezTo>
                  <a:cubicBezTo>
                    <a:pt x="10481068" y="659287"/>
                    <a:pt x="10484284" y="656071"/>
                    <a:pt x="10484284" y="646423"/>
                  </a:cubicBezTo>
                  <a:cubicBezTo>
                    <a:pt x="10484284" y="639991"/>
                    <a:pt x="10477852" y="620695"/>
                    <a:pt x="10477852" y="611047"/>
                  </a:cubicBezTo>
                  <a:cubicBezTo>
                    <a:pt x="10477852" y="604615"/>
                    <a:pt x="10487500" y="594967"/>
                    <a:pt x="10487500" y="588534"/>
                  </a:cubicBezTo>
                  <a:cubicBezTo>
                    <a:pt x="10487500" y="569238"/>
                    <a:pt x="10474636" y="556374"/>
                    <a:pt x="10490716" y="540294"/>
                  </a:cubicBezTo>
                  <a:lnTo>
                    <a:pt x="10490716" y="530646"/>
                  </a:lnTo>
                  <a:cubicBezTo>
                    <a:pt x="10487500" y="508134"/>
                    <a:pt x="10490716" y="469541"/>
                    <a:pt x="10490716" y="463109"/>
                  </a:cubicBezTo>
                  <a:cubicBezTo>
                    <a:pt x="10490716" y="453461"/>
                    <a:pt x="10497148" y="447029"/>
                    <a:pt x="10497148" y="437381"/>
                  </a:cubicBezTo>
                  <a:cubicBezTo>
                    <a:pt x="10497148" y="430949"/>
                    <a:pt x="10490716" y="430949"/>
                    <a:pt x="10490716" y="424517"/>
                  </a:cubicBezTo>
                  <a:cubicBezTo>
                    <a:pt x="10490716" y="414868"/>
                    <a:pt x="10497148" y="421301"/>
                    <a:pt x="10497148" y="411652"/>
                  </a:cubicBezTo>
                  <a:cubicBezTo>
                    <a:pt x="10497148" y="405220"/>
                    <a:pt x="10490716" y="408436"/>
                    <a:pt x="10490716" y="402004"/>
                  </a:cubicBezTo>
                  <a:cubicBezTo>
                    <a:pt x="10490716" y="392356"/>
                    <a:pt x="10497148" y="398788"/>
                    <a:pt x="10497148" y="392356"/>
                  </a:cubicBezTo>
                  <a:cubicBezTo>
                    <a:pt x="10497148" y="382708"/>
                    <a:pt x="10490716" y="389140"/>
                    <a:pt x="10490716" y="382708"/>
                  </a:cubicBezTo>
                  <a:cubicBezTo>
                    <a:pt x="10490716" y="373060"/>
                    <a:pt x="10493932" y="376276"/>
                    <a:pt x="10493932" y="373060"/>
                  </a:cubicBezTo>
                  <a:cubicBezTo>
                    <a:pt x="10497148" y="369844"/>
                    <a:pt x="10493932" y="369844"/>
                    <a:pt x="10493932" y="360196"/>
                  </a:cubicBezTo>
                  <a:cubicBezTo>
                    <a:pt x="10493932" y="353764"/>
                    <a:pt x="10503580" y="353764"/>
                    <a:pt x="10506796" y="347332"/>
                  </a:cubicBezTo>
                  <a:cubicBezTo>
                    <a:pt x="10510012" y="344116"/>
                    <a:pt x="10506796" y="337684"/>
                    <a:pt x="10506796" y="331252"/>
                  </a:cubicBezTo>
                  <a:cubicBezTo>
                    <a:pt x="10510012" y="331252"/>
                    <a:pt x="10516444" y="328036"/>
                    <a:pt x="10516444" y="321603"/>
                  </a:cubicBezTo>
                  <a:lnTo>
                    <a:pt x="10516444" y="311955"/>
                  </a:lnTo>
                  <a:cubicBezTo>
                    <a:pt x="10526092" y="308739"/>
                    <a:pt x="10535740" y="299091"/>
                    <a:pt x="10532524" y="292659"/>
                  </a:cubicBezTo>
                  <a:lnTo>
                    <a:pt x="10551821" y="292659"/>
                  </a:lnTo>
                  <a:lnTo>
                    <a:pt x="10551821" y="279795"/>
                  </a:lnTo>
                  <a:cubicBezTo>
                    <a:pt x="10555037" y="276579"/>
                    <a:pt x="10564685" y="276579"/>
                    <a:pt x="10567901" y="270147"/>
                  </a:cubicBezTo>
                  <a:cubicBezTo>
                    <a:pt x="10574333" y="260499"/>
                    <a:pt x="10580765" y="244419"/>
                    <a:pt x="10580765" y="234770"/>
                  </a:cubicBezTo>
                  <a:cubicBezTo>
                    <a:pt x="10580765" y="228338"/>
                    <a:pt x="10574333" y="212258"/>
                    <a:pt x="10574333" y="199394"/>
                  </a:cubicBezTo>
                  <a:cubicBezTo>
                    <a:pt x="10600061" y="196178"/>
                    <a:pt x="10590413" y="160802"/>
                    <a:pt x="10596845" y="157586"/>
                  </a:cubicBezTo>
                  <a:cubicBezTo>
                    <a:pt x="10600061" y="170450"/>
                    <a:pt x="10600061" y="183314"/>
                    <a:pt x="10600061" y="199394"/>
                  </a:cubicBezTo>
                  <a:cubicBezTo>
                    <a:pt x="10603277" y="199394"/>
                    <a:pt x="10609709" y="199394"/>
                    <a:pt x="10612925" y="196178"/>
                  </a:cubicBezTo>
                  <a:cubicBezTo>
                    <a:pt x="10612925" y="215474"/>
                    <a:pt x="10606493" y="237986"/>
                    <a:pt x="10612925" y="260499"/>
                  </a:cubicBezTo>
                  <a:cubicBezTo>
                    <a:pt x="10612925" y="270147"/>
                    <a:pt x="10632222" y="276579"/>
                    <a:pt x="10638654" y="289443"/>
                  </a:cubicBezTo>
                  <a:cubicBezTo>
                    <a:pt x="10648302" y="299091"/>
                    <a:pt x="10680462" y="350548"/>
                    <a:pt x="10680462" y="369844"/>
                  </a:cubicBezTo>
                  <a:cubicBezTo>
                    <a:pt x="10680462" y="376276"/>
                    <a:pt x="10690110" y="376276"/>
                    <a:pt x="10693326" y="382708"/>
                  </a:cubicBezTo>
                  <a:cubicBezTo>
                    <a:pt x="10696542" y="405220"/>
                    <a:pt x="10696542" y="430949"/>
                    <a:pt x="10696542" y="456677"/>
                  </a:cubicBezTo>
                  <a:lnTo>
                    <a:pt x="10696542" y="485621"/>
                  </a:lnTo>
                  <a:cubicBezTo>
                    <a:pt x="10699758" y="488837"/>
                    <a:pt x="10702974" y="488837"/>
                    <a:pt x="10702974" y="495269"/>
                  </a:cubicBezTo>
                  <a:cubicBezTo>
                    <a:pt x="10702974" y="504918"/>
                    <a:pt x="10696542" y="524214"/>
                    <a:pt x="10696542" y="533862"/>
                  </a:cubicBezTo>
                  <a:cubicBezTo>
                    <a:pt x="10696542" y="540294"/>
                    <a:pt x="10702974" y="540294"/>
                    <a:pt x="10702974" y="543510"/>
                  </a:cubicBezTo>
                  <a:cubicBezTo>
                    <a:pt x="10702974" y="591751"/>
                    <a:pt x="10709406" y="675367"/>
                    <a:pt x="10709406" y="685016"/>
                  </a:cubicBezTo>
                  <a:lnTo>
                    <a:pt x="10709406" y="765417"/>
                  </a:lnTo>
                  <a:cubicBezTo>
                    <a:pt x="10712623" y="771849"/>
                    <a:pt x="10719055" y="768633"/>
                    <a:pt x="10719055" y="778281"/>
                  </a:cubicBezTo>
                  <a:cubicBezTo>
                    <a:pt x="10719055" y="784713"/>
                    <a:pt x="10712623" y="784713"/>
                    <a:pt x="10712623" y="794361"/>
                  </a:cubicBezTo>
                  <a:cubicBezTo>
                    <a:pt x="10712623" y="800793"/>
                    <a:pt x="10715839" y="800793"/>
                    <a:pt x="10719055" y="804009"/>
                  </a:cubicBezTo>
                  <a:lnTo>
                    <a:pt x="10831616" y="804009"/>
                  </a:lnTo>
                  <a:lnTo>
                    <a:pt x="10844480" y="64320"/>
                  </a:lnTo>
                  <a:lnTo>
                    <a:pt x="11114627" y="64320"/>
                  </a:lnTo>
                  <a:lnTo>
                    <a:pt x="11114627" y="807225"/>
                  </a:lnTo>
                  <a:lnTo>
                    <a:pt x="11243269" y="807225"/>
                  </a:lnTo>
                  <a:lnTo>
                    <a:pt x="11243269" y="665719"/>
                  </a:lnTo>
                  <a:cubicBezTo>
                    <a:pt x="11246485" y="652855"/>
                    <a:pt x="11246485" y="639991"/>
                    <a:pt x="11246485" y="627127"/>
                  </a:cubicBezTo>
                  <a:lnTo>
                    <a:pt x="11246485" y="594967"/>
                  </a:lnTo>
                  <a:lnTo>
                    <a:pt x="11246485" y="582102"/>
                  </a:lnTo>
                  <a:cubicBezTo>
                    <a:pt x="11262565" y="575670"/>
                    <a:pt x="11275429" y="572454"/>
                    <a:pt x="11278645" y="553158"/>
                  </a:cubicBezTo>
                  <a:lnTo>
                    <a:pt x="11278645" y="463109"/>
                  </a:lnTo>
                  <a:cubicBezTo>
                    <a:pt x="11310806" y="453461"/>
                    <a:pt x="11371910" y="440597"/>
                    <a:pt x="11381558" y="440597"/>
                  </a:cubicBezTo>
                  <a:cubicBezTo>
                    <a:pt x="11426583" y="440597"/>
                    <a:pt x="11455527" y="450245"/>
                    <a:pt x="11506984" y="469541"/>
                  </a:cubicBezTo>
                  <a:lnTo>
                    <a:pt x="11506984" y="553158"/>
                  </a:lnTo>
                  <a:cubicBezTo>
                    <a:pt x="11513416" y="566022"/>
                    <a:pt x="11497336" y="585318"/>
                    <a:pt x="11523064" y="588534"/>
                  </a:cubicBezTo>
                  <a:lnTo>
                    <a:pt x="11523064" y="1209230"/>
                  </a:lnTo>
                  <a:lnTo>
                    <a:pt x="11535928" y="1209230"/>
                  </a:lnTo>
                  <a:cubicBezTo>
                    <a:pt x="11539144" y="1196365"/>
                    <a:pt x="11539144" y="1183501"/>
                    <a:pt x="11539144" y="1170637"/>
                  </a:cubicBezTo>
                  <a:cubicBezTo>
                    <a:pt x="11529496" y="1148125"/>
                    <a:pt x="11561657" y="1151341"/>
                    <a:pt x="11555224" y="1128829"/>
                  </a:cubicBezTo>
                  <a:lnTo>
                    <a:pt x="11577737" y="1128829"/>
                  </a:lnTo>
                  <a:cubicBezTo>
                    <a:pt x="11577737" y="1122397"/>
                    <a:pt x="11568089" y="1074156"/>
                    <a:pt x="11587385" y="1074156"/>
                  </a:cubicBezTo>
                  <a:cubicBezTo>
                    <a:pt x="11597033" y="1074156"/>
                    <a:pt x="11629193" y="1087020"/>
                    <a:pt x="11638841" y="1087020"/>
                  </a:cubicBezTo>
                  <a:cubicBezTo>
                    <a:pt x="11645274" y="1087020"/>
                    <a:pt x="11690298" y="1080588"/>
                    <a:pt x="11716026" y="1080588"/>
                  </a:cubicBezTo>
                  <a:cubicBezTo>
                    <a:pt x="11722458" y="1077372"/>
                    <a:pt x="11722458" y="1070940"/>
                    <a:pt x="11722458" y="1064508"/>
                  </a:cubicBezTo>
                  <a:lnTo>
                    <a:pt x="11722458" y="1035564"/>
                  </a:lnTo>
                  <a:lnTo>
                    <a:pt x="11825372" y="1035564"/>
                  </a:lnTo>
                  <a:cubicBezTo>
                    <a:pt x="11841452" y="1041996"/>
                    <a:pt x="11831804" y="1064508"/>
                    <a:pt x="11831804" y="1077372"/>
                  </a:cubicBezTo>
                  <a:cubicBezTo>
                    <a:pt x="11844668" y="1090236"/>
                    <a:pt x="11870396" y="1087020"/>
                    <a:pt x="11896125" y="1087020"/>
                  </a:cubicBezTo>
                  <a:cubicBezTo>
                    <a:pt x="11902557" y="1087020"/>
                    <a:pt x="11908989" y="1090236"/>
                    <a:pt x="11915421" y="1090236"/>
                  </a:cubicBezTo>
                  <a:cubicBezTo>
                    <a:pt x="11928285" y="1090236"/>
                    <a:pt x="11937933" y="1090236"/>
                    <a:pt x="11944365" y="1080588"/>
                  </a:cubicBezTo>
                  <a:lnTo>
                    <a:pt x="11976525" y="1080588"/>
                  </a:lnTo>
                  <a:cubicBezTo>
                    <a:pt x="11979741" y="1093452"/>
                    <a:pt x="11976525" y="1112748"/>
                    <a:pt x="11976525" y="1122397"/>
                  </a:cubicBezTo>
                  <a:cubicBezTo>
                    <a:pt x="11976525" y="1128829"/>
                    <a:pt x="11986174" y="1132045"/>
                    <a:pt x="11992606" y="1132045"/>
                  </a:cubicBezTo>
                  <a:cubicBezTo>
                    <a:pt x="11995822" y="1138477"/>
                    <a:pt x="11995822" y="1144909"/>
                    <a:pt x="11995822" y="1151341"/>
                  </a:cubicBezTo>
                  <a:cubicBezTo>
                    <a:pt x="11999038" y="1154557"/>
                    <a:pt x="12005470" y="1157773"/>
                    <a:pt x="12008686" y="1157773"/>
                  </a:cubicBezTo>
                  <a:cubicBezTo>
                    <a:pt x="12015118" y="1173853"/>
                    <a:pt x="12002254" y="1196365"/>
                    <a:pt x="12018334" y="1215662"/>
                  </a:cubicBezTo>
                  <a:lnTo>
                    <a:pt x="12018334" y="787929"/>
                  </a:lnTo>
                  <a:cubicBezTo>
                    <a:pt x="12034414" y="713960"/>
                    <a:pt x="12031198" y="643207"/>
                    <a:pt x="12037630" y="566022"/>
                  </a:cubicBezTo>
                  <a:lnTo>
                    <a:pt x="12047278" y="566022"/>
                  </a:lnTo>
                  <a:cubicBezTo>
                    <a:pt x="12066575" y="572454"/>
                    <a:pt x="12098735" y="562806"/>
                    <a:pt x="12105167" y="591751"/>
                  </a:cubicBezTo>
                  <a:lnTo>
                    <a:pt x="12118031" y="591751"/>
                  </a:lnTo>
                  <a:cubicBezTo>
                    <a:pt x="12121247" y="588534"/>
                    <a:pt x="12121247" y="582102"/>
                    <a:pt x="12124463" y="578886"/>
                  </a:cubicBezTo>
                  <a:cubicBezTo>
                    <a:pt x="12140543" y="575670"/>
                    <a:pt x="12169488" y="566022"/>
                    <a:pt x="12179136" y="566022"/>
                  </a:cubicBezTo>
                  <a:lnTo>
                    <a:pt x="12192000" y="566022"/>
                  </a:lnTo>
                  <a:lnTo>
                    <a:pt x="12192000" y="1533981"/>
                  </a:lnTo>
                  <a:lnTo>
                    <a:pt x="12192000" y="1579074"/>
                  </a:lnTo>
                  <a:lnTo>
                    <a:pt x="12192000" y="2006953"/>
                  </a:lnTo>
                  <a:lnTo>
                    <a:pt x="0" y="2006953"/>
                  </a:lnTo>
                  <a:lnTo>
                    <a:pt x="0" y="1579074"/>
                  </a:lnTo>
                  <a:lnTo>
                    <a:pt x="0" y="1533981"/>
                  </a:lnTo>
                  <a:lnTo>
                    <a:pt x="0" y="1125613"/>
                  </a:lnTo>
                  <a:cubicBezTo>
                    <a:pt x="19296" y="1119181"/>
                    <a:pt x="41809" y="1125613"/>
                    <a:pt x="64321" y="1128829"/>
                  </a:cubicBezTo>
                  <a:cubicBezTo>
                    <a:pt x="54673" y="1138477"/>
                    <a:pt x="32161" y="1151341"/>
                    <a:pt x="32161" y="1157773"/>
                  </a:cubicBezTo>
                  <a:cubicBezTo>
                    <a:pt x="32161" y="1173853"/>
                    <a:pt x="90049" y="1180285"/>
                    <a:pt x="99697" y="1183501"/>
                  </a:cubicBezTo>
                  <a:cubicBezTo>
                    <a:pt x="90049" y="1193149"/>
                    <a:pt x="64321" y="1196365"/>
                    <a:pt x="54673" y="1212446"/>
                  </a:cubicBezTo>
                  <a:cubicBezTo>
                    <a:pt x="83617" y="1234958"/>
                    <a:pt x="122210" y="1231742"/>
                    <a:pt x="157586" y="1238174"/>
                  </a:cubicBezTo>
                  <a:lnTo>
                    <a:pt x="157586" y="1279982"/>
                  </a:lnTo>
                  <a:cubicBezTo>
                    <a:pt x="160802" y="1283198"/>
                    <a:pt x="167234" y="1283198"/>
                    <a:pt x="176882" y="1283198"/>
                  </a:cubicBezTo>
                  <a:cubicBezTo>
                    <a:pt x="199395" y="1283198"/>
                    <a:pt x="237987" y="1260686"/>
                    <a:pt x="302308" y="1260686"/>
                  </a:cubicBezTo>
                  <a:cubicBezTo>
                    <a:pt x="311956" y="1260686"/>
                    <a:pt x="366629" y="1267118"/>
                    <a:pt x="376277" y="1267118"/>
                  </a:cubicBezTo>
                  <a:cubicBezTo>
                    <a:pt x="382709" y="1267118"/>
                    <a:pt x="395573" y="1263902"/>
                    <a:pt x="405221" y="1260686"/>
                  </a:cubicBezTo>
                  <a:cubicBezTo>
                    <a:pt x="398789" y="1292847"/>
                    <a:pt x="434165" y="1292847"/>
                    <a:pt x="453462" y="1308927"/>
                  </a:cubicBezTo>
                  <a:lnTo>
                    <a:pt x="466326" y="1308927"/>
                  </a:lnTo>
                  <a:cubicBezTo>
                    <a:pt x="469542" y="1299279"/>
                    <a:pt x="469542" y="1286414"/>
                    <a:pt x="472758" y="1273550"/>
                  </a:cubicBezTo>
                  <a:lnTo>
                    <a:pt x="472758" y="1193149"/>
                  </a:lnTo>
                  <a:cubicBezTo>
                    <a:pt x="475974" y="1180285"/>
                    <a:pt x="475974" y="1167421"/>
                    <a:pt x="475974" y="1154557"/>
                  </a:cubicBezTo>
                  <a:cubicBezTo>
                    <a:pt x="475974" y="1138477"/>
                    <a:pt x="479190" y="1122397"/>
                    <a:pt x="479190" y="1106316"/>
                  </a:cubicBezTo>
                  <a:cubicBezTo>
                    <a:pt x="479190" y="1096668"/>
                    <a:pt x="482406" y="1083804"/>
                    <a:pt x="482406" y="1070940"/>
                  </a:cubicBezTo>
                  <a:cubicBezTo>
                    <a:pt x="504918" y="1054860"/>
                    <a:pt x="543511" y="1032348"/>
                    <a:pt x="553159" y="1032348"/>
                  </a:cubicBezTo>
                  <a:cubicBezTo>
                    <a:pt x="559591" y="1032348"/>
                    <a:pt x="601399" y="1061292"/>
                    <a:pt x="604615" y="1070940"/>
                  </a:cubicBezTo>
                  <a:cubicBezTo>
                    <a:pt x="611047" y="1090236"/>
                    <a:pt x="611047" y="1128829"/>
                    <a:pt x="611047" y="1138477"/>
                  </a:cubicBezTo>
                  <a:lnTo>
                    <a:pt x="611047" y="1334655"/>
                  </a:lnTo>
                  <a:cubicBezTo>
                    <a:pt x="607831" y="1392544"/>
                    <a:pt x="598183" y="1402192"/>
                    <a:pt x="643208" y="1402192"/>
                  </a:cubicBezTo>
                  <a:lnTo>
                    <a:pt x="652856" y="1402192"/>
                  </a:lnTo>
                  <a:cubicBezTo>
                    <a:pt x="656072" y="1392544"/>
                    <a:pt x="656072" y="1382896"/>
                    <a:pt x="656072" y="1373247"/>
                  </a:cubicBezTo>
                  <a:cubicBezTo>
                    <a:pt x="656072" y="1366815"/>
                    <a:pt x="652856" y="1331439"/>
                    <a:pt x="649640" y="1283198"/>
                  </a:cubicBezTo>
                  <a:cubicBezTo>
                    <a:pt x="675368" y="1286414"/>
                    <a:pt x="704313" y="1283198"/>
                    <a:pt x="733257" y="1283198"/>
                  </a:cubicBezTo>
                  <a:cubicBezTo>
                    <a:pt x="730041" y="1251038"/>
                    <a:pt x="723609" y="1231742"/>
                    <a:pt x="720393" y="1209230"/>
                  </a:cubicBezTo>
                  <a:cubicBezTo>
                    <a:pt x="746121" y="1212446"/>
                    <a:pt x="768633" y="1212446"/>
                    <a:pt x="839386" y="1212446"/>
                  </a:cubicBezTo>
                  <a:cubicBezTo>
                    <a:pt x="842602" y="1212446"/>
                    <a:pt x="849034" y="1215662"/>
                    <a:pt x="855466" y="1222094"/>
                  </a:cubicBezTo>
                  <a:lnTo>
                    <a:pt x="868330" y="1222094"/>
                  </a:lnTo>
                  <a:cubicBezTo>
                    <a:pt x="855466" y="1202798"/>
                    <a:pt x="868330" y="1167421"/>
                    <a:pt x="871547" y="1151341"/>
                  </a:cubicBezTo>
                  <a:cubicBezTo>
                    <a:pt x="874763" y="1151341"/>
                    <a:pt x="877979" y="1154557"/>
                    <a:pt x="884411" y="1154557"/>
                  </a:cubicBezTo>
                  <a:cubicBezTo>
                    <a:pt x="894059" y="1154557"/>
                    <a:pt x="897275" y="1132045"/>
                    <a:pt x="906923" y="1132045"/>
                  </a:cubicBezTo>
                  <a:cubicBezTo>
                    <a:pt x="913355" y="1132045"/>
                    <a:pt x="916571" y="1135261"/>
                    <a:pt x="977676" y="1135261"/>
                  </a:cubicBezTo>
                  <a:cubicBezTo>
                    <a:pt x="980892" y="1141693"/>
                    <a:pt x="984108" y="1148125"/>
                    <a:pt x="990540" y="1151341"/>
                  </a:cubicBezTo>
                  <a:cubicBezTo>
                    <a:pt x="1009836" y="1151341"/>
                    <a:pt x="1038780" y="1141693"/>
                    <a:pt x="1061293" y="1160989"/>
                  </a:cubicBezTo>
                  <a:cubicBezTo>
                    <a:pt x="1064509" y="1164205"/>
                    <a:pt x="1061293" y="1164205"/>
                    <a:pt x="1061293" y="1173853"/>
                  </a:cubicBezTo>
                  <a:lnTo>
                    <a:pt x="1061293" y="1386112"/>
                  </a:lnTo>
                  <a:cubicBezTo>
                    <a:pt x="1064509" y="1402192"/>
                    <a:pt x="1064509" y="1418272"/>
                    <a:pt x="1067725" y="1431136"/>
                  </a:cubicBezTo>
                  <a:lnTo>
                    <a:pt x="1115965" y="1431136"/>
                  </a:lnTo>
                  <a:cubicBezTo>
                    <a:pt x="1122398" y="1415056"/>
                    <a:pt x="1125613" y="1395760"/>
                    <a:pt x="1125613" y="1379680"/>
                  </a:cubicBezTo>
                  <a:cubicBezTo>
                    <a:pt x="1128830" y="1347519"/>
                    <a:pt x="1135262" y="1289631"/>
                    <a:pt x="1135262" y="1279982"/>
                  </a:cubicBezTo>
                  <a:cubicBezTo>
                    <a:pt x="1135262" y="1247822"/>
                    <a:pt x="1122398" y="1183501"/>
                    <a:pt x="1119182" y="1151341"/>
                  </a:cubicBezTo>
                  <a:lnTo>
                    <a:pt x="1183502" y="1151341"/>
                  </a:lnTo>
                  <a:lnTo>
                    <a:pt x="1183502" y="1132045"/>
                  </a:lnTo>
                  <a:lnTo>
                    <a:pt x="1257471" y="1132045"/>
                  </a:lnTo>
                  <a:cubicBezTo>
                    <a:pt x="1263903" y="1164205"/>
                    <a:pt x="1289632" y="1148125"/>
                    <a:pt x="1308928" y="1148125"/>
                  </a:cubicBezTo>
                  <a:lnTo>
                    <a:pt x="1395761" y="1148125"/>
                  </a:lnTo>
                  <a:cubicBezTo>
                    <a:pt x="1386113" y="1202798"/>
                    <a:pt x="1379681" y="1244606"/>
                    <a:pt x="1373249" y="1283198"/>
                  </a:cubicBezTo>
                  <a:lnTo>
                    <a:pt x="1382897" y="1453648"/>
                  </a:lnTo>
                  <a:cubicBezTo>
                    <a:pt x="1392545" y="1447216"/>
                    <a:pt x="1398977" y="1408624"/>
                    <a:pt x="1411841" y="1398976"/>
                  </a:cubicBezTo>
                  <a:cubicBezTo>
                    <a:pt x="1427921" y="1398976"/>
                    <a:pt x="1447217" y="1402192"/>
                    <a:pt x="1463298" y="1398976"/>
                  </a:cubicBezTo>
                  <a:cubicBezTo>
                    <a:pt x="1476162" y="1392544"/>
                    <a:pt x="1472946" y="1366815"/>
                    <a:pt x="1476162" y="1360383"/>
                  </a:cubicBezTo>
                  <a:cubicBezTo>
                    <a:pt x="1479378" y="1350735"/>
                    <a:pt x="1482594" y="1337871"/>
                    <a:pt x="1482594" y="1325007"/>
                  </a:cubicBezTo>
                  <a:cubicBezTo>
                    <a:pt x="1485810" y="1312143"/>
                    <a:pt x="1489026" y="1299279"/>
                    <a:pt x="1489026" y="1286414"/>
                  </a:cubicBezTo>
                  <a:cubicBezTo>
                    <a:pt x="1498674" y="1225310"/>
                    <a:pt x="1508322" y="1160989"/>
                    <a:pt x="1514754" y="1096668"/>
                  </a:cubicBezTo>
                  <a:cubicBezTo>
                    <a:pt x="1517970" y="1067724"/>
                    <a:pt x="1521186" y="1035564"/>
                    <a:pt x="1524402" y="1003403"/>
                  </a:cubicBezTo>
                  <a:lnTo>
                    <a:pt x="1524402" y="816873"/>
                  </a:lnTo>
                  <a:cubicBezTo>
                    <a:pt x="1517970" y="768633"/>
                    <a:pt x="1514754" y="710744"/>
                    <a:pt x="1505106" y="662503"/>
                  </a:cubicBezTo>
                  <a:cubicBezTo>
                    <a:pt x="1501890" y="630343"/>
                    <a:pt x="1489026" y="569238"/>
                    <a:pt x="1489026" y="559590"/>
                  </a:cubicBezTo>
                  <a:cubicBezTo>
                    <a:pt x="1489026" y="540294"/>
                    <a:pt x="1543699" y="540294"/>
                    <a:pt x="1550131" y="527430"/>
                  </a:cubicBezTo>
                  <a:cubicBezTo>
                    <a:pt x="1553347" y="517782"/>
                    <a:pt x="1556563" y="504918"/>
                    <a:pt x="1556563" y="495269"/>
                  </a:cubicBezTo>
                  <a:lnTo>
                    <a:pt x="1556563" y="472757"/>
                  </a:lnTo>
                  <a:cubicBezTo>
                    <a:pt x="1559779" y="447029"/>
                    <a:pt x="1559779" y="418085"/>
                    <a:pt x="1562995" y="392356"/>
                  </a:cubicBezTo>
                  <a:cubicBezTo>
                    <a:pt x="1569427" y="437381"/>
                    <a:pt x="1562995" y="485621"/>
                    <a:pt x="1575859" y="530646"/>
                  </a:cubicBezTo>
                  <a:cubicBezTo>
                    <a:pt x="1579075" y="546726"/>
                    <a:pt x="1624099" y="569238"/>
                    <a:pt x="1624099" y="578886"/>
                  </a:cubicBezTo>
                  <a:lnTo>
                    <a:pt x="1595155" y="868330"/>
                  </a:lnTo>
                  <a:lnTo>
                    <a:pt x="1595155" y="1045212"/>
                  </a:lnTo>
                  <a:lnTo>
                    <a:pt x="1617667" y="1402192"/>
                  </a:lnTo>
                  <a:lnTo>
                    <a:pt x="1730229" y="1402192"/>
                  </a:lnTo>
                  <a:lnTo>
                    <a:pt x="1746309" y="916570"/>
                  </a:lnTo>
                  <a:cubicBezTo>
                    <a:pt x="1739877" y="910138"/>
                    <a:pt x="1730229" y="903706"/>
                    <a:pt x="1723797" y="900490"/>
                  </a:cubicBezTo>
                  <a:cubicBezTo>
                    <a:pt x="1723797" y="900490"/>
                    <a:pt x="1723797" y="897274"/>
                    <a:pt x="1727013" y="894058"/>
                  </a:cubicBezTo>
                  <a:cubicBezTo>
                    <a:pt x="1733445" y="890842"/>
                    <a:pt x="1762389" y="900490"/>
                    <a:pt x="1762389" y="877978"/>
                  </a:cubicBezTo>
                  <a:lnTo>
                    <a:pt x="1910327" y="877978"/>
                  </a:lnTo>
                  <a:cubicBezTo>
                    <a:pt x="1916759" y="881194"/>
                    <a:pt x="1926407" y="903706"/>
                    <a:pt x="1945703" y="897274"/>
                  </a:cubicBezTo>
                  <a:cubicBezTo>
                    <a:pt x="1942487" y="906922"/>
                    <a:pt x="1929623" y="913354"/>
                    <a:pt x="1929623" y="923002"/>
                  </a:cubicBezTo>
                  <a:cubicBezTo>
                    <a:pt x="1929623" y="929434"/>
                    <a:pt x="1936055" y="926218"/>
                    <a:pt x="1936055" y="932650"/>
                  </a:cubicBezTo>
                  <a:cubicBezTo>
                    <a:pt x="1936055" y="942299"/>
                    <a:pt x="1926407" y="951947"/>
                    <a:pt x="1926407" y="958379"/>
                  </a:cubicBezTo>
                  <a:cubicBezTo>
                    <a:pt x="1926407" y="968027"/>
                    <a:pt x="1929623" y="974459"/>
                    <a:pt x="1936055" y="980891"/>
                  </a:cubicBezTo>
                  <a:cubicBezTo>
                    <a:pt x="1932839" y="1080588"/>
                    <a:pt x="1932839" y="1083804"/>
                    <a:pt x="1936055" y="1087020"/>
                  </a:cubicBezTo>
                  <a:cubicBezTo>
                    <a:pt x="1932839" y="1096668"/>
                    <a:pt x="1929623" y="1112748"/>
                    <a:pt x="1929623" y="1122397"/>
                  </a:cubicBezTo>
                  <a:cubicBezTo>
                    <a:pt x="1929623" y="1128829"/>
                    <a:pt x="1936055" y="1128829"/>
                    <a:pt x="1936055" y="1138477"/>
                  </a:cubicBezTo>
                  <a:cubicBezTo>
                    <a:pt x="1936055" y="1144909"/>
                    <a:pt x="1929623" y="1138477"/>
                    <a:pt x="1929623" y="1148125"/>
                  </a:cubicBezTo>
                  <a:lnTo>
                    <a:pt x="1929623" y="1402192"/>
                  </a:lnTo>
                  <a:lnTo>
                    <a:pt x="1987512" y="1402192"/>
                  </a:lnTo>
                  <a:lnTo>
                    <a:pt x="1997160" y="1006619"/>
                  </a:lnTo>
                  <a:cubicBezTo>
                    <a:pt x="1993944" y="1003403"/>
                    <a:pt x="1990728" y="1003403"/>
                    <a:pt x="1990728" y="993755"/>
                  </a:cubicBezTo>
                  <a:cubicBezTo>
                    <a:pt x="1990728" y="993755"/>
                    <a:pt x="2000376" y="990539"/>
                    <a:pt x="2000376" y="974459"/>
                  </a:cubicBezTo>
                  <a:lnTo>
                    <a:pt x="2000376" y="951947"/>
                  </a:lnTo>
                  <a:lnTo>
                    <a:pt x="2000376" y="935866"/>
                  </a:lnTo>
                  <a:lnTo>
                    <a:pt x="2138666" y="935866"/>
                  </a:lnTo>
                  <a:cubicBezTo>
                    <a:pt x="2141882" y="951947"/>
                    <a:pt x="2141882" y="968027"/>
                    <a:pt x="2138666" y="984107"/>
                  </a:cubicBezTo>
                  <a:cubicBezTo>
                    <a:pt x="2148314" y="993755"/>
                    <a:pt x="2157962" y="1006619"/>
                    <a:pt x="2157962" y="1016267"/>
                  </a:cubicBezTo>
                  <a:lnTo>
                    <a:pt x="2157962" y="1402192"/>
                  </a:lnTo>
                  <a:cubicBezTo>
                    <a:pt x="2161178" y="1402192"/>
                    <a:pt x="2161178" y="1405408"/>
                    <a:pt x="2167610" y="1405408"/>
                  </a:cubicBezTo>
                  <a:cubicBezTo>
                    <a:pt x="2190122" y="1405408"/>
                    <a:pt x="2170826" y="1370031"/>
                    <a:pt x="2183690" y="1325007"/>
                  </a:cubicBezTo>
                  <a:lnTo>
                    <a:pt x="2183690" y="765417"/>
                  </a:lnTo>
                  <a:lnTo>
                    <a:pt x="2321980" y="765417"/>
                  </a:lnTo>
                  <a:cubicBezTo>
                    <a:pt x="2328412" y="778281"/>
                    <a:pt x="2334844" y="794361"/>
                    <a:pt x="2338060" y="807225"/>
                  </a:cubicBezTo>
                  <a:lnTo>
                    <a:pt x="2334844" y="1341087"/>
                  </a:lnTo>
                  <a:cubicBezTo>
                    <a:pt x="2341276" y="1337871"/>
                    <a:pt x="2357356" y="1337871"/>
                    <a:pt x="2360572" y="1353951"/>
                  </a:cubicBezTo>
                  <a:lnTo>
                    <a:pt x="2379868" y="1350735"/>
                  </a:lnTo>
                  <a:lnTo>
                    <a:pt x="2379868" y="585318"/>
                  </a:lnTo>
                  <a:cubicBezTo>
                    <a:pt x="2392733" y="578886"/>
                    <a:pt x="2457053" y="578886"/>
                    <a:pt x="2489214" y="585318"/>
                  </a:cubicBezTo>
                  <a:lnTo>
                    <a:pt x="2489214" y="1350735"/>
                  </a:lnTo>
                  <a:cubicBezTo>
                    <a:pt x="2492430" y="1353951"/>
                    <a:pt x="2489214" y="1353951"/>
                    <a:pt x="2498862" y="1353951"/>
                  </a:cubicBezTo>
                  <a:cubicBezTo>
                    <a:pt x="2508510" y="1353951"/>
                    <a:pt x="2514942" y="1341087"/>
                    <a:pt x="2531022" y="1344303"/>
                  </a:cubicBezTo>
                  <a:lnTo>
                    <a:pt x="2534238" y="849033"/>
                  </a:lnTo>
                  <a:cubicBezTo>
                    <a:pt x="2534238" y="842601"/>
                    <a:pt x="2531022" y="832953"/>
                    <a:pt x="2531022" y="823305"/>
                  </a:cubicBezTo>
                  <a:cubicBezTo>
                    <a:pt x="2534238" y="813657"/>
                    <a:pt x="2527806" y="804009"/>
                    <a:pt x="2531022" y="794361"/>
                  </a:cubicBezTo>
                  <a:cubicBezTo>
                    <a:pt x="2531022" y="778281"/>
                    <a:pt x="2540670" y="768633"/>
                    <a:pt x="2543886" y="755768"/>
                  </a:cubicBezTo>
                  <a:cubicBezTo>
                    <a:pt x="2563183" y="755768"/>
                    <a:pt x="2592127" y="752552"/>
                    <a:pt x="2601775" y="752552"/>
                  </a:cubicBezTo>
                  <a:lnTo>
                    <a:pt x="2685392" y="752552"/>
                  </a:lnTo>
                  <a:lnTo>
                    <a:pt x="2685392" y="1144909"/>
                  </a:lnTo>
                  <a:cubicBezTo>
                    <a:pt x="2695040" y="1260686"/>
                    <a:pt x="2669312" y="1373247"/>
                    <a:pt x="2695040" y="1373247"/>
                  </a:cubicBezTo>
                  <a:cubicBezTo>
                    <a:pt x="2707904" y="1373247"/>
                    <a:pt x="2707904" y="1360383"/>
                    <a:pt x="2707904" y="1353951"/>
                  </a:cubicBezTo>
                  <a:lnTo>
                    <a:pt x="2733633" y="1353951"/>
                  </a:lnTo>
                  <a:lnTo>
                    <a:pt x="2733633" y="1022699"/>
                  </a:lnTo>
                  <a:cubicBezTo>
                    <a:pt x="2749713" y="1016267"/>
                    <a:pt x="2746497" y="1003403"/>
                    <a:pt x="2749713" y="996971"/>
                  </a:cubicBezTo>
                  <a:cubicBezTo>
                    <a:pt x="2765793" y="964811"/>
                    <a:pt x="2756145" y="984107"/>
                    <a:pt x="2772225" y="977675"/>
                  </a:cubicBezTo>
                  <a:cubicBezTo>
                    <a:pt x="2778657" y="974459"/>
                    <a:pt x="2781873" y="968027"/>
                    <a:pt x="2785089" y="961595"/>
                  </a:cubicBezTo>
                  <a:cubicBezTo>
                    <a:pt x="2810817" y="971243"/>
                    <a:pt x="2830114" y="932650"/>
                    <a:pt x="2820466" y="916570"/>
                  </a:cubicBezTo>
                  <a:cubicBezTo>
                    <a:pt x="2868706" y="932650"/>
                    <a:pt x="2849410" y="868330"/>
                    <a:pt x="2855842" y="849033"/>
                  </a:cubicBezTo>
                  <a:cubicBezTo>
                    <a:pt x="2859058" y="781497"/>
                    <a:pt x="2859058" y="768633"/>
                    <a:pt x="2855842" y="758984"/>
                  </a:cubicBezTo>
                  <a:lnTo>
                    <a:pt x="2868706" y="758984"/>
                  </a:lnTo>
                  <a:lnTo>
                    <a:pt x="2871922" y="900490"/>
                  </a:lnTo>
                  <a:cubicBezTo>
                    <a:pt x="2875138" y="923002"/>
                    <a:pt x="2875138" y="916570"/>
                    <a:pt x="2900866" y="916570"/>
                  </a:cubicBezTo>
                  <a:cubicBezTo>
                    <a:pt x="2900866" y="926218"/>
                    <a:pt x="2904082" y="939082"/>
                    <a:pt x="2900866" y="948731"/>
                  </a:cubicBezTo>
                  <a:cubicBezTo>
                    <a:pt x="2904082" y="961595"/>
                    <a:pt x="2926595" y="958379"/>
                    <a:pt x="2933027" y="961595"/>
                  </a:cubicBezTo>
                  <a:cubicBezTo>
                    <a:pt x="2936243" y="971243"/>
                    <a:pt x="2942675" y="980891"/>
                    <a:pt x="2955539" y="977675"/>
                  </a:cubicBezTo>
                  <a:cubicBezTo>
                    <a:pt x="2958755" y="984107"/>
                    <a:pt x="2961971" y="1006619"/>
                    <a:pt x="2965187" y="1022699"/>
                  </a:cubicBezTo>
                  <a:cubicBezTo>
                    <a:pt x="2968403" y="1025915"/>
                    <a:pt x="2974836" y="1025915"/>
                    <a:pt x="2974836" y="1029132"/>
                  </a:cubicBezTo>
                  <a:cubicBezTo>
                    <a:pt x="2978052" y="1054860"/>
                    <a:pt x="2981268" y="1096668"/>
                    <a:pt x="2981268" y="1106316"/>
                  </a:cubicBezTo>
                  <a:lnTo>
                    <a:pt x="2981268" y="1209230"/>
                  </a:lnTo>
                  <a:cubicBezTo>
                    <a:pt x="2981268" y="1209230"/>
                    <a:pt x="2978052" y="1212446"/>
                    <a:pt x="2987699" y="1212446"/>
                  </a:cubicBezTo>
                  <a:cubicBezTo>
                    <a:pt x="2994132" y="1212446"/>
                    <a:pt x="2990915" y="1199581"/>
                    <a:pt x="3013428" y="1199581"/>
                  </a:cubicBezTo>
                  <a:lnTo>
                    <a:pt x="3013428" y="1177069"/>
                  </a:lnTo>
                  <a:lnTo>
                    <a:pt x="3019860" y="1177069"/>
                  </a:lnTo>
                  <a:lnTo>
                    <a:pt x="3019860" y="1199581"/>
                  </a:lnTo>
                  <a:cubicBezTo>
                    <a:pt x="3023076" y="1199581"/>
                    <a:pt x="3026292" y="1202798"/>
                    <a:pt x="3029508" y="1206014"/>
                  </a:cubicBezTo>
                  <a:cubicBezTo>
                    <a:pt x="3032724" y="1199581"/>
                    <a:pt x="3032724" y="1193149"/>
                    <a:pt x="3032724" y="1186717"/>
                  </a:cubicBezTo>
                  <a:lnTo>
                    <a:pt x="3032724" y="1132045"/>
                  </a:lnTo>
                  <a:cubicBezTo>
                    <a:pt x="3039156" y="1125613"/>
                    <a:pt x="3052020" y="1119181"/>
                    <a:pt x="3058452" y="1109532"/>
                  </a:cubicBezTo>
                  <a:lnTo>
                    <a:pt x="3116341" y="1109532"/>
                  </a:lnTo>
                  <a:cubicBezTo>
                    <a:pt x="3116341" y="1112748"/>
                    <a:pt x="3119557" y="1119181"/>
                    <a:pt x="3122773" y="1122397"/>
                  </a:cubicBezTo>
                  <a:cubicBezTo>
                    <a:pt x="3125989" y="1122397"/>
                    <a:pt x="3132421" y="1119181"/>
                    <a:pt x="3132421" y="1115965"/>
                  </a:cubicBezTo>
                  <a:cubicBezTo>
                    <a:pt x="3135637" y="1099884"/>
                    <a:pt x="3154934" y="1080588"/>
                    <a:pt x="3161365" y="1074156"/>
                  </a:cubicBezTo>
                  <a:cubicBezTo>
                    <a:pt x="3164582" y="1070940"/>
                    <a:pt x="3164582" y="1064508"/>
                    <a:pt x="3164582" y="1061292"/>
                  </a:cubicBezTo>
                  <a:lnTo>
                    <a:pt x="3164582" y="1038780"/>
                  </a:lnTo>
                  <a:cubicBezTo>
                    <a:pt x="3164582" y="1032348"/>
                    <a:pt x="3164582" y="1025915"/>
                    <a:pt x="3167798" y="1022699"/>
                  </a:cubicBezTo>
                  <a:cubicBezTo>
                    <a:pt x="3171014" y="1038780"/>
                    <a:pt x="3167798" y="1058076"/>
                    <a:pt x="3174230" y="1074156"/>
                  </a:cubicBezTo>
                  <a:cubicBezTo>
                    <a:pt x="3183878" y="1096668"/>
                    <a:pt x="3209606" y="1080588"/>
                    <a:pt x="3228903" y="1087020"/>
                  </a:cubicBezTo>
                  <a:cubicBezTo>
                    <a:pt x="3228903" y="1090236"/>
                    <a:pt x="3225686" y="1096668"/>
                    <a:pt x="3225686" y="1099884"/>
                  </a:cubicBezTo>
                  <a:cubicBezTo>
                    <a:pt x="3228903" y="1103100"/>
                    <a:pt x="3238551" y="1103100"/>
                    <a:pt x="3238551" y="1112748"/>
                  </a:cubicBezTo>
                  <a:cubicBezTo>
                    <a:pt x="3251415" y="1157773"/>
                    <a:pt x="3251415" y="1209230"/>
                    <a:pt x="3264279" y="1254254"/>
                  </a:cubicBezTo>
                  <a:cubicBezTo>
                    <a:pt x="3267495" y="1263902"/>
                    <a:pt x="3264279" y="1283198"/>
                    <a:pt x="3267495" y="1299279"/>
                  </a:cubicBezTo>
                  <a:cubicBezTo>
                    <a:pt x="3267495" y="1305711"/>
                    <a:pt x="3273927" y="1315359"/>
                    <a:pt x="3283575" y="1315359"/>
                  </a:cubicBezTo>
                  <a:cubicBezTo>
                    <a:pt x="3290007" y="1315359"/>
                    <a:pt x="3293223" y="1308927"/>
                    <a:pt x="3299655" y="1302495"/>
                  </a:cubicBezTo>
                  <a:lnTo>
                    <a:pt x="3299655" y="1241390"/>
                  </a:lnTo>
                  <a:cubicBezTo>
                    <a:pt x="3299655" y="1225310"/>
                    <a:pt x="3306087" y="1225310"/>
                    <a:pt x="3318952" y="1225310"/>
                  </a:cubicBezTo>
                  <a:cubicBezTo>
                    <a:pt x="3325384" y="1225310"/>
                    <a:pt x="3405785" y="1228526"/>
                    <a:pt x="3412217" y="1228526"/>
                  </a:cubicBezTo>
                  <a:cubicBezTo>
                    <a:pt x="3412217" y="1228526"/>
                    <a:pt x="3415433" y="1231742"/>
                    <a:pt x="3425081" y="1225310"/>
                  </a:cubicBezTo>
                  <a:lnTo>
                    <a:pt x="3425081" y="955163"/>
                  </a:lnTo>
                  <a:cubicBezTo>
                    <a:pt x="3437945" y="935866"/>
                    <a:pt x="3460457" y="919786"/>
                    <a:pt x="3476537" y="900490"/>
                  </a:cubicBezTo>
                  <a:lnTo>
                    <a:pt x="3476537" y="887626"/>
                  </a:lnTo>
                  <a:cubicBezTo>
                    <a:pt x="3476537" y="874762"/>
                    <a:pt x="3479753" y="858682"/>
                    <a:pt x="3482970" y="845817"/>
                  </a:cubicBezTo>
                  <a:cubicBezTo>
                    <a:pt x="3476537" y="887626"/>
                    <a:pt x="3495834" y="900490"/>
                    <a:pt x="3527994" y="900490"/>
                  </a:cubicBezTo>
                  <a:lnTo>
                    <a:pt x="3550506" y="900490"/>
                  </a:lnTo>
                  <a:cubicBezTo>
                    <a:pt x="3550506" y="890842"/>
                    <a:pt x="3550506" y="877978"/>
                    <a:pt x="3553722" y="868330"/>
                  </a:cubicBezTo>
                  <a:cubicBezTo>
                    <a:pt x="3540858" y="932650"/>
                    <a:pt x="3618043" y="884410"/>
                    <a:pt x="3618043" y="932650"/>
                  </a:cubicBezTo>
                  <a:cubicBezTo>
                    <a:pt x="3618043" y="968027"/>
                    <a:pt x="3601963" y="910138"/>
                    <a:pt x="3611611" y="1041996"/>
                  </a:cubicBezTo>
                  <a:lnTo>
                    <a:pt x="3614827" y="1170637"/>
                  </a:lnTo>
                  <a:cubicBezTo>
                    <a:pt x="3618043" y="1173853"/>
                    <a:pt x="3621259" y="1180285"/>
                    <a:pt x="3630907" y="1180285"/>
                  </a:cubicBezTo>
                  <a:cubicBezTo>
                    <a:pt x="3637339" y="1180285"/>
                    <a:pt x="3640555" y="1173853"/>
                    <a:pt x="3646987" y="1167421"/>
                  </a:cubicBezTo>
                  <a:cubicBezTo>
                    <a:pt x="3653420" y="1164205"/>
                    <a:pt x="3663068" y="1170637"/>
                    <a:pt x="3679148" y="1164205"/>
                  </a:cubicBezTo>
                  <a:lnTo>
                    <a:pt x="3679148" y="1054860"/>
                  </a:lnTo>
                  <a:cubicBezTo>
                    <a:pt x="3698444" y="1045212"/>
                    <a:pt x="3727388" y="1025915"/>
                    <a:pt x="3737037" y="1025915"/>
                  </a:cubicBezTo>
                  <a:lnTo>
                    <a:pt x="3823870" y="1025915"/>
                  </a:lnTo>
                  <a:cubicBezTo>
                    <a:pt x="3827086" y="1029132"/>
                    <a:pt x="3827086" y="1035564"/>
                    <a:pt x="3833518" y="1041996"/>
                  </a:cubicBezTo>
                  <a:lnTo>
                    <a:pt x="3846382" y="1041996"/>
                  </a:lnTo>
                  <a:lnTo>
                    <a:pt x="3856030" y="836169"/>
                  </a:lnTo>
                  <a:cubicBezTo>
                    <a:pt x="3859246" y="829737"/>
                    <a:pt x="3859246" y="823305"/>
                    <a:pt x="3859246" y="816873"/>
                  </a:cubicBezTo>
                  <a:cubicBezTo>
                    <a:pt x="3859246" y="810441"/>
                    <a:pt x="3862462" y="800793"/>
                    <a:pt x="3862462" y="791145"/>
                  </a:cubicBezTo>
                  <a:cubicBezTo>
                    <a:pt x="3875326" y="781497"/>
                    <a:pt x="3920351" y="771849"/>
                    <a:pt x="3936431" y="771849"/>
                  </a:cubicBezTo>
                  <a:cubicBezTo>
                    <a:pt x="3955727" y="771849"/>
                    <a:pt x="3984671" y="775065"/>
                    <a:pt x="3984671" y="800793"/>
                  </a:cubicBezTo>
                  <a:lnTo>
                    <a:pt x="3984671" y="984107"/>
                  </a:lnTo>
                  <a:cubicBezTo>
                    <a:pt x="3997536" y="1006619"/>
                    <a:pt x="3997536" y="993755"/>
                    <a:pt x="3997536" y="1009835"/>
                  </a:cubicBezTo>
                  <a:lnTo>
                    <a:pt x="3997536" y="1186717"/>
                  </a:lnTo>
                  <a:cubicBezTo>
                    <a:pt x="4000752" y="1206014"/>
                    <a:pt x="3994320" y="1315359"/>
                    <a:pt x="4036128" y="1315359"/>
                  </a:cubicBezTo>
                  <a:lnTo>
                    <a:pt x="4045776" y="1315359"/>
                  </a:lnTo>
                  <a:cubicBezTo>
                    <a:pt x="4048992" y="1308927"/>
                    <a:pt x="4048992" y="1299279"/>
                    <a:pt x="4048992" y="1286414"/>
                  </a:cubicBezTo>
                  <a:cubicBezTo>
                    <a:pt x="4048992" y="1218878"/>
                    <a:pt x="4036128" y="1193149"/>
                    <a:pt x="4110097" y="1193149"/>
                  </a:cubicBezTo>
                  <a:cubicBezTo>
                    <a:pt x="4119745" y="1193149"/>
                    <a:pt x="4135825" y="1196365"/>
                    <a:pt x="4151905" y="1196365"/>
                  </a:cubicBezTo>
                  <a:cubicBezTo>
                    <a:pt x="4151905" y="1247822"/>
                    <a:pt x="4158337" y="1299279"/>
                    <a:pt x="4161554" y="1350735"/>
                  </a:cubicBezTo>
                  <a:cubicBezTo>
                    <a:pt x="4164770" y="1353951"/>
                    <a:pt x="4167986" y="1357167"/>
                    <a:pt x="4177634" y="1357167"/>
                  </a:cubicBezTo>
                  <a:cubicBezTo>
                    <a:pt x="4184066" y="1357167"/>
                    <a:pt x="4209794" y="1344303"/>
                    <a:pt x="4225874" y="1341087"/>
                  </a:cubicBezTo>
                  <a:cubicBezTo>
                    <a:pt x="4232306" y="1337871"/>
                    <a:pt x="4232306" y="1328223"/>
                    <a:pt x="4232306" y="1318575"/>
                  </a:cubicBezTo>
                  <a:lnTo>
                    <a:pt x="4232306" y="1061292"/>
                  </a:lnTo>
                  <a:lnTo>
                    <a:pt x="4473509" y="987323"/>
                  </a:lnTo>
                  <a:cubicBezTo>
                    <a:pt x="4499237" y="996971"/>
                    <a:pt x="4534614" y="993755"/>
                    <a:pt x="4563558" y="1019483"/>
                  </a:cubicBezTo>
                  <a:lnTo>
                    <a:pt x="4563558" y="1302495"/>
                  </a:lnTo>
                  <a:lnTo>
                    <a:pt x="4573206" y="1312143"/>
                  </a:lnTo>
                  <a:cubicBezTo>
                    <a:pt x="4579638" y="1283198"/>
                    <a:pt x="4618231" y="1299279"/>
                    <a:pt x="4640744" y="1296063"/>
                  </a:cubicBezTo>
                  <a:cubicBezTo>
                    <a:pt x="4647175" y="1292847"/>
                    <a:pt x="4647175" y="1283198"/>
                    <a:pt x="4653607" y="1276766"/>
                  </a:cubicBezTo>
                  <a:lnTo>
                    <a:pt x="4653607" y="1292847"/>
                  </a:lnTo>
                  <a:lnTo>
                    <a:pt x="4660039" y="1299279"/>
                  </a:lnTo>
                  <a:cubicBezTo>
                    <a:pt x="4669687" y="1283198"/>
                    <a:pt x="4679336" y="1267118"/>
                    <a:pt x="4692200" y="1251038"/>
                  </a:cubicBezTo>
                  <a:lnTo>
                    <a:pt x="4692200" y="1138477"/>
                  </a:lnTo>
                  <a:cubicBezTo>
                    <a:pt x="4698632" y="1128829"/>
                    <a:pt x="4721144" y="1115965"/>
                    <a:pt x="4721144" y="1099884"/>
                  </a:cubicBezTo>
                  <a:lnTo>
                    <a:pt x="4875514" y="1099884"/>
                  </a:lnTo>
                  <a:cubicBezTo>
                    <a:pt x="4862650" y="1125613"/>
                    <a:pt x="4904459" y="1119181"/>
                    <a:pt x="4914106" y="1141693"/>
                  </a:cubicBezTo>
                  <a:cubicBezTo>
                    <a:pt x="4923754" y="1160989"/>
                    <a:pt x="4917322" y="1189933"/>
                    <a:pt x="4914106" y="1212446"/>
                  </a:cubicBezTo>
                  <a:cubicBezTo>
                    <a:pt x="4926970" y="1218878"/>
                    <a:pt x="4943051" y="1222094"/>
                    <a:pt x="4952699" y="1222094"/>
                  </a:cubicBezTo>
                  <a:cubicBezTo>
                    <a:pt x="4968779" y="1222094"/>
                    <a:pt x="4968779" y="1196365"/>
                    <a:pt x="4975211" y="1189933"/>
                  </a:cubicBezTo>
                  <a:lnTo>
                    <a:pt x="5084556" y="1189933"/>
                  </a:lnTo>
                  <a:cubicBezTo>
                    <a:pt x="5087772" y="1199581"/>
                    <a:pt x="5097420" y="1202798"/>
                    <a:pt x="5100636" y="1215662"/>
                  </a:cubicBezTo>
                  <a:cubicBezTo>
                    <a:pt x="5103853" y="1218878"/>
                    <a:pt x="5103853" y="1231742"/>
                    <a:pt x="5103853" y="1238174"/>
                  </a:cubicBezTo>
                  <a:cubicBezTo>
                    <a:pt x="5107069" y="1241390"/>
                    <a:pt x="5110285" y="1244606"/>
                    <a:pt x="5116717" y="1244606"/>
                  </a:cubicBezTo>
                  <a:cubicBezTo>
                    <a:pt x="5139229" y="1244606"/>
                    <a:pt x="5136013" y="1183501"/>
                    <a:pt x="5136013" y="1177069"/>
                  </a:cubicBezTo>
                  <a:cubicBezTo>
                    <a:pt x="5139229" y="1157773"/>
                    <a:pt x="5139229" y="1135261"/>
                    <a:pt x="5142445" y="1112748"/>
                  </a:cubicBezTo>
                  <a:cubicBezTo>
                    <a:pt x="5145661" y="1096668"/>
                    <a:pt x="5148877" y="1077372"/>
                    <a:pt x="5152093" y="1058076"/>
                  </a:cubicBezTo>
                  <a:cubicBezTo>
                    <a:pt x="5158525" y="1038780"/>
                    <a:pt x="5158525" y="1013051"/>
                    <a:pt x="5171389" y="993755"/>
                  </a:cubicBezTo>
                  <a:cubicBezTo>
                    <a:pt x="5187470" y="964811"/>
                    <a:pt x="5222846" y="939082"/>
                    <a:pt x="5245358" y="919786"/>
                  </a:cubicBezTo>
                  <a:cubicBezTo>
                    <a:pt x="5248575" y="916570"/>
                    <a:pt x="5264654" y="874762"/>
                    <a:pt x="5283951" y="874762"/>
                  </a:cubicBezTo>
                  <a:cubicBezTo>
                    <a:pt x="5293599" y="874762"/>
                    <a:pt x="5303247" y="906922"/>
                    <a:pt x="5303247" y="916570"/>
                  </a:cubicBezTo>
                  <a:cubicBezTo>
                    <a:pt x="5312895" y="971243"/>
                    <a:pt x="5319327" y="1025915"/>
                    <a:pt x="5325759" y="1080588"/>
                  </a:cubicBezTo>
                  <a:lnTo>
                    <a:pt x="5332191" y="1341087"/>
                  </a:lnTo>
                  <a:cubicBezTo>
                    <a:pt x="5335408" y="1341087"/>
                    <a:pt x="5335408" y="1344303"/>
                    <a:pt x="5341839" y="1344303"/>
                  </a:cubicBezTo>
                  <a:cubicBezTo>
                    <a:pt x="5361136" y="1344303"/>
                    <a:pt x="5351487" y="1305711"/>
                    <a:pt x="5422241" y="1328223"/>
                  </a:cubicBezTo>
                  <a:cubicBezTo>
                    <a:pt x="5425457" y="1318575"/>
                    <a:pt x="5425457" y="1292847"/>
                    <a:pt x="5425457" y="1286414"/>
                  </a:cubicBezTo>
                  <a:cubicBezTo>
                    <a:pt x="5415808" y="1234958"/>
                    <a:pt x="5476913" y="1273550"/>
                    <a:pt x="5473697" y="1241390"/>
                  </a:cubicBezTo>
                  <a:cubicBezTo>
                    <a:pt x="5483345" y="1234958"/>
                    <a:pt x="5538018" y="1247822"/>
                    <a:pt x="5525154" y="1199581"/>
                  </a:cubicBezTo>
                  <a:cubicBezTo>
                    <a:pt x="5525154" y="1193149"/>
                    <a:pt x="5525154" y="1186717"/>
                    <a:pt x="5528370" y="1180285"/>
                  </a:cubicBezTo>
                  <a:cubicBezTo>
                    <a:pt x="5531586" y="1196365"/>
                    <a:pt x="5531586" y="1215662"/>
                    <a:pt x="5528370" y="1238174"/>
                  </a:cubicBezTo>
                  <a:lnTo>
                    <a:pt x="5573394" y="1238174"/>
                  </a:lnTo>
                  <a:cubicBezTo>
                    <a:pt x="5573394" y="1244606"/>
                    <a:pt x="5573394" y="1251038"/>
                    <a:pt x="5579826" y="1257470"/>
                  </a:cubicBezTo>
                  <a:lnTo>
                    <a:pt x="5611987" y="1257470"/>
                  </a:lnTo>
                  <a:lnTo>
                    <a:pt x="5611987" y="1070940"/>
                  </a:lnTo>
                  <a:cubicBezTo>
                    <a:pt x="5631283" y="1058076"/>
                    <a:pt x="5660227" y="1051644"/>
                    <a:pt x="5653795" y="1029132"/>
                  </a:cubicBezTo>
                  <a:cubicBezTo>
                    <a:pt x="5650579" y="1009835"/>
                    <a:pt x="5679523" y="996971"/>
                    <a:pt x="5692387" y="996971"/>
                  </a:cubicBezTo>
                  <a:cubicBezTo>
                    <a:pt x="5698820" y="996971"/>
                    <a:pt x="5759924" y="1013051"/>
                    <a:pt x="5792085" y="1025915"/>
                  </a:cubicBezTo>
                  <a:cubicBezTo>
                    <a:pt x="5798517" y="1029132"/>
                    <a:pt x="5798517" y="1045212"/>
                    <a:pt x="5798517" y="1048428"/>
                  </a:cubicBezTo>
                  <a:lnTo>
                    <a:pt x="5801733" y="1251038"/>
                  </a:lnTo>
                  <a:cubicBezTo>
                    <a:pt x="5795301" y="1270334"/>
                    <a:pt x="5811381" y="1286414"/>
                    <a:pt x="5811381" y="1305711"/>
                  </a:cubicBezTo>
                  <a:cubicBezTo>
                    <a:pt x="5811381" y="1312143"/>
                    <a:pt x="5804949" y="1347519"/>
                    <a:pt x="5804949" y="1357167"/>
                  </a:cubicBezTo>
                  <a:cubicBezTo>
                    <a:pt x="5804949" y="1386112"/>
                    <a:pt x="5801733" y="1398976"/>
                    <a:pt x="5830677" y="1398976"/>
                  </a:cubicBezTo>
                  <a:cubicBezTo>
                    <a:pt x="5840325" y="1398976"/>
                    <a:pt x="5853189" y="1395760"/>
                    <a:pt x="5862838" y="1392544"/>
                  </a:cubicBezTo>
                  <a:lnTo>
                    <a:pt x="6013991" y="1395760"/>
                  </a:lnTo>
                  <a:cubicBezTo>
                    <a:pt x="6026855" y="1392544"/>
                    <a:pt x="6042936" y="1386112"/>
                    <a:pt x="6059016" y="1386112"/>
                  </a:cubicBezTo>
                  <a:cubicBezTo>
                    <a:pt x="6068664" y="1382896"/>
                    <a:pt x="6081528" y="1389328"/>
                    <a:pt x="6091176" y="1386112"/>
                  </a:cubicBezTo>
                  <a:cubicBezTo>
                    <a:pt x="6091176" y="1382896"/>
                    <a:pt x="6097608" y="1379680"/>
                    <a:pt x="6104040" y="1373247"/>
                  </a:cubicBezTo>
                  <a:lnTo>
                    <a:pt x="6184441" y="1373247"/>
                  </a:lnTo>
                  <a:cubicBezTo>
                    <a:pt x="6197305" y="1347519"/>
                    <a:pt x="6206954" y="1321791"/>
                    <a:pt x="6213386" y="1296063"/>
                  </a:cubicBezTo>
                  <a:cubicBezTo>
                    <a:pt x="6216602" y="1286414"/>
                    <a:pt x="6223034" y="1276766"/>
                    <a:pt x="6226250" y="1267118"/>
                  </a:cubicBezTo>
                  <a:cubicBezTo>
                    <a:pt x="6229466" y="1260686"/>
                    <a:pt x="6229466" y="1254254"/>
                    <a:pt x="6229466" y="1244606"/>
                  </a:cubicBezTo>
                  <a:cubicBezTo>
                    <a:pt x="6229466" y="1196365"/>
                    <a:pt x="6181225" y="1209230"/>
                    <a:pt x="6181225" y="1148125"/>
                  </a:cubicBezTo>
                  <a:cubicBezTo>
                    <a:pt x="6181225" y="1122397"/>
                    <a:pt x="6190873" y="1093452"/>
                    <a:pt x="6229466" y="1074156"/>
                  </a:cubicBezTo>
                  <a:lnTo>
                    <a:pt x="6235898" y="636775"/>
                  </a:lnTo>
                  <a:cubicBezTo>
                    <a:pt x="6232682" y="630343"/>
                    <a:pt x="6219818" y="620695"/>
                    <a:pt x="6213386" y="614263"/>
                  </a:cubicBezTo>
                  <a:cubicBezTo>
                    <a:pt x="6200521" y="598183"/>
                    <a:pt x="6194089" y="582102"/>
                    <a:pt x="6194089" y="566022"/>
                  </a:cubicBezTo>
                  <a:cubicBezTo>
                    <a:pt x="6194089" y="492053"/>
                    <a:pt x="6277706" y="511350"/>
                    <a:pt x="6277706" y="463109"/>
                  </a:cubicBezTo>
                  <a:cubicBezTo>
                    <a:pt x="6277706" y="453461"/>
                    <a:pt x="6274490" y="453461"/>
                    <a:pt x="6268058" y="450245"/>
                  </a:cubicBezTo>
                  <a:lnTo>
                    <a:pt x="6280922" y="437381"/>
                  </a:lnTo>
                  <a:lnTo>
                    <a:pt x="6280922" y="373060"/>
                  </a:lnTo>
                  <a:cubicBezTo>
                    <a:pt x="6274490" y="366628"/>
                    <a:pt x="6268058" y="356980"/>
                    <a:pt x="6268058" y="350548"/>
                  </a:cubicBezTo>
                  <a:cubicBezTo>
                    <a:pt x="6268058" y="340900"/>
                    <a:pt x="6274490" y="331252"/>
                    <a:pt x="6271274" y="321603"/>
                  </a:cubicBezTo>
                  <a:cubicBezTo>
                    <a:pt x="6287355" y="321603"/>
                    <a:pt x="6287355" y="299091"/>
                    <a:pt x="6287355" y="289443"/>
                  </a:cubicBezTo>
                  <a:cubicBezTo>
                    <a:pt x="6287355" y="279795"/>
                    <a:pt x="6290571" y="266931"/>
                    <a:pt x="6290571" y="260499"/>
                  </a:cubicBezTo>
                  <a:cubicBezTo>
                    <a:pt x="6290571" y="250851"/>
                    <a:pt x="6287355" y="244419"/>
                    <a:pt x="6280922" y="237986"/>
                  </a:cubicBezTo>
                  <a:cubicBezTo>
                    <a:pt x="6284138" y="237986"/>
                    <a:pt x="6290571" y="234770"/>
                    <a:pt x="6297003" y="231554"/>
                  </a:cubicBezTo>
                  <a:lnTo>
                    <a:pt x="6297003" y="157586"/>
                  </a:lnTo>
                  <a:cubicBezTo>
                    <a:pt x="6293787" y="157586"/>
                    <a:pt x="6290571" y="164018"/>
                    <a:pt x="6290571" y="154370"/>
                  </a:cubicBezTo>
                  <a:cubicBezTo>
                    <a:pt x="6290571" y="147937"/>
                    <a:pt x="6297003" y="144721"/>
                    <a:pt x="6297003" y="138289"/>
                  </a:cubicBezTo>
                  <a:lnTo>
                    <a:pt x="6297003" y="122209"/>
                  </a:lnTo>
                  <a:cubicBezTo>
                    <a:pt x="6297003" y="115777"/>
                    <a:pt x="6297003" y="109345"/>
                    <a:pt x="6300219" y="102913"/>
                  </a:cubicBezTo>
                  <a:lnTo>
                    <a:pt x="6303435" y="0"/>
                  </a:lnTo>
                  <a:close/>
                  <a:moveTo>
                    <a:pt x="6277706" y="649639"/>
                  </a:moveTo>
                  <a:lnTo>
                    <a:pt x="6277706" y="691448"/>
                  </a:lnTo>
                  <a:cubicBezTo>
                    <a:pt x="6293787" y="672151"/>
                    <a:pt x="6297003" y="678584"/>
                    <a:pt x="6297003" y="665719"/>
                  </a:cubicBezTo>
                  <a:cubicBezTo>
                    <a:pt x="6297003" y="656071"/>
                    <a:pt x="6297003" y="652855"/>
                    <a:pt x="6293787" y="649639"/>
                  </a:cubicBezTo>
                  <a:lnTo>
                    <a:pt x="6277706" y="649639"/>
                  </a:lnTo>
                  <a:close/>
                  <a:moveTo>
                    <a:pt x="6277706" y="717176"/>
                  </a:moveTo>
                  <a:lnTo>
                    <a:pt x="6274490" y="755768"/>
                  </a:lnTo>
                  <a:cubicBezTo>
                    <a:pt x="6297003" y="749336"/>
                    <a:pt x="6293787" y="742904"/>
                    <a:pt x="6293787" y="736472"/>
                  </a:cubicBezTo>
                  <a:cubicBezTo>
                    <a:pt x="6293787" y="723608"/>
                    <a:pt x="6290571" y="717176"/>
                    <a:pt x="6277706" y="717176"/>
                  </a:cubicBezTo>
                  <a:close/>
                  <a:moveTo>
                    <a:pt x="6274490" y="781497"/>
                  </a:moveTo>
                  <a:lnTo>
                    <a:pt x="6274490" y="826521"/>
                  </a:lnTo>
                  <a:cubicBezTo>
                    <a:pt x="6290571" y="823305"/>
                    <a:pt x="6293787" y="816873"/>
                    <a:pt x="6293787" y="804009"/>
                  </a:cubicBezTo>
                  <a:cubicBezTo>
                    <a:pt x="6293787" y="797577"/>
                    <a:pt x="6297003" y="784713"/>
                    <a:pt x="6274490" y="781497"/>
                  </a:cubicBezTo>
                  <a:close/>
                  <a:moveTo>
                    <a:pt x="6274490" y="855466"/>
                  </a:moveTo>
                  <a:lnTo>
                    <a:pt x="6274490" y="900490"/>
                  </a:lnTo>
                  <a:cubicBezTo>
                    <a:pt x="6287355" y="884410"/>
                    <a:pt x="6293787" y="890842"/>
                    <a:pt x="6293787" y="874762"/>
                  </a:cubicBezTo>
                  <a:cubicBezTo>
                    <a:pt x="6293787" y="865114"/>
                    <a:pt x="6297003" y="861898"/>
                    <a:pt x="6274490" y="855466"/>
                  </a:cubicBezTo>
                  <a:close/>
                  <a:moveTo>
                    <a:pt x="6274490" y="926218"/>
                  </a:moveTo>
                  <a:lnTo>
                    <a:pt x="6274490" y="977675"/>
                  </a:lnTo>
                  <a:cubicBezTo>
                    <a:pt x="6297003" y="971243"/>
                    <a:pt x="6293787" y="958379"/>
                    <a:pt x="6293787" y="951947"/>
                  </a:cubicBezTo>
                  <a:cubicBezTo>
                    <a:pt x="6293787" y="932650"/>
                    <a:pt x="6297003" y="932650"/>
                    <a:pt x="6274490" y="926218"/>
                  </a:cubicBezTo>
                  <a:close/>
                  <a:moveTo>
                    <a:pt x="6274490" y="1006619"/>
                  </a:moveTo>
                  <a:lnTo>
                    <a:pt x="6274490" y="1041996"/>
                  </a:lnTo>
                  <a:lnTo>
                    <a:pt x="6290571" y="1041996"/>
                  </a:lnTo>
                  <a:cubicBezTo>
                    <a:pt x="6293787" y="1035564"/>
                    <a:pt x="6293787" y="1035564"/>
                    <a:pt x="6293787" y="1025915"/>
                  </a:cubicBezTo>
                  <a:cubicBezTo>
                    <a:pt x="6293787" y="1016267"/>
                    <a:pt x="6290571" y="1013051"/>
                    <a:pt x="6274490" y="1006619"/>
                  </a:cubicBezTo>
                  <a:close/>
                  <a:moveTo>
                    <a:pt x="6345243" y="1231742"/>
                  </a:moveTo>
                  <a:lnTo>
                    <a:pt x="6342027" y="1350735"/>
                  </a:lnTo>
                  <a:cubicBezTo>
                    <a:pt x="6358107" y="1334655"/>
                    <a:pt x="6390268" y="1302495"/>
                    <a:pt x="6390268" y="1296063"/>
                  </a:cubicBezTo>
                  <a:cubicBezTo>
                    <a:pt x="6390268" y="1286414"/>
                    <a:pt x="6358107" y="1251038"/>
                    <a:pt x="6345243" y="1231742"/>
                  </a:cubicBezTo>
                  <a:close/>
                  <a:moveTo>
                    <a:pt x="6403132" y="1318575"/>
                  </a:moveTo>
                  <a:cubicBezTo>
                    <a:pt x="6380620" y="1344303"/>
                    <a:pt x="6361323" y="1370031"/>
                    <a:pt x="6345243" y="1392544"/>
                  </a:cubicBezTo>
                  <a:cubicBezTo>
                    <a:pt x="6364539" y="1392544"/>
                    <a:pt x="6396700" y="1395760"/>
                    <a:pt x="6406348" y="1395760"/>
                  </a:cubicBezTo>
                  <a:cubicBezTo>
                    <a:pt x="6412780" y="1395760"/>
                    <a:pt x="6415996" y="1389328"/>
                    <a:pt x="6419212" y="1382896"/>
                  </a:cubicBezTo>
                  <a:cubicBezTo>
                    <a:pt x="6432076" y="1382896"/>
                    <a:pt x="6444940" y="1382896"/>
                    <a:pt x="6457805" y="1386112"/>
                  </a:cubicBezTo>
                  <a:cubicBezTo>
                    <a:pt x="6435292" y="1363599"/>
                    <a:pt x="6415996" y="1325007"/>
                    <a:pt x="6403132" y="1318575"/>
                  </a:cubicBezTo>
                  <a:close/>
                  <a:moveTo>
                    <a:pt x="6280922" y="1238174"/>
                  </a:moveTo>
                  <a:cubicBezTo>
                    <a:pt x="6261626" y="1247822"/>
                    <a:pt x="6274490" y="1276766"/>
                    <a:pt x="6268058" y="1289631"/>
                  </a:cubicBezTo>
                  <a:lnTo>
                    <a:pt x="6274490" y="1296063"/>
                  </a:lnTo>
                  <a:lnTo>
                    <a:pt x="6287355" y="1296063"/>
                  </a:lnTo>
                  <a:lnTo>
                    <a:pt x="6290571" y="1241390"/>
                  </a:lnTo>
                  <a:cubicBezTo>
                    <a:pt x="6287355" y="1241390"/>
                    <a:pt x="6284138" y="1238174"/>
                    <a:pt x="6280922" y="1238174"/>
                  </a:cubicBezTo>
                  <a:close/>
                  <a:moveTo>
                    <a:pt x="6271274" y="1318575"/>
                  </a:moveTo>
                  <a:lnTo>
                    <a:pt x="6268058" y="1325007"/>
                  </a:lnTo>
                  <a:cubicBezTo>
                    <a:pt x="6268058" y="1331439"/>
                    <a:pt x="6280922" y="1366815"/>
                    <a:pt x="6290571" y="1382896"/>
                  </a:cubicBezTo>
                  <a:lnTo>
                    <a:pt x="6290571" y="1321791"/>
                  </a:lnTo>
                  <a:cubicBezTo>
                    <a:pt x="6284138" y="1318575"/>
                    <a:pt x="6277706" y="1318575"/>
                    <a:pt x="6271274" y="1318575"/>
                  </a:cubicBezTo>
                  <a:close/>
                  <a:moveTo>
                    <a:pt x="6136201" y="1383298"/>
                  </a:moveTo>
                  <a:cubicBezTo>
                    <a:pt x="6123337" y="1383700"/>
                    <a:pt x="6110472" y="1386112"/>
                    <a:pt x="6097608" y="1386112"/>
                  </a:cubicBezTo>
                  <a:cubicBezTo>
                    <a:pt x="6110472" y="1389328"/>
                    <a:pt x="6123337" y="1389328"/>
                    <a:pt x="6132985" y="1392544"/>
                  </a:cubicBezTo>
                  <a:lnTo>
                    <a:pt x="6174793" y="1392544"/>
                  </a:lnTo>
                  <a:cubicBezTo>
                    <a:pt x="6161929" y="1384504"/>
                    <a:pt x="6149065" y="1382896"/>
                    <a:pt x="6136201" y="1383298"/>
                  </a:cubicBezTo>
                  <a:close/>
                  <a:moveTo>
                    <a:pt x="10889505" y="99697"/>
                  </a:moveTo>
                  <a:cubicBezTo>
                    <a:pt x="10892721" y="135073"/>
                    <a:pt x="10902369" y="167234"/>
                    <a:pt x="10905585" y="196178"/>
                  </a:cubicBezTo>
                  <a:cubicBezTo>
                    <a:pt x="11014930" y="196178"/>
                    <a:pt x="11024578" y="199394"/>
                    <a:pt x="11034226" y="199394"/>
                  </a:cubicBezTo>
                  <a:cubicBezTo>
                    <a:pt x="11040658" y="199394"/>
                    <a:pt x="11047090" y="199394"/>
                    <a:pt x="11050307" y="196178"/>
                  </a:cubicBezTo>
                  <a:cubicBezTo>
                    <a:pt x="11059955" y="167234"/>
                    <a:pt x="11076035" y="115777"/>
                    <a:pt x="11076035" y="106129"/>
                  </a:cubicBezTo>
                  <a:cubicBezTo>
                    <a:pt x="11076035" y="99697"/>
                    <a:pt x="11072819" y="99697"/>
                    <a:pt x="11072819" y="99697"/>
                  </a:cubicBezTo>
                  <a:lnTo>
                    <a:pt x="10889505" y="99697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C65AF978-841D-7FF2-F2E2-0CE6C4A6F40E}"/>
              </a:ext>
            </a:extLst>
          </p:cNvPr>
          <p:cNvSpPr txBox="1"/>
          <p:nvPr/>
        </p:nvSpPr>
        <p:spPr>
          <a:xfrm>
            <a:off x="4714695" y="2683977"/>
            <a:ext cx="27626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</a:rPr>
              <a:t>阶段重点工作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AD6069CF-666A-15B3-C383-8FD8FE29880D}"/>
              </a:ext>
            </a:extLst>
          </p:cNvPr>
          <p:cNvSpPr/>
          <p:nvPr/>
        </p:nvSpPr>
        <p:spPr>
          <a:xfrm>
            <a:off x="7566627" y="4784103"/>
            <a:ext cx="410198" cy="410198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3400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1423088-59A0-FC16-3E08-2DBA6BEE42D3}"/>
              </a:ext>
            </a:extLst>
          </p:cNvPr>
          <p:cNvSpPr txBox="1"/>
          <p:nvPr/>
        </p:nvSpPr>
        <p:spPr>
          <a:xfrm>
            <a:off x="4000500" y="3679338"/>
            <a:ext cx="41910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85AD451-35F0-D494-7ED2-6F9BD4AC5DDC}"/>
              </a:ext>
            </a:extLst>
          </p:cNvPr>
          <p:cNvSpPr txBox="1"/>
          <p:nvPr/>
        </p:nvSpPr>
        <p:spPr>
          <a:xfrm>
            <a:off x="5067305" y="999588"/>
            <a:ext cx="198935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spc="300" dirty="0">
                <a:solidFill>
                  <a:srgbClr val="0276F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11500" spc="300" dirty="0">
              <a:solidFill>
                <a:srgbClr val="0276F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831830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A3D9FE7C-EF12-EBEE-45B3-3FEA6F9837CD}"/>
              </a:ext>
            </a:extLst>
          </p:cNvPr>
          <p:cNvSpPr/>
          <p:nvPr/>
        </p:nvSpPr>
        <p:spPr>
          <a:xfrm flipV="1">
            <a:off x="5612175" y="1455490"/>
            <a:ext cx="3365639" cy="5847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EACFD"/>
              </a:gs>
              <a:gs pos="100000">
                <a:srgbClr val="0276F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B652541-0D64-20DC-A59A-E1D1C1C2DCD3}"/>
              </a:ext>
            </a:extLst>
          </p:cNvPr>
          <p:cNvGrpSpPr/>
          <p:nvPr/>
        </p:nvGrpSpPr>
        <p:grpSpPr>
          <a:xfrm>
            <a:off x="93173" y="-227191"/>
            <a:ext cx="4217059" cy="1282134"/>
            <a:chOff x="93173" y="-227191"/>
            <a:chExt cx="4217059" cy="128213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C87E356-03C4-9DFA-A946-47F5FD886095}"/>
                </a:ext>
              </a:extLst>
            </p:cNvPr>
            <p:cNvSpPr/>
            <p:nvPr/>
          </p:nvSpPr>
          <p:spPr>
            <a:xfrm>
              <a:off x="298272" y="-227191"/>
              <a:ext cx="1251250" cy="12512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5AF978-841D-7FF2-F2E2-0CE6C4A6F40E}"/>
                </a:ext>
              </a:extLst>
            </p:cNvPr>
            <p:cNvSpPr txBox="1"/>
            <p:nvPr/>
          </p:nvSpPr>
          <p:spPr>
            <a:xfrm>
              <a:off x="1547622" y="316166"/>
              <a:ext cx="276261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阶段重点工作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D6069CF-666A-15B3-C383-8FD8FE29880D}"/>
                </a:ext>
              </a:extLst>
            </p:cNvPr>
            <p:cNvSpPr/>
            <p:nvPr/>
          </p:nvSpPr>
          <p:spPr>
            <a:xfrm>
              <a:off x="93173" y="608531"/>
              <a:ext cx="410198" cy="410198"/>
            </a:xfrm>
            <a:prstGeom prst="ellipse">
              <a:avLst/>
            </a:prstGeom>
            <a:gradFill>
              <a:gsLst>
                <a:gs pos="0">
                  <a:srgbClr val="0276FD">
                    <a:alpha val="39000"/>
                  </a:srgbClr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85AD451-35F0-D494-7ED2-6F9BD4AC5DDC}"/>
                </a:ext>
              </a:extLst>
            </p:cNvPr>
            <p:cNvSpPr txBox="1"/>
            <p:nvPr/>
          </p:nvSpPr>
          <p:spPr>
            <a:xfrm>
              <a:off x="435520" y="39280"/>
              <a:ext cx="12512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60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9" name="椭圆 38">
            <a:extLst>
              <a:ext uri="{FF2B5EF4-FFF2-40B4-BE49-F238E27FC236}">
                <a16:creationId xmlns:a16="http://schemas.microsoft.com/office/drawing/2014/main" id="{B986529B-8562-01D4-6257-5761126CC41C}"/>
              </a:ext>
            </a:extLst>
          </p:cNvPr>
          <p:cNvSpPr/>
          <p:nvPr/>
        </p:nvSpPr>
        <p:spPr>
          <a:xfrm>
            <a:off x="1117570" y="1486196"/>
            <a:ext cx="4389842" cy="4389842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F53955FC-F95C-D37D-D30B-837E00CA23AC}"/>
              </a:ext>
            </a:extLst>
          </p:cNvPr>
          <p:cNvSpPr/>
          <p:nvPr/>
        </p:nvSpPr>
        <p:spPr>
          <a:xfrm>
            <a:off x="1514277" y="1882903"/>
            <a:ext cx="3596428" cy="3596428"/>
          </a:xfrm>
          <a:prstGeom prst="ellipse">
            <a:avLst/>
          </a:prstGeom>
          <a:blipFill dpi="0" rotWithShape="1">
            <a:blip r:embed="rId3"/>
            <a:srcRect/>
            <a:tile tx="-1454150" ty="0" sx="100000" sy="100000" flip="none" algn="tl"/>
          </a:blip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EB5B97E3-8E50-ADD5-45D1-AF650CA3F18D}"/>
              </a:ext>
            </a:extLst>
          </p:cNvPr>
          <p:cNvSpPr/>
          <p:nvPr/>
        </p:nvSpPr>
        <p:spPr>
          <a:xfrm>
            <a:off x="5110705" y="5007807"/>
            <a:ext cx="727994" cy="727994"/>
          </a:xfrm>
          <a:prstGeom prst="ellipse">
            <a:avLst/>
          </a:prstGeom>
          <a:gradFill>
            <a:gsLst>
              <a:gs pos="0">
                <a:srgbClr val="0276FD">
                  <a:alpha val="39000"/>
                </a:srgbClr>
              </a:gs>
              <a:gs pos="100000">
                <a:srgbClr val="0276F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46F6DDF-655E-F7DB-2B25-74FDD5653864}"/>
              </a:ext>
            </a:extLst>
          </p:cNvPr>
          <p:cNvSpPr txBox="1"/>
          <p:nvPr/>
        </p:nvSpPr>
        <p:spPr>
          <a:xfrm>
            <a:off x="5989530" y="1539969"/>
            <a:ext cx="27335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93CF62C-445A-1FDA-4DE0-6C7CF44DFE99}"/>
              </a:ext>
            </a:extLst>
          </p:cNvPr>
          <p:cNvSpPr txBox="1"/>
          <p:nvPr/>
        </p:nvSpPr>
        <p:spPr>
          <a:xfrm>
            <a:off x="5989530" y="2113735"/>
            <a:ext cx="5084900" cy="1677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9D1285F-414D-F1F9-13A9-B608E955874A}"/>
              </a:ext>
            </a:extLst>
          </p:cNvPr>
          <p:cNvSpPr txBox="1"/>
          <p:nvPr/>
        </p:nvSpPr>
        <p:spPr>
          <a:xfrm>
            <a:off x="5728289" y="3834339"/>
            <a:ext cx="5839597" cy="3844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/>
              <a:t>此处添加详细文本描述，文字内容建议与标题相关尽量简洁生动</a:t>
            </a:r>
            <a:r>
              <a:rPr lang="en-US" altLang="zh-CN" sz="1400" dirty="0"/>
              <a:t>……</a:t>
            </a:r>
            <a:endParaRPr lang="zh-CN" altLang="en-US" sz="14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9201935-F446-8120-BE75-7FF8FF80F3C8}"/>
              </a:ext>
            </a:extLst>
          </p:cNvPr>
          <p:cNvSpPr txBox="1"/>
          <p:nvPr/>
        </p:nvSpPr>
        <p:spPr>
          <a:xfrm>
            <a:off x="5728289" y="4313087"/>
            <a:ext cx="5839597" cy="3844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/>
              <a:t>此处添加详细文本描述，文字内容建议与标题相关尽量简洁生动</a:t>
            </a:r>
            <a:r>
              <a:rPr lang="en-US" altLang="zh-CN" sz="1400" dirty="0"/>
              <a:t>……</a:t>
            </a:r>
            <a:endParaRPr lang="zh-CN" altLang="en-US" sz="1400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06B4C2A-0141-5E2D-1342-3F9535C254AC}"/>
              </a:ext>
            </a:extLst>
          </p:cNvPr>
          <p:cNvSpPr txBox="1"/>
          <p:nvPr/>
        </p:nvSpPr>
        <p:spPr>
          <a:xfrm>
            <a:off x="5728289" y="4791835"/>
            <a:ext cx="5839597" cy="3844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/>
              <a:t>此处添加详细文本描述，文字内容建议与标题相关尽量简洁生动</a:t>
            </a:r>
            <a:r>
              <a:rPr lang="en-US" altLang="zh-CN" sz="1400" dirty="0"/>
              <a:t>……</a:t>
            </a:r>
            <a:endParaRPr lang="zh-CN" altLang="en-US" sz="1400" dirty="0"/>
          </a:p>
        </p:txBody>
      </p:sp>
      <p:sp>
        <p:nvSpPr>
          <p:cNvPr id="53" name="iSľiḍé">
            <a:extLst>
              <a:ext uri="{FF2B5EF4-FFF2-40B4-BE49-F238E27FC236}">
                <a16:creationId xmlns:a16="http://schemas.microsoft.com/office/drawing/2014/main" id="{4FA97374-8386-22E1-AFC9-8D2B68D1CA04}"/>
              </a:ext>
            </a:extLst>
          </p:cNvPr>
          <p:cNvSpPr/>
          <p:nvPr/>
        </p:nvSpPr>
        <p:spPr bwMode="auto">
          <a:xfrm>
            <a:off x="5361718" y="5202745"/>
            <a:ext cx="250457" cy="338117"/>
          </a:xfrm>
          <a:custGeom>
            <a:avLst/>
            <a:gdLst>
              <a:gd name="connsiteX0" fmla="*/ 86973 w 381000"/>
              <a:gd name="connsiteY0" fmla="*/ 38721 h 514350"/>
              <a:gd name="connsiteX1" fmla="*/ 86973 w 381000"/>
              <a:gd name="connsiteY1" fmla="*/ 95871 h 514350"/>
              <a:gd name="connsiteX2" fmla="*/ 296523 w 381000"/>
              <a:gd name="connsiteY2" fmla="*/ 95871 h 514350"/>
              <a:gd name="connsiteX3" fmla="*/ 296523 w 381000"/>
              <a:gd name="connsiteY3" fmla="*/ 38721 h 514350"/>
              <a:gd name="connsiteX4" fmla="*/ 382248 w 381000"/>
              <a:gd name="connsiteY4" fmla="*/ 38721 h 514350"/>
              <a:gd name="connsiteX5" fmla="*/ 382248 w 381000"/>
              <a:gd name="connsiteY5" fmla="*/ 514971 h 514350"/>
              <a:gd name="connsiteX6" fmla="*/ 1248 w 381000"/>
              <a:gd name="connsiteY6" fmla="*/ 514971 h 514350"/>
              <a:gd name="connsiteX7" fmla="*/ 1248 w 381000"/>
              <a:gd name="connsiteY7" fmla="*/ 38721 h 514350"/>
              <a:gd name="connsiteX8" fmla="*/ 86973 w 381000"/>
              <a:gd name="connsiteY8" fmla="*/ 38721 h 514350"/>
              <a:gd name="connsiteX9" fmla="*/ 191748 w 381000"/>
              <a:gd name="connsiteY9" fmla="*/ 333996 h 514350"/>
              <a:gd name="connsiteX10" fmla="*/ 77448 w 381000"/>
              <a:gd name="connsiteY10" fmla="*/ 333996 h 514350"/>
              <a:gd name="connsiteX11" fmla="*/ 77448 w 381000"/>
              <a:gd name="connsiteY11" fmla="*/ 353046 h 514350"/>
              <a:gd name="connsiteX12" fmla="*/ 191748 w 381000"/>
              <a:gd name="connsiteY12" fmla="*/ 353046 h 514350"/>
              <a:gd name="connsiteX13" fmla="*/ 191748 w 381000"/>
              <a:gd name="connsiteY13" fmla="*/ 333996 h 514350"/>
              <a:gd name="connsiteX14" fmla="*/ 306048 w 381000"/>
              <a:gd name="connsiteY14" fmla="*/ 257796 h 514350"/>
              <a:gd name="connsiteX15" fmla="*/ 77448 w 381000"/>
              <a:gd name="connsiteY15" fmla="*/ 257796 h 514350"/>
              <a:gd name="connsiteX16" fmla="*/ 77448 w 381000"/>
              <a:gd name="connsiteY16" fmla="*/ 276846 h 514350"/>
              <a:gd name="connsiteX17" fmla="*/ 306048 w 381000"/>
              <a:gd name="connsiteY17" fmla="*/ 276846 h 514350"/>
              <a:gd name="connsiteX18" fmla="*/ 306048 w 381000"/>
              <a:gd name="connsiteY18" fmla="*/ 257796 h 514350"/>
              <a:gd name="connsiteX19" fmla="*/ 306048 w 381000"/>
              <a:gd name="connsiteY19" fmla="*/ 181596 h 514350"/>
              <a:gd name="connsiteX20" fmla="*/ 77448 w 381000"/>
              <a:gd name="connsiteY20" fmla="*/ 181596 h 514350"/>
              <a:gd name="connsiteX21" fmla="*/ 77448 w 381000"/>
              <a:gd name="connsiteY21" fmla="*/ 200646 h 514350"/>
              <a:gd name="connsiteX22" fmla="*/ 306048 w 381000"/>
              <a:gd name="connsiteY22" fmla="*/ 200646 h 514350"/>
              <a:gd name="connsiteX23" fmla="*/ 306048 w 381000"/>
              <a:gd name="connsiteY23" fmla="*/ 181596 h 514350"/>
              <a:gd name="connsiteX24" fmla="*/ 277473 w 381000"/>
              <a:gd name="connsiteY24" fmla="*/ 621 h 514350"/>
              <a:gd name="connsiteX25" fmla="*/ 277473 w 381000"/>
              <a:gd name="connsiteY25" fmla="*/ 76821 h 514350"/>
              <a:gd name="connsiteX26" fmla="*/ 106023 w 381000"/>
              <a:gd name="connsiteY26" fmla="*/ 76821 h 514350"/>
              <a:gd name="connsiteX27" fmla="*/ 106023 w 381000"/>
              <a:gd name="connsiteY27" fmla="*/ 621 h 514350"/>
              <a:gd name="connsiteX28" fmla="*/ 277473 w 381000"/>
              <a:gd name="connsiteY28" fmla="*/ 621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1000" h="514350">
                <a:moveTo>
                  <a:pt x="86973" y="38721"/>
                </a:moveTo>
                <a:lnTo>
                  <a:pt x="86973" y="95871"/>
                </a:lnTo>
                <a:lnTo>
                  <a:pt x="296523" y="95871"/>
                </a:lnTo>
                <a:lnTo>
                  <a:pt x="296523" y="38721"/>
                </a:lnTo>
                <a:lnTo>
                  <a:pt x="382248" y="38721"/>
                </a:lnTo>
                <a:lnTo>
                  <a:pt x="382248" y="514971"/>
                </a:lnTo>
                <a:lnTo>
                  <a:pt x="1248" y="514971"/>
                </a:lnTo>
                <a:lnTo>
                  <a:pt x="1248" y="38721"/>
                </a:lnTo>
                <a:lnTo>
                  <a:pt x="86973" y="38721"/>
                </a:lnTo>
                <a:close/>
                <a:moveTo>
                  <a:pt x="191748" y="333996"/>
                </a:moveTo>
                <a:lnTo>
                  <a:pt x="77448" y="333996"/>
                </a:lnTo>
                <a:lnTo>
                  <a:pt x="77448" y="353046"/>
                </a:lnTo>
                <a:lnTo>
                  <a:pt x="191748" y="353046"/>
                </a:lnTo>
                <a:lnTo>
                  <a:pt x="191748" y="333996"/>
                </a:lnTo>
                <a:close/>
                <a:moveTo>
                  <a:pt x="306048" y="257796"/>
                </a:moveTo>
                <a:lnTo>
                  <a:pt x="77448" y="257796"/>
                </a:lnTo>
                <a:lnTo>
                  <a:pt x="77448" y="276846"/>
                </a:lnTo>
                <a:lnTo>
                  <a:pt x="306048" y="276846"/>
                </a:lnTo>
                <a:lnTo>
                  <a:pt x="306048" y="257796"/>
                </a:lnTo>
                <a:close/>
                <a:moveTo>
                  <a:pt x="306048" y="181596"/>
                </a:moveTo>
                <a:lnTo>
                  <a:pt x="77448" y="181596"/>
                </a:lnTo>
                <a:lnTo>
                  <a:pt x="77448" y="200646"/>
                </a:lnTo>
                <a:lnTo>
                  <a:pt x="306048" y="200646"/>
                </a:lnTo>
                <a:lnTo>
                  <a:pt x="306048" y="181596"/>
                </a:lnTo>
                <a:close/>
                <a:moveTo>
                  <a:pt x="277473" y="621"/>
                </a:moveTo>
                <a:lnTo>
                  <a:pt x="277473" y="76821"/>
                </a:lnTo>
                <a:lnTo>
                  <a:pt x="106023" y="76821"/>
                </a:lnTo>
                <a:lnTo>
                  <a:pt x="106023" y="621"/>
                </a:lnTo>
                <a:lnTo>
                  <a:pt x="277473" y="621"/>
                </a:lnTo>
                <a:close/>
              </a:path>
            </a:pathLst>
          </a:custGeom>
          <a:noFill/>
          <a:ln w="25400">
            <a:solidFill>
              <a:srgbClr val="0276FD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09062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B652541-0D64-20DC-A59A-E1D1C1C2DCD3}"/>
              </a:ext>
            </a:extLst>
          </p:cNvPr>
          <p:cNvGrpSpPr/>
          <p:nvPr/>
        </p:nvGrpSpPr>
        <p:grpSpPr>
          <a:xfrm>
            <a:off x="93173" y="-227191"/>
            <a:ext cx="4217059" cy="1282134"/>
            <a:chOff x="93173" y="-227191"/>
            <a:chExt cx="4217059" cy="128213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C87E356-03C4-9DFA-A946-47F5FD886095}"/>
                </a:ext>
              </a:extLst>
            </p:cNvPr>
            <p:cNvSpPr/>
            <p:nvPr/>
          </p:nvSpPr>
          <p:spPr>
            <a:xfrm>
              <a:off x="298272" y="-227191"/>
              <a:ext cx="1251250" cy="12512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5AF978-841D-7FF2-F2E2-0CE6C4A6F40E}"/>
                </a:ext>
              </a:extLst>
            </p:cNvPr>
            <p:cNvSpPr txBox="1"/>
            <p:nvPr/>
          </p:nvSpPr>
          <p:spPr>
            <a:xfrm>
              <a:off x="1547622" y="316166"/>
              <a:ext cx="276261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阶段重点工作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D6069CF-666A-15B3-C383-8FD8FE29880D}"/>
                </a:ext>
              </a:extLst>
            </p:cNvPr>
            <p:cNvSpPr/>
            <p:nvPr/>
          </p:nvSpPr>
          <p:spPr>
            <a:xfrm>
              <a:off x="93173" y="608531"/>
              <a:ext cx="410198" cy="410198"/>
            </a:xfrm>
            <a:prstGeom prst="ellipse">
              <a:avLst/>
            </a:prstGeom>
            <a:gradFill>
              <a:gsLst>
                <a:gs pos="0">
                  <a:srgbClr val="0276FD">
                    <a:alpha val="39000"/>
                  </a:srgbClr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85AD451-35F0-D494-7ED2-6F9BD4AC5DDC}"/>
                </a:ext>
              </a:extLst>
            </p:cNvPr>
            <p:cNvSpPr txBox="1"/>
            <p:nvPr/>
          </p:nvSpPr>
          <p:spPr>
            <a:xfrm>
              <a:off x="435520" y="39280"/>
              <a:ext cx="12512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60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F254A38B-1D26-B1F4-6E02-CAC8D96D30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9177415"/>
              </p:ext>
            </p:extLst>
          </p:nvPr>
        </p:nvGraphicFramePr>
        <p:xfrm>
          <a:off x="5465929" y="1707602"/>
          <a:ext cx="5943600" cy="4086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06699BE1-D672-2D4A-B0DC-352DBEE6B6F9}"/>
              </a:ext>
            </a:extLst>
          </p:cNvPr>
          <p:cNvSpPr txBox="1"/>
          <p:nvPr/>
        </p:nvSpPr>
        <p:spPr>
          <a:xfrm>
            <a:off x="1011100" y="2018941"/>
            <a:ext cx="27335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F558876-868B-BD6F-DBFA-2C8F81CF7172}"/>
              </a:ext>
            </a:extLst>
          </p:cNvPr>
          <p:cNvSpPr txBox="1"/>
          <p:nvPr/>
        </p:nvSpPr>
        <p:spPr>
          <a:xfrm>
            <a:off x="1011100" y="2592707"/>
            <a:ext cx="3546386" cy="2000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4429858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B652541-0D64-20DC-A59A-E1D1C1C2DCD3}"/>
              </a:ext>
            </a:extLst>
          </p:cNvPr>
          <p:cNvGrpSpPr/>
          <p:nvPr/>
        </p:nvGrpSpPr>
        <p:grpSpPr>
          <a:xfrm>
            <a:off x="93173" y="-227191"/>
            <a:ext cx="4217059" cy="1282134"/>
            <a:chOff x="93173" y="-227191"/>
            <a:chExt cx="4217059" cy="128213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C87E356-03C4-9DFA-A946-47F5FD886095}"/>
                </a:ext>
              </a:extLst>
            </p:cNvPr>
            <p:cNvSpPr/>
            <p:nvPr/>
          </p:nvSpPr>
          <p:spPr>
            <a:xfrm>
              <a:off x="298272" y="-227191"/>
              <a:ext cx="1251250" cy="12512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5AF978-841D-7FF2-F2E2-0CE6C4A6F40E}"/>
                </a:ext>
              </a:extLst>
            </p:cNvPr>
            <p:cNvSpPr txBox="1"/>
            <p:nvPr/>
          </p:nvSpPr>
          <p:spPr>
            <a:xfrm>
              <a:off x="1547622" y="316166"/>
              <a:ext cx="276261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阶段重点工作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D6069CF-666A-15B3-C383-8FD8FE29880D}"/>
                </a:ext>
              </a:extLst>
            </p:cNvPr>
            <p:cNvSpPr/>
            <p:nvPr/>
          </p:nvSpPr>
          <p:spPr>
            <a:xfrm>
              <a:off x="93173" y="608531"/>
              <a:ext cx="410198" cy="410198"/>
            </a:xfrm>
            <a:prstGeom prst="ellipse">
              <a:avLst/>
            </a:prstGeom>
            <a:gradFill>
              <a:gsLst>
                <a:gs pos="0">
                  <a:srgbClr val="0276FD">
                    <a:alpha val="39000"/>
                  </a:srgbClr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85AD451-35F0-D494-7ED2-6F9BD4AC5DDC}"/>
                </a:ext>
              </a:extLst>
            </p:cNvPr>
            <p:cNvSpPr txBox="1"/>
            <p:nvPr/>
          </p:nvSpPr>
          <p:spPr>
            <a:xfrm>
              <a:off x="435520" y="39280"/>
              <a:ext cx="12512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60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51160452-511D-AD3A-1D83-26AF35AC38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69920360"/>
              </p:ext>
            </p:extLst>
          </p:nvPr>
        </p:nvGraphicFramePr>
        <p:xfrm>
          <a:off x="3874548" y="3182250"/>
          <a:ext cx="1918195" cy="19783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852D9066-F972-2427-7633-E612EE373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5186416"/>
              </p:ext>
            </p:extLst>
          </p:nvPr>
        </p:nvGraphicFramePr>
        <p:xfrm>
          <a:off x="6344371" y="2172311"/>
          <a:ext cx="1918195" cy="19783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8EFCAE8C-869E-BF20-D8DD-8217E089C1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9445819"/>
              </p:ext>
            </p:extLst>
          </p:nvPr>
        </p:nvGraphicFramePr>
        <p:xfrm>
          <a:off x="8791702" y="3182250"/>
          <a:ext cx="1918195" cy="19783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TextBox 17">
            <a:extLst>
              <a:ext uri="{FF2B5EF4-FFF2-40B4-BE49-F238E27FC236}">
                <a16:creationId xmlns:a16="http://schemas.microsoft.com/office/drawing/2014/main" id="{CF8A261F-C464-EA4B-DE2D-DA6FAA58053C}"/>
              </a:ext>
            </a:extLst>
          </p:cNvPr>
          <p:cNvSpPr txBox="1"/>
          <p:nvPr/>
        </p:nvSpPr>
        <p:spPr>
          <a:xfrm>
            <a:off x="4459076" y="4024052"/>
            <a:ext cx="821058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82%</a:t>
            </a: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id="{E4F1C1F7-766C-17C0-F2A1-1C1A40AD474B}"/>
              </a:ext>
            </a:extLst>
          </p:cNvPr>
          <p:cNvSpPr txBox="1"/>
          <p:nvPr/>
        </p:nvSpPr>
        <p:spPr>
          <a:xfrm>
            <a:off x="6905295" y="2945617"/>
            <a:ext cx="821058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59%</a:t>
            </a:r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id="{469E3CED-7A80-0700-E1E2-85B6CE487723}"/>
              </a:ext>
            </a:extLst>
          </p:cNvPr>
          <p:cNvSpPr txBox="1"/>
          <p:nvPr/>
        </p:nvSpPr>
        <p:spPr>
          <a:xfrm>
            <a:off x="9389046" y="4024052"/>
            <a:ext cx="821058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23%</a:t>
            </a: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56DBEEA3-DA9E-9CF0-7481-73E9C99665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6667928"/>
              </p:ext>
            </p:extLst>
          </p:nvPr>
        </p:nvGraphicFramePr>
        <p:xfrm>
          <a:off x="1412406" y="2172311"/>
          <a:ext cx="1918195" cy="19783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" name="TextBox 16">
            <a:extLst>
              <a:ext uri="{FF2B5EF4-FFF2-40B4-BE49-F238E27FC236}">
                <a16:creationId xmlns:a16="http://schemas.microsoft.com/office/drawing/2014/main" id="{E6466CA6-4C1B-D0E3-6DD9-334901C21D05}"/>
              </a:ext>
            </a:extLst>
          </p:cNvPr>
          <p:cNvSpPr txBox="1"/>
          <p:nvPr/>
        </p:nvSpPr>
        <p:spPr>
          <a:xfrm>
            <a:off x="1976896" y="2971749"/>
            <a:ext cx="821058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75%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FFF9E04-1194-6A17-5192-912552AF295F}"/>
              </a:ext>
            </a:extLst>
          </p:cNvPr>
          <p:cNvGrpSpPr/>
          <p:nvPr/>
        </p:nvGrpSpPr>
        <p:grpSpPr>
          <a:xfrm>
            <a:off x="3685309" y="1984053"/>
            <a:ext cx="2410692" cy="1185823"/>
            <a:chOff x="7009225" y="1657359"/>
            <a:chExt cx="3263527" cy="1185823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A83B53D-6F61-5167-F163-9B0F6FC951AF}"/>
                </a:ext>
              </a:extLst>
            </p:cNvPr>
            <p:cNvSpPr/>
            <p:nvPr/>
          </p:nvSpPr>
          <p:spPr>
            <a:xfrm>
              <a:off x="7009225" y="1946526"/>
              <a:ext cx="3263527" cy="8966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3521498-8B06-1B00-C8FB-A29480CD0016}"/>
                </a:ext>
              </a:extLst>
            </p:cNvPr>
            <p:cNvSpPr/>
            <p:nvPr/>
          </p:nvSpPr>
          <p:spPr>
            <a:xfrm>
              <a:off x="7442822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1A8BB3C-BAF8-FF53-3599-322862B8704C}"/>
              </a:ext>
            </a:extLst>
          </p:cNvPr>
          <p:cNvGrpSpPr/>
          <p:nvPr/>
        </p:nvGrpSpPr>
        <p:grpSpPr>
          <a:xfrm>
            <a:off x="8594229" y="1984053"/>
            <a:ext cx="2410692" cy="1185823"/>
            <a:chOff x="7009225" y="1657359"/>
            <a:chExt cx="3263527" cy="1185823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5BF72B81-00D9-FFFA-D431-C30EC08F5318}"/>
                </a:ext>
              </a:extLst>
            </p:cNvPr>
            <p:cNvSpPr/>
            <p:nvPr/>
          </p:nvSpPr>
          <p:spPr>
            <a:xfrm>
              <a:off x="7009225" y="1946526"/>
              <a:ext cx="3263527" cy="8966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AC1FBD03-650C-79B5-8514-4AAF4EE0A1BC}"/>
                </a:ext>
              </a:extLst>
            </p:cNvPr>
            <p:cNvSpPr/>
            <p:nvPr/>
          </p:nvSpPr>
          <p:spPr>
            <a:xfrm>
              <a:off x="7442822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6DB7E47-A097-D124-D118-285F29263FE0}"/>
              </a:ext>
            </a:extLst>
          </p:cNvPr>
          <p:cNvGrpSpPr/>
          <p:nvPr/>
        </p:nvGrpSpPr>
        <p:grpSpPr>
          <a:xfrm>
            <a:off x="1171592" y="4232852"/>
            <a:ext cx="2410692" cy="1185823"/>
            <a:chOff x="7009225" y="1657359"/>
            <a:chExt cx="3263527" cy="1185823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546B53E8-9415-A941-6033-EEC1DEF26E4C}"/>
                </a:ext>
              </a:extLst>
            </p:cNvPr>
            <p:cNvSpPr/>
            <p:nvPr/>
          </p:nvSpPr>
          <p:spPr>
            <a:xfrm>
              <a:off x="7009225" y="1946526"/>
              <a:ext cx="3263527" cy="8966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95AB2876-D1B3-20AA-F840-EE6B386BF544}"/>
                </a:ext>
              </a:extLst>
            </p:cNvPr>
            <p:cNvSpPr/>
            <p:nvPr/>
          </p:nvSpPr>
          <p:spPr>
            <a:xfrm>
              <a:off x="7442822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BE86F7B-67CF-FB2C-327C-848449CC7A8B}"/>
              </a:ext>
            </a:extLst>
          </p:cNvPr>
          <p:cNvGrpSpPr/>
          <p:nvPr/>
        </p:nvGrpSpPr>
        <p:grpSpPr>
          <a:xfrm>
            <a:off x="6110478" y="4232852"/>
            <a:ext cx="2410692" cy="1185823"/>
            <a:chOff x="7009225" y="1657359"/>
            <a:chExt cx="3263527" cy="1185823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43039D9D-0727-1E17-F706-F0A7BB3EC8D0}"/>
                </a:ext>
              </a:extLst>
            </p:cNvPr>
            <p:cNvSpPr/>
            <p:nvPr/>
          </p:nvSpPr>
          <p:spPr>
            <a:xfrm>
              <a:off x="7009225" y="1946526"/>
              <a:ext cx="3263527" cy="8966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90DC1F95-9138-4BC7-8F26-6310223E2E2D}"/>
                </a:ext>
              </a:extLst>
            </p:cNvPr>
            <p:cNvSpPr/>
            <p:nvPr/>
          </p:nvSpPr>
          <p:spPr>
            <a:xfrm>
              <a:off x="7442822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5755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B652541-0D64-20DC-A59A-E1D1C1C2DCD3}"/>
              </a:ext>
            </a:extLst>
          </p:cNvPr>
          <p:cNvGrpSpPr/>
          <p:nvPr/>
        </p:nvGrpSpPr>
        <p:grpSpPr>
          <a:xfrm>
            <a:off x="93173" y="-227191"/>
            <a:ext cx="4217059" cy="1282134"/>
            <a:chOff x="93173" y="-227191"/>
            <a:chExt cx="4217059" cy="128213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C87E356-03C4-9DFA-A946-47F5FD886095}"/>
                </a:ext>
              </a:extLst>
            </p:cNvPr>
            <p:cNvSpPr/>
            <p:nvPr/>
          </p:nvSpPr>
          <p:spPr>
            <a:xfrm>
              <a:off x="298272" y="-227191"/>
              <a:ext cx="1251250" cy="12512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5AF978-841D-7FF2-F2E2-0CE6C4A6F40E}"/>
                </a:ext>
              </a:extLst>
            </p:cNvPr>
            <p:cNvSpPr txBox="1"/>
            <p:nvPr/>
          </p:nvSpPr>
          <p:spPr>
            <a:xfrm>
              <a:off x="1547622" y="316166"/>
              <a:ext cx="276261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阶段重点工作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D6069CF-666A-15B3-C383-8FD8FE29880D}"/>
                </a:ext>
              </a:extLst>
            </p:cNvPr>
            <p:cNvSpPr/>
            <p:nvPr/>
          </p:nvSpPr>
          <p:spPr>
            <a:xfrm>
              <a:off x="93173" y="608531"/>
              <a:ext cx="410198" cy="410198"/>
            </a:xfrm>
            <a:prstGeom prst="ellipse">
              <a:avLst/>
            </a:prstGeom>
            <a:gradFill>
              <a:gsLst>
                <a:gs pos="0">
                  <a:srgbClr val="0276FD">
                    <a:alpha val="39000"/>
                  </a:srgbClr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85AD451-35F0-D494-7ED2-6F9BD4AC5DDC}"/>
                </a:ext>
              </a:extLst>
            </p:cNvPr>
            <p:cNvSpPr txBox="1"/>
            <p:nvPr/>
          </p:nvSpPr>
          <p:spPr>
            <a:xfrm>
              <a:off x="435520" y="39280"/>
              <a:ext cx="125125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60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7" name="îṧḷídê">
            <a:extLst>
              <a:ext uri="{FF2B5EF4-FFF2-40B4-BE49-F238E27FC236}">
                <a16:creationId xmlns:a16="http://schemas.microsoft.com/office/drawing/2014/main" id="{38B1BAD5-9C54-B2BA-56D9-69E7E5C4E3F0}"/>
              </a:ext>
            </a:extLst>
          </p:cNvPr>
          <p:cNvSpPr/>
          <p:nvPr/>
        </p:nvSpPr>
        <p:spPr>
          <a:xfrm>
            <a:off x="1127125" y="1881222"/>
            <a:ext cx="535550" cy="535550"/>
          </a:xfrm>
          <a:prstGeom prst="ellipse">
            <a:avLst/>
          </a:prstGeom>
          <a:gradFill>
            <a:gsLst>
              <a:gs pos="0">
                <a:srgbClr val="01C1F5"/>
              </a:gs>
              <a:gs pos="100000">
                <a:srgbClr val="0276FD"/>
              </a:gs>
            </a:gsLst>
            <a:lin ang="8100000" scaled="0"/>
          </a:gradFill>
          <a:ln w="25400"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endParaRPr lang="id-ID" sz="4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işḻîḓê">
            <a:extLst>
              <a:ext uri="{FF2B5EF4-FFF2-40B4-BE49-F238E27FC236}">
                <a16:creationId xmlns:a16="http://schemas.microsoft.com/office/drawing/2014/main" id="{A97AEFC0-A1E8-3F15-75E7-9774A89C4DEA}"/>
              </a:ext>
            </a:extLst>
          </p:cNvPr>
          <p:cNvSpPr/>
          <p:nvPr/>
        </p:nvSpPr>
        <p:spPr>
          <a:xfrm>
            <a:off x="1127125" y="3206023"/>
            <a:ext cx="535550" cy="535550"/>
          </a:xfrm>
          <a:prstGeom prst="ellipse">
            <a:avLst/>
          </a:prstGeom>
          <a:gradFill>
            <a:gsLst>
              <a:gs pos="0">
                <a:srgbClr val="01C1F5"/>
              </a:gs>
              <a:gs pos="100000">
                <a:srgbClr val="0276FD"/>
              </a:gs>
            </a:gsLst>
            <a:lin ang="8100000" scaled="0"/>
          </a:gradFill>
          <a:ln w="25400"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endParaRPr lang="id-ID" sz="4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5" name="iṩḷïďe">
            <a:extLst>
              <a:ext uri="{FF2B5EF4-FFF2-40B4-BE49-F238E27FC236}">
                <a16:creationId xmlns:a16="http://schemas.microsoft.com/office/drawing/2014/main" id="{C3F7208E-AB48-C0D9-1EE3-6DAF614E8154}"/>
              </a:ext>
            </a:extLst>
          </p:cNvPr>
          <p:cNvCxnSpPr>
            <a:cxnSpLocks/>
          </p:cNvCxnSpPr>
          <p:nvPr/>
        </p:nvCxnSpPr>
        <p:spPr>
          <a:xfrm>
            <a:off x="1123950" y="2880260"/>
            <a:ext cx="466725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greement_126444">
            <a:extLst>
              <a:ext uri="{FF2B5EF4-FFF2-40B4-BE49-F238E27FC236}">
                <a16:creationId xmlns:a16="http://schemas.microsoft.com/office/drawing/2014/main" id="{E2E04519-F814-67DB-4C4B-14DF234147D2}"/>
              </a:ext>
            </a:extLst>
          </p:cNvPr>
          <p:cNvSpPr/>
          <p:nvPr/>
        </p:nvSpPr>
        <p:spPr>
          <a:xfrm>
            <a:off x="1254187" y="2025807"/>
            <a:ext cx="304842" cy="295427"/>
          </a:xfrm>
          <a:custGeom>
            <a:avLst/>
            <a:gdLst>
              <a:gd name="T0" fmla="*/ 5423 w 6499"/>
              <a:gd name="T1" fmla="*/ 940 h 5766"/>
              <a:gd name="T2" fmla="*/ 6499 w 6499"/>
              <a:gd name="T3" fmla="*/ 7 h 5766"/>
              <a:gd name="T4" fmla="*/ 4987 w 6499"/>
              <a:gd name="T5" fmla="*/ 792 h 5766"/>
              <a:gd name="T6" fmla="*/ 3216 w 6499"/>
              <a:gd name="T7" fmla="*/ 716 h 5766"/>
              <a:gd name="T8" fmla="*/ 1453 w 6499"/>
              <a:gd name="T9" fmla="*/ 667 h 5766"/>
              <a:gd name="T10" fmla="*/ 0 w 6499"/>
              <a:gd name="T11" fmla="*/ 2664 h 5766"/>
              <a:gd name="T12" fmla="*/ 661 w 6499"/>
              <a:gd name="T13" fmla="*/ 3284 h 5766"/>
              <a:gd name="T14" fmla="*/ 448 w 6499"/>
              <a:gd name="T15" fmla="*/ 4071 h 5766"/>
              <a:gd name="T16" fmla="*/ 844 w 6499"/>
              <a:gd name="T17" fmla="*/ 4279 h 5766"/>
              <a:gd name="T18" fmla="*/ 1080 w 6499"/>
              <a:gd name="T19" fmla="*/ 4576 h 5766"/>
              <a:gd name="T20" fmla="*/ 1583 w 6499"/>
              <a:gd name="T21" fmla="*/ 4775 h 5766"/>
              <a:gd name="T22" fmla="*/ 2017 w 6499"/>
              <a:gd name="T23" fmla="*/ 5327 h 5766"/>
              <a:gd name="T24" fmla="*/ 2405 w 6499"/>
              <a:gd name="T25" fmla="*/ 5234 h 5766"/>
              <a:gd name="T26" fmla="*/ 2535 w 6499"/>
              <a:gd name="T27" fmla="*/ 5395 h 5766"/>
              <a:gd name="T28" fmla="*/ 2876 w 6499"/>
              <a:gd name="T29" fmla="*/ 5576 h 5766"/>
              <a:gd name="T30" fmla="*/ 3165 w 6499"/>
              <a:gd name="T31" fmla="*/ 5494 h 5766"/>
              <a:gd name="T32" fmla="*/ 3701 w 6499"/>
              <a:gd name="T33" fmla="*/ 5660 h 5766"/>
              <a:gd name="T34" fmla="*/ 3832 w 6499"/>
              <a:gd name="T35" fmla="*/ 5267 h 5766"/>
              <a:gd name="T36" fmla="*/ 4495 w 6499"/>
              <a:gd name="T37" fmla="*/ 4970 h 5766"/>
              <a:gd name="T38" fmla="*/ 4988 w 6499"/>
              <a:gd name="T39" fmla="*/ 5020 h 5766"/>
              <a:gd name="T40" fmla="*/ 5597 w 6499"/>
              <a:gd name="T41" fmla="*/ 4588 h 5766"/>
              <a:gd name="T42" fmla="*/ 5503 w 6499"/>
              <a:gd name="T43" fmla="*/ 3760 h 5766"/>
              <a:gd name="T44" fmla="*/ 6296 w 6499"/>
              <a:gd name="T45" fmla="*/ 2963 h 5766"/>
              <a:gd name="T46" fmla="*/ 6499 w 6499"/>
              <a:gd name="T47" fmla="*/ 2528 h 5766"/>
              <a:gd name="T48" fmla="*/ 5795 w 6499"/>
              <a:gd name="T49" fmla="*/ 3035 h 5766"/>
              <a:gd name="T50" fmla="*/ 4857 w 6499"/>
              <a:gd name="T51" fmla="*/ 3514 h 5766"/>
              <a:gd name="T52" fmla="*/ 4769 w 6499"/>
              <a:gd name="T53" fmla="*/ 4088 h 5766"/>
              <a:gd name="T54" fmla="*/ 4331 w 6499"/>
              <a:gd name="T55" fmla="*/ 4082 h 5766"/>
              <a:gd name="T56" fmla="*/ 4173 w 6499"/>
              <a:gd name="T57" fmla="*/ 4456 h 5766"/>
              <a:gd name="T58" fmla="*/ 3747 w 6499"/>
              <a:gd name="T59" fmla="*/ 4507 h 5766"/>
              <a:gd name="T60" fmla="*/ 3473 w 6499"/>
              <a:gd name="T61" fmla="*/ 4915 h 5766"/>
              <a:gd name="T62" fmla="*/ 3065 w 6499"/>
              <a:gd name="T63" fmla="*/ 5251 h 5766"/>
              <a:gd name="T64" fmla="*/ 2867 w 6499"/>
              <a:gd name="T65" fmla="*/ 5322 h 5766"/>
              <a:gd name="T66" fmla="*/ 2707 w 6499"/>
              <a:gd name="T67" fmla="*/ 5102 h 5766"/>
              <a:gd name="T68" fmla="*/ 3423 w 6499"/>
              <a:gd name="T69" fmla="*/ 4496 h 5766"/>
              <a:gd name="T70" fmla="*/ 3345 w 6499"/>
              <a:gd name="T71" fmla="*/ 4266 h 5766"/>
              <a:gd name="T72" fmla="*/ 2255 w 6499"/>
              <a:gd name="T73" fmla="*/ 5022 h 5766"/>
              <a:gd name="T74" fmla="*/ 1884 w 6499"/>
              <a:gd name="T75" fmla="*/ 4962 h 5766"/>
              <a:gd name="T76" fmla="*/ 3155 w 6499"/>
              <a:gd name="T77" fmla="*/ 3735 h 5766"/>
              <a:gd name="T78" fmla="*/ 3075 w 6499"/>
              <a:gd name="T79" fmla="*/ 3503 h 5766"/>
              <a:gd name="T80" fmla="*/ 1791 w 6499"/>
              <a:gd name="T81" fmla="*/ 4404 h 5766"/>
              <a:gd name="T82" fmla="*/ 1285 w 6499"/>
              <a:gd name="T83" fmla="*/ 4435 h 5766"/>
              <a:gd name="T84" fmla="*/ 1439 w 6499"/>
              <a:gd name="T85" fmla="*/ 4004 h 5766"/>
              <a:gd name="T86" fmla="*/ 2809 w 6499"/>
              <a:gd name="T87" fmla="*/ 3011 h 5766"/>
              <a:gd name="T88" fmla="*/ 2612 w 6499"/>
              <a:gd name="T89" fmla="*/ 2895 h 5766"/>
              <a:gd name="T90" fmla="*/ 1167 w 6499"/>
              <a:gd name="T91" fmla="*/ 3884 h 5766"/>
              <a:gd name="T92" fmla="*/ 668 w 6499"/>
              <a:gd name="T93" fmla="*/ 3923 h 5766"/>
              <a:gd name="T94" fmla="*/ 3388 w 6499"/>
              <a:gd name="T95" fmla="*/ 1602 h 5766"/>
              <a:gd name="T96" fmla="*/ 4543 w 6499"/>
              <a:gd name="T97" fmla="*/ 2706 h 5766"/>
              <a:gd name="T98" fmla="*/ 4492 w 6499"/>
              <a:gd name="T99" fmla="*/ 1496 h 5766"/>
              <a:gd name="T100" fmla="*/ 4777 w 6499"/>
              <a:gd name="T101" fmla="*/ 1048 h 5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499" h="5766">
                <a:moveTo>
                  <a:pt x="5048" y="1043"/>
                </a:moveTo>
                <a:cubicBezTo>
                  <a:pt x="5180" y="1043"/>
                  <a:pt x="5309" y="1008"/>
                  <a:pt x="5423" y="940"/>
                </a:cubicBezTo>
                <a:lnTo>
                  <a:pt x="6499" y="304"/>
                </a:lnTo>
                <a:lnTo>
                  <a:pt x="6499" y="7"/>
                </a:lnTo>
                <a:lnTo>
                  <a:pt x="5288" y="712"/>
                </a:lnTo>
                <a:cubicBezTo>
                  <a:pt x="5196" y="766"/>
                  <a:pt x="5092" y="794"/>
                  <a:pt x="4987" y="792"/>
                </a:cubicBezTo>
                <a:lnTo>
                  <a:pt x="3384" y="774"/>
                </a:lnTo>
                <a:cubicBezTo>
                  <a:pt x="3304" y="744"/>
                  <a:pt x="3240" y="726"/>
                  <a:pt x="3216" y="716"/>
                </a:cubicBezTo>
                <a:cubicBezTo>
                  <a:pt x="2715" y="604"/>
                  <a:pt x="2323" y="648"/>
                  <a:pt x="2056" y="720"/>
                </a:cubicBezTo>
                <a:cubicBezTo>
                  <a:pt x="1856" y="774"/>
                  <a:pt x="1643" y="754"/>
                  <a:pt x="1453" y="667"/>
                </a:cubicBezTo>
                <a:lnTo>
                  <a:pt x="0" y="0"/>
                </a:lnTo>
                <a:lnTo>
                  <a:pt x="0" y="2664"/>
                </a:lnTo>
                <a:lnTo>
                  <a:pt x="151" y="2747"/>
                </a:lnTo>
                <a:cubicBezTo>
                  <a:pt x="373" y="2868"/>
                  <a:pt x="551" y="3056"/>
                  <a:pt x="661" y="3284"/>
                </a:cubicBezTo>
                <a:lnTo>
                  <a:pt x="576" y="3354"/>
                </a:lnTo>
                <a:cubicBezTo>
                  <a:pt x="347" y="3520"/>
                  <a:pt x="297" y="3843"/>
                  <a:pt x="448" y="4071"/>
                </a:cubicBezTo>
                <a:cubicBezTo>
                  <a:pt x="532" y="4182"/>
                  <a:pt x="651" y="4252"/>
                  <a:pt x="787" y="4276"/>
                </a:cubicBezTo>
                <a:cubicBezTo>
                  <a:pt x="803" y="4278"/>
                  <a:pt x="827" y="4279"/>
                  <a:pt x="844" y="4279"/>
                </a:cubicBezTo>
                <a:cubicBezTo>
                  <a:pt x="893" y="4282"/>
                  <a:pt x="941" y="4276"/>
                  <a:pt x="983" y="4270"/>
                </a:cubicBezTo>
                <a:cubicBezTo>
                  <a:pt x="985" y="4384"/>
                  <a:pt x="1012" y="4483"/>
                  <a:pt x="1080" y="4576"/>
                </a:cubicBezTo>
                <a:cubicBezTo>
                  <a:pt x="1171" y="4703"/>
                  <a:pt x="1315" y="4760"/>
                  <a:pt x="1469" y="4768"/>
                </a:cubicBezTo>
                <a:cubicBezTo>
                  <a:pt x="1509" y="4771"/>
                  <a:pt x="1551" y="4772"/>
                  <a:pt x="1583" y="4775"/>
                </a:cubicBezTo>
                <a:cubicBezTo>
                  <a:pt x="1568" y="4896"/>
                  <a:pt x="1603" y="5020"/>
                  <a:pt x="1679" y="5122"/>
                </a:cubicBezTo>
                <a:cubicBezTo>
                  <a:pt x="1763" y="5232"/>
                  <a:pt x="1881" y="5303"/>
                  <a:pt x="2017" y="5327"/>
                </a:cubicBezTo>
                <a:cubicBezTo>
                  <a:pt x="2033" y="5328"/>
                  <a:pt x="2057" y="5330"/>
                  <a:pt x="2075" y="5330"/>
                </a:cubicBezTo>
                <a:cubicBezTo>
                  <a:pt x="2196" y="5336"/>
                  <a:pt x="2312" y="5302"/>
                  <a:pt x="2405" y="5234"/>
                </a:cubicBezTo>
                <a:lnTo>
                  <a:pt x="2456" y="5195"/>
                </a:lnTo>
                <a:cubicBezTo>
                  <a:pt x="2468" y="5268"/>
                  <a:pt x="2489" y="5335"/>
                  <a:pt x="2535" y="5395"/>
                </a:cubicBezTo>
                <a:cubicBezTo>
                  <a:pt x="2603" y="5488"/>
                  <a:pt x="2705" y="5551"/>
                  <a:pt x="2827" y="5574"/>
                </a:cubicBezTo>
                <a:cubicBezTo>
                  <a:pt x="2843" y="5575"/>
                  <a:pt x="2859" y="5575"/>
                  <a:pt x="2876" y="5576"/>
                </a:cubicBezTo>
                <a:cubicBezTo>
                  <a:pt x="2973" y="5582"/>
                  <a:pt x="3072" y="5554"/>
                  <a:pt x="3157" y="5494"/>
                </a:cubicBezTo>
                <a:lnTo>
                  <a:pt x="3165" y="5494"/>
                </a:lnTo>
                <a:lnTo>
                  <a:pt x="3225" y="5578"/>
                </a:lnTo>
                <a:cubicBezTo>
                  <a:pt x="3331" y="5730"/>
                  <a:pt x="3549" y="5766"/>
                  <a:pt x="3701" y="5660"/>
                </a:cubicBezTo>
                <a:cubicBezTo>
                  <a:pt x="3828" y="5570"/>
                  <a:pt x="3879" y="5392"/>
                  <a:pt x="3821" y="5251"/>
                </a:cubicBezTo>
                <a:lnTo>
                  <a:pt x="3832" y="5267"/>
                </a:lnTo>
                <a:cubicBezTo>
                  <a:pt x="3932" y="5415"/>
                  <a:pt x="4121" y="5479"/>
                  <a:pt x="4287" y="5411"/>
                </a:cubicBezTo>
                <a:cubicBezTo>
                  <a:pt x="4469" y="5336"/>
                  <a:pt x="4543" y="5139"/>
                  <a:pt x="4495" y="4970"/>
                </a:cubicBezTo>
                <a:cubicBezTo>
                  <a:pt x="4617" y="5107"/>
                  <a:pt x="4828" y="5134"/>
                  <a:pt x="4980" y="5028"/>
                </a:cubicBezTo>
                <a:lnTo>
                  <a:pt x="4988" y="5020"/>
                </a:lnTo>
                <a:cubicBezTo>
                  <a:pt x="5140" y="4915"/>
                  <a:pt x="5184" y="4714"/>
                  <a:pt x="5103" y="4554"/>
                </a:cubicBezTo>
                <a:cubicBezTo>
                  <a:pt x="5235" y="4675"/>
                  <a:pt x="5445" y="4694"/>
                  <a:pt x="5597" y="4588"/>
                </a:cubicBezTo>
                <a:cubicBezTo>
                  <a:pt x="5775" y="4459"/>
                  <a:pt x="5821" y="4210"/>
                  <a:pt x="5692" y="4031"/>
                </a:cubicBezTo>
                <a:lnTo>
                  <a:pt x="5503" y="3760"/>
                </a:lnTo>
                <a:lnTo>
                  <a:pt x="5915" y="3280"/>
                </a:lnTo>
                <a:cubicBezTo>
                  <a:pt x="6023" y="3154"/>
                  <a:pt x="6152" y="3047"/>
                  <a:pt x="6296" y="2963"/>
                </a:cubicBezTo>
                <a:lnTo>
                  <a:pt x="6499" y="2846"/>
                </a:lnTo>
                <a:lnTo>
                  <a:pt x="6499" y="2528"/>
                </a:lnTo>
                <a:lnTo>
                  <a:pt x="6219" y="2687"/>
                </a:lnTo>
                <a:cubicBezTo>
                  <a:pt x="6059" y="2778"/>
                  <a:pt x="5915" y="2895"/>
                  <a:pt x="5795" y="3035"/>
                </a:cubicBezTo>
                <a:lnTo>
                  <a:pt x="5352" y="3548"/>
                </a:lnTo>
                <a:cubicBezTo>
                  <a:pt x="5220" y="3427"/>
                  <a:pt x="5009" y="3408"/>
                  <a:pt x="4857" y="3514"/>
                </a:cubicBezTo>
                <a:cubicBezTo>
                  <a:pt x="4680" y="3643"/>
                  <a:pt x="4633" y="3892"/>
                  <a:pt x="4763" y="4071"/>
                </a:cubicBezTo>
                <a:lnTo>
                  <a:pt x="4769" y="4088"/>
                </a:lnTo>
                <a:lnTo>
                  <a:pt x="4761" y="4088"/>
                </a:lnTo>
                <a:cubicBezTo>
                  <a:pt x="4636" y="4000"/>
                  <a:pt x="4465" y="3991"/>
                  <a:pt x="4331" y="4082"/>
                </a:cubicBezTo>
                <a:lnTo>
                  <a:pt x="4323" y="4090"/>
                </a:lnTo>
                <a:cubicBezTo>
                  <a:pt x="4204" y="4172"/>
                  <a:pt x="4148" y="4316"/>
                  <a:pt x="4173" y="4456"/>
                </a:cubicBezTo>
                <a:lnTo>
                  <a:pt x="4131" y="4487"/>
                </a:lnTo>
                <a:cubicBezTo>
                  <a:pt x="4012" y="4424"/>
                  <a:pt x="3865" y="4424"/>
                  <a:pt x="3747" y="4507"/>
                </a:cubicBezTo>
                <a:cubicBezTo>
                  <a:pt x="3637" y="4583"/>
                  <a:pt x="3581" y="4718"/>
                  <a:pt x="3591" y="4840"/>
                </a:cubicBezTo>
                <a:lnTo>
                  <a:pt x="3473" y="4915"/>
                </a:lnTo>
                <a:cubicBezTo>
                  <a:pt x="3385" y="4894"/>
                  <a:pt x="3287" y="4914"/>
                  <a:pt x="3211" y="4966"/>
                </a:cubicBezTo>
                <a:cubicBezTo>
                  <a:pt x="3117" y="5034"/>
                  <a:pt x="3063" y="5146"/>
                  <a:pt x="3065" y="5251"/>
                </a:cubicBezTo>
                <a:lnTo>
                  <a:pt x="3007" y="5288"/>
                </a:lnTo>
                <a:cubicBezTo>
                  <a:pt x="2972" y="5319"/>
                  <a:pt x="2915" y="5332"/>
                  <a:pt x="2867" y="5322"/>
                </a:cubicBezTo>
                <a:cubicBezTo>
                  <a:pt x="2819" y="5311"/>
                  <a:pt x="2771" y="5284"/>
                  <a:pt x="2740" y="5242"/>
                </a:cubicBezTo>
                <a:cubicBezTo>
                  <a:pt x="2709" y="5207"/>
                  <a:pt x="2696" y="5150"/>
                  <a:pt x="2707" y="5102"/>
                </a:cubicBezTo>
                <a:cubicBezTo>
                  <a:pt x="2717" y="5054"/>
                  <a:pt x="2744" y="5006"/>
                  <a:pt x="2787" y="4975"/>
                </a:cubicBezTo>
                <a:lnTo>
                  <a:pt x="3423" y="4496"/>
                </a:lnTo>
                <a:cubicBezTo>
                  <a:pt x="3456" y="4474"/>
                  <a:pt x="3475" y="4442"/>
                  <a:pt x="3476" y="4402"/>
                </a:cubicBezTo>
                <a:cubicBezTo>
                  <a:pt x="3480" y="4328"/>
                  <a:pt x="3417" y="4266"/>
                  <a:pt x="3345" y="4266"/>
                </a:cubicBezTo>
                <a:cubicBezTo>
                  <a:pt x="3317" y="4266"/>
                  <a:pt x="3295" y="4272"/>
                  <a:pt x="3271" y="4286"/>
                </a:cubicBezTo>
                <a:lnTo>
                  <a:pt x="2255" y="5022"/>
                </a:lnTo>
                <a:cubicBezTo>
                  <a:pt x="2196" y="5059"/>
                  <a:pt x="2129" y="5080"/>
                  <a:pt x="2057" y="5068"/>
                </a:cubicBezTo>
                <a:cubicBezTo>
                  <a:pt x="1985" y="5056"/>
                  <a:pt x="1921" y="5020"/>
                  <a:pt x="1884" y="4962"/>
                </a:cubicBezTo>
                <a:cubicBezTo>
                  <a:pt x="1800" y="4851"/>
                  <a:pt x="1825" y="4682"/>
                  <a:pt x="1944" y="4599"/>
                </a:cubicBezTo>
                <a:lnTo>
                  <a:pt x="3155" y="3735"/>
                </a:lnTo>
                <a:cubicBezTo>
                  <a:pt x="3181" y="3711"/>
                  <a:pt x="3200" y="3678"/>
                  <a:pt x="3200" y="3634"/>
                </a:cubicBezTo>
                <a:cubicBezTo>
                  <a:pt x="3201" y="3564"/>
                  <a:pt x="3144" y="3506"/>
                  <a:pt x="3075" y="3503"/>
                </a:cubicBezTo>
                <a:cubicBezTo>
                  <a:pt x="3035" y="3502"/>
                  <a:pt x="3003" y="3516"/>
                  <a:pt x="2976" y="3547"/>
                </a:cubicBezTo>
                <a:lnTo>
                  <a:pt x="1791" y="4404"/>
                </a:lnTo>
                <a:cubicBezTo>
                  <a:pt x="1757" y="4419"/>
                  <a:pt x="1740" y="4443"/>
                  <a:pt x="1715" y="4466"/>
                </a:cubicBezTo>
                <a:cubicBezTo>
                  <a:pt x="1572" y="4556"/>
                  <a:pt x="1361" y="4536"/>
                  <a:pt x="1285" y="4435"/>
                </a:cubicBezTo>
                <a:cubicBezTo>
                  <a:pt x="1209" y="4326"/>
                  <a:pt x="1225" y="4179"/>
                  <a:pt x="1320" y="4087"/>
                </a:cubicBezTo>
                <a:lnTo>
                  <a:pt x="1439" y="4004"/>
                </a:lnTo>
                <a:lnTo>
                  <a:pt x="2756" y="3106"/>
                </a:lnTo>
                <a:cubicBezTo>
                  <a:pt x="2789" y="3083"/>
                  <a:pt x="2808" y="3051"/>
                  <a:pt x="2809" y="3011"/>
                </a:cubicBezTo>
                <a:cubicBezTo>
                  <a:pt x="2812" y="2967"/>
                  <a:pt x="2791" y="2926"/>
                  <a:pt x="2755" y="2900"/>
                </a:cubicBezTo>
                <a:cubicBezTo>
                  <a:pt x="2708" y="2867"/>
                  <a:pt x="2661" y="2866"/>
                  <a:pt x="2612" y="2895"/>
                </a:cubicBezTo>
                <a:lnTo>
                  <a:pt x="1201" y="3854"/>
                </a:lnTo>
                <a:cubicBezTo>
                  <a:pt x="1192" y="3870"/>
                  <a:pt x="1176" y="3876"/>
                  <a:pt x="1167" y="3884"/>
                </a:cubicBezTo>
                <a:lnTo>
                  <a:pt x="1031" y="3983"/>
                </a:lnTo>
                <a:cubicBezTo>
                  <a:pt x="920" y="4067"/>
                  <a:pt x="751" y="4042"/>
                  <a:pt x="668" y="3923"/>
                </a:cubicBezTo>
                <a:cubicBezTo>
                  <a:pt x="584" y="3812"/>
                  <a:pt x="609" y="3643"/>
                  <a:pt x="728" y="3560"/>
                </a:cubicBezTo>
                <a:lnTo>
                  <a:pt x="3388" y="1602"/>
                </a:lnTo>
                <a:cubicBezTo>
                  <a:pt x="3601" y="1727"/>
                  <a:pt x="3759" y="1979"/>
                  <a:pt x="3759" y="1979"/>
                </a:cubicBezTo>
                <a:cubicBezTo>
                  <a:pt x="4020" y="2798"/>
                  <a:pt x="4345" y="2804"/>
                  <a:pt x="4543" y="2706"/>
                </a:cubicBezTo>
                <a:cubicBezTo>
                  <a:pt x="4645" y="2655"/>
                  <a:pt x="4692" y="2534"/>
                  <a:pt x="4656" y="2424"/>
                </a:cubicBezTo>
                <a:cubicBezTo>
                  <a:pt x="4552" y="2108"/>
                  <a:pt x="4492" y="1496"/>
                  <a:pt x="4492" y="1496"/>
                </a:cubicBezTo>
                <a:cubicBezTo>
                  <a:pt x="4419" y="1338"/>
                  <a:pt x="4184" y="1171"/>
                  <a:pt x="3923" y="1035"/>
                </a:cubicBezTo>
                <a:lnTo>
                  <a:pt x="4777" y="1048"/>
                </a:lnTo>
                <a:lnTo>
                  <a:pt x="5048" y="1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" name="coin-stack_69907">
            <a:extLst>
              <a:ext uri="{FF2B5EF4-FFF2-40B4-BE49-F238E27FC236}">
                <a16:creationId xmlns:a16="http://schemas.microsoft.com/office/drawing/2014/main" id="{FEF954A2-4A81-082D-0599-9A19A11E05E8}"/>
              </a:ext>
            </a:extLst>
          </p:cNvPr>
          <p:cNvSpPr/>
          <p:nvPr/>
        </p:nvSpPr>
        <p:spPr>
          <a:xfrm>
            <a:off x="1265761" y="3328049"/>
            <a:ext cx="293135" cy="296287"/>
          </a:xfrm>
          <a:custGeom>
            <a:avLst/>
            <a:gdLst>
              <a:gd name="connsiteX0" fmla="*/ 69048 w 609763"/>
              <a:gd name="connsiteY0" fmla="*/ 467002 h 580760"/>
              <a:gd name="connsiteX1" fmla="*/ 84749 w 609763"/>
              <a:gd name="connsiteY1" fmla="*/ 482703 h 580760"/>
              <a:gd name="connsiteX2" fmla="*/ 69048 w 609763"/>
              <a:gd name="connsiteY2" fmla="*/ 498404 h 580760"/>
              <a:gd name="connsiteX3" fmla="*/ 53347 w 609763"/>
              <a:gd name="connsiteY3" fmla="*/ 482703 h 580760"/>
              <a:gd name="connsiteX4" fmla="*/ 69048 w 609763"/>
              <a:gd name="connsiteY4" fmla="*/ 467002 h 580760"/>
              <a:gd name="connsiteX5" fmla="*/ 69048 w 609763"/>
              <a:gd name="connsiteY5" fmla="*/ 327212 h 580760"/>
              <a:gd name="connsiteX6" fmla="*/ 84749 w 609763"/>
              <a:gd name="connsiteY6" fmla="*/ 342913 h 580760"/>
              <a:gd name="connsiteX7" fmla="*/ 69048 w 609763"/>
              <a:gd name="connsiteY7" fmla="*/ 358614 h 580760"/>
              <a:gd name="connsiteX8" fmla="*/ 53347 w 609763"/>
              <a:gd name="connsiteY8" fmla="*/ 342913 h 580760"/>
              <a:gd name="connsiteX9" fmla="*/ 69048 w 609763"/>
              <a:gd name="connsiteY9" fmla="*/ 327212 h 580760"/>
              <a:gd name="connsiteX10" fmla="*/ 443351 w 609763"/>
              <a:gd name="connsiteY10" fmla="*/ 299768 h 580760"/>
              <a:gd name="connsiteX11" fmla="*/ 370388 w 609763"/>
              <a:gd name="connsiteY11" fmla="*/ 324702 h 580760"/>
              <a:gd name="connsiteX12" fmla="*/ 358882 w 609763"/>
              <a:gd name="connsiteY12" fmla="*/ 368686 h 580760"/>
              <a:gd name="connsiteX13" fmla="*/ 363653 w 609763"/>
              <a:gd name="connsiteY13" fmla="*/ 378772 h 580760"/>
              <a:gd name="connsiteX14" fmla="*/ 347096 w 609763"/>
              <a:gd name="connsiteY14" fmla="*/ 410429 h 580760"/>
              <a:gd name="connsiteX15" fmla="*/ 360285 w 609763"/>
              <a:gd name="connsiteY15" fmla="*/ 417153 h 580760"/>
              <a:gd name="connsiteX16" fmla="*/ 359163 w 609763"/>
              <a:gd name="connsiteY16" fmla="*/ 426118 h 580760"/>
              <a:gd name="connsiteX17" fmla="*/ 365056 w 609763"/>
              <a:gd name="connsiteY17" fmla="*/ 441526 h 580760"/>
              <a:gd name="connsiteX18" fmla="*/ 363933 w 609763"/>
              <a:gd name="connsiteY18" fmla="*/ 455534 h 580760"/>
              <a:gd name="connsiteX19" fmla="*/ 381332 w 609763"/>
              <a:gd name="connsiteY19" fmla="*/ 463658 h 580760"/>
              <a:gd name="connsiteX20" fmla="*/ 404063 w 609763"/>
              <a:gd name="connsiteY20" fmla="*/ 460016 h 580760"/>
              <a:gd name="connsiteX21" fmla="*/ 392277 w 609763"/>
              <a:gd name="connsiteY21" fmla="*/ 489993 h 580760"/>
              <a:gd name="connsiteX22" fmla="*/ 499476 w 609763"/>
              <a:gd name="connsiteY22" fmla="*/ 489993 h 580760"/>
              <a:gd name="connsiteX23" fmla="*/ 468888 w 609763"/>
              <a:gd name="connsiteY23" fmla="*/ 437884 h 580760"/>
              <a:gd name="connsiteX24" fmla="*/ 499196 w 609763"/>
              <a:gd name="connsiteY24" fmla="*/ 360842 h 580760"/>
              <a:gd name="connsiteX25" fmla="*/ 443351 w 609763"/>
              <a:gd name="connsiteY25" fmla="*/ 299768 h 580760"/>
              <a:gd name="connsiteX26" fmla="*/ 394522 w 609763"/>
              <a:gd name="connsiteY26" fmla="*/ 208438 h 580760"/>
              <a:gd name="connsiteX27" fmla="*/ 405466 w 609763"/>
              <a:gd name="connsiteY27" fmla="*/ 213481 h 580760"/>
              <a:gd name="connsiteX28" fmla="*/ 416972 w 609763"/>
              <a:gd name="connsiteY28" fmla="*/ 244578 h 580760"/>
              <a:gd name="connsiteX29" fmla="*/ 431845 w 609763"/>
              <a:gd name="connsiteY29" fmla="*/ 252702 h 580760"/>
              <a:gd name="connsiteX30" fmla="*/ 441106 w 609763"/>
              <a:gd name="connsiteY30" fmla="*/ 245699 h 580760"/>
              <a:gd name="connsiteX31" fmla="*/ 455137 w 609763"/>
              <a:gd name="connsiteY31" fmla="*/ 215162 h 580760"/>
              <a:gd name="connsiteX32" fmla="*/ 466082 w 609763"/>
              <a:gd name="connsiteY32" fmla="*/ 211240 h 580760"/>
              <a:gd name="connsiteX33" fmla="*/ 534555 w 609763"/>
              <a:gd name="connsiteY33" fmla="*/ 242617 h 580760"/>
              <a:gd name="connsiteX34" fmla="*/ 538764 w 609763"/>
              <a:gd name="connsiteY34" fmla="*/ 253823 h 580760"/>
              <a:gd name="connsiteX35" fmla="*/ 524733 w 609763"/>
              <a:gd name="connsiteY35" fmla="*/ 284080 h 580760"/>
              <a:gd name="connsiteX36" fmla="*/ 529223 w 609763"/>
              <a:gd name="connsiteY36" fmla="*/ 300329 h 580760"/>
              <a:gd name="connsiteX37" fmla="*/ 541009 w 609763"/>
              <a:gd name="connsiteY37" fmla="*/ 301729 h 580760"/>
              <a:gd name="connsiteX38" fmla="*/ 572439 w 609763"/>
              <a:gd name="connsiteY38" fmla="*/ 290243 h 580760"/>
              <a:gd name="connsiteX39" fmla="*/ 583103 w 609763"/>
              <a:gd name="connsiteY39" fmla="*/ 295286 h 580760"/>
              <a:gd name="connsiteX40" fmla="*/ 609201 w 609763"/>
              <a:gd name="connsiteY40" fmla="*/ 365885 h 580760"/>
              <a:gd name="connsiteX41" fmla="*/ 604431 w 609763"/>
              <a:gd name="connsiteY41" fmla="*/ 376530 h 580760"/>
              <a:gd name="connsiteX42" fmla="*/ 573001 w 609763"/>
              <a:gd name="connsiteY42" fmla="*/ 388297 h 580760"/>
              <a:gd name="connsiteX43" fmla="*/ 565143 w 609763"/>
              <a:gd name="connsiteY43" fmla="*/ 396982 h 580760"/>
              <a:gd name="connsiteX44" fmla="*/ 572159 w 609763"/>
              <a:gd name="connsiteY44" fmla="*/ 412110 h 580760"/>
              <a:gd name="connsiteX45" fmla="*/ 602466 w 609763"/>
              <a:gd name="connsiteY45" fmla="*/ 426118 h 580760"/>
              <a:gd name="connsiteX46" fmla="*/ 606395 w 609763"/>
              <a:gd name="connsiteY46" fmla="*/ 437044 h 580760"/>
              <a:gd name="connsiteX47" fmla="*/ 574965 w 609763"/>
              <a:gd name="connsiteY47" fmla="*/ 505681 h 580760"/>
              <a:gd name="connsiteX48" fmla="*/ 563740 w 609763"/>
              <a:gd name="connsiteY48" fmla="*/ 509604 h 580760"/>
              <a:gd name="connsiteX49" fmla="*/ 533432 w 609763"/>
              <a:gd name="connsiteY49" fmla="*/ 495596 h 580760"/>
              <a:gd name="connsiteX50" fmla="*/ 517156 w 609763"/>
              <a:gd name="connsiteY50" fmla="*/ 500358 h 580760"/>
              <a:gd name="connsiteX51" fmla="*/ 515753 w 609763"/>
              <a:gd name="connsiteY51" fmla="*/ 511845 h 580760"/>
              <a:gd name="connsiteX52" fmla="*/ 527258 w 609763"/>
              <a:gd name="connsiteY52" fmla="*/ 543222 h 580760"/>
              <a:gd name="connsiteX53" fmla="*/ 522488 w 609763"/>
              <a:gd name="connsiteY53" fmla="*/ 554148 h 580760"/>
              <a:gd name="connsiteX54" fmla="*/ 451489 w 609763"/>
              <a:gd name="connsiteY54" fmla="*/ 580202 h 580760"/>
              <a:gd name="connsiteX55" fmla="*/ 440825 w 609763"/>
              <a:gd name="connsiteY55" fmla="*/ 575160 h 580760"/>
              <a:gd name="connsiteX56" fmla="*/ 429320 w 609763"/>
              <a:gd name="connsiteY56" fmla="*/ 543782 h 580760"/>
              <a:gd name="connsiteX57" fmla="*/ 414727 w 609763"/>
              <a:gd name="connsiteY57" fmla="*/ 535658 h 580760"/>
              <a:gd name="connsiteX58" fmla="*/ 405186 w 609763"/>
              <a:gd name="connsiteY58" fmla="*/ 542942 h 580760"/>
              <a:gd name="connsiteX59" fmla="*/ 391154 w 609763"/>
              <a:gd name="connsiteY59" fmla="*/ 573198 h 580760"/>
              <a:gd name="connsiteX60" fmla="*/ 380210 w 609763"/>
              <a:gd name="connsiteY60" fmla="*/ 577401 h 580760"/>
              <a:gd name="connsiteX61" fmla="*/ 311456 w 609763"/>
              <a:gd name="connsiteY61" fmla="*/ 545743 h 580760"/>
              <a:gd name="connsiteX62" fmla="*/ 307527 w 609763"/>
              <a:gd name="connsiteY62" fmla="*/ 534537 h 580760"/>
              <a:gd name="connsiteX63" fmla="*/ 321559 w 609763"/>
              <a:gd name="connsiteY63" fmla="*/ 504561 h 580760"/>
              <a:gd name="connsiteX64" fmla="*/ 317069 w 609763"/>
              <a:gd name="connsiteY64" fmla="*/ 488312 h 580760"/>
              <a:gd name="connsiteX65" fmla="*/ 305282 w 609763"/>
              <a:gd name="connsiteY65" fmla="*/ 486631 h 580760"/>
              <a:gd name="connsiteX66" fmla="*/ 273852 w 609763"/>
              <a:gd name="connsiteY66" fmla="*/ 498397 h 580760"/>
              <a:gd name="connsiteX67" fmla="*/ 263188 w 609763"/>
              <a:gd name="connsiteY67" fmla="*/ 493355 h 580760"/>
              <a:gd name="connsiteX68" fmla="*/ 236809 w 609763"/>
              <a:gd name="connsiteY68" fmla="*/ 422756 h 580760"/>
              <a:gd name="connsiteX69" fmla="*/ 241861 w 609763"/>
              <a:gd name="connsiteY69" fmla="*/ 411830 h 580760"/>
              <a:gd name="connsiteX70" fmla="*/ 273291 w 609763"/>
              <a:gd name="connsiteY70" fmla="*/ 400344 h 580760"/>
              <a:gd name="connsiteX71" fmla="*/ 281429 w 609763"/>
              <a:gd name="connsiteY71" fmla="*/ 385776 h 580760"/>
              <a:gd name="connsiteX72" fmla="*/ 274133 w 609763"/>
              <a:gd name="connsiteY72" fmla="*/ 376530 h 580760"/>
              <a:gd name="connsiteX73" fmla="*/ 243825 w 609763"/>
              <a:gd name="connsiteY73" fmla="*/ 362523 h 580760"/>
              <a:gd name="connsiteX74" fmla="*/ 239896 w 609763"/>
              <a:gd name="connsiteY74" fmla="*/ 351317 h 580760"/>
              <a:gd name="connsiteX75" fmla="*/ 271327 w 609763"/>
              <a:gd name="connsiteY75" fmla="*/ 282959 h 580760"/>
              <a:gd name="connsiteX76" fmla="*/ 282552 w 609763"/>
              <a:gd name="connsiteY76" fmla="*/ 278757 h 580760"/>
              <a:gd name="connsiteX77" fmla="*/ 312859 w 609763"/>
              <a:gd name="connsiteY77" fmla="*/ 292764 h 580760"/>
              <a:gd name="connsiteX78" fmla="*/ 328855 w 609763"/>
              <a:gd name="connsiteY78" fmla="*/ 288282 h 580760"/>
              <a:gd name="connsiteX79" fmla="*/ 330539 w 609763"/>
              <a:gd name="connsiteY79" fmla="*/ 276796 h 580760"/>
              <a:gd name="connsiteX80" fmla="*/ 318752 w 609763"/>
              <a:gd name="connsiteY80" fmla="*/ 245418 h 580760"/>
              <a:gd name="connsiteX81" fmla="*/ 323804 w 609763"/>
              <a:gd name="connsiteY81" fmla="*/ 234492 h 580760"/>
              <a:gd name="connsiteX82" fmla="*/ 69048 w 609763"/>
              <a:gd name="connsiteY82" fmla="*/ 187422 h 580760"/>
              <a:gd name="connsiteX83" fmla="*/ 84749 w 609763"/>
              <a:gd name="connsiteY83" fmla="*/ 203123 h 580760"/>
              <a:gd name="connsiteX84" fmla="*/ 69048 w 609763"/>
              <a:gd name="connsiteY84" fmla="*/ 218824 h 580760"/>
              <a:gd name="connsiteX85" fmla="*/ 53347 w 609763"/>
              <a:gd name="connsiteY85" fmla="*/ 203123 h 580760"/>
              <a:gd name="connsiteX86" fmla="*/ 69048 w 609763"/>
              <a:gd name="connsiteY86" fmla="*/ 187422 h 580760"/>
              <a:gd name="connsiteX87" fmla="*/ 70434 w 609763"/>
              <a:gd name="connsiteY87" fmla="*/ 0 h 580760"/>
              <a:gd name="connsiteX88" fmla="*/ 409976 w 609763"/>
              <a:gd name="connsiteY88" fmla="*/ 0 h 580760"/>
              <a:gd name="connsiteX89" fmla="*/ 436635 w 609763"/>
              <a:gd name="connsiteY89" fmla="*/ 21853 h 580760"/>
              <a:gd name="connsiteX90" fmla="*/ 480130 w 609763"/>
              <a:gd name="connsiteY90" fmla="*/ 180149 h 580760"/>
              <a:gd name="connsiteX91" fmla="*/ 480410 w 609763"/>
              <a:gd name="connsiteY91" fmla="*/ 181270 h 580760"/>
              <a:gd name="connsiteX92" fmla="*/ 480410 w 609763"/>
              <a:gd name="connsiteY92" fmla="*/ 192196 h 580760"/>
              <a:gd name="connsiteX93" fmla="*/ 475920 w 609763"/>
              <a:gd name="connsiteY93" fmla="*/ 189955 h 580760"/>
              <a:gd name="connsiteX94" fmla="*/ 458522 w 609763"/>
              <a:gd name="connsiteY94" fmla="*/ 187713 h 580760"/>
              <a:gd name="connsiteX95" fmla="*/ 458522 w 609763"/>
              <a:gd name="connsiteY95" fmla="*/ 181270 h 580760"/>
              <a:gd name="connsiteX96" fmla="*/ 436635 w 609763"/>
              <a:gd name="connsiteY96" fmla="*/ 159697 h 580760"/>
              <a:gd name="connsiteX97" fmla="*/ 43775 w 609763"/>
              <a:gd name="connsiteY97" fmla="*/ 159697 h 580760"/>
              <a:gd name="connsiteX98" fmla="*/ 21888 w 609763"/>
              <a:gd name="connsiteY98" fmla="*/ 181270 h 580760"/>
              <a:gd name="connsiteX99" fmla="*/ 21888 w 609763"/>
              <a:gd name="connsiteY99" fmla="*/ 224977 h 580760"/>
              <a:gd name="connsiteX100" fmla="*/ 43775 w 609763"/>
              <a:gd name="connsiteY100" fmla="*/ 246830 h 580760"/>
              <a:gd name="connsiteX101" fmla="*/ 295486 w 609763"/>
              <a:gd name="connsiteY101" fmla="*/ 246830 h 580760"/>
              <a:gd name="connsiteX102" fmla="*/ 296889 w 609763"/>
              <a:gd name="connsiteY102" fmla="*/ 253274 h 580760"/>
              <a:gd name="connsiteX103" fmla="*/ 299976 w 609763"/>
              <a:gd name="connsiteY103" fmla="*/ 261118 h 580760"/>
              <a:gd name="connsiteX104" fmla="*/ 292119 w 609763"/>
              <a:gd name="connsiteY104" fmla="*/ 257756 h 580760"/>
              <a:gd name="connsiteX105" fmla="*/ 250307 w 609763"/>
              <a:gd name="connsiteY105" fmla="*/ 273166 h 580760"/>
              <a:gd name="connsiteX106" fmla="*/ 238241 w 609763"/>
              <a:gd name="connsiteY106" fmla="*/ 299222 h 580760"/>
              <a:gd name="connsiteX107" fmla="*/ 43775 w 609763"/>
              <a:gd name="connsiteY107" fmla="*/ 299222 h 580760"/>
              <a:gd name="connsiteX108" fmla="*/ 21888 w 609763"/>
              <a:gd name="connsiteY108" fmla="*/ 321075 h 580760"/>
              <a:gd name="connsiteX109" fmla="*/ 21888 w 609763"/>
              <a:gd name="connsiteY109" fmla="*/ 364781 h 580760"/>
              <a:gd name="connsiteX110" fmla="*/ 43775 w 609763"/>
              <a:gd name="connsiteY110" fmla="*/ 386634 h 580760"/>
              <a:gd name="connsiteX111" fmla="*/ 240486 w 609763"/>
              <a:gd name="connsiteY111" fmla="*/ 386634 h 580760"/>
              <a:gd name="connsiteX112" fmla="*/ 241889 w 609763"/>
              <a:gd name="connsiteY112" fmla="*/ 387195 h 580760"/>
              <a:gd name="connsiteX113" fmla="*/ 233751 w 609763"/>
              <a:gd name="connsiteY113" fmla="*/ 389997 h 580760"/>
              <a:gd name="connsiteX114" fmla="*/ 214950 w 609763"/>
              <a:gd name="connsiteY114" fmla="*/ 430621 h 580760"/>
              <a:gd name="connsiteX115" fmla="*/ 218317 w 609763"/>
              <a:gd name="connsiteY115" fmla="*/ 439026 h 580760"/>
              <a:gd name="connsiteX116" fmla="*/ 43775 w 609763"/>
              <a:gd name="connsiteY116" fmla="*/ 439026 h 580760"/>
              <a:gd name="connsiteX117" fmla="*/ 21888 w 609763"/>
              <a:gd name="connsiteY117" fmla="*/ 460879 h 580760"/>
              <a:gd name="connsiteX118" fmla="*/ 21888 w 609763"/>
              <a:gd name="connsiteY118" fmla="*/ 504586 h 580760"/>
              <a:gd name="connsiteX119" fmla="*/ 43775 w 609763"/>
              <a:gd name="connsiteY119" fmla="*/ 526439 h 580760"/>
              <a:gd name="connsiteX120" fmla="*/ 285945 w 609763"/>
              <a:gd name="connsiteY120" fmla="*/ 526439 h 580760"/>
              <a:gd name="connsiteX121" fmla="*/ 285103 w 609763"/>
              <a:gd name="connsiteY121" fmla="*/ 548012 h 580760"/>
              <a:gd name="connsiteX122" fmla="*/ 43775 w 609763"/>
              <a:gd name="connsiteY122" fmla="*/ 548012 h 580760"/>
              <a:gd name="connsiteX123" fmla="*/ 0 w 609763"/>
              <a:gd name="connsiteY123" fmla="*/ 504586 h 580760"/>
              <a:gd name="connsiteX124" fmla="*/ 0 w 609763"/>
              <a:gd name="connsiteY124" fmla="*/ 460879 h 580760"/>
              <a:gd name="connsiteX125" fmla="*/ 280 w 609763"/>
              <a:gd name="connsiteY125" fmla="*/ 459479 h 580760"/>
              <a:gd name="connsiteX126" fmla="*/ 11505 w 609763"/>
              <a:gd name="connsiteY126" fmla="*/ 394199 h 580760"/>
              <a:gd name="connsiteX127" fmla="*/ 0 w 609763"/>
              <a:gd name="connsiteY127" fmla="*/ 364781 h 580760"/>
              <a:gd name="connsiteX128" fmla="*/ 0 w 609763"/>
              <a:gd name="connsiteY128" fmla="*/ 321075 h 580760"/>
              <a:gd name="connsiteX129" fmla="*/ 280 w 609763"/>
              <a:gd name="connsiteY129" fmla="*/ 319954 h 580760"/>
              <a:gd name="connsiteX130" fmla="*/ 11505 w 609763"/>
              <a:gd name="connsiteY130" fmla="*/ 254394 h 580760"/>
              <a:gd name="connsiteX131" fmla="*/ 0 w 609763"/>
              <a:gd name="connsiteY131" fmla="*/ 224977 h 580760"/>
              <a:gd name="connsiteX132" fmla="*/ 0 w 609763"/>
              <a:gd name="connsiteY132" fmla="*/ 181270 h 580760"/>
              <a:gd name="connsiteX133" fmla="*/ 280 w 609763"/>
              <a:gd name="connsiteY133" fmla="*/ 180149 h 580760"/>
              <a:gd name="connsiteX134" fmla="*/ 43775 w 609763"/>
              <a:gd name="connsiteY134" fmla="*/ 21853 h 580760"/>
              <a:gd name="connsiteX135" fmla="*/ 70434 w 609763"/>
              <a:gd name="connsiteY135" fmla="*/ 0 h 5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609763" h="580760">
                <a:moveTo>
                  <a:pt x="69048" y="467002"/>
                </a:moveTo>
                <a:cubicBezTo>
                  <a:pt x="77719" y="467002"/>
                  <a:pt x="84749" y="474032"/>
                  <a:pt x="84749" y="482703"/>
                </a:cubicBezTo>
                <a:cubicBezTo>
                  <a:pt x="84749" y="491374"/>
                  <a:pt x="77719" y="498404"/>
                  <a:pt x="69048" y="498404"/>
                </a:cubicBezTo>
                <a:cubicBezTo>
                  <a:pt x="60377" y="498404"/>
                  <a:pt x="53347" y="491374"/>
                  <a:pt x="53347" y="482703"/>
                </a:cubicBezTo>
                <a:cubicBezTo>
                  <a:pt x="53347" y="474032"/>
                  <a:pt x="60377" y="467002"/>
                  <a:pt x="69048" y="467002"/>
                </a:cubicBezTo>
                <a:close/>
                <a:moveTo>
                  <a:pt x="69048" y="327212"/>
                </a:moveTo>
                <a:cubicBezTo>
                  <a:pt x="77719" y="327212"/>
                  <a:pt x="84749" y="334242"/>
                  <a:pt x="84749" y="342913"/>
                </a:cubicBezTo>
                <a:cubicBezTo>
                  <a:pt x="84749" y="351584"/>
                  <a:pt x="77719" y="358614"/>
                  <a:pt x="69048" y="358614"/>
                </a:cubicBezTo>
                <a:cubicBezTo>
                  <a:pt x="60377" y="358614"/>
                  <a:pt x="53347" y="351584"/>
                  <a:pt x="53347" y="342913"/>
                </a:cubicBezTo>
                <a:cubicBezTo>
                  <a:pt x="53347" y="334242"/>
                  <a:pt x="60377" y="327212"/>
                  <a:pt x="69048" y="327212"/>
                </a:cubicBezTo>
                <a:close/>
                <a:moveTo>
                  <a:pt x="443351" y="299768"/>
                </a:moveTo>
                <a:cubicBezTo>
                  <a:pt x="408273" y="295286"/>
                  <a:pt x="381894" y="303130"/>
                  <a:pt x="370388" y="324702"/>
                </a:cubicBezTo>
                <a:cubicBezTo>
                  <a:pt x="358882" y="346274"/>
                  <a:pt x="358040" y="365324"/>
                  <a:pt x="358882" y="368686"/>
                </a:cubicBezTo>
                <a:cubicBezTo>
                  <a:pt x="359724" y="372328"/>
                  <a:pt x="363653" y="378772"/>
                  <a:pt x="363653" y="378772"/>
                </a:cubicBezTo>
                <a:cubicBezTo>
                  <a:pt x="363653" y="378772"/>
                  <a:pt x="345973" y="405947"/>
                  <a:pt x="347096" y="410429"/>
                </a:cubicBezTo>
                <a:cubicBezTo>
                  <a:pt x="348218" y="414912"/>
                  <a:pt x="360285" y="417153"/>
                  <a:pt x="360285" y="417153"/>
                </a:cubicBezTo>
                <a:cubicBezTo>
                  <a:pt x="360285" y="417153"/>
                  <a:pt x="361408" y="420234"/>
                  <a:pt x="359163" y="426118"/>
                </a:cubicBezTo>
                <a:cubicBezTo>
                  <a:pt x="356918" y="432281"/>
                  <a:pt x="363372" y="439005"/>
                  <a:pt x="365056" y="441526"/>
                </a:cubicBezTo>
                <a:cubicBezTo>
                  <a:pt x="367020" y="444048"/>
                  <a:pt x="362530" y="451332"/>
                  <a:pt x="363933" y="455534"/>
                </a:cubicBezTo>
                <a:cubicBezTo>
                  <a:pt x="365617" y="459736"/>
                  <a:pt x="372913" y="464779"/>
                  <a:pt x="381332" y="463658"/>
                </a:cubicBezTo>
                <a:cubicBezTo>
                  <a:pt x="389470" y="462818"/>
                  <a:pt x="400415" y="460857"/>
                  <a:pt x="404063" y="460016"/>
                </a:cubicBezTo>
                <a:cubicBezTo>
                  <a:pt x="412482" y="479907"/>
                  <a:pt x="392277" y="489993"/>
                  <a:pt x="392277" y="489993"/>
                </a:cubicBezTo>
                <a:lnTo>
                  <a:pt x="499476" y="489993"/>
                </a:lnTo>
                <a:cubicBezTo>
                  <a:pt x="499476" y="489993"/>
                  <a:pt x="468327" y="465059"/>
                  <a:pt x="468888" y="437884"/>
                </a:cubicBezTo>
                <a:cubicBezTo>
                  <a:pt x="469169" y="422476"/>
                  <a:pt x="499476" y="403145"/>
                  <a:pt x="499196" y="360842"/>
                </a:cubicBezTo>
                <a:cubicBezTo>
                  <a:pt x="499196" y="339550"/>
                  <a:pt x="478429" y="304251"/>
                  <a:pt x="443351" y="299768"/>
                </a:cubicBezTo>
                <a:close/>
                <a:moveTo>
                  <a:pt x="394522" y="208438"/>
                </a:moveTo>
                <a:cubicBezTo>
                  <a:pt x="399012" y="206757"/>
                  <a:pt x="403782" y="208998"/>
                  <a:pt x="405466" y="213481"/>
                </a:cubicBezTo>
                <a:lnTo>
                  <a:pt x="416972" y="244578"/>
                </a:lnTo>
                <a:cubicBezTo>
                  <a:pt x="418656" y="249060"/>
                  <a:pt x="428478" y="252702"/>
                  <a:pt x="431845" y="252702"/>
                </a:cubicBezTo>
                <a:cubicBezTo>
                  <a:pt x="434932" y="252983"/>
                  <a:pt x="439141" y="249621"/>
                  <a:pt x="441106" y="245699"/>
                </a:cubicBezTo>
                <a:lnTo>
                  <a:pt x="455137" y="215162"/>
                </a:lnTo>
                <a:cubicBezTo>
                  <a:pt x="456821" y="211240"/>
                  <a:pt x="461872" y="209279"/>
                  <a:pt x="466082" y="211240"/>
                </a:cubicBezTo>
                <a:lnTo>
                  <a:pt x="534555" y="242617"/>
                </a:lnTo>
                <a:cubicBezTo>
                  <a:pt x="538764" y="244578"/>
                  <a:pt x="540728" y="249621"/>
                  <a:pt x="538764" y="253823"/>
                </a:cubicBezTo>
                <a:lnTo>
                  <a:pt x="524733" y="284080"/>
                </a:lnTo>
                <a:cubicBezTo>
                  <a:pt x="522768" y="288282"/>
                  <a:pt x="527258" y="297807"/>
                  <a:pt x="529223" y="300329"/>
                </a:cubicBezTo>
                <a:cubicBezTo>
                  <a:pt x="531468" y="302570"/>
                  <a:pt x="536519" y="303410"/>
                  <a:pt x="541009" y="301729"/>
                </a:cubicBezTo>
                <a:lnTo>
                  <a:pt x="572439" y="290243"/>
                </a:lnTo>
                <a:cubicBezTo>
                  <a:pt x="576649" y="288562"/>
                  <a:pt x="581700" y="290803"/>
                  <a:pt x="583103" y="295286"/>
                </a:cubicBezTo>
                <a:lnTo>
                  <a:pt x="609201" y="365885"/>
                </a:lnTo>
                <a:cubicBezTo>
                  <a:pt x="610885" y="370087"/>
                  <a:pt x="608640" y="375130"/>
                  <a:pt x="604431" y="376530"/>
                </a:cubicBezTo>
                <a:lnTo>
                  <a:pt x="573001" y="388297"/>
                </a:lnTo>
                <a:cubicBezTo>
                  <a:pt x="568511" y="389698"/>
                  <a:pt x="565143" y="393620"/>
                  <a:pt x="565143" y="396982"/>
                </a:cubicBezTo>
                <a:cubicBezTo>
                  <a:pt x="565143" y="400063"/>
                  <a:pt x="567949" y="410149"/>
                  <a:pt x="572159" y="412110"/>
                </a:cubicBezTo>
                <a:lnTo>
                  <a:pt x="602466" y="426118"/>
                </a:lnTo>
                <a:cubicBezTo>
                  <a:pt x="606676" y="428079"/>
                  <a:pt x="608360" y="433122"/>
                  <a:pt x="606395" y="437044"/>
                </a:cubicBezTo>
                <a:lnTo>
                  <a:pt x="574965" y="505681"/>
                </a:lnTo>
                <a:cubicBezTo>
                  <a:pt x="573001" y="509884"/>
                  <a:pt x="567949" y="511565"/>
                  <a:pt x="563740" y="509604"/>
                </a:cubicBezTo>
                <a:lnTo>
                  <a:pt x="533432" y="495596"/>
                </a:lnTo>
                <a:cubicBezTo>
                  <a:pt x="529223" y="493915"/>
                  <a:pt x="519681" y="498117"/>
                  <a:pt x="517156" y="500358"/>
                </a:cubicBezTo>
                <a:cubicBezTo>
                  <a:pt x="514911" y="502320"/>
                  <a:pt x="514069" y="507642"/>
                  <a:pt x="515753" y="511845"/>
                </a:cubicBezTo>
                <a:lnTo>
                  <a:pt x="527258" y="543222"/>
                </a:lnTo>
                <a:cubicBezTo>
                  <a:pt x="528942" y="547704"/>
                  <a:pt x="526697" y="552467"/>
                  <a:pt x="522488" y="554148"/>
                </a:cubicBezTo>
                <a:lnTo>
                  <a:pt x="451489" y="580202"/>
                </a:lnTo>
                <a:cubicBezTo>
                  <a:pt x="447280" y="581883"/>
                  <a:pt x="442228" y="579642"/>
                  <a:pt x="440825" y="575160"/>
                </a:cubicBezTo>
                <a:lnTo>
                  <a:pt x="429320" y="543782"/>
                </a:lnTo>
                <a:cubicBezTo>
                  <a:pt x="427636" y="539580"/>
                  <a:pt x="417814" y="535938"/>
                  <a:pt x="414727" y="535658"/>
                </a:cubicBezTo>
                <a:cubicBezTo>
                  <a:pt x="411359" y="535658"/>
                  <a:pt x="407150" y="538740"/>
                  <a:pt x="405186" y="542942"/>
                </a:cubicBezTo>
                <a:lnTo>
                  <a:pt x="391154" y="573198"/>
                </a:lnTo>
                <a:cubicBezTo>
                  <a:pt x="389470" y="577401"/>
                  <a:pt x="384419" y="579362"/>
                  <a:pt x="380210" y="577401"/>
                </a:cubicBezTo>
                <a:lnTo>
                  <a:pt x="311456" y="545743"/>
                </a:lnTo>
                <a:cubicBezTo>
                  <a:pt x="307527" y="543782"/>
                  <a:pt x="305563" y="538740"/>
                  <a:pt x="307527" y="534537"/>
                </a:cubicBezTo>
                <a:lnTo>
                  <a:pt x="321559" y="504561"/>
                </a:lnTo>
                <a:cubicBezTo>
                  <a:pt x="323523" y="500078"/>
                  <a:pt x="319033" y="490833"/>
                  <a:pt x="317069" y="488312"/>
                </a:cubicBezTo>
                <a:cubicBezTo>
                  <a:pt x="314824" y="485790"/>
                  <a:pt x="309492" y="485230"/>
                  <a:pt x="305282" y="486631"/>
                </a:cubicBezTo>
                <a:lnTo>
                  <a:pt x="273852" y="498397"/>
                </a:lnTo>
                <a:cubicBezTo>
                  <a:pt x="269643" y="500078"/>
                  <a:pt x="264591" y="497557"/>
                  <a:pt x="263188" y="493355"/>
                </a:cubicBezTo>
                <a:lnTo>
                  <a:pt x="236809" y="422756"/>
                </a:lnTo>
                <a:cubicBezTo>
                  <a:pt x="235406" y="418273"/>
                  <a:pt x="237651" y="413511"/>
                  <a:pt x="241861" y="411830"/>
                </a:cubicBezTo>
                <a:lnTo>
                  <a:pt x="273291" y="400344"/>
                </a:lnTo>
                <a:cubicBezTo>
                  <a:pt x="277500" y="398663"/>
                  <a:pt x="281148" y="388857"/>
                  <a:pt x="281429" y="385776"/>
                </a:cubicBezTo>
                <a:cubicBezTo>
                  <a:pt x="281710" y="382694"/>
                  <a:pt x="278342" y="378211"/>
                  <a:pt x="274133" y="376530"/>
                </a:cubicBezTo>
                <a:lnTo>
                  <a:pt x="243825" y="362523"/>
                </a:lnTo>
                <a:cubicBezTo>
                  <a:pt x="239616" y="360562"/>
                  <a:pt x="237932" y="355519"/>
                  <a:pt x="239896" y="351317"/>
                </a:cubicBezTo>
                <a:lnTo>
                  <a:pt x="271327" y="282959"/>
                </a:lnTo>
                <a:cubicBezTo>
                  <a:pt x="273291" y="278757"/>
                  <a:pt x="278342" y="277076"/>
                  <a:pt x="282552" y="278757"/>
                </a:cubicBezTo>
                <a:lnTo>
                  <a:pt x="312859" y="292764"/>
                </a:lnTo>
                <a:cubicBezTo>
                  <a:pt x="317069" y="294726"/>
                  <a:pt x="326610" y="290243"/>
                  <a:pt x="328855" y="288282"/>
                </a:cubicBezTo>
                <a:cubicBezTo>
                  <a:pt x="331381" y="286321"/>
                  <a:pt x="331942" y="280998"/>
                  <a:pt x="330539" y="276796"/>
                </a:cubicBezTo>
                <a:lnTo>
                  <a:pt x="318752" y="245418"/>
                </a:lnTo>
                <a:cubicBezTo>
                  <a:pt x="317349" y="240936"/>
                  <a:pt x="319594" y="236173"/>
                  <a:pt x="323804" y="234492"/>
                </a:cubicBezTo>
                <a:close/>
                <a:moveTo>
                  <a:pt x="69048" y="187422"/>
                </a:moveTo>
                <a:cubicBezTo>
                  <a:pt x="77719" y="187422"/>
                  <a:pt x="84749" y="194452"/>
                  <a:pt x="84749" y="203123"/>
                </a:cubicBezTo>
                <a:cubicBezTo>
                  <a:pt x="84749" y="211794"/>
                  <a:pt x="77719" y="218824"/>
                  <a:pt x="69048" y="218824"/>
                </a:cubicBezTo>
                <a:cubicBezTo>
                  <a:pt x="60377" y="218824"/>
                  <a:pt x="53347" y="211794"/>
                  <a:pt x="53347" y="203123"/>
                </a:cubicBezTo>
                <a:cubicBezTo>
                  <a:pt x="53347" y="194452"/>
                  <a:pt x="60377" y="187422"/>
                  <a:pt x="69048" y="187422"/>
                </a:cubicBezTo>
                <a:close/>
                <a:moveTo>
                  <a:pt x="70434" y="0"/>
                </a:moveTo>
                <a:lnTo>
                  <a:pt x="409976" y="0"/>
                </a:lnTo>
                <a:cubicBezTo>
                  <a:pt x="423165" y="0"/>
                  <a:pt x="435231" y="9806"/>
                  <a:pt x="436635" y="21853"/>
                </a:cubicBezTo>
                <a:lnTo>
                  <a:pt x="480130" y="180149"/>
                </a:lnTo>
                <a:cubicBezTo>
                  <a:pt x="480130" y="180429"/>
                  <a:pt x="480410" y="180989"/>
                  <a:pt x="480410" y="181270"/>
                </a:cubicBezTo>
                <a:lnTo>
                  <a:pt x="480410" y="192196"/>
                </a:lnTo>
                <a:lnTo>
                  <a:pt x="475920" y="189955"/>
                </a:lnTo>
                <a:cubicBezTo>
                  <a:pt x="470308" y="187433"/>
                  <a:pt x="464415" y="186873"/>
                  <a:pt x="458522" y="187713"/>
                </a:cubicBezTo>
                <a:lnTo>
                  <a:pt x="458522" y="181270"/>
                </a:lnTo>
                <a:cubicBezTo>
                  <a:pt x="458522" y="169502"/>
                  <a:pt x="448701" y="159697"/>
                  <a:pt x="436635" y="159697"/>
                </a:cubicBezTo>
                <a:lnTo>
                  <a:pt x="43775" y="159697"/>
                </a:lnTo>
                <a:cubicBezTo>
                  <a:pt x="31709" y="159697"/>
                  <a:pt x="21888" y="169502"/>
                  <a:pt x="21888" y="181270"/>
                </a:cubicBezTo>
                <a:lnTo>
                  <a:pt x="21888" y="224977"/>
                </a:lnTo>
                <a:cubicBezTo>
                  <a:pt x="21888" y="237024"/>
                  <a:pt x="31709" y="246830"/>
                  <a:pt x="43775" y="246830"/>
                </a:cubicBezTo>
                <a:lnTo>
                  <a:pt x="295486" y="246830"/>
                </a:lnTo>
                <a:cubicBezTo>
                  <a:pt x="295767" y="249071"/>
                  <a:pt x="296328" y="251312"/>
                  <a:pt x="296889" y="253274"/>
                </a:cubicBezTo>
                <a:lnTo>
                  <a:pt x="299976" y="261118"/>
                </a:lnTo>
                <a:lnTo>
                  <a:pt x="292119" y="257756"/>
                </a:lnTo>
                <a:cubicBezTo>
                  <a:pt x="276685" y="250752"/>
                  <a:pt x="257323" y="258037"/>
                  <a:pt x="250307" y="273166"/>
                </a:cubicBezTo>
                <a:lnTo>
                  <a:pt x="238241" y="299222"/>
                </a:lnTo>
                <a:lnTo>
                  <a:pt x="43775" y="299222"/>
                </a:lnTo>
                <a:cubicBezTo>
                  <a:pt x="31709" y="299222"/>
                  <a:pt x="21888" y="309027"/>
                  <a:pt x="21888" y="321075"/>
                </a:cubicBezTo>
                <a:lnTo>
                  <a:pt x="21888" y="364781"/>
                </a:lnTo>
                <a:cubicBezTo>
                  <a:pt x="21888" y="376829"/>
                  <a:pt x="31709" y="386634"/>
                  <a:pt x="43775" y="386634"/>
                </a:cubicBezTo>
                <a:lnTo>
                  <a:pt x="240486" y="386634"/>
                </a:lnTo>
                <a:lnTo>
                  <a:pt x="241889" y="387195"/>
                </a:lnTo>
                <a:lnTo>
                  <a:pt x="233751" y="389997"/>
                </a:lnTo>
                <a:cubicBezTo>
                  <a:pt x="217756" y="396160"/>
                  <a:pt x="209337" y="414091"/>
                  <a:pt x="214950" y="430621"/>
                </a:cubicBezTo>
                <a:lnTo>
                  <a:pt x="218317" y="439026"/>
                </a:lnTo>
                <a:lnTo>
                  <a:pt x="43775" y="439026"/>
                </a:lnTo>
                <a:cubicBezTo>
                  <a:pt x="31709" y="439026"/>
                  <a:pt x="21888" y="448832"/>
                  <a:pt x="21888" y="460879"/>
                </a:cubicBezTo>
                <a:lnTo>
                  <a:pt x="21888" y="504586"/>
                </a:lnTo>
                <a:cubicBezTo>
                  <a:pt x="21888" y="516633"/>
                  <a:pt x="31709" y="526439"/>
                  <a:pt x="43775" y="526439"/>
                </a:cubicBezTo>
                <a:lnTo>
                  <a:pt x="285945" y="526439"/>
                </a:lnTo>
                <a:cubicBezTo>
                  <a:pt x="283139" y="533163"/>
                  <a:pt x="282858" y="540728"/>
                  <a:pt x="285103" y="548012"/>
                </a:cubicBezTo>
                <a:lnTo>
                  <a:pt x="43775" y="548012"/>
                </a:lnTo>
                <a:cubicBezTo>
                  <a:pt x="19643" y="548012"/>
                  <a:pt x="0" y="528681"/>
                  <a:pt x="0" y="504586"/>
                </a:cubicBezTo>
                <a:lnTo>
                  <a:pt x="0" y="460879"/>
                </a:lnTo>
                <a:cubicBezTo>
                  <a:pt x="0" y="460319"/>
                  <a:pt x="280" y="460039"/>
                  <a:pt x="280" y="459479"/>
                </a:cubicBezTo>
                <a:lnTo>
                  <a:pt x="11505" y="394199"/>
                </a:lnTo>
                <a:cubicBezTo>
                  <a:pt x="4490" y="386354"/>
                  <a:pt x="0" y="375988"/>
                  <a:pt x="0" y="364781"/>
                </a:cubicBezTo>
                <a:lnTo>
                  <a:pt x="0" y="321075"/>
                </a:lnTo>
                <a:cubicBezTo>
                  <a:pt x="0" y="320795"/>
                  <a:pt x="280" y="320234"/>
                  <a:pt x="280" y="319954"/>
                </a:cubicBezTo>
                <a:lnTo>
                  <a:pt x="11505" y="254394"/>
                </a:lnTo>
                <a:cubicBezTo>
                  <a:pt x="4490" y="246550"/>
                  <a:pt x="0" y="236183"/>
                  <a:pt x="0" y="224977"/>
                </a:cubicBezTo>
                <a:lnTo>
                  <a:pt x="0" y="181270"/>
                </a:lnTo>
                <a:cubicBezTo>
                  <a:pt x="0" y="180989"/>
                  <a:pt x="280" y="180429"/>
                  <a:pt x="280" y="180149"/>
                </a:cubicBezTo>
                <a:lnTo>
                  <a:pt x="43775" y="21853"/>
                </a:lnTo>
                <a:cubicBezTo>
                  <a:pt x="45178" y="9806"/>
                  <a:pt x="56964" y="0"/>
                  <a:pt x="704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7B7EB62-022B-261E-4595-A66AAF85C3C4}"/>
              </a:ext>
            </a:extLst>
          </p:cNvPr>
          <p:cNvGrpSpPr/>
          <p:nvPr/>
        </p:nvGrpSpPr>
        <p:grpSpPr>
          <a:xfrm>
            <a:off x="1899540" y="1788406"/>
            <a:ext cx="3891660" cy="908824"/>
            <a:chOff x="7009225" y="1657359"/>
            <a:chExt cx="5268420" cy="908824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93D9409-28CA-997F-9932-1C2AC883FCA7}"/>
                </a:ext>
              </a:extLst>
            </p:cNvPr>
            <p:cNvSpPr/>
            <p:nvPr/>
          </p:nvSpPr>
          <p:spPr>
            <a:xfrm>
              <a:off x="7009225" y="1946526"/>
              <a:ext cx="5268420" cy="6196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5A0D2EF4-1372-AE5C-98BF-7C41F8A0F513}"/>
                </a:ext>
              </a:extLst>
            </p:cNvPr>
            <p:cNvSpPr/>
            <p:nvPr/>
          </p:nvSpPr>
          <p:spPr>
            <a:xfrm>
              <a:off x="7009225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1BEEBCC-84E2-7979-AA25-5CB8FB69D5A6}"/>
              </a:ext>
            </a:extLst>
          </p:cNvPr>
          <p:cNvGrpSpPr/>
          <p:nvPr/>
        </p:nvGrpSpPr>
        <p:grpSpPr>
          <a:xfrm>
            <a:off x="1899540" y="3159247"/>
            <a:ext cx="3891660" cy="908824"/>
            <a:chOff x="7009225" y="1657359"/>
            <a:chExt cx="5268420" cy="908824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E8ACB3E6-0B08-3487-EF42-C9172AAEACB8}"/>
                </a:ext>
              </a:extLst>
            </p:cNvPr>
            <p:cNvSpPr/>
            <p:nvPr/>
          </p:nvSpPr>
          <p:spPr>
            <a:xfrm>
              <a:off x="7009225" y="1946526"/>
              <a:ext cx="5268420" cy="6196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84671176-4F11-7C6C-E541-ACBCAEA17D8A}"/>
                </a:ext>
              </a:extLst>
            </p:cNvPr>
            <p:cNvSpPr/>
            <p:nvPr/>
          </p:nvSpPr>
          <p:spPr>
            <a:xfrm>
              <a:off x="7009225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1E34B3A-D9C0-D043-64C2-D119B4CA1811}"/>
              </a:ext>
            </a:extLst>
          </p:cNvPr>
          <p:cNvSpPr/>
          <p:nvPr/>
        </p:nvSpPr>
        <p:spPr>
          <a:xfrm>
            <a:off x="-487144" y="1335314"/>
            <a:ext cx="11866344" cy="5077770"/>
          </a:xfrm>
          <a:custGeom>
            <a:avLst/>
            <a:gdLst>
              <a:gd name="connsiteX0" fmla="*/ 153315 w 11866344"/>
              <a:gd name="connsiteY0" fmla="*/ 5021943 h 5077770"/>
              <a:gd name="connsiteX1" fmla="*/ 298458 w 11866344"/>
              <a:gd name="connsiteY1" fmla="*/ 4891315 h 5077770"/>
              <a:gd name="connsiteX2" fmla="*/ 2852973 w 11866344"/>
              <a:gd name="connsiteY2" fmla="*/ 3483429 h 5077770"/>
              <a:gd name="connsiteX3" fmla="*/ 5146230 w 11866344"/>
              <a:gd name="connsiteY3" fmla="*/ 3860800 h 5077770"/>
              <a:gd name="connsiteX4" fmla="*/ 7221773 w 11866344"/>
              <a:gd name="connsiteY4" fmla="*/ 2365829 h 5077770"/>
              <a:gd name="connsiteX5" fmla="*/ 9994001 w 11866344"/>
              <a:gd name="connsiteY5" fmla="*/ 2351315 h 5077770"/>
              <a:gd name="connsiteX6" fmla="*/ 11866344 w 11866344"/>
              <a:gd name="connsiteY6" fmla="*/ 0 h 5077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66344" h="5077770">
                <a:moveTo>
                  <a:pt x="153315" y="5021943"/>
                </a:moveTo>
                <a:cubicBezTo>
                  <a:pt x="915" y="5084838"/>
                  <a:pt x="-151485" y="5147734"/>
                  <a:pt x="298458" y="4891315"/>
                </a:cubicBezTo>
                <a:cubicBezTo>
                  <a:pt x="748401" y="4634896"/>
                  <a:pt x="2045011" y="3655181"/>
                  <a:pt x="2852973" y="3483429"/>
                </a:cubicBezTo>
                <a:cubicBezTo>
                  <a:pt x="3660935" y="3311676"/>
                  <a:pt x="4418097" y="4047067"/>
                  <a:pt x="5146230" y="3860800"/>
                </a:cubicBezTo>
                <a:cubicBezTo>
                  <a:pt x="5874363" y="3674533"/>
                  <a:pt x="6413811" y="2617410"/>
                  <a:pt x="7221773" y="2365829"/>
                </a:cubicBezTo>
                <a:cubicBezTo>
                  <a:pt x="8029735" y="2114248"/>
                  <a:pt x="9219906" y="2745620"/>
                  <a:pt x="9994001" y="2351315"/>
                </a:cubicBezTo>
                <a:cubicBezTo>
                  <a:pt x="10768096" y="1957010"/>
                  <a:pt x="11317220" y="978505"/>
                  <a:pt x="11866344" y="0"/>
                </a:cubicBezTo>
              </a:path>
            </a:pathLst>
          </a:custGeom>
          <a:noFill/>
          <a:ln w="38100">
            <a:gradFill>
              <a:gsLst>
                <a:gs pos="0">
                  <a:srgbClr val="01C1F5"/>
                </a:gs>
                <a:gs pos="100000">
                  <a:srgbClr val="0276F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77C40F4C-4DE4-1F07-042E-86BE844F85CC}"/>
              </a:ext>
            </a:extLst>
          </p:cNvPr>
          <p:cNvSpPr/>
          <p:nvPr/>
        </p:nvSpPr>
        <p:spPr>
          <a:xfrm>
            <a:off x="4481212" y="5320841"/>
            <a:ext cx="403689" cy="403689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F4F0469F-F71B-367B-91D6-FEDEC4DC9D8C}"/>
              </a:ext>
            </a:extLst>
          </p:cNvPr>
          <p:cNvSpPr/>
          <p:nvPr/>
        </p:nvSpPr>
        <p:spPr>
          <a:xfrm>
            <a:off x="6505293" y="3088605"/>
            <a:ext cx="403689" cy="403689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087C89D2-09E0-1DA8-2E6C-69115400EFA9}"/>
              </a:ext>
            </a:extLst>
          </p:cNvPr>
          <p:cNvSpPr/>
          <p:nvPr/>
        </p:nvSpPr>
        <p:spPr>
          <a:xfrm>
            <a:off x="10661186" y="1133469"/>
            <a:ext cx="403689" cy="403689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8A30492-1359-B5D1-0231-754CB90149A9}"/>
              </a:ext>
            </a:extLst>
          </p:cNvPr>
          <p:cNvGrpSpPr/>
          <p:nvPr/>
        </p:nvGrpSpPr>
        <p:grpSpPr>
          <a:xfrm>
            <a:off x="4963152" y="5333925"/>
            <a:ext cx="3891660" cy="908824"/>
            <a:chOff x="7009225" y="1657359"/>
            <a:chExt cx="5268420" cy="908824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12DB3437-7F33-7123-840E-8C960A1D321B}"/>
                </a:ext>
              </a:extLst>
            </p:cNvPr>
            <p:cNvSpPr/>
            <p:nvPr/>
          </p:nvSpPr>
          <p:spPr>
            <a:xfrm>
              <a:off x="7009225" y="1946526"/>
              <a:ext cx="5268420" cy="6196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D012CB00-DB6F-0609-05EF-BEE4DD726B89}"/>
                </a:ext>
              </a:extLst>
            </p:cNvPr>
            <p:cNvSpPr/>
            <p:nvPr/>
          </p:nvSpPr>
          <p:spPr>
            <a:xfrm>
              <a:off x="7009225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2B8EB70-9322-F6C7-474F-FD526D976530}"/>
              </a:ext>
            </a:extLst>
          </p:cNvPr>
          <p:cNvGrpSpPr/>
          <p:nvPr/>
        </p:nvGrpSpPr>
        <p:grpSpPr>
          <a:xfrm>
            <a:off x="6505293" y="3923670"/>
            <a:ext cx="3891660" cy="908824"/>
            <a:chOff x="7009225" y="1657359"/>
            <a:chExt cx="5268420" cy="908824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D613F0D4-D244-1D03-355D-F63DD566A311}"/>
                </a:ext>
              </a:extLst>
            </p:cNvPr>
            <p:cNvSpPr/>
            <p:nvPr/>
          </p:nvSpPr>
          <p:spPr>
            <a:xfrm>
              <a:off x="7009225" y="1946526"/>
              <a:ext cx="5268420" cy="6196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468AAEA6-73FB-055A-1EBD-9B9A787DD854}"/>
                </a:ext>
              </a:extLst>
            </p:cNvPr>
            <p:cNvSpPr/>
            <p:nvPr/>
          </p:nvSpPr>
          <p:spPr>
            <a:xfrm>
              <a:off x="7009225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39AAB99-C48E-4BB5-ADF6-3A1D32379DB1}"/>
              </a:ext>
            </a:extLst>
          </p:cNvPr>
          <p:cNvGrpSpPr/>
          <p:nvPr/>
        </p:nvGrpSpPr>
        <p:grpSpPr>
          <a:xfrm>
            <a:off x="8161388" y="1018729"/>
            <a:ext cx="2437410" cy="1185823"/>
            <a:chOff x="8977948" y="1657359"/>
            <a:chExt cx="3299697" cy="1185823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D1864BC-DC0C-3D13-2AB2-565B4DBEA691}"/>
                </a:ext>
              </a:extLst>
            </p:cNvPr>
            <p:cNvSpPr/>
            <p:nvPr/>
          </p:nvSpPr>
          <p:spPr>
            <a:xfrm>
              <a:off x="8977948" y="1946526"/>
              <a:ext cx="3299696" cy="8966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D9303CB0-D3DF-8CB3-EA51-95B0084985BD}"/>
                </a:ext>
              </a:extLst>
            </p:cNvPr>
            <p:cNvSpPr/>
            <p:nvPr/>
          </p:nvSpPr>
          <p:spPr>
            <a:xfrm>
              <a:off x="10035670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0261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椭圆 54">
            <a:extLst>
              <a:ext uri="{FF2B5EF4-FFF2-40B4-BE49-F238E27FC236}">
                <a16:creationId xmlns:a16="http://schemas.microsoft.com/office/drawing/2014/main" id="{828D80DE-3948-728C-D703-B5901EF2CD97}"/>
              </a:ext>
            </a:extLst>
          </p:cNvPr>
          <p:cNvSpPr/>
          <p:nvPr/>
        </p:nvSpPr>
        <p:spPr>
          <a:xfrm>
            <a:off x="3775536" y="900941"/>
            <a:ext cx="4700520" cy="4700518"/>
          </a:xfrm>
          <a:prstGeom prst="ellipse">
            <a:avLst/>
          </a:prstGeom>
          <a:gradFill flip="none" rotWithShape="1">
            <a:gsLst>
              <a:gs pos="0">
                <a:srgbClr val="0276FD">
                  <a:alpha val="10000"/>
                </a:srgbClr>
              </a:gs>
              <a:gs pos="100000">
                <a:srgbClr val="0276FD">
                  <a:alpha val="0"/>
                </a:srgbClr>
              </a:gs>
            </a:gsLst>
            <a:lin ang="0" scaled="1"/>
            <a:tileRect/>
          </a:gradFill>
          <a:ln w="25400"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6C87E356-03C4-9DFA-A946-47F5FD886095}"/>
              </a:ext>
            </a:extLst>
          </p:cNvPr>
          <p:cNvSpPr/>
          <p:nvPr/>
        </p:nvSpPr>
        <p:spPr>
          <a:xfrm>
            <a:off x="4609015" y="760483"/>
            <a:ext cx="992118" cy="992118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AC573DE7-C6DC-F608-0701-CF72CFA171A7}"/>
              </a:ext>
            </a:extLst>
          </p:cNvPr>
          <p:cNvSpPr/>
          <p:nvPr/>
        </p:nvSpPr>
        <p:spPr>
          <a:xfrm flipV="1">
            <a:off x="3212780" y="2527275"/>
            <a:ext cx="5679565" cy="89998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EACFD"/>
              </a:gs>
              <a:gs pos="100000">
                <a:srgbClr val="0276F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CA7D64A-A469-6072-D2B6-48FAD329B5F9}"/>
              </a:ext>
            </a:extLst>
          </p:cNvPr>
          <p:cNvGrpSpPr/>
          <p:nvPr/>
        </p:nvGrpSpPr>
        <p:grpSpPr>
          <a:xfrm>
            <a:off x="0" y="4860946"/>
            <a:ext cx="12192000" cy="2006953"/>
            <a:chOff x="0" y="4860946"/>
            <a:chExt cx="12192000" cy="2006953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1EECF50-D945-AEF8-5123-35E70A64B093}"/>
                </a:ext>
              </a:extLst>
            </p:cNvPr>
            <p:cNvSpPr/>
            <p:nvPr/>
          </p:nvSpPr>
          <p:spPr>
            <a:xfrm>
              <a:off x="6277707" y="5336607"/>
              <a:ext cx="19297" cy="41809"/>
            </a:xfrm>
            <a:custGeom>
              <a:avLst/>
              <a:gdLst>
                <a:gd name="connsiteX0" fmla="*/ 0 w 19297"/>
                <a:gd name="connsiteY0" fmla="*/ 0 h 41809"/>
                <a:gd name="connsiteX1" fmla="*/ 16081 w 19297"/>
                <a:gd name="connsiteY1" fmla="*/ 0 h 41809"/>
                <a:gd name="connsiteX2" fmla="*/ 19297 w 19297"/>
                <a:gd name="connsiteY2" fmla="*/ 16080 h 41809"/>
                <a:gd name="connsiteX3" fmla="*/ 0 w 19297"/>
                <a:gd name="connsiteY3" fmla="*/ 41809 h 41809"/>
                <a:gd name="connsiteX4" fmla="*/ 0 w 19297"/>
                <a:gd name="connsiteY4" fmla="*/ 0 h 41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97" h="41809">
                  <a:moveTo>
                    <a:pt x="0" y="0"/>
                  </a:moveTo>
                  <a:lnTo>
                    <a:pt x="16081" y="0"/>
                  </a:lnTo>
                  <a:cubicBezTo>
                    <a:pt x="19297" y="3216"/>
                    <a:pt x="19297" y="6432"/>
                    <a:pt x="19297" y="16080"/>
                  </a:cubicBezTo>
                  <a:cubicBezTo>
                    <a:pt x="19297" y="28945"/>
                    <a:pt x="16081" y="22512"/>
                    <a:pt x="0" y="41809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AD23424-0167-A96D-67FA-E0570CAA95F3}"/>
                </a:ext>
              </a:extLst>
            </p:cNvPr>
            <p:cNvSpPr/>
            <p:nvPr/>
          </p:nvSpPr>
          <p:spPr>
            <a:xfrm>
              <a:off x="6274491" y="5404143"/>
              <a:ext cx="19455" cy="38592"/>
            </a:xfrm>
            <a:custGeom>
              <a:avLst/>
              <a:gdLst>
                <a:gd name="connsiteX0" fmla="*/ 3216 w 19455"/>
                <a:gd name="connsiteY0" fmla="*/ 0 h 38592"/>
                <a:gd name="connsiteX1" fmla="*/ 19297 w 19455"/>
                <a:gd name="connsiteY1" fmla="*/ 19296 h 38592"/>
                <a:gd name="connsiteX2" fmla="*/ 0 w 19455"/>
                <a:gd name="connsiteY2" fmla="*/ 38592 h 38592"/>
                <a:gd name="connsiteX3" fmla="*/ 3216 w 19455"/>
                <a:gd name="connsiteY3" fmla="*/ 0 h 3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38592">
                  <a:moveTo>
                    <a:pt x="3216" y="0"/>
                  </a:moveTo>
                  <a:cubicBezTo>
                    <a:pt x="16081" y="0"/>
                    <a:pt x="19297" y="6432"/>
                    <a:pt x="19297" y="19296"/>
                  </a:cubicBezTo>
                  <a:cubicBezTo>
                    <a:pt x="19297" y="25728"/>
                    <a:pt x="22513" y="32160"/>
                    <a:pt x="0" y="38592"/>
                  </a:cubicBezTo>
                  <a:lnTo>
                    <a:pt x="3216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402E0A4-F7E1-C0F9-B9D3-5709345A15A8}"/>
                </a:ext>
              </a:extLst>
            </p:cNvPr>
            <p:cNvSpPr/>
            <p:nvPr/>
          </p:nvSpPr>
          <p:spPr>
            <a:xfrm>
              <a:off x="6274491" y="5468464"/>
              <a:ext cx="19455" cy="45024"/>
            </a:xfrm>
            <a:custGeom>
              <a:avLst/>
              <a:gdLst>
                <a:gd name="connsiteX0" fmla="*/ 0 w 19455"/>
                <a:gd name="connsiteY0" fmla="*/ 0 h 45024"/>
                <a:gd name="connsiteX1" fmla="*/ 19297 w 19455"/>
                <a:gd name="connsiteY1" fmla="*/ 22512 h 45024"/>
                <a:gd name="connsiteX2" fmla="*/ 0 w 19455"/>
                <a:gd name="connsiteY2" fmla="*/ 45024 h 45024"/>
                <a:gd name="connsiteX3" fmla="*/ 0 w 19455"/>
                <a:gd name="connsiteY3" fmla="*/ 0 h 4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45024">
                  <a:moveTo>
                    <a:pt x="0" y="0"/>
                  </a:moveTo>
                  <a:cubicBezTo>
                    <a:pt x="22513" y="3216"/>
                    <a:pt x="19297" y="16080"/>
                    <a:pt x="19297" y="22512"/>
                  </a:cubicBezTo>
                  <a:cubicBezTo>
                    <a:pt x="19297" y="35376"/>
                    <a:pt x="16081" y="41808"/>
                    <a:pt x="0" y="45024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A042A7F-D0E8-B5C5-B48B-8BDE2BEAE786}"/>
                </a:ext>
              </a:extLst>
            </p:cNvPr>
            <p:cNvSpPr/>
            <p:nvPr/>
          </p:nvSpPr>
          <p:spPr>
            <a:xfrm>
              <a:off x="6274491" y="5542433"/>
              <a:ext cx="19455" cy="45024"/>
            </a:xfrm>
            <a:custGeom>
              <a:avLst/>
              <a:gdLst>
                <a:gd name="connsiteX0" fmla="*/ 0 w 19455"/>
                <a:gd name="connsiteY0" fmla="*/ 0 h 45024"/>
                <a:gd name="connsiteX1" fmla="*/ 19297 w 19455"/>
                <a:gd name="connsiteY1" fmla="*/ 19296 h 45024"/>
                <a:gd name="connsiteX2" fmla="*/ 0 w 19455"/>
                <a:gd name="connsiteY2" fmla="*/ 45024 h 45024"/>
                <a:gd name="connsiteX3" fmla="*/ 0 w 19455"/>
                <a:gd name="connsiteY3" fmla="*/ 0 h 4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45024">
                  <a:moveTo>
                    <a:pt x="0" y="0"/>
                  </a:moveTo>
                  <a:cubicBezTo>
                    <a:pt x="22513" y="6432"/>
                    <a:pt x="19297" y="9648"/>
                    <a:pt x="19297" y="19296"/>
                  </a:cubicBezTo>
                  <a:cubicBezTo>
                    <a:pt x="19297" y="35376"/>
                    <a:pt x="12865" y="28944"/>
                    <a:pt x="0" y="45024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E00DEDE-593B-6FAA-C74F-DE97B2FBDC33}"/>
                </a:ext>
              </a:extLst>
            </p:cNvPr>
            <p:cNvSpPr/>
            <p:nvPr/>
          </p:nvSpPr>
          <p:spPr>
            <a:xfrm>
              <a:off x="6274491" y="5613186"/>
              <a:ext cx="19455" cy="51457"/>
            </a:xfrm>
            <a:custGeom>
              <a:avLst/>
              <a:gdLst>
                <a:gd name="connsiteX0" fmla="*/ 0 w 19455"/>
                <a:gd name="connsiteY0" fmla="*/ 0 h 51457"/>
                <a:gd name="connsiteX1" fmla="*/ 19297 w 19455"/>
                <a:gd name="connsiteY1" fmla="*/ 25729 h 51457"/>
                <a:gd name="connsiteX2" fmla="*/ 0 w 19455"/>
                <a:gd name="connsiteY2" fmla="*/ 51457 h 51457"/>
                <a:gd name="connsiteX3" fmla="*/ 0 w 19455"/>
                <a:gd name="connsiteY3" fmla="*/ 0 h 5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55" h="51457">
                  <a:moveTo>
                    <a:pt x="0" y="0"/>
                  </a:moveTo>
                  <a:cubicBezTo>
                    <a:pt x="22513" y="6432"/>
                    <a:pt x="19297" y="6432"/>
                    <a:pt x="19297" y="25729"/>
                  </a:cubicBezTo>
                  <a:cubicBezTo>
                    <a:pt x="19297" y="32161"/>
                    <a:pt x="22513" y="45025"/>
                    <a:pt x="0" y="51457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E864C73-C0CB-9D67-E64A-97D3BBFD3713}"/>
                </a:ext>
              </a:extLst>
            </p:cNvPr>
            <p:cNvSpPr/>
            <p:nvPr/>
          </p:nvSpPr>
          <p:spPr>
            <a:xfrm>
              <a:off x="6274491" y="5693587"/>
              <a:ext cx="19297" cy="35377"/>
            </a:xfrm>
            <a:custGeom>
              <a:avLst/>
              <a:gdLst>
                <a:gd name="connsiteX0" fmla="*/ 0 w 19297"/>
                <a:gd name="connsiteY0" fmla="*/ 0 h 35377"/>
                <a:gd name="connsiteX1" fmla="*/ 19297 w 19297"/>
                <a:gd name="connsiteY1" fmla="*/ 19296 h 35377"/>
                <a:gd name="connsiteX2" fmla="*/ 16081 w 19297"/>
                <a:gd name="connsiteY2" fmla="*/ 35377 h 35377"/>
                <a:gd name="connsiteX3" fmla="*/ 0 w 19297"/>
                <a:gd name="connsiteY3" fmla="*/ 35377 h 35377"/>
                <a:gd name="connsiteX4" fmla="*/ 0 w 19297"/>
                <a:gd name="connsiteY4" fmla="*/ 0 h 35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97" h="35377">
                  <a:moveTo>
                    <a:pt x="0" y="0"/>
                  </a:moveTo>
                  <a:cubicBezTo>
                    <a:pt x="16081" y="6432"/>
                    <a:pt x="19297" y="9648"/>
                    <a:pt x="19297" y="19296"/>
                  </a:cubicBezTo>
                  <a:cubicBezTo>
                    <a:pt x="19297" y="28945"/>
                    <a:pt x="19297" y="28945"/>
                    <a:pt x="16081" y="35377"/>
                  </a:cubicBezTo>
                  <a:lnTo>
                    <a:pt x="0" y="35377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5500EBD-610D-AF35-2C86-826911F2282C}"/>
                </a:ext>
              </a:extLst>
            </p:cNvPr>
            <p:cNvSpPr/>
            <p:nvPr/>
          </p:nvSpPr>
          <p:spPr>
            <a:xfrm>
              <a:off x="6342028" y="5918710"/>
              <a:ext cx="48241" cy="118993"/>
            </a:xfrm>
            <a:custGeom>
              <a:avLst/>
              <a:gdLst>
                <a:gd name="connsiteX0" fmla="*/ 3216 w 48241"/>
                <a:gd name="connsiteY0" fmla="*/ 0 h 118993"/>
                <a:gd name="connsiteX1" fmla="*/ 48241 w 48241"/>
                <a:gd name="connsiteY1" fmla="*/ 64321 h 118993"/>
                <a:gd name="connsiteX2" fmla="*/ 0 w 48241"/>
                <a:gd name="connsiteY2" fmla="*/ 118993 h 118993"/>
                <a:gd name="connsiteX3" fmla="*/ 3216 w 48241"/>
                <a:gd name="connsiteY3" fmla="*/ 0 h 11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41" h="118993">
                  <a:moveTo>
                    <a:pt x="3216" y="0"/>
                  </a:moveTo>
                  <a:cubicBezTo>
                    <a:pt x="16080" y="19296"/>
                    <a:pt x="48241" y="54672"/>
                    <a:pt x="48241" y="64321"/>
                  </a:cubicBezTo>
                  <a:cubicBezTo>
                    <a:pt x="48241" y="70753"/>
                    <a:pt x="16080" y="102913"/>
                    <a:pt x="0" y="118993"/>
                  </a:cubicBezTo>
                  <a:lnTo>
                    <a:pt x="3216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351DBDC-8C2D-3C54-601D-1D2E0C75FD5A}"/>
                </a:ext>
              </a:extLst>
            </p:cNvPr>
            <p:cNvSpPr/>
            <p:nvPr/>
          </p:nvSpPr>
          <p:spPr>
            <a:xfrm>
              <a:off x="6268059" y="5925142"/>
              <a:ext cx="22513" cy="57889"/>
            </a:xfrm>
            <a:custGeom>
              <a:avLst/>
              <a:gdLst>
                <a:gd name="connsiteX0" fmla="*/ 12864 w 22513"/>
                <a:gd name="connsiteY0" fmla="*/ 0 h 57889"/>
                <a:gd name="connsiteX1" fmla="*/ 22513 w 22513"/>
                <a:gd name="connsiteY1" fmla="*/ 3216 h 57889"/>
                <a:gd name="connsiteX2" fmla="*/ 19297 w 22513"/>
                <a:gd name="connsiteY2" fmla="*/ 57889 h 57889"/>
                <a:gd name="connsiteX3" fmla="*/ 6432 w 22513"/>
                <a:gd name="connsiteY3" fmla="*/ 57889 h 57889"/>
                <a:gd name="connsiteX4" fmla="*/ 0 w 22513"/>
                <a:gd name="connsiteY4" fmla="*/ 51457 h 57889"/>
                <a:gd name="connsiteX5" fmla="*/ 12864 w 22513"/>
                <a:gd name="connsiteY5" fmla="*/ 0 h 57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513" h="57889">
                  <a:moveTo>
                    <a:pt x="12864" y="0"/>
                  </a:moveTo>
                  <a:cubicBezTo>
                    <a:pt x="16080" y="0"/>
                    <a:pt x="19297" y="3216"/>
                    <a:pt x="22513" y="3216"/>
                  </a:cubicBezTo>
                  <a:lnTo>
                    <a:pt x="19297" y="57889"/>
                  </a:lnTo>
                  <a:lnTo>
                    <a:pt x="6432" y="57889"/>
                  </a:lnTo>
                  <a:lnTo>
                    <a:pt x="0" y="51457"/>
                  </a:lnTo>
                  <a:cubicBezTo>
                    <a:pt x="6432" y="38592"/>
                    <a:pt x="-6432" y="9648"/>
                    <a:pt x="12864" y="0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30E9E2D-1AF1-2BE4-589A-C31913E39A3C}"/>
                </a:ext>
              </a:extLst>
            </p:cNvPr>
            <p:cNvSpPr/>
            <p:nvPr/>
          </p:nvSpPr>
          <p:spPr>
            <a:xfrm>
              <a:off x="6268059" y="6005543"/>
              <a:ext cx="22513" cy="64321"/>
            </a:xfrm>
            <a:custGeom>
              <a:avLst/>
              <a:gdLst>
                <a:gd name="connsiteX0" fmla="*/ 3216 w 22513"/>
                <a:gd name="connsiteY0" fmla="*/ 0 h 64321"/>
                <a:gd name="connsiteX1" fmla="*/ 22513 w 22513"/>
                <a:gd name="connsiteY1" fmla="*/ 3216 h 64321"/>
                <a:gd name="connsiteX2" fmla="*/ 22513 w 22513"/>
                <a:gd name="connsiteY2" fmla="*/ 64321 h 64321"/>
                <a:gd name="connsiteX3" fmla="*/ 0 w 22513"/>
                <a:gd name="connsiteY3" fmla="*/ 6432 h 64321"/>
                <a:gd name="connsiteX4" fmla="*/ 3216 w 22513"/>
                <a:gd name="connsiteY4" fmla="*/ 0 h 64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13" h="64321">
                  <a:moveTo>
                    <a:pt x="3216" y="0"/>
                  </a:moveTo>
                  <a:cubicBezTo>
                    <a:pt x="9648" y="0"/>
                    <a:pt x="16080" y="0"/>
                    <a:pt x="22513" y="3216"/>
                  </a:cubicBezTo>
                  <a:lnTo>
                    <a:pt x="22513" y="64321"/>
                  </a:lnTo>
                  <a:cubicBezTo>
                    <a:pt x="12864" y="48240"/>
                    <a:pt x="0" y="12864"/>
                    <a:pt x="0" y="6432"/>
                  </a:cubicBezTo>
                  <a:lnTo>
                    <a:pt x="3216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EE314D5-7A6D-A628-24B1-7E3A23A5B47B}"/>
                </a:ext>
              </a:extLst>
            </p:cNvPr>
            <p:cNvSpPr/>
            <p:nvPr/>
          </p:nvSpPr>
          <p:spPr>
            <a:xfrm>
              <a:off x="6345243" y="6005543"/>
              <a:ext cx="112562" cy="77185"/>
            </a:xfrm>
            <a:custGeom>
              <a:avLst/>
              <a:gdLst>
                <a:gd name="connsiteX0" fmla="*/ 57889 w 112562"/>
                <a:gd name="connsiteY0" fmla="*/ 0 h 77185"/>
                <a:gd name="connsiteX1" fmla="*/ 112562 w 112562"/>
                <a:gd name="connsiteY1" fmla="*/ 67537 h 77185"/>
                <a:gd name="connsiteX2" fmla="*/ 73969 w 112562"/>
                <a:gd name="connsiteY2" fmla="*/ 64321 h 77185"/>
                <a:gd name="connsiteX3" fmla="*/ 61105 w 112562"/>
                <a:gd name="connsiteY3" fmla="*/ 77185 h 77185"/>
                <a:gd name="connsiteX4" fmla="*/ 0 w 112562"/>
                <a:gd name="connsiteY4" fmla="*/ 73969 h 77185"/>
                <a:gd name="connsiteX5" fmla="*/ 57889 w 112562"/>
                <a:gd name="connsiteY5" fmla="*/ 0 h 7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562" h="77185">
                  <a:moveTo>
                    <a:pt x="57889" y="0"/>
                  </a:moveTo>
                  <a:cubicBezTo>
                    <a:pt x="70753" y="6432"/>
                    <a:pt x="90049" y="45024"/>
                    <a:pt x="112562" y="67537"/>
                  </a:cubicBezTo>
                  <a:cubicBezTo>
                    <a:pt x="99697" y="64321"/>
                    <a:pt x="86833" y="64321"/>
                    <a:pt x="73969" y="64321"/>
                  </a:cubicBezTo>
                  <a:cubicBezTo>
                    <a:pt x="70753" y="70753"/>
                    <a:pt x="67537" y="77185"/>
                    <a:pt x="61105" y="77185"/>
                  </a:cubicBezTo>
                  <a:cubicBezTo>
                    <a:pt x="51457" y="77185"/>
                    <a:pt x="19296" y="73969"/>
                    <a:pt x="0" y="73969"/>
                  </a:cubicBezTo>
                  <a:cubicBezTo>
                    <a:pt x="16080" y="51456"/>
                    <a:pt x="35377" y="25728"/>
                    <a:pt x="57889" y="0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874C286-A97E-7795-B74A-881A3EE7365A}"/>
                </a:ext>
              </a:extLst>
            </p:cNvPr>
            <p:cNvSpPr/>
            <p:nvPr/>
          </p:nvSpPr>
          <p:spPr>
            <a:xfrm>
              <a:off x="6097609" y="6070209"/>
              <a:ext cx="77185" cy="9303"/>
            </a:xfrm>
            <a:custGeom>
              <a:avLst/>
              <a:gdLst>
                <a:gd name="connsiteX0" fmla="*/ 38593 w 77185"/>
                <a:gd name="connsiteY0" fmla="*/ 57 h 9303"/>
                <a:gd name="connsiteX1" fmla="*/ 77185 w 77185"/>
                <a:gd name="connsiteY1" fmla="*/ 9303 h 9303"/>
                <a:gd name="connsiteX2" fmla="*/ 35377 w 77185"/>
                <a:gd name="connsiteY2" fmla="*/ 9303 h 9303"/>
                <a:gd name="connsiteX3" fmla="*/ 0 w 77185"/>
                <a:gd name="connsiteY3" fmla="*/ 2871 h 9303"/>
                <a:gd name="connsiteX4" fmla="*/ 38593 w 77185"/>
                <a:gd name="connsiteY4" fmla="*/ 57 h 9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85" h="9303">
                  <a:moveTo>
                    <a:pt x="38593" y="57"/>
                  </a:moveTo>
                  <a:cubicBezTo>
                    <a:pt x="51457" y="-345"/>
                    <a:pt x="64321" y="1263"/>
                    <a:pt x="77185" y="9303"/>
                  </a:cubicBezTo>
                  <a:lnTo>
                    <a:pt x="35377" y="9303"/>
                  </a:lnTo>
                  <a:cubicBezTo>
                    <a:pt x="25729" y="6087"/>
                    <a:pt x="12864" y="6087"/>
                    <a:pt x="0" y="2871"/>
                  </a:cubicBezTo>
                  <a:cubicBezTo>
                    <a:pt x="12864" y="2871"/>
                    <a:pt x="25729" y="459"/>
                    <a:pt x="38593" y="57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7F461DD-2D52-B2A9-6F19-F7C071910935}"/>
                </a:ext>
              </a:extLst>
            </p:cNvPr>
            <p:cNvSpPr/>
            <p:nvPr/>
          </p:nvSpPr>
          <p:spPr>
            <a:xfrm>
              <a:off x="0" y="4860946"/>
              <a:ext cx="12192000" cy="2006953"/>
            </a:xfrm>
            <a:custGeom>
              <a:avLst/>
              <a:gdLst>
                <a:gd name="connsiteX0" fmla="*/ 6303435 w 12192000"/>
                <a:gd name="connsiteY0" fmla="*/ 0 h 2006953"/>
                <a:gd name="connsiteX1" fmla="*/ 6309867 w 12192000"/>
                <a:gd name="connsiteY1" fmla="*/ 3216 h 2006953"/>
                <a:gd name="connsiteX2" fmla="*/ 6306651 w 12192000"/>
                <a:gd name="connsiteY2" fmla="*/ 125425 h 2006953"/>
                <a:gd name="connsiteX3" fmla="*/ 6306651 w 12192000"/>
                <a:gd name="connsiteY3" fmla="*/ 144721 h 2006953"/>
                <a:gd name="connsiteX4" fmla="*/ 6316299 w 12192000"/>
                <a:gd name="connsiteY4" fmla="*/ 154370 h 2006953"/>
                <a:gd name="connsiteX5" fmla="*/ 6309867 w 12192000"/>
                <a:gd name="connsiteY5" fmla="*/ 160802 h 2006953"/>
                <a:gd name="connsiteX6" fmla="*/ 6309867 w 12192000"/>
                <a:gd name="connsiteY6" fmla="*/ 231554 h 2006953"/>
                <a:gd name="connsiteX7" fmla="*/ 6322731 w 12192000"/>
                <a:gd name="connsiteY7" fmla="*/ 241203 h 2006953"/>
                <a:gd name="connsiteX8" fmla="*/ 6313083 w 12192000"/>
                <a:gd name="connsiteY8" fmla="*/ 308739 h 2006953"/>
                <a:gd name="connsiteX9" fmla="*/ 6329163 w 12192000"/>
                <a:gd name="connsiteY9" fmla="*/ 324819 h 2006953"/>
                <a:gd name="connsiteX10" fmla="*/ 6335595 w 12192000"/>
                <a:gd name="connsiteY10" fmla="*/ 350548 h 2006953"/>
                <a:gd name="connsiteX11" fmla="*/ 6322731 w 12192000"/>
                <a:gd name="connsiteY11" fmla="*/ 369844 h 2006953"/>
                <a:gd name="connsiteX12" fmla="*/ 6322731 w 12192000"/>
                <a:gd name="connsiteY12" fmla="*/ 437381 h 2006953"/>
                <a:gd name="connsiteX13" fmla="*/ 6332379 w 12192000"/>
                <a:gd name="connsiteY13" fmla="*/ 450245 h 2006953"/>
                <a:gd name="connsiteX14" fmla="*/ 6322731 w 12192000"/>
                <a:gd name="connsiteY14" fmla="*/ 466325 h 2006953"/>
                <a:gd name="connsiteX15" fmla="*/ 6399916 w 12192000"/>
                <a:gd name="connsiteY15" fmla="*/ 566022 h 2006953"/>
                <a:gd name="connsiteX16" fmla="*/ 6396700 w 12192000"/>
                <a:gd name="connsiteY16" fmla="*/ 582102 h 2006953"/>
                <a:gd name="connsiteX17" fmla="*/ 6345243 w 12192000"/>
                <a:gd name="connsiteY17" fmla="*/ 639991 h 2006953"/>
                <a:gd name="connsiteX18" fmla="*/ 6342027 w 12192000"/>
                <a:gd name="connsiteY18" fmla="*/ 675367 h 2006953"/>
                <a:gd name="connsiteX19" fmla="*/ 6342027 w 12192000"/>
                <a:gd name="connsiteY19" fmla="*/ 1064508 h 2006953"/>
                <a:gd name="connsiteX20" fmla="*/ 6409564 w 12192000"/>
                <a:gd name="connsiteY20" fmla="*/ 1148125 h 2006953"/>
                <a:gd name="connsiteX21" fmla="*/ 6374188 w 12192000"/>
                <a:gd name="connsiteY21" fmla="*/ 1215662 h 2006953"/>
                <a:gd name="connsiteX22" fmla="*/ 6499613 w 12192000"/>
                <a:gd name="connsiteY22" fmla="*/ 1392544 h 2006953"/>
                <a:gd name="connsiteX23" fmla="*/ 6531773 w 12192000"/>
                <a:gd name="connsiteY23" fmla="*/ 1392544 h 2006953"/>
                <a:gd name="connsiteX24" fmla="*/ 6547854 w 12192000"/>
                <a:gd name="connsiteY24" fmla="*/ 1328223 h 2006953"/>
                <a:gd name="connsiteX25" fmla="*/ 6641119 w 12192000"/>
                <a:gd name="connsiteY25" fmla="*/ 1328223 h 2006953"/>
                <a:gd name="connsiteX26" fmla="*/ 6653983 w 12192000"/>
                <a:gd name="connsiteY26" fmla="*/ 1347519 h 2006953"/>
                <a:gd name="connsiteX27" fmla="*/ 6846945 w 12192000"/>
                <a:gd name="connsiteY27" fmla="*/ 1347519 h 2006953"/>
                <a:gd name="connsiteX28" fmla="*/ 6846945 w 12192000"/>
                <a:gd name="connsiteY28" fmla="*/ 1247822 h 2006953"/>
                <a:gd name="connsiteX29" fmla="*/ 6528557 w 12192000"/>
                <a:gd name="connsiteY29" fmla="*/ 1125613 h 2006953"/>
                <a:gd name="connsiteX30" fmla="*/ 6541422 w 12192000"/>
                <a:gd name="connsiteY30" fmla="*/ 1119181 h 2006953"/>
                <a:gd name="connsiteX31" fmla="*/ 6721520 w 12192000"/>
                <a:gd name="connsiteY31" fmla="*/ 1122397 h 2006953"/>
                <a:gd name="connsiteX32" fmla="*/ 6772976 w 12192000"/>
                <a:gd name="connsiteY32" fmla="*/ 1128829 h 2006953"/>
                <a:gd name="connsiteX33" fmla="*/ 7316487 w 12192000"/>
                <a:gd name="connsiteY33" fmla="*/ 1132045 h 2006953"/>
                <a:gd name="connsiteX34" fmla="*/ 7329351 w 12192000"/>
                <a:gd name="connsiteY34" fmla="*/ 1125613 h 2006953"/>
                <a:gd name="connsiteX35" fmla="*/ 7522313 w 12192000"/>
                <a:gd name="connsiteY35" fmla="*/ 1125613 h 2006953"/>
                <a:gd name="connsiteX36" fmla="*/ 7522313 w 12192000"/>
                <a:gd name="connsiteY36" fmla="*/ 1135261 h 2006953"/>
                <a:gd name="connsiteX37" fmla="*/ 7451560 w 12192000"/>
                <a:gd name="connsiteY37" fmla="*/ 1170637 h 2006953"/>
                <a:gd name="connsiteX38" fmla="*/ 7216789 w 12192000"/>
                <a:gd name="connsiteY38" fmla="*/ 1247822 h 2006953"/>
                <a:gd name="connsiteX39" fmla="*/ 7210357 w 12192000"/>
                <a:gd name="connsiteY39" fmla="*/ 1273550 h 2006953"/>
                <a:gd name="connsiteX40" fmla="*/ 7216789 w 12192000"/>
                <a:gd name="connsiteY40" fmla="*/ 1299279 h 2006953"/>
                <a:gd name="connsiteX41" fmla="*/ 7477289 w 12192000"/>
                <a:gd name="connsiteY41" fmla="*/ 1299279 h 2006953"/>
                <a:gd name="connsiteX42" fmla="*/ 7477289 w 12192000"/>
                <a:gd name="connsiteY42" fmla="*/ 1334655 h 2006953"/>
                <a:gd name="connsiteX43" fmla="*/ 7541609 w 12192000"/>
                <a:gd name="connsiteY43" fmla="*/ 1334655 h 2006953"/>
                <a:gd name="connsiteX44" fmla="*/ 7567338 w 12192000"/>
                <a:gd name="connsiteY44" fmla="*/ 1286414 h 2006953"/>
                <a:gd name="connsiteX45" fmla="*/ 7567338 w 12192000"/>
                <a:gd name="connsiteY45" fmla="*/ 987323 h 2006953"/>
                <a:gd name="connsiteX46" fmla="*/ 7583418 w 12192000"/>
                <a:gd name="connsiteY46" fmla="*/ 964811 h 2006953"/>
                <a:gd name="connsiteX47" fmla="*/ 7583418 w 12192000"/>
                <a:gd name="connsiteY47" fmla="*/ 906922 h 2006953"/>
                <a:gd name="connsiteX48" fmla="*/ 7589850 w 12192000"/>
                <a:gd name="connsiteY48" fmla="*/ 877978 h 2006953"/>
                <a:gd name="connsiteX49" fmla="*/ 7615578 w 12192000"/>
                <a:gd name="connsiteY49" fmla="*/ 877978 h 2006953"/>
                <a:gd name="connsiteX50" fmla="*/ 7618794 w 12192000"/>
                <a:gd name="connsiteY50" fmla="*/ 903706 h 2006953"/>
                <a:gd name="connsiteX51" fmla="*/ 7724923 w 12192000"/>
                <a:gd name="connsiteY51" fmla="*/ 903706 h 2006953"/>
                <a:gd name="connsiteX52" fmla="*/ 7731356 w 12192000"/>
                <a:gd name="connsiteY52" fmla="*/ 881194 h 2006953"/>
                <a:gd name="connsiteX53" fmla="*/ 7750652 w 12192000"/>
                <a:gd name="connsiteY53" fmla="*/ 877978 h 2006953"/>
                <a:gd name="connsiteX54" fmla="*/ 7757084 w 12192000"/>
                <a:gd name="connsiteY54" fmla="*/ 881194 h 2006953"/>
                <a:gd name="connsiteX55" fmla="*/ 7766732 w 12192000"/>
                <a:gd name="connsiteY55" fmla="*/ 913354 h 2006953"/>
                <a:gd name="connsiteX56" fmla="*/ 7763516 w 12192000"/>
                <a:gd name="connsiteY56" fmla="*/ 974459 h 2006953"/>
                <a:gd name="connsiteX57" fmla="*/ 7776380 w 12192000"/>
                <a:gd name="connsiteY57" fmla="*/ 987323 h 2006953"/>
                <a:gd name="connsiteX58" fmla="*/ 7779596 w 12192000"/>
                <a:gd name="connsiteY58" fmla="*/ 1019483 h 2006953"/>
                <a:gd name="connsiteX59" fmla="*/ 7786028 w 12192000"/>
                <a:gd name="connsiteY59" fmla="*/ 1022699 h 2006953"/>
                <a:gd name="connsiteX60" fmla="*/ 7805324 w 12192000"/>
                <a:gd name="connsiteY60" fmla="*/ 1013051 h 2006953"/>
                <a:gd name="connsiteX61" fmla="*/ 7805324 w 12192000"/>
                <a:gd name="connsiteY61" fmla="*/ 787929 h 2006953"/>
                <a:gd name="connsiteX62" fmla="*/ 7818189 w 12192000"/>
                <a:gd name="connsiteY62" fmla="*/ 787929 h 2006953"/>
                <a:gd name="connsiteX63" fmla="*/ 8046527 w 12192000"/>
                <a:gd name="connsiteY63" fmla="*/ 826521 h 2006953"/>
                <a:gd name="connsiteX64" fmla="*/ 8049743 w 12192000"/>
                <a:gd name="connsiteY64" fmla="*/ 852249 h 2006953"/>
                <a:gd name="connsiteX65" fmla="*/ 8049743 w 12192000"/>
                <a:gd name="connsiteY65" fmla="*/ 1000187 h 2006953"/>
                <a:gd name="connsiteX66" fmla="*/ 8175169 w 12192000"/>
                <a:gd name="connsiteY66" fmla="*/ 1019483 h 2006953"/>
                <a:gd name="connsiteX67" fmla="*/ 8175169 w 12192000"/>
                <a:gd name="connsiteY67" fmla="*/ 1035564 h 2006953"/>
                <a:gd name="connsiteX68" fmla="*/ 8175169 w 12192000"/>
                <a:gd name="connsiteY68" fmla="*/ 1398976 h 2006953"/>
                <a:gd name="connsiteX69" fmla="*/ 8184817 w 12192000"/>
                <a:gd name="connsiteY69" fmla="*/ 1402192 h 2006953"/>
                <a:gd name="connsiteX70" fmla="*/ 8197681 w 12192000"/>
                <a:gd name="connsiteY70" fmla="*/ 1379680 h 2006953"/>
                <a:gd name="connsiteX71" fmla="*/ 8181601 w 12192000"/>
                <a:gd name="connsiteY71" fmla="*/ 730040 h 2006953"/>
                <a:gd name="connsiteX72" fmla="*/ 8416371 w 12192000"/>
                <a:gd name="connsiteY72" fmla="*/ 730040 h 2006953"/>
                <a:gd name="connsiteX73" fmla="*/ 8416371 w 12192000"/>
                <a:gd name="connsiteY73" fmla="*/ 1328223 h 2006953"/>
                <a:gd name="connsiteX74" fmla="*/ 8422803 w 12192000"/>
                <a:gd name="connsiteY74" fmla="*/ 1331439 h 2006953"/>
                <a:gd name="connsiteX75" fmla="*/ 8471044 w 12192000"/>
                <a:gd name="connsiteY75" fmla="*/ 1305711 h 2006953"/>
                <a:gd name="connsiteX76" fmla="*/ 8458180 w 12192000"/>
                <a:gd name="connsiteY76" fmla="*/ 749336 h 2006953"/>
                <a:gd name="connsiteX77" fmla="*/ 8503204 w 12192000"/>
                <a:gd name="connsiteY77" fmla="*/ 749336 h 2006953"/>
                <a:gd name="connsiteX78" fmla="*/ 8503204 w 12192000"/>
                <a:gd name="connsiteY78" fmla="*/ 656071 h 2006953"/>
                <a:gd name="connsiteX79" fmla="*/ 8545013 w 12192000"/>
                <a:gd name="connsiteY79" fmla="*/ 636775 h 2006953"/>
                <a:gd name="connsiteX80" fmla="*/ 8545013 w 12192000"/>
                <a:gd name="connsiteY80" fmla="*/ 604615 h 2006953"/>
                <a:gd name="connsiteX81" fmla="*/ 8551445 w 12192000"/>
                <a:gd name="connsiteY81" fmla="*/ 598183 h 2006953"/>
                <a:gd name="connsiteX82" fmla="*/ 8728327 w 12192000"/>
                <a:gd name="connsiteY82" fmla="*/ 594967 h 2006953"/>
                <a:gd name="connsiteX83" fmla="*/ 8728327 w 12192000"/>
                <a:gd name="connsiteY83" fmla="*/ 578886 h 2006953"/>
                <a:gd name="connsiteX84" fmla="*/ 8728327 w 12192000"/>
                <a:gd name="connsiteY84" fmla="*/ 569238 h 2006953"/>
                <a:gd name="connsiteX85" fmla="*/ 8728327 w 12192000"/>
                <a:gd name="connsiteY85" fmla="*/ 562806 h 2006953"/>
                <a:gd name="connsiteX86" fmla="*/ 8744407 w 12192000"/>
                <a:gd name="connsiteY86" fmla="*/ 553158 h 2006953"/>
                <a:gd name="connsiteX87" fmla="*/ 8744407 w 12192000"/>
                <a:gd name="connsiteY87" fmla="*/ 543510 h 2006953"/>
                <a:gd name="connsiteX88" fmla="*/ 8750839 w 12192000"/>
                <a:gd name="connsiteY88" fmla="*/ 537078 h 2006953"/>
                <a:gd name="connsiteX89" fmla="*/ 8750839 w 12192000"/>
                <a:gd name="connsiteY89" fmla="*/ 466325 h 2006953"/>
                <a:gd name="connsiteX90" fmla="*/ 8760487 w 12192000"/>
                <a:gd name="connsiteY90" fmla="*/ 466325 h 2006953"/>
                <a:gd name="connsiteX91" fmla="*/ 8760487 w 12192000"/>
                <a:gd name="connsiteY91" fmla="*/ 533862 h 2006953"/>
                <a:gd name="connsiteX92" fmla="*/ 8763704 w 12192000"/>
                <a:gd name="connsiteY92" fmla="*/ 556374 h 2006953"/>
                <a:gd name="connsiteX93" fmla="*/ 8776568 w 12192000"/>
                <a:gd name="connsiteY93" fmla="*/ 562806 h 2006953"/>
                <a:gd name="connsiteX94" fmla="*/ 8779784 w 12192000"/>
                <a:gd name="connsiteY94" fmla="*/ 601399 h 2006953"/>
                <a:gd name="connsiteX95" fmla="*/ 8799080 w 12192000"/>
                <a:gd name="connsiteY95" fmla="*/ 611047 h 2006953"/>
                <a:gd name="connsiteX96" fmla="*/ 8802296 w 12192000"/>
                <a:gd name="connsiteY96" fmla="*/ 659287 h 2006953"/>
                <a:gd name="connsiteX97" fmla="*/ 8815160 w 12192000"/>
                <a:gd name="connsiteY97" fmla="*/ 678584 h 2006953"/>
                <a:gd name="connsiteX98" fmla="*/ 8815160 w 12192000"/>
                <a:gd name="connsiteY98" fmla="*/ 758984 h 2006953"/>
                <a:gd name="connsiteX99" fmla="*/ 8828024 w 12192000"/>
                <a:gd name="connsiteY99" fmla="*/ 768633 h 2006953"/>
                <a:gd name="connsiteX100" fmla="*/ 8828024 w 12192000"/>
                <a:gd name="connsiteY100" fmla="*/ 1112748 h 2006953"/>
                <a:gd name="connsiteX101" fmla="*/ 8885913 w 12192000"/>
                <a:gd name="connsiteY101" fmla="*/ 1077372 h 2006953"/>
                <a:gd name="connsiteX102" fmla="*/ 8885913 w 12192000"/>
                <a:gd name="connsiteY102" fmla="*/ 974459 h 2006953"/>
                <a:gd name="connsiteX103" fmla="*/ 8895561 w 12192000"/>
                <a:gd name="connsiteY103" fmla="*/ 964811 h 2006953"/>
                <a:gd name="connsiteX104" fmla="*/ 8901993 w 12192000"/>
                <a:gd name="connsiteY104" fmla="*/ 968027 h 2006953"/>
                <a:gd name="connsiteX105" fmla="*/ 8903698 w 12192000"/>
                <a:gd name="connsiteY105" fmla="*/ 969442 h 2006953"/>
                <a:gd name="connsiteX106" fmla="*/ 8908425 w 12192000"/>
                <a:gd name="connsiteY106" fmla="*/ 968027 h 2006953"/>
                <a:gd name="connsiteX107" fmla="*/ 9037067 w 12192000"/>
                <a:gd name="connsiteY107" fmla="*/ 1061292 h 2006953"/>
                <a:gd name="connsiteX108" fmla="*/ 9037067 w 12192000"/>
                <a:gd name="connsiteY108" fmla="*/ 897274 h 2006953"/>
                <a:gd name="connsiteX109" fmla="*/ 9107820 w 12192000"/>
                <a:gd name="connsiteY109" fmla="*/ 871546 h 2006953"/>
                <a:gd name="connsiteX110" fmla="*/ 9143196 w 12192000"/>
                <a:gd name="connsiteY110" fmla="*/ 874762 h 2006953"/>
                <a:gd name="connsiteX111" fmla="*/ 9152844 w 12192000"/>
                <a:gd name="connsiteY111" fmla="*/ 887626 h 2006953"/>
                <a:gd name="connsiteX112" fmla="*/ 9213949 w 12192000"/>
                <a:gd name="connsiteY112" fmla="*/ 861898 h 2006953"/>
                <a:gd name="connsiteX113" fmla="*/ 9294350 w 12192000"/>
                <a:gd name="connsiteY113" fmla="*/ 845817 h 2006953"/>
                <a:gd name="connsiteX114" fmla="*/ 9297566 w 12192000"/>
                <a:gd name="connsiteY114" fmla="*/ 868330 h 2006953"/>
                <a:gd name="connsiteX115" fmla="*/ 9316862 w 12192000"/>
                <a:gd name="connsiteY115" fmla="*/ 900490 h 2006953"/>
                <a:gd name="connsiteX116" fmla="*/ 9313646 w 12192000"/>
                <a:gd name="connsiteY116" fmla="*/ 1093452 h 2006953"/>
                <a:gd name="connsiteX117" fmla="*/ 9320078 w 12192000"/>
                <a:gd name="connsiteY117" fmla="*/ 1096668 h 2006953"/>
                <a:gd name="connsiteX118" fmla="*/ 9339374 w 12192000"/>
                <a:gd name="connsiteY118" fmla="*/ 1051644 h 2006953"/>
                <a:gd name="connsiteX119" fmla="*/ 9342590 w 12192000"/>
                <a:gd name="connsiteY119" fmla="*/ 1009835 h 2006953"/>
                <a:gd name="connsiteX120" fmla="*/ 9342590 w 12192000"/>
                <a:gd name="connsiteY120" fmla="*/ 945515 h 2006953"/>
                <a:gd name="connsiteX121" fmla="*/ 9365103 w 12192000"/>
                <a:gd name="connsiteY121" fmla="*/ 945515 h 2006953"/>
                <a:gd name="connsiteX122" fmla="*/ 9365103 w 12192000"/>
                <a:gd name="connsiteY122" fmla="*/ 775065 h 2006953"/>
                <a:gd name="connsiteX123" fmla="*/ 9371535 w 12192000"/>
                <a:gd name="connsiteY123" fmla="*/ 771849 h 2006953"/>
                <a:gd name="connsiteX124" fmla="*/ 9371535 w 12192000"/>
                <a:gd name="connsiteY124" fmla="*/ 945515 h 2006953"/>
                <a:gd name="connsiteX125" fmla="*/ 9403695 w 12192000"/>
                <a:gd name="connsiteY125" fmla="*/ 948731 h 2006953"/>
                <a:gd name="connsiteX126" fmla="*/ 9439071 w 12192000"/>
                <a:gd name="connsiteY126" fmla="*/ 942299 h 2006953"/>
                <a:gd name="connsiteX127" fmla="*/ 9442288 w 12192000"/>
                <a:gd name="connsiteY127" fmla="*/ 771849 h 2006953"/>
                <a:gd name="connsiteX128" fmla="*/ 9445504 w 12192000"/>
                <a:gd name="connsiteY128" fmla="*/ 942299 h 2006953"/>
                <a:gd name="connsiteX129" fmla="*/ 9468016 w 12192000"/>
                <a:gd name="connsiteY129" fmla="*/ 948731 h 2006953"/>
                <a:gd name="connsiteX130" fmla="*/ 9464800 w 12192000"/>
                <a:gd name="connsiteY130" fmla="*/ 1074156 h 2006953"/>
                <a:gd name="connsiteX131" fmla="*/ 9487312 w 12192000"/>
                <a:gd name="connsiteY131" fmla="*/ 1103100 h 2006953"/>
                <a:gd name="connsiteX132" fmla="*/ 9493744 w 12192000"/>
                <a:gd name="connsiteY132" fmla="*/ 1080588 h 2006953"/>
                <a:gd name="connsiteX133" fmla="*/ 9496960 w 12192000"/>
                <a:gd name="connsiteY133" fmla="*/ 865114 h 2006953"/>
                <a:gd name="connsiteX134" fmla="*/ 9509824 w 12192000"/>
                <a:gd name="connsiteY134" fmla="*/ 855466 h 2006953"/>
                <a:gd name="connsiteX135" fmla="*/ 9496960 w 12192000"/>
                <a:gd name="connsiteY135" fmla="*/ 842601 h 2006953"/>
                <a:gd name="connsiteX136" fmla="*/ 9664194 w 12192000"/>
                <a:gd name="connsiteY136" fmla="*/ 804009 h 2006953"/>
                <a:gd name="connsiteX137" fmla="*/ 9744595 w 12192000"/>
                <a:gd name="connsiteY137" fmla="*/ 791145 h 2006953"/>
                <a:gd name="connsiteX138" fmla="*/ 9776755 w 12192000"/>
                <a:gd name="connsiteY138" fmla="*/ 797577 h 2006953"/>
                <a:gd name="connsiteX139" fmla="*/ 9738163 w 12192000"/>
                <a:gd name="connsiteY139" fmla="*/ 832953 h 2006953"/>
                <a:gd name="connsiteX140" fmla="*/ 9744595 w 12192000"/>
                <a:gd name="connsiteY140" fmla="*/ 861898 h 2006953"/>
                <a:gd name="connsiteX141" fmla="*/ 9738163 w 12192000"/>
                <a:gd name="connsiteY141" fmla="*/ 1083804 h 2006953"/>
                <a:gd name="connsiteX142" fmla="*/ 9744595 w 12192000"/>
                <a:gd name="connsiteY142" fmla="*/ 1099884 h 2006953"/>
                <a:gd name="connsiteX143" fmla="*/ 9751027 w 12192000"/>
                <a:gd name="connsiteY143" fmla="*/ 1096668 h 2006953"/>
                <a:gd name="connsiteX144" fmla="*/ 9754243 w 12192000"/>
                <a:gd name="connsiteY144" fmla="*/ 1077372 h 2006953"/>
                <a:gd name="connsiteX145" fmla="*/ 9837860 w 12192000"/>
                <a:gd name="connsiteY145" fmla="*/ 1051644 h 2006953"/>
                <a:gd name="connsiteX146" fmla="*/ 9937557 w 12192000"/>
                <a:gd name="connsiteY146" fmla="*/ 1083804 h 2006953"/>
                <a:gd name="connsiteX147" fmla="*/ 9943989 w 12192000"/>
                <a:gd name="connsiteY147" fmla="*/ 1064508 h 2006953"/>
                <a:gd name="connsiteX148" fmla="*/ 9943989 w 12192000"/>
                <a:gd name="connsiteY148" fmla="*/ 701096 h 2006953"/>
                <a:gd name="connsiteX149" fmla="*/ 9989014 w 12192000"/>
                <a:gd name="connsiteY149" fmla="*/ 678584 h 2006953"/>
                <a:gd name="connsiteX150" fmla="*/ 10005094 w 12192000"/>
                <a:gd name="connsiteY150" fmla="*/ 678584 h 2006953"/>
                <a:gd name="connsiteX151" fmla="*/ 10014742 w 12192000"/>
                <a:gd name="connsiteY151" fmla="*/ 652855 h 2006953"/>
                <a:gd name="connsiteX152" fmla="*/ 10034039 w 12192000"/>
                <a:gd name="connsiteY152" fmla="*/ 598183 h 2006953"/>
                <a:gd name="connsiteX153" fmla="*/ 10098359 w 12192000"/>
                <a:gd name="connsiteY153" fmla="*/ 585318 h 2006953"/>
                <a:gd name="connsiteX154" fmla="*/ 10153032 w 12192000"/>
                <a:gd name="connsiteY154" fmla="*/ 601399 h 2006953"/>
                <a:gd name="connsiteX155" fmla="*/ 10153032 w 12192000"/>
                <a:gd name="connsiteY155" fmla="*/ 662503 h 2006953"/>
                <a:gd name="connsiteX156" fmla="*/ 10169112 w 12192000"/>
                <a:gd name="connsiteY156" fmla="*/ 675367 h 2006953"/>
                <a:gd name="connsiteX157" fmla="*/ 10153032 w 12192000"/>
                <a:gd name="connsiteY157" fmla="*/ 704312 h 2006953"/>
                <a:gd name="connsiteX158" fmla="*/ 10162680 w 12192000"/>
                <a:gd name="connsiteY158" fmla="*/ 723608 h 2006953"/>
                <a:gd name="connsiteX159" fmla="*/ 10162680 w 12192000"/>
                <a:gd name="connsiteY159" fmla="*/ 1353951 h 2006953"/>
                <a:gd name="connsiteX160" fmla="*/ 10194840 w 12192000"/>
                <a:gd name="connsiteY160" fmla="*/ 1363599 h 2006953"/>
                <a:gd name="connsiteX161" fmla="*/ 10207705 w 12192000"/>
                <a:gd name="connsiteY161" fmla="*/ 816873 h 2006953"/>
                <a:gd name="connsiteX162" fmla="*/ 10198056 w 12192000"/>
                <a:gd name="connsiteY162" fmla="*/ 787929 h 2006953"/>
                <a:gd name="connsiteX163" fmla="*/ 10198056 w 12192000"/>
                <a:gd name="connsiteY163" fmla="*/ 720392 h 2006953"/>
                <a:gd name="connsiteX164" fmla="*/ 10217353 w 12192000"/>
                <a:gd name="connsiteY164" fmla="*/ 723608 h 2006953"/>
                <a:gd name="connsiteX165" fmla="*/ 10317050 w 12192000"/>
                <a:gd name="connsiteY165" fmla="*/ 720392 h 2006953"/>
                <a:gd name="connsiteX166" fmla="*/ 10452123 w 12192000"/>
                <a:gd name="connsiteY166" fmla="*/ 736472 h 2006953"/>
                <a:gd name="connsiteX167" fmla="*/ 10439259 w 12192000"/>
                <a:gd name="connsiteY167" fmla="*/ 736472 h 2006953"/>
                <a:gd name="connsiteX168" fmla="*/ 10429611 w 12192000"/>
                <a:gd name="connsiteY168" fmla="*/ 758984 h 2006953"/>
                <a:gd name="connsiteX169" fmla="*/ 10407099 w 12192000"/>
                <a:gd name="connsiteY169" fmla="*/ 739688 h 2006953"/>
                <a:gd name="connsiteX170" fmla="*/ 10207705 w 12192000"/>
                <a:gd name="connsiteY170" fmla="*/ 733256 h 2006953"/>
                <a:gd name="connsiteX171" fmla="*/ 10201272 w 12192000"/>
                <a:gd name="connsiteY171" fmla="*/ 739688 h 2006953"/>
                <a:gd name="connsiteX172" fmla="*/ 10214137 w 12192000"/>
                <a:gd name="connsiteY172" fmla="*/ 768633 h 2006953"/>
                <a:gd name="connsiteX173" fmla="*/ 10227001 w 12192000"/>
                <a:gd name="connsiteY173" fmla="*/ 746120 h 2006953"/>
                <a:gd name="connsiteX174" fmla="*/ 10236649 w 12192000"/>
                <a:gd name="connsiteY174" fmla="*/ 749336 h 2006953"/>
                <a:gd name="connsiteX175" fmla="*/ 10243081 w 12192000"/>
                <a:gd name="connsiteY175" fmla="*/ 758984 h 2006953"/>
                <a:gd name="connsiteX176" fmla="*/ 10310618 w 12192000"/>
                <a:gd name="connsiteY176" fmla="*/ 762200 h 2006953"/>
                <a:gd name="connsiteX177" fmla="*/ 10387803 w 12192000"/>
                <a:gd name="connsiteY177" fmla="*/ 762200 h 2006953"/>
                <a:gd name="connsiteX178" fmla="*/ 10442475 w 12192000"/>
                <a:gd name="connsiteY178" fmla="*/ 775065 h 2006953"/>
                <a:gd name="connsiteX179" fmla="*/ 10442475 w 12192000"/>
                <a:gd name="connsiteY179" fmla="*/ 1379680 h 2006953"/>
                <a:gd name="connsiteX180" fmla="*/ 10448907 w 12192000"/>
                <a:gd name="connsiteY180" fmla="*/ 1386112 h 2006953"/>
                <a:gd name="connsiteX181" fmla="*/ 10461772 w 12192000"/>
                <a:gd name="connsiteY181" fmla="*/ 1376464 h 2006953"/>
                <a:gd name="connsiteX182" fmla="*/ 10464988 w 12192000"/>
                <a:gd name="connsiteY182" fmla="*/ 1090236 h 2006953"/>
                <a:gd name="connsiteX183" fmla="*/ 10458556 w 12192000"/>
                <a:gd name="connsiteY183" fmla="*/ 1061292 h 2006953"/>
                <a:gd name="connsiteX184" fmla="*/ 10468204 w 12192000"/>
                <a:gd name="connsiteY184" fmla="*/ 1051644 h 2006953"/>
                <a:gd name="connsiteX185" fmla="*/ 10474636 w 12192000"/>
                <a:gd name="connsiteY185" fmla="*/ 681800 h 2006953"/>
                <a:gd name="connsiteX186" fmla="*/ 10481068 w 12192000"/>
                <a:gd name="connsiteY186" fmla="*/ 662503 h 2006953"/>
                <a:gd name="connsiteX187" fmla="*/ 10484284 w 12192000"/>
                <a:gd name="connsiteY187" fmla="*/ 646423 h 2006953"/>
                <a:gd name="connsiteX188" fmla="*/ 10477852 w 12192000"/>
                <a:gd name="connsiteY188" fmla="*/ 611047 h 2006953"/>
                <a:gd name="connsiteX189" fmla="*/ 10487500 w 12192000"/>
                <a:gd name="connsiteY189" fmla="*/ 588534 h 2006953"/>
                <a:gd name="connsiteX190" fmla="*/ 10490716 w 12192000"/>
                <a:gd name="connsiteY190" fmla="*/ 540294 h 2006953"/>
                <a:gd name="connsiteX191" fmla="*/ 10490716 w 12192000"/>
                <a:gd name="connsiteY191" fmla="*/ 530646 h 2006953"/>
                <a:gd name="connsiteX192" fmla="*/ 10490716 w 12192000"/>
                <a:gd name="connsiteY192" fmla="*/ 463109 h 2006953"/>
                <a:gd name="connsiteX193" fmla="*/ 10497148 w 12192000"/>
                <a:gd name="connsiteY193" fmla="*/ 437381 h 2006953"/>
                <a:gd name="connsiteX194" fmla="*/ 10490716 w 12192000"/>
                <a:gd name="connsiteY194" fmla="*/ 424517 h 2006953"/>
                <a:gd name="connsiteX195" fmla="*/ 10497148 w 12192000"/>
                <a:gd name="connsiteY195" fmla="*/ 411652 h 2006953"/>
                <a:gd name="connsiteX196" fmla="*/ 10490716 w 12192000"/>
                <a:gd name="connsiteY196" fmla="*/ 402004 h 2006953"/>
                <a:gd name="connsiteX197" fmla="*/ 10497148 w 12192000"/>
                <a:gd name="connsiteY197" fmla="*/ 392356 h 2006953"/>
                <a:gd name="connsiteX198" fmla="*/ 10490716 w 12192000"/>
                <a:gd name="connsiteY198" fmla="*/ 382708 h 2006953"/>
                <a:gd name="connsiteX199" fmla="*/ 10493932 w 12192000"/>
                <a:gd name="connsiteY199" fmla="*/ 373060 h 2006953"/>
                <a:gd name="connsiteX200" fmla="*/ 10493932 w 12192000"/>
                <a:gd name="connsiteY200" fmla="*/ 360196 h 2006953"/>
                <a:gd name="connsiteX201" fmla="*/ 10506796 w 12192000"/>
                <a:gd name="connsiteY201" fmla="*/ 347332 h 2006953"/>
                <a:gd name="connsiteX202" fmla="*/ 10506796 w 12192000"/>
                <a:gd name="connsiteY202" fmla="*/ 331252 h 2006953"/>
                <a:gd name="connsiteX203" fmla="*/ 10516444 w 12192000"/>
                <a:gd name="connsiteY203" fmla="*/ 321603 h 2006953"/>
                <a:gd name="connsiteX204" fmla="*/ 10516444 w 12192000"/>
                <a:gd name="connsiteY204" fmla="*/ 311955 h 2006953"/>
                <a:gd name="connsiteX205" fmla="*/ 10532524 w 12192000"/>
                <a:gd name="connsiteY205" fmla="*/ 292659 h 2006953"/>
                <a:gd name="connsiteX206" fmla="*/ 10551821 w 12192000"/>
                <a:gd name="connsiteY206" fmla="*/ 292659 h 2006953"/>
                <a:gd name="connsiteX207" fmla="*/ 10551821 w 12192000"/>
                <a:gd name="connsiteY207" fmla="*/ 279795 h 2006953"/>
                <a:gd name="connsiteX208" fmla="*/ 10567901 w 12192000"/>
                <a:gd name="connsiteY208" fmla="*/ 270147 h 2006953"/>
                <a:gd name="connsiteX209" fmla="*/ 10580765 w 12192000"/>
                <a:gd name="connsiteY209" fmla="*/ 234770 h 2006953"/>
                <a:gd name="connsiteX210" fmla="*/ 10574333 w 12192000"/>
                <a:gd name="connsiteY210" fmla="*/ 199394 h 2006953"/>
                <a:gd name="connsiteX211" fmla="*/ 10596845 w 12192000"/>
                <a:gd name="connsiteY211" fmla="*/ 157586 h 2006953"/>
                <a:gd name="connsiteX212" fmla="*/ 10600061 w 12192000"/>
                <a:gd name="connsiteY212" fmla="*/ 199394 h 2006953"/>
                <a:gd name="connsiteX213" fmla="*/ 10612925 w 12192000"/>
                <a:gd name="connsiteY213" fmla="*/ 196178 h 2006953"/>
                <a:gd name="connsiteX214" fmla="*/ 10612925 w 12192000"/>
                <a:gd name="connsiteY214" fmla="*/ 260499 h 2006953"/>
                <a:gd name="connsiteX215" fmla="*/ 10638654 w 12192000"/>
                <a:gd name="connsiteY215" fmla="*/ 289443 h 2006953"/>
                <a:gd name="connsiteX216" fmla="*/ 10680462 w 12192000"/>
                <a:gd name="connsiteY216" fmla="*/ 369844 h 2006953"/>
                <a:gd name="connsiteX217" fmla="*/ 10693326 w 12192000"/>
                <a:gd name="connsiteY217" fmla="*/ 382708 h 2006953"/>
                <a:gd name="connsiteX218" fmla="*/ 10696542 w 12192000"/>
                <a:gd name="connsiteY218" fmla="*/ 456677 h 2006953"/>
                <a:gd name="connsiteX219" fmla="*/ 10696542 w 12192000"/>
                <a:gd name="connsiteY219" fmla="*/ 485621 h 2006953"/>
                <a:gd name="connsiteX220" fmla="*/ 10702974 w 12192000"/>
                <a:gd name="connsiteY220" fmla="*/ 495269 h 2006953"/>
                <a:gd name="connsiteX221" fmla="*/ 10696542 w 12192000"/>
                <a:gd name="connsiteY221" fmla="*/ 533862 h 2006953"/>
                <a:gd name="connsiteX222" fmla="*/ 10702974 w 12192000"/>
                <a:gd name="connsiteY222" fmla="*/ 543510 h 2006953"/>
                <a:gd name="connsiteX223" fmla="*/ 10709406 w 12192000"/>
                <a:gd name="connsiteY223" fmla="*/ 685016 h 2006953"/>
                <a:gd name="connsiteX224" fmla="*/ 10709406 w 12192000"/>
                <a:gd name="connsiteY224" fmla="*/ 765417 h 2006953"/>
                <a:gd name="connsiteX225" fmla="*/ 10719055 w 12192000"/>
                <a:gd name="connsiteY225" fmla="*/ 778281 h 2006953"/>
                <a:gd name="connsiteX226" fmla="*/ 10712623 w 12192000"/>
                <a:gd name="connsiteY226" fmla="*/ 794361 h 2006953"/>
                <a:gd name="connsiteX227" fmla="*/ 10719055 w 12192000"/>
                <a:gd name="connsiteY227" fmla="*/ 804009 h 2006953"/>
                <a:gd name="connsiteX228" fmla="*/ 10831616 w 12192000"/>
                <a:gd name="connsiteY228" fmla="*/ 804009 h 2006953"/>
                <a:gd name="connsiteX229" fmla="*/ 10844480 w 12192000"/>
                <a:gd name="connsiteY229" fmla="*/ 64320 h 2006953"/>
                <a:gd name="connsiteX230" fmla="*/ 11114627 w 12192000"/>
                <a:gd name="connsiteY230" fmla="*/ 64320 h 2006953"/>
                <a:gd name="connsiteX231" fmla="*/ 11114627 w 12192000"/>
                <a:gd name="connsiteY231" fmla="*/ 807225 h 2006953"/>
                <a:gd name="connsiteX232" fmla="*/ 11243269 w 12192000"/>
                <a:gd name="connsiteY232" fmla="*/ 807225 h 2006953"/>
                <a:gd name="connsiteX233" fmla="*/ 11243269 w 12192000"/>
                <a:gd name="connsiteY233" fmla="*/ 665719 h 2006953"/>
                <a:gd name="connsiteX234" fmla="*/ 11246485 w 12192000"/>
                <a:gd name="connsiteY234" fmla="*/ 627127 h 2006953"/>
                <a:gd name="connsiteX235" fmla="*/ 11246485 w 12192000"/>
                <a:gd name="connsiteY235" fmla="*/ 594967 h 2006953"/>
                <a:gd name="connsiteX236" fmla="*/ 11246485 w 12192000"/>
                <a:gd name="connsiteY236" fmla="*/ 582102 h 2006953"/>
                <a:gd name="connsiteX237" fmla="*/ 11278645 w 12192000"/>
                <a:gd name="connsiteY237" fmla="*/ 553158 h 2006953"/>
                <a:gd name="connsiteX238" fmla="*/ 11278645 w 12192000"/>
                <a:gd name="connsiteY238" fmla="*/ 463109 h 2006953"/>
                <a:gd name="connsiteX239" fmla="*/ 11381558 w 12192000"/>
                <a:gd name="connsiteY239" fmla="*/ 440597 h 2006953"/>
                <a:gd name="connsiteX240" fmla="*/ 11506984 w 12192000"/>
                <a:gd name="connsiteY240" fmla="*/ 469541 h 2006953"/>
                <a:gd name="connsiteX241" fmla="*/ 11506984 w 12192000"/>
                <a:gd name="connsiteY241" fmla="*/ 553158 h 2006953"/>
                <a:gd name="connsiteX242" fmla="*/ 11523064 w 12192000"/>
                <a:gd name="connsiteY242" fmla="*/ 588534 h 2006953"/>
                <a:gd name="connsiteX243" fmla="*/ 11523064 w 12192000"/>
                <a:gd name="connsiteY243" fmla="*/ 1209230 h 2006953"/>
                <a:gd name="connsiteX244" fmla="*/ 11535928 w 12192000"/>
                <a:gd name="connsiteY244" fmla="*/ 1209230 h 2006953"/>
                <a:gd name="connsiteX245" fmla="*/ 11539144 w 12192000"/>
                <a:gd name="connsiteY245" fmla="*/ 1170637 h 2006953"/>
                <a:gd name="connsiteX246" fmla="*/ 11555224 w 12192000"/>
                <a:gd name="connsiteY246" fmla="*/ 1128829 h 2006953"/>
                <a:gd name="connsiteX247" fmla="*/ 11577737 w 12192000"/>
                <a:gd name="connsiteY247" fmla="*/ 1128829 h 2006953"/>
                <a:gd name="connsiteX248" fmla="*/ 11587385 w 12192000"/>
                <a:gd name="connsiteY248" fmla="*/ 1074156 h 2006953"/>
                <a:gd name="connsiteX249" fmla="*/ 11638841 w 12192000"/>
                <a:gd name="connsiteY249" fmla="*/ 1087020 h 2006953"/>
                <a:gd name="connsiteX250" fmla="*/ 11716026 w 12192000"/>
                <a:gd name="connsiteY250" fmla="*/ 1080588 h 2006953"/>
                <a:gd name="connsiteX251" fmla="*/ 11722458 w 12192000"/>
                <a:gd name="connsiteY251" fmla="*/ 1064508 h 2006953"/>
                <a:gd name="connsiteX252" fmla="*/ 11722458 w 12192000"/>
                <a:gd name="connsiteY252" fmla="*/ 1035564 h 2006953"/>
                <a:gd name="connsiteX253" fmla="*/ 11825372 w 12192000"/>
                <a:gd name="connsiteY253" fmla="*/ 1035564 h 2006953"/>
                <a:gd name="connsiteX254" fmla="*/ 11831804 w 12192000"/>
                <a:gd name="connsiteY254" fmla="*/ 1077372 h 2006953"/>
                <a:gd name="connsiteX255" fmla="*/ 11896125 w 12192000"/>
                <a:gd name="connsiteY255" fmla="*/ 1087020 h 2006953"/>
                <a:gd name="connsiteX256" fmla="*/ 11915421 w 12192000"/>
                <a:gd name="connsiteY256" fmla="*/ 1090236 h 2006953"/>
                <a:gd name="connsiteX257" fmla="*/ 11944365 w 12192000"/>
                <a:gd name="connsiteY257" fmla="*/ 1080588 h 2006953"/>
                <a:gd name="connsiteX258" fmla="*/ 11976525 w 12192000"/>
                <a:gd name="connsiteY258" fmla="*/ 1080588 h 2006953"/>
                <a:gd name="connsiteX259" fmla="*/ 11976525 w 12192000"/>
                <a:gd name="connsiteY259" fmla="*/ 1122397 h 2006953"/>
                <a:gd name="connsiteX260" fmla="*/ 11992606 w 12192000"/>
                <a:gd name="connsiteY260" fmla="*/ 1132045 h 2006953"/>
                <a:gd name="connsiteX261" fmla="*/ 11995822 w 12192000"/>
                <a:gd name="connsiteY261" fmla="*/ 1151341 h 2006953"/>
                <a:gd name="connsiteX262" fmla="*/ 12008686 w 12192000"/>
                <a:gd name="connsiteY262" fmla="*/ 1157773 h 2006953"/>
                <a:gd name="connsiteX263" fmla="*/ 12018334 w 12192000"/>
                <a:gd name="connsiteY263" fmla="*/ 1215662 h 2006953"/>
                <a:gd name="connsiteX264" fmla="*/ 12018334 w 12192000"/>
                <a:gd name="connsiteY264" fmla="*/ 787929 h 2006953"/>
                <a:gd name="connsiteX265" fmla="*/ 12037630 w 12192000"/>
                <a:gd name="connsiteY265" fmla="*/ 566022 h 2006953"/>
                <a:gd name="connsiteX266" fmla="*/ 12047278 w 12192000"/>
                <a:gd name="connsiteY266" fmla="*/ 566022 h 2006953"/>
                <a:gd name="connsiteX267" fmla="*/ 12105167 w 12192000"/>
                <a:gd name="connsiteY267" fmla="*/ 591751 h 2006953"/>
                <a:gd name="connsiteX268" fmla="*/ 12118031 w 12192000"/>
                <a:gd name="connsiteY268" fmla="*/ 591751 h 2006953"/>
                <a:gd name="connsiteX269" fmla="*/ 12124463 w 12192000"/>
                <a:gd name="connsiteY269" fmla="*/ 578886 h 2006953"/>
                <a:gd name="connsiteX270" fmla="*/ 12179136 w 12192000"/>
                <a:gd name="connsiteY270" fmla="*/ 566022 h 2006953"/>
                <a:gd name="connsiteX271" fmla="*/ 12192000 w 12192000"/>
                <a:gd name="connsiteY271" fmla="*/ 566022 h 2006953"/>
                <a:gd name="connsiteX272" fmla="*/ 12192000 w 12192000"/>
                <a:gd name="connsiteY272" fmla="*/ 1533981 h 2006953"/>
                <a:gd name="connsiteX273" fmla="*/ 12192000 w 12192000"/>
                <a:gd name="connsiteY273" fmla="*/ 1579074 h 2006953"/>
                <a:gd name="connsiteX274" fmla="*/ 12192000 w 12192000"/>
                <a:gd name="connsiteY274" fmla="*/ 2006953 h 2006953"/>
                <a:gd name="connsiteX275" fmla="*/ 0 w 12192000"/>
                <a:gd name="connsiteY275" fmla="*/ 2006953 h 2006953"/>
                <a:gd name="connsiteX276" fmla="*/ 0 w 12192000"/>
                <a:gd name="connsiteY276" fmla="*/ 1579074 h 2006953"/>
                <a:gd name="connsiteX277" fmla="*/ 0 w 12192000"/>
                <a:gd name="connsiteY277" fmla="*/ 1533981 h 2006953"/>
                <a:gd name="connsiteX278" fmla="*/ 0 w 12192000"/>
                <a:gd name="connsiteY278" fmla="*/ 1125613 h 2006953"/>
                <a:gd name="connsiteX279" fmla="*/ 64321 w 12192000"/>
                <a:gd name="connsiteY279" fmla="*/ 1128829 h 2006953"/>
                <a:gd name="connsiteX280" fmla="*/ 32161 w 12192000"/>
                <a:gd name="connsiteY280" fmla="*/ 1157773 h 2006953"/>
                <a:gd name="connsiteX281" fmla="*/ 99697 w 12192000"/>
                <a:gd name="connsiteY281" fmla="*/ 1183501 h 2006953"/>
                <a:gd name="connsiteX282" fmla="*/ 54673 w 12192000"/>
                <a:gd name="connsiteY282" fmla="*/ 1212446 h 2006953"/>
                <a:gd name="connsiteX283" fmla="*/ 157586 w 12192000"/>
                <a:gd name="connsiteY283" fmla="*/ 1238174 h 2006953"/>
                <a:gd name="connsiteX284" fmla="*/ 157586 w 12192000"/>
                <a:gd name="connsiteY284" fmla="*/ 1279982 h 2006953"/>
                <a:gd name="connsiteX285" fmla="*/ 176882 w 12192000"/>
                <a:gd name="connsiteY285" fmla="*/ 1283198 h 2006953"/>
                <a:gd name="connsiteX286" fmla="*/ 302308 w 12192000"/>
                <a:gd name="connsiteY286" fmla="*/ 1260686 h 2006953"/>
                <a:gd name="connsiteX287" fmla="*/ 376277 w 12192000"/>
                <a:gd name="connsiteY287" fmla="*/ 1267118 h 2006953"/>
                <a:gd name="connsiteX288" fmla="*/ 405221 w 12192000"/>
                <a:gd name="connsiteY288" fmla="*/ 1260686 h 2006953"/>
                <a:gd name="connsiteX289" fmla="*/ 453462 w 12192000"/>
                <a:gd name="connsiteY289" fmla="*/ 1308927 h 2006953"/>
                <a:gd name="connsiteX290" fmla="*/ 466326 w 12192000"/>
                <a:gd name="connsiteY290" fmla="*/ 1308927 h 2006953"/>
                <a:gd name="connsiteX291" fmla="*/ 472758 w 12192000"/>
                <a:gd name="connsiteY291" fmla="*/ 1273550 h 2006953"/>
                <a:gd name="connsiteX292" fmla="*/ 472758 w 12192000"/>
                <a:gd name="connsiteY292" fmla="*/ 1193149 h 2006953"/>
                <a:gd name="connsiteX293" fmla="*/ 475974 w 12192000"/>
                <a:gd name="connsiteY293" fmla="*/ 1154557 h 2006953"/>
                <a:gd name="connsiteX294" fmla="*/ 479190 w 12192000"/>
                <a:gd name="connsiteY294" fmla="*/ 1106316 h 2006953"/>
                <a:gd name="connsiteX295" fmla="*/ 482406 w 12192000"/>
                <a:gd name="connsiteY295" fmla="*/ 1070940 h 2006953"/>
                <a:gd name="connsiteX296" fmla="*/ 553159 w 12192000"/>
                <a:gd name="connsiteY296" fmla="*/ 1032348 h 2006953"/>
                <a:gd name="connsiteX297" fmla="*/ 604615 w 12192000"/>
                <a:gd name="connsiteY297" fmla="*/ 1070940 h 2006953"/>
                <a:gd name="connsiteX298" fmla="*/ 611047 w 12192000"/>
                <a:gd name="connsiteY298" fmla="*/ 1138477 h 2006953"/>
                <a:gd name="connsiteX299" fmla="*/ 611047 w 12192000"/>
                <a:gd name="connsiteY299" fmla="*/ 1334655 h 2006953"/>
                <a:gd name="connsiteX300" fmla="*/ 643208 w 12192000"/>
                <a:gd name="connsiteY300" fmla="*/ 1402192 h 2006953"/>
                <a:gd name="connsiteX301" fmla="*/ 652856 w 12192000"/>
                <a:gd name="connsiteY301" fmla="*/ 1402192 h 2006953"/>
                <a:gd name="connsiteX302" fmla="*/ 656072 w 12192000"/>
                <a:gd name="connsiteY302" fmla="*/ 1373247 h 2006953"/>
                <a:gd name="connsiteX303" fmla="*/ 649640 w 12192000"/>
                <a:gd name="connsiteY303" fmla="*/ 1283198 h 2006953"/>
                <a:gd name="connsiteX304" fmla="*/ 733257 w 12192000"/>
                <a:gd name="connsiteY304" fmla="*/ 1283198 h 2006953"/>
                <a:gd name="connsiteX305" fmla="*/ 720393 w 12192000"/>
                <a:gd name="connsiteY305" fmla="*/ 1209230 h 2006953"/>
                <a:gd name="connsiteX306" fmla="*/ 839386 w 12192000"/>
                <a:gd name="connsiteY306" fmla="*/ 1212446 h 2006953"/>
                <a:gd name="connsiteX307" fmla="*/ 855466 w 12192000"/>
                <a:gd name="connsiteY307" fmla="*/ 1222094 h 2006953"/>
                <a:gd name="connsiteX308" fmla="*/ 868330 w 12192000"/>
                <a:gd name="connsiteY308" fmla="*/ 1222094 h 2006953"/>
                <a:gd name="connsiteX309" fmla="*/ 871547 w 12192000"/>
                <a:gd name="connsiteY309" fmla="*/ 1151341 h 2006953"/>
                <a:gd name="connsiteX310" fmla="*/ 884411 w 12192000"/>
                <a:gd name="connsiteY310" fmla="*/ 1154557 h 2006953"/>
                <a:gd name="connsiteX311" fmla="*/ 906923 w 12192000"/>
                <a:gd name="connsiteY311" fmla="*/ 1132045 h 2006953"/>
                <a:gd name="connsiteX312" fmla="*/ 977676 w 12192000"/>
                <a:gd name="connsiteY312" fmla="*/ 1135261 h 2006953"/>
                <a:gd name="connsiteX313" fmla="*/ 990540 w 12192000"/>
                <a:gd name="connsiteY313" fmla="*/ 1151341 h 2006953"/>
                <a:gd name="connsiteX314" fmla="*/ 1061293 w 12192000"/>
                <a:gd name="connsiteY314" fmla="*/ 1160989 h 2006953"/>
                <a:gd name="connsiteX315" fmla="*/ 1061293 w 12192000"/>
                <a:gd name="connsiteY315" fmla="*/ 1173853 h 2006953"/>
                <a:gd name="connsiteX316" fmla="*/ 1061293 w 12192000"/>
                <a:gd name="connsiteY316" fmla="*/ 1386112 h 2006953"/>
                <a:gd name="connsiteX317" fmla="*/ 1067725 w 12192000"/>
                <a:gd name="connsiteY317" fmla="*/ 1431136 h 2006953"/>
                <a:gd name="connsiteX318" fmla="*/ 1115965 w 12192000"/>
                <a:gd name="connsiteY318" fmla="*/ 1431136 h 2006953"/>
                <a:gd name="connsiteX319" fmla="*/ 1125613 w 12192000"/>
                <a:gd name="connsiteY319" fmla="*/ 1379680 h 2006953"/>
                <a:gd name="connsiteX320" fmla="*/ 1135262 w 12192000"/>
                <a:gd name="connsiteY320" fmla="*/ 1279982 h 2006953"/>
                <a:gd name="connsiteX321" fmla="*/ 1119182 w 12192000"/>
                <a:gd name="connsiteY321" fmla="*/ 1151341 h 2006953"/>
                <a:gd name="connsiteX322" fmla="*/ 1183502 w 12192000"/>
                <a:gd name="connsiteY322" fmla="*/ 1151341 h 2006953"/>
                <a:gd name="connsiteX323" fmla="*/ 1183502 w 12192000"/>
                <a:gd name="connsiteY323" fmla="*/ 1132045 h 2006953"/>
                <a:gd name="connsiteX324" fmla="*/ 1257471 w 12192000"/>
                <a:gd name="connsiteY324" fmla="*/ 1132045 h 2006953"/>
                <a:gd name="connsiteX325" fmla="*/ 1308928 w 12192000"/>
                <a:gd name="connsiteY325" fmla="*/ 1148125 h 2006953"/>
                <a:gd name="connsiteX326" fmla="*/ 1395761 w 12192000"/>
                <a:gd name="connsiteY326" fmla="*/ 1148125 h 2006953"/>
                <a:gd name="connsiteX327" fmla="*/ 1373249 w 12192000"/>
                <a:gd name="connsiteY327" fmla="*/ 1283198 h 2006953"/>
                <a:gd name="connsiteX328" fmla="*/ 1382897 w 12192000"/>
                <a:gd name="connsiteY328" fmla="*/ 1453648 h 2006953"/>
                <a:gd name="connsiteX329" fmla="*/ 1411841 w 12192000"/>
                <a:gd name="connsiteY329" fmla="*/ 1398976 h 2006953"/>
                <a:gd name="connsiteX330" fmla="*/ 1463298 w 12192000"/>
                <a:gd name="connsiteY330" fmla="*/ 1398976 h 2006953"/>
                <a:gd name="connsiteX331" fmla="*/ 1476162 w 12192000"/>
                <a:gd name="connsiteY331" fmla="*/ 1360383 h 2006953"/>
                <a:gd name="connsiteX332" fmla="*/ 1482594 w 12192000"/>
                <a:gd name="connsiteY332" fmla="*/ 1325007 h 2006953"/>
                <a:gd name="connsiteX333" fmla="*/ 1489026 w 12192000"/>
                <a:gd name="connsiteY333" fmla="*/ 1286414 h 2006953"/>
                <a:gd name="connsiteX334" fmla="*/ 1514754 w 12192000"/>
                <a:gd name="connsiteY334" fmla="*/ 1096668 h 2006953"/>
                <a:gd name="connsiteX335" fmla="*/ 1524402 w 12192000"/>
                <a:gd name="connsiteY335" fmla="*/ 1003403 h 2006953"/>
                <a:gd name="connsiteX336" fmla="*/ 1524402 w 12192000"/>
                <a:gd name="connsiteY336" fmla="*/ 816873 h 2006953"/>
                <a:gd name="connsiteX337" fmla="*/ 1505106 w 12192000"/>
                <a:gd name="connsiteY337" fmla="*/ 662503 h 2006953"/>
                <a:gd name="connsiteX338" fmla="*/ 1489026 w 12192000"/>
                <a:gd name="connsiteY338" fmla="*/ 559590 h 2006953"/>
                <a:gd name="connsiteX339" fmla="*/ 1550131 w 12192000"/>
                <a:gd name="connsiteY339" fmla="*/ 527430 h 2006953"/>
                <a:gd name="connsiteX340" fmla="*/ 1556563 w 12192000"/>
                <a:gd name="connsiteY340" fmla="*/ 495269 h 2006953"/>
                <a:gd name="connsiteX341" fmla="*/ 1556563 w 12192000"/>
                <a:gd name="connsiteY341" fmla="*/ 472757 h 2006953"/>
                <a:gd name="connsiteX342" fmla="*/ 1562995 w 12192000"/>
                <a:gd name="connsiteY342" fmla="*/ 392356 h 2006953"/>
                <a:gd name="connsiteX343" fmla="*/ 1575859 w 12192000"/>
                <a:gd name="connsiteY343" fmla="*/ 530646 h 2006953"/>
                <a:gd name="connsiteX344" fmla="*/ 1624099 w 12192000"/>
                <a:gd name="connsiteY344" fmla="*/ 578886 h 2006953"/>
                <a:gd name="connsiteX345" fmla="*/ 1595155 w 12192000"/>
                <a:gd name="connsiteY345" fmla="*/ 868330 h 2006953"/>
                <a:gd name="connsiteX346" fmla="*/ 1595155 w 12192000"/>
                <a:gd name="connsiteY346" fmla="*/ 1045212 h 2006953"/>
                <a:gd name="connsiteX347" fmla="*/ 1617667 w 12192000"/>
                <a:gd name="connsiteY347" fmla="*/ 1402192 h 2006953"/>
                <a:gd name="connsiteX348" fmla="*/ 1730229 w 12192000"/>
                <a:gd name="connsiteY348" fmla="*/ 1402192 h 2006953"/>
                <a:gd name="connsiteX349" fmla="*/ 1746309 w 12192000"/>
                <a:gd name="connsiteY349" fmla="*/ 916570 h 2006953"/>
                <a:gd name="connsiteX350" fmla="*/ 1723797 w 12192000"/>
                <a:gd name="connsiteY350" fmla="*/ 900490 h 2006953"/>
                <a:gd name="connsiteX351" fmla="*/ 1727013 w 12192000"/>
                <a:gd name="connsiteY351" fmla="*/ 894058 h 2006953"/>
                <a:gd name="connsiteX352" fmla="*/ 1762389 w 12192000"/>
                <a:gd name="connsiteY352" fmla="*/ 877978 h 2006953"/>
                <a:gd name="connsiteX353" fmla="*/ 1910327 w 12192000"/>
                <a:gd name="connsiteY353" fmla="*/ 877978 h 2006953"/>
                <a:gd name="connsiteX354" fmla="*/ 1945703 w 12192000"/>
                <a:gd name="connsiteY354" fmla="*/ 897274 h 2006953"/>
                <a:gd name="connsiteX355" fmla="*/ 1929623 w 12192000"/>
                <a:gd name="connsiteY355" fmla="*/ 923002 h 2006953"/>
                <a:gd name="connsiteX356" fmla="*/ 1936055 w 12192000"/>
                <a:gd name="connsiteY356" fmla="*/ 932650 h 2006953"/>
                <a:gd name="connsiteX357" fmla="*/ 1926407 w 12192000"/>
                <a:gd name="connsiteY357" fmla="*/ 958379 h 2006953"/>
                <a:gd name="connsiteX358" fmla="*/ 1936055 w 12192000"/>
                <a:gd name="connsiteY358" fmla="*/ 980891 h 2006953"/>
                <a:gd name="connsiteX359" fmla="*/ 1936055 w 12192000"/>
                <a:gd name="connsiteY359" fmla="*/ 1087020 h 2006953"/>
                <a:gd name="connsiteX360" fmla="*/ 1929623 w 12192000"/>
                <a:gd name="connsiteY360" fmla="*/ 1122397 h 2006953"/>
                <a:gd name="connsiteX361" fmla="*/ 1936055 w 12192000"/>
                <a:gd name="connsiteY361" fmla="*/ 1138477 h 2006953"/>
                <a:gd name="connsiteX362" fmla="*/ 1929623 w 12192000"/>
                <a:gd name="connsiteY362" fmla="*/ 1148125 h 2006953"/>
                <a:gd name="connsiteX363" fmla="*/ 1929623 w 12192000"/>
                <a:gd name="connsiteY363" fmla="*/ 1402192 h 2006953"/>
                <a:gd name="connsiteX364" fmla="*/ 1987512 w 12192000"/>
                <a:gd name="connsiteY364" fmla="*/ 1402192 h 2006953"/>
                <a:gd name="connsiteX365" fmla="*/ 1997160 w 12192000"/>
                <a:gd name="connsiteY365" fmla="*/ 1006619 h 2006953"/>
                <a:gd name="connsiteX366" fmla="*/ 1990728 w 12192000"/>
                <a:gd name="connsiteY366" fmla="*/ 993755 h 2006953"/>
                <a:gd name="connsiteX367" fmla="*/ 2000376 w 12192000"/>
                <a:gd name="connsiteY367" fmla="*/ 974459 h 2006953"/>
                <a:gd name="connsiteX368" fmla="*/ 2000376 w 12192000"/>
                <a:gd name="connsiteY368" fmla="*/ 951947 h 2006953"/>
                <a:gd name="connsiteX369" fmla="*/ 2000376 w 12192000"/>
                <a:gd name="connsiteY369" fmla="*/ 935866 h 2006953"/>
                <a:gd name="connsiteX370" fmla="*/ 2138666 w 12192000"/>
                <a:gd name="connsiteY370" fmla="*/ 935866 h 2006953"/>
                <a:gd name="connsiteX371" fmla="*/ 2138666 w 12192000"/>
                <a:gd name="connsiteY371" fmla="*/ 984107 h 2006953"/>
                <a:gd name="connsiteX372" fmla="*/ 2157962 w 12192000"/>
                <a:gd name="connsiteY372" fmla="*/ 1016267 h 2006953"/>
                <a:gd name="connsiteX373" fmla="*/ 2157962 w 12192000"/>
                <a:gd name="connsiteY373" fmla="*/ 1402192 h 2006953"/>
                <a:gd name="connsiteX374" fmla="*/ 2167610 w 12192000"/>
                <a:gd name="connsiteY374" fmla="*/ 1405408 h 2006953"/>
                <a:gd name="connsiteX375" fmla="*/ 2183690 w 12192000"/>
                <a:gd name="connsiteY375" fmla="*/ 1325007 h 2006953"/>
                <a:gd name="connsiteX376" fmla="*/ 2183690 w 12192000"/>
                <a:gd name="connsiteY376" fmla="*/ 765417 h 2006953"/>
                <a:gd name="connsiteX377" fmla="*/ 2321980 w 12192000"/>
                <a:gd name="connsiteY377" fmla="*/ 765417 h 2006953"/>
                <a:gd name="connsiteX378" fmla="*/ 2338060 w 12192000"/>
                <a:gd name="connsiteY378" fmla="*/ 807225 h 2006953"/>
                <a:gd name="connsiteX379" fmla="*/ 2334844 w 12192000"/>
                <a:gd name="connsiteY379" fmla="*/ 1341087 h 2006953"/>
                <a:gd name="connsiteX380" fmla="*/ 2360572 w 12192000"/>
                <a:gd name="connsiteY380" fmla="*/ 1353951 h 2006953"/>
                <a:gd name="connsiteX381" fmla="*/ 2379868 w 12192000"/>
                <a:gd name="connsiteY381" fmla="*/ 1350735 h 2006953"/>
                <a:gd name="connsiteX382" fmla="*/ 2379868 w 12192000"/>
                <a:gd name="connsiteY382" fmla="*/ 585318 h 2006953"/>
                <a:gd name="connsiteX383" fmla="*/ 2489214 w 12192000"/>
                <a:gd name="connsiteY383" fmla="*/ 585318 h 2006953"/>
                <a:gd name="connsiteX384" fmla="*/ 2489214 w 12192000"/>
                <a:gd name="connsiteY384" fmla="*/ 1350735 h 2006953"/>
                <a:gd name="connsiteX385" fmla="*/ 2498862 w 12192000"/>
                <a:gd name="connsiteY385" fmla="*/ 1353951 h 2006953"/>
                <a:gd name="connsiteX386" fmla="*/ 2531022 w 12192000"/>
                <a:gd name="connsiteY386" fmla="*/ 1344303 h 2006953"/>
                <a:gd name="connsiteX387" fmla="*/ 2534238 w 12192000"/>
                <a:gd name="connsiteY387" fmla="*/ 849033 h 2006953"/>
                <a:gd name="connsiteX388" fmla="*/ 2531022 w 12192000"/>
                <a:gd name="connsiteY388" fmla="*/ 823305 h 2006953"/>
                <a:gd name="connsiteX389" fmla="*/ 2531022 w 12192000"/>
                <a:gd name="connsiteY389" fmla="*/ 794361 h 2006953"/>
                <a:gd name="connsiteX390" fmla="*/ 2543886 w 12192000"/>
                <a:gd name="connsiteY390" fmla="*/ 755768 h 2006953"/>
                <a:gd name="connsiteX391" fmla="*/ 2601775 w 12192000"/>
                <a:gd name="connsiteY391" fmla="*/ 752552 h 2006953"/>
                <a:gd name="connsiteX392" fmla="*/ 2685392 w 12192000"/>
                <a:gd name="connsiteY392" fmla="*/ 752552 h 2006953"/>
                <a:gd name="connsiteX393" fmla="*/ 2685392 w 12192000"/>
                <a:gd name="connsiteY393" fmla="*/ 1144909 h 2006953"/>
                <a:gd name="connsiteX394" fmla="*/ 2695040 w 12192000"/>
                <a:gd name="connsiteY394" fmla="*/ 1373247 h 2006953"/>
                <a:gd name="connsiteX395" fmla="*/ 2707904 w 12192000"/>
                <a:gd name="connsiteY395" fmla="*/ 1353951 h 2006953"/>
                <a:gd name="connsiteX396" fmla="*/ 2733633 w 12192000"/>
                <a:gd name="connsiteY396" fmla="*/ 1353951 h 2006953"/>
                <a:gd name="connsiteX397" fmla="*/ 2733633 w 12192000"/>
                <a:gd name="connsiteY397" fmla="*/ 1022699 h 2006953"/>
                <a:gd name="connsiteX398" fmla="*/ 2749713 w 12192000"/>
                <a:gd name="connsiteY398" fmla="*/ 996971 h 2006953"/>
                <a:gd name="connsiteX399" fmla="*/ 2772225 w 12192000"/>
                <a:gd name="connsiteY399" fmla="*/ 977675 h 2006953"/>
                <a:gd name="connsiteX400" fmla="*/ 2785089 w 12192000"/>
                <a:gd name="connsiteY400" fmla="*/ 961595 h 2006953"/>
                <a:gd name="connsiteX401" fmla="*/ 2820466 w 12192000"/>
                <a:gd name="connsiteY401" fmla="*/ 916570 h 2006953"/>
                <a:gd name="connsiteX402" fmla="*/ 2855842 w 12192000"/>
                <a:gd name="connsiteY402" fmla="*/ 849033 h 2006953"/>
                <a:gd name="connsiteX403" fmla="*/ 2855842 w 12192000"/>
                <a:gd name="connsiteY403" fmla="*/ 758984 h 2006953"/>
                <a:gd name="connsiteX404" fmla="*/ 2868706 w 12192000"/>
                <a:gd name="connsiteY404" fmla="*/ 758984 h 2006953"/>
                <a:gd name="connsiteX405" fmla="*/ 2871922 w 12192000"/>
                <a:gd name="connsiteY405" fmla="*/ 900490 h 2006953"/>
                <a:gd name="connsiteX406" fmla="*/ 2900866 w 12192000"/>
                <a:gd name="connsiteY406" fmla="*/ 916570 h 2006953"/>
                <a:gd name="connsiteX407" fmla="*/ 2900866 w 12192000"/>
                <a:gd name="connsiteY407" fmla="*/ 948731 h 2006953"/>
                <a:gd name="connsiteX408" fmla="*/ 2933027 w 12192000"/>
                <a:gd name="connsiteY408" fmla="*/ 961595 h 2006953"/>
                <a:gd name="connsiteX409" fmla="*/ 2955539 w 12192000"/>
                <a:gd name="connsiteY409" fmla="*/ 977675 h 2006953"/>
                <a:gd name="connsiteX410" fmla="*/ 2965187 w 12192000"/>
                <a:gd name="connsiteY410" fmla="*/ 1022699 h 2006953"/>
                <a:gd name="connsiteX411" fmla="*/ 2974836 w 12192000"/>
                <a:gd name="connsiteY411" fmla="*/ 1029132 h 2006953"/>
                <a:gd name="connsiteX412" fmla="*/ 2981268 w 12192000"/>
                <a:gd name="connsiteY412" fmla="*/ 1106316 h 2006953"/>
                <a:gd name="connsiteX413" fmla="*/ 2981268 w 12192000"/>
                <a:gd name="connsiteY413" fmla="*/ 1209230 h 2006953"/>
                <a:gd name="connsiteX414" fmla="*/ 2987699 w 12192000"/>
                <a:gd name="connsiteY414" fmla="*/ 1212446 h 2006953"/>
                <a:gd name="connsiteX415" fmla="*/ 3013428 w 12192000"/>
                <a:gd name="connsiteY415" fmla="*/ 1199581 h 2006953"/>
                <a:gd name="connsiteX416" fmla="*/ 3013428 w 12192000"/>
                <a:gd name="connsiteY416" fmla="*/ 1177069 h 2006953"/>
                <a:gd name="connsiteX417" fmla="*/ 3019860 w 12192000"/>
                <a:gd name="connsiteY417" fmla="*/ 1177069 h 2006953"/>
                <a:gd name="connsiteX418" fmla="*/ 3019860 w 12192000"/>
                <a:gd name="connsiteY418" fmla="*/ 1199581 h 2006953"/>
                <a:gd name="connsiteX419" fmla="*/ 3029508 w 12192000"/>
                <a:gd name="connsiteY419" fmla="*/ 1206014 h 2006953"/>
                <a:gd name="connsiteX420" fmla="*/ 3032724 w 12192000"/>
                <a:gd name="connsiteY420" fmla="*/ 1186717 h 2006953"/>
                <a:gd name="connsiteX421" fmla="*/ 3032724 w 12192000"/>
                <a:gd name="connsiteY421" fmla="*/ 1132045 h 2006953"/>
                <a:gd name="connsiteX422" fmla="*/ 3058452 w 12192000"/>
                <a:gd name="connsiteY422" fmla="*/ 1109532 h 2006953"/>
                <a:gd name="connsiteX423" fmla="*/ 3116341 w 12192000"/>
                <a:gd name="connsiteY423" fmla="*/ 1109532 h 2006953"/>
                <a:gd name="connsiteX424" fmla="*/ 3122773 w 12192000"/>
                <a:gd name="connsiteY424" fmla="*/ 1122397 h 2006953"/>
                <a:gd name="connsiteX425" fmla="*/ 3132421 w 12192000"/>
                <a:gd name="connsiteY425" fmla="*/ 1115965 h 2006953"/>
                <a:gd name="connsiteX426" fmla="*/ 3161365 w 12192000"/>
                <a:gd name="connsiteY426" fmla="*/ 1074156 h 2006953"/>
                <a:gd name="connsiteX427" fmla="*/ 3164582 w 12192000"/>
                <a:gd name="connsiteY427" fmla="*/ 1061292 h 2006953"/>
                <a:gd name="connsiteX428" fmla="*/ 3164582 w 12192000"/>
                <a:gd name="connsiteY428" fmla="*/ 1038780 h 2006953"/>
                <a:gd name="connsiteX429" fmla="*/ 3167798 w 12192000"/>
                <a:gd name="connsiteY429" fmla="*/ 1022699 h 2006953"/>
                <a:gd name="connsiteX430" fmla="*/ 3174230 w 12192000"/>
                <a:gd name="connsiteY430" fmla="*/ 1074156 h 2006953"/>
                <a:gd name="connsiteX431" fmla="*/ 3228903 w 12192000"/>
                <a:gd name="connsiteY431" fmla="*/ 1087020 h 2006953"/>
                <a:gd name="connsiteX432" fmla="*/ 3225686 w 12192000"/>
                <a:gd name="connsiteY432" fmla="*/ 1099884 h 2006953"/>
                <a:gd name="connsiteX433" fmla="*/ 3238551 w 12192000"/>
                <a:gd name="connsiteY433" fmla="*/ 1112748 h 2006953"/>
                <a:gd name="connsiteX434" fmla="*/ 3264279 w 12192000"/>
                <a:gd name="connsiteY434" fmla="*/ 1254254 h 2006953"/>
                <a:gd name="connsiteX435" fmla="*/ 3267495 w 12192000"/>
                <a:gd name="connsiteY435" fmla="*/ 1299279 h 2006953"/>
                <a:gd name="connsiteX436" fmla="*/ 3283575 w 12192000"/>
                <a:gd name="connsiteY436" fmla="*/ 1315359 h 2006953"/>
                <a:gd name="connsiteX437" fmla="*/ 3299655 w 12192000"/>
                <a:gd name="connsiteY437" fmla="*/ 1302495 h 2006953"/>
                <a:gd name="connsiteX438" fmla="*/ 3299655 w 12192000"/>
                <a:gd name="connsiteY438" fmla="*/ 1241390 h 2006953"/>
                <a:gd name="connsiteX439" fmla="*/ 3318952 w 12192000"/>
                <a:gd name="connsiteY439" fmla="*/ 1225310 h 2006953"/>
                <a:gd name="connsiteX440" fmla="*/ 3412217 w 12192000"/>
                <a:gd name="connsiteY440" fmla="*/ 1228526 h 2006953"/>
                <a:gd name="connsiteX441" fmla="*/ 3425081 w 12192000"/>
                <a:gd name="connsiteY441" fmla="*/ 1225310 h 2006953"/>
                <a:gd name="connsiteX442" fmla="*/ 3425081 w 12192000"/>
                <a:gd name="connsiteY442" fmla="*/ 955163 h 2006953"/>
                <a:gd name="connsiteX443" fmla="*/ 3476537 w 12192000"/>
                <a:gd name="connsiteY443" fmla="*/ 900490 h 2006953"/>
                <a:gd name="connsiteX444" fmla="*/ 3476537 w 12192000"/>
                <a:gd name="connsiteY444" fmla="*/ 887626 h 2006953"/>
                <a:gd name="connsiteX445" fmla="*/ 3482970 w 12192000"/>
                <a:gd name="connsiteY445" fmla="*/ 845817 h 2006953"/>
                <a:gd name="connsiteX446" fmla="*/ 3527994 w 12192000"/>
                <a:gd name="connsiteY446" fmla="*/ 900490 h 2006953"/>
                <a:gd name="connsiteX447" fmla="*/ 3550506 w 12192000"/>
                <a:gd name="connsiteY447" fmla="*/ 900490 h 2006953"/>
                <a:gd name="connsiteX448" fmla="*/ 3553722 w 12192000"/>
                <a:gd name="connsiteY448" fmla="*/ 868330 h 2006953"/>
                <a:gd name="connsiteX449" fmla="*/ 3618043 w 12192000"/>
                <a:gd name="connsiteY449" fmla="*/ 932650 h 2006953"/>
                <a:gd name="connsiteX450" fmla="*/ 3611611 w 12192000"/>
                <a:gd name="connsiteY450" fmla="*/ 1041996 h 2006953"/>
                <a:gd name="connsiteX451" fmla="*/ 3614827 w 12192000"/>
                <a:gd name="connsiteY451" fmla="*/ 1170637 h 2006953"/>
                <a:gd name="connsiteX452" fmla="*/ 3630907 w 12192000"/>
                <a:gd name="connsiteY452" fmla="*/ 1180285 h 2006953"/>
                <a:gd name="connsiteX453" fmla="*/ 3646987 w 12192000"/>
                <a:gd name="connsiteY453" fmla="*/ 1167421 h 2006953"/>
                <a:gd name="connsiteX454" fmla="*/ 3679148 w 12192000"/>
                <a:gd name="connsiteY454" fmla="*/ 1164205 h 2006953"/>
                <a:gd name="connsiteX455" fmla="*/ 3679148 w 12192000"/>
                <a:gd name="connsiteY455" fmla="*/ 1054860 h 2006953"/>
                <a:gd name="connsiteX456" fmla="*/ 3737037 w 12192000"/>
                <a:gd name="connsiteY456" fmla="*/ 1025915 h 2006953"/>
                <a:gd name="connsiteX457" fmla="*/ 3823870 w 12192000"/>
                <a:gd name="connsiteY457" fmla="*/ 1025915 h 2006953"/>
                <a:gd name="connsiteX458" fmla="*/ 3833518 w 12192000"/>
                <a:gd name="connsiteY458" fmla="*/ 1041996 h 2006953"/>
                <a:gd name="connsiteX459" fmla="*/ 3846382 w 12192000"/>
                <a:gd name="connsiteY459" fmla="*/ 1041996 h 2006953"/>
                <a:gd name="connsiteX460" fmla="*/ 3856030 w 12192000"/>
                <a:gd name="connsiteY460" fmla="*/ 836169 h 2006953"/>
                <a:gd name="connsiteX461" fmla="*/ 3859246 w 12192000"/>
                <a:gd name="connsiteY461" fmla="*/ 816873 h 2006953"/>
                <a:gd name="connsiteX462" fmla="*/ 3862462 w 12192000"/>
                <a:gd name="connsiteY462" fmla="*/ 791145 h 2006953"/>
                <a:gd name="connsiteX463" fmla="*/ 3936431 w 12192000"/>
                <a:gd name="connsiteY463" fmla="*/ 771849 h 2006953"/>
                <a:gd name="connsiteX464" fmla="*/ 3984671 w 12192000"/>
                <a:gd name="connsiteY464" fmla="*/ 800793 h 2006953"/>
                <a:gd name="connsiteX465" fmla="*/ 3984671 w 12192000"/>
                <a:gd name="connsiteY465" fmla="*/ 984107 h 2006953"/>
                <a:gd name="connsiteX466" fmla="*/ 3997536 w 12192000"/>
                <a:gd name="connsiteY466" fmla="*/ 1009835 h 2006953"/>
                <a:gd name="connsiteX467" fmla="*/ 3997536 w 12192000"/>
                <a:gd name="connsiteY467" fmla="*/ 1186717 h 2006953"/>
                <a:gd name="connsiteX468" fmla="*/ 4036128 w 12192000"/>
                <a:gd name="connsiteY468" fmla="*/ 1315359 h 2006953"/>
                <a:gd name="connsiteX469" fmla="*/ 4045776 w 12192000"/>
                <a:gd name="connsiteY469" fmla="*/ 1315359 h 2006953"/>
                <a:gd name="connsiteX470" fmla="*/ 4048992 w 12192000"/>
                <a:gd name="connsiteY470" fmla="*/ 1286414 h 2006953"/>
                <a:gd name="connsiteX471" fmla="*/ 4110097 w 12192000"/>
                <a:gd name="connsiteY471" fmla="*/ 1193149 h 2006953"/>
                <a:gd name="connsiteX472" fmla="*/ 4151905 w 12192000"/>
                <a:gd name="connsiteY472" fmla="*/ 1196365 h 2006953"/>
                <a:gd name="connsiteX473" fmla="*/ 4161554 w 12192000"/>
                <a:gd name="connsiteY473" fmla="*/ 1350735 h 2006953"/>
                <a:gd name="connsiteX474" fmla="*/ 4177634 w 12192000"/>
                <a:gd name="connsiteY474" fmla="*/ 1357167 h 2006953"/>
                <a:gd name="connsiteX475" fmla="*/ 4225874 w 12192000"/>
                <a:gd name="connsiteY475" fmla="*/ 1341087 h 2006953"/>
                <a:gd name="connsiteX476" fmla="*/ 4232306 w 12192000"/>
                <a:gd name="connsiteY476" fmla="*/ 1318575 h 2006953"/>
                <a:gd name="connsiteX477" fmla="*/ 4232306 w 12192000"/>
                <a:gd name="connsiteY477" fmla="*/ 1061292 h 2006953"/>
                <a:gd name="connsiteX478" fmla="*/ 4473509 w 12192000"/>
                <a:gd name="connsiteY478" fmla="*/ 987323 h 2006953"/>
                <a:gd name="connsiteX479" fmla="*/ 4563558 w 12192000"/>
                <a:gd name="connsiteY479" fmla="*/ 1019483 h 2006953"/>
                <a:gd name="connsiteX480" fmla="*/ 4563558 w 12192000"/>
                <a:gd name="connsiteY480" fmla="*/ 1302495 h 2006953"/>
                <a:gd name="connsiteX481" fmla="*/ 4573206 w 12192000"/>
                <a:gd name="connsiteY481" fmla="*/ 1312143 h 2006953"/>
                <a:gd name="connsiteX482" fmla="*/ 4640744 w 12192000"/>
                <a:gd name="connsiteY482" fmla="*/ 1296063 h 2006953"/>
                <a:gd name="connsiteX483" fmla="*/ 4653607 w 12192000"/>
                <a:gd name="connsiteY483" fmla="*/ 1276766 h 2006953"/>
                <a:gd name="connsiteX484" fmla="*/ 4653607 w 12192000"/>
                <a:gd name="connsiteY484" fmla="*/ 1292847 h 2006953"/>
                <a:gd name="connsiteX485" fmla="*/ 4660039 w 12192000"/>
                <a:gd name="connsiteY485" fmla="*/ 1299279 h 2006953"/>
                <a:gd name="connsiteX486" fmla="*/ 4692200 w 12192000"/>
                <a:gd name="connsiteY486" fmla="*/ 1251038 h 2006953"/>
                <a:gd name="connsiteX487" fmla="*/ 4692200 w 12192000"/>
                <a:gd name="connsiteY487" fmla="*/ 1138477 h 2006953"/>
                <a:gd name="connsiteX488" fmla="*/ 4721144 w 12192000"/>
                <a:gd name="connsiteY488" fmla="*/ 1099884 h 2006953"/>
                <a:gd name="connsiteX489" fmla="*/ 4875514 w 12192000"/>
                <a:gd name="connsiteY489" fmla="*/ 1099884 h 2006953"/>
                <a:gd name="connsiteX490" fmla="*/ 4914106 w 12192000"/>
                <a:gd name="connsiteY490" fmla="*/ 1141693 h 2006953"/>
                <a:gd name="connsiteX491" fmla="*/ 4914106 w 12192000"/>
                <a:gd name="connsiteY491" fmla="*/ 1212446 h 2006953"/>
                <a:gd name="connsiteX492" fmla="*/ 4952699 w 12192000"/>
                <a:gd name="connsiteY492" fmla="*/ 1222094 h 2006953"/>
                <a:gd name="connsiteX493" fmla="*/ 4975211 w 12192000"/>
                <a:gd name="connsiteY493" fmla="*/ 1189933 h 2006953"/>
                <a:gd name="connsiteX494" fmla="*/ 5084556 w 12192000"/>
                <a:gd name="connsiteY494" fmla="*/ 1189933 h 2006953"/>
                <a:gd name="connsiteX495" fmla="*/ 5100636 w 12192000"/>
                <a:gd name="connsiteY495" fmla="*/ 1215662 h 2006953"/>
                <a:gd name="connsiteX496" fmla="*/ 5103853 w 12192000"/>
                <a:gd name="connsiteY496" fmla="*/ 1238174 h 2006953"/>
                <a:gd name="connsiteX497" fmla="*/ 5116717 w 12192000"/>
                <a:gd name="connsiteY497" fmla="*/ 1244606 h 2006953"/>
                <a:gd name="connsiteX498" fmla="*/ 5136013 w 12192000"/>
                <a:gd name="connsiteY498" fmla="*/ 1177069 h 2006953"/>
                <a:gd name="connsiteX499" fmla="*/ 5142445 w 12192000"/>
                <a:gd name="connsiteY499" fmla="*/ 1112748 h 2006953"/>
                <a:gd name="connsiteX500" fmla="*/ 5152093 w 12192000"/>
                <a:gd name="connsiteY500" fmla="*/ 1058076 h 2006953"/>
                <a:gd name="connsiteX501" fmla="*/ 5171389 w 12192000"/>
                <a:gd name="connsiteY501" fmla="*/ 993755 h 2006953"/>
                <a:gd name="connsiteX502" fmla="*/ 5245358 w 12192000"/>
                <a:gd name="connsiteY502" fmla="*/ 919786 h 2006953"/>
                <a:gd name="connsiteX503" fmla="*/ 5283951 w 12192000"/>
                <a:gd name="connsiteY503" fmla="*/ 874762 h 2006953"/>
                <a:gd name="connsiteX504" fmla="*/ 5303247 w 12192000"/>
                <a:gd name="connsiteY504" fmla="*/ 916570 h 2006953"/>
                <a:gd name="connsiteX505" fmla="*/ 5325759 w 12192000"/>
                <a:gd name="connsiteY505" fmla="*/ 1080588 h 2006953"/>
                <a:gd name="connsiteX506" fmla="*/ 5332191 w 12192000"/>
                <a:gd name="connsiteY506" fmla="*/ 1341087 h 2006953"/>
                <a:gd name="connsiteX507" fmla="*/ 5341839 w 12192000"/>
                <a:gd name="connsiteY507" fmla="*/ 1344303 h 2006953"/>
                <a:gd name="connsiteX508" fmla="*/ 5422241 w 12192000"/>
                <a:gd name="connsiteY508" fmla="*/ 1328223 h 2006953"/>
                <a:gd name="connsiteX509" fmla="*/ 5425457 w 12192000"/>
                <a:gd name="connsiteY509" fmla="*/ 1286414 h 2006953"/>
                <a:gd name="connsiteX510" fmla="*/ 5473697 w 12192000"/>
                <a:gd name="connsiteY510" fmla="*/ 1241390 h 2006953"/>
                <a:gd name="connsiteX511" fmla="*/ 5525154 w 12192000"/>
                <a:gd name="connsiteY511" fmla="*/ 1199581 h 2006953"/>
                <a:gd name="connsiteX512" fmla="*/ 5528370 w 12192000"/>
                <a:gd name="connsiteY512" fmla="*/ 1180285 h 2006953"/>
                <a:gd name="connsiteX513" fmla="*/ 5528370 w 12192000"/>
                <a:gd name="connsiteY513" fmla="*/ 1238174 h 2006953"/>
                <a:gd name="connsiteX514" fmla="*/ 5573394 w 12192000"/>
                <a:gd name="connsiteY514" fmla="*/ 1238174 h 2006953"/>
                <a:gd name="connsiteX515" fmla="*/ 5579826 w 12192000"/>
                <a:gd name="connsiteY515" fmla="*/ 1257470 h 2006953"/>
                <a:gd name="connsiteX516" fmla="*/ 5611987 w 12192000"/>
                <a:gd name="connsiteY516" fmla="*/ 1257470 h 2006953"/>
                <a:gd name="connsiteX517" fmla="*/ 5611987 w 12192000"/>
                <a:gd name="connsiteY517" fmla="*/ 1070940 h 2006953"/>
                <a:gd name="connsiteX518" fmla="*/ 5653795 w 12192000"/>
                <a:gd name="connsiteY518" fmla="*/ 1029132 h 2006953"/>
                <a:gd name="connsiteX519" fmla="*/ 5692387 w 12192000"/>
                <a:gd name="connsiteY519" fmla="*/ 996971 h 2006953"/>
                <a:gd name="connsiteX520" fmla="*/ 5792085 w 12192000"/>
                <a:gd name="connsiteY520" fmla="*/ 1025915 h 2006953"/>
                <a:gd name="connsiteX521" fmla="*/ 5798517 w 12192000"/>
                <a:gd name="connsiteY521" fmla="*/ 1048428 h 2006953"/>
                <a:gd name="connsiteX522" fmla="*/ 5801733 w 12192000"/>
                <a:gd name="connsiteY522" fmla="*/ 1251038 h 2006953"/>
                <a:gd name="connsiteX523" fmla="*/ 5811381 w 12192000"/>
                <a:gd name="connsiteY523" fmla="*/ 1305711 h 2006953"/>
                <a:gd name="connsiteX524" fmla="*/ 5804949 w 12192000"/>
                <a:gd name="connsiteY524" fmla="*/ 1357167 h 2006953"/>
                <a:gd name="connsiteX525" fmla="*/ 5830677 w 12192000"/>
                <a:gd name="connsiteY525" fmla="*/ 1398976 h 2006953"/>
                <a:gd name="connsiteX526" fmla="*/ 5862838 w 12192000"/>
                <a:gd name="connsiteY526" fmla="*/ 1392544 h 2006953"/>
                <a:gd name="connsiteX527" fmla="*/ 6013991 w 12192000"/>
                <a:gd name="connsiteY527" fmla="*/ 1395760 h 2006953"/>
                <a:gd name="connsiteX528" fmla="*/ 6059016 w 12192000"/>
                <a:gd name="connsiteY528" fmla="*/ 1386112 h 2006953"/>
                <a:gd name="connsiteX529" fmla="*/ 6091176 w 12192000"/>
                <a:gd name="connsiteY529" fmla="*/ 1386112 h 2006953"/>
                <a:gd name="connsiteX530" fmla="*/ 6104040 w 12192000"/>
                <a:gd name="connsiteY530" fmla="*/ 1373247 h 2006953"/>
                <a:gd name="connsiteX531" fmla="*/ 6184441 w 12192000"/>
                <a:gd name="connsiteY531" fmla="*/ 1373247 h 2006953"/>
                <a:gd name="connsiteX532" fmla="*/ 6213386 w 12192000"/>
                <a:gd name="connsiteY532" fmla="*/ 1296063 h 2006953"/>
                <a:gd name="connsiteX533" fmla="*/ 6226250 w 12192000"/>
                <a:gd name="connsiteY533" fmla="*/ 1267118 h 2006953"/>
                <a:gd name="connsiteX534" fmla="*/ 6229466 w 12192000"/>
                <a:gd name="connsiteY534" fmla="*/ 1244606 h 2006953"/>
                <a:gd name="connsiteX535" fmla="*/ 6181225 w 12192000"/>
                <a:gd name="connsiteY535" fmla="*/ 1148125 h 2006953"/>
                <a:gd name="connsiteX536" fmla="*/ 6229466 w 12192000"/>
                <a:gd name="connsiteY536" fmla="*/ 1074156 h 2006953"/>
                <a:gd name="connsiteX537" fmla="*/ 6235898 w 12192000"/>
                <a:gd name="connsiteY537" fmla="*/ 636775 h 2006953"/>
                <a:gd name="connsiteX538" fmla="*/ 6213386 w 12192000"/>
                <a:gd name="connsiteY538" fmla="*/ 614263 h 2006953"/>
                <a:gd name="connsiteX539" fmla="*/ 6194089 w 12192000"/>
                <a:gd name="connsiteY539" fmla="*/ 566022 h 2006953"/>
                <a:gd name="connsiteX540" fmla="*/ 6277706 w 12192000"/>
                <a:gd name="connsiteY540" fmla="*/ 463109 h 2006953"/>
                <a:gd name="connsiteX541" fmla="*/ 6268058 w 12192000"/>
                <a:gd name="connsiteY541" fmla="*/ 450245 h 2006953"/>
                <a:gd name="connsiteX542" fmla="*/ 6280922 w 12192000"/>
                <a:gd name="connsiteY542" fmla="*/ 437381 h 2006953"/>
                <a:gd name="connsiteX543" fmla="*/ 6280922 w 12192000"/>
                <a:gd name="connsiteY543" fmla="*/ 373060 h 2006953"/>
                <a:gd name="connsiteX544" fmla="*/ 6268058 w 12192000"/>
                <a:gd name="connsiteY544" fmla="*/ 350548 h 2006953"/>
                <a:gd name="connsiteX545" fmla="*/ 6271274 w 12192000"/>
                <a:gd name="connsiteY545" fmla="*/ 321603 h 2006953"/>
                <a:gd name="connsiteX546" fmla="*/ 6287355 w 12192000"/>
                <a:gd name="connsiteY546" fmla="*/ 289443 h 2006953"/>
                <a:gd name="connsiteX547" fmla="*/ 6290571 w 12192000"/>
                <a:gd name="connsiteY547" fmla="*/ 260499 h 2006953"/>
                <a:gd name="connsiteX548" fmla="*/ 6280922 w 12192000"/>
                <a:gd name="connsiteY548" fmla="*/ 237986 h 2006953"/>
                <a:gd name="connsiteX549" fmla="*/ 6297003 w 12192000"/>
                <a:gd name="connsiteY549" fmla="*/ 231554 h 2006953"/>
                <a:gd name="connsiteX550" fmla="*/ 6297003 w 12192000"/>
                <a:gd name="connsiteY550" fmla="*/ 157586 h 2006953"/>
                <a:gd name="connsiteX551" fmla="*/ 6290571 w 12192000"/>
                <a:gd name="connsiteY551" fmla="*/ 154370 h 2006953"/>
                <a:gd name="connsiteX552" fmla="*/ 6297003 w 12192000"/>
                <a:gd name="connsiteY552" fmla="*/ 138289 h 2006953"/>
                <a:gd name="connsiteX553" fmla="*/ 6297003 w 12192000"/>
                <a:gd name="connsiteY553" fmla="*/ 122209 h 2006953"/>
                <a:gd name="connsiteX554" fmla="*/ 6300219 w 12192000"/>
                <a:gd name="connsiteY554" fmla="*/ 102913 h 2006953"/>
                <a:gd name="connsiteX555" fmla="*/ 6303435 w 12192000"/>
                <a:gd name="connsiteY555" fmla="*/ 0 h 2006953"/>
                <a:gd name="connsiteX556" fmla="*/ 6277706 w 12192000"/>
                <a:gd name="connsiteY556" fmla="*/ 649639 h 2006953"/>
                <a:gd name="connsiteX557" fmla="*/ 6277706 w 12192000"/>
                <a:gd name="connsiteY557" fmla="*/ 691448 h 2006953"/>
                <a:gd name="connsiteX558" fmla="*/ 6297003 w 12192000"/>
                <a:gd name="connsiteY558" fmla="*/ 665719 h 2006953"/>
                <a:gd name="connsiteX559" fmla="*/ 6293787 w 12192000"/>
                <a:gd name="connsiteY559" fmla="*/ 649639 h 2006953"/>
                <a:gd name="connsiteX560" fmla="*/ 6277706 w 12192000"/>
                <a:gd name="connsiteY560" fmla="*/ 649639 h 2006953"/>
                <a:gd name="connsiteX561" fmla="*/ 6277706 w 12192000"/>
                <a:gd name="connsiteY561" fmla="*/ 717176 h 2006953"/>
                <a:gd name="connsiteX562" fmla="*/ 6274490 w 12192000"/>
                <a:gd name="connsiteY562" fmla="*/ 755768 h 2006953"/>
                <a:gd name="connsiteX563" fmla="*/ 6293787 w 12192000"/>
                <a:gd name="connsiteY563" fmla="*/ 736472 h 2006953"/>
                <a:gd name="connsiteX564" fmla="*/ 6277706 w 12192000"/>
                <a:gd name="connsiteY564" fmla="*/ 717176 h 2006953"/>
                <a:gd name="connsiteX565" fmla="*/ 6274490 w 12192000"/>
                <a:gd name="connsiteY565" fmla="*/ 781497 h 2006953"/>
                <a:gd name="connsiteX566" fmla="*/ 6274490 w 12192000"/>
                <a:gd name="connsiteY566" fmla="*/ 826521 h 2006953"/>
                <a:gd name="connsiteX567" fmla="*/ 6293787 w 12192000"/>
                <a:gd name="connsiteY567" fmla="*/ 804009 h 2006953"/>
                <a:gd name="connsiteX568" fmla="*/ 6274490 w 12192000"/>
                <a:gd name="connsiteY568" fmla="*/ 781497 h 2006953"/>
                <a:gd name="connsiteX569" fmla="*/ 6274490 w 12192000"/>
                <a:gd name="connsiteY569" fmla="*/ 855466 h 2006953"/>
                <a:gd name="connsiteX570" fmla="*/ 6274490 w 12192000"/>
                <a:gd name="connsiteY570" fmla="*/ 900490 h 2006953"/>
                <a:gd name="connsiteX571" fmla="*/ 6293787 w 12192000"/>
                <a:gd name="connsiteY571" fmla="*/ 874762 h 2006953"/>
                <a:gd name="connsiteX572" fmla="*/ 6274490 w 12192000"/>
                <a:gd name="connsiteY572" fmla="*/ 855466 h 2006953"/>
                <a:gd name="connsiteX573" fmla="*/ 6274490 w 12192000"/>
                <a:gd name="connsiteY573" fmla="*/ 926218 h 2006953"/>
                <a:gd name="connsiteX574" fmla="*/ 6274490 w 12192000"/>
                <a:gd name="connsiteY574" fmla="*/ 977675 h 2006953"/>
                <a:gd name="connsiteX575" fmla="*/ 6293787 w 12192000"/>
                <a:gd name="connsiteY575" fmla="*/ 951947 h 2006953"/>
                <a:gd name="connsiteX576" fmla="*/ 6274490 w 12192000"/>
                <a:gd name="connsiteY576" fmla="*/ 926218 h 2006953"/>
                <a:gd name="connsiteX577" fmla="*/ 6274490 w 12192000"/>
                <a:gd name="connsiteY577" fmla="*/ 1006619 h 2006953"/>
                <a:gd name="connsiteX578" fmla="*/ 6274490 w 12192000"/>
                <a:gd name="connsiteY578" fmla="*/ 1041996 h 2006953"/>
                <a:gd name="connsiteX579" fmla="*/ 6290571 w 12192000"/>
                <a:gd name="connsiteY579" fmla="*/ 1041996 h 2006953"/>
                <a:gd name="connsiteX580" fmla="*/ 6293787 w 12192000"/>
                <a:gd name="connsiteY580" fmla="*/ 1025915 h 2006953"/>
                <a:gd name="connsiteX581" fmla="*/ 6274490 w 12192000"/>
                <a:gd name="connsiteY581" fmla="*/ 1006619 h 2006953"/>
                <a:gd name="connsiteX582" fmla="*/ 6345243 w 12192000"/>
                <a:gd name="connsiteY582" fmla="*/ 1231742 h 2006953"/>
                <a:gd name="connsiteX583" fmla="*/ 6342027 w 12192000"/>
                <a:gd name="connsiteY583" fmla="*/ 1350735 h 2006953"/>
                <a:gd name="connsiteX584" fmla="*/ 6390268 w 12192000"/>
                <a:gd name="connsiteY584" fmla="*/ 1296063 h 2006953"/>
                <a:gd name="connsiteX585" fmla="*/ 6345243 w 12192000"/>
                <a:gd name="connsiteY585" fmla="*/ 1231742 h 2006953"/>
                <a:gd name="connsiteX586" fmla="*/ 6403132 w 12192000"/>
                <a:gd name="connsiteY586" fmla="*/ 1318575 h 2006953"/>
                <a:gd name="connsiteX587" fmla="*/ 6345243 w 12192000"/>
                <a:gd name="connsiteY587" fmla="*/ 1392544 h 2006953"/>
                <a:gd name="connsiteX588" fmla="*/ 6406348 w 12192000"/>
                <a:gd name="connsiteY588" fmla="*/ 1395760 h 2006953"/>
                <a:gd name="connsiteX589" fmla="*/ 6419212 w 12192000"/>
                <a:gd name="connsiteY589" fmla="*/ 1382896 h 2006953"/>
                <a:gd name="connsiteX590" fmla="*/ 6457805 w 12192000"/>
                <a:gd name="connsiteY590" fmla="*/ 1386112 h 2006953"/>
                <a:gd name="connsiteX591" fmla="*/ 6403132 w 12192000"/>
                <a:gd name="connsiteY591" fmla="*/ 1318575 h 2006953"/>
                <a:gd name="connsiteX592" fmla="*/ 6280922 w 12192000"/>
                <a:gd name="connsiteY592" fmla="*/ 1238174 h 2006953"/>
                <a:gd name="connsiteX593" fmla="*/ 6268058 w 12192000"/>
                <a:gd name="connsiteY593" fmla="*/ 1289631 h 2006953"/>
                <a:gd name="connsiteX594" fmla="*/ 6274490 w 12192000"/>
                <a:gd name="connsiteY594" fmla="*/ 1296063 h 2006953"/>
                <a:gd name="connsiteX595" fmla="*/ 6287355 w 12192000"/>
                <a:gd name="connsiteY595" fmla="*/ 1296063 h 2006953"/>
                <a:gd name="connsiteX596" fmla="*/ 6290571 w 12192000"/>
                <a:gd name="connsiteY596" fmla="*/ 1241390 h 2006953"/>
                <a:gd name="connsiteX597" fmla="*/ 6280922 w 12192000"/>
                <a:gd name="connsiteY597" fmla="*/ 1238174 h 2006953"/>
                <a:gd name="connsiteX598" fmla="*/ 6271274 w 12192000"/>
                <a:gd name="connsiteY598" fmla="*/ 1318575 h 2006953"/>
                <a:gd name="connsiteX599" fmla="*/ 6268058 w 12192000"/>
                <a:gd name="connsiteY599" fmla="*/ 1325007 h 2006953"/>
                <a:gd name="connsiteX600" fmla="*/ 6290571 w 12192000"/>
                <a:gd name="connsiteY600" fmla="*/ 1382896 h 2006953"/>
                <a:gd name="connsiteX601" fmla="*/ 6290571 w 12192000"/>
                <a:gd name="connsiteY601" fmla="*/ 1321791 h 2006953"/>
                <a:gd name="connsiteX602" fmla="*/ 6271274 w 12192000"/>
                <a:gd name="connsiteY602" fmla="*/ 1318575 h 2006953"/>
                <a:gd name="connsiteX603" fmla="*/ 6136201 w 12192000"/>
                <a:gd name="connsiteY603" fmla="*/ 1383298 h 2006953"/>
                <a:gd name="connsiteX604" fmla="*/ 6097608 w 12192000"/>
                <a:gd name="connsiteY604" fmla="*/ 1386112 h 2006953"/>
                <a:gd name="connsiteX605" fmla="*/ 6132985 w 12192000"/>
                <a:gd name="connsiteY605" fmla="*/ 1392544 h 2006953"/>
                <a:gd name="connsiteX606" fmla="*/ 6174793 w 12192000"/>
                <a:gd name="connsiteY606" fmla="*/ 1392544 h 2006953"/>
                <a:gd name="connsiteX607" fmla="*/ 6136201 w 12192000"/>
                <a:gd name="connsiteY607" fmla="*/ 1383298 h 2006953"/>
                <a:gd name="connsiteX608" fmla="*/ 10889505 w 12192000"/>
                <a:gd name="connsiteY608" fmla="*/ 99697 h 2006953"/>
                <a:gd name="connsiteX609" fmla="*/ 10905585 w 12192000"/>
                <a:gd name="connsiteY609" fmla="*/ 196178 h 2006953"/>
                <a:gd name="connsiteX610" fmla="*/ 11034226 w 12192000"/>
                <a:gd name="connsiteY610" fmla="*/ 199394 h 2006953"/>
                <a:gd name="connsiteX611" fmla="*/ 11050307 w 12192000"/>
                <a:gd name="connsiteY611" fmla="*/ 196178 h 2006953"/>
                <a:gd name="connsiteX612" fmla="*/ 11076035 w 12192000"/>
                <a:gd name="connsiteY612" fmla="*/ 106129 h 2006953"/>
                <a:gd name="connsiteX613" fmla="*/ 11072819 w 12192000"/>
                <a:gd name="connsiteY613" fmla="*/ 99697 h 2006953"/>
                <a:gd name="connsiteX614" fmla="*/ 10889505 w 12192000"/>
                <a:gd name="connsiteY614" fmla="*/ 99697 h 200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</a:cxnLst>
              <a:rect l="l" t="t" r="r" b="b"/>
              <a:pathLst>
                <a:path w="12192000" h="2006953">
                  <a:moveTo>
                    <a:pt x="6303435" y="0"/>
                  </a:moveTo>
                  <a:cubicBezTo>
                    <a:pt x="6303435" y="0"/>
                    <a:pt x="6306651" y="3216"/>
                    <a:pt x="6309867" y="3216"/>
                  </a:cubicBezTo>
                  <a:cubicBezTo>
                    <a:pt x="6309867" y="106129"/>
                    <a:pt x="6306651" y="118993"/>
                    <a:pt x="6306651" y="125425"/>
                  </a:cubicBezTo>
                  <a:lnTo>
                    <a:pt x="6306651" y="144721"/>
                  </a:lnTo>
                  <a:cubicBezTo>
                    <a:pt x="6309867" y="147937"/>
                    <a:pt x="6316299" y="147937"/>
                    <a:pt x="6316299" y="154370"/>
                  </a:cubicBezTo>
                  <a:cubicBezTo>
                    <a:pt x="6316299" y="164018"/>
                    <a:pt x="6309867" y="154370"/>
                    <a:pt x="6309867" y="160802"/>
                  </a:cubicBezTo>
                  <a:lnTo>
                    <a:pt x="6309867" y="231554"/>
                  </a:lnTo>
                  <a:cubicBezTo>
                    <a:pt x="6313083" y="234770"/>
                    <a:pt x="6319515" y="237986"/>
                    <a:pt x="6322731" y="241203"/>
                  </a:cubicBezTo>
                  <a:cubicBezTo>
                    <a:pt x="6309867" y="260499"/>
                    <a:pt x="6313083" y="286227"/>
                    <a:pt x="6313083" y="308739"/>
                  </a:cubicBezTo>
                  <a:cubicBezTo>
                    <a:pt x="6313083" y="315171"/>
                    <a:pt x="6325947" y="321603"/>
                    <a:pt x="6329163" y="324819"/>
                  </a:cubicBezTo>
                  <a:cubicBezTo>
                    <a:pt x="6329163" y="331252"/>
                    <a:pt x="6335595" y="340900"/>
                    <a:pt x="6335595" y="350548"/>
                  </a:cubicBezTo>
                  <a:cubicBezTo>
                    <a:pt x="6335595" y="356980"/>
                    <a:pt x="6329163" y="366628"/>
                    <a:pt x="6322731" y="369844"/>
                  </a:cubicBezTo>
                  <a:lnTo>
                    <a:pt x="6322731" y="437381"/>
                  </a:lnTo>
                  <a:cubicBezTo>
                    <a:pt x="6325947" y="443813"/>
                    <a:pt x="6329163" y="447029"/>
                    <a:pt x="6332379" y="450245"/>
                  </a:cubicBezTo>
                  <a:cubicBezTo>
                    <a:pt x="6325947" y="456677"/>
                    <a:pt x="6322731" y="459893"/>
                    <a:pt x="6322731" y="466325"/>
                  </a:cubicBezTo>
                  <a:cubicBezTo>
                    <a:pt x="6322731" y="501701"/>
                    <a:pt x="6399916" y="501701"/>
                    <a:pt x="6399916" y="566022"/>
                  </a:cubicBezTo>
                  <a:cubicBezTo>
                    <a:pt x="6399916" y="575670"/>
                    <a:pt x="6399916" y="578886"/>
                    <a:pt x="6396700" y="582102"/>
                  </a:cubicBezTo>
                  <a:cubicBezTo>
                    <a:pt x="6393484" y="601399"/>
                    <a:pt x="6364539" y="630343"/>
                    <a:pt x="6345243" y="639991"/>
                  </a:cubicBezTo>
                  <a:cubicBezTo>
                    <a:pt x="6345243" y="649639"/>
                    <a:pt x="6342027" y="665719"/>
                    <a:pt x="6342027" y="675367"/>
                  </a:cubicBezTo>
                  <a:lnTo>
                    <a:pt x="6342027" y="1064508"/>
                  </a:lnTo>
                  <a:cubicBezTo>
                    <a:pt x="6390268" y="1087020"/>
                    <a:pt x="6409564" y="1119181"/>
                    <a:pt x="6409564" y="1148125"/>
                  </a:cubicBezTo>
                  <a:cubicBezTo>
                    <a:pt x="6409564" y="1186717"/>
                    <a:pt x="6374188" y="1209230"/>
                    <a:pt x="6374188" y="1215662"/>
                  </a:cubicBezTo>
                  <a:cubicBezTo>
                    <a:pt x="6374188" y="1225310"/>
                    <a:pt x="6457805" y="1334655"/>
                    <a:pt x="6499613" y="1392544"/>
                  </a:cubicBezTo>
                  <a:lnTo>
                    <a:pt x="6531773" y="1392544"/>
                  </a:lnTo>
                  <a:cubicBezTo>
                    <a:pt x="6538205" y="1373247"/>
                    <a:pt x="6544638" y="1350735"/>
                    <a:pt x="6547854" y="1328223"/>
                  </a:cubicBezTo>
                  <a:lnTo>
                    <a:pt x="6641119" y="1328223"/>
                  </a:lnTo>
                  <a:cubicBezTo>
                    <a:pt x="6644335" y="1334655"/>
                    <a:pt x="6647551" y="1341087"/>
                    <a:pt x="6653983" y="1347519"/>
                  </a:cubicBezTo>
                  <a:lnTo>
                    <a:pt x="6846945" y="1347519"/>
                  </a:lnTo>
                  <a:lnTo>
                    <a:pt x="6846945" y="1247822"/>
                  </a:lnTo>
                  <a:cubicBezTo>
                    <a:pt x="6740816" y="1218878"/>
                    <a:pt x="6634687" y="1189933"/>
                    <a:pt x="6528557" y="1125613"/>
                  </a:cubicBezTo>
                  <a:cubicBezTo>
                    <a:pt x="6531773" y="1122397"/>
                    <a:pt x="6538205" y="1119181"/>
                    <a:pt x="6541422" y="1119181"/>
                  </a:cubicBezTo>
                  <a:lnTo>
                    <a:pt x="6721520" y="1122397"/>
                  </a:lnTo>
                  <a:cubicBezTo>
                    <a:pt x="6737600" y="1125613"/>
                    <a:pt x="6756896" y="1128829"/>
                    <a:pt x="6772976" y="1128829"/>
                  </a:cubicBezTo>
                  <a:lnTo>
                    <a:pt x="7316487" y="1132045"/>
                  </a:lnTo>
                  <a:cubicBezTo>
                    <a:pt x="7319703" y="1132045"/>
                    <a:pt x="7319703" y="1125613"/>
                    <a:pt x="7329351" y="1125613"/>
                  </a:cubicBezTo>
                  <a:lnTo>
                    <a:pt x="7522313" y="1125613"/>
                  </a:lnTo>
                  <a:lnTo>
                    <a:pt x="7522313" y="1135261"/>
                  </a:lnTo>
                  <a:cubicBezTo>
                    <a:pt x="7499801" y="1148125"/>
                    <a:pt x="7474073" y="1160989"/>
                    <a:pt x="7451560" y="1170637"/>
                  </a:cubicBezTo>
                  <a:cubicBezTo>
                    <a:pt x="7377591" y="1206014"/>
                    <a:pt x="7287542" y="1238174"/>
                    <a:pt x="7216789" y="1247822"/>
                  </a:cubicBezTo>
                  <a:cubicBezTo>
                    <a:pt x="7210357" y="1254254"/>
                    <a:pt x="7210357" y="1263902"/>
                    <a:pt x="7210357" y="1273550"/>
                  </a:cubicBezTo>
                  <a:cubicBezTo>
                    <a:pt x="7210357" y="1279982"/>
                    <a:pt x="7210357" y="1289631"/>
                    <a:pt x="7216789" y="1299279"/>
                  </a:cubicBezTo>
                  <a:lnTo>
                    <a:pt x="7477289" y="1299279"/>
                  </a:lnTo>
                  <a:lnTo>
                    <a:pt x="7477289" y="1334655"/>
                  </a:lnTo>
                  <a:lnTo>
                    <a:pt x="7541609" y="1334655"/>
                  </a:lnTo>
                  <a:cubicBezTo>
                    <a:pt x="7548041" y="1321791"/>
                    <a:pt x="7519097" y="1276766"/>
                    <a:pt x="7567338" y="1286414"/>
                  </a:cubicBezTo>
                  <a:lnTo>
                    <a:pt x="7567338" y="987323"/>
                  </a:lnTo>
                  <a:cubicBezTo>
                    <a:pt x="7589850" y="974459"/>
                    <a:pt x="7583418" y="971243"/>
                    <a:pt x="7583418" y="964811"/>
                  </a:cubicBezTo>
                  <a:lnTo>
                    <a:pt x="7583418" y="906922"/>
                  </a:lnTo>
                  <a:cubicBezTo>
                    <a:pt x="7589850" y="900490"/>
                    <a:pt x="7586634" y="890842"/>
                    <a:pt x="7589850" y="877978"/>
                  </a:cubicBezTo>
                  <a:lnTo>
                    <a:pt x="7615578" y="877978"/>
                  </a:lnTo>
                  <a:cubicBezTo>
                    <a:pt x="7618794" y="884410"/>
                    <a:pt x="7615578" y="894058"/>
                    <a:pt x="7618794" y="903706"/>
                  </a:cubicBezTo>
                  <a:lnTo>
                    <a:pt x="7724923" y="903706"/>
                  </a:lnTo>
                  <a:cubicBezTo>
                    <a:pt x="7731356" y="897274"/>
                    <a:pt x="7731356" y="890842"/>
                    <a:pt x="7731356" y="881194"/>
                  </a:cubicBezTo>
                  <a:cubicBezTo>
                    <a:pt x="7737788" y="881194"/>
                    <a:pt x="7741004" y="877978"/>
                    <a:pt x="7750652" y="877978"/>
                  </a:cubicBezTo>
                  <a:cubicBezTo>
                    <a:pt x="7757084" y="877978"/>
                    <a:pt x="7757084" y="881194"/>
                    <a:pt x="7757084" y="881194"/>
                  </a:cubicBezTo>
                  <a:cubicBezTo>
                    <a:pt x="7760300" y="890842"/>
                    <a:pt x="7763516" y="900490"/>
                    <a:pt x="7766732" y="913354"/>
                  </a:cubicBezTo>
                  <a:cubicBezTo>
                    <a:pt x="7766732" y="964811"/>
                    <a:pt x="7763516" y="968027"/>
                    <a:pt x="7763516" y="974459"/>
                  </a:cubicBezTo>
                  <a:cubicBezTo>
                    <a:pt x="7763516" y="984107"/>
                    <a:pt x="7773164" y="984107"/>
                    <a:pt x="7776380" y="987323"/>
                  </a:cubicBezTo>
                  <a:cubicBezTo>
                    <a:pt x="7779596" y="996971"/>
                    <a:pt x="7779596" y="1006619"/>
                    <a:pt x="7779596" y="1019483"/>
                  </a:cubicBezTo>
                  <a:cubicBezTo>
                    <a:pt x="7782812" y="1019483"/>
                    <a:pt x="7779596" y="1022699"/>
                    <a:pt x="7786028" y="1022699"/>
                  </a:cubicBezTo>
                  <a:cubicBezTo>
                    <a:pt x="7795676" y="1022699"/>
                    <a:pt x="7802108" y="1019483"/>
                    <a:pt x="7805324" y="1013051"/>
                  </a:cubicBezTo>
                  <a:lnTo>
                    <a:pt x="7805324" y="787929"/>
                  </a:lnTo>
                  <a:lnTo>
                    <a:pt x="7818189" y="787929"/>
                  </a:lnTo>
                  <a:cubicBezTo>
                    <a:pt x="7895374" y="800793"/>
                    <a:pt x="7972558" y="816873"/>
                    <a:pt x="8046527" y="826521"/>
                  </a:cubicBezTo>
                  <a:cubicBezTo>
                    <a:pt x="8052959" y="842601"/>
                    <a:pt x="8049743" y="842601"/>
                    <a:pt x="8049743" y="852249"/>
                  </a:cubicBezTo>
                  <a:lnTo>
                    <a:pt x="8049743" y="1000187"/>
                  </a:lnTo>
                  <a:cubicBezTo>
                    <a:pt x="8085120" y="1003403"/>
                    <a:pt x="8139792" y="993755"/>
                    <a:pt x="8175169" y="1019483"/>
                  </a:cubicBezTo>
                  <a:cubicBezTo>
                    <a:pt x="8178385" y="1022699"/>
                    <a:pt x="8175169" y="1025915"/>
                    <a:pt x="8175169" y="1035564"/>
                  </a:cubicBezTo>
                  <a:lnTo>
                    <a:pt x="8175169" y="1398976"/>
                  </a:lnTo>
                  <a:cubicBezTo>
                    <a:pt x="8178385" y="1398976"/>
                    <a:pt x="8178385" y="1402192"/>
                    <a:pt x="8184817" y="1402192"/>
                  </a:cubicBezTo>
                  <a:cubicBezTo>
                    <a:pt x="8200897" y="1402192"/>
                    <a:pt x="8197681" y="1382896"/>
                    <a:pt x="8197681" y="1379680"/>
                  </a:cubicBezTo>
                  <a:lnTo>
                    <a:pt x="8181601" y="730040"/>
                  </a:lnTo>
                  <a:lnTo>
                    <a:pt x="8416371" y="730040"/>
                  </a:lnTo>
                  <a:lnTo>
                    <a:pt x="8416371" y="1328223"/>
                  </a:lnTo>
                  <a:cubicBezTo>
                    <a:pt x="8416371" y="1328223"/>
                    <a:pt x="8413155" y="1331439"/>
                    <a:pt x="8422803" y="1331439"/>
                  </a:cubicBezTo>
                  <a:cubicBezTo>
                    <a:pt x="8426020" y="1331439"/>
                    <a:pt x="8471044" y="1312143"/>
                    <a:pt x="8471044" y="1305711"/>
                  </a:cubicBezTo>
                  <a:lnTo>
                    <a:pt x="8458180" y="749336"/>
                  </a:lnTo>
                  <a:cubicBezTo>
                    <a:pt x="8471044" y="752552"/>
                    <a:pt x="8487124" y="749336"/>
                    <a:pt x="8503204" y="749336"/>
                  </a:cubicBezTo>
                  <a:lnTo>
                    <a:pt x="8503204" y="656071"/>
                  </a:lnTo>
                  <a:cubicBezTo>
                    <a:pt x="8522501" y="643207"/>
                    <a:pt x="8545013" y="665719"/>
                    <a:pt x="8545013" y="636775"/>
                  </a:cubicBezTo>
                  <a:lnTo>
                    <a:pt x="8545013" y="604615"/>
                  </a:lnTo>
                  <a:lnTo>
                    <a:pt x="8551445" y="598183"/>
                  </a:lnTo>
                  <a:cubicBezTo>
                    <a:pt x="8609334" y="598183"/>
                    <a:pt x="8667222" y="598183"/>
                    <a:pt x="8728327" y="594967"/>
                  </a:cubicBezTo>
                  <a:lnTo>
                    <a:pt x="8728327" y="578886"/>
                  </a:lnTo>
                  <a:lnTo>
                    <a:pt x="8728327" y="569238"/>
                  </a:lnTo>
                  <a:lnTo>
                    <a:pt x="8728327" y="562806"/>
                  </a:lnTo>
                  <a:cubicBezTo>
                    <a:pt x="8734759" y="559590"/>
                    <a:pt x="8741191" y="559590"/>
                    <a:pt x="8744407" y="553158"/>
                  </a:cubicBezTo>
                  <a:lnTo>
                    <a:pt x="8744407" y="543510"/>
                  </a:lnTo>
                  <a:lnTo>
                    <a:pt x="8750839" y="537078"/>
                  </a:lnTo>
                  <a:lnTo>
                    <a:pt x="8750839" y="466325"/>
                  </a:lnTo>
                  <a:lnTo>
                    <a:pt x="8760487" y="466325"/>
                  </a:lnTo>
                  <a:lnTo>
                    <a:pt x="8760487" y="533862"/>
                  </a:lnTo>
                  <a:cubicBezTo>
                    <a:pt x="8763704" y="543510"/>
                    <a:pt x="8763704" y="549942"/>
                    <a:pt x="8763704" y="556374"/>
                  </a:cubicBezTo>
                  <a:cubicBezTo>
                    <a:pt x="8766920" y="559590"/>
                    <a:pt x="8773352" y="562806"/>
                    <a:pt x="8776568" y="562806"/>
                  </a:cubicBezTo>
                  <a:cubicBezTo>
                    <a:pt x="8779784" y="575670"/>
                    <a:pt x="8779784" y="588534"/>
                    <a:pt x="8779784" y="601399"/>
                  </a:cubicBezTo>
                  <a:cubicBezTo>
                    <a:pt x="8786216" y="604615"/>
                    <a:pt x="8795864" y="607831"/>
                    <a:pt x="8799080" y="611047"/>
                  </a:cubicBezTo>
                  <a:cubicBezTo>
                    <a:pt x="8802296" y="627127"/>
                    <a:pt x="8802296" y="643207"/>
                    <a:pt x="8802296" y="659287"/>
                  </a:cubicBezTo>
                  <a:cubicBezTo>
                    <a:pt x="8821592" y="675367"/>
                    <a:pt x="8815160" y="665719"/>
                    <a:pt x="8815160" y="678584"/>
                  </a:cubicBezTo>
                  <a:lnTo>
                    <a:pt x="8815160" y="758984"/>
                  </a:lnTo>
                  <a:cubicBezTo>
                    <a:pt x="8818376" y="762200"/>
                    <a:pt x="8824808" y="765417"/>
                    <a:pt x="8828024" y="768633"/>
                  </a:cubicBezTo>
                  <a:lnTo>
                    <a:pt x="8828024" y="1112748"/>
                  </a:lnTo>
                  <a:cubicBezTo>
                    <a:pt x="8850537" y="1103100"/>
                    <a:pt x="8869833" y="1090236"/>
                    <a:pt x="8885913" y="1077372"/>
                  </a:cubicBezTo>
                  <a:lnTo>
                    <a:pt x="8885913" y="974459"/>
                  </a:lnTo>
                  <a:cubicBezTo>
                    <a:pt x="8889129" y="971243"/>
                    <a:pt x="8889129" y="964811"/>
                    <a:pt x="8895561" y="964811"/>
                  </a:cubicBezTo>
                  <a:cubicBezTo>
                    <a:pt x="8905209" y="964811"/>
                    <a:pt x="8898777" y="968027"/>
                    <a:pt x="8901993" y="968027"/>
                  </a:cubicBezTo>
                  <a:cubicBezTo>
                    <a:pt x="8903151" y="969185"/>
                    <a:pt x="8903472" y="969506"/>
                    <a:pt x="8903698" y="969442"/>
                  </a:cubicBezTo>
                  <a:cubicBezTo>
                    <a:pt x="8904148" y="969345"/>
                    <a:pt x="8904309" y="968027"/>
                    <a:pt x="8908425" y="968027"/>
                  </a:cubicBezTo>
                  <a:cubicBezTo>
                    <a:pt x="8918073" y="968027"/>
                    <a:pt x="8992042" y="1029132"/>
                    <a:pt x="9037067" y="1061292"/>
                  </a:cubicBezTo>
                  <a:lnTo>
                    <a:pt x="9037067" y="897274"/>
                  </a:lnTo>
                  <a:cubicBezTo>
                    <a:pt x="9053147" y="874762"/>
                    <a:pt x="9088523" y="871546"/>
                    <a:pt x="9107820" y="871546"/>
                  </a:cubicBezTo>
                  <a:cubicBezTo>
                    <a:pt x="9114252" y="871546"/>
                    <a:pt x="9130332" y="874762"/>
                    <a:pt x="9143196" y="874762"/>
                  </a:cubicBezTo>
                  <a:cubicBezTo>
                    <a:pt x="9146412" y="877978"/>
                    <a:pt x="9143196" y="887626"/>
                    <a:pt x="9152844" y="887626"/>
                  </a:cubicBezTo>
                  <a:cubicBezTo>
                    <a:pt x="9159276" y="887626"/>
                    <a:pt x="9191437" y="868330"/>
                    <a:pt x="9213949" y="861898"/>
                  </a:cubicBezTo>
                  <a:cubicBezTo>
                    <a:pt x="9236461" y="855466"/>
                    <a:pt x="9268621" y="852249"/>
                    <a:pt x="9294350" y="845817"/>
                  </a:cubicBezTo>
                  <a:cubicBezTo>
                    <a:pt x="9297566" y="852249"/>
                    <a:pt x="9294350" y="861898"/>
                    <a:pt x="9297566" y="868330"/>
                  </a:cubicBezTo>
                  <a:cubicBezTo>
                    <a:pt x="9300782" y="877978"/>
                    <a:pt x="9313646" y="890842"/>
                    <a:pt x="9316862" y="900490"/>
                  </a:cubicBezTo>
                  <a:lnTo>
                    <a:pt x="9313646" y="1093452"/>
                  </a:lnTo>
                  <a:cubicBezTo>
                    <a:pt x="9313646" y="1093452"/>
                    <a:pt x="9310430" y="1096668"/>
                    <a:pt x="9320078" y="1096668"/>
                  </a:cubicBezTo>
                  <a:cubicBezTo>
                    <a:pt x="9345806" y="1096668"/>
                    <a:pt x="9339374" y="1054860"/>
                    <a:pt x="9339374" y="1051644"/>
                  </a:cubicBezTo>
                  <a:cubicBezTo>
                    <a:pt x="9339374" y="1038780"/>
                    <a:pt x="9339374" y="1022699"/>
                    <a:pt x="9342590" y="1009835"/>
                  </a:cubicBezTo>
                  <a:lnTo>
                    <a:pt x="9342590" y="945515"/>
                  </a:lnTo>
                  <a:lnTo>
                    <a:pt x="9365103" y="945515"/>
                  </a:lnTo>
                  <a:lnTo>
                    <a:pt x="9365103" y="775065"/>
                  </a:lnTo>
                  <a:cubicBezTo>
                    <a:pt x="9365103" y="775065"/>
                    <a:pt x="9368319" y="771849"/>
                    <a:pt x="9371535" y="771849"/>
                  </a:cubicBezTo>
                  <a:lnTo>
                    <a:pt x="9371535" y="945515"/>
                  </a:lnTo>
                  <a:cubicBezTo>
                    <a:pt x="9381183" y="945515"/>
                    <a:pt x="9397263" y="948731"/>
                    <a:pt x="9403695" y="948731"/>
                  </a:cubicBezTo>
                  <a:cubicBezTo>
                    <a:pt x="9413343" y="948731"/>
                    <a:pt x="9429423" y="948731"/>
                    <a:pt x="9439071" y="942299"/>
                  </a:cubicBezTo>
                  <a:lnTo>
                    <a:pt x="9442288" y="771849"/>
                  </a:lnTo>
                  <a:cubicBezTo>
                    <a:pt x="9445504" y="784713"/>
                    <a:pt x="9445504" y="800793"/>
                    <a:pt x="9445504" y="942299"/>
                  </a:cubicBezTo>
                  <a:cubicBezTo>
                    <a:pt x="9451936" y="948731"/>
                    <a:pt x="9458368" y="948731"/>
                    <a:pt x="9468016" y="948731"/>
                  </a:cubicBezTo>
                  <a:cubicBezTo>
                    <a:pt x="9468016" y="961595"/>
                    <a:pt x="9464800" y="974459"/>
                    <a:pt x="9464800" y="1074156"/>
                  </a:cubicBezTo>
                  <a:cubicBezTo>
                    <a:pt x="9464800" y="1083804"/>
                    <a:pt x="9477664" y="1093452"/>
                    <a:pt x="9487312" y="1103100"/>
                  </a:cubicBezTo>
                  <a:cubicBezTo>
                    <a:pt x="9493744" y="1096668"/>
                    <a:pt x="9490528" y="1087020"/>
                    <a:pt x="9493744" y="1080588"/>
                  </a:cubicBezTo>
                  <a:lnTo>
                    <a:pt x="9496960" y="865114"/>
                  </a:lnTo>
                  <a:cubicBezTo>
                    <a:pt x="9500176" y="861898"/>
                    <a:pt x="9506608" y="858682"/>
                    <a:pt x="9509824" y="855466"/>
                  </a:cubicBezTo>
                  <a:cubicBezTo>
                    <a:pt x="9509824" y="849033"/>
                    <a:pt x="9503392" y="845817"/>
                    <a:pt x="9496960" y="842601"/>
                  </a:cubicBezTo>
                  <a:cubicBezTo>
                    <a:pt x="9541985" y="813657"/>
                    <a:pt x="9606305" y="813657"/>
                    <a:pt x="9664194" y="804009"/>
                  </a:cubicBezTo>
                  <a:cubicBezTo>
                    <a:pt x="9689922" y="800793"/>
                    <a:pt x="9734947" y="791145"/>
                    <a:pt x="9744595" y="791145"/>
                  </a:cubicBezTo>
                  <a:cubicBezTo>
                    <a:pt x="9751027" y="791145"/>
                    <a:pt x="9767107" y="794361"/>
                    <a:pt x="9776755" y="797577"/>
                  </a:cubicBezTo>
                  <a:cubicBezTo>
                    <a:pt x="9760675" y="810441"/>
                    <a:pt x="9738163" y="804009"/>
                    <a:pt x="9738163" y="832953"/>
                  </a:cubicBezTo>
                  <a:cubicBezTo>
                    <a:pt x="9738163" y="839385"/>
                    <a:pt x="9744595" y="855466"/>
                    <a:pt x="9744595" y="861898"/>
                  </a:cubicBezTo>
                  <a:lnTo>
                    <a:pt x="9738163" y="1083804"/>
                  </a:lnTo>
                  <a:cubicBezTo>
                    <a:pt x="9738163" y="1090236"/>
                    <a:pt x="9741379" y="1096668"/>
                    <a:pt x="9744595" y="1099884"/>
                  </a:cubicBezTo>
                  <a:cubicBezTo>
                    <a:pt x="9744595" y="1099884"/>
                    <a:pt x="9751027" y="1099884"/>
                    <a:pt x="9751027" y="1096668"/>
                  </a:cubicBezTo>
                  <a:cubicBezTo>
                    <a:pt x="9754243" y="1090236"/>
                    <a:pt x="9751027" y="1083804"/>
                    <a:pt x="9754243" y="1077372"/>
                  </a:cubicBezTo>
                  <a:cubicBezTo>
                    <a:pt x="9799268" y="1054860"/>
                    <a:pt x="9802484" y="1051644"/>
                    <a:pt x="9837860" y="1051644"/>
                  </a:cubicBezTo>
                  <a:cubicBezTo>
                    <a:pt x="9879669" y="1051644"/>
                    <a:pt x="9892533" y="1058076"/>
                    <a:pt x="9937557" y="1083804"/>
                  </a:cubicBezTo>
                  <a:cubicBezTo>
                    <a:pt x="9943989" y="1077372"/>
                    <a:pt x="9943989" y="1070940"/>
                    <a:pt x="9943989" y="1064508"/>
                  </a:cubicBezTo>
                  <a:lnTo>
                    <a:pt x="9943989" y="701096"/>
                  </a:lnTo>
                  <a:cubicBezTo>
                    <a:pt x="9956854" y="691448"/>
                    <a:pt x="9972934" y="681800"/>
                    <a:pt x="9989014" y="678584"/>
                  </a:cubicBezTo>
                  <a:cubicBezTo>
                    <a:pt x="9992230" y="675367"/>
                    <a:pt x="10001878" y="681800"/>
                    <a:pt x="10005094" y="678584"/>
                  </a:cubicBezTo>
                  <a:cubicBezTo>
                    <a:pt x="10011526" y="672151"/>
                    <a:pt x="10014742" y="662503"/>
                    <a:pt x="10014742" y="652855"/>
                  </a:cubicBezTo>
                  <a:cubicBezTo>
                    <a:pt x="10021174" y="636775"/>
                    <a:pt x="10027606" y="617479"/>
                    <a:pt x="10034039" y="598183"/>
                  </a:cubicBezTo>
                  <a:cubicBezTo>
                    <a:pt x="10053335" y="591751"/>
                    <a:pt x="10088711" y="585318"/>
                    <a:pt x="10098359" y="585318"/>
                  </a:cubicBezTo>
                  <a:cubicBezTo>
                    <a:pt x="10104791" y="585318"/>
                    <a:pt x="10133736" y="591751"/>
                    <a:pt x="10153032" y="601399"/>
                  </a:cubicBezTo>
                  <a:lnTo>
                    <a:pt x="10153032" y="662503"/>
                  </a:lnTo>
                  <a:cubicBezTo>
                    <a:pt x="10156248" y="665719"/>
                    <a:pt x="10162680" y="672151"/>
                    <a:pt x="10169112" y="675367"/>
                  </a:cubicBezTo>
                  <a:cubicBezTo>
                    <a:pt x="10159464" y="694664"/>
                    <a:pt x="10153032" y="685016"/>
                    <a:pt x="10153032" y="704312"/>
                  </a:cubicBezTo>
                  <a:cubicBezTo>
                    <a:pt x="10153032" y="704312"/>
                    <a:pt x="10153032" y="713960"/>
                    <a:pt x="10162680" y="723608"/>
                  </a:cubicBezTo>
                  <a:lnTo>
                    <a:pt x="10162680" y="1353951"/>
                  </a:lnTo>
                  <a:cubicBezTo>
                    <a:pt x="10175544" y="1360383"/>
                    <a:pt x="10185192" y="1360383"/>
                    <a:pt x="10194840" y="1363599"/>
                  </a:cubicBezTo>
                  <a:lnTo>
                    <a:pt x="10207705" y="816873"/>
                  </a:lnTo>
                  <a:cubicBezTo>
                    <a:pt x="10204489" y="807225"/>
                    <a:pt x="10210921" y="797577"/>
                    <a:pt x="10198056" y="787929"/>
                  </a:cubicBezTo>
                  <a:lnTo>
                    <a:pt x="10198056" y="720392"/>
                  </a:lnTo>
                  <a:cubicBezTo>
                    <a:pt x="10198056" y="726824"/>
                    <a:pt x="10210921" y="723608"/>
                    <a:pt x="10217353" y="723608"/>
                  </a:cubicBezTo>
                  <a:cubicBezTo>
                    <a:pt x="10249513" y="720392"/>
                    <a:pt x="10307402" y="720392"/>
                    <a:pt x="10317050" y="720392"/>
                  </a:cubicBezTo>
                  <a:cubicBezTo>
                    <a:pt x="10362074" y="720392"/>
                    <a:pt x="10407099" y="717176"/>
                    <a:pt x="10452123" y="736472"/>
                  </a:cubicBezTo>
                  <a:lnTo>
                    <a:pt x="10439259" y="736472"/>
                  </a:lnTo>
                  <a:cubicBezTo>
                    <a:pt x="10429611" y="736472"/>
                    <a:pt x="10426395" y="749336"/>
                    <a:pt x="10429611" y="758984"/>
                  </a:cubicBezTo>
                  <a:cubicBezTo>
                    <a:pt x="10403883" y="755768"/>
                    <a:pt x="10419963" y="739688"/>
                    <a:pt x="10407099" y="739688"/>
                  </a:cubicBezTo>
                  <a:cubicBezTo>
                    <a:pt x="10342778" y="739688"/>
                    <a:pt x="10275241" y="739688"/>
                    <a:pt x="10207705" y="733256"/>
                  </a:cubicBezTo>
                  <a:cubicBezTo>
                    <a:pt x="10204489" y="736472"/>
                    <a:pt x="10201272" y="733256"/>
                    <a:pt x="10201272" y="739688"/>
                  </a:cubicBezTo>
                  <a:cubicBezTo>
                    <a:pt x="10201272" y="749336"/>
                    <a:pt x="10204489" y="758984"/>
                    <a:pt x="10214137" y="768633"/>
                  </a:cubicBezTo>
                  <a:cubicBezTo>
                    <a:pt x="10223785" y="762200"/>
                    <a:pt x="10220569" y="746120"/>
                    <a:pt x="10227001" y="746120"/>
                  </a:cubicBezTo>
                  <a:cubicBezTo>
                    <a:pt x="10236649" y="746120"/>
                    <a:pt x="10236649" y="749336"/>
                    <a:pt x="10236649" y="749336"/>
                  </a:cubicBezTo>
                  <a:cubicBezTo>
                    <a:pt x="10239865" y="752552"/>
                    <a:pt x="10239865" y="758984"/>
                    <a:pt x="10243081" y="758984"/>
                  </a:cubicBezTo>
                  <a:cubicBezTo>
                    <a:pt x="10265593" y="762200"/>
                    <a:pt x="10300970" y="762200"/>
                    <a:pt x="10310618" y="762200"/>
                  </a:cubicBezTo>
                  <a:lnTo>
                    <a:pt x="10387803" y="762200"/>
                  </a:lnTo>
                  <a:cubicBezTo>
                    <a:pt x="10403883" y="765417"/>
                    <a:pt x="10426395" y="765417"/>
                    <a:pt x="10442475" y="775065"/>
                  </a:cubicBezTo>
                  <a:lnTo>
                    <a:pt x="10442475" y="1379680"/>
                  </a:lnTo>
                  <a:lnTo>
                    <a:pt x="10448907" y="1386112"/>
                  </a:lnTo>
                  <a:lnTo>
                    <a:pt x="10461772" y="1376464"/>
                  </a:lnTo>
                  <a:cubicBezTo>
                    <a:pt x="10445691" y="1218878"/>
                    <a:pt x="10464988" y="1218878"/>
                    <a:pt x="10464988" y="1090236"/>
                  </a:cubicBezTo>
                  <a:cubicBezTo>
                    <a:pt x="10464988" y="1080588"/>
                    <a:pt x="10458556" y="1070940"/>
                    <a:pt x="10458556" y="1061292"/>
                  </a:cubicBezTo>
                  <a:cubicBezTo>
                    <a:pt x="10458556" y="1054860"/>
                    <a:pt x="10464988" y="1054860"/>
                    <a:pt x="10468204" y="1051644"/>
                  </a:cubicBezTo>
                  <a:lnTo>
                    <a:pt x="10474636" y="681800"/>
                  </a:lnTo>
                  <a:cubicBezTo>
                    <a:pt x="10477852" y="675367"/>
                    <a:pt x="10484284" y="668935"/>
                    <a:pt x="10481068" y="662503"/>
                  </a:cubicBezTo>
                  <a:cubicBezTo>
                    <a:pt x="10481068" y="659287"/>
                    <a:pt x="10484284" y="656071"/>
                    <a:pt x="10484284" y="646423"/>
                  </a:cubicBezTo>
                  <a:cubicBezTo>
                    <a:pt x="10484284" y="639991"/>
                    <a:pt x="10477852" y="620695"/>
                    <a:pt x="10477852" y="611047"/>
                  </a:cubicBezTo>
                  <a:cubicBezTo>
                    <a:pt x="10477852" y="604615"/>
                    <a:pt x="10487500" y="594967"/>
                    <a:pt x="10487500" y="588534"/>
                  </a:cubicBezTo>
                  <a:cubicBezTo>
                    <a:pt x="10487500" y="569238"/>
                    <a:pt x="10474636" y="556374"/>
                    <a:pt x="10490716" y="540294"/>
                  </a:cubicBezTo>
                  <a:lnTo>
                    <a:pt x="10490716" y="530646"/>
                  </a:lnTo>
                  <a:cubicBezTo>
                    <a:pt x="10487500" y="508134"/>
                    <a:pt x="10490716" y="469541"/>
                    <a:pt x="10490716" y="463109"/>
                  </a:cubicBezTo>
                  <a:cubicBezTo>
                    <a:pt x="10490716" y="453461"/>
                    <a:pt x="10497148" y="447029"/>
                    <a:pt x="10497148" y="437381"/>
                  </a:cubicBezTo>
                  <a:cubicBezTo>
                    <a:pt x="10497148" y="430949"/>
                    <a:pt x="10490716" y="430949"/>
                    <a:pt x="10490716" y="424517"/>
                  </a:cubicBezTo>
                  <a:cubicBezTo>
                    <a:pt x="10490716" y="414868"/>
                    <a:pt x="10497148" y="421301"/>
                    <a:pt x="10497148" y="411652"/>
                  </a:cubicBezTo>
                  <a:cubicBezTo>
                    <a:pt x="10497148" y="405220"/>
                    <a:pt x="10490716" y="408436"/>
                    <a:pt x="10490716" y="402004"/>
                  </a:cubicBezTo>
                  <a:cubicBezTo>
                    <a:pt x="10490716" y="392356"/>
                    <a:pt x="10497148" y="398788"/>
                    <a:pt x="10497148" y="392356"/>
                  </a:cubicBezTo>
                  <a:cubicBezTo>
                    <a:pt x="10497148" y="382708"/>
                    <a:pt x="10490716" y="389140"/>
                    <a:pt x="10490716" y="382708"/>
                  </a:cubicBezTo>
                  <a:cubicBezTo>
                    <a:pt x="10490716" y="373060"/>
                    <a:pt x="10493932" y="376276"/>
                    <a:pt x="10493932" y="373060"/>
                  </a:cubicBezTo>
                  <a:cubicBezTo>
                    <a:pt x="10497148" y="369844"/>
                    <a:pt x="10493932" y="369844"/>
                    <a:pt x="10493932" y="360196"/>
                  </a:cubicBezTo>
                  <a:cubicBezTo>
                    <a:pt x="10493932" y="353764"/>
                    <a:pt x="10503580" y="353764"/>
                    <a:pt x="10506796" y="347332"/>
                  </a:cubicBezTo>
                  <a:cubicBezTo>
                    <a:pt x="10510012" y="344116"/>
                    <a:pt x="10506796" y="337684"/>
                    <a:pt x="10506796" y="331252"/>
                  </a:cubicBezTo>
                  <a:cubicBezTo>
                    <a:pt x="10510012" y="331252"/>
                    <a:pt x="10516444" y="328036"/>
                    <a:pt x="10516444" y="321603"/>
                  </a:cubicBezTo>
                  <a:lnTo>
                    <a:pt x="10516444" y="311955"/>
                  </a:lnTo>
                  <a:cubicBezTo>
                    <a:pt x="10526092" y="308739"/>
                    <a:pt x="10535740" y="299091"/>
                    <a:pt x="10532524" y="292659"/>
                  </a:cubicBezTo>
                  <a:lnTo>
                    <a:pt x="10551821" y="292659"/>
                  </a:lnTo>
                  <a:lnTo>
                    <a:pt x="10551821" y="279795"/>
                  </a:lnTo>
                  <a:cubicBezTo>
                    <a:pt x="10555037" y="276579"/>
                    <a:pt x="10564685" y="276579"/>
                    <a:pt x="10567901" y="270147"/>
                  </a:cubicBezTo>
                  <a:cubicBezTo>
                    <a:pt x="10574333" y="260499"/>
                    <a:pt x="10580765" y="244419"/>
                    <a:pt x="10580765" y="234770"/>
                  </a:cubicBezTo>
                  <a:cubicBezTo>
                    <a:pt x="10580765" y="228338"/>
                    <a:pt x="10574333" y="212258"/>
                    <a:pt x="10574333" y="199394"/>
                  </a:cubicBezTo>
                  <a:cubicBezTo>
                    <a:pt x="10600061" y="196178"/>
                    <a:pt x="10590413" y="160802"/>
                    <a:pt x="10596845" y="157586"/>
                  </a:cubicBezTo>
                  <a:cubicBezTo>
                    <a:pt x="10600061" y="170450"/>
                    <a:pt x="10600061" y="183314"/>
                    <a:pt x="10600061" y="199394"/>
                  </a:cubicBezTo>
                  <a:cubicBezTo>
                    <a:pt x="10603277" y="199394"/>
                    <a:pt x="10609709" y="199394"/>
                    <a:pt x="10612925" y="196178"/>
                  </a:cubicBezTo>
                  <a:cubicBezTo>
                    <a:pt x="10612925" y="215474"/>
                    <a:pt x="10606493" y="237986"/>
                    <a:pt x="10612925" y="260499"/>
                  </a:cubicBezTo>
                  <a:cubicBezTo>
                    <a:pt x="10612925" y="270147"/>
                    <a:pt x="10632222" y="276579"/>
                    <a:pt x="10638654" y="289443"/>
                  </a:cubicBezTo>
                  <a:cubicBezTo>
                    <a:pt x="10648302" y="299091"/>
                    <a:pt x="10680462" y="350548"/>
                    <a:pt x="10680462" y="369844"/>
                  </a:cubicBezTo>
                  <a:cubicBezTo>
                    <a:pt x="10680462" y="376276"/>
                    <a:pt x="10690110" y="376276"/>
                    <a:pt x="10693326" y="382708"/>
                  </a:cubicBezTo>
                  <a:cubicBezTo>
                    <a:pt x="10696542" y="405220"/>
                    <a:pt x="10696542" y="430949"/>
                    <a:pt x="10696542" y="456677"/>
                  </a:cubicBezTo>
                  <a:lnTo>
                    <a:pt x="10696542" y="485621"/>
                  </a:lnTo>
                  <a:cubicBezTo>
                    <a:pt x="10699758" y="488837"/>
                    <a:pt x="10702974" y="488837"/>
                    <a:pt x="10702974" y="495269"/>
                  </a:cubicBezTo>
                  <a:cubicBezTo>
                    <a:pt x="10702974" y="504918"/>
                    <a:pt x="10696542" y="524214"/>
                    <a:pt x="10696542" y="533862"/>
                  </a:cubicBezTo>
                  <a:cubicBezTo>
                    <a:pt x="10696542" y="540294"/>
                    <a:pt x="10702974" y="540294"/>
                    <a:pt x="10702974" y="543510"/>
                  </a:cubicBezTo>
                  <a:cubicBezTo>
                    <a:pt x="10702974" y="591751"/>
                    <a:pt x="10709406" y="675367"/>
                    <a:pt x="10709406" y="685016"/>
                  </a:cubicBezTo>
                  <a:lnTo>
                    <a:pt x="10709406" y="765417"/>
                  </a:lnTo>
                  <a:cubicBezTo>
                    <a:pt x="10712623" y="771849"/>
                    <a:pt x="10719055" y="768633"/>
                    <a:pt x="10719055" y="778281"/>
                  </a:cubicBezTo>
                  <a:cubicBezTo>
                    <a:pt x="10719055" y="784713"/>
                    <a:pt x="10712623" y="784713"/>
                    <a:pt x="10712623" y="794361"/>
                  </a:cubicBezTo>
                  <a:cubicBezTo>
                    <a:pt x="10712623" y="800793"/>
                    <a:pt x="10715839" y="800793"/>
                    <a:pt x="10719055" y="804009"/>
                  </a:cubicBezTo>
                  <a:lnTo>
                    <a:pt x="10831616" y="804009"/>
                  </a:lnTo>
                  <a:lnTo>
                    <a:pt x="10844480" y="64320"/>
                  </a:lnTo>
                  <a:lnTo>
                    <a:pt x="11114627" y="64320"/>
                  </a:lnTo>
                  <a:lnTo>
                    <a:pt x="11114627" y="807225"/>
                  </a:lnTo>
                  <a:lnTo>
                    <a:pt x="11243269" y="807225"/>
                  </a:lnTo>
                  <a:lnTo>
                    <a:pt x="11243269" y="665719"/>
                  </a:lnTo>
                  <a:cubicBezTo>
                    <a:pt x="11246485" y="652855"/>
                    <a:pt x="11246485" y="639991"/>
                    <a:pt x="11246485" y="627127"/>
                  </a:cubicBezTo>
                  <a:lnTo>
                    <a:pt x="11246485" y="594967"/>
                  </a:lnTo>
                  <a:lnTo>
                    <a:pt x="11246485" y="582102"/>
                  </a:lnTo>
                  <a:cubicBezTo>
                    <a:pt x="11262565" y="575670"/>
                    <a:pt x="11275429" y="572454"/>
                    <a:pt x="11278645" y="553158"/>
                  </a:cubicBezTo>
                  <a:lnTo>
                    <a:pt x="11278645" y="463109"/>
                  </a:lnTo>
                  <a:cubicBezTo>
                    <a:pt x="11310806" y="453461"/>
                    <a:pt x="11371910" y="440597"/>
                    <a:pt x="11381558" y="440597"/>
                  </a:cubicBezTo>
                  <a:cubicBezTo>
                    <a:pt x="11426583" y="440597"/>
                    <a:pt x="11455527" y="450245"/>
                    <a:pt x="11506984" y="469541"/>
                  </a:cubicBezTo>
                  <a:lnTo>
                    <a:pt x="11506984" y="553158"/>
                  </a:lnTo>
                  <a:cubicBezTo>
                    <a:pt x="11513416" y="566022"/>
                    <a:pt x="11497336" y="585318"/>
                    <a:pt x="11523064" y="588534"/>
                  </a:cubicBezTo>
                  <a:lnTo>
                    <a:pt x="11523064" y="1209230"/>
                  </a:lnTo>
                  <a:lnTo>
                    <a:pt x="11535928" y="1209230"/>
                  </a:lnTo>
                  <a:cubicBezTo>
                    <a:pt x="11539144" y="1196365"/>
                    <a:pt x="11539144" y="1183501"/>
                    <a:pt x="11539144" y="1170637"/>
                  </a:cubicBezTo>
                  <a:cubicBezTo>
                    <a:pt x="11529496" y="1148125"/>
                    <a:pt x="11561657" y="1151341"/>
                    <a:pt x="11555224" y="1128829"/>
                  </a:cubicBezTo>
                  <a:lnTo>
                    <a:pt x="11577737" y="1128829"/>
                  </a:lnTo>
                  <a:cubicBezTo>
                    <a:pt x="11577737" y="1122397"/>
                    <a:pt x="11568089" y="1074156"/>
                    <a:pt x="11587385" y="1074156"/>
                  </a:cubicBezTo>
                  <a:cubicBezTo>
                    <a:pt x="11597033" y="1074156"/>
                    <a:pt x="11629193" y="1087020"/>
                    <a:pt x="11638841" y="1087020"/>
                  </a:cubicBezTo>
                  <a:cubicBezTo>
                    <a:pt x="11645274" y="1087020"/>
                    <a:pt x="11690298" y="1080588"/>
                    <a:pt x="11716026" y="1080588"/>
                  </a:cubicBezTo>
                  <a:cubicBezTo>
                    <a:pt x="11722458" y="1077372"/>
                    <a:pt x="11722458" y="1070940"/>
                    <a:pt x="11722458" y="1064508"/>
                  </a:cubicBezTo>
                  <a:lnTo>
                    <a:pt x="11722458" y="1035564"/>
                  </a:lnTo>
                  <a:lnTo>
                    <a:pt x="11825372" y="1035564"/>
                  </a:lnTo>
                  <a:cubicBezTo>
                    <a:pt x="11841452" y="1041996"/>
                    <a:pt x="11831804" y="1064508"/>
                    <a:pt x="11831804" y="1077372"/>
                  </a:cubicBezTo>
                  <a:cubicBezTo>
                    <a:pt x="11844668" y="1090236"/>
                    <a:pt x="11870396" y="1087020"/>
                    <a:pt x="11896125" y="1087020"/>
                  </a:cubicBezTo>
                  <a:cubicBezTo>
                    <a:pt x="11902557" y="1087020"/>
                    <a:pt x="11908989" y="1090236"/>
                    <a:pt x="11915421" y="1090236"/>
                  </a:cubicBezTo>
                  <a:cubicBezTo>
                    <a:pt x="11928285" y="1090236"/>
                    <a:pt x="11937933" y="1090236"/>
                    <a:pt x="11944365" y="1080588"/>
                  </a:cubicBezTo>
                  <a:lnTo>
                    <a:pt x="11976525" y="1080588"/>
                  </a:lnTo>
                  <a:cubicBezTo>
                    <a:pt x="11979741" y="1093452"/>
                    <a:pt x="11976525" y="1112748"/>
                    <a:pt x="11976525" y="1122397"/>
                  </a:cubicBezTo>
                  <a:cubicBezTo>
                    <a:pt x="11976525" y="1128829"/>
                    <a:pt x="11986174" y="1132045"/>
                    <a:pt x="11992606" y="1132045"/>
                  </a:cubicBezTo>
                  <a:cubicBezTo>
                    <a:pt x="11995822" y="1138477"/>
                    <a:pt x="11995822" y="1144909"/>
                    <a:pt x="11995822" y="1151341"/>
                  </a:cubicBezTo>
                  <a:cubicBezTo>
                    <a:pt x="11999038" y="1154557"/>
                    <a:pt x="12005470" y="1157773"/>
                    <a:pt x="12008686" y="1157773"/>
                  </a:cubicBezTo>
                  <a:cubicBezTo>
                    <a:pt x="12015118" y="1173853"/>
                    <a:pt x="12002254" y="1196365"/>
                    <a:pt x="12018334" y="1215662"/>
                  </a:cubicBezTo>
                  <a:lnTo>
                    <a:pt x="12018334" y="787929"/>
                  </a:lnTo>
                  <a:cubicBezTo>
                    <a:pt x="12034414" y="713960"/>
                    <a:pt x="12031198" y="643207"/>
                    <a:pt x="12037630" y="566022"/>
                  </a:cubicBezTo>
                  <a:lnTo>
                    <a:pt x="12047278" y="566022"/>
                  </a:lnTo>
                  <a:cubicBezTo>
                    <a:pt x="12066575" y="572454"/>
                    <a:pt x="12098735" y="562806"/>
                    <a:pt x="12105167" y="591751"/>
                  </a:cubicBezTo>
                  <a:lnTo>
                    <a:pt x="12118031" y="591751"/>
                  </a:lnTo>
                  <a:cubicBezTo>
                    <a:pt x="12121247" y="588534"/>
                    <a:pt x="12121247" y="582102"/>
                    <a:pt x="12124463" y="578886"/>
                  </a:cubicBezTo>
                  <a:cubicBezTo>
                    <a:pt x="12140543" y="575670"/>
                    <a:pt x="12169488" y="566022"/>
                    <a:pt x="12179136" y="566022"/>
                  </a:cubicBezTo>
                  <a:lnTo>
                    <a:pt x="12192000" y="566022"/>
                  </a:lnTo>
                  <a:lnTo>
                    <a:pt x="12192000" y="1533981"/>
                  </a:lnTo>
                  <a:lnTo>
                    <a:pt x="12192000" y="1579074"/>
                  </a:lnTo>
                  <a:lnTo>
                    <a:pt x="12192000" y="2006953"/>
                  </a:lnTo>
                  <a:lnTo>
                    <a:pt x="0" y="2006953"/>
                  </a:lnTo>
                  <a:lnTo>
                    <a:pt x="0" y="1579074"/>
                  </a:lnTo>
                  <a:lnTo>
                    <a:pt x="0" y="1533981"/>
                  </a:lnTo>
                  <a:lnTo>
                    <a:pt x="0" y="1125613"/>
                  </a:lnTo>
                  <a:cubicBezTo>
                    <a:pt x="19296" y="1119181"/>
                    <a:pt x="41809" y="1125613"/>
                    <a:pt x="64321" y="1128829"/>
                  </a:cubicBezTo>
                  <a:cubicBezTo>
                    <a:pt x="54673" y="1138477"/>
                    <a:pt x="32161" y="1151341"/>
                    <a:pt x="32161" y="1157773"/>
                  </a:cubicBezTo>
                  <a:cubicBezTo>
                    <a:pt x="32161" y="1173853"/>
                    <a:pt x="90049" y="1180285"/>
                    <a:pt x="99697" y="1183501"/>
                  </a:cubicBezTo>
                  <a:cubicBezTo>
                    <a:pt x="90049" y="1193149"/>
                    <a:pt x="64321" y="1196365"/>
                    <a:pt x="54673" y="1212446"/>
                  </a:cubicBezTo>
                  <a:cubicBezTo>
                    <a:pt x="83617" y="1234958"/>
                    <a:pt x="122210" y="1231742"/>
                    <a:pt x="157586" y="1238174"/>
                  </a:cubicBezTo>
                  <a:lnTo>
                    <a:pt x="157586" y="1279982"/>
                  </a:lnTo>
                  <a:cubicBezTo>
                    <a:pt x="160802" y="1283198"/>
                    <a:pt x="167234" y="1283198"/>
                    <a:pt x="176882" y="1283198"/>
                  </a:cubicBezTo>
                  <a:cubicBezTo>
                    <a:pt x="199395" y="1283198"/>
                    <a:pt x="237987" y="1260686"/>
                    <a:pt x="302308" y="1260686"/>
                  </a:cubicBezTo>
                  <a:cubicBezTo>
                    <a:pt x="311956" y="1260686"/>
                    <a:pt x="366629" y="1267118"/>
                    <a:pt x="376277" y="1267118"/>
                  </a:cubicBezTo>
                  <a:cubicBezTo>
                    <a:pt x="382709" y="1267118"/>
                    <a:pt x="395573" y="1263902"/>
                    <a:pt x="405221" y="1260686"/>
                  </a:cubicBezTo>
                  <a:cubicBezTo>
                    <a:pt x="398789" y="1292847"/>
                    <a:pt x="434165" y="1292847"/>
                    <a:pt x="453462" y="1308927"/>
                  </a:cubicBezTo>
                  <a:lnTo>
                    <a:pt x="466326" y="1308927"/>
                  </a:lnTo>
                  <a:cubicBezTo>
                    <a:pt x="469542" y="1299279"/>
                    <a:pt x="469542" y="1286414"/>
                    <a:pt x="472758" y="1273550"/>
                  </a:cubicBezTo>
                  <a:lnTo>
                    <a:pt x="472758" y="1193149"/>
                  </a:lnTo>
                  <a:cubicBezTo>
                    <a:pt x="475974" y="1180285"/>
                    <a:pt x="475974" y="1167421"/>
                    <a:pt x="475974" y="1154557"/>
                  </a:cubicBezTo>
                  <a:cubicBezTo>
                    <a:pt x="475974" y="1138477"/>
                    <a:pt x="479190" y="1122397"/>
                    <a:pt x="479190" y="1106316"/>
                  </a:cubicBezTo>
                  <a:cubicBezTo>
                    <a:pt x="479190" y="1096668"/>
                    <a:pt x="482406" y="1083804"/>
                    <a:pt x="482406" y="1070940"/>
                  </a:cubicBezTo>
                  <a:cubicBezTo>
                    <a:pt x="504918" y="1054860"/>
                    <a:pt x="543511" y="1032348"/>
                    <a:pt x="553159" y="1032348"/>
                  </a:cubicBezTo>
                  <a:cubicBezTo>
                    <a:pt x="559591" y="1032348"/>
                    <a:pt x="601399" y="1061292"/>
                    <a:pt x="604615" y="1070940"/>
                  </a:cubicBezTo>
                  <a:cubicBezTo>
                    <a:pt x="611047" y="1090236"/>
                    <a:pt x="611047" y="1128829"/>
                    <a:pt x="611047" y="1138477"/>
                  </a:cubicBezTo>
                  <a:lnTo>
                    <a:pt x="611047" y="1334655"/>
                  </a:lnTo>
                  <a:cubicBezTo>
                    <a:pt x="607831" y="1392544"/>
                    <a:pt x="598183" y="1402192"/>
                    <a:pt x="643208" y="1402192"/>
                  </a:cubicBezTo>
                  <a:lnTo>
                    <a:pt x="652856" y="1402192"/>
                  </a:lnTo>
                  <a:cubicBezTo>
                    <a:pt x="656072" y="1392544"/>
                    <a:pt x="656072" y="1382896"/>
                    <a:pt x="656072" y="1373247"/>
                  </a:cubicBezTo>
                  <a:cubicBezTo>
                    <a:pt x="656072" y="1366815"/>
                    <a:pt x="652856" y="1331439"/>
                    <a:pt x="649640" y="1283198"/>
                  </a:cubicBezTo>
                  <a:cubicBezTo>
                    <a:pt x="675368" y="1286414"/>
                    <a:pt x="704313" y="1283198"/>
                    <a:pt x="733257" y="1283198"/>
                  </a:cubicBezTo>
                  <a:cubicBezTo>
                    <a:pt x="730041" y="1251038"/>
                    <a:pt x="723609" y="1231742"/>
                    <a:pt x="720393" y="1209230"/>
                  </a:cubicBezTo>
                  <a:cubicBezTo>
                    <a:pt x="746121" y="1212446"/>
                    <a:pt x="768633" y="1212446"/>
                    <a:pt x="839386" y="1212446"/>
                  </a:cubicBezTo>
                  <a:cubicBezTo>
                    <a:pt x="842602" y="1212446"/>
                    <a:pt x="849034" y="1215662"/>
                    <a:pt x="855466" y="1222094"/>
                  </a:cubicBezTo>
                  <a:lnTo>
                    <a:pt x="868330" y="1222094"/>
                  </a:lnTo>
                  <a:cubicBezTo>
                    <a:pt x="855466" y="1202798"/>
                    <a:pt x="868330" y="1167421"/>
                    <a:pt x="871547" y="1151341"/>
                  </a:cubicBezTo>
                  <a:cubicBezTo>
                    <a:pt x="874763" y="1151341"/>
                    <a:pt x="877979" y="1154557"/>
                    <a:pt x="884411" y="1154557"/>
                  </a:cubicBezTo>
                  <a:cubicBezTo>
                    <a:pt x="894059" y="1154557"/>
                    <a:pt x="897275" y="1132045"/>
                    <a:pt x="906923" y="1132045"/>
                  </a:cubicBezTo>
                  <a:cubicBezTo>
                    <a:pt x="913355" y="1132045"/>
                    <a:pt x="916571" y="1135261"/>
                    <a:pt x="977676" y="1135261"/>
                  </a:cubicBezTo>
                  <a:cubicBezTo>
                    <a:pt x="980892" y="1141693"/>
                    <a:pt x="984108" y="1148125"/>
                    <a:pt x="990540" y="1151341"/>
                  </a:cubicBezTo>
                  <a:cubicBezTo>
                    <a:pt x="1009836" y="1151341"/>
                    <a:pt x="1038780" y="1141693"/>
                    <a:pt x="1061293" y="1160989"/>
                  </a:cubicBezTo>
                  <a:cubicBezTo>
                    <a:pt x="1064509" y="1164205"/>
                    <a:pt x="1061293" y="1164205"/>
                    <a:pt x="1061293" y="1173853"/>
                  </a:cubicBezTo>
                  <a:lnTo>
                    <a:pt x="1061293" y="1386112"/>
                  </a:lnTo>
                  <a:cubicBezTo>
                    <a:pt x="1064509" y="1402192"/>
                    <a:pt x="1064509" y="1418272"/>
                    <a:pt x="1067725" y="1431136"/>
                  </a:cubicBezTo>
                  <a:lnTo>
                    <a:pt x="1115965" y="1431136"/>
                  </a:lnTo>
                  <a:cubicBezTo>
                    <a:pt x="1122398" y="1415056"/>
                    <a:pt x="1125613" y="1395760"/>
                    <a:pt x="1125613" y="1379680"/>
                  </a:cubicBezTo>
                  <a:cubicBezTo>
                    <a:pt x="1128830" y="1347519"/>
                    <a:pt x="1135262" y="1289631"/>
                    <a:pt x="1135262" y="1279982"/>
                  </a:cubicBezTo>
                  <a:cubicBezTo>
                    <a:pt x="1135262" y="1247822"/>
                    <a:pt x="1122398" y="1183501"/>
                    <a:pt x="1119182" y="1151341"/>
                  </a:cubicBezTo>
                  <a:lnTo>
                    <a:pt x="1183502" y="1151341"/>
                  </a:lnTo>
                  <a:lnTo>
                    <a:pt x="1183502" y="1132045"/>
                  </a:lnTo>
                  <a:lnTo>
                    <a:pt x="1257471" y="1132045"/>
                  </a:lnTo>
                  <a:cubicBezTo>
                    <a:pt x="1263903" y="1164205"/>
                    <a:pt x="1289632" y="1148125"/>
                    <a:pt x="1308928" y="1148125"/>
                  </a:cubicBezTo>
                  <a:lnTo>
                    <a:pt x="1395761" y="1148125"/>
                  </a:lnTo>
                  <a:cubicBezTo>
                    <a:pt x="1386113" y="1202798"/>
                    <a:pt x="1379681" y="1244606"/>
                    <a:pt x="1373249" y="1283198"/>
                  </a:cubicBezTo>
                  <a:lnTo>
                    <a:pt x="1382897" y="1453648"/>
                  </a:lnTo>
                  <a:cubicBezTo>
                    <a:pt x="1392545" y="1447216"/>
                    <a:pt x="1398977" y="1408624"/>
                    <a:pt x="1411841" y="1398976"/>
                  </a:cubicBezTo>
                  <a:cubicBezTo>
                    <a:pt x="1427921" y="1398976"/>
                    <a:pt x="1447217" y="1402192"/>
                    <a:pt x="1463298" y="1398976"/>
                  </a:cubicBezTo>
                  <a:cubicBezTo>
                    <a:pt x="1476162" y="1392544"/>
                    <a:pt x="1472946" y="1366815"/>
                    <a:pt x="1476162" y="1360383"/>
                  </a:cubicBezTo>
                  <a:cubicBezTo>
                    <a:pt x="1479378" y="1350735"/>
                    <a:pt x="1482594" y="1337871"/>
                    <a:pt x="1482594" y="1325007"/>
                  </a:cubicBezTo>
                  <a:cubicBezTo>
                    <a:pt x="1485810" y="1312143"/>
                    <a:pt x="1489026" y="1299279"/>
                    <a:pt x="1489026" y="1286414"/>
                  </a:cubicBezTo>
                  <a:cubicBezTo>
                    <a:pt x="1498674" y="1225310"/>
                    <a:pt x="1508322" y="1160989"/>
                    <a:pt x="1514754" y="1096668"/>
                  </a:cubicBezTo>
                  <a:cubicBezTo>
                    <a:pt x="1517970" y="1067724"/>
                    <a:pt x="1521186" y="1035564"/>
                    <a:pt x="1524402" y="1003403"/>
                  </a:cubicBezTo>
                  <a:lnTo>
                    <a:pt x="1524402" y="816873"/>
                  </a:lnTo>
                  <a:cubicBezTo>
                    <a:pt x="1517970" y="768633"/>
                    <a:pt x="1514754" y="710744"/>
                    <a:pt x="1505106" y="662503"/>
                  </a:cubicBezTo>
                  <a:cubicBezTo>
                    <a:pt x="1501890" y="630343"/>
                    <a:pt x="1489026" y="569238"/>
                    <a:pt x="1489026" y="559590"/>
                  </a:cubicBezTo>
                  <a:cubicBezTo>
                    <a:pt x="1489026" y="540294"/>
                    <a:pt x="1543699" y="540294"/>
                    <a:pt x="1550131" y="527430"/>
                  </a:cubicBezTo>
                  <a:cubicBezTo>
                    <a:pt x="1553347" y="517782"/>
                    <a:pt x="1556563" y="504918"/>
                    <a:pt x="1556563" y="495269"/>
                  </a:cubicBezTo>
                  <a:lnTo>
                    <a:pt x="1556563" y="472757"/>
                  </a:lnTo>
                  <a:cubicBezTo>
                    <a:pt x="1559779" y="447029"/>
                    <a:pt x="1559779" y="418085"/>
                    <a:pt x="1562995" y="392356"/>
                  </a:cubicBezTo>
                  <a:cubicBezTo>
                    <a:pt x="1569427" y="437381"/>
                    <a:pt x="1562995" y="485621"/>
                    <a:pt x="1575859" y="530646"/>
                  </a:cubicBezTo>
                  <a:cubicBezTo>
                    <a:pt x="1579075" y="546726"/>
                    <a:pt x="1624099" y="569238"/>
                    <a:pt x="1624099" y="578886"/>
                  </a:cubicBezTo>
                  <a:lnTo>
                    <a:pt x="1595155" y="868330"/>
                  </a:lnTo>
                  <a:lnTo>
                    <a:pt x="1595155" y="1045212"/>
                  </a:lnTo>
                  <a:lnTo>
                    <a:pt x="1617667" y="1402192"/>
                  </a:lnTo>
                  <a:lnTo>
                    <a:pt x="1730229" y="1402192"/>
                  </a:lnTo>
                  <a:lnTo>
                    <a:pt x="1746309" y="916570"/>
                  </a:lnTo>
                  <a:cubicBezTo>
                    <a:pt x="1739877" y="910138"/>
                    <a:pt x="1730229" y="903706"/>
                    <a:pt x="1723797" y="900490"/>
                  </a:cubicBezTo>
                  <a:cubicBezTo>
                    <a:pt x="1723797" y="900490"/>
                    <a:pt x="1723797" y="897274"/>
                    <a:pt x="1727013" y="894058"/>
                  </a:cubicBezTo>
                  <a:cubicBezTo>
                    <a:pt x="1733445" y="890842"/>
                    <a:pt x="1762389" y="900490"/>
                    <a:pt x="1762389" y="877978"/>
                  </a:cubicBezTo>
                  <a:lnTo>
                    <a:pt x="1910327" y="877978"/>
                  </a:lnTo>
                  <a:cubicBezTo>
                    <a:pt x="1916759" y="881194"/>
                    <a:pt x="1926407" y="903706"/>
                    <a:pt x="1945703" y="897274"/>
                  </a:cubicBezTo>
                  <a:cubicBezTo>
                    <a:pt x="1942487" y="906922"/>
                    <a:pt x="1929623" y="913354"/>
                    <a:pt x="1929623" y="923002"/>
                  </a:cubicBezTo>
                  <a:cubicBezTo>
                    <a:pt x="1929623" y="929434"/>
                    <a:pt x="1936055" y="926218"/>
                    <a:pt x="1936055" y="932650"/>
                  </a:cubicBezTo>
                  <a:cubicBezTo>
                    <a:pt x="1936055" y="942299"/>
                    <a:pt x="1926407" y="951947"/>
                    <a:pt x="1926407" y="958379"/>
                  </a:cubicBezTo>
                  <a:cubicBezTo>
                    <a:pt x="1926407" y="968027"/>
                    <a:pt x="1929623" y="974459"/>
                    <a:pt x="1936055" y="980891"/>
                  </a:cubicBezTo>
                  <a:cubicBezTo>
                    <a:pt x="1932839" y="1080588"/>
                    <a:pt x="1932839" y="1083804"/>
                    <a:pt x="1936055" y="1087020"/>
                  </a:cubicBezTo>
                  <a:cubicBezTo>
                    <a:pt x="1932839" y="1096668"/>
                    <a:pt x="1929623" y="1112748"/>
                    <a:pt x="1929623" y="1122397"/>
                  </a:cubicBezTo>
                  <a:cubicBezTo>
                    <a:pt x="1929623" y="1128829"/>
                    <a:pt x="1936055" y="1128829"/>
                    <a:pt x="1936055" y="1138477"/>
                  </a:cubicBezTo>
                  <a:cubicBezTo>
                    <a:pt x="1936055" y="1144909"/>
                    <a:pt x="1929623" y="1138477"/>
                    <a:pt x="1929623" y="1148125"/>
                  </a:cubicBezTo>
                  <a:lnTo>
                    <a:pt x="1929623" y="1402192"/>
                  </a:lnTo>
                  <a:lnTo>
                    <a:pt x="1987512" y="1402192"/>
                  </a:lnTo>
                  <a:lnTo>
                    <a:pt x="1997160" y="1006619"/>
                  </a:lnTo>
                  <a:cubicBezTo>
                    <a:pt x="1993944" y="1003403"/>
                    <a:pt x="1990728" y="1003403"/>
                    <a:pt x="1990728" y="993755"/>
                  </a:cubicBezTo>
                  <a:cubicBezTo>
                    <a:pt x="1990728" y="993755"/>
                    <a:pt x="2000376" y="990539"/>
                    <a:pt x="2000376" y="974459"/>
                  </a:cubicBezTo>
                  <a:lnTo>
                    <a:pt x="2000376" y="951947"/>
                  </a:lnTo>
                  <a:lnTo>
                    <a:pt x="2000376" y="935866"/>
                  </a:lnTo>
                  <a:lnTo>
                    <a:pt x="2138666" y="935866"/>
                  </a:lnTo>
                  <a:cubicBezTo>
                    <a:pt x="2141882" y="951947"/>
                    <a:pt x="2141882" y="968027"/>
                    <a:pt x="2138666" y="984107"/>
                  </a:cubicBezTo>
                  <a:cubicBezTo>
                    <a:pt x="2148314" y="993755"/>
                    <a:pt x="2157962" y="1006619"/>
                    <a:pt x="2157962" y="1016267"/>
                  </a:cubicBezTo>
                  <a:lnTo>
                    <a:pt x="2157962" y="1402192"/>
                  </a:lnTo>
                  <a:cubicBezTo>
                    <a:pt x="2161178" y="1402192"/>
                    <a:pt x="2161178" y="1405408"/>
                    <a:pt x="2167610" y="1405408"/>
                  </a:cubicBezTo>
                  <a:cubicBezTo>
                    <a:pt x="2190122" y="1405408"/>
                    <a:pt x="2170826" y="1370031"/>
                    <a:pt x="2183690" y="1325007"/>
                  </a:cubicBezTo>
                  <a:lnTo>
                    <a:pt x="2183690" y="765417"/>
                  </a:lnTo>
                  <a:lnTo>
                    <a:pt x="2321980" y="765417"/>
                  </a:lnTo>
                  <a:cubicBezTo>
                    <a:pt x="2328412" y="778281"/>
                    <a:pt x="2334844" y="794361"/>
                    <a:pt x="2338060" y="807225"/>
                  </a:cubicBezTo>
                  <a:lnTo>
                    <a:pt x="2334844" y="1341087"/>
                  </a:lnTo>
                  <a:cubicBezTo>
                    <a:pt x="2341276" y="1337871"/>
                    <a:pt x="2357356" y="1337871"/>
                    <a:pt x="2360572" y="1353951"/>
                  </a:cubicBezTo>
                  <a:lnTo>
                    <a:pt x="2379868" y="1350735"/>
                  </a:lnTo>
                  <a:lnTo>
                    <a:pt x="2379868" y="585318"/>
                  </a:lnTo>
                  <a:cubicBezTo>
                    <a:pt x="2392733" y="578886"/>
                    <a:pt x="2457053" y="578886"/>
                    <a:pt x="2489214" y="585318"/>
                  </a:cubicBezTo>
                  <a:lnTo>
                    <a:pt x="2489214" y="1350735"/>
                  </a:lnTo>
                  <a:cubicBezTo>
                    <a:pt x="2492430" y="1353951"/>
                    <a:pt x="2489214" y="1353951"/>
                    <a:pt x="2498862" y="1353951"/>
                  </a:cubicBezTo>
                  <a:cubicBezTo>
                    <a:pt x="2508510" y="1353951"/>
                    <a:pt x="2514942" y="1341087"/>
                    <a:pt x="2531022" y="1344303"/>
                  </a:cubicBezTo>
                  <a:lnTo>
                    <a:pt x="2534238" y="849033"/>
                  </a:lnTo>
                  <a:cubicBezTo>
                    <a:pt x="2534238" y="842601"/>
                    <a:pt x="2531022" y="832953"/>
                    <a:pt x="2531022" y="823305"/>
                  </a:cubicBezTo>
                  <a:cubicBezTo>
                    <a:pt x="2534238" y="813657"/>
                    <a:pt x="2527806" y="804009"/>
                    <a:pt x="2531022" y="794361"/>
                  </a:cubicBezTo>
                  <a:cubicBezTo>
                    <a:pt x="2531022" y="778281"/>
                    <a:pt x="2540670" y="768633"/>
                    <a:pt x="2543886" y="755768"/>
                  </a:cubicBezTo>
                  <a:cubicBezTo>
                    <a:pt x="2563183" y="755768"/>
                    <a:pt x="2592127" y="752552"/>
                    <a:pt x="2601775" y="752552"/>
                  </a:cubicBezTo>
                  <a:lnTo>
                    <a:pt x="2685392" y="752552"/>
                  </a:lnTo>
                  <a:lnTo>
                    <a:pt x="2685392" y="1144909"/>
                  </a:lnTo>
                  <a:cubicBezTo>
                    <a:pt x="2695040" y="1260686"/>
                    <a:pt x="2669312" y="1373247"/>
                    <a:pt x="2695040" y="1373247"/>
                  </a:cubicBezTo>
                  <a:cubicBezTo>
                    <a:pt x="2707904" y="1373247"/>
                    <a:pt x="2707904" y="1360383"/>
                    <a:pt x="2707904" y="1353951"/>
                  </a:cubicBezTo>
                  <a:lnTo>
                    <a:pt x="2733633" y="1353951"/>
                  </a:lnTo>
                  <a:lnTo>
                    <a:pt x="2733633" y="1022699"/>
                  </a:lnTo>
                  <a:cubicBezTo>
                    <a:pt x="2749713" y="1016267"/>
                    <a:pt x="2746497" y="1003403"/>
                    <a:pt x="2749713" y="996971"/>
                  </a:cubicBezTo>
                  <a:cubicBezTo>
                    <a:pt x="2765793" y="964811"/>
                    <a:pt x="2756145" y="984107"/>
                    <a:pt x="2772225" y="977675"/>
                  </a:cubicBezTo>
                  <a:cubicBezTo>
                    <a:pt x="2778657" y="974459"/>
                    <a:pt x="2781873" y="968027"/>
                    <a:pt x="2785089" y="961595"/>
                  </a:cubicBezTo>
                  <a:cubicBezTo>
                    <a:pt x="2810817" y="971243"/>
                    <a:pt x="2830114" y="932650"/>
                    <a:pt x="2820466" y="916570"/>
                  </a:cubicBezTo>
                  <a:cubicBezTo>
                    <a:pt x="2868706" y="932650"/>
                    <a:pt x="2849410" y="868330"/>
                    <a:pt x="2855842" y="849033"/>
                  </a:cubicBezTo>
                  <a:cubicBezTo>
                    <a:pt x="2859058" y="781497"/>
                    <a:pt x="2859058" y="768633"/>
                    <a:pt x="2855842" y="758984"/>
                  </a:cubicBezTo>
                  <a:lnTo>
                    <a:pt x="2868706" y="758984"/>
                  </a:lnTo>
                  <a:lnTo>
                    <a:pt x="2871922" y="900490"/>
                  </a:lnTo>
                  <a:cubicBezTo>
                    <a:pt x="2875138" y="923002"/>
                    <a:pt x="2875138" y="916570"/>
                    <a:pt x="2900866" y="916570"/>
                  </a:cubicBezTo>
                  <a:cubicBezTo>
                    <a:pt x="2900866" y="926218"/>
                    <a:pt x="2904082" y="939082"/>
                    <a:pt x="2900866" y="948731"/>
                  </a:cubicBezTo>
                  <a:cubicBezTo>
                    <a:pt x="2904082" y="961595"/>
                    <a:pt x="2926595" y="958379"/>
                    <a:pt x="2933027" y="961595"/>
                  </a:cubicBezTo>
                  <a:cubicBezTo>
                    <a:pt x="2936243" y="971243"/>
                    <a:pt x="2942675" y="980891"/>
                    <a:pt x="2955539" y="977675"/>
                  </a:cubicBezTo>
                  <a:cubicBezTo>
                    <a:pt x="2958755" y="984107"/>
                    <a:pt x="2961971" y="1006619"/>
                    <a:pt x="2965187" y="1022699"/>
                  </a:cubicBezTo>
                  <a:cubicBezTo>
                    <a:pt x="2968403" y="1025915"/>
                    <a:pt x="2974836" y="1025915"/>
                    <a:pt x="2974836" y="1029132"/>
                  </a:cubicBezTo>
                  <a:cubicBezTo>
                    <a:pt x="2978052" y="1054860"/>
                    <a:pt x="2981268" y="1096668"/>
                    <a:pt x="2981268" y="1106316"/>
                  </a:cubicBezTo>
                  <a:lnTo>
                    <a:pt x="2981268" y="1209230"/>
                  </a:lnTo>
                  <a:cubicBezTo>
                    <a:pt x="2981268" y="1209230"/>
                    <a:pt x="2978052" y="1212446"/>
                    <a:pt x="2987699" y="1212446"/>
                  </a:cubicBezTo>
                  <a:cubicBezTo>
                    <a:pt x="2994132" y="1212446"/>
                    <a:pt x="2990915" y="1199581"/>
                    <a:pt x="3013428" y="1199581"/>
                  </a:cubicBezTo>
                  <a:lnTo>
                    <a:pt x="3013428" y="1177069"/>
                  </a:lnTo>
                  <a:lnTo>
                    <a:pt x="3019860" y="1177069"/>
                  </a:lnTo>
                  <a:lnTo>
                    <a:pt x="3019860" y="1199581"/>
                  </a:lnTo>
                  <a:cubicBezTo>
                    <a:pt x="3023076" y="1199581"/>
                    <a:pt x="3026292" y="1202798"/>
                    <a:pt x="3029508" y="1206014"/>
                  </a:cubicBezTo>
                  <a:cubicBezTo>
                    <a:pt x="3032724" y="1199581"/>
                    <a:pt x="3032724" y="1193149"/>
                    <a:pt x="3032724" y="1186717"/>
                  </a:cubicBezTo>
                  <a:lnTo>
                    <a:pt x="3032724" y="1132045"/>
                  </a:lnTo>
                  <a:cubicBezTo>
                    <a:pt x="3039156" y="1125613"/>
                    <a:pt x="3052020" y="1119181"/>
                    <a:pt x="3058452" y="1109532"/>
                  </a:cubicBezTo>
                  <a:lnTo>
                    <a:pt x="3116341" y="1109532"/>
                  </a:lnTo>
                  <a:cubicBezTo>
                    <a:pt x="3116341" y="1112748"/>
                    <a:pt x="3119557" y="1119181"/>
                    <a:pt x="3122773" y="1122397"/>
                  </a:cubicBezTo>
                  <a:cubicBezTo>
                    <a:pt x="3125989" y="1122397"/>
                    <a:pt x="3132421" y="1119181"/>
                    <a:pt x="3132421" y="1115965"/>
                  </a:cubicBezTo>
                  <a:cubicBezTo>
                    <a:pt x="3135637" y="1099884"/>
                    <a:pt x="3154934" y="1080588"/>
                    <a:pt x="3161365" y="1074156"/>
                  </a:cubicBezTo>
                  <a:cubicBezTo>
                    <a:pt x="3164582" y="1070940"/>
                    <a:pt x="3164582" y="1064508"/>
                    <a:pt x="3164582" y="1061292"/>
                  </a:cubicBezTo>
                  <a:lnTo>
                    <a:pt x="3164582" y="1038780"/>
                  </a:lnTo>
                  <a:cubicBezTo>
                    <a:pt x="3164582" y="1032348"/>
                    <a:pt x="3164582" y="1025915"/>
                    <a:pt x="3167798" y="1022699"/>
                  </a:cubicBezTo>
                  <a:cubicBezTo>
                    <a:pt x="3171014" y="1038780"/>
                    <a:pt x="3167798" y="1058076"/>
                    <a:pt x="3174230" y="1074156"/>
                  </a:cubicBezTo>
                  <a:cubicBezTo>
                    <a:pt x="3183878" y="1096668"/>
                    <a:pt x="3209606" y="1080588"/>
                    <a:pt x="3228903" y="1087020"/>
                  </a:cubicBezTo>
                  <a:cubicBezTo>
                    <a:pt x="3228903" y="1090236"/>
                    <a:pt x="3225686" y="1096668"/>
                    <a:pt x="3225686" y="1099884"/>
                  </a:cubicBezTo>
                  <a:cubicBezTo>
                    <a:pt x="3228903" y="1103100"/>
                    <a:pt x="3238551" y="1103100"/>
                    <a:pt x="3238551" y="1112748"/>
                  </a:cubicBezTo>
                  <a:cubicBezTo>
                    <a:pt x="3251415" y="1157773"/>
                    <a:pt x="3251415" y="1209230"/>
                    <a:pt x="3264279" y="1254254"/>
                  </a:cubicBezTo>
                  <a:cubicBezTo>
                    <a:pt x="3267495" y="1263902"/>
                    <a:pt x="3264279" y="1283198"/>
                    <a:pt x="3267495" y="1299279"/>
                  </a:cubicBezTo>
                  <a:cubicBezTo>
                    <a:pt x="3267495" y="1305711"/>
                    <a:pt x="3273927" y="1315359"/>
                    <a:pt x="3283575" y="1315359"/>
                  </a:cubicBezTo>
                  <a:cubicBezTo>
                    <a:pt x="3290007" y="1315359"/>
                    <a:pt x="3293223" y="1308927"/>
                    <a:pt x="3299655" y="1302495"/>
                  </a:cubicBezTo>
                  <a:lnTo>
                    <a:pt x="3299655" y="1241390"/>
                  </a:lnTo>
                  <a:cubicBezTo>
                    <a:pt x="3299655" y="1225310"/>
                    <a:pt x="3306087" y="1225310"/>
                    <a:pt x="3318952" y="1225310"/>
                  </a:cubicBezTo>
                  <a:cubicBezTo>
                    <a:pt x="3325384" y="1225310"/>
                    <a:pt x="3405785" y="1228526"/>
                    <a:pt x="3412217" y="1228526"/>
                  </a:cubicBezTo>
                  <a:cubicBezTo>
                    <a:pt x="3412217" y="1228526"/>
                    <a:pt x="3415433" y="1231742"/>
                    <a:pt x="3425081" y="1225310"/>
                  </a:cubicBezTo>
                  <a:lnTo>
                    <a:pt x="3425081" y="955163"/>
                  </a:lnTo>
                  <a:cubicBezTo>
                    <a:pt x="3437945" y="935866"/>
                    <a:pt x="3460457" y="919786"/>
                    <a:pt x="3476537" y="900490"/>
                  </a:cubicBezTo>
                  <a:lnTo>
                    <a:pt x="3476537" y="887626"/>
                  </a:lnTo>
                  <a:cubicBezTo>
                    <a:pt x="3476537" y="874762"/>
                    <a:pt x="3479753" y="858682"/>
                    <a:pt x="3482970" y="845817"/>
                  </a:cubicBezTo>
                  <a:cubicBezTo>
                    <a:pt x="3476537" y="887626"/>
                    <a:pt x="3495834" y="900490"/>
                    <a:pt x="3527994" y="900490"/>
                  </a:cubicBezTo>
                  <a:lnTo>
                    <a:pt x="3550506" y="900490"/>
                  </a:lnTo>
                  <a:cubicBezTo>
                    <a:pt x="3550506" y="890842"/>
                    <a:pt x="3550506" y="877978"/>
                    <a:pt x="3553722" y="868330"/>
                  </a:cubicBezTo>
                  <a:cubicBezTo>
                    <a:pt x="3540858" y="932650"/>
                    <a:pt x="3618043" y="884410"/>
                    <a:pt x="3618043" y="932650"/>
                  </a:cubicBezTo>
                  <a:cubicBezTo>
                    <a:pt x="3618043" y="968027"/>
                    <a:pt x="3601963" y="910138"/>
                    <a:pt x="3611611" y="1041996"/>
                  </a:cubicBezTo>
                  <a:lnTo>
                    <a:pt x="3614827" y="1170637"/>
                  </a:lnTo>
                  <a:cubicBezTo>
                    <a:pt x="3618043" y="1173853"/>
                    <a:pt x="3621259" y="1180285"/>
                    <a:pt x="3630907" y="1180285"/>
                  </a:cubicBezTo>
                  <a:cubicBezTo>
                    <a:pt x="3637339" y="1180285"/>
                    <a:pt x="3640555" y="1173853"/>
                    <a:pt x="3646987" y="1167421"/>
                  </a:cubicBezTo>
                  <a:cubicBezTo>
                    <a:pt x="3653420" y="1164205"/>
                    <a:pt x="3663068" y="1170637"/>
                    <a:pt x="3679148" y="1164205"/>
                  </a:cubicBezTo>
                  <a:lnTo>
                    <a:pt x="3679148" y="1054860"/>
                  </a:lnTo>
                  <a:cubicBezTo>
                    <a:pt x="3698444" y="1045212"/>
                    <a:pt x="3727388" y="1025915"/>
                    <a:pt x="3737037" y="1025915"/>
                  </a:cubicBezTo>
                  <a:lnTo>
                    <a:pt x="3823870" y="1025915"/>
                  </a:lnTo>
                  <a:cubicBezTo>
                    <a:pt x="3827086" y="1029132"/>
                    <a:pt x="3827086" y="1035564"/>
                    <a:pt x="3833518" y="1041996"/>
                  </a:cubicBezTo>
                  <a:lnTo>
                    <a:pt x="3846382" y="1041996"/>
                  </a:lnTo>
                  <a:lnTo>
                    <a:pt x="3856030" y="836169"/>
                  </a:lnTo>
                  <a:cubicBezTo>
                    <a:pt x="3859246" y="829737"/>
                    <a:pt x="3859246" y="823305"/>
                    <a:pt x="3859246" y="816873"/>
                  </a:cubicBezTo>
                  <a:cubicBezTo>
                    <a:pt x="3859246" y="810441"/>
                    <a:pt x="3862462" y="800793"/>
                    <a:pt x="3862462" y="791145"/>
                  </a:cubicBezTo>
                  <a:cubicBezTo>
                    <a:pt x="3875326" y="781497"/>
                    <a:pt x="3920351" y="771849"/>
                    <a:pt x="3936431" y="771849"/>
                  </a:cubicBezTo>
                  <a:cubicBezTo>
                    <a:pt x="3955727" y="771849"/>
                    <a:pt x="3984671" y="775065"/>
                    <a:pt x="3984671" y="800793"/>
                  </a:cubicBezTo>
                  <a:lnTo>
                    <a:pt x="3984671" y="984107"/>
                  </a:lnTo>
                  <a:cubicBezTo>
                    <a:pt x="3997536" y="1006619"/>
                    <a:pt x="3997536" y="993755"/>
                    <a:pt x="3997536" y="1009835"/>
                  </a:cubicBezTo>
                  <a:lnTo>
                    <a:pt x="3997536" y="1186717"/>
                  </a:lnTo>
                  <a:cubicBezTo>
                    <a:pt x="4000752" y="1206014"/>
                    <a:pt x="3994320" y="1315359"/>
                    <a:pt x="4036128" y="1315359"/>
                  </a:cubicBezTo>
                  <a:lnTo>
                    <a:pt x="4045776" y="1315359"/>
                  </a:lnTo>
                  <a:cubicBezTo>
                    <a:pt x="4048992" y="1308927"/>
                    <a:pt x="4048992" y="1299279"/>
                    <a:pt x="4048992" y="1286414"/>
                  </a:cubicBezTo>
                  <a:cubicBezTo>
                    <a:pt x="4048992" y="1218878"/>
                    <a:pt x="4036128" y="1193149"/>
                    <a:pt x="4110097" y="1193149"/>
                  </a:cubicBezTo>
                  <a:cubicBezTo>
                    <a:pt x="4119745" y="1193149"/>
                    <a:pt x="4135825" y="1196365"/>
                    <a:pt x="4151905" y="1196365"/>
                  </a:cubicBezTo>
                  <a:cubicBezTo>
                    <a:pt x="4151905" y="1247822"/>
                    <a:pt x="4158337" y="1299279"/>
                    <a:pt x="4161554" y="1350735"/>
                  </a:cubicBezTo>
                  <a:cubicBezTo>
                    <a:pt x="4164770" y="1353951"/>
                    <a:pt x="4167986" y="1357167"/>
                    <a:pt x="4177634" y="1357167"/>
                  </a:cubicBezTo>
                  <a:cubicBezTo>
                    <a:pt x="4184066" y="1357167"/>
                    <a:pt x="4209794" y="1344303"/>
                    <a:pt x="4225874" y="1341087"/>
                  </a:cubicBezTo>
                  <a:cubicBezTo>
                    <a:pt x="4232306" y="1337871"/>
                    <a:pt x="4232306" y="1328223"/>
                    <a:pt x="4232306" y="1318575"/>
                  </a:cubicBezTo>
                  <a:lnTo>
                    <a:pt x="4232306" y="1061292"/>
                  </a:lnTo>
                  <a:lnTo>
                    <a:pt x="4473509" y="987323"/>
                  </a:lnTo>
                  <a:cubicBezTo>
                    <a:pt x="4499237" y="996971"/>
                    <a:pt x="4534614" y="993755"/>
                    <a:pt x="4563558" y="1019483"/>
                  </a:cubicBezTo>
                  <a:lnTo>
                    <a:pt x="4563558" y="1302495"/>
                  </a:lnTo>
                  <a:lnTo>
                    <a:pt x="4573206" y="1312143"/>
                  </a:lnTo>
                  <a:cubicBezTo>
                    <a:pt x="4579638" y="1283198"/>
                    <a:pt x="4618231" y="1299279"/>
                    <a:pt x="4640744" y="1296063"/>
                  </a:cubicBezTo>
                  <a:cubicBezTo>
                    <a:pt x="4647175" y="1292847"/>
                    <a:pt x="4647175" y="1283198"/>
                    <a:pt x="4653607" y="1276766"/>
                  </a:cubicBezTo>
                  <a:lnTo>
                    <a:pt x="4653607" y="1292847"/>
                  </a:lnTo>
                  <a:lnTo>
                    <a:pt x="4660039" y="1299279"/>
                  </a:lnTo>
                  <a:cubicBezTo>
                    <a:pt x="4669687" y="1283198"/>
                    <a:pt x="4679336" y="1267118"/>
                    <a:pt x="4692200" y="1251038"/>
                  </a:cubicBezTo>
                  <a:lnTo>
                    <a:pt x="4692200" y="1138477"/>
                  </a:lnTo>
                  <a:cubicBezTo>
                    <a:pt x="4698632" y="1128829"/>
                    <a:pt x="4721144" y="1115965"/>
                    <a:pt x="4721144" y="1099884"/>
                  </a:cubicBezTo>
                  <a:lnTo>
                    <a:pt x="4875514" y="1099884"/>
                  </a:lnTo>
                  <a:cubicBezTo>
                    <a:pt x="4862650" y="1125613"/>
                    <a:pt x="4904459" y="1119181"/>
                    <a:pt x="4914106" y="1141693"/>
                  </a:cubicBezTo>
                  <a:cubicBezTo>
                    <a:pt x="4923754" y="1160989"/>
                    <a:pt x="4917322" y="1189933"/>
                    <a:pt x="4914106" y="1212446"/>
                  </a:cubicBezTo>
                  <a:cubicBezTo>
                    <a:pt x="4926970" y="1218878"/>
                    <a:pt x="4943051" y="1222094"/>
                    <a:pt x="4952699" y="1222094"/>
                  </a:cubicBezTo>
                  <a:cubicBezTo>
                    <a:pt x="4968779" y="1222094"/>
                    <a:pt x="4968779" y="1196365"/>
                    <a:pt x="4975211" y="1189933"/>
                  </a:cubicBezTo>
                  <a:lnTo>
                    <a:pt x="5084556" y="1189933"/>
                  </a:lnTo>
                  <a:cubicBezTo>
                    <a:pt x="5087772" y="1199581"/>
                    <a:pt x="5097420" y="1202798"/>
                    <a:pt x="5100636" y="1215662"/>
                  </a:cubicBezTo>
                  <a:cubicBezTo>
                    <a:pt x="5103853" y="1218878"/>
                    <a:pt x="5103853" y="1231742"/>
                    <a:pt x="5103853" y="1238174"/>
                  </a:cubicBezTo>
                  <a:cubicBezTo>
                    <a:pt x="5107069" y="1241390"/>
                    <a:pt x="5110285" y="1244606"/>
                    <a:pt x="5116717" y="1244606"/>
                  </a:cubicBezTo>
                  <a:cubicBezTo>
                    <a:pt x="5139229" y="1244606"/>
                    <a:pt x="5136013" y="1183501"/>
                    <a:pt x="5136013" y="1177069"/>
                  </a:cubicBezTo>
                  <a:cubicBezTo>
                    <a:pt x="5139229" y="1157773"/>
                    <a:pt x="5139229" y="1135261"/>
                    <a:pt x="5142445" y="1112748"/>
                  </a:cubicBezTo>
                  <a:cubicBezTo>
                    <a:pt x="5145661" y="1096668"/>
                    <a:pt x="5148877" y="1077372"/>
                    <a:pt x="5152093" y="1058076"/>
                  </a:cubicBezTo>
                  <a:cubicBezTo>
                    <a:pt x="5158525" y="1038780"/>
                    <a:pt x="5158525" y="1013051"/>
                    <a:pt x="5171389" y="993755"/>
                  </a:cubicBezTo>
                  <a:cubicBezTo>
                    <a:pt x="5187470" y="964811"/>
                    <a:pt x="5222846" y="939082"/>
                    <a:pt x="5245358" y="919786"/>
                  </a:cubicBezTo>
                  <a:cubicBezTo>
                    <a:pt x="5248575" y="916570"/>
                    <a:pt x="5264654" y="874762"/>
                    <a:pt x="5283951" y="874762"/>
                  </a:cubicBezTo>
                  <a:cubicBezTo>
                    <a:pt x="5293599" y="874762"/>
                    <a:pt x="5303247" y="906922"/>
                    <a:pt x="5303247" y="916570"/>
                  </a:cubicBezTo>
                  <a:cubicBezTo>
                    <a:pt x="5312895" y="971243"/>
                    <a:pt x="5319327" y="1025915"/>
                    <a:pt x="5325759" y="1080588"/>
                  </a:cubicBezTo>
                  <a:lnTo>
                    <a:pt x="5332191" y="1341087"/>
                  </a:lnTo>
                  <a:cubicBezTo>
                    <a:pt x="5335408" y="1341087"/>
                    <a:pt x="5335408" y="1344303"/>
                    <a:pt x="5341839" y="1344303"/>
                  </a:cubicBezTo>
                  <a:cubicBezTo>
                    <a:pt x="5361136" y="1344303"/>
                    <a:pt x="5351487" y="1305711"/>
                    <a:pt x="5422241" y="1328223"/>
                  </a:cubicBezTo>
                  <a:cubicBezTo>
                    <a:pt x="5425457" y="1318575"/>
                    <a:pt x="5425457" y="1292847"/>
                    <a:pt x="5425457" y="1286414"/>
                  </a:cubicBezTo>
                  <a:cubicBezTo>
                    <a:pt x="5415808" y="1234958"/>
                    <a:pt x="5476913" y="1273550"/>
                    <a:pt x="5473697" y="1241390"/>
                  </a:cubicBezTo>
                  <a:cubicBezTo>
                    <a:pt x="5483345" y="1234958"/>
                    <a:pt x="5538018" y="1247822"/>
                    <a:pt x="5525154" y="1199581"/>
                  </a:cubicBezTo>
                  <a:cubicBezTo>
                    <a:pt x="5525154" y="1193149"/>
                    <a:pt x="5525154" y="1186717"/>
                    <a:pt x="5528370" y="1180285"/>
                  </a:cubicBezTo>
                  <a:cubicBezTo>
                    <a:pt x="5531586" y="1196365"/>
                    <a:pt x="5531586" y="1215662"/>
                    <a:pt x="5528370" y="1238174"/>
                  </a:cubicBezTo>
                  <a:lnTo>
                    <a:pt x="5573394" y="1238174"/>
                  </a:lnTo>
                  <a:cubicBezTo>
                    <a:pt x="5573394" y="1244606"/>
                    <a:pt x="5573394" y="1251038"/>
                    <a:pt x="5579826" y="1257470"/>
                  </a:cubicBezTo>
                  <a:lnTo>
                    <a:pt x="5611987" y="1257470"/>
                  </a:lnTo>
                  <a:lnTo>
                    <a:pt x="5611987" y="1070940"/>
                  </a:lnTo>
                  <a:cubicBezTo>
                    <a:pt x="5631283" y="1058076"/>
                    <a:pt x="5660227" y="1051644"/>
                    <a:pt x="5653795" y="1029132"/>
                  </a:cubicBezTo>
                  <a:cubicBezTo>
                    <a:pt x="5650579" y="1009835"/>
                    <a:pt x="5679523" y="996971"/>
                    <a:pt x="5692387" y="996971"/>
                  </a:cubicBezTo>
                  <a:cubicBezTo>
                    <a:pt x="5698820" y="996971"/>
                    <a:pt x="5759924" y="1013051"/>
                    <a:pt x="5792085" y="1025915"/>
                  </a:cubicBezTo>
                  <a:cubicBezTo>
                    <a:pt x="5798517" y="1029132"/>
                    <a:pt x="5798517" y="1045212"/>
                    <a:pt x="5798517" y="1048428"/>
                  </a:cubicBezTo>
                  <a:lnTo>
                    <a:pt x="5801733" y="1251038"/>
                  </a:lnTo>
                  <a:cubicBezTo>
                    <a:pt x="5795301" y="1270334"/>
                    <a:pt x="5811381" y="1286414"/>
                    <a:pt x="5811381" y="1305711"/>
                  </a:cubicBezTo>
                  <a:cubicBezTo>
                    <a:pt x="5811381" y="1312143"/>
                    <a:pt x="5804949" y="1347519"/>
                    <a:pt x="5804949" y="1357167"/>
                  </a:cubicBezTo>
                  <a:cubicBezTo>
                    <a:pt x="5804949" y="1386112"/>
                    <a:pt x="5801733" y="1398976"/>
                    <a:pt x="5830677" y="1398976"/>
                  </a:cubicBezTo>
                  <a:cubicBezTo>
                    <a:pt x="5840325" y="1398976"/>
                    <a:pt x="5853189" y="1395760"/>
                    <a:pt x="5862838" y="1392544"/>
                  </a:cubicBezTo>
                  <a:lnTo>
                    <a:pt x="6013991" y="1395760"/>
                  </a:lnTo>
                  <a:cubicBezTo>
                    <a:pt x="6026855" y="1392544"/>
                    <a:pt x="6042936" y="1386112"/>
                    <a:pt x="6059016" y="1386112"/>
                  </a:cubicBezTo>
                  <a:cubicBezTo>
                    <a:pt x="6068664" y="1382896"/>
                    <a:pt x="6081528" y="1389328"/>
                    <a:pt x="6091176" y="1386112"/>
                  </a:cubicBezTo>
                  <a:cubicBezTo>
                    <a:pt x="6091176" y="1382896"/>
                    <a:pt x="6097608" y="1379680"/>
                    <a:pt x="6104040" y="1373247"/>
                  </a:cubicBezTo>
                  <a:lnTo>
                    <a:pt x="6184441" y="1373247"/>
                  </a:lnTo>
                  <a:cubicBezTo>
                    <a:pt x="6197305" y="1347519"/>
                    <a:pt x="6206954" y="1321791"/>
                    <a:pt x="6213386" y="1296063"/>
                  </a:cubicBezTo>
                  <a:cubicBezTo>
                    <a:pt x="6216602" y="1286414"/>
                    <a:pt x="6223034" y="1276766"/>
                    <a:pt x="6226250" y="1267118"/>
                  </a:cubicBezTo>
                  <a:cubicBezTo>
                    <a:pt x="6229466" y="1260686"/>
                    <a:pt x="6229466" y="1254254"/>
                    <a:pt x="6229466" y="1244606"/>
                  </a:cubicBezTo>
                  <a:cubicBezTo>
                    <a:pt x="6229466" y="1196365"/>
                    <a:pt x="6181225" y="1209230"/>
                    <a:pt x="6181225" y="1148125"/>
                  </a:cubicBezTo>
                  <a:cubicBezTo>
                    <a:pt x="6181225" y="1122397"/>
                    <a:pt x="6190873" y="1093452"/>
                    <a:pt x="6229466" y="1074156"/>
                  </a:cubicBezTo>
                  <a:lnTo>
                    <a:pt x="6235898" y="636775"/>
                  </a:lnTo>
                  <a:cubicBezTo>
                    <a:pt x="6232682" y="630343"/>
                    <a:pt x="6219818" y="620695"/>
                    <a:pt x="6213386" y="614263"/>
                  </a:cubicBezTo>
                  <a:cubicBezTo>
                    <a:pt x="6200521" y="598183"/>
                    <a:pt x="6194089" y="582102"/>
                    <a:pt x="6194089" y="566022"/>
                  </a:cubicBezTo>
                  <a:cubicBezTo>
                    <a:pt x="6194089" y="492053"/>
                    <a:pt x="6277706" y="511350"/>
                    <a:pt x="6277706" y="463109"/>
                  </a:cubicBezTo>
                  <a:cubicBezTo>
                    <a:pt x="6277706" y="453461"/>
                    <a:pt x="6274490" y="453461"/>
                    <a:pt x="6268058" y="450245"/>
                  </a:cubicBezTo>
                  <a:lnTo>
                    <a:pt x="6280922" y="437381"/>
                  </a:lnTo>
                  <a:lnTo>
                    <a:pt x="6280922" y="373060"/>
                  </a:lnTo>
                  <a:cubicBezTo>
                    <a:pt x="6274490" y="366628"/>
                    <a:pt x="6268058" y="356980"/>
                    <a:pt x="6268058" y="350548"/>
                  </a:cubicBezTo>
                  <a:cubicBezTo>
                    <a:pt x="6268058" y="340900"/>
                    <a:pt x="6274490" y="331252"/>
                    <a:pt x="6271274" y="321603"/>
                  </a:cubicBezTo>
                  <a:cubicBezTo>
                    <a:pt x="6287355" y="321603"/>
                    <a:pt x="6287355" y="299091"/>
                    <a:pt x="6287355" y="289443"/>
                  </a:cubicBezTo>
                  <a:cubicBezTo>
                    <a:pt x="6287355" y="279795"/>
                    <a:pt x="6290571" y="266931"/>
                    <a:pt x="6290571" y="260499"/>
                  </a:cubicBezTo>
                  <a:cubicBezTo>
                    <a:pt x="6290571" y="250851"/>
                    <a:pt x="6287355" y="244419"/>
                    <a:pt x="6280922" y="237986"/>
                  </a:cubicBezTo>
                  <a:cubicBezTo>
                    <a:pt x="6284138" y="237986"/>
                    <a:pt x="6290571" y="234770"/>
                    <a:pt x="6297003" y="231554"/>
                  </a:cubicBezTo>
                  <a:lnTo>
                    <a:pt x="6297003" y="157586"/>
                  </a:lnTo>
                  <a:cubicBezTo>
                    <a:pt x="6293787" y="157586"/>
                    <a:pt x="6290571" y="164018"/>
                    <a:pt x="6290571" y="154370"/>
                  </a:cubicBezTo>
                  <a:cubicBezTo>
                    <a:pt x="6290571" y="147937"/>
                    <a:pt x="6297003" y="144721"/>
                    <a:pt x="6297003" y="138289"/>
                  </a:cubicBezTo>
                  <a:lnTo>
                    <a:pt x="6297003" y="122209"/>
                  </a:lnTo>
                  <a:cubicBezTo>
                    <a:pt x="6297003" y="115777"/>
                    <a:pt x="6297003" y="109345"/>
                    <a:pt x="6300219" y="102913"/>
                  </a:cubicBezTo>
                  <a:lnTo>
                    <a:pt x="6303435" y="0"/>
                  </a:lnTo>
                  <a:close/>
                  <a:moveTo>
                    <a:pt x="6277706" y="649639"/>
                  </a:moveTo>
                  <a:lnTo>
                    <a:pt x="6277706" y="691448"/>
                  </a:lnTo>
                  <a:cubicBezTo>
                    <a:pt x="6293787" y="672151"/>
                    <a:pt x="6297003" y="678584"/>
                    <a:pt x="6297003" y="665719"/>
                  </a:cubicBezTo>
                  <a:cubicBezTo>
                    <a:pt x="6297003" y="656071"/>
                    <a:pt x="6297003" y="652855"/>
                    <a:pt x="6293787" y="649639"/>
                  </a:cubicBezTo>
                  <a:lnTo>
                    <a:pt x="6277706" y="649639"/>
                  </a:lnTo>
                  <a:close/>
                  <a:moveTo>
                    <a:pt x="6277706" y="717176"/>
                  </a:moveTo>
                  <a:lnTo>
                    <a:pt x="6274490" y="755768"/>
                  </a:lnTo>
                  <a:cubicBezTo>
                    <a:pt x="6297003" y="749336"/>
                    <a:pt x="6293787" y="742904"/>
                    <a:pt x="6293787" y="736472"/>
                  </a:cubicBezTo>
                  <a:cubicBezTo>
                    <a:pt x="6293787" y="723608"/>
                    <a:pt x="6290571" y="717176"/>
                    <a:pt x="6277706" y="717176"/>
                  </a:cubicBezTo>
                  <a:close/>
                  <a:moveTo>
                    <a:pt x="6274490" y="781497"/>
                  </a:moveTo>
                  <a:lnTo>
                    <a:pt x="6274490" y="826521"/>
                  </a:lnTo>
                  <a:cubicBezTo>
                    <a:pt x="6290571" y="823305"/>
                    <a:pt x="6293787" y="816873"/>
                    <a:pt x="6293787" y="804009"/>
                  </a:cubicBezTo>
                  <a:cubicBezTo>
                    <a:pt x="6293787" y="797577"/>
                    <a:pt x="6297003" y="784713"/>
                    <a:pt x="6274490" y="781497"/>
                  </a:cubicBezTo>
                  <a:close/>
                  <a:moveTo>
                    <a:pt x="6274490" y="855466"/>
                  </a:moveTo>
                  <a:lnTo>
                    <a:pt x="6274490" y="900490"/>
                  </a:lnTo>
                  <a:cubicBezTo>
                    <a:pt x="6287355" y="884410"/>
                    <a:pt x="6293787" y="890842"/>
                    <a:pt x="6293787" y="874762"/>
                  </a:cubicBezTo>
                  <a:cubicBezTo>
                    <a:pt x="6293787" y="865114"/>
                    <a:pt x="6297003" y="861898"/>
                    <a:pt x="6274490" y="855466"/>
                  </a:cubicBezTo>
                  <a:close/>
                  <a:moveTo>
                    <a:pt x="6274490" y="926218"/>
                  </a:moveTo>
                  <a:lnTo>
                    <a:pt x="6274490" y="977675"/>
                  </a:lnTo>
                  <a:cubicBezTo>
                    <a:pt x="6297003" y="971243"/>
                    <a:pt x="6293787" y="958379"/>
                    <a:pt x="6293787" y="951947"/>
                  </a:cubicBezTo>
                  <a:cubicBezTo>
                    <a:pt x="6293787" y="932650"/>
                    <a:pt x="6297003" y="932650"/>
                    <a:pt x="6274490" y="926218"/>
                  </a:cubicBezTo>
                  <a:close/>
                  <a:moveTo>
                    <a:pt x="6274490" y="1006619"/>
                  </a:moveTo>
                  <a:lnTo>
                    <a:pt x="6274490" y="1041996"/>
                  </a:lnTo>
                  <a:lnTo>
                    <a:pt x="6290571" y="1041996"/>
                  </a:lnTo>
                  <a:cubicBezTo>
                    <a:pt x="6293787" y="1035564"/>
                    <a:pt x="6293787" y="1035564"/>
                    <a:pt x="6293787" y="1025915"/>
                  </a:cubicBezTo>
                  <a:cubicBezTo>
                    <a:pt x="6293787" y="1016267"/>
                    <a:pt x="6290571" y="1013051"/>
                    <a:pt x="6274490" y="1006619"/>
                  </a:cubicBezTo>
                  <a:close/>
                  <a:moveTo>
                    <a:pt x="6345243" y="1231742"/>
                  </a:moveTo>
                  <a:lnTo>
                    <a:pt x="6342027" y="1350735"/>
                  </a:lnTo>
                  <a:cubicBezTo>
                    <a:pt x="6358107" y="1334655"/>
                    <a:pt x="6390268" y="1302495"/>
                    <a:pt x="6390268" y="1296063"/>
                  </a:cubicBezTo>
                  <a:cubicBezTo>
                    <a:pt x="6390268" y="1286414"/>
                    <a:pt x="6358107" y="1251038"/>
                    <a:pt x="6345243" y="1231742"/>
                  </a:cubicBezTo>
                  <a:close/>
                  <a:moveTo>
                    <a:pt x="6403132" y="1318575"/>
                  </a:moveTo>
                  <a:cubicBezTo>
                    <a:pt x="6380620" y="1344303"/>
                    <a:pt x="6361323" y="1370031"/>
                    <a:pt x="6345243" y="1392544"/>
                  </a:cubicBezTo>
                  <a:cubicBezTo>
                    <a:pt x="6364539" y="1392544"/>
                    <a:pt x="6396700" y="1395760"/>
                    <a:pt x="6406348" y="1395760"/>
                  </a:cubicBezTo>
                  <a:cubicBezTo>
                    <a:pt x="6412780" y="1395760"/>
                    <a:pt x="6415996" y="1389328"/>
                    <a:pt x="6419212" y="1382896"/>
                  </a:cubicBezTo>
                  <a:cubicBezTo>
                    <a:pt x="6432076" y="1382896"/>
                    <a:pt x="6444940" y="1382896"/>
                    <a:pt x="6457805" y="1386112"/>
                  </a:cubicBezTo>
                  <a:cubicBezTo>
                    <a:pt x="6435292" y="1363599"/>
                    <a:pt x="6415996" y="1325007"/>
                    <a:pt x="6403132" y="1318575"/>
                  </a:cubicBezTo>
                  <a:close/>
                  <a:moveTo>
                    <a:pt x="6280922" y="1238174"/>
                  </a:moveTo>
                  <a:cubicBezTo>
                    <a:pt x="6261626" y="1247822"/>
                    <a:pt x="6274490" y="1276766"/>
                    <a:pt x="6268058" y="1289631"/>
                  </a:cubicBezTo>
                  <a:lnTo>
                    <a:pt x="6274490" y="1296063"/>
                  </a:lnTo>
                  <a:lnTo>
                    <a:pt x="6287355" y="1296063"/>
                  </a:lnTo>
                  <a:lnTo>
                    <a:pt x="6290571" y="1241390"/>
                  </a:lnTo>
                  <a:cubicBezTo>
                    <a:pt x="6287355" y="1241390"/>
                    <a:pt x="6284138" y="1238174"/>
                    <a:pt x="6280922" y="1238174"/>
                  </a:cubicBezTo>
                  <a:close/>
                  <a:moveTo>
                    <a:pt x="6271274" y="1318575"/>
                  </a:moveTo>
                  <a:lnTo>
                    <a:pt x="6268058" y="1325007"/>
                  </a:lnTo>
                  <a:cubicBezTo>
                    <a:pt x="6268058" y="1331439"/>
                    <a:pt x="6280922" y="1366815"/>
                    <a:pt x="6290571" y="1382896"/>
                  </a:cubicBezTo>
                  <a:lnTo>
                    <a:pt x="6290571" y="1321791"/>
                  </a:lnTo>
                  <a:cubicBezTo>
                    <a:pt x="6284138" y="1318575"/>
                    <a:pt x="6277706" y="1318575"/>
                    <a:pt x="6271274" y="1318575"/>
                  </a:cubicBezTo>
                  <a:close/>
                  <a:moveTo>
                    <a:pt x="6136201" y="1383298"/>
                  </a:moveTo>
                  <a:cubicBezTo>
                    <a:pt x="6123337" y="1383700"/>
                    <a:pt x="6110472" y="1386112"/>
                    <a:pt x="6097608" y="1386112"/>
                  </a:cubicBezTo>
                  <a:cubicBezTo>
                    <a:pt x="6110472" y="1389328"/>
                    <a:pt x="6123337" y="1389328"/>
                    <a:pt x="6132985" y="1392544"/>
                  </a:cubicBezTo>
                  <a:lnTo>
                    <a:pt x="6174793" y="1392544"/>
                  </a:lnTo>
                  <a:cubicBezTo>
                    <a:pt x="6161929" y="1384504"/>
                    <a:pt x="6149065" y="1382896"/>
                    <a:pt x="6136201" y="1383298"/>
                  </a:cubicBezTo>
                  <a:close/>
                  <a:moveTo>
                    <a:pt x="10889505" y="99697"/>
                  </a:moveTo>
                  <a:cubicBezTo>
                    <a:pt x="10892721" y="135073"/>
                    <a:pt x="10902369" y="167234"/>
                    <a:pt x="10905585" y="196178"/>
                  </a:cubicBezTo>
                  <a:cubicBezTo>
                    <a:pt x="11014930" y="196178"/>
                    <a:pt x="11024578" y="199394"/>
                    <a:pt x="11034226" y="199394"/>
                  </a:cubicBezTo>
                  <a:cubicBezTo>
                    <a:pt x="11040658" y="199394"/>
                    <a:pt x="11047090" y="199394"/>
                    <a:pt x="11050307" y="196178"/>
                  </a:cubicBezTo>
                  <a:cubicBezTo>
                    <a:pt x="11059955" y="167234"/>
                    <a:pt x="11076035" y="115777"/>
                    <a:pt x="11076035" y="106129"/>
                  </a:cubicBezTo>
                  <a:cubicBezTo>
                    <a:pt x="11076035" y="99697"/>
                    <a:pt x="11072819" y="99697"/>
                    <a:pt x="11072819" y="99697"/>
                  </a:cubicBezTo>
                  <a:lnTo>
                    <a:pt x="10889505" y="99697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C65AF978-841D-7FF2-F2E2-0CE6C4A6F40E}"/>
              </a:ext>
            </a:extLst>
          </p:cNvPr>
          <p:cNvSpPr txBox="1"/>
          <p:nvPr/>
        </p:nvSpPr>
        <p:spPr>
          <a:xfrm>
            <a:off x="4714695" y="2683977"/>
            <a:ext cx="27626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</a:rPr>
              <a:t>工作亮点特色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AD6069CF-666A-15B3-C383-8FD8FE29880D}"/>
              </a:ext>
            </a:extLst>
          </p:cNvPr>
          <p:cNvSpPr/>
          <p:nvPr/>
        </p:nvSpPr>
        <p:spPr>
          <a:xfrm>
            <a:off x="7566627" y="4784103"/>
            <a:ext cx="410198" cy="410198"/>
          </a:xfrm>
          <a:prstGeom prst="ellipse">
            <a:avLst/>
          </a:prstGeom>
          <a:gradFill>
            <a:gsLst>
              <a:gs pos="0">
                <a:srgbClr val="0276FD"/>
              </a:gs>
              <a:gs pos="100000">
                <a:srgbClr val="0276FD">
                  <a:alpha val="34000"/>
                </a:srgbClr>
              </a:gs>
            </a:gsLst>
            <a:lin ang="0" scaled="1"/>
          </a:gradFill>
          <a:ln>
            <a:noFill/>
          </a:ln>
          <a:effectLst>
            <a:outerShdw blurRad="228600" dir="2460000" algn="tl" rotWithShape="0">
              <a:schemeClr val="tx1">
                <a:lumMod val="95000"/>
                <a:lumOff val="5000"/>
                <a:alpha val="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1423088-59A0-FC16-3E08-2DBA6BEE42D3}"/>
              </a:ext>
            </a:extLst>
          </p:cNvPr>
          <p:cNvSpPr txBox="1"/>
          <p:nvPr/>
        </p:nvSpPr>
        <p:spPr>
          <a:xfrm>
            <a:off x="4000500" y="3679338"/>
            <a:ext cx="41910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85AD451-35F0-D494-7ED2-6F9BD4AC5DDC}"/>
              </a:ext>
            </a:extLst>
          </p:cNvPr>
          <p:cNvSpPr txBox="1"/>
          <p:nvPr/>
        </p:nvSpPr>
        <p:spPr>
          <a:xfrm>
            <a:off x="4891000" y="999588"/>
            <a:ext cx="24100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spc="300" dirty="0">
                <a:solidFill>
                  <a:srgbClr val="0276FD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11500" spc="300" dirty="0">
              <a:solidFill>
                <a:srgbClr val="0276FD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07863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B652541-0D64-20DC-A59A-E1D1C1C2DCD3}"/>
              </a:ext>
            </a:extLst>
          </p:cNvPr>
          <p:cNvGrpSpPr/>
          <p:nvPr/>
        </p:nvGrpSpPr>
        <p:grpSpPr>
          <a:xfrm>
            <a:off x="93173" y="-227191"/>
            <a:ext cx="4217059" cy="1282134"/>
            <a:chOff x="93173" y="-227191"/>
            <a:chExt cx="4217059" cy="128213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C87E356-03C4-9DFA-A946-47F5FD886095}"/>
                </a:ext>
              </a:extLst>
            </p:cNvPr>
            <p:cNvSpPr/>
            <p:nvPr/>
          </p:nvSpPr>
          <p:spPr>
            <a:xfrm>
              <a:off x="298272" y="-227191"/>
              <a:ext cx="1251250" cy="1251250"/>
            </a:xfrm>
            <a:prstGeom prst="ellipse">
              <a:avLst/>
            </a:prstGeom>
            <a:gradFill>
              <a:gsLst>
                <a:gs pos="0">
                  <a:srgbClr val="0276FD"/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65AF978-841D-7FF2-F2E2-0CE6C4A6F40E}"/>
                </a:ext>
              </a:extLst>
            </p:cNvPr>
            <p:cNvSpPr txBox="1"/>
            <p:nvPr/>
          </p:nvSpPr>
          <p:spPr>
            <a:xfrm>
              <a:off x="1547622" y="316166"/>
              <a:ext cx="276261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工作亮点特色</a:t>
              </a: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D6069CF-666A-15B3-C383-8FD8FE29880D}"/>
                </a:ext>
              </a:extLst>
            </p:cNvPr>
            <p:cNvSpPr/>
            <p:nvPr/>
          </p:nvSpPr>
          <p:spPr>
            <a:xfrm>
              <a:off x="93173" y="608531"/>
              <a:ext cx="410198" cy="410198"/>
            </a:xfrm>
            <a:prstGeom prst="ellipse">
              <a:avLst/>
            </a:prstGeom>
            <a:gradFill>
              <a:gsLst>
                <a:gs pos="0">
                  <a:srgbClr val="0276FD">
                    <a:alpha val="39000"/>
                  </a:srgbClr>
                </a:gs>
                <a:gs pos="100000">
                  <a:srgbClr val="0276FD">
                    <a:alpha val="0"/>
                  </a:srgbClr>
                </a:gs>
              </a:gsLst>
              <a:lin ang="0" scaled="1"/>
            </a:gradFill>
            <a:ln>
              <a:noFill/>
            </a:ln>
            <a:effectLst>
              <a:outerShdw blurRad="228600" dir="2460000" algn="tl" rotWithShape="0">
                <a:schemeClr val="tx1">
                  <a:lumMod val="95000"/>
                  <a:lumOff val="5000"/>
                  <a:alpha val="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85AD451-35F0-D494-7ED2-6F9BD4AC5DDC}"/>
                </a:ext>
              </a:extLst>
            </p:cNvPr>
            <p:cNvSpPr txBox="1"/>
            <p:nvPr/>
          </p:nvSpPr>
          <p:spPr>
            <a:xfrm>
              <a:off x="316193" y="39280"/>
              <a:ext cx="14948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60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7BC2AD8-541F-DC2D-3B94-585008FD6405}"/>
              </a:ext>
            </a:extLst>
          </p:cNvPr>
          <p:cNvGrpSpPr/>
          <p:nvPr/>
        </p:nvGrpSpPr>
        <p:grpSpPr>
          <a:xfrm>
            <a:off x="1396455" y="2229422"/>
            <a:ext cx="9281832" cy="2399155"/>
            <a:chOff x="1260022" y="2163164"/>
            <a:chExt cx="6960165" cy="1748634"/>
          </a:xfrm>
          <a:noFill/>
          <a:effectLst>
            <a:outerShdw blurRad="76200" dist="38100" dir="5400000" algn="t" rotWithShape="0">
              <a:prstClr val="black">
                <a:alpha val="28000"/>
              </a:prstClr>
            </a:outerShdw>
          </a:effectLst>
        </p:grpSpPr>
        <p:sp>
          <p:nvSpPr>
            <p:cNvPr id="40" name="Arc 54">
              <a:extLst>
                <a:ext uri="{FF2B5EF4-FFF2-40B4-BE49-F238E27FC236}">
                  <a16:creationId xmlns:a16="http://schemas.microsoft.com/office/drawing/2014/main" id="{501A2051-CBBA-26D0-20AB-431AE9E7C57B}"/>
                </a:ext>
              </a:extLst>
            </p:cNvPr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B48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Arc 42">
              <a:extLst>
                <a:ext uri="{FF2B5EF4-FFF2-40B4-BE49-F238E27FC236}">
                  <a16:creationId xmlns:a16="http://schemas.microsoft.com/office/drawing/2014/main" id="{5CCEA492-439B-F0D6-948D-61DAC81D18D5}"/>
                </a:ext>
              </a:extLst>
            </p:cNvPr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B48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Arc 40">
              <a:extLst>
                <a:ext uri="{FF2B5EF4-FFF2-40B4-BE49-F238E27FC236}">
                  <a16:creationId xmlns:a16="http://schemas.microsoft.com/office/drawing/2014/main" id="{2AAF2FF9-9A97-7E66-767A-2D6EF5EAB453}"/>
                </a:ext>
              </a:extLst>
            </p:cNvPr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B48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Arc 52">
              <a:extLst>
                <a:ext uri="{FF2B5EF4-FFF2-40B4-BE49-F238E27FC236}">
                  <a16:creationId xmlns:a16="http://schemas.microsoft.com/office/drawing/2014/main" id="{E1BD5803-0579-E6A4-1321-DF71959E4A89}"/>
                </a:ext>
              </a:extLst>
            </p:cNvPr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 cmpd="sng" algn="ctr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B48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id="{5045ABCF-3F4B-6F3F-294B-53C8105B6088}"/>
              </a:ext>
            </a:extLst>
          </p:cNvPr>
          <p:cNvSpPr/>
          <p:nvPr/>
        </p:nvSpPr>
        <p:spPr>
          <a:xfrm>
            <a:off x="1857112" y="2913852"/>
            <a:ext cx="1414401" cy="1414401"/>
          </a:xfrm>
          <a:prstGeom prst="ellipse">
            <a:avLst/>
          </a:prstGeom>
          <a:gradFill>
            <a:gsLst>
              <a:gs pos="0">
                <a:srgbClr val="01C1F5"/>
              </a:gs>
              <a:gs pos="100000">
                <a:srgbClr val="0276FD"/>
              </a:gs>
            </a:gsLst>
            <a:lin ang="9600000" scaled="0"/>
          </a:gradFill>
          <a:ln w="25400"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21">
            <a:extLst>
              <a:ext uri="{FF2B5EF4-FFF2-40B4-BE49-F238E27FC236}">
                <a16:creationId xmlns:a16="http://schemas.microsoft.com/office/drawing/2014/main" id="{6A37BE34-8720-BB92-F209-8F25ED6A7553}"/>
              </a:ext>
            </a:extLst>
          </p:cNvPr>
          <p:cNvSpPr txBox="1"/>
          <p:nvPr/>
        </p:nvSpPr>
        <p:spPr>
          <a:xfrm>
            <a:off x="2186101" y="3297887"/>
            <a:ext cx="756423" cy="646331"/>
          </a:xfrm>
          <a:prstGeom prst="rect">
            <a:avLst/>
          </a:prstGeom>
          <a:noFill/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>
              <a:defRPr sz="4400">
                <a:solidFill>
                  <a:schemeClr val="tx1">
                    <a:lumMod val="75000"/>
                    <a:lumOff val="25000"/>
                  </a:schemeClr>
                </a:solidFill>
                <a:ea typeface="思源黑体" panose="020B0500000000000000" pitchFamily="34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9C1F3220-FE27-8F1E-CFE8-6CD2E1104754}"/>
              </a:ext>
            </a:extLst>
          </p:cNvPr>
          <p:cNvSpPr/>
          <p:nvPr/>
        </p:nvSpPr>
        <p:spPr>
          <a:xfrm>
            <a:off x="4180586" y="2913852"/>
            <a:ext cx="1414401" cy="1414401"/>
          </a:xfrm>
          <a:prstGeom prst="ellipse">
            <a:avLst/>
          </a:prstGeom>
          <a:gradFill>
            <a:gsLst>
              <a:gs pos="0">
                <a:srgbClr val="01C1F5"/>
              </a:gs>
              <a:gs pos="100000">
                <a:srgbClr val="0276FD"/>
              </a:gs>
            </a:gsLst>
            <a:lin ang="9600000" scaled="0"/>
          </a:gradFill>
          <a:ln w="25400"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TextBox 21">
            <a:extLst>
              <a:ext uri="{FF2B5EF4-FFF2-40B4-BE49-F238E27FC236}">
                <a16:creationId xmlns:a16="http://schemas.microsoft.com/office/drawing/2014/main" id="{1FBD88A4-6FAA-42A7-3573-11CADC20B2C0}"/>
              </a:ext>
            </a:extLst>
          </p:cNvPr>
          <p:cNvSpPr txBox="1"/>
          <p:nvPr/>
        </p:nvSpPr>
        <p:spPr>
          <a:xfrm>
            <a:off x="4509575" y="3297887"/>
            <a:ext cx="756423" cy="646331"/>
          </a:xfrm>
          <a:prstGeom prst="rect">
            <a:avLst/>
          </a:prstGeom>
          <a:noFill/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>
              <a:defRPr sz="4400">
                <a:solidFill>
                  <a:schemeClr val="tx1">
                    <a:lumMod val="75000"/>
                    <a:lumOff val="25000"/>
                  </a:schemeClr>
                </a:solidFill>
                <a:ea typeface="思源黑体" panose="020B0500000000000000" pitchFamily="34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51EE269F-262D-D1A7-C5C3-E9680FDC624E}"/>
              </a:ext>
            </a:extLst>
          </p:cNvPr>
          <p:cNvSpPr/>
          <p:nvPr/>
        </p:nvSpPr>
        <p:spPr>
          <a:xfrm>
            <a:off x="6504060" y="2913852"/>
            <a:ext cx="1414401" cy="1414401"/>
          </a:xfrm>
          <a:prstGeom prst="ellipse">
            <a:avLst/>
          </a:prstGeom>
          <a:gradFill>
            <a:gsLst>
              <a:gs pos="0">
                <a:srgbClr val="01C1F5"/>
              </a:gs>
              <a:gs pos="100000">
                <a:srgbClr val="0276FD"/>
              </a:gs>
            </a:gsLst>
            <a:lin ang="9600000" scaled="0"/>
          </a:gradFill>
          <a:ln w="25400"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TextBox 21">
            <a:extLst>
              <a:ext uri="{FF2B5EF4-FFF2-40B4-BE49-F238E27FC236}">
                <a16:creationId xmlns:a16="http://schemas.microsoft.com/office/drawing/2014/main" id="{0E1EFC05-81EC-03D1-BCFC-423941153344}"/>
              </a:ext>
            </a:extLst>
          </p:cNvPr>
          <p:cNvSpPr txBox="1"/>
          <p:nvPr/>
        </p:nvSpPr>
        <p:spPr>
          <a:xfrm>
            <a:off x="6833049" y="3297887"/>
            <a:ext cx="756423" cy="646331"/>
          </a:xfrm>
          <a:prstGeom prst="rect">
            <a:avLst/>
          </a:prstGeom>
          <a:noFill/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>
              <a:defRPr sz="4400">
                <a:solidFill>
                  <a:schemeClr val="tx1">
                    <a:lumMod val="75000"/>
                    <a:lumOff val="25000"/>
                  </a:schemeClr>
                </a:solidFill>
                <a:ea typeface="思源黑体" panose="020B0500000000000000" pitchFamily="34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9F2B9A25-7D78-955E-3C68-9C794D6525A3}"/>
              </a:ext>
            </a:extLst>
          </p:cNvPr>
          <p:cNvSpPr/>
          <p:nvPr/>
        </p:nvSpPr>
        <p:spPr>
          <a:xfrm>
            <a:off x="8827533" y="2913852"/>
            <a:ext cx="1414401" cy="1414401"/>
          </a:xfrm>
          <a:prstGeom prst="ellipse">
            <a:avLst/>
          </a:prstGeom>
          <a:gradFill>
            <a:gsLst>
              <a:gs pos="0">
                <a:srgbClr val="01C1F5"/>
              </a:gs>
              <a:gs pos="100000">
                <a:srgbClr val="0276FD"/>
              </a:gs>
            </a:gsLst>
            <a:lin ang="9600000" scaled="0"/>
          </a:gradFill>
          <a:ln w="25400">
            <a:noFill/>
          </a:ln>
          <a:effectLst>
            <a:outerShdw blurRad="190500" dist="635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TextBox 21">
            <a:extLst>
              <a:ext uri="{FF2B5EF4-FFF2-40B4-BE49-F238E27FC236}">
                <a16:creationId xmlns:a16="http://schemas.microsoft.com/office/drawing/2014/main" id="{9DF14BD1-A30C-37BA-2B34-A9F3473C8DDA}"/>
              </a:ext>
            </a:extLst>
          </p:cNvPr>
          <p:cNvSpPr txBox="1"/>
          <p:nvPr/>
        </p:nvSpPr>
        <p:spPr>
          <a:xfrm>
            <a:off x="9156522" y="3297887"/>
            <a:ext cx="756423" cy="646331"/>
          </a:xfrm>
          <a:prstGeom prst="rect">
            <a:avLst/>
          </a:prstGeom>
          <a:noFill/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>
              <a:defRPr sz="4400">
                <a:solidFill>
                  <a:schemeClr val="tx1">
                    <a:lumMod val="75000"/>
                    <a:lumOff val="25000"/>
                  </a:schemeClr>
                </a:solidFill>
                <a:ea typeface="思源黑体" panose="020B0500000000000000" pitchFamily="34" charset="-122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ea typeface="+mn-ea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7122E9E-8F38-BC89-35D7-929F52FE735E}"/>
              </a:ext>
            </a:extLst>
          </p:cNvPr>
          <p:cNvGrpSpPr/>
          <p:nvPr/>
        </p:nvGrpSpPr>
        <p:grpSpPr>
          <a:xfrm>
            <a:off x="1170679" y="1438978"/>
            <a:ext cx="2508489" cy="1185823"/>
            <a:chOff x="7009225" y="1657359"/>
            <a:chExt cx="3395922" cy="1185823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12BAF95D-645D-AE98-F84F-570CDB06784B}"/>
                </a:ext>
              </a:extLst>
            </p:cNvPr>
            <p:cNvSpPr/>
            <p:nvPr/>
          </p:nvSpPr>
          <p:spPr>
            <a:xfrm>
              <a:off x="7009225" y="1946526"/>
              <a:ext cx="3395922" cy="8966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92138A7A-52BE-E388-976F-1FC50C8EA27A}"/>
                </a:ext>
              </a:extLst>
            </p:cNvPr>
            <p:cNvSpPr/>
            <p:nvPr/>
          </p:nvSpPr>
          <p:spPr>
            <a:xfrm>
              <a:off x="7009225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FE91F884-473A-C747-6A67-9F805142B19D}"/>
              </a:ext>
            </a:extLst>
          </p:cNvPr>
          <p:cNvGrpSpPr/>
          <p:nvPr/>
        </p:nvGrpSpPr>
        <p:grpSpPr>
          <a:xfrm>
            <a:off x="6084192" y="1438978"/>
            <a:ext cx="2508489" cy="1185823"/>
            <a:chOff x="7009225" y="1657359"/>
            <a:chExt cx="3395922" cy="1185823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DA4B5C50-52AA-0E4F-9348-68A1F7E850D8}"/>
                </a:ext>
              </a:extLst>
            </p:cNvPr>
            <p:cNvSpPr/>
            <p:nvPr/>
          </p:nvSpPr>
          <p:spPr>
            <a:xfrm>
              <a:off x="7009225" y="1946526"/>
              <a:ext cx="3395922" cy="8966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3A03E7AF-BC56-8BA4-E0AF-FA22877F993E}"/>
                </a:ext>
              </a:extLst>
            </p:cNvPr>
            <p:cNvSpPr/>
            <p:nvPr/>
          </p:nvSpPr>
          <p:spPr>
            <a:xfrm>
              <a:off x="7009225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E63A07FA-1F87-ABD7-57E3-F4D82EBAF72F}"/>
              </a:ext>
            </a:extLst>
          </p:cNvPr>
          <p:cNvGrpSpPr/>
          <p:nvPr/>
        </p:nvGrpSpPr>
        <p:grpSpPr>
          <a:xfrm>
            <a:off x="3765660" y="4616787"/>
            <a:ext cx="2508489" cy="1185823"/>
            <a:chOff x="7009225" y="1657359"/>
            <a:chExt cx="3395922" cy="1185823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19531143-3F75-5677-2E77-7711D465E337}"/>
                </a:ext>
              </a:extLst>
            </p:cNvPr>
            <p:cNvSpPr/>
            <p:nvPr/>
          </p:nvSpPr>
          <p:spPr>
            <a:xfrm>
              <a:off x="7009225" y="1946526"/>
              <a:ext cx="3395922" cy="8966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7892F05F-B044-2B24-2EE9-4F193DA25BAB}"/>
                </a:ext>
              </a:extLst>
            </p:cNvPr>
            <p:cNvSpPr/>
            <p:nvPr/>
          </p:nvSpPr>
          <p:spPr>
            <a:xfrm>
              <a:off x="7009225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7274222E-E9BC-B69D-323F-CE7A8093120F}"/>
              </a:ext>
            </a:extLst>
          </p:cNvPr>
          <p:cNvGrpSpPr/>
          <p:nvPr/>
        </p:nvGrpSpPr>
        <p:grpSpPr>
          <a:xfrm>
            <a:off x="8556386" y="4616787"/>
            <a:ext cx="2508489" cy="1185823"/>
            <a:chOff x="7009225" y="1657359"/>
            <a:chExt cx="3395922" cy="1185823"/>
          </a:xfrm>
        </p:grpSpPr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C12D8373-83F5-586F-BCE1-CAC454FA03EA}"/>
                </a:ext>
              </a:extLst>
            </p:cNvPr>
            <p:cNvSpPr/>
            <p:nvPr/>
          </p:nvSpPr>
          <p:spPr>
            <a:xfrm>
              <a:off x="7009225" y="1946526"/>
              <a:ext cx="3395922" cy="8966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DEF185F-58DF-AB05-CD2C-D1F280D0775D}"/>
                </a:ext>
              </a:extLst>
            </p:cNvPr>
            <p:cNvSpPr/>
            <p:nvPr/>
          </p:nvSpPr>
          <p:spPr>
            <a:xfrm>
              <a:off x="7009225" y="1657359"/>
              <a:ext cx="2241975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189">
                <a:buClr>
                  <a:srgbClr val="151314"/>
                </a:buClr>
                <a:buSzPct val="25000"/>
              </a:pPr>
              <a:r>
                <a: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8381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0099"/>
      </a:accent1>
      <a:accent2>
        <a:srgbClr val="FF0303"/>
      </a:accent2>
      <a:accent3>
        <a:srgbClr val="585858"/>
      </a:accent3>
      <a:accent4>
        <a:srgbClr val="757575"/>
      </a:accent4>
      <a:accent5>
        <a:srgbClr val="A7A7A7"/>
      </a:accent5>
      <a:accent6>
        <a:srgbClr val="BBBBBB"/>
      </a:accent6>
      <a:hlink>
        <a:srgbClr val="000099"/>
      </a:hlink>
      <a:folHlink>
        <a:srgbClr val="BFBFBF"/>
      </a:folHlink>
    </a:clrScheme>
    <a:fontScheme name="gucag315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0099"/>
      </a:accent1>
      <a:accent2>
        <a:srgbClr val="FF0303"/>
      </a:accent2>
      <a:accent3>
        <a:srgbClr val="585858"/>
      </a:accent3>
      <a:accent4>
        <a:srgbClr val="757575"/>
      </a:accent4>
      <a:accent5>
        <a:srgbClr val="A7A7A7"/>
      </a:accent5>
      <a:accent6>
        <a:srgbClr val="BBBBBB"/>
      </a:accent6>
      <a:hlink>
        <a:srgbClr val="000099"/>
      </a:hlink>
      <a:folHlink>
        <a:srgbClr val="BFBFBF"/>
      </a:folHlink>
    </a:clrScheme>
    <a:fontScheme name="gucag315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2017</Words>
  <Application>Microsoft Office PowerPoint</Application>
  <PresentationFormat>宽屏</PresentationFormat>
  <Paragraphs>226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阿里巴巴普惠体 2.0 55 Regular</vt:lpstr>
      <vt:lpstr>等线</vt:lpstr>
      <vt:lpstr>优设标题黑</vt:lpstr>
      <vt:lpstr>Arial</vt:lpstr>
      <vt:lpstr>Arial Rounded MT Bold</vt:lpstr>
      <vt:lpstr>Wingdings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几何风商务工作总结汇报通用ppt模板</dc:title>
  <dc:creator>51PPT模板网</dc:creator>
  <cp:keywords>www.51pptmoban.com</cp:keywords>
  <dc:description>www.51pptmoban.com</dc:description>
  <cp:lastModifiedBy>Win user</cp:lastModifiedBy>
  <cp:revision>125</cp:revision>
  <dcterms:created xsi:type="dcterms:W3CDTF">2022-01-08T11:57:26Z</dcterms:created>
  <dcterms:modified xsi:type="dcterms:W3CDTF">2022-06-21T12:34:19Z</dcterms:modified>
</cp:coreProperties>
</file>