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5"/>
  </p:notesMasterIdLst>
  <p:sldIdLst>
    <p:sldId id="498" r:id="rId2"/>
    <p:sldId id="499" r:id="rId3"/>
    <p:sldId id="500" r:id="rId4"/>
    <p:sldId id="501" r:id="rId5"/>
    <p:sldId id="502" r:id="rId6"/>
    <p:sldId id="503" r:id="rId7"/>
    <p:sldId id="504" r:id="rId8"/>
    <p:sldId id="505" r:id="rId9"/>
    <p:sldId id="506" r:id="rId10"/>
    <p:sldId id="507" r:id="rId11"/>
    <p:sldId id="508" r:id="rId12"/>
    <p:sldId id="509" r:id="rId13"/>
    <p:sldId id="510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4DA0"/>
    <a:srgbClr val="9D79BC"/>
    <a:srgbClr val="91C4F2"/>
    <a:srgbClr val="4F7DE3"/>
    <a:srgbClr val="8CA0D7"/>
    <a:srgbClr val="BFBFBF"/>
    <a:srgbClr val="CFBCDE"/>
    <a:srgbClr val="7E1F86"/>
    <a:srgbClr val="E55439"/>
    <a:srgbClr val="009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8" autoAdjust="0"/>
    <p:restoredTop sz="90636" autoAdjust="0"/>
  </p:normalViewPr>
  <p:slideViewPr>
    <p:cSldViewPr snapToGrid="0" showGuides="1">
      <p:cViewPr>
        <p:scale>
          <a:sx n="10" d="100"/>
          <a:sy n="10" d="100"/>
        </p:scale>
        <p:origin x="4398" y="20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  <a:pPr/>
              <a:t>2022/6/22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78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735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48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254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89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44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 1PP T</a:t>
            </a:r>
            <a:r>
              <a:rPr lang="zh-CN" altLang="en-US"/>
              <a:t>模板网   </a:t>
            </a:r>
            <a:r>
              <a:rPr lang="en-US" altLang="zh-CN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077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8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17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95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2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75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1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/>
        </p:nvSpPr>
        <p:spPr>
          <a:xfrm>
            <a:off x="11658600" y="6162886"/>
            <a:ext cx="635000" cy="400655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5"/>
          <p:cNvSpPr txBox="1"/>
          <p:nvPr userDrawn="1"/>
        </p:nvSpPr>
        <p:spPr>
          <a:xfrm>
            <a:off x="11737567" y="6208130"/>
            <a:ext cx="454433" cy="284671"/>
          </a:xfrm>
          <a:prstGeom prst="rect">
            <a:avLst/>
          </a:prstGeom>
          <a:noFill/>
        </p:spPr>
        <p:txBody>
          <a:bodyPr wrap="square" lIns="68558" tIns="34279" rIns="68558" bIns="34279" rtlCol="0">
            <a:spAutoFit/>
          </a:bodyPr>
          <a:lstStyle/>
          <a:p>
            <a:pPr algn="ctr"/>
            <a:fld id="{2EEF1883-7A0E-4F66-9932-E581691AD397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D290CDC-DB3E-7685-1BB9-CE356379474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71991" y="1008062"/>
            <a:ext cx="9131382" cy="4454028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9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2022/6/22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6C37F57-B881-3D9B-B33A-45E416C608A8}"/>
              </a:ext>
            </a:extLst>
          </p:cNvPr>
          <p:cNvSpPr/>
          <p:nvPr/>
        </p:nvSpPr>
        <p:spPr>
          <a:xfrm>
            <a:off x="1126137" y="2057400"/>
            <a:ext cx="11230963" cy="5083794"/>
          </a:xfrm>
          <a:custGeom>
            <a:avLst/>
            <a:gdLst>
              <a:gd name="connsiteX0" fmla="*/ 220063 w 11230963"/>
              <a:gd name="connsiteY0" fmla="*/ 5003800 h 5083794"/>
              <a:gd name="connsiteX1" fmla="*/ 258163 w 11230963"/>
              <a:gd name="connsiteY1" fmla="*/ 4965700 h 5083794"/>
              <a:gd name="connsiteX2" fmla="*/ 6646263 w 11230963"/>
              <a:gd name="connsiteY2" fmla="*/ 2374900 h 5083794"/>
              <a:gd name="connsiteX3" fmla="*/ 9541863 w 11230963"/>
              <a:gd name="connsiteY3" fmla="*/ 1727200 h 5083794"/>
              <a:gd name="connsiteX4" fmla="*/ 11230963 w 11230963"/>
              <a:gd name="connsiteY4" fmla="*/ 0 h 508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30963" h="5083794">
                <a:moveTo>
                  <a:pt x="220063" y="5003800"/>
                </a:moveTo>
                <a:cubicBezTo>
                  <a:pt x="-296404" y="5203825"/>
                  <a:pt x="258163" y="4965700"/>
                  <a:pt x="258163" y="4965700"/>
                </a:cubicBezTo>
                <a:cubicBezTo>
                  <a:pt x="1329196" y="4527550"/>
                  <a:pt x="5098980" y="2914650"/>
                  <a:pt x="6646263" y="2374900"/>
                </a:cubicBezTo>
                <a:cubicBezTo>
                  <a:pt x="8193546" y="1835150"/>
                  <a:pt x="8777746" y="2123017"/>
                  <a:pt x="9541863" y="1727200"/>
                </a:cubicBezTo>
                <a:cubicBezTo>
                  <a:pt x="10305980" y="1331383"/>
                  <a:pt x="10768471" y="665691"/>
                  <a:pt x="11230963" y="0"/>
                </a:cubicBezTo>
              </a:path>
            </a:pathLst>
          </a:custGeom>
          <a:noFill/>
          <a:ln>
            <a:gradFill>
              <a:gsLst>
                <a:gs pos="7000">
                  <a:srgbClr val="7E1F86">
                    <a:alpha val="0"/>
                  </a:srgbClr>
                </a:gs>
                <a:gs pos="100000">
                  <a:srgbClr val="7E1F8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9FB619D-FDD2-C3F4-9A10-90F129A525B6}"/>
              </a:ext>
            </a:extLst>
          </p:cNvPr>
          <p:cNvSpPr/>
          <p:nvPr/>
        </p:nvSpPr>
        <p:spPr>
          <a:xfrm>
            <a:off x="3906474" y="2721088"/>
            <a:ext cx="8285526" cy="4136913"/>
          </a:xfrm>
          <a:custGeom>
            <a:avLst/>
            <a:gdLst>
              <a:gd name="connsiteX0" fmla="*/ 8285526 w 8285526"/>
              <a:gd name="connsiteY0" fmla="*/ 0 h 4136913"/>
              <a:gd name="connsiteX1" fmla="*/ 8285526 w 8285526"/>
              <a:gd name="connsiteY1" fmla="*/ 4136913 h 4136913"/>
              <a:gd name="connsiteX2" fmla="*/ 0 w 8285526"/>
              <a:gd name="connsiteY2" fmla="*/ 4136913 h 4136913"/>
              <a:gd name="connsiteX3" fmla="*/ 704222 w 8285526"/>
              <a:gd name="connsiteY3" fmla="*/ 3739741 h 4136913"/>
              <a:gd name="connsiteX4" fmla="*/ 3675426 w 8285526"/>
              <a:gd name="connsiteY4" fmla="*/ 2244613 h 4136913"/>
              <a:gd name="connsiteX5" fmla="*/ 7028226 w 8285526"/>
              <a:gd name="connsiteY5" fmla="*/ 1304813 h 4136913"/>
              <a:gd name="connsiteX6" fmla="*/ 8129108 w 8285526"/>
              <a:gd name="connsiteY6" fmla="*/ 283852 h 413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85526" h="4136913">
                <a:moveTo>
                  <a:pt x="8285526" y="0"/>
                </a:moveTo>
                <a:lnTo>
                  <a:pt x="8285526" y="4136913"/>
                </a:lnTo>
                <a:lnTo>
                  <a:pt x="0" y="4136913"/>
                </a:lnTo>
                <a:lnTo>
                  <a:pt x="704222" y="3739741"/>
                </a:lnTo>
                <a:cubicBezTo>
                  <a:pt x="1741057" y="3160998"/>
                  <a:pt x="2754676" y="2622439"/>
                  <a:pt x="3675426" y="2244613"/>
                </a:cubicBezTo>
                <a:cubicBezTo>
                  <a:pt x="4903093" y="1740846"/>
                  <a:pt x="6251409" y="1694280"/>
                  <a:pt x="7028226" y="1304813"/>
                </a:cubicBezTo>
                <a:cubicBezTo>
                  <a:pt x="7610839" y="1012713"/>
                  <a:pt x="7905915" y="656319"/>
                  <a:pt x="8129108" y="283852"/>
                </a:cubicBez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8C7B1E4-93BF-2FE2-9A3B-87510AA707F9}"/>
              </a:ext>
            </a:extLst>
          </p:cNvPr>
          <p:cNvSpPr txBox="1"/>
          <p:nvPr/>
        </p:nvSpPr>
        <p:spPr>
          <a:xfrm>
            <a:off x="4833892" y="1018902"/>
            <a:ext cx="2723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>
                <a:solidFill>
                  <a:srgbClr val="BFBFBF"/>
                </a:solidFill>
                <a:latin typeface="Arial" panose="020B0604020202020204" pitchFamily="34" charset="0"/>
                <a:ea typeface="字制区喜脉体" panose="02000603000000000000" pitchFamily="2" charset="-122"/>
                <a:cs typeface="Arial" panose="020B0604020202020204" pitchFamily="34" charset="0"/>
              </a:rPr>
              <a:t>My resume</a:t>
            </a:r>
            <a:endParaRPr lang="zh-CN" altLang="en-US" sz="4000" i="1" dirty="0">
              <a:solidFill>
                <a:srgbClr val="BFBFBF"/>
              </a:solidFill>
              <a:latin typeface="Arial" panose="020B0604020202020204" pitchFamily="34" charset="0"/>
              <a:ea typeface="字制区喜脉体" panose="02000603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71C8FD1-4072-16B4-08F9-B0ED2B0E9F61}"/>
              </a:ext>
            </a:extLst>
          </p:cNvPr>
          <p:cNvGrpSpPr/>
          <p:nvPr/>
        </p:nvGrpSpPr>
        <p:grpSpPr>
          <a:xfrm>
            <a:off x="1063280" y="1365407"/>
            <a:ext cx="6522140" cy="2215993"/>
            <a:chOff x="3450403" y="2644168"/>
            <a:chExt cx="6522140" cy="221599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FDBB44A-87B6-E5B3-A7DD-D09BEF24FCBC}"/>
                </a:ext>
              </a:extLst>
            </p:cNvPr>
            <p:cNvSpPr txBox="1"/>
            <p:nvPr/>
          </p:nvSpPr>
          <p:spPr>
            <a:xfrm>
              <a:off x="3450403" y="2644170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个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6205643-2CBA-C28B-C40F-562B3A7C155C}"/>
                </a:ext>
              </a:extLst>
            </p:cNvPr>
            <p:cNvSpPr txBox="1"/>
            <p:nvPr/>
          </p:nvSpPr>
          <p:spPr>
            <a:xfrm>
              <a:off x="4773202" y="2644170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AF11BCE-76F2-093E-8093-257970277724}"/>
                </a:ext>
              </a:extLst>
            </p:cNvPr>
            <p:cNvSpPr txBox="1"/>
            <p:nvPr/>
          </p:nvSpPr>
          <p:spPr>
            <a:xfrm>
              <a:off x="6466214" y="2644169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FF11753-0513-CB8C-7ED4-8BADDF87C00E}"/>
                </a:ext>
              </a:extLst>
            </p:cNvPr>
            <p:cNvSpPr txBox="1"/>
            <p:nvPr/>
          </p:nvSpPr>
          <p:spPr>
            <a:xfrm>
              <a:off x="8159226" y="2644168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历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6E7C5DF-CCCB-BB33-D05F-6548A9D163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4901" y="838200"/>
            <a:ext cx="3802040" cy="5486400"/>
          </a:xfrm>
          <a:prstGeom prst="rect">
            <a:avLst/>
          </a:prstGeom>
        </p:spPr>
      </p:pic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BA886ED7-9A50-76A9-A0FC-8ABC9276EE49}"/>
              </a:ext>
            </a:extLst>
          </p:cNvPr>
          <p:cNvSpPr/>
          <p:nvPr/>
        </p:nvSpPr>
        <p:spPr>
          <a:xfrm>
            <a:off x="1676400" y="3241403"/>
            <a:ext cx="5578342" cy="390795"/>
          </a:xfrm>
          <a:prstGeom prst="roundRect">
            <a:avLst/>
          </a:prstGeom>
          <a:solidFill>
            <a:srgbClr val="4F7DE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AD9E94D-7524-1E72-A1C3-EDC8C61FB0AA}"/>
              </a:ext>
            </a:extLst>
          </p:cNvPr>
          <p:cNvSpPr txBox="1"/>
          <p:nvPr/>
        </p:nvSpPr>
        <p:spPr>
          <a:xfrm>
            <a:off x="2176691" y="3286321"/>
            <a:ext cx="4577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</a:rPr>
              <a:t>个人简历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个人介绍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自我介绍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自我评价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0EB16FBB-D8CE-81D1-D902-AFE321362A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85031"/>
            <a:ext cx="1838095" cy="542857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E10C7D11-A06A-CD33-2E3B-8F3576724FA0}"/>
              </a:ext>
            </a:extLst>
          </p:cNvPr>
          <p:cNvSpPr txBox="1"/>
          <p:nvPr/>
        </p:nvSpPr>
        <p:spPr>
          <a:xfrm>
            <a:off x="1592299" y="4367855"/>
            <a:ext cx="3241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应聘人：</a:t>
            </a:r>
            <a:r>
              <a:rPr lang="en-US" altLang="zh-CN" sz="1400" b="1" dirty="0"/>
              <a:t>51PPT</a:t>
            </a:r>
            <a:r>
              <a:rPr lang="zh-CN" altLang="en-US" sz="1400" b="1" dirty="0"/>
              <a:t>模板网  时间：</a:t>
            </a:r>
            <a:r>
              <a:rPr lang="en-US" altLang="zh-CN" sz="1400" b="1" dirty="0"/>
              <a:t>2022.06</a:t>
            </a:r>
            <a:endParaRPr lang="zh-CN" altLang="en-US" sz="1400" b="1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5072CB4-8DD2-32A0-BC59-8BA4DA9ECF50}"/>
              </a:ext>
            </a:extLst>
          </p:cNvPr>
          <p:cNvSpPr txBox="1"/>
          <p:nvPr/>
        </p:nvSpPr>
        <p:spPr>
          <a:xfrm>
            <a:off x="1592299" y="3702922"/>
            <a:ext cx="4498001" cy="568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90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兴趣爱好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68" y="1288710"/>
            <a:ext cx="1996684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Interesting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4DC970-20D4-FDC6-5929-9F6F00B9D16C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59E4C37-353F-0F30-F94E-80DFFBDF5CFF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3CB5030-AD9B-C665-36BA-D8B1BB1954D3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340CCFE6-EC90-C419-76EF-4A5DCF9226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86380" y="924022"/>
            <a:ext cx="2971310" cy="5243489"/>
          </a:xfrm>
          <a:prstGeom prst="rect">
            <a:avLst/>
          </a:prstGeom>
        </p:spPr>
      </p:pic>
      <p:sp>
        <p:nvSpPr>
          <p:cNvPr id="20" name="六边形 19">
            <a:extLst>
              <a:ext uri="{FF2B5EF4-FFF2-40B4-BE49-F238E27FC236}">
                <a16:creationId xmlns:a16="http://schemas.microsoft.com/office/drawing/2014/main" id="{E72FF359-BB64-2A46-AE23-5C9D4CF925CD}"/>
              </a:ext>
            </a:extLst>
          </p:cNvPr>
          <p:cNvSpPr/>
          <p:nvPr/>
        </p:nvSpPr>
        <p:spPr>
          <a:xfrm>
            <a:off x="3704260" y="2227843"/>
            <a:ext cx="1724083" cy="1486279"/>
          </a:xfrm>
          <a:prstGeom prst="hexagon">
            <a:avLst/>
          </a:prstGeom>
          <a:solidFill>
            <a:srgbClr val="9D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健身</a:t>
            </a:r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id="{2EA89CBB-8106-B114-A0C9-2DE48F38913D}"/>
              </a:ext>
            </a:extLst>
          </p:cNvPr>
          <p:cNvSpPr/>
          <p:nvPr/>
        </p:nvSpPr>
        <p:spPr>
          <a:xfrm>
            <a:off x="2244056" y="3025637"/>
            <a:ext cx="1724083" cy="1486279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六边形 21">
            <a:extLst>
              <a:ext uri="{FF2B5EF4-FFF2-40B4-BE49-F238E27FC236}">
                <a16:creationId xmlns:a16="http://schemas.microsoft.com/office/drawing/2014/main" id="{D452176C-6B02-832B-0191-F5A0D27A1624}"/>
              </a:ext>
            </a:extLst>
          </p:cNvPr>
          <p:cNvSpPr/>
          <p:nvPr/>
        </p:nvSpPr>
        <p:spPr>
          <a:xfrm>
            <a:off x="5164464" y="3046931"/>
            <a:ext cx="1724083" cy="1486279"/>
          </a:xfrm>
          <a:prstGeom prst="hexagon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2FCFF14C-096C-7427-D01A-EEC846A66650}"/>
              </a:ext>
            </a:extLst>
          </p:cNvPr>
          <p:cNvSpPr/>
          <p:nvPr/>
        </p:nvSpPr>
        <p:spPr>
          <a:xfrm>
            <a:off x="3708954" y="3833982"/>
            <a:ext cx="1724083" cy="1486279"/>
          </a:xfrm>
          <a:prstGeom prst="hexagon">
            <a:avLst/>
          </a:prstGeom>
          <a:solidFill>
            <a:srgbClr val="91C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cs typeface="+mn-ea"/>
                <a:sym typeface="+mn-lt"/>
              </a:rPr>
              <a:t>电影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9EEDC84-3F15-E439-449D-B4210ED95D5C}"/>
              </a:ext>
            </a:extLst>
          </p:cNvPr>
          <p:cNvSpPr/>
          <p:nvPr/>
        </p:nvSpPr>
        <p:spPr>
          <a:xfrm>
            <a:off x="6624668" y="2231417"/>
            <a:ext cx="1724083" cy="1486279"/>
          </a:xfrm>
          <a:prstGeom prst="hexagon">
            <a:avLst/>
          </a:prstGeom>
          <a:solidFill>
            <a:srgbClr val="A14D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旅游</a:t>
            </a:r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FE9CF111-8680-2928-52C2-4B80F0C2F103}"/>
              </a:ext>
            </a:extLst>
          </p:cNvPr>
          <p:cNvSpPr/>
          <p:nvPr/>
        </p:nvSpPr>
        <p:spPr>
          <a:xfrm>
            <a:off x="783853" y="3821555"/>
            <a:ext cx="1724083" cy="1486279"/>
          </a:xfrm>
          <a:prstGeom prst="hexagon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音乐</a:t>
            </a:r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79B10D65-0D2E-CA8B-AB7F-43323FF29208}"/>
              </a:ext>
            </a:extLst>
          </p:cNvPr>
          <p:cNvSpPr/>
          <p:nvPr/>
        </p:nvSpPr>
        <p:spPr>
          <a:xfrm>
            <a:off x="2244058" y="4642360"/>
            <a:ext cx="1724083" cy="1486279"/>
          </a:xfrm>
          <a:prstGeom prst="hexagon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501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发展目标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68" y="1288710"/>
            <a:ext cx="1288157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Target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4DC970-20D4-FDC6-5929-9F6F00B9D16C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59E4C37-353F-0F30-F94E-80DFFBDF5CFF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3CB5030-AD9B-C665-36BA-D8B1BB1954D3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9D1AFD7-1EF7-A589-DAC5-4F3B9F066F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0177" y="1569574"/>
            <a:ext cx="4815069" cy="4663635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B311574-ED0B-2B2F-A77F-391F084FAC93}"/>
              </a:ext>
            </a:extLst>
          </p:cNvPr>
          <p:cNvCxnSpPr/>
          <p:nvPr/>
        </p:nvCxnSpPr>
        <p:spPr>
          <a:xfrm>
            <a:off x="1215190" y="3242047"/>
            <a:ext cx="25574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567E1DA-7598-C862-1C86-BD228A0A74D9}"/>
              </a:ext>
            </a:extLst>
          </p:cNvPr>
          <p:cNvCxnSpPr/>
          <p:nvPr/>
        </p:nvCxnSpPr>
        <p:spPr>
          <a:xfrm>
            <a:off x="1215190" y="4559158"/>
            <a:ext cx="25574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2ED9E2B6-0DF8-7D99-353D-AB2C32859C49}"/>
              </a:ext>
            </a:extLst>
          </p:cNvPr>
          <p:cNvSpPr/>
          <p:nvPr/>
        </p:nvSpPr>
        <p:spPr>
          <a:xfrm>
            <a:off x="1160464" y="2280041"/>
            <a:ext cx="146705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添加标题一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31" name="矩形 47">
            <a:extLst>
              <a:ext uri="{FF2B5EF4-FFF2-40B4-BE49-F238E27FC236}">
                <a16:creationId xmlns:a16="http://schemas.microsoft.com/office/drawing/2014/main" id="{FC1714FF-0A25-1819-66CB-5A05675C6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598" y="2605755"/>
            <a:ext cx="315223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DCE246B-7BE8-C43B-494D-EA109D3AF24F}"/>
              </a:ext>
            </a:extLst>
          </p:cNvPr>
          <p:cNvSpPr/>
          <p:nvPr/>
        </p:nvSpPr>
        <p:spPr>
          <a:xfrm>
            <a:off x="1160464" y="3360164"/>
            <a:ext cx="146705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添加标题二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35" name="矩形 47">
            <a:extLst>
              <a:ext uri="{FF2B5EF4-FFF2-40B4-BE49-F238E27FC236}">
                <a16:creationId xmlns:a16="http://schemas.microsoft.com/office/drawing/2014/main" id="{BA20E583-BD5B-C55A-D265-13C6DB919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598" y="3685878"/>
            <a:ext cx="3152238" cy="55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79B1F32-10FD-BB67-4D5F-B5258353B5C9}"/>
              </a:ext>
            </a:extLst>
          </p:cNvPr>
          <p:cNvSpPr/>
          <p:nvPr/>
        </p:nvSpPr>
        <p:spPr>
          <a:xfrm>
            <a:off x="1160464" y="4677275"/>
            <a:ext cx="146705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添加标题三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37" name="矩形 47">
            <a:extLst>
              <a:ext uri="{FF2B5EF4-FFF2-40B4-BE49-F238E27FC236}">
                <a16:creationId xmlns:a16="http://schemas.microsoft.com/office/drawing/2014/main" id="{20C71465-C6C7-E7E9-4EFF-31CFA10A2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598" y="5002989"/>
            <a:ext cx="315223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87449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6C37F57-B881-3D9B-B33A-45E416C608A8}"/>
              </a:ext>
            </a:extLst>
          </p:cNvPr>
          <p:cNvSpPr/>
          <p:nvPr/>
        </p:nvSpPr>
        <p:spPr>
          <a:xfrm>
            <a:off x="1126137" y="2057400"/>
            <a:ext cx="11230963" cy="5083794"/>
          </a:xfrm>
          <a:custGeom>
            <a:avLst/>
            <a:gdLst>
              <a:gd name="connsiteX0" fmla="*/ 220063 w 11230963"/>
              <a:gd name="connsiteY0" fmla="*/ 5003800 h 5083794"/>
              <a:gd name="connsiteX1" fmla="*/ 258163 w 11230963"/>
              <a:gd name="connsiteY1" fmla="*/ 4965700 h 5083794"/>
              <a:gd name="connsiteX2" fmla="*/ 6646263 w 11230963"/>
              <a:gd name="connsiteY2" fmla="*/ 2374900 h 5083794"/>
              <a:gd name="connsiteX3" fmla="*/ 9541863 w 11230963"/>
              <a:gd name="connsiteY3" fmla="*/ 1727200 h 5083794"/>
              <a:gd name="connsiteX4" fmla="*/ 11230963 w 11230963"/>
              <a:gd name="connsiteY4" fmla="*/ 0 h 508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30963" h="5083794">
                <a:moveTo>
                  <a:pt x="220063" y="5003800"/>
                </a:moveTo>
                <a:cubicBezTo>
                  <a:pt x="-296404" y="5203825"/>
                  <a:pt x="258163" y="4965700"/>
                  <a:pt x="258163" y="4965700"/>
                </a:cubicBezTo>
                <a:cubicBezTo>
                  <a:pt x="1329196" y="4527550"/>
                  <a:pt x="5098980" y="2914650"/>
                  <a:pt x="6646263" y="2374900"/>
                </a:cubicBezTo>
                <a:cubicBezTo>
                  <a:pt x="8193546" y="1835150"/>
                  <a:pt x="8777746" y="2123017"/>
                  <a:pt x="9541863" y="1727200"/>
                </a:cubicBezTo>
                <a:cubicBezTo>
                  <a:pt x="10305980" y="1331383"/>
                  <a:pt x="10768471" y="665691"/>
                  <a:pt x="11230963" y="0"/>
                </a:cubicBezTo>
              </a:path>
            </a:pathLst>
          </a:custGeom>
          <a:noFill/>
          <a:ln>
            <a:gradFill>
              <a:gsLst>
                <a:gs pos="7000">
                  <a:srgbClr val="7E1F86">
                    <a:alpha val="0"/>
                  </a:srgbClr>
                </a:gs>
                <a:gs pos="100000">
                  <a:srgbClr val="7E1F8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9FB619D-FDD2-C3F4-9A10-90F129A525B6}"/>
              </a:ext>
            </a:extLst>
          </p:cNvPr>
          <p:cNvSpPr/>
          <p:nvPr/>
        </p:nvSpPr>
        <p:spPr>
          <a:xfrm>
            <a:off x="3906474" y="2721088"/>
            <a:ext cx="8285526" cy="4136913"/>
          </a:xfrm>
          <a:custGeom>
            <a:avLst/>
            <a:gdLst>
              <a:gd name="connsiteX0" fmla="*/ 8285526 w 8285526"/>
              <a:gd name="connsiteY0" fmla="*/ 0 h 4136913"/>
              <a:gd name="connsiteX1" fmla="*/ 8285526 w 8285526"/>
              <a:gd name="connsiteY1" fmla="*/ 4136913 h 4136913"/>
              <a:gd name="connsiteX2" fmla="*/ 0 w 8285526"/>
              <a:gd name="connsiteY2" fmla="*/ 4136913 h 4136913"/>
              <a:gd name="connsiteX3" fmla="*/ 704222 w 8285526"/>
              <a:gd name="connsiteY3" fmla="*/ 3739741 h 4136913"/>
              <a:gd name="connsiteX4" fmla="*/ 3675426 w 8285526"/>
              <a:gd name="connsiteY4" fmla="*/ 2244613 h 4136913"/>
              <a:gd name="connsiteX5" fmla="*/ 7028226 w 8285526"/>
              <a:gd name="connsiteY5" fmla="*/ 1304813 h 4136913"/>
              <a:gd name="connsiteX6" fmla="*/ 8129108 w 8285526"/>
              <a:gd name="connsiteY6" fmla="*/ 283852 h 413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85526" h="4136913">
                <a:moveTo>
                  <a:pt x="8285526" y="0"/>
                </a:moveTo>
                <a:lnTo>
                  <a:pt x="8285526" y="4136913"/>
                </a:lnTo>
                <a:lnTo>
                  <a:pt x="0" y="4136913"/>
                </a:lnTo>
                <a:lnTo>
                  <a:pt x="704222" y="3739741"/>
                </a:lnTo>
                <a:cubicBezTo>
                  <a:pt x="1741057" y="3160998"/>
                  <a:pt x="2754676" y="2622439"/>
                  <a:pt x="3675426" y="2244613"/>
                </a:cubicBezTo>
                <a:cubicBezTo>
                  <a:pt x="4903093" y="1740846"/>
                  <a:pt x="6251409" y="1694280"/>
                  <a:pt x="7028226" y="1304813"/>
                </a:cubicBezTo>
                <a:cubicBezTo>
                  <a:pt x="7610839" y="1012713"/>
                  <a:pt x="7905915" y="656319"/>
                  <a:pt x="8129108" y="283852"/>
                </a:cubicBez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8C7B1E4-93BF-2FE2-9A3B-87510AA707F9}"/>
              </a:ext>
            </a:extLst>
          </p:cNvPr>
          <p:cNvSpPr txBox="1"/>
          <p:nvPr/>
        </p:nvSpPr>
        <p:spPr>
          <a:xfrm>
            <a:off x="5210033" y="1018902"/>
            <a:ext cx="2262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>
                <a:solidFill>
                  <a:srgbClr val="BFBFBF"/>
                </a:solidFill>
                <a:latin typeface="Arial" panose="020B0604020202020204" pitchFamily="34" charset="0"/>
                <a:ea typeface="字制区喜脉体" panose="02000603000000000000" pitchFamily="2" charset="-122"/>
                <a:cs typeface="Arial" panose="020B0604020202020204" pitchFamily="34" charset="0"/>
              </a:rPr>
              <a:t>THANKS</a:t>
            </a:r>
            <a:endParaRPr lang="zh-CN" altLang="en-US" sz="4000" i="1" dirty="0">
              <a:solidFill>
                <a:srgbClr val="BFBFBF"/>
              </a:solidFill>
              <a:latin typeface="Arial" panose="020B0604020202020204" pitchFamily="34" charset="0"/>
              <a:ea typeface="字制区喜脉体" panose="02000603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71C8FD1-4072-16B4-08F9-B0ED2B0E9F61}"/>
              </a:ext>
            </a:extLst>
          </p:cNvPr>
          <p:cNvGrpSpPr/>
          <p:nvPr/>
        </p:nvGrpSpPr>
        <p:grpSpPr>
          <a:xfrm>
            <a:off x="1592299" y="1365407"/>
            <a:ext cx="5936136" cy="2215993"/>
            <a:chOff x="3948258" y="2644168"/>
            <a:chExt cx="5936136" cy="221599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FDBB44A-87B6-E5B3-A7DD-D09BEF24FCBC}"/>
                </a:ext>
              </a:extLst>
            </p:cNvPr>
            <p:cNvSpPr txBox="1"/>
            <p:nvPr/>
          </p:nvSpPr>
          <p:spPr>
            <a:xfrm>
              <a:off x="3948258" y="2644170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谢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6205643-2CBA-C28B-C40F-562B3A7C155C}"/>
                </a:ext>
              </a:extLst>
            </p:cNvPr>
            <p:cNvSpPr txBox="1"/>
            <p:nvPr/>
          </p:nvSpPr>
          <p:spPr>
            <a:xfrm>
              <a:off x="5399192" y="2644170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谢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AF11BCE-76F2-093E-8093-257970277724}"/>
                </a:ext>
              </a:extLst>
            </p:cNvPr>
            <p:cNvSpPr txBox="1"/>
            <p:nvPr/>
          </p:nvSpPr>
          <p:spPr>
            <a:xfrm>
              <a:off x="6743572" y="2644169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FF11753-0513-CB8C-7ED4-8BADDF87C00E}"/>
                </a:ext>
              </a:extLst>
            </p:cNvPr>
            <p:cNvSpPr txBox="1"/>
            <p:nvPr/>
          </p:nvSpPr>
          <p:spPr>
            <a:xfrm>
              <a:off x="8071077" y="2644168"/>
              <a:ext cx="18133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看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6E7C5DF-CCCB-BB33-D05F-6548A9D163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4901" y="838200"/>
            <a:ext cx="3802040" cy="5486400"/>
          </a:xfrm>
          <a:prstGeom prst="rect">
            <a:avLst/>
          </a:prstGeom>
        </p:spPr>
      </p:pic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BA886ED7-9A50-76A9-A0FC-8ABC9276EE49}"/>
              </a:ext>
            </a:extLst>
          </p:cNvPr>
          <p:cNvSpPr/>
          <p:nvPr/>
        </p:nvSpPr>
        <p:spPr>
          <a:xfrm>
            <a:off x="1676400" y="3241403"/>
            <a:ext cx="5578342" cy="390795"/>
          </a:xfrm>
          <a:prstGeom prst="roundRect">
            <a:avLst/>
          </a:prstGeom>
          <a:solidFill>
            <a:srgbClr val="4F7DE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AD9E94D-7524-1E72-A1C3-EDC8C61FB0AA}"/>
              </a:ext>
            </a:extLst>
          </p:cNvPr>
          <p:cNvSpPr txBox="1"/>
          <p:nvPr/>
        </p:nvSpPr>
        <p:spPr>
          <a:xfrm>
            <a:off x="2176691" y="3286321"/>
            <a:ext cx="4577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</a:rPr>
              <a:t>个人简历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个人介绍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自我介绍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自我评价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10C7D11-A06A-CD33-2E3B-8F3576724FA0}"/>
              </a:ext>
            </a:extLst>
          </p:cNvPr>
          <p:cNvSpPr txBox="1"/>
          <p:nvPr/>
        </p:nvSpPr>
        <p:spPr>
          <a:xfrm>
            <a:off x="1592299" y="4367855"/>
            <a:ext cx="3241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应聘人：</a:t>
            </a:r>
            <a:r>
              <a:rPr lang="en-US" altLang="zh-CN" sz="1400" b="1" dirty="0"/>
              <a:t>51PPT</a:t>
            </a:r>
            <a:r>
              <a:rPr lang="zh-CN" altLang="en-US" sz="1400" b="1" dirty="0"/>
              <a:t>模板网  时间：</a:t>
            </a:r>
            <a:r>
              <a:rPr lang="en-US" altLang="zh-CN" sz="1400" b="1" dirty="0"/>
              <a:t>2022.06</a:t>
            </a:r>
            <a:endParaRPr lang="zh-CN" altLang="en-US" sz="1400" b="1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5072CB4-8DD2-32A0-BC59-8BA4DA9ECF50}"/>
              </a:ext>
            </a:extLst>
          </p:cNvPr>
          <p:cNvSpPr txBox="1"/>
          <p:nvPr/>
        </p:nvSpPr>
        <p:spPr>
          <a:xfrm>
            <a:off x="1592299" y="3702922"/>
            <a:ext cx="4498001" cy="568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8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EE6CC2E-7188-107A-7A85-2704410B45A4}"/>
              </a:ext>
            </a:extLst>
          </p:cNvPr>
          <p:cNvSpPr txBox="1"/>
          <p:nvPr/>
        </p:nvSpPr>
        <p:spPr>
          <a:xfrm>
            <a:off x="2277374" y="3648974"/>
            <a:ext cx="4908331" cy="12416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555456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0F6006-CB73-247F-A0BB-98B18BB5ADB1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6A04FD1-F35C-663E-2AE8-B66BFB9CE305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D5E6A03-C959-35AD-DE00-CC6F3DBFF67E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299652" cy="94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r>
              <a:rPr lang="zh-CN" altLang="en-US" sz="5333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自荐信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90" y="1288710"/>
            <a:ext cx="2205075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Introduction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B84B3A9-5D44-D4A5-DC9A-161A0081CF1D}"/>
              </a:ext>
            </a:extLst>
          </p:cNvPr>
          <p:cNvGrpSpPr/>
          <p:nvPr/>
        </p:nvGrpSpPr>
        <p:grpSpPr>
          <a:xfrm>
            <a:off x="1242632" y="2061172"/>
            <a:ext cx="6737562" cy="2585496"/>
            <a:chOff x="990167" y="2061172"/>
            <a:chExt cx="6737562" cy="258549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233C840-28B9-A91A-8490-4AF0199B000F}"/>
                </a:ext>
              </a:extLst>
            </p:cNvPr>
            <p:cNvSpPr/>
            <p:nvPr/>
          </p:nvSpPr>
          <p:spPr>
            <a:xfrm>
              <a:off x="1126137" y="2165245"/>
              <a:ext cx="6470877" cy="23468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9">
              <a:extLst>
                <a:ext uri="{FF2B5EF4-FFF2-40B4-BE49-F238E27FC236}">
                  <a16:creationId xmlns:a16="http://schemas.microsoft.com/office/drawing/2014/main" id="{9C3EA8CF-D733-CD6F-E48D-4457DAD11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967" y="2096382"/>
              <a:ext cx="6212875" cy="2415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2" tIns="60956" rIns="121912" bIns="6095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首先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感谢您在百忙之中审阅我的简历，此处添加详细文本描述，建议与标题相关并符合整体语言风格，语言描述尽量简洁生动。尽量将每页幻灯片的字数控制在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 eaLnBrk="1" hangingPunct="1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" name="L 形 2">
              <a:extLst>
                <a:ext uri="{FF2B5EF4-FFF2-40B4-BE49-F238E27FC236}">
                  <a16:creationId xmlns:a16="http://schemas.microsoft.com/office/drawing/2014/main" id="{CADE480B-BC11-6125-D4E2-2B75254A7CFD}"/>
                </a:ext>
              </a:extLst>
            </p:cNvPr>
            <p:cNvSpPr/>
            <p:nvPr/>
          </p:nvSpPr>
          <p:spPr>
            <a:xfrm>
              <a:off x="990167" y="4289100"/>
              <a:ext cx="357568" cy="357568"/>
            </a:xfrm>
            <a:prstGeom prst="corner">
              <a:avLst>
                <a:gd name="adj1" fmla="val 11111"/>
                <a:gd name="adj2" fmla="val 9722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L 形 25">
              <a:extLst>
                <a:ext uri="{FF2B5EF4-FFF2-40B4-BE49-F238E27FC236}">
                  <a16:creationId xmlns:a16="http://schemas.microsoft.com/office/drawing/2014/main" id="{FCC594FA-C553-AF72-1F8E-9E3CC0CF4082}"/>
                </a:ext>
              </a:extLst>
            </p:cNvPr>
            <p:cNvSpPr/>
            <p:nvPr/>
          </p:nvSpPr>
          <p:spPr>
            <a:xfrm rot="10800000">
              <a:off x="7370161" y="2061172"/>
              <a:ext cx="357568" cy="357568"/>
            </a:xfrm>
            <a:prstGeom prst="corner">
              <a:avLst>
                <a:gd name="adj1" fmla="val 11111"/>
                <a:gd name="adj2" fmla="val 9722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63755E62-BFB8-E3C8-605B-C1D1718837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9252" y="525932"/>
            <a:ext cx="2793001" cy="580613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35264D9E-6995-A5FE-6170-13C37D02510E}"/>
              </a:ext>
            </a:extLst>
          </p:cNvPr>
          <p:cNvSpPr txBox="1"/>
          <p:nvPr/>
        </p:nvSpPr>
        <p:spPr>
          <a:xfrm>
            <a:off x="-100812600" y="-54901428"/>
            <a:ext cx="62484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253F22C-127D-8199-76AA-DD5DD6642C83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6C37F57-B881-3D9B-B33A-45E416C608A8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9FB619D-FDD2-C3F4-9A10-90F129A525B6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求职意向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6474" y="1288710"/>
            <a:ext cx="3040240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Purpose position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1115B7-0683-2154-8D88-A0BA6E4E54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76899" y="1812454"/>
            <a:ext cx="5045546" cy="504554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BC5F6A-821A-D0B8-06FA-76DD50D97A95}"/>
              </a:ext>
            </a:extLst>
          </p:cNvPr>
          <p:cNvGrpSpPr/>
          <p:nvPr/>
        </p:nvGrpSpPr>
        <p:grpSpPr>
          <a:xfrm>
            <a:off x="975413" y="3896946"/>
            <a:ext cx="3661645" cy="1170726"/>
            <a:chOff x="1264035" y="2493730"/>
            <a:chExt cx="3661645" cy="117072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201A6F-7F16-A1AF-9BBA-B4B65443B805}"/>
                </a:ext>
              </a:extLst>
            </p:cNvPr>
            <p:cNvGrpSpPr/>
            <p:nvPr/>
          </p:nvGrpSpPr>
          <p:grpSpPr>
            <a:xfrm>
              <a:off x="2240319" y="2493730"/>
              <a:ext cx="2685361" cy="1170726"/>
              <a:chOff x="2240319" y="2172123"/>
              <a:chExt cx="2685361" cy="1170726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19FAA52-A5EA-305A-464B-A46C6C7EA731}"/>
                  </a:ext>
                </a:extLst>
              </p:cNvPr>
              <p:cNvSpPr/>
              <p:nvPr/>
            </p:nvSpPr>
            <p:spPr>
              <a:xfrm>
                <a:off x="2240319" y="2172123"/>
                <a:ext cx="1196143" cy="400101"/>
              </a:xfrm>
              <a:prstGeom prst="rect">
                <a:avLst/>
              </a:prstGeom>
            </p:spPr>
            <p:txBody>
              <a:bodyPr wrap="none" lIns="91431" tIns="45716" rIns="91431" bIns="45716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UI</a:t>
                </a: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设计师</a:t>
                </a:r>
                <a:endPara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矩形 47">
                <a:extLst>
                  <a:ext uri="{FF2B5EF4-FFF2-40B4-BE49-F238E27FC236}">
                    <a16:creationId xmlns:a16="http://schemas.microsoft.com/office/drawing/2014/main" id="{C94DE2DF-22FE-1300-182D-319C656C6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3119" y="2539560"/>
                <a:ext cx="2682561" cy="803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B298B46-572A-C0F1-A1BB-3BD5DDEDF0A6}"/>
                </a:ext>
              </a:extLst>
            </p:cNvPr>
            <p:cNvGrpSpPr/>
            <p:nvPr/>
          </p:nvGrpSpPr>
          <p:grpSpPr>
            <a:xfrm>
              <a:off x="1264035" y="2493730"/>
              <a:ext cx="956128" cy="956128"/>
              <a:chOff x="1276300" y="2168039"/>
              <a:chExt cx="956128" cy="956128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8F7DF38-FBEB-7855-D42C-C699C83249E3}"/>
                  </a:ext>
                </a:extLst>
              </p:cNvPr>
              <p:cNvSpPr/>
              <p:nvPr/>
            </p:nvSpPr>
            <p:spPr>
              <a:xfrm>
                <a:off x="1276300" y="2168039"/>
                <a:ext cx="956128" cy="956128"/>
              </a:xfrm>
              <a:prstGeom prst="ellipse">
                <a:avLst/>
              </a:prstGeom>
              <a:solidFill>
                <a:srgbClr val="4F7D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0092C3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7783C870-3D17-9C22-F63B-0828A757F08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544672" y="2378337"/>
                <a:ext cx="419385" cy="504000"/>
                <a:chOff x="5072479" y="2378340"/>
                <a:chExt cx="239649" cy="288000"/>
              </a:xfrm>
            </p:grpSpPr>
            <p:sp>
              <p:nvSpPr>
                <p:cNvPr id="32" name="Freeform 846">
                  <a:extLst>
                    <a:ext uri="{FF2B5EF4-FFF2-40B4-BE49-F238E27FC236}">
                      <a16:creationId xmlns:a16="http://schemas.microsoft.com/office/drawing/2014/main" id="{CAFB57DD-1D33-5601-AD7F-97B2C06FEE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2479" y="2432997"/>
                  <a:ext cx="239649" cy="233343"/>
                </a:xfrm>
                <a:custGeom>
                  <a:avLst/>
                  <a:gdLst>
                    <a:gd name="T0" fmla="*/ 29 w 48"/>
                    <a:gd name="T1" fmla="*/ 0 h 47"/>
                    <a:gd name="T2" fmla="*/ 29 w 48"/>
                    <a:gd name="T3" fmla="*/ 7 h 47"/>
                    <a:gd name="T4" fmla="*/ 41 w 48"/>
                    <a:gd name="T5" fmla="*/ 23 h 47"/>
                    <a:gd name="T6" fmla="*/ 24 w 48"/>
                    <a:gd name="T7" fmla="*/ 41 h 47"/>
                    <a:gd name="T8" fmla="*/ 6 w 48"/>
                    <a:gd name="T9" fmla="*/ 23 h 47"/>
                    <a:gd name="T10" fmla="*/ 18 w 48"/>
                    <a:gd name="T11" fmla="*/ 7 h 47"/>
                    <a:gd name="T12" fmla="*/ 18 w 48"/>
                    <a:gd name="T13" fmla="*/ 0 h 47"/>
                    <a:gd name="T14" fmla="*/ 0 w 48"/>
                    <a:gd name="T15" fmla="*/ 23 h 47"/>
                    <a:gd name="T16" fmla="*/ 24 w 48"/>
                    <a:gd name="T17" fmla="*/ 47 h 47"/>
                    <a:gd name="T18" fmla="*/ 48 w 48"/>
                    <a:gd name="T19" fmla="*/ 23 h 47"/>
                    <a:gd name="T20" fmla="*/ 29 w 48"/>
                    <a:gd name="T21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" h="47">
                      <a:moveTo>
                        <a:pt x="29" y="0"/>
                      </a:move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36" y="9"/>
                        <a:pt x="41" y="16"/>
                        <a:pt x="41" y="23"/>
                      </a:cubicBezTo>
                      <a:cubicBezTo>
                        <a:pt x="41" y="33"/>
                        <a:pt x="33" y="41"/>
                        <a:pt x="24" y="41"/>
                      </a:cubicBezTo>
                      <a:cubicBezTo>
                        <a:pt x="14" y="41"/>
                        <a:pt x="6" y="33"/>
                        <a:pt x="6" y="23"/>
                      </a:cubicBezTo>
                      <a:cubicBezTo>
                        <a:pt x="6" y="16"/>
                        <a:pt x="11" y="9"/>
                        <a:pt x="18" y="7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7" y="2"/>
                        <a:pt x="0" y="12"/>
                        <a:pt x="0" y="23"/>
                      </a:cubicBezTo>
                      <a:cubicBezTo>
                        <a:pt x="0" y="37"/>
                        <a:pt x="10" y="47"/>
                        <a:pt x="24" y="47"/>
                      </a:cubicBezTo>
                      <a:cubicBezTo>
                        <a:pt x="37" y="47"/>
                        <a:pt x="48" y="37"/>
                        <a:pt x="48" y="23"/>
                      </a:cubicBezTo>
                      <a:cubicBezTo>
                        <a:pt x="48" y="12"/>
                        <a:pt x="40" y="2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89">
                    <a:solidFill>
                      <a:srgbClr val="0092C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847">
                  <a:extLst>
                    <a:ext uri="{FF2B5EF4-FFF2-40B4-BE49-F238E27FC236}">
                      <a16:creationId xmlns:a16="http://schemas.microsoft.com/office/drawing/2014/main" id="{C9F59E4F-6191-5D26-2A78-2BB58B268F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7078" y="2378340"/>
                  <a:ext cx="44147" cy="138744"/>
                </a:xfrm>
                <a:custGeom>
                  <a:avLst/>
                  <a:gdLst>
                    <a:gd name="T0" fmla="*/ 7 w 9"/>
                    <a:gd name="T1" fmla="*/ 0 h 28"/>
                    <a:gd name="T2" fmla="*/ 2 w 9"/>
                    <a:gd name="T3" fmla="*/ 0 h 28"/>
                    <a:gd name="T4" fmla="*/ 0 w 9"/>
                    <a:gd name="T5" fmla="*/ 2 h 28"/>
                    <a:gd name="T6" fmla="*/ 0 w 9"/>
                    <a:gd name="T7" fmla="*/ 10 h 28"/>
                    <a:gd name="T8" fmla="*/ 0 w 9"/>
                    <a:gd name="T9" fmla="*/ 16 h 28"/>
                    <a:gd name="T10" fmla="*/ 0 w 9"/>
                    <a:gd name="T11" fmla="*/ 26 h 28"/>
                    <a:gd name="T12" fmla="*/ 2 w 9"/>
                    <a:gd name="T13" fmla="*/ 28 h 28"/>
                    <a:gd name="T14" fmla="*/ 7 w 9"/>
                    <a:gd name="T15" fmla="*/ 28 h 28"/>
                    <a:gd name="T16" fmla="*/ 9 w 9"/>
                    <a:gd name="T17" fmla="*/ 26 h 28"/>
                    <a:gd name="T18" fmla="*/ 9 w 9"/>
                    <a:gd name="T19" fmla="*/ 16 h 28"/>
                    <a:gd name="T20" fmla="*/ 9 w 9"/>
                    <a:gd name="T21" fmla="*/ 10 h 28"/>
                    <a:gd name="T22" fmla="*/ 9 w 9"/>
                    <a:gd name="T23" fmla="*/ 2 h 28"/>
                    <a:gd name="T24" fmla="*/ 7 w 9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8">
                      <a:moveTo>
                        <a:pt x="7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7"/>
                        <a:pt x="1" y="28"/>
                        <a:pt x="2" y="2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8" y="28"/>
                        <a:pt x="9" y="27"/>
                        <a:pt x="9" y="2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89">
                    <a:solidFill>
                      <a:srgbClr val="0092C3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7C8ED6D-E4D3-3BB0-171F-3210695BB5F9}"/>
              </a:ext>
            </a:extLst>
          </p:cNvPr>
          <p:cNvGrpSpPr/>
          <p:nvPr/>
        </p:nvGrpSpPr>
        <p:grpSpPr>
          <a:xfrm>
            <a:off x="3528102" y="2406871"/>
            <a:ext cx="3771248" cy="1170726"/>
            <a:chOff x="5172571" y="2493730"/>
            <a:chExt cx="3771248" cy="117072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12D25F8-347F-DC3A-DC98-6BDF8DED5B43}"/>
                </a:ext>
              </a:extLst>
            </p:cNvPr>
            <p:cNvGrpSpPr/>
            <p:nvPr/>
          </p:nvGrpSpPr>
          <p:grpSpPr>
            <a:xfrm>
              <a:off x="5172571" y="2509496"/>
              <a:ext cx="956128" cy="956128"/>
              <a:chOff x="3103075" y="3257087"/>
              <a:chExt cx="956128" cy="956128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7C279127-55FF-B1F3-363A-8219A8EC9A4B}"/>
                  </a:ext>
                </a:extLst>
              </p:cNvPr>
              <p:cNvSpPr/>
              <p:nvPr/>
            </p:nvSpPr>
            <p:spPr>
              <a:xfrm>
                <a:off x="3103075" y="3257087"/>
                <a:ext cx="956128" cy="956128"/>
              </a:xfrm>
              <a:prstGeom prst="ellipse">
                <a:avLst/>
              </a:prstGeom>
              <a:solidFill>
                <a:srgbClr val="91C4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0092C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68">
                <a:extLst>
                  <a:ext uri="{FF2B5EF4-FFF2-40B4-BE49-F238E27FC236}">
                    <a16:creationId xmlns:a16="http://schemas.microsoft.com/office/drawing/2014/main" id="{B320C532-FE5D-3790-197B-1DD3F95CCAE9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49967" y="3537151"/>
                <a:ext cx="462345" cy="396000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rgbClr val="0092C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C2CE88E-807C-8FC4-3D56-9DC5E99879C3}"/>
                </a:ext>
              </a:extLst>
            </p:cNvPr>
            <p:cNvGrpSpPr/>
            <p:nvPr/>
          </p:nvGrpSpPr>
          <p:grpSpPr>
            <a:xfrm>
              <a:off x="6258458" y="2493730"/>
              <a:ext cx="2685361" cy="1170726"/>
              <a:chOff x="2240319" y="2172123"/>
              <a:chExt cx="2685361" cy="1170726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39E8234A-848A-6AC4-7FBD-6C47B86225C5}"/>
                  </a:ext>
                </a:extLst>
              </p:cNvPr>
              <p:cNvSpPr/>
              <p:nvPr/>
            </p:nvSpPr>
            <p:spPr>
              <a:xfrm>
                <a:off x="2240319" y="2172123"/>
                <a:ext cx="1191334" cy="400101"/>
              </a:xfrm>
              <a:prstGeom prst="rect">
                <a:avLst/>
              </a:prstGeom>
            </p:spPr>
            <p:txBody>
              <a:bodyPr wrap="none" lIns="91431" tIns="45716" rIns="91431" bIns="45716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产品销售</a:t>
                </a:r>
                <a:endPara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7">
                <a:extLst>
                  <a:ext uri="{FF2B5EF4-FFF2-40B4-BE49-F238E27FC236}">
                    <a16:creationId xmlns:a16="http://schemas.microsoft.com/office/drawing/2014/main" id="{3C226230-DCA1-8D46-0A66-FA60418C3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3119" y="2539560"/>
                <a:ext cx="2682561" cy="803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7AD4D4A-7D30-D171-FF5E-FA5499CE1133}"/>
              </a:ext>
            </a:extLst>
          </p:cNvPr>
          <p:cNvGrpSpPr/>
          <p:nvPr/>
        </p:nvGrpSpPr>
        <p:grpSpPr>
          <a:xfrm>
            <a:off x="4295263" y="4907527"/>
            <a:ext cx="3661645" cy="1170726"/>
            <a:chOff x="1264035" y="4501816"/>
            <a:chExt cx="3661645" cy="117072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22F49F2-B668-9697-4817-CBBDB83C1CFD}"/>
                </a:ext>
              </a:extLst>
            </p:cNvPr>
            <p:cNvGrpSpPr/>
            <p:nvPr/>
          </p:nvGrpSpPr>
          <p:grpSpPr>
            <a:xfrm>
              <a:off x="1264035" y="4514025"/>
              <a:ext cx="956128" cy="956128"/>
              <a:chOff x="3103073" y="4524364"/>
              <a:chExt cx="956128" cy="956128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E70234CE-3736-DEE0-EEF5-CD4D74564CB5}"/>
                  </a:ext>
                </a:extLst>
              </p:cNvPr>
              <p:cNvSpPr/>
              <p:nvPr/>
            </p:nvSpPr>
            <p:spPr>
              <a:xfrm>
                <a:off x="3103073" y="4524364"/>
                <a:ext cx="956128" cy="956128"/>
              </a:xfrm>
              <a:prstGeom prst="ellipse">
                <a:avLst/>
              </a:prstGeom>
              <a:solidFill>
                <a:srgbClr val="9D79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0092C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03">
                <a:extLst>
                  <a:ext uri="{FF2B5EF4-FFF2-40B4-BE49-F238E27FC236}">
                    <a16:creationId xmlns:a16="http://schemas.microsoft.com/office/drawing/2014/main" id="{DDFB8FD2-7CB1-3CB4-F1F8-52C98F4EFAE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0377" y="4788662"/>
                <a:ext cx="413052" cy="396000"/>
              </a:xfrm>
              <a:custGeom>
                <a:avLst/>
                <a:gdLst>
                  <a:gd name="T0" fmla="*/ 88 w 218"/>
                  <a:gd name="T1" fmla="*/ 43 h 209"/>
                  <a:gd name="T2" fmla="*/ 36 w 218"/>
                  <a:gd name="T3" fmla="*/ 43 h 209"/>
                  <a:gd name="T4" fmla="*/ 26 w 218"/>
                  <a:gd name="T5" fmla="*/ 57 h 209"/>
                  <a:gd name="T6" fmla="*/ 36 w 218"/>
                  <a:gd name="T7" fmla="*/ 71 h 209"/>
                  <a:gd name="T8" fmla="*/ 88 w 218"/>
                  <a:gd name="T9" fmla="*/ 71 h 209"/>
                  <a:gd name="T10" fmla="*/ 88 w 218"/>
                  <a:gd name="T11" fmla="*/ 43 h 209"/>
                  <a:gd name="T12" fmla="*/ 88 w 218"/>
                  <a:gd name="T13" fmla="*/ 43 h 209"/>
                  <a:gd name="T14" fmla="*/ 126 w 218"/>
                  <a:gd name="T15" fmla="*/ 71 h 209"/>
                  <a:gd name="T16" fmla="*/ 187 w 218"/>
                  <a:gd name="T17" fmla="*/ 71 h 209"/>
                  <a:gd name="T18" fmla="*/ 194 w 218"/>
                  <a:gd name="T19" fmla="*/ 71 h 209"/>
                  <a:gd name="T20" fmla="*/ 197 w 218"/>
                  <a:gd name="T21" fmla="*/ 76 h 209"/>
                  <a:gd name="T22" fmla="*/ 213 w 218"/>
                  <a:gd name="T23" fmla="*/ 102 h 209"/>
                  <a:gd name="T24" fmla="*/ 218 w 218"/>
                  <a:gd name="T25" fmla="*/ 109 h 209"/>
                  <a:gd name="T26" fmla="*/ 213 w 218"/>
                  <a:gd name="T27" fmla="*/ 114 h 209"/>
                  <a:gd name="T28" fmla="*/ 197 w 218"/>
                  <a:gd name="T29" fmla="*/ 140 h 209"/>
                  <a:gd name="T30" fmla="*/ 194 w 218"/>
                  <a:gd name="T31" fmla="*/ 147 h 209"/>
                  <a:gd name="T32" fmla="*/ 187 w 218"/>
                  <a:gd name="T33" fmla="*/ 147 h 209"/>
                  <a:gd name="T34" fmla="*/ 126 w 218"/>
                  <a:gd name="T35" fmla="*/ 147 h 209"/>
                  <a:gd name="T36" fmla="*/ 126 w 218"/>
                  <a:gd name="T37" fmla="*/ 180 h 209"/>
                  <a:gd name="T38" fmla="*/ 180 w 218"/>
                  <a:gd name="T39" fmla="*/ 180 h 209"/>
                  <a:gd name="T40" fmla="*/ 180 w 218"/>
                  <a:gd name="T41" fmla="*/ 209 h 209"/>
                  <a:gd name="T42" fmla="*/ 40 w 218"/>
                  <a:gd name="T43" fmla="*/ 209 h 209"/>
                  <a:gd name="T44" fmla="*/ 40 w 218"/>
                  <a:gd name="T45" fmla="*/ 180 h 209"/>
                  <a:gd name="T46" fmla="*/ 90 w 218"/>
                  <a:gd name="T47" fmla="*/ 180 h 209"/>
                  <a:gd name="T48" fmla="*/ 90 w 218"/>
                  <a:gd name="T49" fmla="*/ 95 h 209"/>
                  <a:gd name="T50" fmla="*/ 29 w 218"/>
                  <a:gd name="T51" fmla="*/ 95 h 209"/>
                  <a:gd name="T52" fmla="*/ 22 w 218"/>
                  <a:gd name="T53" fmla="*/ 95 h 209"/>
                  <a:gd name="T54" fmla="*/ 19 w 218"/>
                  <a:gd name="T55" fmla="*/ 88 h 209"/>
                  <a:gd name="T56" fmla="*/ 3 w 218"/>
                  <a:gd name="T57" fmla="*/ 62 h 209"/>
                  <a:gd name="T58" fmla="*/ 0 w 218"/>
                  <a:gd name="T59" fmla="*/ 57 h 209"/>
                  <a:gd name="T60" fmla="*/ 3 w 218"/>
                  <a:gd name="T61" fmla="*/ 50 h 209"/>
                  <a:gd name="T62" fmla="*/ 19 w 218"/>
                  <a:gd name="T63" fmla="*/ 24 h 209"/>
                  <a:gd name="T64" fmla="*/ 22 w 218"/>
                  <a:gd name="T65" fmla="*/ 19 h 209"/>
                  <a:gd name="T66" fmla="*/ 29 w 218"/>
                  <a:gd name="T67" fmla="*/ 19 h 209"/>
                  <a:gd name="T68" fmla="*/ 90 w 218"/>
                  <a:gd name="T69" fmla="*/ 19 h 209"/>
                  <a:gd name="T70" fmla="*/ 90 w 218"/>
                  <a:gd name="T71" fmla="*/ 15 h 209"/>
                  <a:gd name="T72" fmla="*/ 109 w 218"/>
                  <a:gd name="T73" fmla="*/ 0 h 209"/>
                  <a:gd name="T74" fmla="*/ 126 w 218"/>
                  <a:gd name="T75" fmla="*/ 15 h 209"/>
                  <a:gd name="T76" fmla="*/ 126 w 218"/>
                  <a:gd name="T77" fmla="*/ 71 h 209"/>
                  <a:gd name="T78" fmla="*/ 126 w 218"/>
                  <a:gd name="T79" fmla="*/ 71 h 209"/>
                  <a:gd name="T80" fmla="*/ 182 w 218"/>
                  <a:gd name="T81" fmla="*/ 93 h 209"/>
                  <a:gd name="T82" fmla="*/ 128 w 218"/>
                  <a:gd name="T83" fmla="*/ 93 h 209"/>
                  <a:gd name="T84" fmla="*/ 128 w 218"/>
                  <a:gd name="T85" fmla="*/ 123 h 209"/>
                  <a:gd name="T86" fmla="*/ 182 w 218"/>
                  <a:gd name="T87" fmla="*/ 123 h 209"/>
                  <a:gd name="T88" fmla="*/ 192 w 218"/>
                  <a:gd name="T89" fmla="*/ 109 h 209"/>
                  <a:gd name="T90" fmla="*/ 182 w 218"/>
                  <a:gd name="T91" fmla="*/ 9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" h="209">
                    <a:moveTo>
                      <a:pt x="88" y="43"/>
                    </a:moveTo>
                    <a:lnTo>
                      <a:pt x="36" y="43"/>
                    </a:lnTo>
                    <a:lnTo>
                      <a:pt x="26" y="57"/>
                    </a:lnTo>
                    <a:lnTo>
                      <a:pt x="36" y="71"/>
                    </a:lnTo>
                    <a:lnTo>
                      <a:pt x="88" y="71"/>
                    </a:lnTo>
                    <a:lnTo>
                      <a:pt x="88" y="43"/>
                    </a:lnTo>
                    <a:lnTo>
                      <a:pt x="88" y="43"/>
                    </a:lnTo>
                    <a:close/>
                    <a:moveTo>
                      <a:pt x="126" y="71"/>
                    </a:moveTo>
                    <a:lnTo>
                      <a:pt x="187" y="71"/>
                    </a:lnTo>
                    <a:lnTo>
                      <a:pt x="194" y="71"/>
                    </a:lnTo>
                    <a:lnTo>
                      <a:pt x="197" y="76"/>
                    </a:lnTo>
                    <a:lnTo>
                      <a:pt x="213" y="102"/>
                    </a:lnTo>
                    <a:lnTo>
                      <a:pt x="218" y="109"/>
                    </a:lnTo>
                    <a:lnTo>
                      <a:pt x="213" y="114"/>
                    </a:lnTo>
                    <a:lnTo>
                      <a:pt x="197" y="140"/>
                    </a:lnTo>
                    <a:lnTo>
                      <a:pt x="194" y="147"/>
                    </a:lnTo>
                    <a:lnTo>
                      <a:pt x="187" y="147"/>
                    </a:lnTo>
                    <a:lnTo>
                      <a:pt x="126" y="147"/>
                    </a:lnTo>
                    <a:lnTo>
                      <a:pt x="126" y="180"/>
                    </a:lnTo>
                    <a:lnTo>
                      <a:pt x="180" y="180"/>
                    </a:lnTo>
                    <a:lnTo>
                      <a:pt x="180" y="209"/>
                    </a:lnTo>
                    <a:lnTo>
                      <a:pt x="40" y="209"/>
                    </a:lnTo>
                    <a:lnTo>
                      <a:pt x="40" y="180"/>
                    </a:lnTo>
                    <a:lnTo>
                      <a:pt x="90" y="180"/>
                    </a:lnTo>
                    <a:lnTo>
                      <a:pt x="90" y="95"/>
                    </a:lnTo>
                    <a:lnTo>
                      <a:pt x="29" y="95"/>
                    </a:lnTo>
                    <a:lnTo>
                      <a:pt x="22" y="95"/>
                    </a:lnTo>
                    <a:lnTo>
                      <a:pt x="19" y="88"/>
                    </a:lnTo>
                    <a:lnTo>
                      <a:pt x="3" y="62"/>
                    </a:lnTo>
                    <a:lnTo>
                      <a:pt x="0" y="57"/>
                    </a:lnTo>
                    <a:lnTo>
                      <a:pt x="3" y="50"/>
                    </a:lnTo>
                    <a:lnTo>
                      <a:pt x="19" y="24"/>
                    </a:lnTo>
                    <a:lnTo>
                      <a:pt x="22" y="19"/>
                    </a:lnTo>
                    <a:lnTo>
                      <a:pt x="29" y="19"/>
                    </a:lnTo>
                    <a:lnTo>
                      <a:pt x="90" y="19"/>
                    </a:lnTo>
                    <a:lnTo>
                      <a:pt x="90" y="15"/>
                    </a:lnTo>
                    <a:lnTo>
                      <a:pt x="109" y="0"/>
                    </a:lnTo>
                    <a:lnTo>
                      <a:pt x="126" y="15"/>
                    </a:lnTo>
                    <a:lnTo>
                      <a:pt x="126" y="71"/>
                    </a:lnTo>
                    <a:lnTo>
                      <a:pt x="126" y="71"/>
                    </a:lnTo>
                    <a:close/>
                    <a:moveTo>
                      <a:pt x="182" y="93"/>
                    </a:moveTo>
                    <a:lnTo>
                      <a:pt x="128" y="93"/>
                    </a:lnTo>
                    <a:lnTo>
                      <a:pt x="128" y="123"/>
                    </a:lnTo>
                    <a:lnTo>
                      <a:pt x="182" y="123"/>
                    </a:lnTo>
                    <a:lnTo>
                      <a:pt x="192" y="109"/>
                    </a:lnTo>
                    <a:lnTo>
                      <a:pt x="182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rgbClr val="0092C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261EA8B-F644-77F8-0328-BC819B5EC4D2}"/>
                </a:ext>
              </a:extLst>
            </p:cNvPr>
            <p:cNvGrpSpPr/>
            <p:nvPr/>
          </p:nvGrpSpPr>
          <p:grpSpPr>
            <a:xfrm>
              <a:off x="2240319" y="4501816"/>
              <a:ext cx="2685361" cy="1170726"/>
              <a:chOff x="2240319" y="2172123"/>
              <a:chExt cx="2685361" cy="1170726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6BEB4707-69E5-7773-16F9-1C459BBD117E}"/>
                  </a:ext>
                </a:extLst>
              </p:cNvPr>
              <p:cNvSpPr/>
              <p:nvPr/>
            </p:nvSpPr>
            <p:spPr>
              <a:xfrm>
                <a:off x="2240319" y="2172123"/>
                <a:ext cx="1210570" cy="400101"/>
              </a:xfrm>
              <a:prstGeom prst="rect">
                <a:avLst/>
              </a:prstGeom>
            </p:spPr>
            <p:txBody>
              <a:bodyPr wrap="none" lIns="91431" tIns="45716" rIns="91431" bIns="45716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39A09798-97F2-0338-D733-FD09359A0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3119" y="2539560"/>
                <a:ext cx="2682561" cy="803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BBDC621-E377-E76F-9570-C2DA9BCF61F3}"/>
              </a:ext>
            </a:extLst>
          </p:cNvPr>
          <p:cNvGrpSpPr/>
          <p:nvPr/>
        </p:nvGrpSpPr>
        <p:grpSpPr>
          <a:xfrm>
            <a:off x="7448955" y="1159977"/>
            <a:ext cx="3771248" cy="1170726"/>
            <a:chOff x="5172571" y="4501816"/>
            <a:chExt cx="3771248" cy="117072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4908953-C257-A184-16A9-53F0A207C5F3}"/>
                </a:ext>
              </a:extLst>
            </p:cNvPr>
            <p:cNvGrpSpPr/>
            <p:nvPr/>
          </p:nvGrpSpPr>
          <p:grpSpPr>
            <a:xfrm>
              <a:off x="5172571" y="4501816"/>
              <a:ext cx="956128" cy="956128"/>
              <a:chOff x="1276303" y="5640631"/>
              <a:chExt cx="956128" cy="956128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AE315F24-C862-BEAA-6F12-7E245D6B38B1}"/>
                  </a:ext>
                </a:extLst>
              </p:cNvPr>
              <p:cNvSpPr/>
              <p:nvPr/>
            </p:nvSpPr>
            <p:spPr>
              <a:xfrm>
                <a:off x="1276303" y="5640631"/>
                <a:ext cx="956128" cy="956128"/>
              </a:xfrm>
              <a:prstGeom prst="ellipse">
                <a:avLst/>
              </a:prstGeom>
              <a:solidFill>
                <a:srgbClr val="7E1F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0092C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10">
                <a:extLst>
                  <a:ext uri="{FF2B5EF4-FFF2-40B4-BE49-F238E27FC236}">
                    <a16:creationId xmlns:a16="http://schemas.microsoft.com/office/drawing/2014/main" id="{97BBB21D-BB2A-FCA1-EC0D-D0AD8A9CB25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546554" y="5904929"/>
                <a:ext cx="447158" cy="396000"/>
              </a:xfrm>
              <a:custGeom>
                <a:avLst/>
                <a:gdLst>
                  <a:gd name="T0" fmla="*/ 55 w 100"/>
                  <a:gd name="T1" fmla="*/ 4 h 88"/>
                  <a:gd name="T2" fmla="*/ 76 w 100"/>
                  <a:gd name="T3" fmla="*/ 41 h 88"/>
                  <a:gd name="T4" fmla="*/ 76 w 100"/>
                  <a:gd name="T5" fmla="*/ 41 h 88"/>
                  <a:gd name="T6" fmla="*/ 98 w 100"/>
                  <a:gd name="T7" fmla="*/ 79 h 88"/>
                  <a:gd name="T8" fmla="*/ 96 w 100"/>
                  <a:gd name="T9" fmla="*/ 87 h 88"/>
                  <a:gd name="T10" fmla="*/ 92 w 100"/>
                  <a:gd name="T11" fmla="*/ 88 h 88"/>
                  <a:gd name="T12" fmla="*/ 92 w 100"/>
                  <a:gd name="T13" fmla="*/ 88 h 88"/>
                  <a:gd name="T14" fmla="*/ 49 w 100"/>
                  <a:gd name="T15" fmla="*/ 88 h 88"/>
                  <a:gd name="T16" fmla="*/ 7 w 100"/>
                  <a:gd name="T17" fmla="*/ 88 h 88"/>
                  <a:gd name="T18" fmla="*/ 0 w 100"/>
                  <a:gd name="T19" fmla="*/ 82 h 88"/>
                  <a:gd name="T20" fmla="*/ 1 w 100"/>
                  <a:gd name="T21" fmla="*/ 78 h 88"/>
                  <a:gd name="T22" fmla="*/ 23 w 100"/>
                  <a:gd name="T23" fmla="*/ 41 h 88"/>
                  <a:gd name="T24" fmla="*/ 23 w 100"/>
                  <a:gd name="T25" fmla="*/ 41 h 88"/>
                  <a:gd name="T26" fmla="*/ 44 w 100"/>
                  <a:gd name="T27" fmla="*/ 4 h 88"/>
                  <a:gd name="T28" fmla="*/ 53 w 100"/>
                  <a:gd name="T29" fmla="*/ 2 h 88"/>
                  <a:gd name="T30" fmla="*/ 55 w 100"/>
                  <a:gd name="T31" fmla="*/ 4 h 88"/>
                  <a:gd name="T32" fmla="*/ 44 w 100"/>
                  <a:gd name="T33" fmla="*/ 34 h 88"/>
                  <a:gd name="T34" fmla="*/ 44 w 100"/>
                  <a:gd name="T35" fmla="*/ 37 h 88"/>
                  <a:gd name="T36" fmla="*/ 46 w 100"/>
                  <a:gd name="T37" fmla="*/ 62 h 88"/>
                  <a:gd name="T38" fmla="*/ 52 w 100"/>
                  <a:gd name="T39" fmla="*/ 62 h 88"/>
                  <a:gd name="T40" fmla="*/ 54 w 100"/>
                  <a:gd name="T41" fmla="*/ 37 h 88"/>
                  <a:gd name="T42" fmla="*/ 54 w 100"/>
                  <a:gd name="T43" fmla="*/ 34 h 88"/>
                  <a:gd name="T44" fmla="*/ 44 w 100"/>
                  <a:gd name="T45" fmla="*/ 34 h 88"/>
                  <a:gd name="T46" fmla="*/ 49 w 100"/>
                  <a:gd name="T47" fmla="*/ 72 h 88"/>
                  <a:gd name="T48" fmla="*/ 53 w 100"/>
                  <a:gd name="T49" fmla="*/ 69 h 88"/>
                  <a:gd name="T50" fmla="*/ 49 w 100"/>
                  <a:gd name="T51" fmla="*/ 65 h 88"/>
                  <a:gd name="T52" fmla="*/ 45 w 100"/>
                  <a:gd name="T53" fmla="*/ 69 h 88"/>
                  <a:gd name="T54" fmla="*/ 49 w 100"/>
                  <a:gd name="T55" fmla="*/ 72 h 88"/>
                  <a:gd name="T56" fmla="*/ 65 w 100"/>
                  <a:gd name="T57" fmla="*/ 48 h 88"/>
                  <a:gd name="T58" fmla="*/ 49 w 100"/>
                  <a:gd name="T59" fmla="*/ 20 h 88"/>
                  <a:gd name="T60" fmla="*/ 34 w 100"/>
                  <a:gd name="T61" fmla="*/ 47 h 88"/>
                  <a:gd name="T62" fmla="*/ 33 w 100"/>
                  <a:gd name="T63" fmla="*/ 48 h 88"/>
                  <a:gd name="T64" fmla="*/ 17 w 100"/>
                  <a:gd name="T65" fmla="*/ 75 h 88"/>
                  <a:gd name="T66" fmla="*/ 49 w 100"/>
                  <a:gd name="T67" fmla="*/ 75 h 88"/>
                  <a:gd name="T68" fmla="*/ 81 w 100"/>
                  <a:gd name="T69" fmla="*/ 75 h 88"/>
                  <a:gd name="T70" fmla="*/ 65 w 100"/>
                  <a:gd name="T71" fmla="*/ 48 h 88"/>
                  <a:gd name="T72" fmla="*/ 65 w 100"/>
                  <a:gd name="T7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88">
                    <a:moveTo>
                      <a:pt x="55" y="4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100" y="82"/>
                      <a:pt x="99" y="85"/>
                      <a:pt x="96" y="87"/>
                    </a:cubicBezTo>
                    <a:cubicBezTo>
                      <a:pt x="95" y="88"/>
                      <a:pt x="93" y="88"/>
                      <a:pt x="92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3" y="88"/>
                      <a:pt x="0" y="85"/>
                      <a:pt x="0" y="82"/>
                    </a:cubicBezTo>
                    <a:cubicBezTo>
                      <a:pt x="0" y="80"/>
                      <a:pt x="1" y="79"/>
                      <a:pt x="1" y="7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1"/>
                      <a:pt x="50" y="0"/>
                      <a:pt x="53" y="2"/>
                    </a:cubicBezTo>
                    <a:cubicBezTo>
                      <a:pt x="54" y="3"/>
                      <a:pt x="54" y="3"/>
                      <a:pt x="55" y="4"/>
                    </a:cubicBezTo>
                    <a:close/>
                    <a:moveTo>
                      <a:pt x="44" y="34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44" y="34"/>
                      <a:pt x="44" y="34"/>
                      <a:pt x="44" y="34"/>
                    </a:cubicBezTo>
                    <a:close/>
                    <a:moveTo>
                      <a:pt x="49" y="72"/>
                    </a:moveTo>
                    <a:cubicBezTo>
                      <a:pt x="52" y="72"/>
                      <a:pt x="53" y="71"/>
                      <a:pt x="53" y="69"/>
                    </a:cubicBezTo>
                    <a:cubicBezTo>
                      <a:pt x="53" y="66"/>
                      <a:pt x="51" y="65"/>
                      <a:pt x="49" y="65"/>
                    </a:cubicBezTo>
                    <a:cubicBezTo>
                      <a:pt x="47" y="65"/>
                      <a:pt x="45" y="66"/>
                      <a:pt x="45" y="69"/>
                    </a:cubicBezTo>
                    <a:cubicBezTo>
                      <a:pt x="45" y="71"/>
                      <a:pt x="47" y="72"/>
                      <a:pt x="49" y="72"/>
                    </a:cubicBezTo>
                    <a:close/>
                    <a:moveTo>
                      <a:pt x="65" y="48"/>
                    </a:moveTo>
                    <a:cubicBezTo>
                      <a:pt x="49" y="20"/>
                      <a:pt x="49" y="20"/>
                      <a:pt x="49" y="20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8"/>
                      <a:pt x="34" y="48"/>
                      <a:pt x="33" y="48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rgbClr val="0092C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4AEF802-B957-ECA7-C3EA-7FBB936D1715}"/>
                </a:ext>
              </a:extLst>
            </p:cNvPr>
            <p:cNvGrpSpPr/>
            <p:nvPr/>
          </p:nvGrpSpPr>
          <p:grpSpPr>
            <a:xfrm>
              <a:off x="6258458" y="4501816"/>
              <a:ext cx="2685361" cy="1170726"/>
              <a:chOff x="2240319" y="2172123"/>
              <a:chExt cx="2685361" cy="1170726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880A7322-306D-FB86-7C30-E5D03EA0E00A}"/>
                  </a:ext>
                </a:extLst>
              </p:cNvPr>
              <p:cNvSpPr/>
              <p:nvPr/>
            </p:nvSpPr>
            <p:spPr>
              <a:xfrm>
                <a:off x="2240319" y="2172123"/>
                <a:ext cx="1210570" cy="400101"/>
              </a:xfrm>
              <a:prstGeom prst="rect">
                <a:avLst/>
              </a:prstGeom>
            </p:spPr>
            <p:txBody>
              <a:bodyPr wrap="none" lIns="91431" tIns="45716" rIns="91431" bIns="45716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 47">
                <a:extLst>
                  <a:ext uri="{FF2B5EF4-FFF2-40B4-BE49-F238E27FC236}">
                    <a16:creationId xmlns:a16="http://schemas.microsoft.com/office/drawing/2014/main" id="{676FD8B3-77D1-9929-AC45-23E8498A2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3119" y="2539560"/>
                <a:ext cx="2682561" cy="803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340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B4661F1-FDC1-556F-F573-518827C436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2210" y="1690609"/>
            <a:ext cx="2559325" cy="2518534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4253F22C-127D-8199-76AA-DD5DD6642C83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6C37F57-B881-3D9B-B33A-45E416C608A8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9FB619D-FDD2-C3F4-9A10-90F129A525B6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个人信息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1774" y="1288710"/>
            <a:ext cx="2415069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About Myself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28C5F41-FB59-A15F-7E35-02BFCF197F4C}"/>
              </a:ext>
            </a:extLst>
          </p:cNvPr>
          <p:cNvGrpSpPr/>
          <p:nvPr/>
        </p:nvGrpSpPr>
        <p:grpSpPr>
          <a:xfrm>
            <a:off x="1496345" y="2536843"/>
            <a:ext cx="3725481" cy="2729098"/>
            <a:chOff x="1476320" y="2645586"/>
            <a:chExt cx="3186536" cy="2334294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235C810-F443-2140-FD8F-97EEBD19958C}"/>
                </a:ext>
              </a:extLst>
            </p:cNvPr>
            <p:cNvSpPr/>
            <p:nvPr/>
          </p:nvSpPr>
          <p:spPr>
            <a:xfrm>
              <a:off x="1476323" y="3049912"/>
              <a:ext cx="2574472" cy="317479"/>
            </a:xfrm>
            <a:prstGeom prst="rect">
              <a:avLst/>
            </a:prstGeom>
            <a:solidFill>
              <a:srgbClr val="91C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spcCol="0"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32">
              <a:extLst>
                <a:ext uri="{FF2B5EF4-FFF2-40B4-BE49-F238E27FC236}">
                  <a16:creationId xmlns:a16="http://schemas.microsoft.com/office/drawing/2014/main" id="{A8A17BEE-5E23-9EB8-BF44-C4704F054814}"/>
                </a:ext>
              </a:extLst>
            </p:cNvPr>
            <p:cNvSpPr txBox="1"/>
            <p:nvPr/>
          </p:nvSpPr>
          <p:spPr>
            <a:xfrm>
              <a:off x="1692113" y="3089170"/>
              <a:ext cx="2417467" cy="269835"/>
            </a:xfrm>
            <a:prstGeom prst="rect">
              <a:avLst/>
            </a:prstGeom>
            <a:noFill/>
          </p:spPr>
          <p:txBody>
            <a:bodyPr wrap="square" lIns="68580" tIns="34291" rIns="68580" bIns="34291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民族：汉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17F69DDF-DF49-B41E-E079-8822D31A836C}"/>
                </a:ext>
              </a:extLst>
            </p:cNvPr>
            <p:cNvSpPr/>
            <p:nvPr/>
          </p:nvSpPr>
          <p:spPr>
            <a:xfrm>
              <a:off x="1476320" y="3454236"/>
              <a:ext cx="2844576" cy="317479"/>
            </a:xfrm>
            <a:prstGeom prst="rect">
              <a:avLst/>
            </a:prstGeom>
            <a:solidFill>
              <a:srgbClr val="8CA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spcCol="0"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34">
              <a:extLst>
                <a:ext uri="{FF2B5EF4-FFF2-40B4-BE49-F238E27FC236}">
                  <a16:creationId xmlns:a16="http://schemas.microsoft.com/office/drawing/2014/main" id="{FA57BD94-D938-AA1D-B595-0DBA1E68CD30}"/>
                </a:ext>
              </a:extLst>
            </p:cNvPr>
            <p:cNvSpPr txBox="1"/>
            <p:nvPr/>
          </p:nvSpPr>
          <p:spPr>
            <a:xfrm>
              <a:off x="1692113" y="3493496"/>
              <a:ext cx="2544903" cy="269835"/>
            </a:xfrm>
            <a:prstGeom prst="rect">
              <a:avLst/>
            </a:prstGeom>
            <a:noFill/>
          </p:spPr>
          <p:txBody>
            <a:bodyPr wrap="square" lIns="68580" tIns="34291" rIns="68580" bIns="34291" rtlCol="0">
              <a:spAutoFit/>
            </a:bodyPr>
            <a:lstStyle>
              <a:defPPr>
                <a:defRPr lang="zh-CN"/>
              </a:defPPr>
              <a:lvl1pPr>
                <a:defRPr sz="1467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生日：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1990</a:t>
              </a: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日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3B511A7D-5D77-E194-7B8A-32CF8D3E8FB5}"/>
                </a:ext>
              </a:extLst>
            </p:cNvPr>
            <p:cNvSpPr/>
            <p:nvPr/>
          </p:nvSpPr>
          <p:spPr>
            <a:xfrm>
              <a:off x="1476325" y="3858561"/>
              <a:ext cx="2844575" cy="317479"/>
            </a:xfrm>
            <a:prstGeom prst="rect">
              <a:avLst/>
            </a:prstGeom>
            <a:solidFill>
              <a:srgbClr val="9D7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spcCol="0"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36">
              <a:extLst>
                <a:ext uri="{FF2B5EF4-FFF2-40B4-BE49-F238E27FC236}">
                  <a16:creationId xmlns:a16="http://schemas.microsoft.com/office/drawing/2014/main" id="{3C0D84D2-E696-7B9F-9DC2-EDFA103116D6}"/>
                </a:ext>
              </a:extLst>
            </p:cNvPr>
            <p:cNvSpPr txBox="1"/>
            <p:nvPr/>
          </p:nvSpPr>
          <p:spPr>
            <a:xfrm>
              <a:off x="1692112" y="3897820"/>
              <a:ext cx="2724971" cy="269835"/>
            </a:xfrm>
            <a:prstGeom prst="rect">
              <a:avLst/>
            </a:prstGeom>
            <a:noFill/>
          </p:spPr>
          <p:txBody>
            <a:bodyPr wrap="square" lIns="68580" tIns="34291" rIns="68580" bIns="34291" rtlCol="0">
              <a:spAutoFit/>
            </a:bodyPr>
            <a:lstStyle>
              <a:defPPr>
                <a:defRPr lang="zh-CN"/>
              </a:defPPr>
              <a:lvl1pPr>
                <a:defRPr sz="1467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籍贯：中国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上海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265BBD46-45FE-5E5B-B596-3FD9EBB796CE}"/>
                </a:ext>
              </a:extLst>
            </p:cNvPr>
            <p:cNvSpPr/>
            <p:nvPr/>
          </p:nvSpPr>
          <p:spPr>
            <a:xfrm>
              <a:off x="1476321" y="4262888"/>
              <a:ext cx="3166975" cy="317479"/>
            </a:xfrm>
            <a:prstGeom prst="rect">
              <a:avLst/>
            </a:prstGeom>
            <a:solidFill>
              <a:srgbClr val="A14D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spcCol="0"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38">
              <a:extLst>
                <a:ext uri="{FF2B5EF4-FFF2-40B4-BE49-F238E27FC236}">
                  <a16:creationId xmlns:a16="http://schemas.microsoft.com/office/drawing/2014/main" id="{510C5345-78C9-3620-9337-F12D2B651E22}"/>
                </a:ext>
              </a:extLst>
            </p:cNvPr>
            <p:cNvSpPr txBox="1"/>
            <p:nvPr/>
          </p:nvSpPr>
          <p:spPr>
            <a:xfrm>
              <a:off x="1692113" y="4302146"/>
              <a:ext cx="2970743" cy="269835"/>
            </a:xfrm>
            <a:prstGeom prst="rect">
              <a:avLst/>
            </a:prstGeom>
            <a:noFill/>
          </p:spPr>
          <p:txBody>
            <a:bodyPr wrap="square" lIns="68580" tIns="34291" rIns="68580" bIns="34291" rtlCol="0">
              <a:spAutoFit/>
            </a:bodyPr>
            <a:lstStyle>
              <a:defPPr>
                <a:defRPr lang="zh-CN"/>
              </a:defPPr>
              <a:lvl1pPr>
                <a:defRPr sz="1467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邮箱：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my@email.com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18676F8D-4039-23A8-8312-93382A17E1D8}"/>
                </a:ext>
              </a:extLst>
            </p:cNvPr>
            <p:cNvSpPr/>
            <p:nvPr/>
          </p:nvSpPr>
          <p:spPr>
            <a:xfrm>
              <a:off x="1476322" y="2645586"/>
              <a:ext cx="3166975" cy="317479"/>
            </a:xfrm>
            <a:prstGeom prst="rect">
              <a:avLst/>
            </a:prstGeom>
            <a:solidFill>
              <a:srgbClr val="4F7D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spcCol="0"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40">
              <a:extLst>
                <a:ext uri="{FF2B5EF4-FFF2-40B4-BE49-F238E27FC236}">
                  <a16:creationId xmlns:a16="http://schemas.microsoft.com/office/drawing/2014/main" id="{820A6C7D-D7D8-C51A-902A-2C81941645AA}"/>
                </a:ext>
              </a:extLst>
            </p:cNvPr>
            <p:cNvSpPr txBox="1"/>
            <p:nvPr/>
          </p:nvSpPr>
          <p:spPr>
            <a:xfrm>
              <a:off x="1692111" y="2684844"/>
              <a:ext cx="2417469" cy="269835"/>
            </a:xfrm>
            <a:prstGeom prst="rect">
              <a:avLst/>
            </a:prstGeom>
            <a:noFill/>
          </p:spPr>
          <p:txBody>
            <a:bodyPr wrap="square" lIns="68580" tIns="34291" rIns="68580" bIns="34291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手机：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13800138000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58041E3-BC41-B3D2-9536-1699EF2F1DB2}"/>
                </a:ext>
              </a:extLst>
            </p:cNvPr>
            <p:cNvSpPr/>
            <p:nvPr/>
          </p:nvSpPr>
          <p:spPr>
            <a:xfrm>
              <a:off x="1476325" y="4662401"/>
              <a:ext cx="2214337" cy="317479"/>
            </a:xfrm>
            <a:prstGeom prst="rect">
              <a:avLst/>
            </a:pr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spcCol="0"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42">
              <a:extLst>
                <a:ext uri="{FF2B5EF4-FFF2-40B4-BE49-F238E27FC236}">
                  <a16:creationId xmlns:a16="http://schemas.microsoft.com/office/drawing/2014/main" id="{8E83367A-27DB-6766-15B6-AAEB0272F74A}"/>
                </a:ext>
              </a:extLst>
            </p:cNvPr>
            <p:cNvSpPr txBox="1"/>
            <p:nvPr/>
          </p:nvSpPr>
          <p:spPr>
            <a:xfrm>
              <a:off x="1692116" y="4701662"/>
              <a:ext cx="1963020" cy="269835"/>
            </a:xfrm>
            <a:prstGeom prst="rect">
              <a:avLst/>
            </a:prstGeom>
            <a:noFill/>
          </p:spPr>
          <p:txBody>
            <a:bodyPr wrap="square" lIns="68580" tIns="34291" rIns="68580" bIns="34291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QQ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666888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07825774-A81D-D667-1F89-705B0E0996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2173" y="1567391"/>
            <a:ext cx="3964816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9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253F22C-127D-8199-76AA-DD5DD6642C83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6C37F57-B881-3D9B-B33A-45E416C608A8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9FB619D-FDD2-C3F4-9A10-90F129A525B6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工作经历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68" y="1288710"/>
            <a:ext cx="3596096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Working Experience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B974C56-2B73-3DDF-99B5-76144F6B2115}"/>
              </a:ext>
            </a:extLst>
          </p:cNvPr>
          <p:cNvSpPr/>
          <p:nvPr/>
        </p:nvSpPr>
        <p:spPr>
          <a:xfrm>
            <a:off x="0" y="-101600"/>
            <a:ext cx="12409714" cy="6081486"/>
          </a:xfrm>
          <a:custGeom>
            <a:avLst/>
            <a:gdLst>
              <a:gd name="connsiteX0" fmla="*/ 0 w 9666514"/>
              <a:gd name="connsiteY0" fmla="*/ 6081486 h 6081486"/>
              <a:gd name="connsiteX1" fmla="*/ 1524000 w 9666514"/>
              <a:gd name="connsiteY1" fmla="*/ 3556000 h 6081486"/>
              <a:gd name="connsiteX2" fmla="*/ 4005943 w 9666514"/>
              <a:gd name="connsiteY2" fmla="*/ 4804229 h 6081486"/>
              <a:gd name="connsiteX3" fmla="*/ 5544457 w 9666514"/>
              <a:gd name="connsiteY3" fmla="*/ 2351314 h 6081486"/>
              <a:gd name="connsiteX4" fmla="*/ 8490857 w 9666514"/>
              <a:gd name="connsiteY4" fmla="*/ 2656114 h 6081486"/>
              <a:gd name="connsiteX5" fmla="*/ 9666514 w 9666514"/>
              <a:gd name="connsiteY5" fmla="*/ 0 h 608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66514" h="6081486">
                <a:moveTo>
                  <a:pt x="0" y="6081486"/>
                </a:moveTo>
                <a:cubicBezTo>
                  <a:pt x="428171" y="4925181"/>
                  <a:pt x="856343" y="3768876"/>
                  <a:pt x="1524000" y="3556000"/>
                </a:cubicBezTo>
                <a:cubicBezTo>
                  <a:pt x="2191657" y="3343124"/>
                  <a:pt x="3335867" y="5005010"/>
                  <a:pt x="4005943" y="4804229"/>
                </a:cubicBezTo>
                <a:cubicBezTo>
                  <a:pt x="4676019" y="4603448"/>
                  <a:pt x="4796971" y="2709333"/>
                  <a:pt x="5544457" y="2351314"/>
                </a:cubicBezTo>
                <a:cubicBezTo>
                  <a:pt x="6291943" y="1993295"/>
                  <a:pt x="7803848" y="3048000"/>
                  <a:pt x="8490857" y="2656114"/>
                </a:cubicBezTo>
                <a:cubicBezTo>
                  <a:pt x="9177867" y="2264228"/>
                  <a:pt x="9422190" y="1132114"/>
                  <a:pt x="9666514" y="0"/>
                </a:cubicBezTo>
              </a:path>
            </a:pathLst>
          </a:custGeom>
          <a:noFill/>
          <a:ln w="25400">
            <a:gradFill>
              <a:gsLst>
                <a:gs pos="0">
                  <a:srgbClr val="9D79BC">
                    <a:alpha val="0"/>
                  </a:srgbClr>
                </a:gs>
                <a:gs pos="100000">
                  <a:srgbClr val="7E1F8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62B9F1C-2F55-3668-8626-6317ED94459D}"/>
              </a:ext>
            </a:extLst>
          </p:cNvPr>
          <p:cNvGrpSpPr/>
          <p:nvPr/>
        </p:nvGrpSpPr>
        <p:grpSpPr>
          <a:xfrm>
            <a:off x="785432" y="3529960"/>
            <a:ext cx="914400" cy="914400"/>
            <a:chOff x="785432" y="3529960"/>
            <a:chExt cx="914400" cy="9144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1FB7777-CA28-0A87-BEA1-316DCC8282FC}"/>
                </a:ext>
              </a:extLst>
            </p:cNvPr>
            <p:cNvSpPr/>
            <p:nvPr/>
          </p:nvSpPr>
          <p:spPr>
            <a:xfrm>
              <a:off x="785432" y="3529960"/>
              <a:ext cx="914400" cy="914400"/>
            </a:xfrm>
            <a:prstGeom prst="ellipse">
              <a:avLst/>
            </a:prstGeom>
            <a:solidFill>
              <a:srgbClr val="4F7D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C728ABC-7ED8-B921-D88D-8B050F3F5978}"/>
                </a:ext>
              </a:extLst>
            </p:cNvPr>
            <p:cNvSpPr txBox="1"/>
            <p:nvPr/>
          </p:nvSpPr>
          <p:spPr>
            <a:xfrm>
              <a:off x="922670" y="4013685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2020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76FBA58-2565-1A79-8DCD-E77CA68F974C}"/>
                </a:ext>
              </a:extLst>
            </p:cNvPr>
            <p:cNvSpPr txBox="1"/>
            <p:nvPr/>
          </p:nvSpPr>
          <p:spPr>
            <a:xfrm>
              <a:off x="875567" y="3592796"/>
              <a:ext cx="8242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A2320D6-B21C-3E5D-59A7-684773C3BA11}"/>
              </a:ext>
            </a:extLst>
          </p:cNvPr>
          <p:cNvGrpSpPr/>
          <p:nvPr/>
        </p:nvGrpSpPr>
        <p:grpSpPr>
          <a:xfrm>
            <a:off x="767215" y="4555772"/>
            <a:ext cx="2239392" cy="1154608"/>
            <a:chOff x="767215" y="4555772"/>
            <a:chExt cx="2239392" cy="1154608"/>
          </a:xfrm>
        </p:grpSpPr>
        <p:sp>
          <p:nvSpPr>
            <p:cNvPr id="34" name="矩形 85">
              <a:extLst>
                <a:ext uri="{FF2B5EF4-FFF2-40B4-BE49-F238E27FC236}">
                  <a16:creationId xmlns:a16="http://schemas.microsoft.com/office/drawing/2014/main" id="{17083B84-AFF1-F2D3-CD63-3E3DF40C3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215" y="4555772"/>
              <a:ext cx="1861686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添加公司名称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13">
              <a:extLst>
                <a:ext uri="{FF2B5EF4-FFF2-40B4-BE49-F238E27FC236}">
                  <a16:creationId xmlns:a16="http://schemas.microsoft.com/office/drawing/2014/main" id="{B484EA58-C1CF-118B-340B-D92E2CDBC6BA}"/>
                </a:ext>
              </a:extLst>
            </p:cNvPr>
            <p:cNvSpPr txBox="1"/>
            <p:nvPr/>
          </p:nvSpPr>
          <p:spPr>
            <a:xfrm>
              <a:off x="780862" y="4911708"/>
              <a:ext cx="2225745" cy="798672"/>
            </a:xfrm>
            <a:prstGeom prst="rect">
              <a:avLst/>
            </a:prstGeom>
            <a:noFill/>
          </p:spPr>
          <p:txBody>
            <a:bodyPr wrap="square" lIns="91435" tIns="45716" rIns="91435" bIns="45716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8E9AE6B-946F-A01D-AF56-2621679C2D62}"/>
              </a:ext>
            </a:extLst>
          </p:cNvPr>
          <p:cNvGrpSpPr/>
          <p:nvPr/>
        </p:nvGrpSpPr>
        <p:grpSpPr>
          <a:xfrm>
            <a:off x="3396116" y="3853426"/>
            <a:ext cx="914400" cy="914400"/>
            <a:chOff x="785432" y="3529960"/>
            <a:chExt cx="914400" cy="91440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99B1248-4575-C852-759A-5C19C6342D51}"/>
                </a:ext>
              </a:extLst>
            </p:cNvPr>
            <p:cNvSpPr/>
            <p:nvPr/>
          </p:nvSpPr>
          <p:spPr>
            <a:xfrm>
              <a:off x="785432" y="3529960"/>
              <a:ext cx="914400" cy="914400"/>
            </a:xfrm>
            <a:prstGeom prst="ellipse">
              <a:avLst/>
            </a:prstGeom>
            <a:solidFill>
              <a:srgbClr val="91C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519CD8A-F99D-EA6F-16CC-2941810A3ACD}"/>
                </a:ext>
              </a:extLst>
            </p:cNvPr>
            <p:cNvSpPr txBox="1"/>
            <p:nvPr/>
          </p:nvSpPr>
          <p:spPr>
            <a:xfrm>
              <a:off x="922670" y="4013685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2021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31A6542-365D-A58D-3DA2-FB0EFB8DFF09}"/>
                </a:ext>
              </a:extLst>
            </p:cNvPr>
            <p:cNvSpPr txBox="1"/>
            <p:nvPr/>
          </p:nvSpPr>
          <p:spPr>
            <a:xfrm>
              <a:off x="875567" y="3592796"/>
              <a:ext cx="8242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B3389D6-3A09-02DC-A06F-2A12D73592BF}"/>
              </a:ext>
            </a:extLst>
          </p:cNvPr>
          <p:cNvGrpSpPr/>
          <p:nvPr/>
        </p:nvGrpSpPr>
        <p:grpSpPr>
          <a:xfrm>
            <a:off x="5666016" y="3072760"/>
            <a:ext cx="914400" cy="914400"/>
            <a:chOff x="785432" y="3529960"/>
            <a:chExt cx="914400" cy="91440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932E392-2CED-6F0C-7580-966E000209C0}"/>
                </a:ext>
              </a:extLst>
            </p:cNvPr>
            <p:cNvSpPr/>
            <p:nvPr/>
          </p:nvSpPr>
          <p:spPr>
            <a:xfrm>
              <a:off x="785432" y="3529960"/>
              <a:ext cx="914400" cy="914400"/>
            </a:xfrm>
            <a:prstGeom prst="ellipse">
              <a:avLst/>
            </a:prstGeom>
            <a:solidFill>
              <a:srgbClr val="9D7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DC01E2D-5CBE-2F24-601F-5A023C9056A9}"/>
                </a:ext>
              </a:extLst>
            </p:cNvPr>
            <p:cNvSpPr txBox="1"/>
            <p:nvPr/>
          </p:nvSpPr>
          <p:spPr>
            <a:xfrm>
              <a:off x="922670" y="4013685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2022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B572ADD-63DC-1E39-03A9-A62FBB222DF5}"/>
                </a:ext>
              </a:extLst>
            </p:cNvPr>
            <p:cNvSpPr txBox="1"/>
            <p:nvPr/>
          </p:nvSpPr>
          <p:spPr>
            <a:xfrm>
              <a:off x="875567" y="3592796"/>
              <a:ext cx="8242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2D2A05E-14F6-AA7C-3AE6-447F513CBC6A}"/>
              </a:ext>
            </a:extLst>
          </p:cNvPr>
          <p:cNvGrpSpPr/>
          <p:nvPr/>
        </p:nvGrpSpPr>
        <p:grpSpPr>
          <a:xfrm>
            <a:off x="7813544" y="1863155"/>
            <a:ext cx="914400" cy="914400"/>
            <a:chOff x="785432" y="3529960"/>
            <a:chExt cx="914400" cy="91440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C304760-825C-C274-4A46-29ACFF541D37}"/>
                </a:ext>
              </a:extLst>
            </p:cNvPr>
            <p:cNvSpPr/>
            <p:nvPr/>
          </p:nvSpPr>
          <p:spPr>
            <a:xfrm>
              <a:off x="785432" y="3529960"/>
              <a:ext cx="914400" cy="914400"/>
            </a:xfrm>
            <a:prstGeom prst="ellipse">
              <a:avLst/>
            </a:pr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0E6DA70-93C2-9377-1858-C5C8A0001B71}"/>
                </a:ext>
              </a:extLst>
            </p:cNvPr>
            <p:cNvSpPr txBox="1"/>
            <p:nvPr/>
          </p:nvSpPr>
          <p:spPr>
            <a:xfrm>
              <a:off x="922670" y="4013685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2025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AD97F26-EBDA-B1EA-42B3-46FD8F47B3B7}"/>
                </a:ext>
              </a:extLst>
            </p:cNvPr>
            <p:cNvSpPr txBox="1"/>
            <p:nvPr/>
          </p:nvSpPr>
          <p:spPr>
            <a:xfrm>
              <a:off x="875567" y="3592796"/>
              <a:ext cx="8242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n-ea"/>
                </a:rPr>
                <a:t>9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4C1DCA6-ACE7-7E85-18D8-BB0603B1FD9A}"/>
              </a:ext>
            </a:extLst>
          </p:cNvPr>
          <p:cNvGrpSpPr/>
          <p:nvPr/>
        </p:nvGrpSpPr>
        <p:grpSpPr>
          <a:xfrm>
            <a:off x="3124436" y="2495456"/>
            <a:ext cx="2239392" cy="1154608"/>
            <a:chOff x="767215" y="4555772"/>
            <a:chExt cx="2239392" cy="1154608"/>
          </a:xfrm>
        </p:grpSpPr>
        <p:sp>
          <p:nvSpPr>
            <p:cNvPr id="51" name="矩形 85">
              <a:extLst>
                <a:ext uri="{FF2B5EF4-FFF2-40B4-BE49-F238E27FC236}">
                  <a16:creationId xmlns:a16="http://schemas.microsoft.com/office/drawing/2014/main" id="{A3EBAA44-EB54-4F66-35C6-3230BE743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215" y="4555772"/>
              <a:ext cx="1861686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添加公司名称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文本框 13">
              <a:extLst>
                <a:ext uri="{FF2B5EF4-FFF2-40B4-BE49-F238E27FC236}">
                  <a16:creationId xmlns:a16="http://schemas.microsoft.com/office/drawing/2014/main" id="{65318440-B054-6D04-241D-3F72F72CB5A9}"/>
                </a:ext>
              </a:extLst>
            </p:cNvPr>
            <p:cNvSpPr txBox="1"/>
            <p:nvPr/>
          </p:nvSpPr>
          <p:spPr>
            <a:xfrm>
              <a:off x="780862" y="4911708"/>
              <a:ext cx="2225745" cy="798672"/>
            </a:xfrm>
            <a:prstGeom prst="rect">
              <a:avLst/>
            </a:prstGeom>
            <a:noFill/>
          </p:spPr>
          <p:txBody>
            <a:bodyPr wrap="square" lIns="91435" tIns="45716" rIns="91435" bIns="45716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CB9AB6B-4162-1061-972A-F6C9101DE710}"/>
              </a:ext>
            </a:extLst>
          </p:cNvPr>
          <p:cNvGrpSpPr/>
          <p:nvPr/>
        </p:nvGrpSpPr>
        <p:grpSpPr>
          <a:xfrm>
            <a:off x="5840823" y="4115716"/>
            <a:ext cx="2239392" cy="1154608"/>
            <a:chOff x="767215" y="4555772"/>
            <a:chExt cx="2239392" cy="1154608"/>
          </a:xfrm>
        </p:grpSpPr>
        <p:sp>
          <p:nvSpPr>
            <p:cNvPr id="68" name="矩形 85">
              <a:extLst>
                <a:ext uri="{FF2B5EF4-FFF2-40B4-BE49-F238E27FC236}">
                  <a16:creationId xmlns:a16="http://schemas.microsoft.com/office/drawing/2014/main" id="{C4506CDC-80A5-80DC-D7BC-11612D200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215" y="4555772"/>
              <a:ext cx="1861686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添加公司名称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文本框 13">
              <a:extLst>
                <a:ext uri="{FF2B5EF4-FFF2-40B4-BE49-F238E27FC236}">
                  <a16:creationId xmlns:a16="http://schemas.microsoft.com/office/drawing/2014/main" id="{B8E5C8AD-E76D-4BCE-C621-D172ADC24A07}"/>
                </a:ext>
              </a:extLst>
            </p:cNvPr>
            <p:cNvSpPr txBox="1"/>
            <p:nvPr/>
          </p:nvSpPr>
          <p:spPr>
            <a:xfrm>
              <a:off x="780862" y="4911708"/>
              <a:ext cx="2225745" cy="798672"/>
            </a:xfrm>
            <a:prstGeom prst="rect">
              <a:avLst/>
            </a:prstGeom>
            <a:noFill/>
          </p:spPr>
          <p:txBody>
            <a:bodyPr wrap="square" lIns="91435" tIns="45716" rIns="91435" bIns="45716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80A329A-5806-8150-F889-D2AC0400C082}"/>
              </a:ext>
            </a:extLst>
          </p:cNvPr>
          <p:cNvGrpSpPr/>
          <p:nvPr/>
        </p:nvGrpSpPr>
        <p:grpSpPr>
          <a:xfrm>
            <a:off x="7949160" y="831439"/>
            <a:ext cx="2984957" cy="914542"/>
            <a:chOff x="767215" y="4555772"/>
            <a:chExt cx="2984957" cy="914542"/>
          </a:xfrm>
        </p:grpSpPr>
        <p:sp>
          <p:nvSpPr>
            <p:cNvPr id="71" name="矩形 85">
              <a:extLst>
                <a:ext uri="{FF2B5EF4-FFF2-40B4-BE49-F238E27FC236}">
                  <a16:creationId xmlns:a16="http://schemas.microsoft.com/office/drawing/2014/main" id="{853BDE0B-60E0-2EF1-EC68-8FA28C199B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215" y="4555772"/>
              <a:ext cx="1861686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添加公司名称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文本框 13">
              <a:extLst>
                <a:ext uri="{FF2B5EF4-FFF2-40B4-BE49-F238E27FC236}">
                  <a16:creationId xmlns:a16="http://schemas.microsoft.com/office/drawing/2014/main" id="{D2BEDE58-73D0-4CAD-D38D-2E9CCF3E5372}"/>
                </a:ext>
              </a:extLst>
            </p:cNvPr>
            <p:cNvSpPr txBox="1"/>
            <p:nvPr/>
          </p:nvSpPr>
          <p:spPr>
            <a:xfrm>
              <a:off x="780862" y="4911708"/>
              <a:ext cx="2971310" cy="558606"/>
            </a:xfrm>
            <a:prstGeom prst="rect">
              <a:avLst/>
            </a:prstGeom>
            <a:noFill/>
          </p:spPr>
          <p:txBody>
            <a:bodyPr wrap="square" lIns="91435" tIns="45716" rIns="91435" bIns="45716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F4496860-F8E3-59EA-7006-A522CCD597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337" y="1940718"/>
            <a:ext cx="3806244" cy="472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95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E6B74388-1C01-5A27-1AA3-65022C626EEE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2BFD6CA-65EA-3584-242A-6AC2DBF31F99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6D4123-B859-0BF7-3671-B084FD3AAA39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职业技能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68" y="1288710"/>
            <a:ext cx="3291911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Professional Skills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39C103-056F-1761-DD52-0F7320CE76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9647" y="1659842"/>
            <a:ext cx="3887901" cy="44831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6A21DE10-E064-A1D6-8274-59CF6A6A86C3}"/>
              </a:ext>
            </a:extLst>
          </p:cNvPr>
          <p:cNvGrpSpPr/>
          <p:nvPr/>
        </p:nvGrpSpPr>
        <p:grpSpPr>
          <a:xfrm>
            <a:off x="1325318" y="2083999"/>
            <a:ext cx="2641601" cy="1871458"/>
            <a:chOff x="1325318" y="2083999"/>
            <a:chExt cx="2641601" cy="1871458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A3E5E8A-2FC1-DA7B-15A6-05E55BDC4376}"/>
                </a:ext>
              </a:extLst>
            </p:cNvPr>
            <p:cNvSpPr/>
            <p:nvPr/>
          </p:nvSpPr>
          <p:spPr>
            <a:xfrm>
              <a:off x="1325318" y="2525644"/>
              <a:ext cx="2641600" cy="1429812"/>
            </a:xfrm>
            <a:custGeom>
              <a:avLst/>
              <a:gdLst>
                <a:gd name="connsiteX0" fmla="*/ 0 w 2641600"/>
                <a:gd name="connsiteY0" fmla="*/ 0 h 1429812"/>
                <a:gd name="connsiteX1" fmla="*/ 2641600 w 2641600"/>
                <a:gd name="connsiteY1" fmla="*/ 0 h 1429812"/>
                <a:gd name="connsiteX2" fmla="*/ 2641600 w 2641600"/>
                <a:gd name="connsiteY2" fmla="*/ 1047983 h 1429812"/>
                <a:gd name="connsiteX3" fmla="*/ 2228601 w 2641600"/>
                <a:gd name="connsiteY3" fmla="*/ 1429812 h 1429812"/>
                <a:gd name="connsiteX4" fmla="*/ 0 w 2641600"/>
                <a:gd name="connsiteY4" fmla="*/ 1429812 h 1429812"/>
                <a:gd name="connsiteX5" fmla="*/ 0 w 2641600"/>
                <a:gd name="connsiteY5" fmla="*/ 0 h 142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1600" h="1429812">
                  <a:moveTo>
                    <a:pt x="0" y="0"/>
                  </a:moveTo>
                  <a:lnTo>
                    <a:pt x="2641600" y="0"/>
                  </a:lnTo>
                  <a:lnTo>
                    <a:pt x="2641600" y="1047983"/>
                  </a:lnTo>
                  <a:lnTo>
                    <a:pt x="2228601" y="1429812"/>
                  </a:lnTo>
                  <a:lnTo>
                    <a:pt x="0" y="14298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C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B41F76C-7907-EB8B-7706-EFFC5AE00EC0}"/>
                </a:ext>
              </a:extLst>
            </p:cNvPr>
            <p:cNvGrpSpPr/>
            <p:nvPr/>
          </p:nvGrpSpPr>
          <p:grpSpPr>
            <a:xfrm>
              <a:off x="1325319" y="2083999"/>
              <a:ext cx="2641600" cy="601458"/>
              <a:chOff x="1325319" y="2332242"/>
              <a:chExt cx="2641600" cy="601458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0EAEC18E-D8CA-4841-E814-9BA6ADE3824F}"/>
                  </a:ext>
                </a:extLst>
              </p:cNvPr>
              <p:cNvSpPr/>
              <p:nvPr/>
            </p:nvSpPr>
            <p:spPr>
              <a:xfrm>
                <a:off x="1325319" y="2332242"/>
                <a:ext cx="2641600" cy="601458"/>
              </a:xfrm>
              <a:prstGeom prst="roundRect">
                <a:avLst>
                  <a:gd name="adj" fmla="val 0"/>
                </a:avLst>
              </a:prstGeom>
              <a:solidFill>
                <a:srgbClr val="4F7D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85">
                <a:extLst>
                  <a:ext uri="{FF2B5EF4-FFF2-40B4-BE49-F238E27FC236}">
                    <a16:creationId xmlns:a16="http://schemas.microsoft.com/office/drawing/2014/main" id="{E9CFCFE0-A0F8-4A8A-4F7D-76028DEAD4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276" y="2420917"/>
                <a:ext cx="1861686" cy="424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15208" tIns="57603" rIns="115208" bIns="57603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PS / AI /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PPT</a:t>
                </a:r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F662186-A3B5-0035-C681-AD147F07062C}"/>
                </a:ext>
              </a:extLst>
            </p:cNvPr>
            <p:cNvSpPr txBox="1"/>
            <p:nvPr/>
          </p:nvSpPr>
          <p:spPr>
            <a:xfrm>
              <a:off x="1479304" y="2768995"/>
              <a:ext cx="2338958" cy="1030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此处添加详细文本描述，文字内容建议与标题相关尽量简洁生动……</a:t>
              </a: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249766D-1669-7FEF-4465-9C27C224B737}"/>
                </a:ext>
              </a:extLst>
            </p:cNvPr>
            <p:cNvSpPr/>
            <p:nvPr/>
          </p:nvSpPr>
          <p:spPr>
            <a:xfrm rot="10800000">
              <a:off x="3553920" y="3573628"/>
              <a:ext cx="412999" cy="381829"/>
            </a:xfrm>
            <a:custGeom>
              <a:avLst/>
              <a:gdLst>
                <a:gd name="connsiteX0" fmla="*/ 412999 w 412999"/>
                <a:gd name="connsiteY0" fmla="*/ 0 h 381829"/>
                <a:gd name="connsiteX1" fmla="*/ 412999 w 412999"/>
                <a:gd name="connsiteY1" fmla="*/ 381829 h 381829"/>
                <a:gd name="connsiteX2" fmla="*/ 0 w 412999"/>
                <a:gd name="connsiteY2" fmla="*/ 381829 h 381829"/>
                <a:gd name="connsiteX3" fmla="*/ 412999 w 412999"/>
                <a:gd name="connsiteY3" fmla="*/ 0 h 3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999" h="381829">
                  <a:moveTo>
                    <a:pt x="412999" y="0"/>
                  </a:moveTo>
                  <a:lnTo>
                    <a:pt x="412999" y="381829"/>
                  </a:lnTo>
                  <a:lnTo>
                    <a:pt x="0" y="381829"/>
                  </a:lnTo>
                  <a:lnTo>
                    <a:pt x="412999" y="0"/>
                  </a:lnTo>
                  <a:close/>
                </a:path>
              </a:pathLst>
            </a:custGeom>
            <a:solidFill>
              <a:srgbClr val="4F7D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8A12410-D535-021C-10ED-41391145886D}"/>
              </a:ext>
            </a:extLst>
          </p:cNvPr>
          <p:cNvGrpSpPr/>
          <p:nvPr/>
        </p:nvGrpSpPr>
        <p:grpSpPr>
          <a:xfrm>
            <a:off x="4573957" y="2083999"/>
            <a:ext cx="2641601" cy="1871458"/>
            <a:chOff x="1325318" y="2083999"/>
            <a:chExt cx="2641601" cy="1871458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F5657C1-54A0-52C9-290F-0B9EEB20AB3C}"/>
                </a:ext>
              </a:extLst>
            </p:cNvPr>
            <p:cNvSpPr/>
            <p:nvPr/>
          </p:nvSpPr>
          <p:spPr>
            <a:xfrm>
              <a:off x="1325318" y="2525644"/>
              <a:ext cx="2641600" cy="1429812"/>
            </a:xfrm>
            <a:custGeom>
              <a:avLst/>
              <a:gdLst>
                <a:gd name="connsiteX0" fmla="*/ 0 w 2641600"/>
                <a:gd name="connsiteY0" fmla="*/ 0 h 1429812"/>
                <a:gd name="connsiteX1" fmla="*/ 2641600 w 2641600"/>
                <a:gd name="connsiteY1" fmla="*/ 0 h 1429812"/>
                <a:gd name="connsiteX2" fmla="*/ 2641600 w 2641600"/>
                <a:gd name="connsiteY2" fmla="*/ 1047983 h 1429812"/>
                <a:gd name="connsiteX3" fmla="*/ 2228601 w 2641600"/>
                <a:gd name="connsiteY3" fmla="*/ 1429812 h 1429812"/>
                <a:gd name="connsiteX4" fmla="*/ 0 w 2641600"/>
                <a:gd name="connsiteY4" fmla="*/ 1429812 h 1429812"/>
                <a:gd name="connsiteX5" fmla="*/ 0 w 2641600"/>
                <a:gd name="connsiteY5" fmla="*/ 0 h 142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1600" h="1429812">
                  <a:moveTo>
                    <a:pt x="0" y="0"/>
                  </a:moveTo>
                  <a:lnTo>
                    <a:pt x="2641600" y="0"/>
                  </a:lnTo>
                  <a:lnTo>
                    <a:pt x="2641600" y="1047983"/>
                  </a:lnTo>
                  <a:lnTo>
                    <a:pt x="2228601" y="1429812"/>
                  </a:lnTo>
                  <a:lnTo>
                    <a:pt x="0" y="14298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B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05430008-F6FA-2DEA-93B2-11C5B5C61103}"/>
                </a:ext>
              </a:extLst>
            </p:cNvPr>
            <p:cNvGrpSpPr/>
            <p:nvPr/>
          </p:nvGrpSpPr>
          <p:grpSpPr>
            <a:xfrm>
              <a:off x="1325319" y="2083999"/>
              <a:ext cx="2641600" cy="601458"/>
              <a:chOff x="1325319" y="2332242"/>
              <a:chExt cx="2641600" cy="601458"/>
            </a:xfrm>
          </p:grpSpPr>
          <p:sp>
            <p:nvSpPr>
              <p:cNvPr id="101" name="矩形: 圆角 100">
                <a:extLst>
                  <a:ext uri="{FF2B5EF4-FFF2-40B4-BE49-F238E27FC236}">
                    <a16:creationId xmlns:a16="http://schemas.microsoft.com/office/drawing/2014/main" id="{519D06C8-CFF7-3802-A349-2D17A92E2451}"/>
                  </a:ext>
                </a:extLst>
              </p:cNvPr>
              <p:cNvSpPr/>
              <p:nvPr/>
            </p:nvSpPr>
            <p:spPr>
              <a:xfrm>
                <a:off x="1325319" y="2332242"/>
                <a:ext cx="2641600" cy="601458"/>
              </a:xfrm>
              <a:prstGeom prst="roundRect">
                <a:avLst>
                  <a:gd name="adj" fmla="val 0"/>
                </a:avLst>
              </a:prstGeom>
              <a:solidFill>
                <a:srgbClr val="A14D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85">
                <a:extLst>
                  <a:ext uri="{FF2B5EF4-FFF2-40B4-BE49-F238E27FC236}">
                    <a16:creationId xmlns:a16="http://schemas.microsoft.com/office/drawing/2014/main" id="{4B054AE2-7524-8B4A-6A85-2FB833C164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276" y="2420917"/>
                <a:ext cx="1861686" cy="424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15208" tIns="57603" rIns="115208" bIns="57603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PS / AI /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PPT</a:t>
                </a: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A845B1D-09AE-2FD1-95BB-65E867E0EAD6}"/>
                </a:ext>
              </a:extLst>
            </p:cNvPr>
            <p:cNvSpPr txBox="1"/>
            <p:nvPr/>
          </p:nvSpPr>
          <p:spPr>
            <a:xfrm>
              <a:off x="1479304" y="2768995"/>
              <a:ext cx="2338958" cy="1030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此处添加详细文本描述，文字内容建议与标题相关尽量简洁生动……</a:t>
              </a: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FC77FB9-1902-1296-16F7-28A2240A2C0B}"/>
                </a:ext>
              </a:extLst>
            </p:cNvPr>
            <p:cNvSpPr/>
            <p:nvPr/>
          </p:nvSpPr>
          <p:spPr>
            <a:xfrm rot="10800000">
              <a:off x="3553920" y="3573628"/>
              <a:ext cx="412999" cy="381829"/>
            </a:xfrm>
            <a:custGeom>
              <a:avLst/>
              <a:gdLst>
                <a:gd name="connsiteX0" fmla="*/ 412999 w 412999"/>
                <a:gd name="connsiteY0" fmla="*/ 0 h 381829"/>
                <a:gd name="connsiteX1" fmla="*/ 412999 w 412999"/>
                <a:gd name="connsiteY1" fmla="*/ 381829 h 381829"/>
                <a:gd name="connsiteX2" fmla="*/ 0 w 412999"/>
                <a:gd name="connsiteY2" fmla="*/ 381829 h 381829"/>
                <a:gd name="connsiteX3" fmla="*/ 412999 w 412999"/>
                <a:gd name="connsiteY3" fmla="*/ 0 h 3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999" h="381829">
                  <a:moveTo>
                    <a:pt x="412999" y="0"/>
                  </a:moveTo>
                  <a:lnTo>
                    <a:pt x="412999" y="381829"/>
                  </a:lnTo>
                  <a:lnTo>
                    <a:pt x="0" y="381829"/>
                  </a:lnTo>
                  <a:lnTo>
                    <a:pt x="412999" y="0"/>
                  </a:lnTo>
                  <a:close/>
                </a:path>
              </a:pathLst>
            </a:custGeom>
            <a:solidFill>
              <a:srgbClr val="A14D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038D8F2E-A9FF-C7C6-D407-FC3813C42929}"/>
              </a:ext>
            </a:extLst>
          </p:cNvPr>
          <p:cNvGrpSpPr/>
          <p:nvPr/>
        </p:nvGrpSpPr>
        <p:grpSpPr>
          <a:xfrm>
            <a:off x="4573957" y="4143212"/>
            <a:ext cx="2641601" cy="1871458"/>
            <a:chOff x="1325318" y="2083999"/>
            <a:chExt cx="2641601" cy="1871458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BC63F8C-36A7-4850-9421-786358509E7C}"/>
                </a:ext>
              </a:extLst>
            </p:cNvPr>
            <p:cNvSpPr/>
            <p:nvPr/>
          </p:nvSpPr>
          <p:spPr>
            <a:xfrm>
              <a:off x="1325318" y="2525644"/>
              <a:ext cx="2641600" cy="1429812"/>
            </a:xfrm>
            <a:custGeom>
              <a:avLst/>
              <a:gdLst>
                <a:gd name="connsiteX0" fmla="*/ 0 w 2641600"/>
                <a:gd name="connsiteY0" fmla="*/ 0 h 1429812"/>
                <a:gd name="connsiteX1" fmla="*/ 2641600 w 2641600"/>
                <a:gd name="connsiteY1" fmla="*/ 0 h 1429812"/>
                <a:gd name="connsiteX2" fmla="*/ 2641600 w 2641600"/>
                <a:gd name="connsiteY2" fmla="*/ 1047983 h 1429812"/>
                <a:gd name="connsiteX3" fmla="*/ 2228601 w 2641600"/>
                <a:gd name="connsiteY3" fmla="*/ 1429812 h 1429812"/>
                <a:gd name="connsiteX4" fmla="*/ 0 w 2641600"/>
                <a:gd name="connsiteY4" fmla="*/ 1429812 h 1429812"/>
                <a:gd name="connsiteX5" fmla="*/ 0 w 2641600"/>
                <a:gd name="connsiteY5" fmla="*/ 0 h 142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1600" h="1429812">
                  <a:moveTo>
                    <a:pt x="0" y="0"/>
                  </a:moveTo>
                  <a:lnTo>
                    <a:pt x="2641600" y="0"/>
                  </a:lnTo>
                  <a:lnTo>
                    <a:pt x="2641600" y="1047983"/>
                  </a:lnTo>
                  <a:lnTo>
                    <a:pt x="2228601" y="1429812"/>
                  </a:lnTo>
                  <a:lnTo>
                    <a:pt x="0" y="14298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C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B0AB9FDC-04F6-6A90-92B3-FA5CD3DC4E8C}"/>
                </a:ext>
              </a:extLst>
            </p:cNvPr>
            <p:cNvGrpSpPr/>
            <p:nvPr/>
          </p:nvGrpSpPr>
          <p:grpSpPr>
            <a:xfrm>
              <a:off x="1325319" y="2083999"/>
              <a:ext cx="2641600" cy="601458"/>
              <a:chOff x="1325319" y="2332242"/>
              <a:chExt cx="2641600" cy="601458"/>
            </a:xfrm>
          </p:grpSpPr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C61E57A2-E0BC-6C75-B1A6-4D4F2164858E}"/>
                  </a:ext>
                </a:extLst>
              </p:cNvPr>
              <p:cNvSpPr/>
              <p:nvPr/>
            </p:nvSpPr>
            <p:spPr>
              <a:xfrm>
                <a:off x="1325319" y="2332242"/>
                <a:ext cx="2641600" cy="601458"/>
              </a:xfrm>
              <a:prstGeom prst="roundRect">
                <a:avLst>
                  <a:gd name="adj" fmla="val 0"/>
                </a:avLst>
              </a:prstGeom>
              <a:solidFill>
                <a:srgbClr val="4F7D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85">
                <a:extLst>
                  <a:ext uri="{FF2B5EF4-FFF2-40B4-BE49-F238E27FC236}">
                    <a16:creationId xmlns:a16="http://schemas.microsoft.com/office/drawing/2014/main" id="{EF8F0835-23E2-0AA4-8BCE-FCBD93E53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276" y="2420917"/>
                <a:ext cx="1861686" cy="424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15208" tIns="57603" rIns="115208" bIns="57603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PS / AI /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PPT</a:t>
                </a:r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12DD2136-B73A-2143-ED9A-4BAEC6D28E72}"/>
                </a:ext>
              </a:extLst>
            </p:cNvPr>
            <p:cNvSpPr txBox="1"/>
            <p:nvPr/>
          </p:nvSpPr>
          <p:spPr>
            <a:xfrm>
              <a:off x="1479304" y="2768995"/>
              <a:ext cx="2338958" cy="1030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此处添加详细文本描述，文字内容建议与标题相关尽量简洁生动……</a:t>
              </a: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C59129B-BDC5-FC1D-4F06-47C4076C24D2}"/>
                </a:ext>
              </a:extLst>
            </p:cNvPr>
            <p:cNvSpPr/>
            <p:nvPr/>
          </p:nvSpPr>
          <p:spPr>
            <a:xfrm rot="10800000">
              <a:off x="3553920" y="3573628"/>
              <a:ext cx="412999" cy="381829"/>
            </a:xfrm>
            <a:custGeom>
              <a:avLst/>
              <a:gdLst>
                <a:gd name="connsiteX0" fmla="*/ 412999 w 412999"/>
                <a:gd name="connsiteY0" fmla="*/ 0 h 381829"/>
                <a:gd name="connsiteX1" fmla="*/ 412999 w 412999"/>
                <a:gd name="connsiteY1" fmla="*/ 381829 h 381829"/>
                <a:gd name="connsiteX2" fmla="*/ 0 w 412999"/>
                <a:gd name="connsiteY2" fmla="*/ 381829 h 381829"/>
                <a:gd name="connsiteX3" fmla="*/ 412999 w 412999"/>
                <a:gd name="connsiteY3" fmla="*/ 0 h 3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999" h="381829">
                  <a:moveTo>
                    <a:pt x="412999" y="0"/>
                  </a:moveTo>
                  <a:lnTo>
                    <a:pt x="412999" y="381829"/>
                  </a:lnTo>
                  <a:lnTo>
                    <a:pt x="0" y="381829"/>
                  </a:lnTo>
                  <a:lnTo>
                    <a:pt x="412999" y="0"/>
                  </a:lnTo>
                  <a:close/>
                </a:path>
              </a:pathLst>
            </a:custGeom>
            <a:solidFill>
              <a:srgbClr val="4F7D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27BA578A-78D9-DE7D-5F72-214183F2C14C}"/>
              </a:ext>
            </a:extLst>
          </p:cNvPr>
          <p:cNvGrpSpPr/>
          <p:nvPr/>
        </p:nvGrpSpPr>
        <p:grpSpPr>
          <a:xfrm>
            <a:off x="1331544" y="4143212"/>
            <a:ext cx="2641601" cy="1871458"/>
            <a:chOff x="1325318" y="2083999"/>
            <a:chExt cx="2641601" cy="1871458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4FC9D18-DCC6-5644-324E-E74D76030998}"/>
                </a:ext>
              </a:extLst>
            </p:cNvPr>
            <p:cNvSpPr/>
            <p:nvPr/>
          </p:nvSpPr>
          <p:spPr>
            <a:xfrm>
              <a:off x="1325318" y="2525644"/>
              <a:ext cx="2641600" cy="1429812"/>
            </a:xfrm>
            <a:custGeom>
              <a:avLst/>
              <a:gdLst>
                <a:gd name="connsiteX0" fmla="*/ 0 w 2641600"/>
                <a:gd name="connsiteY0" fmla="*/ 0 h 1429812"/>
                <a:gd name="connsiteX1" fmla="*/ 2641600 w 2641600"/>
                <a:gd name="connsiteY1" fmla="*/ 0 h 1429812"/>
                <a:gd name="connsiteX2" fmla="*/ 2641600 w 2641600"/>
                <a:gd name="connsiteY2" fmla="*/ 1047983 h 1429812"/>
                <a:gd name="connsiteX3" fmla="*/ 2228601 w 2641600"/>
                <a:gd name="connsiteY3" fmla="*/ 1429812 h 1429812"/>
                <a:gd name="connsiteX4" fmla="*/ 0 w 2641600"/>
                <a:gd name="connsiteY4" fmla="*/ 1429812 h 1429812"/>
                <a:gd name="connsiteX5" fmla="*/ 0 w 2641600"/>
                <a:gd name="connsiteY5" fmla="*/ 0 h 142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1600" h="1429812">
                  <a:moveTo>
                    <a:pt x="0" y="0"/>
                  </a:moveTo>
                  <a:lnTo>
                    <a:pt x="2641600" y="0"/>
                  </a:lnTo>
                  <a:lnTo>
                    <a:pt x="2641600" y="1047983"/>
                  </a:lnTo>
                  <a:lnTo>
                    <a:pt x="2228601" y="1429812"/>
                  </a:lnTo>
                  <a:lnTo>
                    <a:pt x="0" y="14298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B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5EB97986-6B13-6AB5-B33F-AF964201868B}"/>
                </a:ext>
              </a:extLst>
            </p:cNvPr>
            <p:cNvGrpSpPr/>
            <p:nvPr/>
          </p:nvGrpSpPr>
          <p:grpSpPr>
            <a:xfrm>
              <a:off x="1325319" y="2083999"/>
              <a:ext cx="2641600" cy="601458"/>
              <a:chOff x="1325319" y="2332242"/>
              <a:chExt cx="2641600" cy="601458"/>
            </a:xfrm>
          </p:grpSpPr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CF995D00-D4D1-66C1-461D-944A94EC8576}"/>
                  </a:ext>
                </a:extLst>
              </p:cNvPr>
              <p:cNvSpPr/>
              <p:nvPr/>
            </p:nvSpPr>
            <p:spPr>
              <a:xfrm>
                <a:off x="1325319" y="2332242"/>
                <a:ext cx="2641600" cy="601458"/>
              </a:xfrm>
              <a:prstGeom prst="roundRect">
                <a:avLst>
                  <a:gd name="adj" fmla="val 0"/>
                </a:avLst>
              </a:prstGeom>
              <a:solidFill>
                <a:srgbClr val="A14D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85">
                <a:extLst>
                  <a:ext uri="{FF2B5EF4-FFF2-40B4-BE49-F238E27FC236}">
                    <a16:creationId xmlns:a16="http://schemas.microsoft.com/office/drawing/2014/main" id="{4B095B50-F0DE-8FB8-FB8F-DAAEBC167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276" y="2420917"/>
                <a:ext cx="1861686" cy="424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15208" tIns="57603" rIns="115208" bIns="57603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PS / AI /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PPT</a:t>
                </a:r>
              </a:p>
            </p:txBody>
          </p:sp>
        </p:grp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A10FA888-C79F-8E35-AFC6-1E425CE0BB98}"/>
                </a:ext>
              </a:extLst>
            </p:cNvPr>
            <p:cNvSpPr txBox="1"/>
            <p:nvPr/>
          </p:nvSpPr>
          <p:spPr>
            <a:xfrm>
              <a:off x="1479304" y="2768995"/>
              <a:ext cx="2338958" cy="1030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此处添加详细文本描述，文字内容建议与标题相关尽量简洁生动……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FFC6611-CC46-BEE0-06F5-D7A02FC67B43}"/>
                </a:ext>
              </a:extLst>
            </p:cNvPr>
            <p:cNvSpPr/>
            <p:nvPr/>
          </p:nvSpPr>
          <p:spPr>
            <a:xfrm rot="10800000">
              <a:off x="3553920" y="3573628"/>
              <a:ext cx="412999" cy="381829"/>
            </a:xfrm>
            <a:custGeom>
              <a:avLst/>
              <a:gdLst>
                <a:gd name="connsiteX0" fmla="*/ 412999 w 412999"/>
                <a:gd name="connsiteY0" fmla="*/ 0 h 381829"/>
                <a:gd name="connsiteX1" fmla="*/ 412999 w 412999"/>
                <a:gd name="connsiteY1" fmla="*/ 381829 h 381829"/>
                <a:gd name="connsiteX2" fmla="*/ 0 w 412999"/>
                <a:gd name="connsiteY2" fmla="*/ 381829 h 381829"/>
                <a:gd name="connsiteX3" fmla="*/ 412999 w 412999"/>
                <a:gd name="connsiteY3" fmla="*/ 0 h 3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999" h="381829">
                  <a:moveTo>
                    <a:pt x="412999" y="0"/>
                  </a:moveTo>
                  <a:lnTo>
                    <a:pt x="412999" y="381829"/>
                  </a:lnTo>
                  <a:lnTo>
                    <a:pt x="0" y="381829"/>
                  </a:lnTo>
                  <a:lnTo>
                    <a:pt x="412999" y="0"/>
                  </a:lnTo>
                  <a:close/>
                </a:path>
              </a:pathLst>
            </a:custGeom>
            <a:solidFill>
              <a:srgbClr val="A14D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203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教育背景</a:t>
            </a: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68" y="1288710"/>
            <a:ext cx="4021277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Education Background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4DC970-20D4-FDC6-5929-9F6F00B9D16C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59E4C37-353F-0F30-F94E-80DFFBDF5CFF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3CB5030-AD9B-C665-36BA-D8B1BB1954D3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53C77006-FAB1-AB85-FDC5-65F31C02D4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102" y="1159977"/>
            <a:ext cx="3454666" cy="4979879"/>
          </a:xfrm>
          <a:prstGeom prst="rect">
            <a:avLst/>
          </a:prstGeom>
        </p:spPr>
      </p:pic>
      <p:sp>
        <p:nvSpPr>
          <p:cNvPr id="9" name="燕尾形箭头 2">
            <a:extLst>
              <a:ext uri="{FF2B5EF4-FFF2-40B4-BE49-F238E27FC236}">
                <a16:creationId xmlns:a16="http://schemas.microsoft.com/office/drawing/2014/main" id="{83B7599C-027B-8B6C-3AE1-442E988B5C6B}"/>
              </a:ext>
            </a:extLst>
          </p:cNvPr>
          <p:cNvSpPr/>
          <p:nvPr/>
        </p:nvSpPr>
        <p:spPr>
          <a:xfrm>
            <a:off x="1242632" y="3560753"/>
            <a:ext cx="7202868" cy="574444"/>
          </a:xfrm>
          <a:prstGeom prst="notchedRigh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C7F769E-0E3F-B91B-1F41-1D25E5D10D2B}"/>
              </a:ext>
            </a:extLst>
          </p:cNvPr>
          <p:cNvSpPr/>
          <p:nvPr/>
        </p:nvSpPr>
        <p:spPr>
          <a:xfrm>
            <a:off x="1731719" y="3390775"/>
            <a:ext cx="914400" cy="914400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AB07D90B-275B-7274-D428-305263A7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8190" y="3661682"/>
            <a:ext cx="701458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初中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9050254-CCE6-AB11-DE90-7A131AEE1AC2}"/>
              </a:ext>
            </a:extLst>
          </p:cNvPr>
          <p:cNvGrpSpPr/>
          <p:nvPr/>
        </p:nvGrpSpPr>
        <p:grpSpPr>
          <a:xfrm>
            <a:off x="1242632" y="2464884"/>
            <a:ext cx="1905000" cy="680685"/>
            <a:chOff x="1242632" y="2464884"/>
            <a:chExt cx="1905000" cy="680685"/>
          </a:xfrm>
          <a:solidFill>
            <a:schemeClr val="bg1">
              <a:lumMod val="85000"/>
            </a:schemeClr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353F65F-867D-2A9D-E635-9F20133129EB}"/>
                </a:ext>
              </a:extLst>
            </p:cNvPr>
            <p:cNvSpPr/>
            <p:nvPr/>
          </p:nvSpPr>
          <p:spPr>
            <a:xfrm>
              <a:off x="1242632" y="2464884"/>
              <a:ext cx="1905000" cy="510029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>
              <a:extLst>
                <a:ext uri="{FF2B5EF4-FFF2-40B4-BE49-F238E27FC236}">
                  <a16:creationId xmlns:a16="http://schemas.microsoft.com/office/drawing/2014/main" id="{4D5BB90E-15BD-F3B5-4573-536AAACD6FD6}"/>
                </a:ext>
              </a:extLst>
            </p:cNvPr>
            <p:cNvSpPr/>
            <p:nvPr/>
          </p:nvSpPr>
          <p:spPr>
            <a:xfrm rot="10800000">
              <a:off x="2071444" y="2943026"/>
              <a:ext cx="234950" cy="202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A362877D-1A00-E54F-A64F-B3DE46F0D791}"/>
              </a:ext>
            </a:extLst>
          </p:cNvPr>
          <p:cNvSpPr/>
          <p:nvPr/>
        </p:nvSpPr>
        <p:spPr>
          <a:xfrm>
            <a:off x="1541954" y="2504458"/>
            <a:ext cx="1293927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学校名称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055D8C0-AFE0-ACA2-AB72-1F23213D3FC2}"/>
              </a:ext>
            </a:extLst>
          </p:cNvPr>
          <p:cNvSpPr/>
          <p:nvPr/>
        </p:nvSpPr>
        <p:spPr>
          <a:xfrm>
            <a:off x="5189451" y="3390775"/>
            <a:ext cx="914400" cy="914400"/>
          </a:xfrm>
          <a:prstGeom prst="ellipse">
            <a:avLst/>
          </a:prstGeom>
          <a:solidFill>
            <a:srgbClr val="9D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8">
            <a:extLst>
              <a:ext uri="{FF2B5EF4-FFF2-40B4-BE49-F238E27FC236}">
                <a16:creationId xmlns:a16="http://schemas.microsoft.com/office/drawing/2014/main" id="{ECC270DA-DEDB-B28C-F2FD-C15315B10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5922" y="3661682"/>
            <a:ext cx="701458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大学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E5AD6F7-E874-7441-9CAB-2C974F013B61}"/>
              </a:ext>
            </a:extLst>
          </p:cNvPr>
          <p:cNvGrpSpPr/>
          <p:nvPr/>
        </p:nvGrpSpPr>
        <p:grpSpPr>
          <a:xfrm>
            <a:off x="4700364" y="2464884"/>
            <a:ext cx="1905000" cy="680685"/>
            <a:chOff x="4700364" y="2464884"/>
            <a:chExt cx="1905000" cy="680685"/>
          </a:xfrm>
          <a:solidFill>
            <a:schemeClr val="bg1">
              <a:lumMod val="85000"/>
            </a:schemeClr>
          </a:solidFill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0D9721F-1579-44AC-35D1-1C3497F6A1F8}"/>
                </a:ext>
              </a:extLst>
            </p:cNvPr>
            <p:cNvSpPr/>
            <p:nvPr/>
          </p:nvSpPr>
          <p:spPr>
            <a:xfrm>
              <a:off x="4700364" y="2464884"/>
              <a:ext cx="1905000" cy="510029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3999F3FB-19D4-F3B5-AE29-0989C104F86E}"/>
                </a:ext>
              </a:extLst>
            </p:cNvPr>
            <p:cNvSpPr/>
            <p:nvPr/>
          </p:nvSpPr>
          <p:spPr>
            <a:xfrm rot="10800000">
              <a:off x="5529176" y="2943026"/>
              <a:ext cx="234950" cy="202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9B7DC841-E0B5-9344-552D-13A0B65452C0}"/>
              </a:ext>
            </a:extLst>
          </p:cNvPr>
          <p:cNvSpPr/>
          <p:nvPr/>
        </p:nvSpPr>
        <p:spPr>
          <a:xfrm>
            <a:off x="4999686" y="2504458"/>
            <a:ext cx="1293927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学校名称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D6F9746E-FD82-D1D4-EB3F-A27EEF2A3C3D}"/>
              </a:ext>
            </a:extLst>
          </p:cNvPr>
          <p:cNvSpPr/>
          <p:nvPr/>
        </p:nvSpPr>
        <p:spPr>
          <a:xfrm>
            <a:off x="3342743" y="3390775"/>
            <a:ext cx="914400" cy="914400"/>
          </a:xfrm>
          <a:prstGeom prst="ellipse">
            <a:avLst/>
          </a:prstGeom>
          <a:solidFill>
            <a:srgbClr val="91C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18">
            <a:extLst>
              <a:ext uri="{FF2B5EF4-FFF2-40B4-BE49-F238E27FC236}">
                <a16:creationId xmlns:a16="http://schemas.microsoft.com/office/drawing/2014/main" id="{3259EB09-DDAF-B655-3562-37377D6E6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214" y="3661682"/>
            <a:ext cx="701458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高中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0ED9D28-E7DB-DC40-BB5F-0E6DE4C35F13}"/>
              </a:ext>
            </a:extLst>
          </p:cNvPr>
          <p:cNvGrpSpPr/>
          <p:nvPr/>
        </p:nvGrpSpPr>
        <p:grpSpPr>
          <a:xfrm rot="10800000">
            <a:off x="2853656" y="4532518"/>
            <a:ext cx="1905000" cy="680685"/>
            <a:chOff x="2853656" y="4721451"/>
            <a:chExt cx="1905000" cy="680685"/>
          </a:xfrm>
          <a:solidFill>
            <a:schemeClr val="bg1">
              <a:lumMod val="85000"/>
            </a:schemeClr>
          </a:solidFill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931D8ED-3203-379F-74A5-0F9F9193B441}"/>
                </a:ext>
              </a:extLst>
            </p:cNvPr>
            <p:cNvSpPr/>
            <p:nvPr/>
          </p:nvSpPr>
          <p:spPr>
            <a:xfrm>
              <a:off x="2853656" y="4721451"/>
              <a:ext cx="1905000" cy="510029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D658ECDC-FD08-8250-6B13-CFF870AF9A1B}"/>
                </a:ext>
              </a:extLst>
            </p:cNvPr>
            <p:cNvSpPr/>
            <p:nvPr/>
          </p:nvSpPr>
          <p:spPr>
            <a:xfrm rot="10800000">
              <a:off x="3682468" y="5199593"/>
              <a:ext cx="234950" cy="202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AE8A3F10-436C-F862-8502-3AB20BA58E44}"/>
              </a:ext>
            </a:extLst>
          </p:cNvPr>
          <p:cNvSpPr/>
          <p:nvPr/>
        </p:nvSpPr>
        <p:spPr>
          <a:xfrm>
            <a:off x="3159980" y="4743205"/>
            <a:ext cx="1293927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学校名称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254C3E46-20AC-A56A-FE4B-FED3991AA20E}"/>
              </a:ext>
            </a:extLst>
          </p:cNvPr>
          <p:cNvSpPr/>
          <p:nvPr/>
        </p:nvSpPr>
        <p:spPr>
          <a:xfrm>
            <a:off x="6800475" y="3390775"/>
            <a:ext cx="914400" cy="914400"/>
          </a:xfrm>
          <a:prstGeom prst="ellipse">
            <a:avLst/>
          </a:prstGeom>
          <a:solidFill>
            <a:srgbClr val="A14D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6F32C636-2CC5-4D93-21AF-CFFC58BFC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0892" y="3661682"/>
            <a:ext cx="701458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博士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5F01F38-565D-0DF7-AD65-B078D3B223D2}"/>
              </a:ext>
            </a:extLst>
          </p:cNvPr>
          <p:cNvGrpSpPr/>
          <p:nvPr/>
        </p:nvGrpSpPr>
        <p:grpSpPr>
          <a:xfrm rot="10800000">
            <a:off x="6311388" y="4533279"/>
            <a:ext cx="1905000" cy="680685"/>
            <a:chOff x="6311388" y="4993623"/>
            <a:chExt cx="1905000" cy="680685"/>
          </a:xfrm>
          <a:solidFill>
            <a:schemeClr val="bg1">
              <a:lumMod val="85000"/>
            </a:schemeClr>
          </a:solidFill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4F3F39E9-0148-E5ED-8156-79565E5AA41B}"/>
                </a:ext>
              </a:extLst>
            </p:cNvPr>
            <p:cNvSpPr/>
            <p:nvPr/>
          </p:nvSpPr>
          <p:spPr>
            <a:xfrm>
              <a:off x="6311388" y="4993623"/>
              <a:ext cx="1905000" cy="510029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5B373738-6475-4922-534E-A677989C307A}"/>
                </a:ext>
              </a:extLst>
            </p:cNvPr>
            <p:cNvSpPr/>
            <p:nvPr/>
          </p:nvSpPr>
          <p:spPr>
            <a:xfrm rot="10800000">
              <a:off x="7140200" y="5471765"/>
              <a:ext cx="234950" cy="202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A980134D-596D-479E-FFE3-42F229011AB3}"/>
              </a:ext>
            </a:extLst>
          </p:cNvPr>
          <p:cNvSpPr/>
          <p:nvPr/>
        </p:nvSpPr>
        <p:spPr>
          <a:xfrm>
            <a:off x="6623137" y="4751224"/>
            <a:ext cx="1293927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学校名称</a:t>
            </a:r>
            <a:endParaRPr lang="en-US" altLang="zh-CN" sz="22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454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自我评价</a:t>
            </a:r>
            <a:endParaRPr lang="zh-CN" alt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68" y="1288710"/>
            <a:ext cx="2541705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Self </a:t>
            </a:r>
            <a:r>
              <a:rPr lang="en-US" altLang="zh-CN" sz="2933" dirty="0" err="1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Evalution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4DC970-20D4-FDC6-5929-9F6F00B9D16C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59E4C37-353F-0F30-F94E-80DFFBDF5CFF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3CB5030-AD9B-C665-36BA-D8B1BB1954D3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1220AFF8-C2CA-B70B-8EB2-9F7382E729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2916" y="513281"/>
            <a:ext cx="3491322" cy="5747431"/>
          </a:xfrm>
          <a:prstGeom prst="rect">
            <a:avLst/>
          </a:prstGeom>
        </p:spPr>
      </p:pic>
      <p:sp>
        <p:nvSpPr>
          <p:cNvPr id="41" name="TextBox 9">
            <a:extLst>
              <a:ext uri="{FF2B5EF4-FFF2-40B4-BE49-F238E27FC236}">
                <a16:creationId xmlns:a16="http://schemas.microsoft.com/office/drawing/2014/main" id="{84E59BD9-F76D-F79A-6C58-36DA9690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2632" y="2251132"/>
            <a:ext cx="6212875" cy="13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887947E-E2AD-3EE1-B89D-F4349015CDC1}"/>
              </a:ext>
            </a:extLst>
          </p:cNvPr>
          <p:cNvGrpSpPr/>
          <p:nvPr/>
        </p:nvGrpSpPr>
        <p:grpSpPr>
          <a:xfrm>
            <a:off x="1385655" y="3859267"/>
            <a:ext cx="1967145" cy="601458"/>
            <a:chOff x="1385655" y="3859267"/>
            <a:chExt cx="1967145" cy="601458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4818B8C3-66E8-896E-E506-D542503E0A4F}"/>
                </a:ext>
              </a:extLst>
            </p:cNvPr>
            <p:cNvSpPr/>
            <p:nvPr/>
          </p:nvSpPr>
          <p:spPr>
            <a:xfrm>
              <a:off x="1385655" y="3859267"/>
              <a:ext cx="1967145" cy="601458"/>
            </a:xfrm>
            <a:prstGeom prst="roundRect">
              <a:avLst>
                <a:gd name="adj" fmla="val 0"/>
              </a:avLst>
            </a:prstGeom>
            <a:solidFill>
              <a:srgbClr val="4F7D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85">
              <a:extLst>
                <a:ext uri="{FF2B5EF4-FFF2-40B4-BE49-F238E27FC236}">
                  <a16:creationId xmlns:a16="http://schemas.microsoft.com/office/drawing/2014/main" id="{6CDA6268-207D-4767-4AB6-596231B84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397" y="3947942"/>
              <a:ext cx="1473660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善于沟通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DF12F18-3361-B8F1-029E-9B31564D94FA}"/>
              </a:ext>
            </a:extLst>
          </p:cNvPr>
          <p:cNvGrpSpPr/>
          <p:nvPr/>
        </p:nvGrpSpPr>
        <p:grpSpPr>
          <a:xfrm>
            <a:off x="3795027" y="3859267"/>
            <a:ext cx="1967145" cy="601458"/>
            <a:chOff x="1385655" y="3859267"/>
            <a:chExt cx="1967145" cy="601458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0DB4D1B4-97DC-63DA-C5CF-E207DC227133}"/>
                </a:ext>
              </a:extLst>
            </p:cNvPr>
            <p:cNvSpPr/>
            <p:nvPr/>
          </p:nvSpPr>
          <p:spPr>
            <a:xfrm>
              <a:off x="1385655" y="3859267"/>
              <a:ext cx="1967145" cy="601458"/>
            </a:xfrm>
            <a:prstGeom prst="roundRect">
              <a:avLst>
                <a:gd name="adj" fmla="val 0"/>
              </a:avLst>
            </a:prstGeom>
            <a:solidFill>
              <a:srgbClr val="91C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85">
              <a:extLst>
                <a:ext uri="{FF2B5EF4-FFF2-40B4-BE49-F238E27FC236}">
                  <a16:creationId xmlns:a16="http://schemas.microsoft.com/office/drawing/2014/main" id="{C255DDFE-8390-7411-D5E3-5D9E3606C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397" y="3947942"/>
              <a:ext cx="1473660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团队精神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478A1F3-0871-DCD5-4234-001A4A17485F}"/>
              </a:ext>
            </a:extLst>
          </p:cNvPr>
          <p:cNvGrpSpPr/>
          <p:nvPr/>
        </p:nvGrpSpPr>
        <p:grpSpPr>
          <a:xfrm>
            <a:off x="6204399" y="3859267"/>
            <a:ext cx="1967145" cy="601458"/>
            <a:chOff x="1385655" y="3859267"/>
            <a:chExt cx="1967145" cy="601458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BBB12502-DC20-DB3E-2B84-D5C839DC05EB}"/>
                </a:ext>
              </a:extLst>
            </p:cNvPr>
            <p:cNvSpPr/>
            <p:nvPr/>
          </p:nvSpPr>
          <p:spPr>
            <a:xfrm>
              <a:off x="1385655" y="3859267"/>
              <a:ext cx="1967145" cy="601458"/>
            </a:xfrm>
            <a:prstGeom prst="roundRect">
              <a:avLst>
                <a:gd name="adj" fmla="val 0"/>
              </a:avLst>
            </a:prstGeom>
            <a:solidFill>
              <a:srgbClr val="8CA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85">
              <a:extLst>
                <a:ext uri="{FF2B5EF4-FFF2-40B4-BE49-F238E27FC236}">
                  <a16:creationId xmlns:a16="http://schemas.microsoft.com/office/drawing/2014/main" id="{B8588B28-4926-3C35-319A-407A5DAE0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397" y="3947942"/>
              <a:ext cx="1473660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乐观积极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F5585D6-C273-3024-B085-AED4920E7312}"/>
              </a:ext>
            </a:extLst>
          </p:cNvPr>
          <p:cNvGrpSpPr/>
          <p:nvPr/>
        </p:nvGrpSpPr>
        <p:grpSpPr>
          <a:xfrm>
            <a:off x="1385655" y="4802695"/>
            <a:ext cx="1967145" cy="601458"/>
            <a:chOff x="1385655" y="3859267"/>
            <a:chExt cx="1967145" cy="601458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6165542C-16E1-C548-85D3-9607AD055DEC}"/>
                </a:ext>
              </a:extLst>
            </p:cNvPr>
            <p:cNvSpPr/>
            <p:nvPr/>
          </p:nvSpPr>
          <p:spPr>
            <a:xfrm>
              <a:off x="1385655" y="3859267"/>
              <a:ext cx="1967145" cy="601458"/>
            </a:xfrm>
            <a:prstGeom prst="roundRect">
              <a:avLst>
                <a:gd name="adj" fmla="val 0"/>
              </a:avLst>
            </a:prstGeom>
            <a:solidFill>
              <a:srgbClr val="9D7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85">
              <a:extLst>
                <a:ext uri="{FF2B5EF4-FFF2-40B4-BE49-F238E27FC236}">
                  <a16:creationId xmlns:a16="http://schemas.microsoft.com/office/drawing/2014/main" id="{CFBD8DBA-84EF-C731-7261-3A891E3D1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397" y="3947942"/>
              <a:ext cx="1473660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输入文字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3DA0209-B295-DD07-838D-92A91838B90B}"/>
              </a:ext>
            </a:extLst>
          </p:cNvPr>
          <p:cNvGrpSpPr/>
          <p:nvPr/>
        </p:nvGrpSpPr>
        <p:grpSpPr>
          <a:xfrm>
            <a:off x="3795027" y="4802695"/>
            <a:ext cx="1967145" cy="601458"/>
            <a:chOff x="1385655" y="3859267"/>
            <a:chExt cx="1967145" cy="601458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A5CE34EF-198A-5C80-F97D-17A938A57C4E}"/>
                </a:ext>
              </a:extLst>
            </p:cNvPr>
            <p:cNvSpPr/>
            <p:nvPr/>
          </p:nvSpPr>
          <p:spPr>
            <a:xfrm>
              <a:off x="1385655" y="3859267"/>
              <a:ext cx="1967145" cy="601458"/>
            </a:xfrm>
            <a:prstGeom prst="roundRect">
              <a:avLst>
                <a:gd name="adj" fmla="val 0"/>
              </a:avLst>
            </a:prstGeom>
            <a:solidFill>
              <a:srgbClr val="A14D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85">
              <a:extLst>
                <a:ext uri="{FF2B5EF4-FFF2-40B4-BE49-F238E27FC236}">
                  <a16:creationId xmlns:a16="http://schemas.microsoft.com/office/drawing/2014/main" id="{BDE1C3C6-E9BC-1B92-34B9-106296BE3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397" y="3947942"/>
              <a:ext cx="1473660" cy="42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208" tIns="57603" rIns="115208" bIns="57603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输入文字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137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24D3A10-1B6A-4316-2777-BA041DC775F9}"/>
              </a:ext>
            </a:extLst>
          </p:cNvPr>
          <p:cNvSpPr/>
          <p:nvPr/>
        </p:nvSpPr>
        <p:spPr>
          <a:xfrm>
            <a:off x="0" y="0"/>
            <a:ext cx="2485264" cy="1159977"/>
          </a:xfrm>
          <a:custGeom>
            <a:avLst/>
            <a:gdLst>
              <a:gd name="connsiteX0" fmla="*/ 0 w 2485264"/>
              <a:gd name="connsiteY0" fmla="*/ 0 h 1159977"/>
              <a:gd name="connsiteX1" fmla="*/ 2485264 w 2485264"/>
              <a:gd name="connsiteY1" fmla="*/ 0 h 1159977"/>
              <a:gd name="connsiteX2" fmla="*/ 2305497 w 2485264"/>
              <a:gd name="connsiteY2" fmla="*/ 40729 h 1159977"/>
              <a:gd name="connsiteX3" fmla="*/ 876300 w 2485264"/>
              <a:gd name="connsiteY3" fmla="*/ 482600 h 1159977"/>
              <a:gd name="connsiteX4" fmla="*/ 762000 w 2485264"/>
              <a:gd name="connsiteY4" fmla="*/ 1130300 h 1159977"/>
              <a:gd name="connsiteX5" fmla="*/ 79177 w 2485264"/>
              <a:gd name="connsiteY5" fmla="*/ 1071662 h 1159977"/>
              <a:gd name="connsiteX6" fmla="*/ 0 w 2485264"/>
              <a:gd name="connsiteY6" fmla="*/ 1049911 h 115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5264" h="1159977">
                <a:moveTo>
                  <a:pt x="0" y="0"/>
                </a:moveTo>
                <a:lnTo>
                  <a:pt x="2485264" y="0"/>
                </a:lnTo>
                <a:lnTo>
                  <a:pt x="2305497" y="40729"/>
                </a:lnTo>
                <a:cubicBezTo>
                  <a:pt x="1692474" y="183554"/>
                  <a:pt x="1147763" y="328612"/>
                  <a:pt x="876300" y="482600"/>
                </a:cubicBezTo>
                <a:cubicBezTo>
                  <a:pt x="514350" y="687917"/>
                  <a:pt x="944033" y="1045633"/>
                  <a:pt x="762000" y="1130300"/>
                </a:cubicBezTo>
                <a:cubicBezTo>
                  <a:pt x="625475" y="1193800"/>
                  <a:pt x="367506" y="1146572"/>
                  <a:pt x="79177" y="1071662"/>
                </a:cubicBezTo>
                <a:lnTo>
                  <a:pt x="0" y="1049911"/>
                </a:lnTo>
                <a:close/>
              </a:path>
            </a:pathLst>
          </a:custGeom>
          <a:solidFill>
            <a:srgbClr val="7E1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C549957-8C4B-4F39-7C7D-E8F2EE34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4" y="924022"/>
            <a:ext cx="297131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个人荣誉</a:t>
            </a:r>
            <a:endParaRPr lang="zh-CN" alt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前言">
            <a:extLst>
              <a:ext uri="{FF2B5EF4-FFF2-40B4-BE49-F238E27FC236}">
                <a16:creationId xmlns:a16="http://schemas.microsoft.com/office/drawing/2014/main" id="{9B8D2307-22EA-6C03-3386-37E2B079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68" y="1288710"/>
            <a:ext cx="2851085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933" dirty="0">
                <a:solidFill>
                  <a:srgbClr val="BFBFBF"/>
                </a:solidFill>
                <a:latin typeface="+mn-lt"/>
                <a:ea typeface="+mn-ea"/>
                <a:cs typeface="+mn-ea"/>
                <a:sym typeface="+mn-lt"/>
              </a:rPr>
              <a:t>Reword Record</a:t>
            </a:r>
            <a:endParaRPr lang="zh-CN" altLang="en-US" sz="2933" dirty="0">
              <a:solidFill>
                <a:srgbClr val="BFBF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4DC970-20D4-FDC6-5929-9F6F00B9D16C}"/>
              </a:ext>
            </a:extLst>
          </p:cNvPr>
          <p:cNvGrpSpPr/>
          <p:nvPr/>
        </p:nvGrpSpPr>
        <p:grpSpPr>
          <a:xfrm>
            <a:off x="5428343" y="3901392"/>
            <a:ext cx="6928757" cy="3136363"/>
            <a:chOff x="1126137" y="2057400"/>
            <a:chExt cx="11230963" cy="50837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59E4C37-353F-0F30-F94E-80DFFBDF5CFF}"/>
                </a:ext>
              </a:extLst>
            </p:cNvPr>
            <p:cNvSpPr/>
            <p:nvPr/>
          </p:nvSpPr>
          <p:spPr>
            <a:xfrm>
              <a:off x="1126137" y="2057400"/>
              <a:ext cx="11230963" cy="5083794"/>
            </a:xfrm>
            <a:custGeom>
              <a:avLst/>
              <a:gdLst>
                <a:gd name="connsiteX0" fmla="*/ 220063 w 11230963"/>
                <a:gd name="connsiteY0" fmla="*/ 5003800 h 5083794"/>
                <a:gd name="connsiteX1" fmla="*/ 258163 w 11230963"/>
                <a:gd name="connsiteY1" fmla="*/ 4965700 h 5083794"/>
                <a:gd name="connsiteX2" fmla="*/ 6646263 w 11230963"/>
                <a:gd name="connsiteY2" fmla="*/ 2374900 h 5083794"/>
                <a:gd name="connsiteX3" fmla="*/ 9541863 w 11230963"/>
                <a:gd name="connsiteY3" fmla="*/ 1727200 h 5083794"/>
                <a:gd name="connsiteX4" fmla="*/ 11230963 w 11230963"/>
                <a:gd name="connsiteY4" fmla="*/ 0 h 50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0963" h="5083794">
                  <a:moveTo>
                    <a:pt x="220063" y="5003800"/>
                  </a:moveTo>
                  <a:cubicBezTo>
                    <a:pt x="-296404" y="5203825"/>
                    <a:pt x="258163" y="4965700"/>
                    <a:pt x="258163" y="4965700"/>
                  </a:cubicBezTo>
                  <a:cubicBezTo>
                    <a:pt x="1329196" y="4527550"/>
                    <a:pt x="5098980" y="2914650"/>
                    <a:pt x="6646263" y="2374900"/>
                  </a:cubicBezTo>
                  <a:cubicBezTo>
                    <a:pt x="8193546" y="1835150"/>
                    <a:pt x="8777746" y="2123017"/>
                    <a:pt x="9541863" y="1727200"/>
                  </a:cubicBezTo>
                  <a:cubicBezTo>
                    <a:pt x="10305980" y="1331383"/>
                    <a:pt x="10768471" y="665691"/>
                    <a:pt x="11230963" y="0"/>
                  </a:cubicBezTo>
                </a:path>
              </a:pathLst>
            </a:custGeom>
            <a:noFill/>
            <a:ln>
              <a:gradFill>
                <a:gsLst>
                  <a:gs pos="7000">
                    <a:srgbClr val="7E1F86">
                      <a:alpha val="0"/>
                    </a:srgbClr>
                  </a:gs>
                  <a:gs pos="100000">
                    <a:srgbClr val="7E1F8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3CB5030-AD9B-C665-36BA-D8B1BB1954D3}"/>
                </a:ext>
              </a:extLst>
            </p:cNvPr>
            <p:cNvSpPr/>
            <p:nvPr/>
          </p:nvSpPr>
          <p:spPr>
            <a:xfrm>
              <a:off x="3906474" y="2721088"/>
              <a:ext cx="8285526" cy="4136913"/>
            </a:xfrm>
            <a:custGeom>
              <a:avLst/>
              <a:gdLst>
                <a:gd name="connsiteX0" fmla="*/ 8285526 w 8285526"/>
                <a:gd name="connsiteY0" fmla="*/ 0 h 4136913"/>
                <a:gd name="connsiteX1" fmla="*/ 8285526 w 8285526"/>
                <a:gd name="connsiteY1" fmla="*/ 4136913 h 4136913"/>
                <a:gd name="connsiteX2" fmla="*/ 0 w 8285526"/>
                <a:gd name="connsiteY2" fmla="*/ 4136913 h 4136913"/>
                <a:gd name="connsiteX3" fmla="*/ 704222 w 8285526"/>
                <a:gd name="connsiteY3" fmla="*/ 3739741 h 4136913"/>
                <a:gd name="connsiteX4" fmla="*/ 3675426 w 8285526"/>
                <a:gd name="connsiteY4" fmla="*/ 2244613 h 4136913"/>
                <a:gd name="connsiteX5" fmla="*/ 7028226 w 8285526"/>
                <a:gd name="connsiteY5" fmla="*/ 1304813 h 4136913"/>
                <a:gd name="connsiteX6" fmla="*/ 8129108 w 8285526"/>
                <a:gd name="connsiteY6" fmla="*/ 283852 h 413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5526" h="4136913">
                  <a:moveTo>
                    <a:pt x="8285526" y="0"/>
                  </a:moveTo>
                  <a:lnTo>
                    <a:pt x="8285526" y="4136913"/>
                  </a:lnTo>
                  <a:lnTo>
                    <a:pt x="0" y="4136913"/>
                  </a:lnTo>
                  <a:lnTo>
                    <a:pt x="704222" y="3739741"/>
                  </a:lnTo>
                  <a:cubicBezTo>
                    <a:pt x="1741057" y="3160998"/>
                    <a:pt x="2754676" y="2622439"/>
                    <a:pt x="3675426" y="2244613"/>
                  </a:cubicBezTo>
                  <a:cubicBezTo>
                    <a:pt x="4903093" y="1740846"/>
                    <a:pt x="6251409" y="1694280"/>
                    <a:pt x="7028226" y="1304813"/>
                  </a:cubicBezTo>
                  <a:cubicBezTo>
                    <a:pt x="7610839" y="1012713"/>
                    <a:pt x="7905915" y="656319"/>
                    <a:pt x="8129108" y="283852"/>
                  </a:cubicBezTo>
                  <a:close/>
                </a:path>
              </a:pathLst>
            </a:custGeom>
            <a:solidFill>
              <a:srgbClr val="7E1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DD8E27D-51F9-B741-9F93-5EA62A12D1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0036" y="1040041"/>
            <a:ext cx="2971310" cy="5086752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784346E3-BA18-5C06-B138-EF6C09F24959}"/>
              </a:ext>
            </a:extLst>
          </p:cNvPr>
          <p:cNvSpPr txBox="1"/>
          <p:nvPr/>
        </p:nvSpPr>
        <p:spPr>
          <a:xfrm>
            <a:off x="1245953" y="2480429"/>
            <a:ext cx="4574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/>
              <a:t>01 / </a:t>
            </a:r>
            <a:r>
              <a:rPr lang="zh-CN" altLang="en-US" sz="2400" b="1" dirty="0"/>
              <a:t>单击此处添加标题文本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56C3134-259F-30E2-D62F-91B595ABE877}"/>
              </a:ext>
            </a:extLst>
          </p:cNvPr>
          <p:cNvSpPr txBox="1"/>
          <p:nvPr/>
        </p:nvSpPr>
        <p:spPr>
          <a:xfrm>
            <a:off x="1245953" y="2937788"/>
            <a:ext cx="4574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/>
              <a:t>02 / </a:t>
            </a:r>
            <a:r>
              <a:rPr lang="zh-CN" altLang="en-US" sz="2400" b="1" dirty="0"/>
              <a:t>单击此处添加标题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5750F6F2-CAC3-244B-8CE2-208C320B7816}"/>
              </a:ext>
            </a:extLst>
          </p:cNvPr>
          <p:cNvSpPr txBox="1"/>
          <p:nvPr/>
        </p:nvSpPr>
        <p:spPr>
          <a:xfrm>
            <a:off x="1245953" y="3395147"/>
            <a:ext cx="4574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/>
              <a:t>03 / </a:t>
            </a:r>
            <a:r>
              <a:rPr lang="zh-CN" altLang="en-US" sz="2400" b="1" dirty="0"/>
              <a:t>单击此处添加标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6021E49F-A06F-E2B7-4FD8-4FEAFAE8D563}"/>
              </a:ext>
            </a:extLst>
          </p:cNvPr>
          <p:cNvSpPr txBox="1"/>
          <p:nvPr/>
        </p:nvSpPr>
        <p:spPr>
          <a:xfrm>
            <a:off x="1245953" y="3852506"/>
            <a:ext cx="4574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/>
              <a:t>04 / </a:t>
            </a:r>
            <a:r>
              <a:rPr lang="zh-CN" altLang="en-US" sz="2400" b="1" dirty="0"/>
              <a:t>单击此处添加标题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1DDD5AB9-F033-6916-2899-D8B4FD9C8868}"/>
              </a:ext>
            </a:extLst>
          </p:cNvPr>
          <p:cNvSpPr txBox="1"/>
          <p:nvPr/>
        </p:nvSpPr>
        <p:spPr>
          <a:xfrm>
            <a:off x="1245953" y="4309865"/>
            <a:ext cx="4574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/>
              <a:t>05 / </a:t>
            </a:r>
            <a:r>
              <a:rPr lang="zh-CN" altLang="en-US" sz="2400" b="1" dirty="0"/>
              <a:t>单击此处添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8FC7D63-F689-0FC6-CBC5-79068CCD59FB}"/>
              </a:ext>
            </a:extLst>
          </p:cNvPr>
          <p:cNvSpPr txBox="1"/>
          <p:nvPr/>
        </p:nvSpPr>
        <p:spPr>
          <a:xfrm>
            <a:off x="1245953" y="4767224"/>
            <a:ext cx="4574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/>
              <a:t>06 / </a:t>
            </a:r>
            <a:r>
              <a:rPr lang="zh-CN" altLang="en-US" sz="2400" b="1" dirty="0"/>
              <a:t>单击此处</a:t>
            </a:r>
          </a:p>
        </p:txBody>
      </p:sp>
    </p:spTree>
    <p:extLst>
      <p:ext uri="{BB962C8B-B14F-4D97-AF65-F5344CB8AC3E}">
        <p14:creationId xmlns:p14="http://schemas.microsoft.com/office/powerpoint/2010/main" val="361143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  <p:tag name="ISLIDE.GUIDESSETTING" val="{&quot;Id&quot;:&quot;1b57f5c2-5288-45fc-8a84-5604ddf84021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51PPT模板网   www.51pptmoban.com">
  <a:themeElements>
    <a:clrScheme name="Office 主题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C3C91"/>
      </a:accent1>
      <a:accent2>
        <a:srgbClr val="FB6449"/>
      </a:accent2>
      <a:accent3>
        <a:srgbClr val="FF93E8"/>
      </a:accent3>
      <a:accent4>
        <a:srgbClr val="FF9D9E"/>
      </a:accent4>
      <a:accent5>
        <a:srgbClr val="BFBFBF"/>
      </a:accent5>
      <a:accent6>
        <a:srgbClr val="D9D9D9"/>
      </a:accent6>
      <a:hlink>
        <a:srgbClr val="F84D4D"/>
      </a:hlink>
      <a:folHlink>
        <a:srgbClr val="BFBFBF"/>
      </a:folHlink>
    </a:clrScheme>
    <a:fontScheme name="fwkrzw2q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78495"/>
    </a:dk2>
    <a:lt2>
      <a:srgbClr val="F0F0F0"/>
    </a:lt2>
    <a:accent1>
      <a:srgbClr val="5C3C91"/>
    </a:accent1>
    <a:accent2>
      <a:srgbClr val="FB6449"/>
    </a:accent2>
    <a:accent3>
      <a:srgbClr val="FF93E8"/>
    </a:accent3>
    <a:accent4>
      <a:srgbClr val="FF9D9E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5091</TotalTime>
  <Words>779</Words>
  <Application>Microsoft Office PowerPoint</Application>
  <PresentationFormat>宽屏</PresentationFormat>
  <Paragraphs>125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 Unicode MS</vt:lpstr>
      <vt:lpstr>阿里巴巴普惠体 2.0 55 Regular</vt:lpstr>
      <vt:lpstr>微软雅黑</vt:lpstr>
      <vt:lpstr>优设标题黑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3D小人创意个人简历ppt模板</dc:title>
  <dc:creator>51PPT模板网</dc:creator>
  <cp:keywords>www.51pptmoban.com</cp:keywords>
  <dc:description>www.51pptmoban.com</dc:description>
  <cp:lastModifiedBy>Win user</cp:lastModifiedBy>
  <cp:revision>1732</cp:revision>
  <dcterms:created xsi:type="dcterms:W3CDTF">2014-10-29T09:18:14Z</dcterms:created>
  <dcterms:modified xsi:type="dcterms:W3CDTF">2022-06-22T14:11:57Z</dcterms:modified>
</cp:coreProperties>
</file>