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notesMasterIdLst>
    <p:notesMasterId r:id="rId10"/>
  </p:notesMasterIdLst>
  <p:sldIdLst>
    <p:sldId id="256" r:id="rId3"/>
    <p:sldId id="261" r:id="rId4"/>
    <p:sldId id="263" r:id="rId5"/>
    <p:sldId id="264" r:id="rId6"/>
    <p:sldId id="257" r:id="rId7"/>
    <p:sldId id="258" r:id="rId8"/>
    <p:sldId id="265" r:id="rId9"/>
  </p:sldIdLst>
  <p:sldSz cx="2879725" cy="2519363"/>
  <p:notesSz cx="6858000" cy="9144000"/>
  <p:defaultTextStyle>
    <a:defPPr>
      <a:defRPr lang="zh-CN"/>
    </a:defPPr>
    <a:lvl1pPr marL="0" algn="l" defTabSz="293705" rtl="0" eaLnBrk="1" latinLnBrk="0" hangingPunct="1">
      <a:defRPr sz="578" kern="1200">
        <a:solidFill>
          <a:schemeClr val="tx1"/>
        </a:solidFill>
        <a:latin typeface="+mn-lt"/>
        <a:ea typeface="+mn-ea"/>
        <a:cs typeface="+mn-cs"/>
      </a:defRPr>
    </a:lvl1pPr>
    <a:lvl2pPr marL="146853" algn="l" defTabSz="293705" rtl="0" eaLnBrk="1" latinLnBrk="0" hangingPunct="1">
      <a:defRPr sz="578" kern="1200">
        <a:solidFill>
          <a:schemeClr val="tx1"/>
        </a:solidFill>
        <a:latin typeface="+mn-lt"/>
        <a:ea typeface="+mn-ea"/>
        <a:cs typeface="+mn-cs"/>
      </a:defRPr>
    </a:lvl2pPr>
    <a:lvl3pPr marL="293705" algn="l" defTabSz="293705" rtl="0" eaLnBrk="1" latinLnBrk="0" hangingPunct="1">
      <a:defRPr sz="578" kern="1200">
        <a:solidFill>
          <a:schemeClr val="tx1"/>
        </a:solidFill>
        <a:latin typeface="+mn-lt"/>
        <a:ea typeface="+mn-ea"/>
        <a:cs typeface="+mn-cs"/>
      </a:defRPr>
    </a:lvl3pPr>
    <a:lvl4pPr marL="440558" algn="l" defTabSz="293705" rtl="0" eaLnBrk="1" latinLnBrk="0" hangingPunct="1">
      <a:defRPr sz="578" kern="1200">
        <a:solidFill>
          <a:schemeClr val="tx1"/>
        </a:solidFill>
        <a:latin typeface="+mn-lt"/>
        <a:ea typeface="+mn-ea"/>
        <a:cs typeface="+mn-cs"/>
      </a:defRPr>
    </a:lvl4pPr>
    <a:lvl5pPr marL="587411" algn="l" defTabSz="293705" rtl="0" eaLnBrk="1" latinLnBrk="0" hangingPunct="1">
      <a:defRPr sz="578" kern="1200">
        <a:solidFill>
          <a:schemeClr val="tx1"/>
        </a:solidFill>
        <a:latin typeface="+mn-lt"/>
        <a:ea typeface="+mn-ea"/>
        <a:cs typeface="+mn-cs"/>
      </a:defRPr>
    </a:lvl5pPr>
    <a:lvl6pPr marL="734263" algn="l" defTabSz="293705" rtl="0" eaLnBrk="1" latinLnBrk="0" hangingPunct="1">
      <a:defRPr sz="578" kern="1200">
        <a:solidFill>
          <a:schemeClr val="tx1"/>
        </a:solidFill>
        <a:latin typeface="+mn-lt"/>
        <a:ea typeface="+mn-ea"/>
        <a:cs typeface="+mn-cs"/>
      </a:defRPr>
    </a:lvl6pPr>
    <a:lvl7pPr marL="881116" algn="l" defTabSz="293705" rtl="0" eaLnBrk="1" latinLnBrk="0" hangingPunct="1">
      <a:defRPr sz="578" kern="1200">
        <a:solidFill>
          <a:schemeClr val="tx1"/>
        </a:solidFill>
        <a:latin typeface="+mn-lt"/>
        <a:ea typeface="+mn-ea"/>
        <a:cs typeface="+mn-cs"/>
      </a:defRPr>
    </a:lvl7pPr>
    <a:lvl8pPr marL="1027968" algn="l" defTabSz="293705" rtl="0" eaLnBrk="1" latinLnBrk="0" hangingPunct="1">
      <a:defRPr sz="578" kern="1200">
        <a:solidFill>
          <a:schemeClr val="tx1"/>
        </a:solidFill>
        <a:latin typeface="+mn-lt"/>
        <a:ea typeface="+mn-ea"/>
        <a:cs typeface="+mn-cs"/>
      </a:defRPr>
    </a:lvl8pPr>
    <a:lvl9pPr marL="1174821" algn="l" defTabSz="293705" rtl="0" eaLnBrk="1" latinLnBrk="0" hangingPunct="1">
      <a:defRPr sz="57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ECFD"/>
    <a:srgbClr val="296185"/>
    <a:srgbClr val="809EA2"/>
    <a:srgbClr val="FCF6CC"/>
    <a:srgbClr val="D9543F"/>
    <a:srgbClr val="26765C"/>
    <a:srgbClr val="E45533"/>
    <a:srgbClr val="C7684D"/>
    <a:srgbClr val="F0C249"/>
    <a:srgbClr val="1E3B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06" autoAdjust="0"/>
    <p:restoredTop sz="96279" autoAdjust="0"/>
  </p:normalViewPr>
  <p:slideViewPr>
    <p:cSldViewPr snapToGrid="0">
      <p:cViewPr varScale="1">
        <p:scale>
          <a:sx n="277" d="100"/>
          <a:sy n="277" d="100"/>
        </p:scale>
        <p:origin x="254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8F6C4C-A25B-458D-AF30-FE7B4387149D}" type="datetimeFigureOut">
              <a:rPr lang="zh-CN" altLang="en-US" smtClean="0"/>
              <a:t>2022/6/22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665288" y="1143000"/>
            <a:ext cx="3527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487ED3-36BE-4D1D-BFD2-DF9178B0E1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907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93705" rtl="0" eaLnBrk="1" latinLnBrk="0" hangingPunct="1">
      <a:defRPr sz="385" kern="1200">
        <a:solidFill>
          <a:schemeClr val="tx1"/>
        </a:solidFill>
        <a:latin typeface="+mn-lt"/>
        <a:ea typeface="+mn-ea"/>
        <a:cs typeface="+mn-cs"/>
      </a:defRPr>
    </a:lvl1pPr>
    <a:lvl2pPr marL="146853" algn="l" defTabSz="293705" rtl="0" eaLnBrk="1" latinLnBrk="0" hangingPunct="1">
      <a:defRPr sz="385" kern="1200">
        <a:solidFill>
          <a:schemeClr val="tx1"/>
        </a:solidFill>
        <a:latin typeface="+mn-lt"/>
        <a:ea typeface="+mn-ea"/>
        <a:cs typeface="+mn-cs"/>
      </a:defRPr>
    </a:lvl2pPr>
    <a:lvl3pPr marL="293705" algn="l" defTabSz="293705" rtl="0" eaLnBrk="1" latinLnBrk="0" hangingPunct="1">
      <a:defRPr sz="385" kern="1200">
        <a:solidFill>
          <a:schemeClr val="tx1"/>
        </a:solidFill>
        <a:latin typeface="+mn-lt"/>
        <a:ea typeface="+mn-ea"/>
        <a:cs typeface="+mn-cs"/>
      </a:defRPr>
    </a:lvl3pPr>
    <a:lvl4pPr marL="440558" algn="l" defTabSz="293705" rtl="0" eaLnBrk="1" latinLnBrk="0" hangingPunct="1">
      <a:defRPr sz="385" kern="1200">
        <a:solidFill>
          <a:schemeClr val="tx1"/>
        </a:solidFill>
        <a:latin typeface="+mn-lt"/>
        <a:ea typeface="+mn-ea"/>
        <a:cs typeface="+mn-cs"/>
      </a:defRPr>
    </a:lvl4pPr>
    <a:lvl5pPr marL="587411" algn="l" defTabSz="293705" rtl="0" eaLnBrk="1" latinLnBrk="0" hangingPunct="1">
      <a:defRPr sz="385" kern="1200">
        <a:solidFill>
          <a:schemeClr val="tx1"/>
        </a:solidFill>
        <a:latin typeface="+mn-lt"/>
        <a:ea typeface="+mn-ea"/>
        <a:cs typeface="+mn-cs"/>
      </a:defRPr>
    </a:lvl5pPr>
    <a:lvl6pPr marL="734263" algn="l" defTabSz="293705" rtl="0" eaLnBrk="1" latinLnBrk="0" hangingPunct="1">
      <a:defRPr sz="385" kern="1200">
        <a:solidFill>
          <a:schemeClr val="tx1"/>
        </a:solidFill>
        <a:latin typeface="+mn-lt"/>
        <a:ea typeface="+mn-ea"/>
        <a:cs typeface="+mn-cs"/>
      </a:defRPr>
    </a:lvl6pPr>
    <a:lvl7pPr marL="881116" algn="l" defTabSz="293705" rtl="0" eaLnBrk="1" latinLnBrk="0" hangingPunct="1">
      <a:defRPr sz="385" kern="1200">
        <a:solidFill>
          <a:schemeClr val="tx1"/>
        </a:solidFill>
        <a:latin typeface="+mn-lt"/>
        <a:ea typeface="+mn-ea"/>
        <a:cs typeface="+mn-cs"/>
      </a:defRPr>
    </a:lvl7pPr>
    <a:lvl8pPr marL="1027968" algn="l" defTabSz="293705" rtl="0" eaLnBrk="1" latinLnBrk="0" hangingPunct="1">
      <a:defRPr sz="385" kern="1200">
        <a:solidFill>
          <a:schemeClr val="tx1"/>
        </a:solidFill>
        <a:latin typeface="+mn-lt"/>
        <a:ea typeface="+mn-ea"/>
        <a:cs typeface="+mn-cs"/>
      </a:defRPr>
    </a:lvl8pPr>
    <a:lvl9pPr marL="1174821" algn="l" defTabSz="293705" rtl="0" eaLnBrk="1" latinLnBrk="0" hangingPunct="1">
      <a:defRPr sz="38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487ED3-36BE-4D1D-BFD2-DF9178B0E12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588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487ED3-36BE-4D1D-BFD2-DF9178B0E12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153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487ED3-36BE-4D1D-BFD2-DF9178B0E12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393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487ED3-36BE-4D1D-BFD2-DF9178B0E12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129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487ED3-36BE-4D1D-BFD2-DF9178B0E12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5062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487ED3-36BE-4D1D-BFD2-DF9178B0E12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043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80" y="412312"/>
            <a:ext cx="2447766" cy="877112"/>
          </a:xfrm>
        </p:spPr>
        <p:txBody>
          <a:bodyPr anchor="b"/>
          <a:lstStyle>
            <a:lvl1pPr algn="ctr">
              <a:defRPr sz="188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966" y="1323249"/>
            <a:ext cx="2159794" cy="608263"/>
          </a:xfrm>
        </p:spPr>
        <p:txBody>
          <a:bodyPr/>
          <a:lstStyle>
            <a:lvl1pPr marL="0" indent="0" algn="ctr">
              <a:buNone/>
              <a:defRPr sz="756"/>
            </a:lvl1pPr>
            <a:lvl2pPr marL="143972" indent="0" algn="ctr">
              <a:buNone/>
              <a:defRPr sz="630"/>
            </a:lvl2pPr>
            <a:lvl3pPr marL="287945" indent="0" algn="ctr">
              <a:buNone/>
              <a:defRPr sz="567"/>
            </a:lvl3pPr>
            <a:lvl4pPr marL="431917" indent="0" algn="ctr">
              <a:buNone/>
              <a:defRPr sz="504"/>
            </a:lvl4pPr>
            <a:lvl5pPr marL="575889" indent="0" algn="ctr">
              <a:buNone/>
              <a:defRPr sz="504"/>
            </a:lvl5pPr>
            <a:lvl6pPr marL="719861" indent="0" algn="ctr">
              <a:buNone/>
              <a:defRPr sz="504"/>
            </a:lvl6pPr>
            <a:lvl7pPr marL="863834" indent="0" algn="ctr">
              <a:buNone/>
              <a:defRPr sz="504"/>
            </a:lvl7pPr>
            <a:lvl8pPr marL="1007806" indent="0" algn="ctr">
              <a:buNone/>
              <a:defRPr sz="504"/>
            </a:lvl8pPr>
            <a:lvl9pPr marL="1151778" indent="0" algn="ctr">
              <a:buNone/>
              <a:defRPr sz="504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9F661-F3D8-4116-928B-41E0163B258E}" type="datetimeFigureOut">
              <a:rPr lang="zh-CN" altLang="en-US" smtClean="0"/>
              <a:t>2022/6/22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45F28-F613-40B5-AA83-0CBDECBCA6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201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9F661-F3D8-4116-928B-41E0163B258E}" type="datetimeFigureOut">
              <a:rPr lang="zh-CN" altLang="en-US" smtClean="0"/>
              <a:t>2022/6/22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45F28-F613-40B5-AA83-0CBDECBCA6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768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42D6-916F-400E-AEA3-0FA0F9EB3FC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D6C3-9D28-40FA-B092-0C708327F2F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099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7981" y="134133"/>
            <a:ext cx="2483763" cy="486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7981" y="670664"/>
            <a:ext cx="2483763" cy="15985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7981" y="2335077"/>
            <a:ext cx="647938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39F661-F3D8-4116-928B-41E0163B258E}" type="datetimeFigureOut">
              <a:rPr lang="zh-CN" altLang="en-US" smtClean="0"/>
              <a:t>2022/6/22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3909" y="2335077"/>
            <a:ext cx="971907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33806" y="2335077"/>
            <a:ext cx="647938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45F28-F613-40B5-AA83-0CBDECBCA6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56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287945" rtl="0" eaLnBrk="1" latinLnBrk="0" hangingPunct="1">
        <a:lnSpc>
          <a:spcPct val="90000"/>
        </a:lnSpc>
        <a:spcBef>
          <a:spcPct val="0"/>
        </a:spcBef>
        <a:buNone/>
        <a:defRPr sz="138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1986" indent="-71986" algn="l" defTabSz="287945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882" kern="1200">
          <a:solidFill>
            <a:schemeClr val="tx1"/>
          </a:solidFill>
          <a:latin typeface="+mn-lt"/>
          <a:ea typeface="+mn-ea"/>
          <a:cs typeface="+mn-cs"/>
        </a:defRPr>
      </a:lvl1pPr>
      <a:lvl2pPr marL="215958" indent="-71986" algn="l" defTabSz="287945" rtl="0" eaLnBrk="1" latinLnBrk="0" hangingPunct="1">
        <a:lnSpc>
          <a:spcPct val="90000"/>
        </a:lnSpc>
        <a:spcBef>
          <a:spcPts val="157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2pPr>
      <a:lvl3pPr marL="359931" indent="-71986" algn="l" defTabSz="287945" rtl="0" eaLnBrk="1" latinLnBrk="0" hangingPunct="1">
        <a:lnSpc>
          <a:spcPct val="90000"/>
        </a:lnSpc>
        <a:spcBef>
          <a:spcPts val="157"/>
        </a:spcBef>
        <a:buFont typeface="Arial" panose="020B0604020202020204" pitchFamily="34" charset="0"/>
        <a:buChar char="•"/>
        <a:defRPr sz="630" kern="1200">
          <a:solidFill>
            <a:schemeClr val="tx1"/>
          </a:solidFill>
          <a:latin typeface="+mn-lt"/>
          <a:ea typeface="+mn-ea"/>
          <a:cs typeface="+mn-cs"/>
        </a:defRPr>
      </a:lvl3pPr>
      <a:lvl4pPr marL="503903" indent="-71986" algn="l" defTabSz="287945" rtl="0" eaLnBrk="1" latinLnBrk="0" hangingPunct="1">
        <a:lnSpc>
          <a:spcPct val="90000"/>
        </a:lnSpc>
        <a:spcBef>
          <a:spcPts val="157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4pPr>
      <a:lvl5pPr marL="647875" indent="-71986" algn="l" defTabSz="287945" rtl="0" eaLnBrk="1" latinLnBrk="0" hangingPunct="1">
        <a:lnSpc>
          <a:spcPct val="90000"/>
        </a:lnSpc>
        <a:spcBef>
          <a:spcPts val="157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5pPr>
      <a:lvl6pPr marL="791848" indent="-71986" algn="l" defTabSz="287945" rtl="0" eaLnBrk="1" latinLnBrk="0" hangingPunct="1">
        <a:lnSpc>
          <a:spcPct val="90000"/>
        </a:lnSpc>
        <a:spcBef>
          <a:spcPts val="157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6pPr>
      <a:lvl7pPr marL="935820" indent="-71986" algn="l" defTabSz="287945" rtl="0" eaLnBrk="1" latinLnBrk="0" hangingPunct="1">
        <a:lnSpc>
          <a:spcPct val="90000"/>
        </a:lnSpc>
        <a:spcBef>
          <a:spcPts val="157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7pPr>
      <a:lvl8pPr marL="1079792" indent="-71986" algn="l" defTabSz="287945" rtl="0" eaLnBrk="1" latinLnBrk="0" hangingPunct="1">
        <a:lnSpc>
          <a:spcPct val="90000"/>
        </a:lnSpc>
        <a:spcBef>
          <a:spcPts val="157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8pPr>
      <a:lvl9pPr marL="1223764" indent="-71986" algn="l" defTabSz="287945" rtl="0" eaLnBrk="1" latinLnBrk="0" hangingPunct="1">
        <a:lnSpc>
          <a:spcPct val="90000"/>
        </a:lnSpc>
        <a:spcBef>
          <a:spcPts val="157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7945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1pPr>
      <a:lvl2pPr marL="143972" algn="l" defTabSz="287945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2pPr>
      <a:lvl3pPr marL="287945" algn="l" defTabSz="287945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3pPr>
      <a:lvl4pPr marL="431917" algn="l" defTabSz="287945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4pPr>
      <a:lvl5pPr marL="575889" algn="l" defTabSz="287945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5pPr>
      <a:lvl6pPr marL="719861" algn="l" defTabSz="287945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6pPr>
      <a:lvl7pPr marL="863834" algn="l" defTabSz="287945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7pPr>
      <a:lvl8pPr marL="1007806" algn="l" defTabSz="287945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8pPr>
      <a:lvl9pPr marL="1151778" algn="l" defTabSz="287945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97981" y="134133"/>
            <a:ext cx="2483763" cy="486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7981" y="670664"/>
            <a:ext cx="2483763" cy="15985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97981" y="2335076"/>
            <a:ext cx="647938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15981"/>
            <a:fld id="{EC1542D6-916F-400E-AEA3-0FA0F9EB3FC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215981"/>
              <a:t>2022/6/22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953909" y="2335076"/>
            <a:ext cx="971907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15981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2033806" y="2335076"/>
            <a:ext cx="647938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15981"/>
            <a:fld id="{FE9BD6C3-9D28-40FA-B092-0C708327F2F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215981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874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</p:sldLayoutIdLst>
  <p:txStyles>
    <p:titleStyle>
      <a:lvl1pPr algn="l" defTabSz="215981" rtl="0" eaLnBrk="1" latinLnBrk="0" hangingPunct="1">
        <a:lnSpc>
          <a:spcPct val="90000"/>
        </a:lnSpc>
        <a:spcBef>
          <a:spcPct val="0"/>
        </a:spcBef>
        <a:buNone/>
        <a:defRPr sz="10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5" indent="-53995" algn="l" defTabSz="215981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1pPr>
      <a:lvl2pPr marL="161986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2pPr>
      <a:lvl3pPr marL="269977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3pPr>
      <a:lvl4pPr marL="377967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4pPr>
      <a:lvl5pPr marL="485958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5pPr>
      <a:lvl6pPr marL="593949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6pPr>
      <a:lvl7pPr marL="701939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7pPr>
      <a:lvl8pPr marL="809930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8pPr>
      <a:lvl9pPr marL="917920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1pPr>
      <a:lvl2pPr marL="107991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2pPr>
      <a:lvl3pPr marL="215981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3pPr>
      <a:lvl4pPr marL="323972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4pPr>
      <a:lvl5pPr marL="431963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5pPr>
      <a:lvl6pPr marL="539953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6pPr>
      <a:lvl7pPr marL="647944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7pPr>
      <a:lvl8pPr marL="755934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8pPr>
      <a:lvl9pPr marL="863925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2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1332416" y="1238030"/>
            <a:ext cx="288000" cy="2880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386416" y="1292030"/>
            <a:ext cx="180000" cy="1800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386416" y="1292030"/>
            <a:ext cx="180000" cy="1800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95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400" fill="hold"/>
                                        <p:tgtEl>
                                          <p:spTgt spid="1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3583E-6 -4.39824E-6 C -0.03638 -4.39824E-6 -0.0656 -0.03213 -0.0656 -0.07435 C -0.0656 -0.11468 -0.03638 -0.15059 -2.53583E-6 -0.15059 C 0.03583 -0.15059 0.0634 -0.11468 0.0634 -0.07435 C 0.0634 -0.03213 0.03583 -4.39824E-6 -2.53583E-6 -4.39824E-6 Z " pathEditMode="relative" rAng="10800000" ptsTypes="AAA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" y="-749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autoRev="1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" dur="400" fill="hold"/>
                                        <p:tgtEl>
                                          <p:spTgt spid="1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8.37927E-7 -4.15879E-6 C 0.03638 -4.15879E-6 0.0656 0.03214 0.0656 0.07436 C 0.0656 0.11469 0.03638 0.1506 8.37927E-7 0.1506 C -0.03583 0.1506 -0.0634 0.11469 -0.0634 0.07436 C -0.0634 0.03214 -0.03583 -4.15879E-6 8.37927E-7 -4.15879E-6 Z " pathEditMode="relative" rAng="0" ptsTypes="AAAA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" y="749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accel="50000" decel="5000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6" grpId="0" animBg="1"/>
      <p:bldP spid="1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EC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>
            <a:spLocks noChangeAspect="1"/>
          </p:cNvSpPr>
          <p:nvPr/>
        </p:nvSpPr>
        <p:spPr>
          <a:xfrm>
            <a:off x="1453208" y="1156368"/>
            <a:ext cx="206626" cy="206626"/>
          </a:xfrm>
          <a:prstGeom prst="ellipse">
            <a:avLst/>
          </a:prstGeom>
          <a:solidFill>
            <a:srgbClr val="1BA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4" name="椭圆 3"/>
          <p:cNvSpPr/>
          <p:nvPr/>
        </p:nvSpPr>
        <p:spPr>
          <a:xfrm>
            <a:off x="1290632" y="1190961"/>
            <a:ext cx="137441" cy="137441"/>
          </a:xfrm>
          <a:prstGeom prst="ellipse">
            <a:avLst/>
          </a:prstGeom>
          <a:solidFill>
            <a:srgbClr val="1BA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grpSp>
        <p:nvGrpSpPr>
          <p:cNvPr id="48" name="组合 47"/>
          <p:cNvGrpSpPr/>
          <p:nvPr/>
        </p:nvGrpSpPr>
        <p:grpSpPr>
          <a:xfrm>
            <a:off x="1302585" y="1190328"/>
            <a:ext cx="261625" cy="138171"/>
            <a:chOff x="5500896" y="3125445"/>
            <a:chExt cx="1107650" cy="584978"/>
          </a:xfrm>
        </p:grpSpPr>
        <p:grpSp>
          <p:nvGrpSpPr>
            <p:cNvPr id="44" name="组合 43"/>
            <p:cNvGrpSpPr/>
            <p:nvPr/>
          </p:nvGrpSpPr>
          <p:grpSpPr>
            <a:xfrm>
              <a:off x="5502420" y="3125445"/>
              <a:ext cx="1097637" cy="302761"/>
              <a:chOff x="5502420" y="3125445"/>
              <a:chExt cx="1097637" cy="302761"/>
            </a:xfrm>
          </p:grpSpPr>
          <p:sp>
            <p:nvSpPr>
              <p:cNvPr id="39" name="任意多边形 38"/>
              <p:cNvSpPr/>
              <p:nvPr/>
            </p:nvSpPr>
            <p:spPr>
              <a:xfrm>
                <a:off x="5502420" y="3138488"/>
                <a:ext cx="593580" cy="287723"/>
              </a:xfrm>
              <a:custGeom>
                <a:avLst/>
                <a:gdLst>
                  <a:gd name="connsiteX0" fmla="*/ 285751 w 593580"/>
                  <a:gd name="connsiteY0" fmla="*/ 0 h 287723"/>
                  <a:gd name="connsiteX1" fmla="*/ 583407 w 593580"/>
                  <a:gd name="connsiteY1" fmla="*/ 161925 h 287723"/>
                  <a:gd name="connsiteX2" fmla="*/ 593580 w 593580"/>
                  <a:gd name="connsiteY2" fmla="*/ 160922 h 287723"/>
                  <a:gd name="connsiteX3" fmla="*/ 593580 w 593580"/>
                  <a:gd name="connsiteY3" fmla="*/ 287723 h 287723"/>
                  <a:gd name="connsiteX4" fmla="*/ 0 w 593580"/>
                  <a:gd name="connsiteY4" fmla="*/ 283369 h 287723"/>
                  <a:gd name="connsiteX5" fmla="*/ 285751 w 593580"/>
                  <a:gd name="connsiteY5" fmla="*/ 0 h 287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3580" h="287723">
                    <a:moveTo>
                      <a:pt x="285751" y="0"/>
                    </a:moveTo>
                    <a:cubicBezTo>
                      <a:pt x="447677" y="8732"/>
                      <a:pt x="483394" y="162719"/>
                      <a:pt x="583407" y="161925"/>
                    </a:cubicBezTo>
                    <a:lnTo>
                      <a:pt x="593580" y="160922"/>
                    </a:lnTo>
                    <a:lnTo>
                      <a:pt x="593580" y="287723"/>
                    </a:lnTo>
                    <a:lnTo>
                      <a:pt x="0" y="283369"/>
                    </a:lnTo>
                    <a:cubicBezTo>
                      <a:pt x="15876" y="179388"/>
                      <a:pt x="65088" y="30163"/>
                      <a:pt x="285751" y="0"/>
                    </a:cubicBezTo>
                    <a:close/>
                  </a:path>
                </a:pathLst>
              </a:custGeom>
              <a:solidFill>
                <a:srgbClr val="1BA8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flipH="1">
                <a:off x="6091389" y="3125445"/>
                <a:ext cx="508668" cy="302761"/>
              </a:xfrm>
              <a:custGeom>
                <a:avLst/>
                <a:gdLst>
                  <a:gd name="connsiteX0" fmla="*/ 285751 w 593580"/>
                  <a:gd name="connsiteY0" fmla="*/ 0 h 287723"/>
                  <a:gd name="connsiteX1" fmla="*/ 583407 w 593580"/>
                  <a:gd name="connsiteY1" fmla="*/ 161925 h 287723"/>
                  <a:gd name="connsiteX2" fmla="*/ 593580 w 593580"/>
                  <a:gd name="connsiteY2" fmla="*/ 160922 h 287723"/>
                  <a:gd name="connsiteX3" fmla="*/ 593580 w 593580"/>
                  <a:gd name="connsiteY3" fmla="*/ 287723 h 287723"/>
                  <a:gd name="connsiteX4" fmla="*/ 0 w 593580"/>
                  <a:gd name="connsiteY4" fmla="*/ 283369 h 287723"/>
                  <a:gd name="connsiteX5" fmla="*/ 285751 w 593580"/>
                  <a:gd name="connsiteY5" fmla="*/ 0 h 287723"/>
                  <a:gd name="connsiteX0" fmla="*/ 184151 w 491980"/>
                  <a:gd name="connsiteY0" fmla="*/ 0 h 289719"/>
                  <a:gd name="connsiteX1" fmla="*/ 481807 w 491980"/>
                  <a:gd name="connsiteY1" fmla="*/ 161925 h 289719"/>
                  <a:gd name="connsiteX2" fmla="*/ 491980 w 491980"/>
                  <a:gd name="connsiteY2" fmla="*/ 160922 h 289719"/>
                  <a:gd name="connsiteX3" fmla="*/ 491980 w 491980"/>
                  <a:gd name="connsiteY3" fmla="*/ 287723 h 289719"/>
                  <a:gd name="connsiteX4" fmla="*/ 0 w 491980"/>
                  <a:gd name="connsiteY4" fmla="*/ 289719 h 289719"/>
                  <a:gd name="connsiteX5" fmla="*/ 184151 w 491980"/>
                  <a:gd name="connsiteY5" fmla="*/ 0 h 289719"/>
                  <a:gd name="connsiteX0" fmla="*/ 180976 w 491980"/>
                  <a:gd name="connsiteY0" fmla="*/ 0 h 270669"/>
                  <a:gd name="connsiteX1" fmla="*/ 481807 w 491980"/>
                  <a:gd name="connsiteY1" fmla="*/ 142875 h 270669"/>
                  <a:gd name="connsiteX2" fmla="*/ 491980 w 491980"/>
                  <a:gd name="connsiteY2" fmla="*/ 141872 h 270669"/>
                  <a:gd name="connsiteX3" fmla="*/ 491980 w 491980"/>
                  <a:gd name="connsiteY3" fmla="*/ 268673 h 270669"/>
                  <a:gd name="connsiteX4" fmla="*/ 0 w 491980"/>
                  <a:gd name="connsiteY4" fmla="*/ 270669 h 270669"/>
                  <a:gd name="connsiteX5" fmla="*/ 180976 w 491980"/>
                  <a:gd name="connsiteY5" fmla="*/ 0 h 270669"/>
                  <a:gd name="connsiteX0" fmla="*/ 142155 w 453159"/>
                  <a:gd name="connsiteY0" fmla="*/ 0 h 277019"/>
                  <a:gd name="connsiteX1" fmla="*/ 442986 w 453159"/>
                  <a:gd name="connsiteY1" fmla="*/ 142875 h 277019"/>
                  <a:gd name="connsiteX2" fmla="*/ 453159 w 453159"/>
                  <a:gd name="connsiteY2" fmla="*/ 141872 h 277019"/>
                  <a:gd name="connsiteX3" fmla="*/ 453159 w 453159"/>
                  <a:gd name="connsiteY3" fmla="*/ 268673 h 277019"/>
                  <a:gd name="connsiteX4" fmla="*/ 11979 w 453159"/>
                  <a:gd name="connsiteY4" fmla="*/ 277019 h 277019"/>
                  <a:gd name="connsiteX5" fmla="*/ 142155 w 453159"/>
                  <a:gd name="connsiteY5" fmla="*/ 0 h 277019"/>
                  <a:gd name="connsiteX0" fmla="*/ 134751 w 445755"/>
                  <a:gd name="connsiteY0" fmla="*/ 0 h 277019"/>
                  <a:gd name="connsiteX1" fmla="*/ 435582 w 445755"/>
                  <a:gd name="connsiteY1" fmla="*/ 142875 h 277019"/>
                  <a:gd name="connsiteX2" fmla="*/ 445755 w 445755"/>
                  <a:gd name="connsiteY2" fmla="*/ 141872 h 277019"/>
                  <a:gd name="connsiteX3" fmla="*/ 445755 w 445755"/>
                  <a:gd name="connsiteY3" fmla="*/ 268673 h 277019"/>
                  <a:gd name="connsiteX4" fmla="*/ 4575 w 445755"/>
                  <a:gd name="connsiteY4" fmla="*/ 277019 h 277019"/>
                  <a:gd name="connsiteX5" fmla="*/ 134751 w 445755"/>
                  <a:gd name="connsiteY5" fmla="*/ 0 h 277019"/>
                  <a:gd name="connsiteX0" fmla="*/ 130176 w 441180"/>
                  <a:gd name="connsiteY0" fmla="*/ 0 h 277019"/>
                  <a:gd name="connsiteX1" fmla="*/ 431007 w 441180"/>
                  <a:gd name="connsiteY1" fmla="*/ 142875 h 277019"/>
                  <a:gd name="connsiteX2" fmla="*/ 441180 w 441180"/>
                  <a:gd name="connsiteY2" fmla="*/ 141872 h 277019"/>
                  <a:gd name="connsiteX3" fmla="*/ 441180 w 441180"/>
                  <a:gd name="connsiteY3" fmla="*/ 268673 h 277019"/>
                  <a:gd name="connsiteX4" fmla="*/ 0 w 441180"/>
                  <a:gd name="connsiteY4" fmla="*/ 277019 h 277019"/>
                  <a:gd name="connsiteX5" fmla="*/ 130176 w 441180"/>
                  <a:gd name="connsiteY5" fmla="*/ 0 h 277019"/>
                  <a:gd name="connsiteX0" fmla="*/ 130176 w 441180"/>
                  <a:gd name="connsiteY0" fmla="*/ 0 h 277019"/>
                  <a:gd name="connsiteX1" fmla="*/ 431007 w 441180"/>
                  <a:gd name="connsiteY1" fmla="*/ 142875 h 277019"/>
                  <a:gd name="connsiteX2" fmla="*/ 441180 w 441180"/>
                  <a:gd name="connsiteY2" fmla="*/ 141872 h 277019"/>
                  <a:gd name="connsiteX3" fmla="*/ 441180 w 441180"/>
                  <a:gd name="connsiteY3" fmla="*/ 268673 h 277019"/>
                  <a:gd name="connsiteX4" fmla="*/ 0 w 441180"/>
                  <a:gd name="connsiteY4" fmla="*/ 277019 h 277019"/>
                  <a:gd name="connsiteX5" fmla="*/ 130176 w 441180"/>
                  <a:gd name="connsiteY5" fmla="*/ 0 h 277019"/>
                  <a:gd name="connsiteX0" fmla="*/ 130176 w 441180"/>
                  <a:gd name="connsiteY0" fmla="*/ 0 h 277019"/>
                  <a:gd name="connsiteX1" fmla="*/ 431007 w 441180"/>
                  <a:gd name="connsiteY1" fmla="*/ 142875 h 277019"/>
                  <a:gd name="connsiteX2" fmla="*/ 441180 w 441180"/>
                  <a:gd name="connsiteY2" fmla="*/ 141872 h 277019"/>
                  <a:gd name="connsiteX3" fmla="*/ 441180 w 441180"/>
                  <a:gd name="connsiteY3" fmla="*/ 268673 h 277019"/>
                  <a:gd name="connsiteX4" fmla="*/ 0 w 441180"/>
                  <a:gd name="connsiteY4" fmla="*/ 277019 h 277019"/>
                  <a:gd name="connsiteX5" fmla="*/ 130176 w 441180"/>
                  <a:gd name="connsiteY5" fmla="*/ 0 h 277019"/>
                  <a:gd name="connsiteX0" fmla="*/ 148563 w 459567"/>
                  <a:gd name="connsiteY0" fmla="*/ 0 h 277019"/>
                  <a:gd name="connsiteX1" fmla="*/ 449394 w 459567"/>
                  <a:gd name="connsiteY1" fmla="*/ 142875 h 277019"/>
                  <a:gd name="connsiteX2" fmla="*/ 459567 w 459567"/>
                  <a:gd name="connsiteY2" fmla="*/ 141872 h 277019"/>
                  <a:gd name="connsiteX3" fmla="*/ 459567 w 459567"/>
                  <a:gd name="connsiteY3" fmla="*/ 268673 h 277019"/>
                  <a:gd name="connsiteX4" fmla="*/ 18387 w 459567"/>
                  <a:gd name="connsiteY4" fmla="*/ 277019 h 277019"/>
                  <a:gd name="connsiteX5" fmla="*/ 148563 w 459567"/>
                  <a:gd name="connsiteY5" fmla="*/ 0 h 277019"/>
                  <a:gd name="connsiteX0" fmla="*/ 197664 w 508668"/>
                  <a:gd name="connsiteY0" fmla="*/ 0 h 270669"/>
                  <a:gd name="connsiteX1" fmla="*/ 498495 w 508668"/>
                  <a:gd name="connsiteY1" fmla="*/ 142875 h 270669"/>
                  <a:gd name="connsiteX2" fmla="*/ 508668 w 508668"/>
                  <a:gd name="connsiteY2" fmla="*/ 141872 h 270669"/>
                  <a:gd name="connsiteX3" fmla="*/ 508668 w 508668"/>
                  <a:gd name="connsiteY3" fmla="*/ 268673 h 270669"/>
                  <a:gd name="connsiteX4" fmla="*/ 10338 w 508668"/>
                  <a:gd name="connsiteY4" fmla="*/ 270669 h 270669"/>
                  <a:gd name="connsiteX5" fmla="*/ 197664 w 508668"/>
                  <a:gd name="connsiteY5" fmla="*/ 0 h 270669"/>
                  <a:gd name="connsiteX0" fmla="*/ 197664 w 508668"/>
                  <a:gd name="connsiteY0" fmla="*/ 0 h 270669"/>
                  <a:gd name="connsiteX1" fmla="*/ 412770 w 508668"/>
                  <a:gd name="connsiteY1" fmla="*/ 104775 h 270669"/>
                  <a:gd name="connsiteX2" fmla="*/ 508668 w 508668"/>
                  <a:gd name="connsiteY2" fmla="*/ 141872 h 270669"/>
                  <a:gd name="connsiteX3" fmla="*/ 508668 w 508668"/>
                  <a:gd name="connsiteY3" fmla="*/ 268673 h 270669"/>
                  <a:gd name="connsiteX4" fmla="*/ 10338 w 508668"/>
                  <a:gd name="connsiteY4" fmla="*/ 270669 h 270669"/>
                  <a:gd name="connsiteX5" fmla="*/ 197664 w 508668"/>
                  <a:gd name="connsiteY5" fmla="*/ 0 h 270669"/>
                  <a:gd name="connsiteX0" fmla="*/ 197664 w 508668"/>
                  <a:gd name="connsiteY0" fmla="*/ 0 h 270669"/>
                  <a:gd name="connsiteX1" fmla="*/ 419120 w 508668"/>
                  <a:gd name="connsiteY1" fmla="*/ 79375 h 270669"/>
                  <a:gd name="connsiteX2" fmla="*/ 508668 w 508668"/>
                  <a:gd name="connsiteY2" fmla="*/ 141872 h 270669"/>
                  <a:gd name="connsiteX3" fmla="*/ 508668 w 508668"/>
                  <a:gd name="connsiteY3" fmla="*/ 268673 h 270669"/>
                  <a:gd name="connsiteX4" fmla="*/ 10338 w 508668"/>
                  <a:gd name="connsiteY4" fmla="*/ 270669 h 270669"/>
                  <a:gd name="connsiteX5" fmla="*/ 197664 w 508668"/>
                  <a:gd name="connsiteY5" fmla="*/ 0 h 270669"/>
                  <a:gd name="connsiteX0" fmla="*/ 197664 w 508668"/>
                  <a:gd name="connsiteY0" fmla="*/ 0 h 270669"/>
                  <a:gd name="connsiteX1" fmla="*/ 419120 w 508668"/>
                  <a:gd name="connsiteY1" fmla="*/ 79375 h 270669"/>
                  <a:gd name="connsiteX2" fmla="*/ 508668 w 508668"/>
                  <a:gd name="connsiteY2" fmla="*/ 141872 h 270669"/>
                  <a:gd name="connsiteX3" fmla="*/ 508668 w 508668"/>
                  <a:gd name="connsiteY3" fmla="*/ 268673 h 270669"/>
                  <a:gd name="connsiteX4" fmla="*/ 10338 w 508668"/>
                  <a:gd name="connsiteY4" fmla="*/ 270669 h 270669"/>
                  <a:gd name="connsiteX5" fmla="*/ 197664 w 508668"/>
                  <a:gd name="connsiteY5" fmla="*/ 0 h 270669"/>
                  <a:gd name="connsiteX0" fmla="*/ 197664 w 508668"/>
                  <a:gd name="connsiteY0" fmla="*/ 2573 h 273242"/>
                  <a:gd name="connsiteX1" fmla="*/ 508668 w 508668"/>
                  <a:gd name="connsiteY1" fmla="*/ 144445 h 273242"/>
                  <a:gd name="connsiteX2" fmla="*/ 508668 w 508668"/>
                  <a:gd name="connsiteY2" fmla="*/ 271246 h 273242"/>
                  <a:gd name="connsiteX3" fmla="*/ 10338 w 508668"/>
                  <a:gd name="connsiteY3" fmla="*/ 273242 h 273242"/>
                  <a:gd name="connsiteX4" fmla="*/ 197664 w 508668"/>
                  <a:gd name="connsiteY4" fmla="*/ 2573 h 273242"/>
                  <a:gd name="connsiteX0" fmla="*/ 197664 w 508668"/>
                  <a:gd name="connsiteY0" fmla="*/ 2095 h 272764"/>
                  <a:gd name="connsiteX1" fmla="*/ 508668 w 508668"/>
                  <a:gd name="connsiteY1" fmla="*/ 143967 h 272764"/>
                  <a:gd name="connsiteX2" fmla="*/ 508668 w 508668"/>
                  <a:gd name="connsiteY2" fmla="*/ 270768 h 272764"/>
                  <a:gd name="connsiteX3" fmla="*/ 10338 w 508668"/>
                  <a:gd name="connsiteY3" fmla="*/ 272764 h 272764"/>
                  <a:gd name="connsiteX4" fmla="*/ 197664 w 508668"/>
                  <a:gd name="connsiteY4" fmla="*/ 2095 h 272764"/>
                  <a:gd name="connsiteX0" fmla="*/ 197664 w 508668"/>
                  <a:gd name="connsiteY0" fmla="*/ 1111 h 271780"/>
                  <a:gd name="connsiteX1" fmla="*/ 508668 w 508668"/>
                  <a:gd name="connsiteY1" fmla="*/ 142983 h 271780"/>
                  <a:gd name="connsiteX2" fmla="*/ 508668 w 508668"/>
                  <a:gd name="connsiteY2" fmla="*/ 269784 h 271780"/>
                  <a:gd name="connsiteX3" fmla="*/ 10338 w 508668"/>
                  <a:gd name="connsiteY3" fmla="*/ 271780 h 271780"/>
                  <a:gd name="connsiteX4" fmla="*/ 197664 w 508668"/>
                  <a:gd name="connsiteY4" fmla="*/ 1111 h 271780"/>
                  <a:gd name="connsiteX0" fmla="*/ 197664 w 508668"/>
                  <a:gd name="connsiteY0" fmla="*/ 1845 h 272514"/>
                  <a:gd name="connsiteX1" fmla="*/ 508668 w 508668"/>
                  <a:gd name="connsiteY1" fmla="*/ 143717 h 272514"/>
                  <a:gd name="connsiteX2" fmla="*/ 508668 w 508668"/>
                  <a:gd name="connsiteY2" fmla="*/ 270518 h 272514"/>
                  <a:gd name="connsiteX3" fmla="*/ 10338 w 508668"/>
                  <a:gd name="connsiteY3" fmla="*/ 272514 h 272514"/>
                  <a:gd name="connsiteX4" fmla="*/ 197664 w 508668"/>
                  <a:gd name="connsiteY4" fmla="*/ 1845 h 272514"/>
                  <a:gd name="connsiteX0" fmla="*/ 197664 w 508668"/>
                  <a:gd name="connsiteY0" fmla="*/ 2692 h 273361"/>
                  <a:gd name="connsiteX1" fmla="*/ 508668 w 508668"/>
                  <a:gd name="connsiteY1" fmla="*/ 144564 h 273361"/>
                  <a:gd name="connsiteX2" fmla="*/ 508668 w 508668"/>
                  <a:gd name="connsiteY2" fmla="*/ 271365 h 273361"/>
                  <a:gd name="connsiteX3" fmla="*/ 10338 w 508668"/>
                  <a:gd name="connsiteY3" fmla="*/ 273361 h 273361"/>
                  <a:gd name="connsiteX4" fmla="*/ 197664 w 508668"/>
                  <a:gd name="connsiteY4" fmla="*/ 2692 h 273361"/>
                  <a:gd name="connsiteX0" fmla="*/ 197664 w 508668"/>
                  <a:gd name="connsiteY0" fmla="*/ 518 h 271187"/>
                  <a:gd name="connsiteX1" fmla="*/ 508668 w 508668"/>
                  <a:gd name="connsiteY1" fmla="*/ 142390 h 271187"/>
                  <a:gd name="connsiteX2" fmla="*/ 508668 w 508668"/>
                  <a:gd name="connsiteY2" fmla="*/ 269191 h 271187"/>
                  <a:gd name="connsiteX3" fmla="*/ 10338 w 508668"/>
                  <a:gd name="connsiteY3" fmla="*/ 271187 h 271187"/>
                  <a:gd name="connsiteX4" fmla="*/ 197664 w 508668"/>
                  <a:gd name="connsiteY4" fmla="*/ 518 h 271187"/>
                  <a:gd name="connsiteX0" fmla="*/ 197664 w 508668"/>
                  <a:gd name="connsiteY0" fmla="*/ 153 h 270822"/>
                  <a:gd name="connsiteX1" fmla="*/ 508668 w 508668"/>
                  <a:gd name="connsiteY1" fmla="*/ 142025 h 270822"/>
                  <a:gd name="connsiteX2" fmla="*/ 508668 w 508668"/>
                  <a:gd name="connsiteY2" fmla="*/ 268826 h 270822"/>
                  <a:gd name="connsiteX3" fmla="*/ 10338 w 508668"/>
                  <a:gd name="connsiteY3" fmla="*/ 270822 h 270822"/>
                  <a:gd name="connsiteX4" fmla="*/ 197664 w 508668"/>
                  <a:gd name="connsiteY4" fmla="*/ 153 h 270822"/>
                  <a:gd name="connsiteX0" fmla="*/ 197664 w 508668"/>
                  <a:gd name="connsiteY0" fmla="*/ 12781 h 283450"/>
                  <a:gd name="connsiteX1" fmla="*/ 508668 w 508668"/>
                  <a:gd name="connsiteY1" fmla="*/ 154653 h 283450"/>
                  <a:gd name="connsiteX2" fmla="*/ 508668 w 508668"/>
                  <a:gd name="connsiteY2" fmla="*/ 281454 h 283450"/>
                  <a:gd name="connsiteX3" fmla="*/ 10338 w 508668"/>
                  <a:gd name="connsiteY3" fmla="*/ 283450 h 283450"/>
                  <a:gd name="connsiteX4" fmla="*/ 197664 w 508668"/>
                  <a:gd name="connsiteY4" fmla="*/ 12781 h 283450"/>
                  <a:gd name="connsiteX0" fmla="*/ 197664 w 508668"/>
                  <a:gd name="connsiteY0" fmla="*/ 33543 h 304212"/>
                  <a:gd name="connsiteX1" fmla="*/ 508668 w 508668"/>
                  <a:gd name="connsiteY1" fmla="*/ 175415 h 304212"/>
                  <a:gd name="connsiteX2" fmla="*/ 508668 w 508668"/>
                  <a:gd name="connsiteY2" fmla="*/ 302216 h 304212"/>
                  <a:gd name="connsiteX3" fmla="*/ 10338 w 508668"/>
                  <a:gd name="connsiteY3" fmla="*/ 304212 h 304212"/>
                  <a:gd name="connsiteX4" fmla="*/ 197664 w 508668"/>
                  <a:gd name="connsiteY4" fmla="*/ 33543 h 304212"/>
                  <a:gd name="connsiteX0" fmla="*/ 197664 w 508668"/>
                  <a:gd name="connsiteY0" fmla="*/ 35736 h 306405"/>
                  <a:gd name="connsiteX1" fmla="*/ 508668 w 508668"/>
                  <a:gd name="connsiteY1" fmla="*/ 177608 h 306405"/>
                  <a:gd name="connsiteX2" fmla="*/ 508668 w 508668"/>
                  <a:gd name="connsiteY2" fmla="*/ 304409 h 306405"/>
                  <a:gd name="connsiteX3" fmla="*/ 10338 w 508668"/>
                  <a:gd name="connsiteY3" fmla="*/ 306405 h 306405"/>
                  <a:gd name="connsiteX4" fmla="*/ 197664 w 508668"/>
                  <a:gd name="connsiteY4" fmla="*/ 35736 h 306405"/>
                  <a:gd name="connsiteX0" fmla="*/ 197664 w 508668"/>
                  <a:gd name="connsiteY0" fmla="*/ 32092 h 302761"/>
                  <a:gd name="connsiteX1" fmla="*/ 508668 w 508668"/>
                  <a:gd name="connsiteY1" fmla="*/ 173964 h 302761"/>
                  <a:gd name="connsiteX2" fmla="*/ 508668 w 508668"/>
                  <a:gd name="connsiteY2" fmla="*/ 300765 h 302761"/>
                  <a:gd name="connsiteX3" fmla="*/ 10338 w 508668"/>
                  <a:gd name="connsiteY3" fmla="*/ 302761 h 302761"/>
                  <a:gd name="connsiteX4" fmla="*/ 197664 w 508668"/>
                  <a:gd name="connsiteY4" fmla="*/ 32092 h 302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668" h="302761">
                    <a:moveTo>
                      <a:pt x="197664" y="32092"/>
                    </a:moveTo>
                    <a:cubicBezTo>
                      <a:pt x="411687" y="-84624"/>
                      <a:pt x="387778" y="152997"/>
                      <a:pt x="508668" y="173964"/>
                    </a:cubicBezTo>
                    <a:lnTo>
                      <a:pt x="508668" y="300765"/>
                    </a:lnTo>
                    <a:lnTo>
                      <a:pt x="10338" y="302761"/>
                    </a:lnTo>
                    <a:cubicBezTo>
                      <a:pt x="-27761" y="192430"/>
                      <a:pt x="40501" y="33680"/>
                      <a:pt x="197664" y="32092"/>
                    </a:cubicBezTo>
                    <a:close/>
                  </a:path>
                </a:pathLst>
              </a:custGeom>
              <a:solidFill>
                <a:srgbClr val="1BA8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" dirty="0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 flipV="1">
              <a:off x="5500896" y="3411920"/>
              <a:ext cx="1107650" cy="298503"/>
              <a:chOff x="5502420" y="3141999"/>
              <a:chExt cx="1107650" cy="298503"/>
            </a:xfrm>
          </p:grpSpPr>
          <p:sp>
            <p:nvSpPr>
              <p:cNvPr id="46" name="任意多边形 45"/>
              <p:cNvSpPr/>
              <p:nvPr/>
            </p:nvSpPr>
            <p:spPr>
              <a:xfrm>
                <a:off x="5502420" y="3152777"/>
                <a:ext cx="593580" cy="287723"/>
              </a:xfrm>
              <a:custGeom>
                <a:avLst/>
                <a:gdLst>
                  <a:gd name="connsiteX0" fmla="*/ 285751 w 593580"/>
                  <a:gd name="connsiteY0" fmla="*/ 0 h 287723"/>
                  <a:gd name="connsiteX1" fmla="*/ 583407 w 593580"/>
                  <a:gd name="connsiteY1" fmla="*/ 161925 h 287723"/>
                  <a:gd name="connsiteX2" fmla="*/ 593580 w 593580"/>
                  <a:gd name="connsiteY2" fmla="*/ 160922 h 287723"/>
                  <a:gd name="connsiteX3" fmla="*/ 593580 w 593580"/>
                  <a:gd name="connsiteY3" fmla="*/ 287723 h 287723"/>
                  <a:gd name="connsiteX4" fmla="*/ 0 w 593580"/>
                  <a:gd name="connsiteY4" fmla="*/ 283369 h 287723"/>
                  <a:gd name="connsiteX5" fmla="*/ 285751 w 593580"/>
                  <a:gd name="connsiteY5" fmla="*/ 0 h 287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3580" h="287723">
                    <a:moveTo>
                      <a:pt x="285751" y="0"/>
                    </a:moveTo>
                    <a:cubicBezTo>
                      <a:pt x="447677" y="8732"/>
                      <a:pt x="483394" y="162719"/>
                      <a:pt x="583407" y="161925"/>
                    </a:cubicBezTo>
                    <a:lnTo>
                      <a:pt x="593580" y="160922"/>
                    </a:lnTo>
                    <a:lnTo>
                      <a:pt x="593580" y="287723"/>
                    </a:lnTo>
                    <a:lnTo>
                      <a:pt x="0" y="283369"/>
                    </a:lnTo>
                    <a:cubicBezTo>
                      <a:pt x="15876" y="179388"/>
                      <a:pt x="65088" y="30163"/>
                      <a:pt x="285751" y="0"/>
                    </a:cubicBezTo>
                    <a:close/>
                  </a:path>
                </a:pathLst>
              </a:custGeom>
              <a:solidFill>
                <a:srgbClr val="1BA8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flipH="1">
                <a:off x="6086628" y="3141999"/>
                <a:ext cx="523442" cy="298503"/>
              </a:xfrm>
              <a:custGeom>
                <a:avLst/>
                <a:gdLst>
                  <a:gd name="connsiteX0" fmla="*/ 285751 w 593580"/>
                  <a:gd name="connsiteY0" fmla="*/ 0 h 287723"/>
                  <a:gd name="connsiteX1" fmla="*/ 583407 w 593580"/>
                  <a:gd name="connsiteY1" fmla="*/ 161925 h 287723"/>
                  <a:gd name="connsiteX2" fmla="*/ 593580 w 593580"/>
                  <a:gd name="connsiteY2" fmla="*/ 160922 h 287723"/>
                  <a:gd name="connsiteX3" fmla="*/ 593580 w 593580"/>
                  <a:gd name="connsiteY3" fmla="*/ 287723 h 287723"/>
                  <a:gd name="connsiteX4" fmla="*/ 0 w 593580"/>
                  <a:gd name="connsiteY4" fmla="*/ 283369 h 287723"/>
                  <a:gd name="connsiteX5" fmla="*/ 285751 w 593580"/>
                  <a:gd name="connsiteY5" fmla="*/ 0 h 287723"/>
                  <a:gd name="connsiteX0" fmla="*/ 209551 w 517380"/>
                  <a:gd name="connsiteY0" fmla="*/ 0 h 287723"/>
                  <a:gd name="connsiteX1" fmla="*/ 507207 w 517380"/>
                  <a:gd name="connsiteY1" fmla="*/ 161925 h 287723"/>
                  <a:gd name="connsiteX2" fmla="*/ 517380 w 517380"/>
                  <a:gd name="connsiteY2" fmla="*/ 160922 h 287723"/>
                  <a:gd name="connsiteX3" fmla="*/ 517380 w 517380"/>
                  <a:gd name="connsiteY3" fmla="*/ 287723 h 287723"/>
                  <a:gd name="connsiteX4" fmla="*/ 0 w 517380"/>
                  <a:gd name="connsiteY4" fmla="*/ 283369 h 287723"/>
                  <a:gd name="connsiteX5" fmla="*/ 209551 w 517380"/>
                  <a:gd name="connsiteY5" fmla="*/ 0 h 287723"/>
                  <a:gd name="connsiteX0" fmla="*/ 206376 w 517380"/>
                  <a:gd name="connsiteY0" fmla="*/ 0 h 268673"/>
                  <a:gd name="connsiteX1" fmla="*/ 507207 w 517380"/>
                  <a:gd name="connsiteY1" fmla="*/ 142875 h 268673"/>
                  <a:gd name="connsiteX2" fmla="*/ 517380 w 517380"/>
                  <a:gd name="connsiteY2" fmla="*/ 141872 h 268673"/>
                  <a:gd name="connsiteX3" fmla="*/ 517380 w 517380"/>
                  <a:gd name="connsiteY3" fmla="*/ 268673 h 268673"/>
                  <a:gd name="connsiteX4" fmla="*/ 0 w 517380"/>
                  <a:gd name="connsiteY4" fmla="*/ 264319 h 268673"/>
                  <a:gd name="connsiteX5" fmla="*/ 206376 w 517380"/>
                  <a:gd name="connsiteY5" fmla="*/ 0 h 268673"/>
                  <a:gd name="connsiteX0" fmla="*/ 137132 w 448136"/>
                  <a:gd name="connsiteY0" fmla="*/ 0 h 268673"/>
                  <a:gd name="connsiteX1" fmla="*/ 437963 w 448136"/>
                  <a:gd name="connsiteY1" fmla="*/ 142875 h 268673"/>
                  <a:gd name="connsiteX2" fmla="*/ 448136 w 448136"/>
                  <a:gd name="connsiteY2" fmla="*/ 141872 h 268673"/>
                  <a:gd name="connsiteX3" fmla="*/ 448136 w 448136"/>
                  <a:gd name="connsiteY3" fmla="*/ 268673 h 268673"/>
                  <a:gd name="connsiteX4" fmla="*/ 16481 w 448136"/>
                  <a:gd name="connsiteY4" fmla="*/ 264319 h 268673"/>
                  <a:gd name="connsiteX5" fmla="*/ 137132 w 448136"/>
                  <a:gd name="connsiteY5" fmla="*/ 0 h 268673"/>
                  <a:gd name="connsiteX0" fmla="*/ 120651 w 431655"/>
                  <a:gd name="connsiteY0" fmla="*/ 0 h 268673"/>
                  <a:gd name="connsiteX1" fmla="*/ 421482 w 431655"/>
                  <a:gd name="connsiteY1" fmla="*/ 142875 h 268673"/>
                  <a:gd name="connsiteX2" fmla="*/ 431655 w 431655"/>
                  <a:gd name="connsiteY2" fmla="*/ 141872 h 268673"/>
                  <a:gd name="connsiteX3" fmla="*/ 431655 w 431655"/>
                  <a:gd name="connsiteY3" fmla="*/ 268673 h 268673"/>
                  <a:gd name="connsiteX4" fmla="*/ 0 w 431655"/>
                  <a:gd name="connsiteY4" fmla="*/ 264319 h 268673"/>
                  <a:gd name="connsiteX5" fmla="*/ 120651 w 431655"/>
                  <a:gd name="connsiteY5" fmla="*/ 0 h 268673"/>
                  <a:gd name="connsiteX0" fmla="*/ 124984 w 435988"/>
                  <a:gd name="connsiteY0" fmla="*/ 0 h 268673"/>
                  <a:gd name="connsiteX1" fmla="*/ 425815 w 435988"/>
                  <a:gd name="connsiteY1" fmla="*/ 142875 h 268673"/>
                  <a:gd name="connsiteX2" fmla="*/ 435988 w 435988"/>
                  <a:gd name="connsiteY2" fmla="*/ 141872 h 268673"/>
                  <a:gd name="connsiteX3" fmla="*/ 435988 w 435988"/>
                  <a:gd name="connsiteY3" fmla="*/ 268673 h 268673"/>
                  <a:gd name="connsiteX4" fmla="*/ 4333 w 435988"/>
                  <a:gd name="connsiteY4" fmla="*/ 264319 h 268673"/>
                  <a:gd name="connsiteX5" fmla="*/ 124984 w 435988"/>
                  <a:gd name="connsiteY5" fmla="*/ 0 h 268673"/>
                  <a:gd name="connsiteX0" fmla="*/ 166351 w 477355"/>
                  <a:gd name="connsiteY0" fmla="*/ 0 h 268673"/>
                  <a:gd name="connsiteX1" fmla="*/ 467182 w 477355"/>
                  <a:gd name="connsiteY1" fmla="*/ 142875 h 268673"/>
                  <a:gd name="connsiteX2" fmla="*/ 477355 w 477355"/>
                  <a:gd name="connsiteY2" fmla="*/ 141872 h 268673"/>
                  <a:gd name="connsiteX3" fmla="*/ 477355 w 477355"/>
                  <a:gd name="connsiteY3" fmla="*/ 268673 h 268673"/>
                  <a:gd name="connsiteX4" fmla="*/ 45700 w 477355"/>
                  <a:gd name="connsiteY4" fmla="*/ 264319 h 268673"/>
                  <a:gd name="connsiteX5" fmla="*/ 166351 w 477355"/>
                  <a:gd name="connsiteY5" fmla="*/ 0 h 268673"/>
                  <a:gd name="connsiteX0" fmla="*/ 212438 w 523442"/>
                  <a:gd name="connsiteY0" fmla="*/ 0 h 268673"/>
                  <a:gd name="connsiteX1" fmla="*/ 513269 w 523442"/>
                  <a:gd name="connsiteY1" fmla="*/ 142875 h 268673"/>
                  <a:gd name="connsiteX2" fmla="*/ 523442 w 523442"/>
                  <a:gd name="connsiteY2" fmla="*/ 141872 h 268673"/>
                  <a:gd name="connsiteX3" fmla="*/ 523442 w 523442"/>
                  <a:gd name="connsiteY3" fmla="*/ 268673 h 268673"/>
                  <a:gd name="connsiteX4" fmla="*/ 31462 w 523442"/>
                  <a:gd name="connsiteY4" fmla="*/ 264319 h 268673"/>
                  <a:gd name="connsiteX5" fmla="*/ 212438 w 523442"/>
                  <a:gd name="connsiteY5" fmla="*/ 0 h 268673"/>
                  <a:gd name="connsiteX0" fmla="*/ 212438 w 523442"/>
                  <a:gd name="connsiteY0" fmla="*/ 2358 h 271031"/>
                  <a:gd name="connsiteX1" fmla="*/ 523442 w 523442"/>
                  <a:gd name="connsiteY1" fmla="*/ 144230 h 271031"/>
                  <a:gd name="connsiteX2" fmla="*/ 523442 w 523442"/>
                  <a:gd name="connsiteY2" fmla="*/ 271031 h 271031"/>
                  <a:gd name="connsiteX3" fmla="*/ 31462 w 523442"/>
                  <a:gd name="connsiteY3" fmla="*/ 266677 h 271031"/>
                  <a:gd name="connsiteX4" fmla="*/ 212438 w 523442"/>
                  <a:gd name="connsiteY4" fmla="*/ 2358 h 271031"/>
                  <a:gd name="connsiteX0" fmla="*/ 212438 w 523442"/>
                  <a:gd name="connsiteY0" fmla="*/ 1718 h 270391"/>
                  <a:gd name="connsiteX1" fmla="*/ 523442 w 523442"/>
                  <a:gd name="connsiteY1" fmla="*/ 143590 h 270391"/>
                  <a:gd name="connsiteX2" fmla="*/ 523442 w 523442"/>
                  <a:gd name="connsiteY2" fmla="*/ 270391 h 270391"/>
                  <a:gd name="connsiteX3" fmla="*/ 31462 w 523442"/>
                  <a:gd name="connsiteY3" fmla="*/ 266037 h 270391"/>
                  <a:gd name="connsiteX4" fmla="*/ 212438 w 523442"/>
                  <a:gd name="connsiteY4" fmla="*/ 1718 h 270391"/>
                  <a:gd name="connsiteX0" fmla="*/ 212438 w 523442"/>
                  <a:gd name="connsiteY0" fmla="*/ 36437 h 305110"/>
                  <a:gd name="connsiteX1" fmla="*/ 523442 w 523442"/>
                  <a:gd name="connsiteY1" fmla="*/ 178309 h 305110"/>
                  <a:gd name="connsiteX2" fmla="*/ 523442 w 523442"/>
                  <a:gd name="connsiteY2" fmla="*/ 305110 h 305110"/>
                  <a:gd name="connsiteX3" fmla="*/ 31462 w 523442"/>
                  <a:gd name="connsiteY3" fmla="*/ 300756 h 305110"/>
                  <a:gd name="connsiteX4" fmla="*/ 212438 w 523442"/>
                  <a:gd name="connsiteY4" fmla="*/ 36437 h 305110"/>
                  <a:gd name="connsiteX0" fmla="*/ 212438 w 523442"/>
                  <a:gd name="connsiteY0" fmla="*/ 34274 h 302947"/>
                  <a:gd name="connsiteX1" fmla="*/ 523442 w 523442"/>
                  <a:gd name="connsiteY1" fmla="*/ 176146 h 302947"/>
                  <a:gd name="connsiteX2" fmla="*/ 523442 w 523442"/>
                  <a:gd name="connsiteY2" fmla="*/ 302947 h 302947"/>
                  <a:gd name="connsiteX3" fmla="*/ 31462 w 523442"/>
                  <a:gd name="connsiteY3" fmla="*/ 298593 h 302947"/>
                  <a:gd name="connsiteX4" fmla="*/ 212438 w 523442"/>
                  <a:gd name="connsiteY4" fmla="*/ 34274 h 302947"/>
                  <a:gd name="connsiteX0" fmla="*/ 212438 w 523442"/>
                  <a:gd name="connsiteY0" fmla="*/ 26366 h 295039"/>
                  <a:gd name="connsiteX1" fmla="*/ 523442 w 523442"/>
                  <a:gd name="connsiteY1" fmla="*/ 168238 h 295039"/>
                  <a:gd name="connsiteX2" fmla="*/ 523442 w 523442"/>
                  <a:gd name="connsiteY2" fmla="*/ 295039 h 295039"/>
                  <a:gd name="connsiteX3" fmla="*/ 31462 w 523442"/>
                  <a:gd name="connsiteY3" fmla="*/ 290685 h 295039"/>
                  <a:gd name="connsiteX4" fmla="*/ 212438 w 523442"/>
                  <a:gd name="connsiteY4" fmla="*/ 26366 h 295039"/>
                  <a:gd name="connsiteX0" fmla="*/ 212438 w 523442"/>
                  <a:gd name="connsiteY0" fmla="*/ 27562 h 296235"/>
                  <a:gd name="connsiteX1" fmla="*/ 523442 w 523442"/>
                  <a:gd name="connsiteY1" fmla="*/ 169434 h 296235"/>
                  <a:gd name="connsiteX2" fmla="*/ 523442 w 523442"/>
                  <a:gd name="connsiteY2" fmla="*/ 296235 h 296235"/>
                  <a:gd name="connsiteX3" fmla="*/ 31462 w 523442"/>
                  <a:gd name="connsiteY3" fmla="*/ 291881 h 296235"/>
                  <a:gd name="connsiteX4" fmla="*/ 212438 w 523442"/>
                  <a:gd name="connsiteY4" fmla="*/ 27562 h 296235"/>
                  <a:gd name="connsiteX0" fmla="*/ 212438 w 523442"/>
                  <a:gd name="connsiteY0" fmla="*/ 22577 h 291250"/>
                  <a:gd name="connsiteX1" fmla="*/ 523442 w 523442"/>
                  <a:gd name="connsiteY1" fmla="*/ 164449 h 291250"/>
                  <a:gd name="connsiteX2" fmla="*/ 523442 w 523442"/>
                  <a:gd name="connsiteY2" fmla="*/ 291250 h 291250"/>
                  <a:gd name="connsiteX3" fmla="*/ 31462 w 523442"/>
                  <a:gd name="connsiteY3" fmla="*/ 286896 h 291250"/>
                  <a:gd name="connsiteX4" fmla="*/ 212438 w 523442"/>
                  <a:gd name="connsiteY4" fmla="*/ 22577 h 291250"/>
                  <a:gd name="connsiteX0" fmla="*/ 212438 w 523442"/>
                  <a:gd name="connsiteY0" fmla="*/ 23393 h 292066"/>
                  <a:gd name="connsiteX1" fmla="*/ 523442 w 523442"/>
                  <a:gd name="connsiteY1" fmla="*/ 165265 h 292066"/>
                  <a:gd name="connsiteX2" fmla="*/ 523442 w 523442"/>
                  <a:gd name="connsiteY2" fmla="*/ 292066 h 292066"/>
                  <a:gd name="connsiteX3" fmla="*/ 31462 w 523442"/>
                  <a:gd name="connsiteY3" fmla="*/ 287712 h 292066"/>
                  <a:gd name="connsiteX4" fmla="*/ 212438 w 523442"/>
                  <a:gd name="connsiteY4" fmla="*/ 23393 h 292066"/>
                  <a:gd name="connsiteX0" fmla="*/ 212438 w 523442"/>
                  <a:gd name="connsiteY0" fmla="*/ 23393 h 292066"/>
                  <a:gd name="connsiteX1" fmla="*/ 523442 w 523442"/>
                  <a:gd name="connsiteY1" fmla="*/ 165265 h 292066"/>
                  <a:gd name="connsiteX2" fmla="*/ 523442 w 523442"/>
                  <a:gd name="connsiteY2" fmla="*/ 292066 h 292066"/>
                  <a:gd name="connsiteX3" fmla="*/ 31462 w 523442"/>
                  <a:gd name="connsiteY3" fmla="*/ 287712 h 292066"/>
                  <a:gd name="connsiteX4" fmla="*/ 212438 w 523442"/>
                  <a:gd name="connsiteY4" fmla="*/ 23393 h 292066"/>
                  <a:gd name="connsiteX0" fmla="*/ 212438 w 523442"/>
                  <a:gd name="connsiteY0" fmla="*/ 20166 h 288839"/>
                  <a:gd name="connsiteX1" fmla="*/ 523442 w 523442"/>
                  <a:gd name="connsiteY1" fmla="*/ 162038 h 288839"/>
                  <a:gd name="connsiteX2" fmla="*/ 523442 w 523442"/>
                  <a:gd name="connsiteY2" fmla="*/ 288839 h 288839"/>
                  <a:gd name="connsiteX3" fmla="*/ 31462 w 523442"/>
                  <a:gd name="connsiteY3" fmla="*/ 284485 h 288839"/>
                  <a:gd name="connsiteX4" fmla="*/ 212438 w 523442"/>
                  <a:gd name="connsiteY4" fmla="*/ 20166 h 288839"/>
                  <a:gd name="connsiteX0" fmla="*/ 212438 w 523442"/>
                  <a:gd name="connsiteY0" fmla="*/ 22576 h 291249"/>
                  <a:gd name="connsiteX1" fmla="*/ 523442 w 523442"/>
                  <a:gd name="connsiteY1" fmla="*/ 164448 h 291249"/>
                  <a:gd name="connsiteX2" fmla="*/ 523442 w 523442"/>
                  <a:gd name="connsiteY2" fmla="*/ 291249 h 291249"/>
                  <a:gd name="connsiteX3" fmla="*/ 31462 w 523442"/>
                  <a:gd name="connsiteY3" fmla="*/ 286895 h 291249"/>
                  <a:gd name="connsiteX4" fmla="*/ 212438 w 523442"/>
                  <a:gd name="connsiteY4" fmla="*/ 22576 h 291249"/>
                  <a:gd name="connsiteX0" fmla="*/ 212438 w 523442"/>
                  <a:gd name="connsiteY0" fmla="*/ 26718 h 295391"/>
                  <a:gd name="connsiteX1" fmla="*/ 523442 w 523442"/>
                  <a:gd name="connsiteY1" fmla="*/ 168590 h 295391"/>
                  <a:gd name="connsiteX2" fmla="*/ 523442 w 523442"/>
                  <a:gd name="connsiteY2" fmla="*/ 295391 h 295391"/>
                  <a:gd name="connsiteX3" fmla="*/ 31462 w 523442"/>
                  <a:gd name="connsiteY3" fmla="*/ 291037 h 295391"/>
                  <a:gd name="connsiteX4" fmla="*/ 212438 w 523442"/>
                  <a:gd name="connsiteY4" fmla="*/ 26718 h 295391"/>
                  <a:gd name="connsiteX0" fmla="*/ 212438 w 523442"/>
                  <a:gd name="connsiteY0" fmla="*/ 26545 h 295218"/>
                  <a:gd name="connsiteX1" fmla="*/ 523442 w 523442"/>
                  <a:gd name="connsiteY1" fmla="*/ 168417 h 295218"/>
                  <a:gd name="connsiteX2" fmla="*/ 523442 w 523442"/>
                  <a:gd name="connsiteY2" fmla="*/ 295218 h 295218"/>
                  <a:gd name="connsiteX3" fmla="*/ 31462 w 523442"/>
                  <a:gd name="connsiteY3" fmla="*/ 290864 h 295218"/>
                  <a:gd name="connsiteX4" fmla="*/ 212438 w 523442"/>
                  <a:gd name="connsiteY4" fmla="*/ 26545 h 295218"/>
                  <a:gd name="connsiteX0" fmla="*/ 212438 w 523442"/>
                  <a:gd name="connsiteY0" fmla="*/ 24053 h 292726"/>
                  <a:gd name="connsiteX1" fmla="*/ 523442 w 523442"/>
                  <a:gd name="connsiteY1" fmla="*/ 165925 h 292726"/>
                  <a:gd name="connsiteX2" fmla="*/ 523442 w 523442"/>
                  <a:gd name="connsiteY2" fmla="*/ 292726 h 292726"/>
                  <a:gd name="connsiteX3" fmla="*/ 31462 w 523442"/>
                  <a:gd name="connsiteY3" fmla="*/ 288372 h 292726"/>
                  <a:gd name="connsiteX4" fmla="*/ 212438 w 523442"/>
                  <a:gd name="connsiteY4" fmla="*/ 24053 h 292726"/>
                  <a:gd name="connsiteX0" fmla="*/ 212438 w 523442"/>
                  <a:gd name="connsiteY0" fmla="*/ 29083 h 297756"/>
                  <a:gd name="connsiteX1" fmla="*/ 523442 w 523442"/>
                  <a:gd name="connsiteY1" fmla="*/ 170955 h 297756"/>
                  <a:gd name="connsiteX2" fmla="*/ 523442 w 523442"/>
                  <a:gd name="connsiteY2" fmla="*/ 297756 h 297756"/>
                  <a:gd name="connsiteX3" fmla="*/ 31462 w 523442"/>
                  <a:gd name="connsiteY3" fmla="*/ 293402 h 297756"/>
                  <a:gd name="connsiteX4" fmla="*/ 212438 w 523442"/>
                  <a:gd name="connsiteY4" fmla="*/ 29083 h 297756"/>
                  <a:gd name="connsiteX0" fmla="*/ 212438 w 523442"/>
                  <a:gd name="connsiteY0" fmla="*/ 28724 h 297397"/>
                  <a:gd name="connsiteX1" fmla="*/ 523442 w 523442"/>
                  <a:gd name="connsiteY1" fmla="*/ 170596 h 297397"/>
                  <a:gd name="connsiteX2" fmla="*/ 523442 w 523442"/>
                  <a:gd name="connsiteY2" fmla="*/ 297397 h 297397"/>
                  <a:gd name="connsiteX3" fmla="*/ 31462 w 523442"/>
                  <a:gd name="connsiteY3" fmla="*/ 293043 h 297397"/>
                  <a:gd name="connsiteX4" fmla="*/ 212438 w 523442"/>
                  <a:gd name="connsiteY4" fmla="*/ 28724 h 297397"/>
                  <a:gd name="connsiteX0" fmla="*/ 212438 w 523442"/>
                  <a:gd name="connsiteY0" fmla="*/ 29830 h 298503"/>
                  <a:gd name="connsiteX1" fmla="*/ 523442 w 523442"/>
                  <a:gd name="connsiteY1" fmla="*/ 171702 h 298503"/>
                  <a:gd name="connsiteX2" fmla="*/ 523442 w 523442"/>
                  <a:gd name="connsiteY2" fmla="*/ 298503 h 298503"/>
                  <a:gd name="connsiteX3" fmla="*/ 31462 w 523442"/>
                  <a:gd name="connsiteY3" fmla="*/ 294149 h 298503"/>
                  <a:gd name="connsiteX4" fmla="*/ 212438 w 523442"/>
                  <a:gd name="connsiteY4" fmla="*/ 29830 h 298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442" h="298503">
                    <a:moveTo>
                      <a:pt x="212438" y="29830"/>
                    </a:moveTo>
                    <a:cubicBezTo>
                      <a:pt x="419054" y="-87416"/>
                      <a:pt x="417633" y="179311"/>
                      <a:pt x="523442" y="171702"/>
                    </a:cubicBezTo>
                    <a:lnTo>
                      <a:pt x="523442" y="298503"/>
                    </a:lnTo>
                    <a:lnTo>
                      <a:pt x="31462" y="294149"/>
                    </a:lnTo>
                    <a:cubicBezTo>
                      <a:pt x="-47912" y="209218"/>
                      <a:pt x="26700" y="40943"/>
                      <a:pt x="212438" y="29830"/>
                    </a:cubicBezTo>
                    <a:close/>
                  </a:path>
                </a:pathLst>
              </a:custGeom>
              <a:solidFill>
                <a:srgbClr val="1BA8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2827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1.48148E-6 L 0.01471 1.48148E-6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750" fill="hold"/>
                                        <p:tgtEl>
                                          <p:spTgt spid="4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A7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8" name="直接连接符 97"/>
          <p:cNvCxnSpPr/>
          <p:nvPr/>
        </p:nvCxnSpPr>
        <p:spPr>
          <a:xfrm>
            <a:off x="1102582" y="1078894"/>
            <a:ext cx="0" cy="373679"/>
          </a:xfrm>
          <a:prstGeom prst="line">
            <a:avLst/>
          </a:prstGeom>
          <a:ln w="19050">
            <a:solidFill>
              <a:srgbClr val="C4EB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1179758" y="1080138"/>
            <a:ext cx="0" cy="373679"/>
          </a:xfrm>
          <a:prstGeom prst="line">
            <a:avLst/>
          </a:prstGeom>
          <a:ln w="19050">
            <a:solidFill>
              <a:srgbClr val="C4EB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1256934" y="1080138"/>
            <a:ext cx="0" cy="373679"/>
          </a:xfrm>
          <a:prstGeom prst="line">
            <a:avLst/>
          </a:prstGeom>
          <a:ln w="19050">
            <a:solidFill>
              <a:srgbClr val="C4EB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1334110" y="1080138"/>
            <a:ext cx="0" cy="373679"/>
          </a:xfrm>
          <a:prstGeom prst="line">
            <a:avLst/>
          </a:prstGeom>
          <a:ln w="19050">
            <a:solidFill>
              <a:srgbClr val="C4EB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1411286" y="1080138"/>
            <a:ext cx="0" cy="373679"/>
          </a:xfrm>
          <a:prstGeom prst="line">
            <a:avLst/>
          </a:prstGeom>
          <a:ln w="19050">
            <a:solidFill>
              <a:srgbClr val="C4EB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1488462" y="1080138"/>
            <a:ext cx="0" cy="373679"/>
          </a:xfrm>
          <a:prstGeom prst="line">
            <a:avLst/>
          </a:prstGeom>
          <a:ln w="19050">
            <a:solidFill>
              <a:srgbClr val="C4EB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1565638" y="1080138"/>
            <a:ext cx="0" cy="373679"/>
          </a:xfrm>
          <a:prstGeom prst="line">
            <a:avLst/>
          </a:prstGeom>
          <a:ln w="19050">
            <a:solidFill>
              <a:srgbClr val="C4EB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>
            <a:off x="1642814" y="1080138"/>
            <a:ext cx="0" cy="373679"/>
          </a:xfrm>
          <a:prstGeom prst="line">
            <a:avLst/>
          </a:prstGeom>
          <a:ln w="19050">
            <a:solidFill>
              <a:srgbClr val="C4EB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>
            <a:off x="1719990" y="1080138"/>
            <a:ext cx="0" cy="373679"/>
          </a:xfrm>
          <a:prstGeom prst="line">
            <a:avLst/>
          </a:prstGeom>
          <a:ln w="19050">
            <a:solidFill>
              <a:srgbClr val="C4EB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1797164" y="1078894"/>
            <a:ext cx="0" cy="373679"/>
          </a:xfrm>
          <a:prstGeom prst="line">
            <a:avLst/>
          </a:prstGeom>
          <a:ln w="19050">
            <a:solidFill>
              <a:srgbClr val="C4EB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541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98"/>
                                        </p:tgtEl>
                                      </p:cBhvr>
                                      <p:by x="100000" y="6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ccel="50000" decel="5000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</p:cBhvr>
                                      <p:by x="100000" y="6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ccel="50000" decel="50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00000" y="6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ccel="50000" decel="50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</p:cBhvr>
                                      <p:by x="100000" y="6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00000" y="6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ccel="50000" decel="5000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00000" y="6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accel="50000" decel="50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00000" y="6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accel="50000" decel="5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00000" y="6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repeatCount="indefinite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00000" y="6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accel="5000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00000" y="6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楼梯"/>
          <p:cNvGrpSpPr/>
          <p:nvPr/>
        </p:nvGrpSpPr>
        <p:grpSpPr>
          <a:xfrm>
            <a:off x="631949" y="1043381"/>
            <a:ext cx="2384864" cy="1880177"/>
            <a:chOff x="-2532108" y="18143"/>
            <a:chExt cx="10096887" cy="7960175"/>
          </a:xfrm>
        </p:grpSpPr>
        <p:sp>
          <p:nvSpPr>
            <p:cNvPr id="125" name="矩形 124"/>
            <p:cNvSpPr/>
            <p:nvPr/>
          </p:nvSpPr>
          <p:spPr>
            <a:xfrm>
              <a:off x="-2532108" y="18143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-2220114" y="336550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-1903185" y="654957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-1583867" y="973364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-1267390" y="1291771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-947847" y="1610178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-626153" y="1928585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-307065" y="2246992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7483" y="2565399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326798" y="2883806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648491" y="3202213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965195" y="3520620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1284741" y="3839027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1602354" y="4157434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1923373" y="4475841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2232473" y="4794248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2551792" y="5112655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2871329" y="5431062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3190649" y="5749469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3509963" y="6067876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3826893" y="6386283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4148816" y="6704690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4468819" y="7023097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4790169" y="7341504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5104608" y="7659911"/>
              <a:ext cx="2460171" cy="318407"/>
            </a:xfrm>
            <a:prstGeom prst="rect">
              <a:avLst/>
            </a:prstGeom>
            <a:solidFill>
              <a:srgbClr val="FCF6CC"/>
            </a:solidFill>
            <a:ln w="12700">
              <a:solidFill>
                <a:srgbClr val="29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37" dirty="0"/>
                <a:t>0</a:t>
              </a:r>
              <a:endParaRPr lang="zh-CN" altLang="en-US" sz="137" dirty="0"/>
            </a:p>
          </p:txBody>
        </p:sp>
      </p:grpSp>
      <p:sp>
        <p:nvSpPr>
          <p:cNvPr id="36" name="遮罩"/>
          <p:cNvSpPr/>
          <p:nvPr/>
        </p:nvSpPr>
        <p:spPr>
          <a:xfrm>
            <a:off x="-6750" y="2571"/>
            <a:ext cx="2893224" cy="2527571"/>
          </a:xfrm>
          <a:custGeom>
            <a:avLst/>
            <a:gdLst>
              <a:gd name="connsiteX0" fmla="*/ 0 w 12249150"/>
              <a:gd name="connsiteY0" fmla="*/ 0 h 6858000"/>
              <a:gd name="connsiteX1" fmla="*/ 12249150 w 12249150"/>
              <a:gd name="connsiteY1" fmla="*/ 0 h 6858000"/>
              <a:gd name="connsiteX2" fmla="*/ 12249150 w 12249150"/>
              <a:gd name="connsiteY2" fmla="*/ 6858000 h 6858000"/>
              <a:gd name="connsiteX3" fmla="*/ 0 w 12249150"/>
              <a:gd name="connsiteY3" fmla="*/ 6858000 h 6858000"/>
              <a:gd name="connsiteX4" fmla="*/ 0 w 12249150"/>
              <a:gd name="connsiteY4" fmla="*/ 0 h 6858000"/>
              <a:gd name="connsiteX5" fmla="*/ 6153150 w 12249150"/>
              <a:gd name="connsiteY5" fmla="*/ 2006600 h 6858000"/>
              <a:gd name="connsiteX6" fmla="*/ 4730750 w 12249150"/>
              <a:gd name="connsiteY6" fmla="*/ 3429000 h 6858000"/>
              <a:gd name="connsiteX7" fmla="*/ 6153150 w 12249150"/>
              <a:gd name="connsiteY7" fmla="*/ 4851400 h 6858000"/>
              <a:gd name="connsiteX8" fmla="*/ 7575550 w 12249150"/>
              <a:gd name="connsiteY8" fmla="*/ 3429000 h 6858000"/>
              <a:gd name="connsiteX9" fmla="*/ 6153150 w 12249150"/>
              <a:gd name="connsiteY9" fmla="*/ 2006600 h 6858000"/>
              <a:gd name="connsiteX0" fmla="*/ 0 w 12249150"/>
              <a:gd name="connsiteY0" fmla="*/ 0 h 8723021"/>
              <a:gd name="connsiteX1" fmla="*/ 12249150 w 12249150"/>
              <a:gd name="connsiteY1" fmla="*/ 1865021 h 8723021"/>
              <a:gd name="connsiteX2" fmla="*/ 12249150 w 12249150"/>
              <a:gd name="connsiteY2" fmla="*/ 8723021 h 8723021"/>
              <a:gd name="connsiteX3" fmla="*/ 0 w 12249150"/>
              <a:gd name="connsiteY3" fmla="*/ 8723021 h 8723021"/>
              <a:gd name="connsiteX4" fmla="*/ 0 w 12249150"/>
              <a:gd name="connsiteY4" fmla="*/ 0 h 8723021"/>
              <a:gd name="connsiteX5" fmla="*/ 6153150 w 12249150"/>
              <a:gd name="connsiteY5" fmla="*/ 3871621 h 8723021"/>
              <a:gd name="connsiteX6" fmla="*/ 4730750 w 12249150"/>
              <a:gd name="connsiteY6" fmla="*/ 5294021 h 8723021"/>
              <a:gd name="connsiteX7" fmla="*/ 6153150 w 12249150"/>
              <a:gd name="connsiteY7" fmla="*/ 6716421 h 8723021"/>
              <a:gd name="connsiteX8" fmla="*/ 7575550 w 12249150"/>
              <a:gd name="connsiteY8" fmla="*/ 5294021 h 8723021"/>
              <a:gd name="connsiteX9" fmla="*/ 6153150 w 12249150"/>
              <a:gd name="connsiteY9" fmla="*/ 3871621 h 8723021"/>
              <a:gd name="connsiteX0" fmla="*/ 0 w 12249150"/>
              <a:gd name="connsiteY0" fmla="*/ 28256 h 8751277"/>
              <a:gd name="connsiteX1" fmla="*/ 12249150 w 12249150"/>
              <a:gd name="connsiteY1" fmla="*/ 0 h 8751277"/>
              <a:gd name="connsiteX2" fmla="*/ 12249150 w 12249150"/>
              <a:gd name="connsiteY2" fmla="*/ 8751277 h 8751277"/>
              <a:gd name="connsiteX3" fmla="*/ 0 w 12249150"/>
              <a:gd name="connsiteY3" fmla="*/ 8751277 h 8751277"/>
              <a:gd name="connsiteX4" fmla="*/ 0 w 12249150"/>
              <a:gd name="connsiteY4" fmla="*/ 28256 h 8751277"/>
              <a:gd name="connsiteX5" fmla="*/ 6153150 w 12249150"/>
              <a:gd name="connsiteY5" fmla="*/ 3899877 h 8751277"/>
              <a:gd name="connsiteX6" fmla="*/ 4730750 w 12249150"/>
              <a:gd name="connsiteY6" fmla="*/ 5322277 h 8751277"/>
              <a:gd name="connsiteX7" fmla="*/ 6153150 w 12249150"/>
              <a:gd name="connsiteY7" fmla="*/ 6744677 h 8751277"/>
              <a:gd name="connsiteX8" fmla="*/ 7575550 w 12249150"/>
              <a:gd name="connsiteY8" fmla="*/ 5322277 h 8751277"/>
              <a:gd name="connsiteX9" fmla="*/ 6153150 w 12249150"/>
              <a:gd name="connsiteY9" fmla="*/ 3899877 h 8751277"/>
              <a:gd name="connsiteX0" fmla="*/ 0 w 12249150"/>
              <a:gd name="connsiteY0" fmla="*/ 28256 h 10644554"/>
              <a:gd name="connsiteX1" fmla="*/ 12249150 w 12249150"/>
              <a:gd name="connsiteY1" fmla="*/ 0 h 10644554"/>
              <a:gd name="connsiteX2" fmla="*/ 12249150 w 12249150"/>
              <a:gd name="connsiteY2" fmla="*/ 10644554 h 10644554"/>
              <a:gd name="connsiteX3" fmla="*/ 0 w 12249150"/>
              <a:gd name="connsiteY3" fmla="*/ 8751277 h 10644554"/>
              <a:gd name="connsiteX4" fmla="*/ 0 w 12249150"/>
              <a:gd name="connsiteY4" fmla="*/ 28256 h 10644554"/>
              <a:gd name="connsiteX5" fmla="*/ 6153150 w 12249150"/>
              <a:gd name="connsiteY5" fmla="*/ 3899877 h 10644554"/>
              <a:gd name="connsiteX6" fmla="*/ 4730750 w 12249150"/>
              <a:gd name="connsiteY6" fmla="*/ 5322277 h 10644554"/>
              <a:gd name="connsiteX7" fmla="*/ 6153150 w 12249150"/>
              <a:gd name="connsiteY7" fmla="*/ 6744677 h 10644554"/>
              <a:gd name="connsiteX8" fmla="*/ 7575550 w 12249150"/>
              <a:gd name="connsiteY8" fmla="*/ 5322277 h 10644554"/>
              <a:gd name="connsiteX9" fmla="*/ 6153150 w 12249150"/>
              <a:gd name="connsiteY9" fmla="*/ 3899877 h 10644554"/>
              <a:gd name="connsiteX0" fmla="*/ 0 w 12249150"/>
              <a:gd name="connsiteY0" fmla="*/ 28256 h 10701074"/>
              <a:gd name="connsiteX1" fmla="*/ 12249150 w 12249150"/>
              <a:gd name="connsiteY1" fmla="*/ 0 h 10701074"/>
              <a:gd name="connsiteX2" fmla="*/ 12249150 w 12249150"/>
              <a:gd name="connsiteY2" fmla="*/ 10644554 h 10701074"/>
              <a:gd name="connsiteX3" fmla="*/ 56516 w 12249150"/>
              <a:gd name="connsiteY3" fmla="*/ 10701074 h 10701074"/>
              <a:gd name="connsiteX4" fmla="*/ 0 w 12249150"/>
              <a:gd name="connsiteY4" fmla="*/ 28256 h 10701074"/>
              <a:gd name="connsiteX5" fmla="*/ 6153150 w 12249150"/>
              <a:gd name="connsiteY5" fmla="*/ 3899877 h 10701074"/>
              <a:gd name="connsiteX6" fmla="*/ 4730750 w 12249150"/>
              <a:gd name="connsiteY6" fmla="*/ 5322277 h 10701074"/>
              <a:gd name="connsiteX7" fmla="*/ 6153150 w 12249150"/>
              <a:gd name="connsiteY7" fmla="*/ 6744677 h 10701074"/>
              <a:gd name="connsiteX8" fmla="*/ 7575550 w 12249150"/>
              <a:gd name="connsiteY8" fmla="*/ 5322277 h 10701074"/>
              <a:gd name="connsiteX9" fmla="*/ 6153150 w 12249150"/>
              <a:gd name="connsiteY9" fmla="*/ 3899877 h 1070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49150" h="10701074">
                <a:moveTo>
                  <a:pt x="0" y="28256"/>
                </a:moveTo>
                <a:lnTo>
                  <a:pt x="12249150" y="0"/>
                </a:lnTo>
                <a:lnTo>
                  <a:pt x="12249150" y="10644554"/>
                </a:lnTo>
                <a:lnTo>
                  <a:pt x="56516" y="10701074"/>
                </a:lnTo>
                <a:lnTo>
                  <a:pt x="0" y="28256"/>
                </a:lnTo>
                <a:close/>
                <a:moveTo>
                  <a:pt x="6153150" y="3899877"/>
                </a:moveTo>
                <a:cubicBezTo>
                  <a:pt x="5367580" y="3899877"/>
                  <a:pt x="4730750" y="4536707"/>
                  <a:pt x="4730750" y="5322277"/>
                </a:cubicBezTo>
                <a:cubicBezTo>
                  <a:pt x="4730750" y="6107847"/>
                  <a:pt x="5367580" y="6744677"/>
                  <a:pt x="6153150" y="6744677"/>
                </a:cubicBezTo>
                <a:cubicBezTo>
                  <a:pt x="6938720" y="6744677"/>
                  <a:pt x="7575550" y="6107847"/>
                  <a:pt x="7575550" y="5322277"/>
                </a:cubicBezTo>
                <a:cubicBezTo>
                  <a:pt x="7575550" y="4536707"/>
                  <a:pt x="6938720" y="3899877"/>
                  <a:pt x="6153150" y="3899877"/>
                </a:cubicBezTo>
                <a:close/>
              </a:path>
            </a:pathLst>
          </a:custGeom>
          <a:solidFill>
            <a:srgbClr val="FCF6CC"/>
          </a:solidFill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12" name="椭圆 11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31" name="椭圆 30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32" name="椭圆 31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33" name="椭圆 32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34" name="椭圆 33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35" name="椭圆 34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37" name="椭圆 36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38" name="椭圆 37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39" name="椭圆 38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40" name="椭圆 39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41" name="椭圆 40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42" name="椭圆 41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43" name="椭圆 42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44" name="椭圆 43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45" name="椭圆 44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46" name="椭圆 45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47" name="椭圆 46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48" name="椭圆 47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49" name="椭圆 48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50" name="椭圆 49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51" name="椭圆 50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  <p:sp>
        <p:nvSpPr>
          <p:cNvPr id="52" name="椭圆 51"/>
          <p:cNvSpPr/>
          <p:nvPr/>
        </p:nvSpPr>
        <p:spPr>
          <a:xfrm>
            <a:off x="1406020" y="1176414"/>
            <a:ext cx="103970" cy="107877"/>
          </a:xfrm>
          <a:prstGeom prst="ellipse">
            <a:avLst/>
          </a:prstGeom>
          <a:noFill/>
          <a:ln w="12700">
            <a:solidFill>
              <a:srgbClr val="295D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7"/>
          </a:p>
        </p:txBody>
      </p:sp>
    </p:spTree>
    <p:extLst>
      <p:ext uri="{BB962C8B-B14F-4D97-AF65-F5344CB8AC3E}">
        <p14:creationId xmlns:p14="http://schemas.microsoft.com/office/powerpoint/2010/main" val="428935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208 -0.00093 L -0.6677 -1.18426 " pathEditMode="relative" rAng="0" ptsTypes="AA">
                                          <p:cBhvr>
                                            <p:cTn id="6" dur="64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281" y="-5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accel="10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64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1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1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accel="100000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1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1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grpId="3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100000" fill="hold" grpId="0" nodeType="withEffect" p14:presetBounceEnd="50000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2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64" presetClass="path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2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" presetClass="exit" presetSubtype="0" fill="hold" grpId="2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3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accel="100000" fill="hold" grpId="0" nodeType="withEffect" p14:presetBounceEnd="50000">
                                      <p:stCondLst>
                                        <p:cond delay="750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3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4" presetClass="path" presetSubtype="0" fill="hold" grpId="1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34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grpId="3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accel="100000" fill="hold" grpId="0" nodeType="withEffect" p14:presetBounceEnd="50000">
                                      <p:stCondLst>
                                        <p:cond delay="1000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64" presetClass="path" presetSubtype="0" fill="hold" grpId="1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42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grpId="2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3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42" presetClass="path" presetSubtype="0" accel="100000" fill="hold" grpId="0" nodeType="withEffect" p14:presetBounceEnd="50000">
                                      <p:stCondLst>
                                        <p:cond delay="1250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4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64" presetClass="path" presetSubtype="0" fill="hold" grpId="1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50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" presetClass="exit" presetSubtype="0" fill="hold" grpId="2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3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accel="100000" fill="hold" grpId="0" nodeType="withEffect" p14:presetBounceEnd="50000">
                                      <p:stCondLst>
                                        <p:cond delay="1500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5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64" presetClass="path" presetSubtype="0" fill="hold" grpId="1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58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" presetClass="exit" presetSubtype="0" fill="hold" grpId="2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3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100000" fill="hold" grpId="0" nodeType="withEffect" p14:presetBounceEnd="50000">
                                      <p:stCondLst>
                                        <p:cond delay="1750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6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4" presetClass="path" presetSubtype="0" fill="hold" grpId="1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66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3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42" presetClass="path" presetSubtype="0" accel="100000" fill="hold" grpId="0" nodeType="withEffect" p14:presetBounceEnd="50000">
                                      <p:stCondLst>
                                        <p:cond delay="2000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7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64" presetClass="path" presetSubtype="0" fill="hold" grpId="1" nodeType="withEffect">
                                      <p:stCondLst>
                                        <p:cond delay="210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74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grpId="2" nodeType="withEffect">
                                      <p:stCondLst>
                                        <p:cond delay="22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ntr" presetSubtype="0" fill="hold" grpId="3" nodeType="withEffect">
                                      <p:stCondLst>
                                        <p:cond delay="22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42" presetClass="path" presetSubtype="0" accel="100000" fill="hold" grpId="0" nodeType="withEffect" p14:presetBounceEnd="50000">
                                      <p:stCondLst>
                                        <p:cond delay="2250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64" presetClass="path" presetSubtype="0" fill="hold" grpId="1" nodeType="withEffect">
                                      <p:stCondLst>
                                        <p:cond delay="235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8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1" presetClass="exit" presetSubtype="0" fill="hold" grpId="2" nodeType="withEffect">
                                      <p:stCondLst>
                                        <p:cond delay="25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grpId="3" nodeType="withEffect">
                                      <p:stCondLst>
                                        <p:cond delay="25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42" presetClass="path" presetSubtype="0" accel="100000" fill="hold" grpId="0" nodeType="withEffect" p14:presetBounceEnd="50000">
                                      <p:stCondLst>
                                        <p:cond delay="2500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8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64" presetClass="path" presetSubtype="0" fill="hold" grpId="1" nodeType="withEffect">
                                      <p:stCondLst>
                                        <p:cond delay="260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90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1" presetClass="exit" presetSubtype="0" fill="hold" grpId="2" nodeType="withEffect">
                                      <p:stCondLst>
                                        <p:cond delay="275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ntr" presetSubtype="0" fill="hold" grpId="3" nodeType="withEffect">
                                      <p:stCondLst>
                                        <p:cond delay="27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42" presetClass="path" presetSubtype="0" accel="100000" fill="hold" grpId="0" nodeType="withEffect" p14:presetBounceEnd="50000">
                                      <p:stCondLst>
                                        <p:cond delay="2750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96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" presetID="64" presetClass="path" presetSubtype="0" fill="hold" grpId="1" nodeType="withEffect">
                                      <p:stCondLst>
                                        <p:cond delay="285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98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" presetClass="exit" presetSubtype="0" fill="hold" grpId="2" nodeType="withEffect">
                                      <p:stCondLst>
                                        <p:cond delay="30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" presetClass="entr" presetSubtype="0" fill="hold" grpId="3" nodeType="withEffect">
                                      <p:stCondLst>
                                        <p:cond delay="30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100000" fill="hold" grpId="0" nodeType="withEffect" p14:presetBounceEnd="50000">
                                      <p:stCondLst>
                                        <p:cond delay="3000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10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64" presetClass="path" presetSubtype="0" fill="hold" grpId="1" nodeType="withEffect">
                                      <p:stCondLst>
                                        <p:cond delay="310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106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1" presetClass="exit" presetSubtype="0" fill="hold" grpId="2" nodeType="withEffect">
                                      <p:stCondLst>
                                        <p:cond delay="325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1" presetClass="entr" presetSubtype="0" fill="hold" grpId="3" nodeType="withEffect">
                                      <p:stCondLst>
                                        <p:cond delay="325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accel="100000" fill="hold" grpId="0" nodeType="withEffect" p14:presetBounceEnd="50000">
                                      <p:stCondLst>
                                        <p:cond delay="3250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1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64" presetClass="path" presetSubtype="0" fill="hold" grpId="1" nodeType="withEffect">
                                      <p:stCondLst>
                                        <p:cond delay="335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114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1" presetClass="exit" presetSubtype="0" fill="hold" grpId="2" nodeType="withEffect">
                                      <p:stCondLst>
                                        <p:cond delay="35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" presetClass="entr" presetSubtype="0" fill="hold" grpId="3" nodeType="withEffect">
                                      <p:stCondLst>
                                        <p:cond delay="350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42" presetClass="path" presetSubtype="0" accel="100000" fill="hold" grpId="0" nodeType="withEffect" p14:presetBounceEnd="50000">
                                      <p:stCondLst>
                                        <p:cond delay="3500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12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64" presetClass="path" presetSubtype="0" fill="hold" grpId="1" nodeType="withEffect">
                                      <p:stCondLst>
                                        <p:cond delay="360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122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1" presetClass="exit" presetSubtype="0" fill="hold" grpId="2" nodeType="withEffect">
                                      <p:stCondLst>
                                        <p:cond delay="375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" presetClass="entr" presetSubtype="0" fill="hold" grpId="3" nodeType="withEffect">
                                      <p:stCondLst>
                                        <p:cond delay="375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42" presetClass="path" presetSubtype="0" accel="100000" fill="hold" grpId="0" nodeType="withEffect" p14:presetBounceEnd="50000">
                                      <p:stCondLst>
                                        <p:cond delay="3750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12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64" presetClass="path" presetSubtype="0" fill="hold" grpId="1" nodeType="withEffect">
                                      <p:stCondLst>
                                        <p:cond delay="385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130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1" presetID="1" presetClass="exit" presetSubtype="0" fill="hold" grpId="2" nodeType="withEffect">
                                      <p:stCondLst>
                                        <p:cond delay="40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ntr" presetSubtype="0" fill="hold" grpId="3" nodeType="withEffect">
                                      <p:stCondLst>
                                        <p:cond delay="400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42" presetClass="path" presetSubtype="0" accel="100000" fill="hold" grpId="0" nodeType="withEffect" p14:presetBounceEnd="50000">
                                      <p:stCondLst>
                                        <p:cond delay="4000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1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64" presetClass="path" presetSubtype="0" fill="hold" grpId="1" nodeType="withEffect">
                                      <p:stCondLst>
                                        <p:cond delay="410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138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2" nodeType="withEffect">
                                      <p:stCondLst>
                                        <p:cond delay="425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ntr" presetSubtype="0" fill="hold" grpId="3" nodeType="withEffect">
                                      <p:stCondLst>
                                        <p:cond delay="425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accel="100000" fill="hold" grpId="0" nodeType="withEffect" p14:presetBounceEnd="50000">
                                      <p:stCondLst>
                                        <p:cond delay="4250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14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64" presetClass="path" presetSubtype="0" fill="hold" grpId="1" nodeType="withEffect">
                                      <p:stCondLst>
                                        <p:cond delay="435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146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1" presetClass="exit" presetSubtype="0" fill="hold" grpId="2" nodeType="withEffect">
                                      <p:stCondLst>
                                        <p:cond delay="45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ntr" presetSubtype="0" fill="hold" grpId="3" nodeType="withEffect">
                                      <p:stCondLst>
                                        <p:cond delay="450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42" presetClass="path" presetSubtype="0" accel="100000" fill="hold" grpId="0" nodeType="withEffect" p14:presetBounceEnd="50000">
                                      <p:stCondLst>
                                        <p:cond delay="4500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15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" presetID="64" presetClass="path" presetSubtype="0" fill="hold" grpId="1" nodeType="withEffect">
                                      <p:stCondLst>
                                        <p:cond delay="460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154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1" presetClass="exit" presetSubtype="0" fill="hold" grpId="2" nodeType="withEffect">
                                      <p:stCondLst>
                                        <p:cond delay="47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ntr" presetSubtype="0" fill="hold" grpId="3" nodeType="withEffect">
                                      <p:stCondLst>
                                        <p:cond delay="475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42" presetClass="path" presetSubtype="0" accel="100000" fill="hold" grpId="0" nodeType="withEffect" p14:presetBounceEnd="50000">
                                      <p:stCondLst>
                                        <p:cond delay="4750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16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" presetID="64" presetClass="path" presetSubtype="0" fill="hold" grpId="1" nodeType="withEffect">
                                      <p:stCondLst>
                                        <p:cond delay="485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162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1" presetClass="exit" presetSubtype="0" fill="hold" grpId="2" nodeType="withEffect">
                                      <p:stCondLst>
                                        <p:cond delay="500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" presetClass="entr" presetSubtype="0" fill="hold" grpId="3" nodeType="withEffect">
                                      <p:stCondLst>
                                        <p:cond delay="500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accel="100000" fill="hold" grpId="0" nodeType="withEffect" p14:presetBounceEnd="50000">
                                      <p:stCondLst>
                                        <p:cond delay="50000"/>
                                      </p:stCondLst>
                                      <p:childTnLst>
                                        <p:animMotion origin="layout" path="M -3.94708E-6 -2.78513E-6 L -3.94708E-6 0.03214 " pathEditMode="relative" rAng="0" ptsTypes="AA" p14:bounceEnd="50000">
                                          <p:cBhvr>
                                            <p:cTn id="16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64" presetClass="path" presetSubtype="0" fill="hold" grpId="1" nodeType="withEffect">
                                      <p:stCondLst>
                                        <p:cond delay="51000"/>
                                      </p:stCondLst>
                                      <p:childTnLst>
                                        <p:animMotion origin="layout" path="M -3.94708E-6 0.03214 L -3.94708E-6 -2.78513E-6 " pathEditMode="relative" rAng="0" ptsTypes="AA">
                                          <p:cBhvr>
                                            <p:cTn id="170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1" presetClass="exit" presetSubtype="0" fill="hold" grpId="2" nodeType="withEffect">
                                      <p:stCondLst>
                                        <p:cond delay="525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grpId="1" nodeType="withEffect">
                                      <p:stCondLst>
                                        <p:cond delay="525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accel="100000" fill="hold" grpId="0" nodeType="withEffect" p14:presetBounceEnd="48000">
                                      <p:stCondLst>
                                        <p:cond delay="52500"/>
                                      </p:stCondLst>
                                      <p:childTnLst>
                                        <p:animMotion origin="layout" path="M -3.94708E-6 -2.78513E-6 L -3.94708E-6 0.19912 " pathEditMode="relative" rAng="0" ptsTypes="AA" p14:bounceEnd="48000">
                                          <p:cBhvr>
                                            <p:cTn id="17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9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12" grpId="2" animBg="1"/>
          <p:bldP spid="31" grpId="0" animBg="1"/>
          <p:bldP spid="31" grpId="1" animBg="1"/>
          <p:bldP spid="31" grpId="2" animBg="1"/>
          <p:bldP spid="31" grpId="3" animBg="1"/>
          <p:bldP spid="32" grpId="0" animBg="1"/>
          <p:bldP spid="32" grpId="1" animBg="1"/>
          <p:bldP spid="32" grpId="2" animBg="1"/>
          <p:bldP spid="32" grpId="3" animBg="1"/>
          <p:bldP spid="33" grpId="0" animBg="1"/>
          <p:bldP spid="33" grpId="1" animBg="1"/>
          <p:bldP spid="33" grpId="2" animBg="1"/>
          <p:bldP spid="33" grpId="3" animBg="1"/>
          <p:bldP spid="34" grpId="0" animBg="1"/>
          <p:bldP spid="34" grpId="1" animBg="1"/>
          <p:bldP spid="34" grpId="2" animBg="1"/>
          <p:bldP spid="34" grpId="3" animBg="1"/>
          <p:bldP spid="35" grpId="0" animBg="1"/>
          <p:bldP spid="35" grpId="1" animBg="1"/>
          <p:bldP spid="35" grpId="2" animBg="1"/>
          <p:bldP spid="35" grpId="3" animBg="1"/>
          <p:bldP spid="37" grpId="0" animBg="1"/>
          <p:bldP spid="37" grpId="1" animBg="1"/>
          <p:bldP spid="37" grpId="2" animBg="1"/>
          <p:bldP spid="37" grpId="3" animBg="1"/>
          <p:bldP spid="38" grpId="0" animBg="1"/>
          <p:bldP spid="38" grpId="1" animBg="1"/>
          <p:bldP spid="38" grpId="2" animBg="1"/>
          <p:bldP spid="38" grpId="3" animBg="1"/>
          <p:bldP spid="39" grpId="0" animBg="1"/>
          <p:bldP spid="39" grpId="1" animBg="1"/>
          <p:bldP spid="39" grpId="2" animBg="1"/>
          <p:bldP spid="39" grpId="3" animBg="1"/>
          <p:bldP spid="40" grpId="0" animBg="1"/>
          <p:bldP spid="40" grpId="1" animBg="1"/>
          <p:bldP spid="40" grpId="2" animBg="1"/>
          <p:bldP spid="40" grpId="3" animBg="1"/>
          <p:bldP spid="41" grpId="0" animBg="1"/>
          <p:bldP spid="41" grpId="1" animBg="1"/>
          <p:bldP spid="41" grpId="2" animBg="1"/>
          <p:bldP spid="41" grpId="3" animBg="1"/>
          <p:bldP spid="42" grpId="0" animBg="1"/>
          <p:bldP spid="42" grpId="1" animBg="1"/>
          <p:bldP spid="42" grpId="2" animBg="1"/>
          <p:bldP spid="42" grpId="3" animBg="1"/>
          <p:bldP spid="43" grpId="0" animBg="1"/>
          <p:bldP spid="43" grpId="1" animBg="1"/>
          <p:bldP spid="43" grpId="2" animBg="1"/>
          <p:bldP spid="43" grpId="3" animBg="1"/>
          <p:bldP spid="44" grpId="0" animBg="1"/>
          <p:bldP spid="44" grpId="1" animBg="1"/>
          <p:bldP spid="44" grpId="2" animBg="1"/>
          <p:bldP spid="44" grpId="3" animBg="1"/>
          <p:bldP spid="45" grpId="0" animBg="1"/>
          <p:bldP spid="45" grpId="1" animBg="1"/>
          <p:bldP spid="45" grpId="2" animBg="1"/>
          <p:bldP spid="45" grpId="3" animBg="1"/>
          <p:bldP spid="46" grpId="0" animBg="1"/>
          <p:bldP spid="46" grpId="1" animBg="1"/>
          <p:bldP spid="46" grpId="2" animBg="1"/>
          <p:bldP spid="46" grpId="3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9" grpId="0" animBg="1"/>
          <p:bldP spid="49" grpId="1" animBg="1"/>
          <p:bldP spid="49" grpId="2" animBg="1"/>
          <p:bldP spid="49" grpId="3" animBg="1"/>
          <p:bldP spid="50" grpId="0" animBg="1"/>
          <p:bldP spid="50" grpId="1" animBg="1"/>
          <p:bldP spid="50" grpId="2" animBg="1"/>
          <p:bldP spid="5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208 -0.00093 L -0.6677 -1.18426 " pathEditMode="relative" rAng="0" ptsTypes="AA">
                                          <p:cBhvr>
                                            <p:cTn id="6" dur="64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281" y="-5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64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1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1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accel="100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1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1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grpId="3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10000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2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64" presetClass="path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2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" presetClass="exit" presetSubtype="0" fill="hold" grpId="2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3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accel="10000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3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4" presetClass="path" presetSubtype="0" fill="hold" grpId="1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34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grpId="3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accel="100000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64" presetClass="path" presetSubtype="0" fill="hold" grpId="1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42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grpId="2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3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42" presetClass="path" presetSubtype="0" accel="100000" fill="hold" grpId="0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4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64" presetClass="path" presetSubtype="0" fill="hold" grpId="1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50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" presetClass="exit" presetSubtype="0" fill="hold" grpId="2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3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accel="100000" fill="hold" grpId="0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5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64" presetClass="path" presetSubtype="0" fill="hold" grpId="1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58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" presetClass="exit" presetSubtype="0" fill="hold" grpId="2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3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100000" fill="hold" grpId="0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6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4" presetClass="path" presetSubtype="0" fill="hold" grpId="1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66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3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42" presetClass="path" presetSubtype="0" accel="100000" fill="hold" grpId="0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7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64" presetClass="path" presetSubtype="0" fill="hold" grpId="1" nodeType="withEffect">
                                      <p:stCondLst>
                                        <p:cond delay="210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74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grpId="2" nodeType="withEffect">
                                      <p:stCondLst>
                                        <p:cond delay="22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ntr" presetSubtype="0" fill="hold" grpId="3" nodeType="withEffect">
                                      <p:stCondLst>
                                        <p:cond delay="22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42" presetClass="path" presetSubtype="0" accel="100000" fill="hold" grpId="0" nodeType="withEffect">
                                      <p:stCondLst>
                                        <p:cond delay="2250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64" presetClass="path" presetSubtype="0" fill="hold" grpId="1" nodeType="withEffect">
                                      <p:stCondLst>
                                        <p:cond delay="235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8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1" presetClass="exit" presetSubtype="0" fill="hold" grpId="2" nodeType="withEffect">
                                      <p:stCondLst>
                                        <p:cond delay="25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grpId="3" nodeType="withEffect">
                                      <p:stCondLst>
                                        <p:cond delay="25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42" presetClass="path" presetSubtype="0" accel="100000" fill="hold" grpId="0" nodeType="withEffect">
                                      <p:stCondLst>
                                        <p:cond delay="2500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8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64" presetClass="path" presetSubtype="0" fill="hold" grpId="1" nodeType="withEffect">
                                      <p:stCondLst>
                                        <p:cond delay="260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90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1" presetClass="exit" presetSubtype="0" fill="hold" grpId="2" nodeType="withEffect">
                                      <p:stCondLst>
                                        <p:cond delay="275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ntr" presetSubtype="0" fill="hold" grpId="3" nodeType="withEffect">
                                      <p:stCondLst>
                                        <p:cond delay="27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42" presetClass="path" presetSubtype="0" accel="100000" fill="hold" grpId="0" nodeType="withEffect">
                                      <p:stCondLst>
                                        <p:cond delay="2750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96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" presetID="64" presetClass="path" presetSubtype="0" fill="hold" grpId="1" nodeType="withEffect">
                                      <p:stCondLst>
                                        <p:cond delay="285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98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" presetClass="exit" presetSubtype="0" fill="hold" grpId="2" nodeType="withEffect">
                                      <p:stCondLst>
                                        <p:cond delay="30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" presetClass="entr" presetSubtype="0" fill="hold" grpId="3" nodeType="withEffect">
                                      <p:stCondLst>
                                        <p:cond delay="30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100000" fill="hold" grpId="0" nodeType="withEffect">
                                      <p:stCondLst>
                                        <p:cond delay="3000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10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64" presetClass="path" presetSubtype="0" fill="hold" grpId="1" nodeType="withEffect">
                                      <p:stCondLst>
                                        <p:cond delay="310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106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1" presetClass="exit" presetSubtype="0" fill="hold" grpId="2" nodeType="withEffect">
                                      <p:stCondLst>
                                        <p:cond delay="325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1" presetClass="entr" presetSubtype="0" fill="hold" grpId="3" nodeType="withEffect">
                                      <p:stCondLst>
                                        <p:cond delay="325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accel="100000" fill="hold" grpId="0" nodeType="withEffect">
                                      <p:stCondLst>
                                        <p:cond delay="3250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1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64" presetClass="path" presetSubtype="0" fill="hold" grpId="1" nodeType="withEffect">
                                      <p:stCondLst>
                                        <p:cond delay="335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114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1" presetClass="exit" presetSubtype="0" fill="hold" grpId="2" nodeType="withEffect">
                                      <p:stCondLst>
                                        <p:cond delay="35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" presetClass="entr" presetSubtype="0" fill="hold" grpId="3" nodeType="withEffect">
                                      <p:stCondLst>
                                        <p:cond delay="350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42" presetClass="path" presetSubtype="0" accel="100000" fill="hold" grpId="0" nodeType="withEffect">
                                      <p:stCondLst>
                                        <p:cond delay="3500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12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64" presetClass="path" presetSubtype="0" fill="hold" grpId="1" nodeType="withEffect">
                                      <p:stCondLst>
                                        <p:cond delay="360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122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1" presetClass="exit" presetSubtype="0" fill="hold" grpId="2" nodeType="withEffect">
                                      <p:stCondLst>
                                        <p:cond delay="375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" presetClass="entr" presetSubtype="0" fill="hold" grpId="3" nodeType="withEffect">
                                      <p:stCondLst>
                                        <p:cond delay="375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42" presetClass="path" presetSubtype="0" accel="100000" fill="hold" grpId="0" nodeType="withEffect">
                                      <p:stCondLst>
                                        <p:cond delay="3750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12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64" presetClass="path" presetSubtype="0" fill="hold" grpId="1" nodeType="withEffect">
                                      <p:stCondLst>
                                        <p:cond delay="385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130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1" presetID="1" presetClass="exit" presetSubtype="0" fill="hold" grpId="2" nodeType="withEffect">
                                      <p:stCondLst>
                                        <p:cond delay="40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ntr" presetSubtype="0" fill="hold" grpId="3" nodeType="withEffect">
                                      <p:stCondLst>
                                        <p:cond delay="400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42" presetClass="path" presetSubtype="0" accel="100000" fill="hold" grpId="0" nodeType="withEffect">
                                      <p:stCondLst>
                                        <p:cond delay="4000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1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64" presetClass="path" presetSubtype="0" fill="hold" grpId="1" nodeType="withEffect">
                                      <p:stCondLst>
                                        <p:cond delay="410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138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2" nodeType="withEffect">
                                      <p:stCondLst>
                                        <p:cond delay="425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ntr" presetSubtype="0" fill="hold" grpId="3" nodeType="withEffect">
                                      <p:stCondLst>
                                        <p:cond delay="425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accel="100000" fill="hold" grpId="0" nodeType="withEffect">
                                      <p:stCondLst>
                                        <p:cond delay="4250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14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64" presetClass="path" presetSubtype="0" fill="hold" grpId="1" nodeType="withEffect">
                                      <p:stCondLst>
                                        <p:cond delay="435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146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1" presetClass="exit" presetSubtype="0" fill="hold" grpId="2" nodeType="withEffect">
                                      <p:stCondLst>
                                        <p:cond delay="45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ntr" presetSubtype="0" fill="hold" grpId="3" nodeType="withEffect">
                                      <p:stCondLst>
                                        <p:cond delay="450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42" presetClass="path" presetSubtype="0" accel="100000" fill="hold" grpId="0" nodeType="withEffect">
                                      <p:stCondLst>
                                        <p:cond delay="4500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15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" presetID="64" presetClass="path" presetSubtype="0" fill="hold" grpId="1" nodeType="withEffect">
                                      <p:stCondLst>
                                        <p:cond delay="460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154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1" presetClass="exit" presetSubtype="0" fill="hold" grpId="2" nodeType="withEffect">
                                      <p:stCondLst>
                                        <p:cond delay="47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ntr" presetSubtype="0" fill="hold" grpId="3" nodeType="withEffect">
                                      <p:stCondLst>
                                        <p:cond delay="475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42" presetClass="path" presetSubtype="0" accel="100000" fill="hold" grpId="0" nodeType="withEffect">
                                      <p:stCondLst>
                                        <p:cond delay="4750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16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" presetID="64" presetClass="path" presetSubtype="0" fill="hold" grpId="1" nodeType="withEffect">
                                      <p:stCondLst>
                                        <p:cond delay="485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162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1" presetClass="exit" presetSubtype="0" fill="hold" grpId="2" nodeType="withEffect">
                                      <p:stCondLst>
                                        <p:cond delay="500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" presetClass="entr" presetSubtype="0" fill="hold" grpId="3" nodeType="withEffect">
                                      <p:stCondLst>
                                        <p:cond delay="500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accel="100000" fill="hold" grpId="0" nodeType="withEffect">
                                      <p:stCondLst>
                                        <p:cond delay="50000"/>
                                      </p:stCondLst>
                                      <p:childTnLst>
                                        <p:animMotion origin="layout" path="M 0 -1.48148E-6 L 0 0.03218 " pathEditMode="relative" rAng="0" ptsTypes="AA">
                                          <p:cBhvr>
                                            <p:cTn id="16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64" presetClass="path" presetSubtype="0" fill="hold" grpId="1" nodeType="withEffect">
                                      <p:stCondLst>
                                        <p:cond delay="51000"/>
                                      </p:stCondLst>
                                      <p:childTnLst>
                                        <p:animMotion origin="layout" path="M 0 0.03218 L 0 -1.48148E-6 " pathEditMode="relative" rAng="0" ptsTypes="AA">
                                          <p:cBhvr>
                                            <p:cTn id="170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1" presetClass="exit" presetSubtype="0" fill="hold" grpId="2" nodeType="withEffect">
                                      <p:stCondLst>
                                        <p:cond delay="525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grpId="3" nodeType="withEffect">
                                      <p:stCondLst>
                                        <p:cond delay="525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accel="100000" fill="hold" grpId="0" nodeType="withEffect">
                                      <p:stCondLst>
                                        <p:cond delay="52500"/>
                                      </p:stCondLst>
                                      <p:childTnLst>
                                        <p:animMotion origin="layout" path="M 0 -1.48148E-6 L 0 0.19908 " pathEditMode="relative" rAng="0" ptsTypes="AA">
                                          <p:cBhvr>
                                            <p:cTn id="17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95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12" grpId="2" animBg="1"/>
          <p:bldP spid="31" grpId="0" animBg="1"/>
          <p:bldP spid="31" grpId="1" animBg="1"/>
          <p:bldP spid="31" grpId="2" animBg="1"/>
          <p:bldP spid="31" grpId="3" animBg="1"/>
          <p:bldP spid="32" grpId="0" animBg="1"/>
          <p:bldP spid="32" grpId="1" animBg="1"/>
          <p:bldP spid="32" grpId="2" animBg="1"/>
          <p:bldP spid="32" grpId="3" animBg="1"/>
          <p:bldP spid="33" grpId="0" animBg="1"/>
          <p:bldP spid="33" grpId="1" animBg="1"/>
          <p:bldP spid="33" grpId="2" animBg="1"/>
          <p:bldP spid="33" grpId="3" animBg="1"/>
          <p:bldP spid="34" grpId="0" animBg="1"/>
          <p:bldP spid="34" grpId="1" animBg="1"/>
          <p:bldP spid="34" grpId="2" animBg="1"/>
          <p:bldP spid="34" grpId="3" animBg="1"/>
          <p:bldP spid="35" grpId="0" animBg="1"/>
          <p:bldP spid="35" grpId="1" animBg="1"/>
          <p:bldP spid="35" grpId="2" animBg="1"/>
          <p:bldP spid="35" grpId="3" animBg="1"/>
          <p:bldP spid="37" grpId="0" animBg="1"/>
          <p:bldP spid="37" grpId="1" animBg="1"/>
          <p:bldP spid="37" grpId="2" animBg="1"/>
          <p:bldP spid="37" grpId="3" animBg="1"/>
          <p:bldP spid="38" grpId="0" animBg="1"/>
          <p:bldP spid="38" grpId="1" animBg="1"/>
          <p:bldP spid="38" grpId="2" animBg="1"/>
          <p:bldP spid="38" grpId="3" animBg="1"/>
          <p:bldP spid="39" grpId="0" animBg="1"/>
          <p:bldP spid="39" grpId="1" animBg="1"/>
          <p:bldP spid="39" grpId="2" animBg="1"/>
          <p:bldP spid="39" grpId="3" animBg="1"/>
          <p:bldP spid="40" grpId="0" animBg="1"/>
          <p:bldP spid="40" grpId="1" animBg="1"/>
          <p:bldP spid="40" grpId="2" animBg="1"/>
          <p:bldP spid="40" grpId="3" animBg="1"/>
          <p:bldP spid="41" grpId="0" animBg="1"/>
          <p:bldP spid="41" grpId="1" animBg="1"/>
          <p:bldP spid="41" grpId="2" animBg="1"/>
          <p:bldP spid="41" grpId="3" animBg="1"/>
          <p:bldP spid="42" grpId="0" animBg="1"/>
          <p:bldP spid="42" grpId="1" animBg="1"/>
          <p:bldP spid="42" grpId="2" animBg="1"/>
          <p:bldP spid="42" grpId="3" animBg="1"/>
          <p:bldP spid="43" grpId="0" animBg="1"/>
          <p:bldP spid="43" grpId="1" animBg="1"/>
          <p:bldP spid="43" grpId="2" animBg="1"/>
          <p:bldP spid="43" grpId="3" animBg="1"/>
          <p:bldP spid="44" grpId="0" animBg="1"/>
          <p:bldP spid="44" grpId="1" animBg="1"/>
          <p:bldP spid="44" grpId="2" animBg="1"/>
          <p:bldP spid="44" grpId="3" animBg="1"/>
          <p:bldP spid="45" grpId="0" animBg="1"/>
          <p:bldP spid="45" grpId="1" animBg="1"/>
          <p:bldP spid="45" grpId="2" animBg="1"/>
          <p:bldP spid="45" grpId="3" animBg="1"/>
          <p:bldP spid="46" grpId="0" animBg="1"/>
          <p:bldP spid="46" grpId="1" animBg="1"/>
          <p:bldP spid="46" grpId="2" animBg="1"/>
          <p:bldP spid="46" grpId="3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9" grpId="0" animBg="1"/>
          <p:bldP spid="49" grpId="1" animBg="1"/>
          <p:bldP spid="49" grpId="2" animBg="1"/>
          <p:bldP spid="49" grpId="3" animBg="1"/>
          <p:bldP spid="50" grpId="0" animBg="1"/>
          <p:bldP spid="50" grpId="1" animBg="1"/>
          <p:bldP spid="50" grpId="2" animBg="1"/>
          <p:bldP spid="5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3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E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>
          <a:xfrm rot="16200000" flipH="1">
            <a:off x="687980" y="800429"/>
            <a:ext cx="1407290" cy="981142"/>
          </a:xfrm>
          <a:prstGeom prst="parallelogram">
            <a:avLst>
              <a:gd name="adj" fmla="val 22279"/>
            </a:avLst>
          </a:prstGeom>
          <a:noFill/>
          <a:ln w="57150">
            <a:solidFill>
              <a:srgbClr val="0F6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914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rot="1182535">
            <a:off x="1051782" y="951546"/>
            <a:ext cx="310180" cy="312614"/>
          </a:xfrm>
          <a:prstGeom prst="rect">
            <a:avLst/>
          </a:prstGeom>
          <a:solidFill>
            <a:schemeClr val="bg1"/>
          </a:solidFill>
          <a:ln w="38100">
            <a:solidFill>
              <a:srgbClr val="1E3B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41448" y="1054564"/>
            <a:ext cx="387118" cy="387118"/>
          </a:xfrm>
          <a:prstGeom prst="rect">
            <a:avLst/>
          </a:prstGeom>
          <a:solidFill>
            <a:schemeClr val="bg1"/>
          </a:solidFill>
          <a:ln w="38100">
            <a:solidFill>
              <a:srgbClr val="2177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576043" y="1085008"/>
            <a:ext cx="311944" cy="311944"/>
          </a:xfrm>
          <a:prstGeom prst="ellipse">
            <a:avLst/>
          </a:prstGeom>
          <a:solidFill>
            <a:schemeClr val="bg1"/>
          </a:solidFill>
          <a:ln w="38100">
            <a:solidFill>
              <a:srgbClr val="D954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49513" y="1259681"/>
            <a:ext cx="392789" cy="389634"/>
          </a:xfrm>
          <a:prstGeom prst="ellipse">
            <a:avLst/>
          </a:prstGeom>
          <a:solidFill>
            <a:schemeClr val="bg1"/>
          </a:solidFill>
          <a:ln w="38100">
            <a:solidFill>
              <a:srgbClr val="D954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1442303" y="846931"/>
            <a:ext cx="393161" cy="338932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0C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2337765">
            <a:off x="1475219" y="1249851"/>
            <a:ext cx="393161" cy="338932"/>
          </a:xfrm>
          <a:prstGeom prst="triangle">
            <a:avLst/>
          </a:prstGeom>
          <a:solidFill>
            <a:schemeClr val="bg1"/>
          </a:solidFill>
          <a:ln w="38100">
            <a:solidFill>
              <a:srgbClr val="267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774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7718F4-A839-33FD-B11C-B8C5AE1862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589928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rgbClr val="2177ED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17</Words>
  <Application>Microsoft Office PowerPoint</Application>
  <PresentationFormat>自定义</PresentationFormat>
  <Paragraphs>8</Paragraphs>
  <Slides>7</Slides>
  <Notes>6</Notes>
  <HiddenSlides>2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点线圆小动画ppt模板</dc:title>
  <dc:creator>user</dc:creator>
  <cp:keywords>www.51pptmoban.com</cp:keywords>
  <dc:description>www.51pptmoban.com</dc:description>
  <cp:lastModifiedBy>Win user</cp:lastModifiedBy>
  <cp:revision>11</cp:revision>
  <dcterms:created xsi:type="dcterms:W3CDTF">2015-12-25T12:41:17Z</dcterms:created>
  <dcterms:modified xsi:type="dcterms:W3CDTF">2022-06-22T13:24:30Z</dcterms:modified>
</cp:coreProperties>
</file>