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tags/tag1.xml" ContentType="application/vnd.openxmlformats-officedocument.presentationml.tags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tags/tag2.xml" ContentType="application/vnd.openxmlformats-officedocument.presentationml.tags+xml"/>
  <Override PartName="/ppt/notesSlides/notesSlide19.xml" ContentType="application/vnd.openxmlformats-officedocument.presentationml.notesSlide+xml"/>
  <Override PartName="/ppt/tags/tag3.xml" ContentType="application/vnd.openxmlformats-officedocument.presentationml.tags+xml"/>
  <Override PartName="/ppt/notesSlides/notesSlide20.xml" ContentType="application/vnd.openxmlformats-officedocument.presentationml.notesSlide+xml"/>
  <Override PartName="/ppt/tags/tag4.xml" ContentType="application/vnd.openxmlformats-officedocument.presentationml.tags+xml"/>
  <Override PartName="/ppt/notesSlides/notesSlide21.xml" ContentType="application/vnd.openxmlformats-officedocument.presentationml.notesSlide+xml"/>
  <Override PartName="/ppt/tags/tag5.xml" ContentType="application/vnd.openxmlformats-officedocument.presentationml.tags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sldIdLst>
    <p:sldId id="283" r:id="rId2"/>
    <p:sldId id="285" r:id="rId3"/>
    <p:sldId id="286" r:id="rId4"/>
    <p:sldId id="289" r:id="rId5"/>
    <p:sldId id="287" r:id="rId6"/>
    <p:sldId id="288" r:id="rId7"/>
    <p:sldId id="290" r:id="rId8"/>
    <p:sldId id="291" r:id="rId9"/>
    <p:sldId id="292" r:id="rId10"/>
    <p:sldId id="293" r:id="rId11"/>
    <p:sldId id="294" r:id="rId12"/>
    <p:sldId id="295" r:id="rId13"/>
    <p:sldId id="296" r:id="rId14"/>
    <p:sldId id="297" r:id="rId15"/>
    <p:sldId id="298" r:id="rId16"/>
    <p:sldId id="299" r:id="rId17"/>
    <p:sldId id="300" r:id="rId18"/>
    <p:sldId id="301" r:id="rId19"/>
    <p:sldId id="302" r:id="rId20"/>
    <p:sldId id="303" r:id="rId21"/>
    <p:sldId id="304" r:id="rId22"/>
    <p:sldId id="305" r:id="rId23"/>
    <p:sldId id="306" r:id="rId24"/>
    <p:sldId id="307" r:id="rId25"/>
  </p:sldIdLst>
  <p:sldSz cx="12192000" cy="6858000"/>
  <p:notesSz cx="7104063" cy="10234613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>
          <p15:clr>
            <a:srgbClr val="A4A3A4"/>
          </p15:clr>
        </p15:guide>
        <p15:guide id="3" pos="756" userDrawn="1">
          <p15:clr>
            <a:srgbClr val="A4A3A4"/>
          </p15:clr>
        </p15:guide>
        <p15:guide id="4" pos="692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000"/>
    <a:srgbClr val="F30000"/>
    <a:srgbClr val="CF2203"/>
    <a:srgbClr val="F9F3E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3998" autoAdjust="0"/>
  </p:normalViewPr>
  <p:slideViewPr>
    <p:cSldViewPr snapToGrid="0">
      <p:cViewPr>
        <p:scale>
          <a:sx n="75" d="100"/>
          <a:sy n="75" d="100"/>
        </p:scale>
        <p:origin x="1308" y="810"/>
      </p:cViewPr>
      <p:guideLst>
        <p:guide orient="horz" pos="2183"/>
        <p:guide pos="3840"/>
        <p:guide pos="756"/>
        <p:guide pos="6924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39" d="100"/>
        <a:sy n="139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98A47B2-C754-481E-BB73-3BD3A03340E6}" type="datetimeFigureOut">
              <a:rPr lang="zh-CN" altLang="en-US" smtClean="0"/>
              <a:t>2022/6/27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2600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1200" y="4926013"/>
            <a:ext cx="5683250" cy="40290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7EED756-7D92-474D-A1AE-77B129D144D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94529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7EED756-7D92-474D-A1AE-77B129D144D2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067758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7EED756-7D92-474D-A1AE-77B129D144D2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542166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7EED756-7D92-474D-A1AE-77B129D144D2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68840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7EED756-7D92-474D-A1AE-77B129D144D2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795709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7EED756-7D92-474D-A1AE-77B129D144D2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386603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7EED756-7D92-474D-A1AE-77B129D144D2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180485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7EED756-7D92-474D-A1AE-77B129D144D2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492295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7EED756-7D92-474D-A1AE-77B129D144D2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782842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7EED756-7D92-474D-A1AE-77B129D144D2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056278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7EED756-7D92-474D-A1AE-77B129D144D2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433715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7EED756-7D92-474D-A1AE-77B129D144D2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688595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7EED756-7D92-474D-A1AE-77B129D144D2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14868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7EED756-7D92-474D-A1AE-77B129D144D2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195571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7EED756-7D92-474D-A1AE-77B129D144D2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216123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7EED756-7D92-474D-A1AE-77B129D144D2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192310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7EED756-7D92-474D-A1AE-77B129D144D2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220381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/>
              <a:t>www.5 1 p 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7EED756-7D92-474D-A1AE-77B129D144D2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306100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7EED756-7D92-474D-A1AE-77B129D144D2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772011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7EED756-7D92-474D-A1AE-77B129D144D2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535353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7EED756-7D92-474D-A1AE-77B129D144D2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999748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7EED756-7D92-474D-A1AE-77B129D144D2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864464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7EED756-7D92-474D-A1AE-77B129D144D2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218714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7EED756-7D92-474D-A1AE-77B129D144D2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16598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3.png"/><Relationship Id="rId5" Type="http://schemas.microsoft.com/office/2007/relationships/hdphoto" Target="../media/hdphoto2.wdp"/><Relationship Id="rId4" Type="http://schemas.openxmlformats.org/officeDocument/2006/relationships/image" Target="../media/image2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2022/6/27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0A2A17E1-440C-9D9B-6395-16C4CDF7264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alphaModFix amt="2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LineDrawing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4298654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910131CD-73C7-EF63-7A54-007DB370BF07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alphaModFix amt="35000"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LineDrawing/>
                    </a14:imgEffect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3013135"/>
            <a:ext cx="12192000" cy="3851545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0C7EAEEC-EB71-5467-B3A3-F4CEE18DDF88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29099" y="-291477"/>
            <a:ext cx="2646001" cy="1879845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05FF0AD5-6896-28A2-D732-18A8346888F3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0" y="5490443"/>
            <a:ext cx="12192000" cy="1374237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  <a:t>2022/6/27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3" Type="http://schemas.openxmlformats.org/officeDocument/2006/relationships/image" Target="../media/image5.png"/><Relationship Id="rId7" Type="http://schemas.openxmlformats.org/officeDocument/2006/relationships/image" Target="../media/image2.png"/><Relationship Id="rId12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11" Type="http://schemas.openxmlformats.org/officeDocument/2006/relationships/image" Target="../media/image8.png"/><Relationship Id="rId5" Type="http://schemas.microsoft.com/office/2007/relationships/hdphoto" Target="../media/hdphoto1.wdp"/><Relationship Id="rId10" Type="http://schemas.openxmlformats.org/officeDocument/2006/relationships/image" Target="../media/image7.png"/><Relationship Id="rId4" Type="http://schemas.openxmlformats.org/officeDocument/2006/relationships/image" Target="../media/image1.png"/><Relationship Id="rId9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13" Type="http://schemas.openxmlformats.org/officeDocument/2006/relationships/image" Target="../media/image12.png"/><Relationship Id="rId3" Type="http://schemas.openxmlformats.org/officeDocument/2006/relationships/image" Target="../media/image5.png"/><Relationship Id="rId7" Type="http://schemas.openxmlformats.org/officeDocument/2006/relationships/image" Target="../media/image2.png"/><Relationship Id="rId12" Type="http://schemas.openxmlformats.org/officeDocument/2006/relationships/image" Target="../media/image9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11" Type="http://schemas.openxmlformats.org/officeDocument/2006/relationships/image" Target="../media/image8.png"/><Relationship Id="rId5" Type="http://schemas.microsoft.com/office/2007/relationships/hdphoto" Target="../media/hdphoto1.wdp"/><Relationship Id="rId10" Type="http://schemas.openxmlformats.org/officeDocument/2006/relationships/image" Target="../media/image7.png"/><Relationship Id="rId4" Type="http://schemas.openxmlformats.org/officeDocument/2006/relationships/image" Target="../media/image1.png"/><Relationship Id="rId9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jpeg"/><Relationship Id="rId3" Type="http://schemas.openxmlformats.org/officeDocument/2006/relationships/notesSlide" Target="../notesSlides/notesSlide17.xml"/><Relationship Id="rId7" Type="http://schemas.openxmlformats.org/officeDocument/2006/relationships/image" Target="../media/image20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3.png"/></Relationships>
</file>

<file path=ppt/slides/_rels/slide18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13" Type="http://schemas.openxmlformats.org/officeDocument/2006/relationships/image" Target="../media/image12.png"/><Relationship Id="rId3" Type="http://schemas.openxmlformats.org/officeDocument/2006/relationships/image" Target="../media/image5.png"/><Relationship Id="rId7" Type="http://schemas.openxmlformats.org/officeDocument/2006/relationships/image" Target="../media/image2.png"/><Relationship Id="rId12" Type="http://schemas.openxmlformats.org/officeDocument/2006/relationships/image" Target="../media/image9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11" Type="http://schemas.openxmlformats.org/officeDocument/2006/relationships/image" Target="../media/image8.png"/><Relationship Id="rId5" Type="http://schemas.microsoft.com/office/2007/relationships/hdphoto" Target="../media/hdphoto1.wdp"/><Relationship Id="rId10" Type="http://schemas.openxmlformats.org/officeDocument/2006/relationships/image" Target="../media/image7.png"/><Relationship Id="rId4" Type="http://schemas.openxmlformats.org/officeDocument/2006/relationships/image" Target="../media/image1.png"/><Relationship Id="rId9" Type="http://schemas.openxmlformats.org/officeDocument/2006/relationships/image" Target="../media/image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5" Type="http://schemas.openxmlformats.org/officeDocument/2006/relationships/image" Target="../media/image22.png"/><Relationship Id="rId4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13" Type="http://schemas.openxmlformats.org/officeDocument/2006/relationships/image" Target="../media/image11.png"/><Relationship Id="rId3" Type="http://schemas.openxmlformats.org/officeDocument/2006/relationships/image" Target="../media/image1.png"/><Relationship Id="rId7" Type="http://schemas.microsoft.com/office/2007/relationships/hdphoto" Target="../media/hdphoto2.wdp"/><Relationship Id="rId12" Type="http://schemas.openxmlformats.org/officeDocument/2006/relationships/image" Target="../media/image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11" Type="http://schemas.openxmlformats.org/officeDocument/2006/relationships/image" Target="../media/image8.png"/><Relationship Id="rId5" Type="http://schemas.openxmlformats.org/officeDocument/2006/relationships/image" Target="../media/image6.png"/><Relationship Id="rId10" Type="http://schemas.openxmlformats.org/officeDocument/2006/relationships/image" Target="../media/image7.png"/><Relationship Id="rId4" Type="http://schemas.microsoft.com/office/2007/relationships/hdphoto" Target="../media/hdphoto1.wdp"/><Relationship Id="rId9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jpeg"/><Relationship Id="rId3" Type="http://schemas.openxmlformats.org/officeDocument/2006/relationships/notesSlide" Target="../notesSlides/notesSlide20.xml"/><Relationship Id="rId7" Type="http://schemas.openxmlformats.org/officeDocument/2006/relationships/image" Target="../media/image25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1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Relationship Id="rId4" Type="http://schemas.openxmlformats.org/officeDocument/2006/relationships/image" Target="../media/image1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Relationship Id="rId4" Type="http://schemas.openxmlformats.org/officeDocument/2006/relationships/image" Target="../media/image13.png"/></Relationships>
</file>

<file path=ppt/slides/_rels/slide23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3" Type="http://schemas.openxmlformats.org/officeDocument/2006/relationships/image" Target="../media/image5.png"/><Relationship Id="rId7" Type="http://schemas.openxmlformats.org/officeDocument/2006/relationships/image" Target="../media/image2.png"/><Relationship Id="rId12" Type="http://schemas.openxmlformats.org/officeDocument/2006/relationships/image" Target="../media/image9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11" Type="http://schemas.openxmlformats.org/officeDocument/2006/relationships/image" Target="../media/image8.png"/><Relationship Id="rId5" Type="http://schemas.microsoft.com/office/2007/relationships/hdphoto" Target="../media/hdphoto1.wdp"/><Relationship Id="rId10" Type="http://schemas.openxmlformats.org/officeDocument/2006/relationships/image" Target="../media/image7.png"/><Relationship Id="rId4" Type="http://schemas.openxmlformats.org/officeDocument/2006/relationships/image" Target="../media/image1.png"/><Relationship Id="rId9" Type="http://schemas.openxmlformats.org/officeDocument/2006/relationships/image" Target="../media/image3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13" Type="http://schemas.openxmlformats.org/officeDocument/2006/relationships/image" Target="../media/image12.png"/><Relationship Id="rId3" Type="http://schemas.openxmlformats.org/officeDocument/2006/relationships/image" Target="../media/image5.png"/><Relationship Id="rId7" Type="http://schemas.openxmlformats.org/officeDocument/2006/relationships/image" Target="../media/image2.png"/><Relationship Id="rId12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11" Type="http://schemas.openxmlformats.org/officeDocument/2006/relationships/image" Target="../media/image8.png"/><Relationship Id="rId5" Type="http://schemas.microsoft.com/office/2007/relationships/hdphoto" Target="../media/hdphoto1.wdp"/><Relationship Id="rId10" Type="http://schemas.openxmlformats.org/officeDocument/2006/relationships/image" Target="../media/image7.png"/><Relationship Id="rId4" Type="http://schemas.openxmlformats.org/officeDocument/2006/relationships/image" Target="../media/image1.png"/><Relationship Id="rId9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13" Type="http://schemas.openxmlformats.org/officeDocument/2006/relationships/image" Target="../media/image12.png"/><Relationship Id="rId3" Type="http://schemas.openxmlformats.org/officeDocument/2006/relationships/image" Target="../media/image5.png"/><Relationship Id="rId7" Type="http://schemas.openxmlformats.org/officeDocument/2006/relationships/image" Target="../media/image2.png"/><Relationship Id="rId12" Type="http://schemas.openxmlformats.org/officeDocument/2006/relationships/image" Target="../media/image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11" Type="http://schemas.openxmlformats.org/officeDocument/2006/relationships/image" Target="../media/image8.png"/><Relationship Id="rId5" Type="http://schemas.microsoft.com/office/2007/relationships/hdphoto" Target="../media/hdphoto1.wdp"/><Relationship Id="rId10" Type="http://schemas.openxmlformats.org/officeDocument/2006/relationships/image" Target="../media/image7.png"/><Relationship Id="rId4" Type="http://schemas.openxmlformats.org/officeDocument/2006/relationships/image" Target="../media/image1.png"/><Relationship Id="rId9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5" Type="http://schemas.microsoft.com/office/2007/relationships/hdphoto" Target="../media/hdphoto3.wdp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8B74D231-A334-856D-8125-313D620EE2C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64165" y="4278771"/>
            <a:ext cx="7920000" cy="1806102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id="{D8E4D37C-04CA-ECBB-CB97-DC02A76BFDF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alphaModFix amt="35000"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LineDrawing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4298654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FC24EB10-19A5-EC42-DE07-E2C57C43208D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1"/>
            <a:ext cx="5751941" cy="6858001"/>
          </a:xfrm>
          <a:prstGeom prst="rect">
            <a:avLst/>
          </a:prstGeom>
        </p:spPr>
      </p:pic>
      <p:sp>
        <p:nvSpPr>
          <p:cNvPr id="95" name="任意多边形: 形状 94">
            <a:extLst>
              <a:ext uri="{FF2B5EF4-FFF2-40B4-BE49-F238E27FC236}">
                <a16:creationId xmlns:a16="http://schemas.microsoft.com/office/drawing/2014/main" id="{DCA65C27-89A2-AA5A-BC6D-CFDDA3352ACC}"/>
              </a:ext>
            </a:extLst>
          </p:cNvPr>
          <p:cNvSpPr/>
          <p:nvPr/>
        </p:nvSpPr>
        <p:spPr>
          <a:xfrm flipH="1">
            <a:off x="4298922" y="2709806"/>
            <a:ext cx="1930018" cy="731104"/>
          </a:xfrm>
          <a:custGeom>
            <a:avLst/>
            <a:gdLst>
              <a:gd name="connsiteX0" fmla="*/ 800862 w 2437522"/>
              <a:gd name="connsiteY0" fmla="*/ 531279 h 552710"/>
              <a:gd name="connsiteX1" fmla="*/ 802196 w 2437522"/>
              <a:gd name="connsiteY1" fmla="*/ 539756 h 552710"/>
              <a:gd name="connsiteX2" fmla="*/ 801434 w 2437522"/>
              <a:gd name="connsiteY2" fmla="*/ 531945 h 552710"/>
              <a:gd name="connsiteX3" fmla="*/ 800862 w 2437522"/>
              <a:gd name="connsiteY3" fmla="*/ 531279 h 552710"/>
              <a:gd name="connsiteX4" fmla="*/ 878110 w 2437522"/>
              <a:gd name="connsiteY4" fmla="*/ 527183 h 552710"/>
              <a:gd name="connsiteX5" fmla="*/ 879443 w 2437522"/>
              <a:gd name="connsiteY5" fmla="*/ 533564 h 552710"/>
              <a:gd name="connsiteX6" fmla="*/ 882015 w 2437522"/>
              <a:gd name="connsiteY6" fmla="*/ 534803 h 552710"/>
              <a:gd name="connsiteX7" fmla="*/ 885158 w 2437522"/>
              <a:gd name="connsiteY7" fmla="*/ 536327 h 552710"/>
              <a:gd name="connsiteX8" fmla="*/ 893636 w 2437522"/>
              <a:gd name="connsiteY8" fmla="*/ 538803 h 552710"/>
              <a:gd name="connsiteX9" fmla="*/ 894112 w 2437522"/>
              <a:gd name="connsiteY9" fmla="*/ 537946 h 552710"/>
              <a:gd name="connsiteX10" fmla="*/ 894683 w 2437522"/>
              <a:gd name="connsiteY10" fmla="*/ 536803 h 552710"/>
              <a:gd name="connsiteX11" fmla="*/ 888016 w 2437522"/>
              <a:gd name="connsiteY11" fmla="*/ 534327 h 552710"/>
              <a:gd name="connsiteX12" fmla="*/ 886111 w 2437522"/>
              <a:gd name="connsiteY12" fmla="*/ 533469 h 552710"/>
              <a:gd name="connsiteX13" fmla="*/ 883920 w 2437522"/>
              <a:gd name="connsiteY13" fmla="*/ 532517 h 552710"/>
              <a:gd name="connsiteX14" fmla="*/ 878110 w 2437522"/>
              <a:gd name="connsiteY14" fmla="*/ 527183 h 552710"/>
              <a:gd name="connsiteX15" fmla="*/ 1220724 w 2437522"/>
              <a:gd name="connsiteY15" fmla="*/ 521087 h 552710"/>
              <a:gd name="connsiteX16" fmla="*/ 1213771 w 2437522"/>
              <a:gd name="connsiteY16" fmla="*/ 522611 h 552710"/>
              <a:gd name="connsiteX17" fmla="*/ 1213961 w 2437522"/>
              <a:gd name="connsiteY17" fmla="*/ 522992 h 552710"/>
              <a:gd name="connsiteX18" fmla="*/ 1214914 w 2437522"/>
              <a:gd name="connsiteY18" fmla="*/ 524706 h 552710"/>
              <a:gd name="connsiteX19" fmla="*/ 1215485 w 2437522"/>
              <a:gd name="connsiteY19" fmla="*/ 528993 h 552710"/>
              <a:gd name="connsiteX20" fmla="*/ 1223677 w 2437522"/>
              <a:gd name="connsiteY20" fmla="*/ 526802 h 552710"/>
              <a:gd name="connsiteX21" fmla="*/ 1220724 w 2437522"/>
              <a:gd name="connsiteY21" fmla="*/ 521087 h 552710"/>
              <a:gd name="connsiteX22" fmla="*/ 1646206 w 2437522"/>
              <a:gd name="connsiteY22" fmla="*/ 518801 h 552710"/>
              <a:gd name="connsiteX23" fmla="*/ 1642491 w 2437522"/>
              <a:gd name="connsiteY23" fmla="*/ 521182 h 552710"/>
              <a:gd name="connsiteX24" fmla="*/ 1650778 w 2437522"/>
              <a:gd name="connsiteY24" fmla="*/ 526706 h 552710"/>
              <a:gd name="connsiteX25" fmla="*/ 1651540 w 2437522"/>
              <a:gd name="connsiteY25" fmla="*/ 523563 h 552710"/>
              <a:gd name="connsiteX26" fmla="*/ 1646206 w 2437522"/>
              <a:gd name="connsiteY26" fmla="*/ 518801 h 552710"/>
              <a:gd name="connsiteX27" fmla="*/ 670846 w 2437522"/>
              <a:gd name="connsiteY27" fmla="*/ 517467 h 552710"/>
              <a:gd name="connsiteX28" fmla="*/ 668084 w 2437522"/>
              <a:gd name="connsiteY28" fmla="*/ 518705 h 552710"/>
              <a:gd name="connsiteX29" fmla="*/ 665321 w 2437522"/>
              <a:gd name="connsiteY29" fmla="*/ 519944 h 552710"/>
              <a:gd name="connsiteX30" fmla="*/ 661702 w 2437522"/>
              <a:gd name="connsiteY30" fmla="*/ 524706 h 552710"/>
              <a:gd name="connsiteX31" fmla="*/ 670274 w 2437522"/>
              <a:gd name="connsiteY31" fmla="*/ 522230 h 552710"/>
              <a:gd name="connsiteX32" fmla="*/ 681038 w 2437522"/>
              <a:gd name="connsiteY32" fmla="*/ 520896 h 552710"/>
              <a:gd name="connsiteX33" fmla="*/ 689515 w 2437522"/>
              <a:gd name="connsiteY33" fmla="*/ 518039 h 552710"/>
              <a:gd name="connsiteX34" fmla="*/ 680085 w 2437522"/>
              <a:gd name="connsiteY34" fmla="*/ 518324 h 552710"/>
              <a:gd name="connsiteX35" fmla="*/ 670846 w 2437522"/>
              <a:gd name="connsiteY35" fmla="*/ 517467 h 552710"/>
              <a:gd name="connsiteX36" fmla="*/ 644081 w 2437522"/>
              <a:gd name="connsiteY36" fmla="*/ 517372 h 552710"/>
              <a:gd name="connsiteX37" fmla="*/ 637985 w 2437522"/>
              <a:gd name="connsiteY37" fmla="*/ 519753 h 552710"/>
              <a:gd name="connsiteX38" fmla="*/ 647700 w 2437522"/>
              <a:gd name="connsiteY38" fmla="*/ 523944 h 552710"/>
              <a:gd name="connsiteX39" fmla="*/ 654082 w 2437522"/>
              <a:gd name="connsiteY39" fmla="*/ 524611 h 552710"/>
              <a:gd name="connsiteX40" fmla="*/ 649129 w 2437522"/>
              <a:gd name="connsiteY40" fmla="*/ 521277 h 552710"/>
              <a:gd name="connsiteX41" fmla="*/ 648557 w 2437522"/>
              <a:gd name="connsiteY41" fmla="*/ 520801 h 552710"/>
              <a:gd name="connsiteX42" fmla="*/ 749522 w 2437522"/>
              <a:gd name="connsiteY42" fmla="*/ 514610 h 552710"/>
              <a:gd name="connsiteX43" fmla="*/ 734378 w 2437522"/>
              <a:gd name="connsiteY43" fmla="*/ 515848 h 552710"/>
              <a:gd name="connsiteX44" fmla="*/ 729806 w 2437522"/>
              <a:gd name="connsiteY44" fmla="*/ 514991 h 552710"/>
              <a:gd name="connsiteX45" fmla="*/ 731615 w 2437522"/>
              <a:gd name="connsiteY45" fmla="*/ 517944 h 552710"/>
              <a:gd name="connsiteX46" fmla="*/ 743998 w 2437522"/>
              <a:gd name="connsiteY46" fmla="*/ 518039 h 552710"/>
              <a:gd name="connsiteX47" fmla="*/ 747617 w 2437522"/>
              <a:gd name="connsiteY47" fmla="*/ 520896 h 552710"/>
              <a:gd name="connsiteX48" fmla="*/ 749618 w 2437522"/>
              <a:gd name="connsiteY48" fmla="*/ 520039 h 552710"/>
              <a:gd name="connsiteX49" fmla="*/ 750856 w 2437522"/>
              <a:gd name="connsiteY49" fmla="*/ 518801 h 552710"/>
              <a:gd name="connsiteX50" fmla="*/ 749522 w 2437522"/>
              <a:gd name="connsiteY50" fmla="*/ 514610 h 552710"/>
              <a:gd name="connsiteX51" fmla="*/ 30575 w 2437522"/>
              <a:gd name="connsiteY51" fmla="*/ 398310 h 552710"/>
              <a:gd name="connsiteX52" fmla="*/ 30290 w 2437522"/>
              <a:gd name="connsiteY52" fmla="*/ 402120 h 552710"/>
              <a:gd name="connsiteX53" fmla="*/ 33433 w 2437522"/>
              <a:gd name="connsiteY53" fmla="*/ 407454 h 552710"/>
              <a:gd name="connsiteX54" fmla="*/ 38291 w 2437522"/>
              <a:gd name="connsiteY54" fmla="*/ 402596 h 552710"/>
              <a:gd name="connsiteX55" fmla="*/ 38672 w 2437522"/>
              <a:gd name="connsiteY55" fmla="*/ 402120 h 552710"/>
              <a:gd name="connsiteX56" fmla="*/ 35623 w 2437522"/>
              <a:gd name="connsiteY56" fmla="*/ 399548 h 552710"/>
              <a:gd name="connsiteX57" fmla="*/ 34290 w 2437522"/>
              <a:gd name="connsiteY57" fmla="*/ 398976 h 552710"/>
              <a:gd name="connsiteX58" fmla="*/ 30575 w 2437522"/>
              <a:gd name="connsiteY58" fmla="*/ 398310 h 552710"/>
              <a:gd name="connsiteX59" fmla="*/ 69437 w 2437522"/>
              <a:gd name="connsiteY59" fmla="*/ 347732 h 552710"/>
              <a:gd name="connsiteX60" fmla="*/ 65723 w 2437522"/>
              <a:gd name="connsiteY60" fmla="*/ 348780 h 552710"/>
              <a:gd name="connsiteX61" fmla="*/ 71628 w 2437522"/>
              <a:gd name="connsiteY61" fmla="*/ 356209 h 552710"/>
              <a:gd name="connsiteX62" fmla="*/ 74105 w 2437522"/>
              <a:gd name="connsiteY62" fmla="*/ 353637 h 552710"/>
              <a:gd name="connsiteX63" fmla="*/ 73628 w 2437522"/>
              <a:gd name="connsiteY63" fmla="*/ 353637 h 552710"/>
              <a:gd name="connsiteX64" fmla="*/ 69247 w 2437522"/>
              <a:gd name="connsiteY64" fmla="*/ 349065 h 552710"/>
              <a:gd name="connsiteX65" fmla="*/ 2365534 w 2437522"/>
              <a:gd name="connsiteY65" fmla="*/ 251339 h 552710"/>
              <a:gd name="connsiteX66" fmla="*/ 2376202 w 2437522"/>
              <a:gd name="connsiteY66" fmla="*/ 257054 h 552710"/>
              <a:gd name="connsiteX67" fmla="*/ 2376392 w 2437522"/>
              <a:gd name="connsiteY67" fmla="*/ 254387 h 552710"/>
              <a:gd name="connsiteX68" fmla="*/ 2376488 w 2437522"/>
              <a:gd name="connsiteY68" fmla="*/ 253148 h 552710"/>
              <a:gd name="connsiteX69" fmla="*/ 2371535 w 2437522"/>
              <a:gd name="connsiteY69" fmla="*/ 252768 h 552710"/>
              <a:gd name="connsiteX70" fmla="*/ 2369915 w 2437522"/>
              <a:gd name="connsiteY70" fmla="*/ 252196 h 552710"/>
              <a:gd name="connsiteX71" fmla="*/ 2367534 w 2437522"/>
              <a:gd name="connsiteY71" fmla="*/ 251339 h 552710"/>
              <a:gd name="connsiteX72" fmla="*/ 2365534 w 2437522"/>
              <a:gd name="connsiteY72" fmla="*/ 251339 h 552710"/>
              <a:gd name="connsiteX73" fmla="*/ 2427066 w 2437522"/>
              <a:gd name="connsiteY73" fmla="*/ 243052 h 552710"/>
              <a:gd name="connsiteX74" fmla="*/ 2429542 w 2437522"/>
              <a:gd name="connsiteY74" fmla="*/ 246100 h 552710"/>
              <a:gd name="connsiteX75" fmla="*/ 2431352 w 2437522"/>
              <a:gd name="connsiteY75" fmla="*/ 248386 h 552710"/>
              <a:gd name="connsiteX76" fmla="*/ 2437258 w 2437522"/>
              <a:gd name="connsiteY76" fmla="*/ 252006 h 552710"/>
              <a:gd name="connsiteX77" fmla="*/ 2434781 w 2437522"/>
              <a:gd name="connsiteY77" fmla="*/ 257625 h 552710"/>
              <a:gd name="connsiteX78" fmla="*/ 2426685 w 2437522"/>
              <a:gd name="connsiteY78" fmla="*/ 253339 h 552710"/>
              <a:gd name="connsiteX79" fmla="*/ 2419922 w 2437522"/>
              <a:gd name="connsiteY79" fmla="*/ 254482 h 552710"/>
              <a:gd name="connsiteX80" fmla="*/ 2416112 w 2437522"/>
              <a:gd name="connsiteY80" fmla="*/ 252196 h 552710"/>
              <a:gd name="connsiteX81" fmla="*/ 2414493 w 2437522"/>
              <a:gd name="connsiteY81" fmla="*/ 250005 h 552710"/>
              <a:gd name="connsiteX82" fmla="*/ 2417446 w 2437522"/>
              <a:gd name="connsiteY82" fmla="*/ 246196 h 552710"/>
              <a:gd name="connsiteX83" fmla="*/ 2419827 w 2437522"/>
              <a:gd name="connsiteY83" fmla="*/ 246100 h 552710"/>
              <a:gd name="connsiteX84" fmla="*/ 2425637 w 2437522"/>
              <a:gd name="connsiteY84" fmla="*/ 246005 h 552710"/>
              <a:gd name="connsiteX85" fmla="*/ 2427066 w 2437522"/>
              <a:gd name="connsiteY85" fmla="*/ 243052 h 552710"/>
              <a:gd name="connsiteX86" fmla="*/ 2321909 w 2437522"/>
              <a:gd name="connsiteY86" fmla="*/ 240099 h 552710"/>
              <a:gd name="connsiteX87" fmla="*/ 2318004 w 2437522"/>
              <a:gd name="connsiteY87" fmla="*/ 244576 h 552710"/>
              <a:gd name="connsiteX88" fmla="*/ 2315180 w 2437522"/>
              <a:gd name="connsiteY88" fmla="*/ 247872 h 552710"/>
              <a:gd name="connsiteX89" fmla="*/ 2313242 w 2437522"/>
              <a:gd name="connsiteY89" fmla="*/ 246862 h 552710"/>
              <a:gd name="connsiteX90" fmla="*/ 2315147 w 2437522"/>
              <a:gd name="connsiteY90" fmla="*/ 247910 h 552710"/>
              <a:gd name="connsiteX91" fmla="*/ 2315180 w 2437522"/>
              <a:gd name="connsiteY91" fmla="*/ 247872 h 552710"/>
              <a:gd name="connsiteX92" fmla="*/ 2326958 w 2437522"/>
              <a:gd name="connsiteY92" fmla="*/ 254006 h 552710"/>
              <a:gd name="connsiteX93" fmla="*/ 2329529 w 2437522"/>
              <a:gd name="connsiteY93" fmla="*/ 252196 h 552710"/>
              <a:gd name="connsiteX94" fmla="*/ 2321909 w 2437522"/>
              <a:gd name="connsiteY94" fmla="*/ 240099 h 552710"/>
              <a:gd name="connsiteX95" fmla="*/ 2127409 w 2437522"/>
              <a:gd name="connsiteY95" fmla="*/ 164 h 552710"/>
              <a:gd name="connsiteX96" fmla="*/ 2134934 w 2437522"/>
              <a:gd name="connsiteY96" fmla="*/ 2165 h 552710"/>
              <a:gd name="connsiteX97" fmla="*/ 2140363 w 2437522"/>
              <a:gd name="connsiteY97" fmla="*/ 2165 h 552710"/>
              <a:gd name="connsiteX98" fmla="*/ 2146364 w 2437522"/>
              <a:gd name="connsiteY98" fmla="*/ 1688 h 552710"/>
              <a:gd name="connsiteX99" fmla="*/ 2153412 w 2437522"/>
              <a:gd name="connsiteY99" fmla="*/ 3117 h 552710"/>
              <a:gd name="connsiteX100" fmla="*/ 2160937 w 2437522"/>
              <a:gd name="connsiteY100" fmla="*/ 3594 h 552710"/>
              <a:gd name="connsiteX101" fmla="*/ 2174081 w 2437522"/>
              <a:gd name="connsiteY101" fmla="*/ 2070 h 552710"/>
              <a:gd name="connsiteX102" fmla="*/ 2177034 w 2437522"/>
              <a:gd name="connsiteY102" fmla="*/ 3879 h 552710"/>
              <a:gd name="connsiteX103" fmla="*/ 2182559 w 2437522"/>
              <a:gd name="connsiteY103" fmla="*/ 7308 h 552710"/>
              <a:gd name="connsiteX104" fmla="*/ 2187893 w 2437522"/>
              <a:gd name="connsiteY104" fmla="*/ 4737 h 552710"/>
              <a:gd name="connsiteX105" fmla="*/ 2193036 w 2437522"/>
              <a:gd name="connsiteY105" fmla="*/ 3213 h 552710"/>
              <a:gd name="connsiteX106" fmla="*/ 2211229 w 2437522"/>
              <a:gd name="connsiteY106" fmla="*/ 4641 h 552710"/>
              <a:gd name="connsiteX107" fmla="*/ 2220849 w 2437522"/>
              <a:gd name="connsiteY107" fmla="*/ 5213 h 552710"/>
              <a:gd name="connsiteX108" fmla="*/ 2230755 w 2437522"/>
              <a:gd name="connsiteY108" fmla="*/ 7689 h 552710"/>
              <a:gd name="connsiteX109" fmla="*/ 2230374 w 2437522"/>
              <a:gd name="connsiteY109" fmla="*/ 11023 h 552710"/>
              <a:gd name="connsiteX110" fmla="*/ 2234660 w 2437522"/>
              <a:gd name="connsiteY110" fmla="*/ 9689 h 552710"/>
              <a:gd name="connsiteX111" fmla="*/ 2240661 w 2437522"/>
              <a:gd name="connsiteY111" fmla="*/ 11690 h 552710"/>
              <a:gd name="connsiteX112" fmla="*/ 2242661 w 2437522"/>
              <a:gd name="connsiteY112" fmla="*/ 15500 h 552710"/>
              <a:gd name="connsiteX113" fmla="*/ 2255711 w 2437522"/>
              <a:gd name="connsiteY113" fmla="*/ 19119 h 552710"/>
              <a:gd name="connsiteX114" fmla="*/ 2269331 w 2437522"/>
              <a:gd name="connsiteY114" fmla="*/ 21215 h 552710"/>
              <a:gd name="connsiteX115" fmla="*/ 2277428 w 2437522"/>
              <a:gd name="connsiteY115" fmla="*/ 21977 h 552710"/>
              <a:gd name="connsiteX116" fmla="*/ 2280857 w 2437522"/>
              <a:gd name="connsiteY116" fmla="*/ 22929 h 552710"/>
              <a:gd name="connsiteX117" fmla="*/ 2287905 w 2437522"/>
              <a:gd name="connsiteY117" fmla="*/ 21881 h 552710"/>
              <a:gd name="connsiteX118" fmla="*/ 2296763 w 2437522"/>
              <a:gd name="connsiteY118" fmla="*/ 21881 h 552710"/>
              <a:gd name="connsiteX119" fmla="*/ 2309622 w 2437522"/>
              <a:gd name="connsiteY119" fmla="*/ 25311 h 552710"/>
              <a:gd name="connsiteX120" fmla="*/ 2313623 w 2437522"/>
              <a:gd name="connsiteY120" fmla="*/ 25787 h 552710"/>
              <a:gd name="connsiteX121" fmla="*/ 2320290 w 2437522"/>
              <a:gd name="connsiteY121" fmla="*/ 28835 h 552710"/>
              <a:gd name="connsiteX122" fmla="*/ 2338673 w 2437522"/>
              <a:gd name="connsiteY122" fmla="*/ 33121 h 552710"/>
              <a:gd name="connsiteX123" fmla="*/ 2340007 w 2437522"/>
              <a:gd name="connsiteY123" fmla="*/ 37407 h 552710"/>
              <a:gd name="connsiteX124" fmla="*/ 2347913 w 2437522"/>
              <a:gd name="connsiteY124" fmla="*/ 43979 h 552710"/>
              <a:gd name="connsiteX125" fmla="*/ 2348389 w 2437522"/>
              <a:gd name="connsiteY125" fmla="*/ 45885 h 552710"/>
              <a:gd name="connsiteX126" fmla="*/ 2357057 w 2437522"/>
              <a:gd name="connsiteY126" fmla="*/ 49028 h 552710"/>
              <a:gd name="connsiteX127" fmla="*/ 2358485 w 2437522"/>
              <a:gd name="connsiteY127" fmla="*/ 52838 h 552710"/>
              <a:gd name="connsiteX128" fmla="*/ 2358581 w 2437522"/>
              <a:gd name="connsiteY128" fmla="*/ 52838 h 552710"/>
              <a:gd name="connsiteX129" fmla="*/ 2362105 w 2437522"/>
              <a:gd name="connsiteY129" fmla="*/ 54171 h 552710"/>
              <a:gd name="connsiteX130" fmla="*/ 2359819 w 2437522"/>
              <a:gd name="connsiteY130" fmla="*/ 62268 h 552710"/>
              <a:gd name="connsiteX131" fmla="*/ 2360200 w 2437522"/>
              <a:gd name="connsiteY131" fmla="*/ 64268 h 552710"/>
              <a:gd name="connsiteX132" fmla="*/ 2360962 w 2437522"/>
              <a:gd name="connsiteY132" fmla="*/ 68554 h 552710"/>
              <a:gd name="connsiteX133" fmla="*/ 2364391 w 2437522"/>
              <a:gd name="connsiteY133" fmla="*/ 77317 h 552710"/>
              <a:gd name="connsiteX134" fmla="*/ 2365248 w 2437522"/>
              <a:gd name="connsiteY134" fmla="*/ 77412 h 552710"/>
              <a:gd name="connsiteX135" fmla="*/ 2366106 w 2437522"/>
              <a:gd name="connsiteY135" fmla="*/ 77507 h 552710"/>
              <a:gd name="connsiteX136" fmla="*/ 2368010 w 2437522"/>
              <a:gd name="connsiteY136" fmla="*/ 78365 h 552710"/>
              <a:gd name="connsiteX137" fmla="*/ 2364296 w 2437522"/>
              <a:gd name="connsiteY137" fmla="*/ 81032 h 552710"/>
              <a:gd name="connsiteX138" fmla="*/ 2362772 w 2437522"/>
              <a:gd name="connsiteY138" fmla="*/ 81984 h 552710"/>
              <a:gd name="connsiteX139" fmla="*/ 2363057 w 2437522"/>
              <a:gd name="connsiteY139" fmla="*/ 83889 h 552710"/>
              <a:gd name="connsiteX140" fmla="*/ 2364772 w 2437522"/>
              <a:gd name="connsiteY140" fmla="*/ 84080 h 552710"/>
              <a:gd name="connsiteX141" fmla="*/ 2365724 w 2437522"/>
              <a:gd name="connsiteY141" fmla="*/ 83413 h 552710"/>
              <a:gd name="connsiteX142" fmla="*/ 2367725 w 2437522"/>
              <a:gd name="connsiteY142" fmla="*/ 83127 h 552710"/>
              <a:gd name="connsiteX143" fmla="*/ 2371535 w 2437522"/>
              <a:gd name="connsiteY143" fmla="*/ 83889 h 552710"/>
              <a:gd name="connsiteX144" fmla="*/ 2375631 w 2437522"/>
              <a:gd name="connsiteY144" fmla="*/ 89604 h 552710"/>
              <a:gd name="connsiteX145" fmla="*/ 2377250 w 2437522"/>
              <a:gd name="connsiteY145" fmla="*/ 91509 h 552710"/>
              <a:gd name="connsiteX146" fmla="*/ 2378298 w 2437522"/>
              <a:gd name="connsiteY146" fmla="*/ 92747 h 552710"/>
              <a:gd name="connsiteX147" fmla="*/ 2373344 w 2437522"/>
              <a:gd name="connsiteY147" fmla="*/ 95319 h 552710"/>
              <a:gd name="connsiteX148" fmla="*/ 2365724 w 2437522"/>
              <a:gd name="connsiteY148" fmla="*/ 100368 h 552710"/>
              <a:gd name="connsiteX149" fmla="*/ 2366201 w 2437522"/>
              <a:gd name="connsiteY149" fmla="*/ 120656 h 552710"/>
              <a:gd name="connsiteX150" fmla="*/ 2358104 w 2437522"/>
              <a:gd name="connsiteY150" fmla="*/ 123704 h 552710"/>
              <a:gd name="connsiteX151" fmla="*/ 2364296 w 2437522"/>
              <a:gd name="connsiteY151" fmla="*/ 127133 h 552710"/>
              <a:gd name="connsiteX152" fmla="*/ 2365153 w 2437522"/>
              <a:gd name="connsiteY152" fmla="*/ 128752 h 552710"/>
              <a:gd name="connsiteX153" fmla="*/ 2371535 w 2437522"/>
              <a:gd name="connsiteY153" fmla="*/ 128657 h 552710"/>
              <a:gd name="connsiteX154" fmla="*/ 2372963 w 2437522"/>
              <a:gd name="connsiteY154" fmla="*/ 130086 h 552710"/>
              <a:gd name="connsiteX155" fmla="*/ 2376488 w 2437522"/>
              <a:gd name="connsiteY155" fmla="*/ 134848 h 552710"/>
              <a:gd name="connsiteX156" fmla="*/ 2379059 w 2437522"/>
              <a:gd name="connsiteY156" fmla="*/ 148183 h 552710"/>
              <a:gd name="connsiteX157" fmla="*/ 2377154 w 2437522"/>
              <a:gd name="connsiteY157" fmla="*/ 151707 h 552710"/>
              <a:gd name="connsiteX158" fmla="*/ 2383727 w 2437522"/>
              <a:gd name="connsiteY158" fmla="*/ 162280 h 552710"/>
              <a:gd name="connsiteX159" fmla="*/ 2387823 w 2437522"/>
              <a:gd name="connsiteY159" fmla="*/ 162566 h 552710"/>
              <a:gd name="connsiteX160" fmla="*/ 2392204 w 2437522"/>
              <a:gd name="connsiteY160" fmla="*/ 164185 h 552710"/>
              <a:gd name="connsiteX161" fmla="*/ 2383727 w 2437522"/>
              <a:gd name="connsiteY161" fmla="*/ 167043 h 552710"/>
              <a:gd name="connsiteX162" fmla="*/ 2388680 w 2437522"/>
              <a:gd name="connsiteY162" fmla="*/ 171900 h 552710"/>
              <a:gd name="connsiteX163" fmla="*/ 2391251 w 2437522"/>
              <a:gd name="connsiteY163" fmla="*/ 171614 h 552710"/>
              <a:gd name="connsiteX164" fmla="*/ 2392680 w 2437522"/>
              <a:gd name="connsiteY164" fmla="*/ 171424 h 552710"/>
              <a:gd name="connsiteX165" fmla="*/ 2398300 w 2437522"/>
              <a:gd name="connsiteY165" fmla="*/ 171996 h 552710"/>
              <a:gd name="connsiteX166" fmla="*/ 2411063 w 2437522"/>
              <a:gd name="connsiteY166" fmla="*/ 171710 h 552710"/>
              <a:gd name="connsiteX167" fmla="*/ 2418493 w 2437522"/>
              <a:gd name="connsiteY167" fmla="*/ 180378 h 552710"/>
              <a:gd name="connsiteX168" fmla="*/ 2416588 w 2437522"/>
              <a:gd name="connsiteY168" fmla="*/ 180092 h 552710"/>
              <a:gd name="connsiteX169" fmla="*/ 2412302 w 2437522"/>
              <a:gd name="connsiteY169" fmla="*/ 184664 h 552710"/>
              <a:gd name="connsiteX170" fmla="*/ 2416016 w 2437522"/>
              <a:gd name="connsiteY170" fmla="*/ 189617 h 552710"/>
              <a:gd name="connsiteX171" fmla="*/ 2420017 w 2437522"/>
              <a:gd name="connsiteY171" fmla="*/ 191617 h 552710"/>
              <a:gd name="connsiteX172" fmla="*/ 2422303 w 2437522"/>
              <a:gd name="connsiteY172" fmla="*/ 196189 h 552710"/>
              <a:gd name="connsiteX173" fmla="*/ 2423351 w 2437522"/>
              <a:gd name="connsiteY173" fmla="*/ 195998 h 552710"/>
              <a:gd name="connsiteX174" fmla="*/ 2426684 w 2437522"/>
              <a:gd name="connsiteY174" fmla="*/ 196570 h 552710"/>
              <a:gd name="connsiteX175" fmla="*/ 2426780 w 2437522"/>
              <a:gd name="connsiteY175" fmla="*/ 199237 h 552710"/>
              <a:gd name="connsiteX176" fmla="*/ 2419255 w 2437522"/>
              <a:gd name="connsiteY176" fmla="*/ 202190 h 552710"/>
              <a:gd name="connsiteX177" fmla="*/ 2417064 w 2437522"/>
              <a:gd name="connsiteY177" fmla="*/ 203999 h 552710"/>
              <a:gd name="connsiteX178" fmla="*/ 2418683 w 2437522"/>
              <a:gd name="connsiteY178" fmla="*/ 206286 h 552710"/>
              <a:gd name="connsiteX179" fmla="*/ 2421446 w 2437522"/>
              <a:gd name="connsiteY179" fmla="*/ 207429 h 552710"/>
              <a:gd name="connsiteX180" fmla="*/ 2421255 w 2437522"/>
              <a:gd name="connsiteY180" fmla="*/ 212191 h 552710"/>
              <a:gd name="connsiteX181" fmla="*/ 2418302 w 2437522"/>
              <a:gd name="connsiteY181" fmla="*/ 212381 h 552710"/>
              <a:gd name="connsiteX182" fmla="*/ 2415921 w 2437522"/>
              <a:gd name="connsiteY182" fmla="*/ 212477 h 552710"/>
              <a:gd name="connsiteX183" fmla="*/ 2409635 w 2437522"/>
              <a:gd name="connsiteY183" fmla="*/ 214572 h 552710"/>
              <a:gd name="connsiteX184" fmla="*/ 2409158 w 2437522"/>
              <a:gd name="connsiteY184" fmla="*/ 216477 h 552710"/>
              <a:gd name="connsiteX185" fmla="*/ 2408396 w 2437522"/>
              <a:gd name="connsiteY185" fmla="*/ 219239 h 552710"/>
              <a:gd name="connsiteX186" fmla="*/ 2398967 w 2437522"/>
              <a:gd name="connsiteY186" fmla="*/ 221049 h 552710"/>
              <a:gd name="connsiteX187" fmla="*/ 2398776 w 2437522"/>
              <a:gd name="connsiteY187" fmla="*/ 230384 h 552710"/>
              <a:gd name="connsiteX188" fmla="*/ 2400300 w 2437522"/>
              <a:gd name="connsiteY188" fmla="*/ 244957 h 552710"/>
              <a:gd name="connsiteX189" fmla="*/ 2401253 w 2437522"/>
              <a:gd name="connsiteY189" fmla="*/ 252291 h 552710"/>
              <a:gd name="connsiteX190" fmla="*/ 2402777 w 2437522"/>
              <a:gd name="connsiteY190" fmla="*/ 257530 h 552710"/>
              <a:gd name="connsiteX191" fmla="*/ 2400776 w 2437522"/>
              <a:gd name="connsiteY191" fmla="*/ 258197 h 552710"/>
              <a:gd name="connsiteX192" fmla="*/ 2395252 w 2437522"/>
              <a:gd name="connsiteY192" fmla="*/ 258482 h 552710"/>
              <a:gd name="connsiteX193" fmla="*/ 2395061 w 2437522"/>
              <a:gd name="connsiteY193" fmla="*/ 258863 h 552710"/>
              <a:gd name="connsiteX194" fmla="*/ 2388299 w 2437522"/>
              <a:gd name="connsiteY194" fmla="*/ 256863 h 552710"/>
              <a:gd name="connsiteX195" fmla="*/ 2374773 w 2437522"/>
              <a:gd name="connsiteY195" fmla="*/ 258197 h 552710"/>
              <a:gd name="connsiteX196" fmla="*/ 2357342 w 2437522"/>
              <a:gd name="connsiteY196" fmla="*/ 254672 h 552710"/>
              <a:gd name="connsiteX197" fmla="*/ 2342293 w 2437522"/>
              <a:gd name="connsiteY197" fmla="*/ 253815 h 552710"/>
              <a:gd name="connsiteX198" fmla="*/ 2334101 w 2437522"/>
              <a:gd name="connsiteY198" fmla="*/ 251815 h 552710"/>
              <a:gd name="connsiteX199" fmla="*/ 2332387 w 2437522"/>
              <a:gd name="connsiteY199" fmla="*/ 258482 h 552710"/>
              <a:gd name="connsiteX200" fmla="*/ 2340769 w 2437522"/>
              <a:gd name="connsiteY200" fmla="*/ 260959 h 552710"/>
              <a:gd name="connsiteX201" fmla="*/ 2341436 w 2437522"/>
              <a:gd name="connsiteY201" fmla="*/ 261530 h 552710"/>
              <a:gd name="connsiteX202" fmla="*/ 2345912 w 2437522"/>
              <a:gd name="connsiteY202" fmla="*/ 265340 h 552710"/>
              <a:gd name="connsiteX203" fmla="*/ 2346579 w 2437522"/>
              <a:gd name="connsiteY203" fmla="*/ 265245 h 552710"/>
              <a:gd name="connsiteX204" fmla="*/ 2352294 w 2437522"/>
              <a:gd name="connsiteY204" fmla="*/ 265817 h 552710"/>
              <a:gd name="connsiteX205" fmla="*/ 2352770 w 2437522"/>
              <a:gd name="connsiteY205" fmla="*/ 270103 h 552710"/>
              <a:gd name="connsiteX206" fmla="*/ 2352866 w 2437522"/>
              <a:gd name="connsiteY206" fmla="*/ 270960 h 552710"/>
              <a:gd name="connsiteX207" fmla="*/ 2362391 w 2437522"/>
              <a:gd name="connsiteY207" fmla="*/ 272198 h 552710"/>
              <a:gd name="connsiteX208" fmla="*/ 2362867 w 2437522"/>
              <a:gd name="connsiteY208" fmla="*/ 274865 h 552710"/>
              <a:gd name="connsiteX209" fmla="*/ 2363248 w 2437522"/>
              <a:gd name="connsiteY209" fmla="*/ 277056 h 552710"/>
              <a:gd name="connsiteX210" fmla="*/ 2361914 w 2437522"/>
              <a:gd name="connsiteY210" fmla="*/ 280009 h 552710"/>
              <a:gd name="connsiteX211" fmla="*/ 2354485 w 2437522"/>
              <a:gd name="connsiteY211" fmla="*/ 279247 h 552710"/>
              <a:gd name="connsiteX212" fmla="*/ 2347436 w 2437522"/>
              <a:gd name="connsiteY212" fmla="*/ 279438 h 552710"/>
              <a:gd name="connsiteX213" fmla="*/ 2339531 w 2437522"/>
              <a:gd name="connsiteY213" fmla="*/ 275056 h 552710"/>
              <a:gd name="connsiteX214" fmla="*/ 2339721 w 2437522"/>
              <a:gd name="connsiteY214" fmla="*/ 275437 h 552710"/>
              <a:gd name="connsiteX215" fmla="*/ 2343341 w 2437522"/>
              <a:gd name="connsiteY215" fmla="*/ 283819 h 552710"/>
              <a:gd name="connsiteX216" fmla="*/ 2342769 w 2437522"/>
              <a:gd name="connsiteY216" fmla="*/ 286772 h 552710"/>
              <a:gd name="connsiteX217" fmla="*/ 2338578 w 2437522"/>
              <a:gd name="connsiteY217" fmla="*/ 294487 h 552710"/>
              <a:gd name="connsiteX218" fmla="*/ 2346103 w 2437522"/>
              <a:gd name="connsiteY218" fmla="*/ 293725 h 552710"/>
              <a:gd name="connsiteX219" fmla="*/ 2347341 w 2437522"/>
              <a:gd name="connsiteY219" fmla="*/ 292106 h 552710"/>
              <a:gd name="connsiteX220" fmla="*/ 2348103 w 2437522"/>
              <a:gd name="connsiteY220" fmla="*/ 291058 h 552710"/>
              <a:gd name="connsiteX221" fmla="*/ 2349246 w 2437522"/>
              <a:gd name="connsiteY221" fmla="*/ 288581 h 552710"/>
              <a:gd name="connsiteX222" fmla="*/ 2349437 w 2437522"/>
              <a:gd name="connsiteY222" fmla="*/ 288772 h 552710"/>
              <a:gd name="connsiteX223" fmla="*/ 2352008 w 2437522"/>
              <a:gd name="connsiteY223" fmla="*/ 292011 h 552710"/>
              <a:gd name="connsiteX224" fmla="*/ 2359343 w 2437522"/>
              <a:gd name="connsiteY224" fmla="*/ 289724 h 552710"/>
              <a:gd name="connsiteX225" fmla="*/ 2356485 w 2437522"/>
              <a:gd name="connsiteY225" fmla="*/ 295058 h 552710"/>
              <a:gd name="connsiteX226" fmla="*/ 2358771 w 2437522"/>
              <a:gd name="connsiteY226" fmla="*/ 298488 h 552710"/>
              <a:gd name="connsiteX227" fmla="*/ 2359724 w 2437522"/>
              <a:gd name="connsiteY227" fmla="*/ 299916 h 552710"/>
              <a:gd name="connsiteX228" fmla="*/ 2366867 w 2437522"/>
              <a:gd name="connsiteY228" fmla="*/ 304298 h 552710"/>
              <a:gd name="connsiteX229" fmla="*/ 2369439 w 2437522"/>
              <a:gd name="connsiteY229" fmla="*/ 311346 h 552710"/>
              <a:gd name="connsiteX230" fmla="*/ 2363343 w 2437522"/>
              <a:gd name="connsiteY230" fmla="*/ 310584 h 552710"/>
              <a:gd name="connsiteX231" fmla="*/ 2361438 w 2437522"/>
              <a:gd name="connsiteY231" fmla="*/ 309251 h 552710"/>
              <a:gd name="connsiteX232" fmla="*/ 2361152 w 2437522"/>
              <a:gd name="connsiteY232" fmla="*/ 309060 h 552710"/>
              <a:gd name="connsiteX233" fmla="*/ 2358104 w 2437522"/>
              <a:gd name="connsiteY233" fmla="*/ 310965 h 552710"/>
              <a:gd name="connsiteX234" fmla="*/ 2358485 w 2437522"/>
              <a:gd name="connsiteY234" fmla="*/ 315347 h 552710"/>
              <a:gd name="connsiteX235" fmla="*/ 2363819 w 2437522"/>
              <a:gd name="connsiteY235" fmla="*/ 317728 h 552710"/>
              <a:gd name="connsiteX236" fmla="*/ 2359057 w 2437522"/>
              <a:gd name="connsiteY236" fmla="*/ 323443 h 552710"/>
              <a:gd name="connsiteX237" fmla="*/ 2363057 w 2437522"/>
              <a:gd name="connsiteY237" fmla="*/ 326681 h 552710"/>
              <a:gd name="connsiteX238" fmla="*/ 2363819 w 2437522"/>
              <a:gd name="connsiteY238" fmla="*/ 326491 h 552710"/>
              <a:gd name="connsiteX239" fmla="*/ 2372678 w 2437522"/>
              <a:gd name="connsiteY239" fmla="*/ 332873 h 552710"/>
              <a:gd name="connsiteX240" fmla="*/ 2373821 w 2437522"/>
              <a:gd name="connsiteY240" fmla="*/ 334778 h 552710"/>
              <a:gd name="connsiteX241" fmla="*/ 2370106 w 2437522"/>
              <a:gd name="connsiteY241" fmla="*/ 339540 h 552710"/>
              <a:gd name="connsiteX242" fmla="*/ 2370963 w 2437522"/>
              <a:gd name="connsiteY242" fmla="*/ 342779 h 552710"/>
              <a:gd name="connsiteX243" fmla="*/ 2372297 w 2437522"/>
              <a:gd name="connsiteY243" fmla="*/ 342779 h 552710"/>
              <a:gd name="connsiteX244" fmla="*/ 2375440 w 2437522"/>
              <a:gd name="connsiteY244" fmla="*/ 346494 h 552710"/>
              <a:gd name="connsiteX245" fmla="*/ 2374297 w 2437522"/>
              <a:gd name="connsiteY245" fmla="*/ 348684 h 552710"/>
              <a:gd name="connsiteX246" fmla="*/ 2375916 w 2437522"/>
              <a:gd name="connsiteY246" fmla="*/ 350113 h 552710"/>
              <a:gd name="connsiteX247" fmla="*/ 2371344 w 2437522"/>
              <a:gd name="connsiteY247" fmla="*/ 352399 h 552710"/>
              <a:gd name="connsiteX248" fmla="*/ 2370392 w 2437522"/>
              <a:gd name="connsiteY248" fmla="*/ 350208 h 552710"/>
              <a:gd name="connsiteX249" fmla="*/ 2370011 w 2437522"/>
              <a:gd name="connsiteY249" fmla="*/ 349351 h 552710"/>
              <a:gd name="connsiteX250" fmla="*/ 2370392 w 2437522"/>
              <a:gd name="connsiteY250" fmla="*/ 352113 h 552710"/>
              <a:gd name="connsiteX251" fmla="*/ 2368296 w 2437522"/>
              <a:gd name="connsiteY251" fmla="*/ 356019 h 552710"/>
              <a:gd name="connsiteX252" fmla="*/ 2367248 w 2437522"/>
              <a:gd name="connsiteY252" fmla="*/ 358114 h 552710"/>
              <a:gd name="connsiteX253" fmla="*/ 2367439 w 2437522"/>
              <a:gd name="connsiteY253" fmla="*/ 363924 h 552710"/>
              <a:gd name="connsiteX254" fmla="*/ 2368963 w 2437522"/>
              <a:gd name="connsiteY254" fmla="*/ 370306 h 552710"/>
              <a:gd name="connsiteX255" fmla="*/ 2361152 w 2437522"/>
              <a:gd name="connsiteY255" fmla="*/ 375259 h 552710"/>
              <a:gd name="connsiteX256" fmla="*/ 2361819 w 2437522"/>
              <a:gd name="connsiteY256" fmla="*/ 376212 h 552710"/>
              <a:gd name="connsiteX257" fmla="*/ 2363057 w 2437522"/>
              <a:gd name="connsiteY257" fmla="*/ 378116 h 552710"/>
              <a:gd name="connsiteX258" fmla="*/ 2362962 w 2437522"/>
              <a:gd name="connsiteY258" fmla="*/ 380879 h 552710"/>
              <a:gd name="connsiteX259" fmla="*/ 2356390 w 2437522"/>
              <a:gd name="connsiteY259" fmla="*/ 379545 h 552710"/>
              <a:gd name="connsiteX260" fmla="*/ 2349151 w 2437522"/>
              <a:gd name="connsiteY260" fmla="*/ 379545 h 552710"/>
              <a:gd name="connsiteX261" fmla="*/ 2344007 w 2437522"/>
              <a:gd name="connsiteY261" fmla="*/ 380593 h 552710"/>
              <a:gd name="connsiteX262" fmla="*/ 2348865 w 2437522"/>
              <a:gd name="connsiteY262" fmla="*/ 384308 h 552710"/>
              <a:gd name="connsiteX263" fmla="*/ 2354580 w 2437522"/>
              <a:gd name="connsiteY263" fmla="*/ 383070 h 552710"/>
              <a:gd name="connsiteX264" fmla="*/ 2355628 w 2437522"/>
              <a:gd name="connsiteY264" fmla="*/ 385737 h 552710"/>
              <a:gd name="connsiteX265" fmla="*/ 2363153 w 2437522"/>
              <a:gd name="connsiteY265" fmla="*/ 385451 h 552710"/>
              <a:gd name="connsiteX266" fmla="*/ 2364200 w 2437522"/>
              <a:gd name="connsiteY266" fmla="*/ 387641 h 552710"/>
              <a:gd name="connsiteX267" fmla="*/ 2355628 w 2437522"/>
              <a:gd name="connsiteY267" fmla="*/ 389356 h 552710"/>
              <a:gd name="connsiteX268" fmla="*/ 2352008 w 2437522"/>
              <a:gd name="connsiteY268" fmla="*/ 387356 h 552710"/>
              <a:gd name="connsiteX269" fmla="*/ 2347246 w 2437522"/>
              <a:gd name="connsiteY269" fmla="*/ 392213 h 552710"/>
              <a:gd name="connsiteX270" fmla="*/ 2341245 w 2437522"/>
              <a:gd name="connsiteY270" fmla="*/ 396690 h 552710"/>
              <a:gd name="connsiteX271" fmla="*/ 2342388 w 2437522"/>
              <a:gd name="connsiteY271" fmla="*/ 399357 h 552710"/>
              <a:gd name="connsiteX272" fmla="*/ 2348389 w 2437522"/>
              <a:gd name="connsiteY272" fmla="*/ 403739 h 552710"/>
              <a:gd name="connsiteX273" fmla="*/ 2349056 w 2437522"/>
              <a:gd name="connsiteY273" fmla="*/ 403834 h 552710"/>
              <a:gd name="connsiteX274" fmla="*/ 2348484 w 2437522"/>
              <a:gd name="connsiteY274" fmla="*/ 408025 h 552710"/>
              <a:gd name="connsiteX275" fmla="*/ 2341245 w 2437522"/>
              <a:gd name="connsiteY275" fmla="*/ 413359 h 552710"/>
              <a:gd name="connsiteX276" fmla="*/ 2339912 w 2437522"/>
              <a:gd name="connsiteY276" fmla="*/ 416883 h 552710"/>
              <a:gd name="connsiteX277" fmla="*/ 2338197 w 2437522"/>
              <a:gd name="connsiteY277" fmla="*/ 418883 h 552710"/>
              <a:gd name="connsiteX278" fmla="*/ 2339816 w 2437522"/>
              <a:gd name="connsiteY278" fmla="*/ 421455 h 552710"/>
              <a:gd name="connsiteX279" fmla="*/ 2343817 w 2437522"/>
              <a:gd name="connsiteY279" fmla="*/ 430123 h 552710"/>
              <a:gd name="connsiteX280" fmla="*/ 2342388 w 2437522"/>
              <a:gd name="connsiteY280" fmla="*/ 431647 h 552710"/>
              <a:gd name="connsiteX281" fmla="*/ 2345055 w 2437522"/>
              <a:gd name="connsiteY281" fmla="*/ 440696 h 552710"/>
              <a:gd name="connsiteX282" fmla="*/ 2349437 w 2437522"/>
              <a:gd name="connsiteY282" fmla="*/ 442696 h 552710"/>
              <a:gd name="connsiteX283" fmla="*/ 2342198 w 2437522"/>
              <a:gd name="connsiteY283" fmla="*/ 451173 h 552710"/>
              <a:gd name="connsiteX284" fmla="*/ 2340769 w 2437522"/>
              <a:gd name="connsiteY284" fmla="*/ 455364 h 552710"/>
              <a:gd name="connsiteX285" fmla="*/ 2340388 w 2437522"/>
              <a:gd name="connsiteY285" fmla="*/ 459365 h 552710"/>
              <a:gd name="connsiteX286" fmla="*/ 2340198 w 2437522"/>
              <a:gd name="connsiteY286" fmla="*/ 460984 h 552710"/>
              <a:gd name="connsiteX287" fmla="*/ 2341245 w 2437522"/>
              <a:gd name="connsiteY287" fmla="*/ 468890 h 552710"/>
              <a:gd name="connsiteX288" fmla="*/ 2342960 w 2437522"/>
              <a:gd name="connsiteY288" fmla="*/ 470223 h 552710"/>
              <a:gd name="connsiteX289" fmla="*/ 2344960 w 2437522"/>
              <a:gd name="connsiteY289" fmla="*/ 471843 h 552710"/>
              <a:gd name="connsiteX290" fmla="*/ 2342102 w 2437522"/>
              <a:gd name="connsiteY290" fmla="*/ 479463 h 552710"/>
              <a:gd name="connsiteX291" fmla="*/ 2344103 w 2437522"/>
              <a:gd name="connsiteY291" fmla="*/ 481748 h 552710"/>
              <a:gd name="connsiteX292" fmla="*/ 2349056 w 2437522"/>
              <a:gd name="connsiteY292" fmla="*/ 487463 h 552710"/>
              <a:gd name="connsiteX293" fmla="*/ 2341150 w 2437522"/>
              <a:gd name="connsiteY293" fmla="*/ 492036 h 552710"/>
              <a:gd name="connsiteX294" fmla="*/ 2349056 w 2437522"/>
              <a:gd name="connsiteY294" fmla="*/ 503275 h 552710"/>
              <a:gd name="connsiteX295" fmla="*/ 2352770 w 2437522"/>
              <a:gd name="connsiteY295" fmla="*/ 508895 h 552710"/>
              <a:gd name="connsiteX296" fmla="*/ 2353818 w 2437522"/>
              <a:gd name="connsiteY296" fmla="*/ 510514 h 552710"/>
              <a:gd name="connsiteX297" fmla="*/ 2349532 w 2437522"/>
              <a:gd name="connsiteY297" fmla="*/ 509466 h 552710"/>
              <a:gd name="connsiteX298" fmla="*/ 2346198 w 2437522"/>
              <a:gd name="connsiteY298" fmla="*/ 510705 h 552710"/>
              <a:gd name="connsiteX299" fmla="*/ 2339721 w 2437522"/>
              <a:gd name="connsiteY299" fmla="*/ 513371 h 552710"/>
              <a:gd name="connsiteX300" fmla="*/ 2331815 w 2437522"/>
              <a:gd name="connsiteY300" fmla="*/ 515181 h 552710"/>
              <a:gd name="connsiteX301" fmla="*/ 2329625 w 2437522"/>
              <a:gd name="connsiteY301" fmla="*/ 516038 h 552710"/>
              <a:gd name="connsiteX302" fmla="*/ 2327053 w 2437522"/>
              <a:gd name="connsiteY302" fmla="*/ 517086 h 552710"/>
              <a:gd name="connsiteX303" fmla="*/ 2310575 w 2437522"/>
              <a:gd name="connsiteY303" fmla="*/ 519182 h 552710"/>
              <a:gd name="connsiteX304" fmla="*/ 2281428 w 2437522"/>
              <a:gd name="connsiteY304" fmla="*/ 522801 h 552710"/>
              <a:gd name="connsiteX305" fmla="*/ 2278285 w 2437522"/>
              <a:gd name="connsiteY305" fmla="*/ 523182 h 552710"/>
              <a:gd name="connsiteX306" fmla="*/ 2275046 w 2437522"/>
              <a:gd name="connsiteY306" fmla="*/ 523563 h 552710"/>
              <a:gd name="connsiteX307" fmla="*/ 2256187 w 2437522"/>
              <a:gd name="connsiteY307" fmla="*/ 525278 h 552710"/>
              <a:gd name="connsiteX308" fmla="*/ 2249710 w 2437522"/>
              <a:gd name="connsiteY308" fmla="*/ 525278 h 552710"/>
              <a:gd name="connsiteX309" fmla="*/ 2246376 w 2437522"/>
              <a:gd name="connsiteY309" fmla="*/ 525278 h 552710"/>
              <a:gd name="connsiteX310" fmla="*/ 2236184 w 2437522"/>
              <a:gd name="connsiteY310" fmla="*/ 531469 h 552710"/>
              <a:gd name="connsiteX311" fmla="*/ 2233136 w 2437522"/>
              <a:gd name="connsiteY311" fmla="*/ 527754 h 552710"/>
              <a:gd name="connsiteX312" fmla="*/ 2227421 w 2437522"/>
              <a:gd name="connsiteY312" fmla="*/ 528802 h 552710"/>
              <a:gd name="connsiteX313" fmla="*/ 2220468 w 2437522"/>
              <a:gd name="connsiteY313" fmla="*/ 528040 h 552710"/>
              <a:gd name="connsiteX314" fmla="*/ 2219706 w 2437522"/>
              <a:gd name="connsiteY314" fmla="*/ 526802 h 552710"/>
              <a:gd name="connsiteX315" fmla="*/ 2210657 w 2437522"/>
              <a:gd name="connsiteY315" fmla="*/ 529564 h 552710"/>
              <a:gd name="connsiteX316" fmla="*/ 2210276 w 2437522"/>
              <a:gd name="connsiteY316" fmla="*/ 529755 h 552710"/>
              <a:gd name="connsiteX317" fmla="*/ 2207133 w 2437522"/>
              <a:gd name="connsiteY317" fmla="*/ 532136 h 552710"/>
              <a:gd name="connsiteX318" fmla="*/ 2196846 w 2437522"/>
              <a:gd name="connsiteY318" fmla="*/ 532898 h 552710"/>
              <a:gd name="connsiteX319" fmla="*/ 2187035 w 2437522"/>
              <a:gd name="connsiteY319" fmla="*/ 532231 h 552710"/>
              <a:gd name="connsiteX320" fmla="*/ 2173510 w 2437522"/>
              <a:gd name="connsiteY320" fmla="*/ 533564 h 552710"/>
              <a:gd name="connsiteX321" fmla="*/ 2157222 w 2437522"/>
              <a:gd name="connsiteY321" fmla="*/ 535374 h 552710"/>
              <a:gd name="connsiteX322" fmla="*/ 2146173 w 2437522"/>
              <a:gd name="connsiteY322" fmla="*/ 538137 h 552710"/>
              <a:gd name="connsiteX323" fmla="*/ 2143697 w 2437522"/>
              <a:gd name="connsiteY323" fmla="*/ 537565 h 552710"/>
              <a:gd name="connsiteX324" fmla="*/ 2139506 w 2437522"/>
              <a:gd name="connsiteY324" fmla="*/ 536613 h 552710"/>
              <a:gd name="connsiteX325" fmla="*/ 2127028 w 2437522"/>
              <a:gd name="connsiteY325" fmla="*/ 538232 h 552710"/>
              <a:gd name="connsiteX326" fmla="*/ 2118170 w 2437522"/>
              <a:gd name="connsiteY326" fmla="*/ 539375 h 552710"/>
              <a:gd name="connsiteX327" fmla="*/ 2110835 w 2437522"/>
              <a:gd name="connsiteY327" fmla="*/ 541470 h 552710"/>
              <a:gd name="connsiteX328" fmla="*/ 2096548 w 2437522"/>
              <a:gd name="connsiteY328" fmla="*/ 541565 h 552710"/>
              <a:gd name="connsiteX329" fmla="*/ 2095786 w 2437522"/>
              <a:gd name="connsiteY329" fmla="*/ 541089 h 552710"/>
              <a:gd name="connsiteX330" fmla="*/ 2092357 w 2437522"/>
              <a:gd name="connsiteY330" fmla="*/ 538898 h 552710"/>
              <a:gd name="connsiteX331" fmla="*/ 2080070 w 2437522"/>
              <a:gd name="connsiteY331" fmla="*/ 541185 h 552710"/>
              <a:gd name="connsiteX332" fmla="*/ 2076926 w 2437522"/>
              <a:gd name="connsiteY332" fmla="*/ 541947 h 552710"/>
              <a:gd name="connsiteX333" fmla="*/ 2073688 w 2437522"/>
              <a:gd name="connsiteY333" fmla="*/ 542804 h 552710"/>
              <a:gd name="connsiteX334" fmla="*/ 2061686 w 2437522"/>
              <a:gd name="connsiteY334" fmla="*/ 541470 h 552710"/>
              <a:gd name="connsiteX335" fmla="*/ 2058353 w 2437522"/>
              <a:gd name="connsiteY335" fmla="*/ 541851 h 552710"/>
              <a:gd name="connsiteX336" fmla="*/ 2055209 w 2437522"/>
              <a:gd name="connsiteY336" fmla="*/ 542232 h 552710"/>
              <a:gd name="connsiteX337" fmla="*/ 2044160 w 2437522"/>
              <a:gd name="connsiteY337" fmla="*/ 541375 h 552710"/>
              <a:gd name="connsiteX338" fmla="*/ 2040446 w 2437522"/>
              <a:gd name="connsiteY338" fmla="*/ 543089 h 552710"/>
              <a:gd name="connsiteX339" fmla="*/ 2037779 w 2437522"/>
              <a:gd name="connsiteY339" fmla="*/ 544328 h 552710"/>
              <a:gd name="connsiteX340" fmla="*/ 2021110 w 2437522"/>
              <a:gd name="connsiteY340" fmla="*/ 545566 h 552710"/>
              <a:gd name="connsiteX341" fmla="*/ 2015871 w 2437522"/>
              <a:gd name="connsiteY341" fmla="*/ 544328 h 552710"/>
              <a:gd name="connsiteX342" fmla="*/ 2012347 w 2437522"/>
              <a:gd name="connsiteY342" fmla="*/ 543471 h 552710"/>
              <a:gd name="connsiteX343" fmla="*/ 2001107 w 2437522"/>
              <a:gd name="connsiteY343" fmla="*/ 546042 h 552710"/>
              <a:gd name="connsiteX344" fmla="*/ 1993297 w 2437522"/>
              <a:gd name="connsiteY344" fmla="*/ 545471 h 552710"/>
              <a:gd name="connsiteX345" fmla="*/ 1983677 w 2437522"/>
              <a:gd name="connsiteY345" fmla="*/ 545756 h 552710"/>
              <a:gd name="connsiteX346" fmla="*/ 1971675 w 2437522"/>
              <a:gd name="connsiteY346" fmla="*/ 546614 h 552710"/>
              <a:gd name="connsiteX347" fmla="*/ 1970342 w 2437522"/>
              <a:gd name="connsiteY347" fmla="*/ 547852 h 552710"/>
              <a:gd name="connsiteX348" fmla="*/ 1962245 w 2437522"/>
              <a:gd name="connsiteY348" fmla="*/ 546138 h 552710"/>
              <a:gd name="connsiteX349" fmla="*/ 1952054 w 2437522"/>
              <a:gd name="connsiteY349" fmla="*/ 546709 h 552710"/>
              <a:gd name="connsiteX350" fmla="*/ 1939576 w 2437522"/>
              <a:gd name="connsiteY350" fmla="*/ 546423 h 552710"/>
              <a:gd name="connsiteX351" fmla="*/ 1927479 w 2437522"/>
              <a:gd name="connsiteY351" fmla="*/ 545376 h 552710"/>
              <a:gd name="connsiteX352" fmla="*/ 1912525 w 2437522"/>
              <a:gd name="connsiteY352" fmla="*/ 544995 h 552710"/>
              <a:gd name="connsiteX353" fmla="*/ 1900904 w 2437522"/>
              <a:gd name="connsiteY353" fmla="*/ 548233 h 552710"/>
              <a:gd name="connsiteX354" fmla="*/ 1894142 w 2437522"/>
              <a:gd name="connsiteY354" fmla="*/ 547471 h 552710"/>
              <a:gd name="connsiteX355" fmla="*/ 1884712 w 2437522"/>
              <a:gd name="connsiteY355" fmla="*/ 547090 h 552710"/>
              <a:gd name="connsiteX356" fmla="*/ 1870424 w 2437522"/>
              <a:gd name="connsiteY356" fmla="*/ 546042 h 552710"/>
              <a:gd name="connsiteX357" fmla="*/ 1865281 w 2437522"/>
              <a:gd name="connsiteY357" fmla="*/ 545852 h 552710"/>
              <a:gd name="connsiteX358" fmla="*/ 1853660 w 2437522"/>
              <a:gd name="connsiteY358" fmla="*/ 546328 h 552710"/>
              <a:gd name="connsiteX359" fmla="*/ 1837944 w 2437522"/>
              <a:gd name="connsiteY359" fmla="*/ 549090 h 552710"/>
              <a:gd name="connsiteX360" fmla="*/ 1833467 w 2437522"/>
              <a:gd name="connsiteY360" fmla="*/ 546328 h 552710"/>
              <a:gd name="connsiteX361" fmla="*/ 1830229 w 2437522"/>
              <a:gd name="connsiteY361" fmla="*/ 544328 h 552710"/>
              <a:gd name="connsiteX362" fmla="*/ 1812036 w 2437522"/>
              <a:gd name="connsiteY362" fmla="*/ 546138 h 552710"/>
              <a:gd name="connsiteX363" fmla="*/ 1807369 w 2437522"/>
              <a:gd name="connsiteY363" fmla="*/ 544423 h 552710"/>
              <a:gd name="connsiteX364" fmla="*/ 1806702 w 2437522"/>
              <a:gd name="connsiteY364" fmla="*/ 544137 h 552710"/>
              <a:gd name="connsiteX365" fmla="*/ 1798511 w 2437522"/>
              <a:gd name="connsiteY365" fmla="*/ 545090 h 552710"/>
              <a:gd name="connsiteX366" fmla="*/ 1778508 w 2437522"/>
              <a:gd name="connsiteY366" fmla="*/ 546995 h 552710"/>
              <a:gd name="connsiteX367" fmla="*/ 1758029 w 2437522"/>
              <a:gd name="connsiteY367" fmla="*/ 544137 h 552710"/>
              <a:gd name="connsiteX368" fmla="*/ 1747076 w 2437522"/>
              <a:gd name="connsiteY368" fmla="*/ 545566 h 552710"/>
              <a:gd name="connsiteX369" fmla="*/ 1742408 w 2437522"/>
              <a:gd name="connsiteY369" fmla="*/ 544137 h 552710"/>
              <a:gd name="connsiteX370" fmla="*/ 1739646 w 2437522"/>
              <a:gd name="connsiteY370" fmla="*/ 543280 h 552710"/>
              <a:gd name="connsiteX371" fmla="*/ 1732979 w 2437522"/>
              <a:gd name="connsiteY371" fmla="*/ 546519 h 552710"/>
              <a:gd name="connsiteX372" fmla="*/ 1723739 w 2437522"/>
              <a:gd name="connsiteY372" fmla="*/ 544995 h 552710"/>
              <a:gd name="connsiteX373" fmla="*/ 1716119 w 2437522"/>
              <a:gd name="connsiteY373" fmla="*/ 547471 h 552710"/>
              <a:gd name="connsiteX374" fmla="*/ 1704785 w 2437522"/>
              <a:gd name="connsiteY374" fmla="*/ 545090 h 552710"/>
              <a:gd name="connsiteX375" fmla="*/ 1701641 w 2437522"/>
              <a:gd name="connsiteY375" fmla="*/ 546328 h 552710"/>
              <a:gd name="connsiteX376" fmla="*/ 1692212 w 2437522"/>
              <a:gd name="connsiteY376" fmla="*/ 546042 h 552710"/>
              <a:gd name="connsiteX377" fmla="*/ 1689164 w 2437522"/>
              <a:gd name="connsiteY377" fmla="*/ 544518 h 552710"/>
              <a:gd name="connsiteX378" fmla="*/ 1682306 w 2437522"/>
              <a:gd name="connsiteY378" fmla="*/ 546042 h 552710"/>
              <a:gd name="connsiteX379" fmla="*/ 1674495 w 2437522"/>
              <a:gd name="connsiteY379" fmla="*/ 544232 h 552710"/>
              <a:gd name="connsiteX380" fmla="*/ 1666685 w 2437522"/>
              <a:gd name="connsiteY380" fmla="*/ 546138 h 552710"/>
              <a:gd name="connsiteX381" fmla="*/ 1658112 w 2437522"/>
              <a:gd name="connsiteY381" fmla="*/ 546519 h 552710"/>
              <a:gd name="connsiteX382" fmla="*/ 1648873 w 2437522"/>
              <a:gd name="connsiteY382" fmla="*/ 546328 h 552710"/>
              <a:gd name="connsiteX383" fmla="*/ 1641920 w 2437522"/>
              <a:gd name="connsiteY383" fmla="*/ 544328 h 552710"/>
              <a:gd name="connsiteX384" fmla="*/ 1640015 w 2437522"/>
              <a:gd name="connsiteY384" fmla="*/ 540613 h 552710"/>
              <a:gd name="connsiteX385" fmla="*/ 1636871 w 2437522"/>
              <a:gd name="connsiteY385" fmla="*/ 540137 h 552710"/>
              <a:gd name="connsiteX386" fmla="*/ 1631918 w 2437522"/>
              <a:gd name="connsiteY386" fmla="*/ 539089 h 552710"/>
              <a:gd name="connsiteX387" fmla="*/ 1631061 w 2437522"/>
              <a:gd name="connsiteY387" fmla="*/ 540804 h 552710"/>
              <a:gd name="connsiteX388" fmla="*/ 1625156 w 2437522"/>
              <a:gd name="connsiteY388" fmla="*/ 543852 h 552710"/>
              <a:gd name="connsiteX389" fmla="*/ 1613630 w 2437522"/>
              <a:gd name="connsiteY389" fmla="*/ 543280 h 552710"/>
              <a:gd name="connsiteX390" fmla="*/ 1612678 w 2437522"/>
              <a:gd name="connsiteY390" fmla="*/ 542708 h 552710"/>
              <a:gd name="connsiteX391" fmla="*/ 1608106 w 2437522"/>
              <a:gd name="connsiteY391" fmla="*/ 543185 h 552710"/>
              <a:gd name="connsiteX392" fmla="*/ 1600010 w 2437522"/>
              <a:gd name="connsiteY392" fmla="*/ 544518 h 552710"/>
              <a:gd name="connsiteX393" fmla="*/ 1593056 w 2437522"/>
              <a:gd name="connsiteY393" fmla="*/ 541661 h 552710"/>
              <a:gd name="connsiteX394" fmla="*/ 1587532 w 2437522"/>
              <a:gd name="connsiteY394" fmla="*/ 546233 h 552710"/>
              <a:gd name="connsiteX395" fmla="*/ 1563338 w 2437522"/>
              <a:gd name="connsiteY395" fmla="*/ 546995 h 552710"/>
              <a:gd name="connsiteX396" fmla="*/ 1555052 w 2437522"/>
              <a:gd name="connsiteY396" fmla="*/ 544328 h 552710"/>
              <a:gd name="connsiteX397" fmla="*/ 1552480 w 2437522"/>
              <a:gd name="connsiteY397" fmla="*/ 543566 h 552710"/>
              <a:gd name="connsiteX398" fmla="*/ 1543050 w 2437522"/>
              <a:gd name="connsiteY398" fmla="*/ 545661 h 552710"/>
              <a:gd name="connsiteX399" fmla="*/ 1537811 w 2437522"/>
              <a:gd name="connsiteY399" fmla="*/ 547090 h 552710"/>
              <a:gd name="connsiteX400" fmla="*/ 1529525 w 2437522"/>
              <a:gd name="connsiteY400" fmla="*/ 547566 h 552710"/>
              <a:gd name="connsiteX401" fmla="*/ 1512856 w 2437522"/>
              <a:gd name="connsiteY401" fmla="*/ 545376 h 552710"/>
              <a:gd name="connsiteX402" fmla="*/ 1503998 w 2437522"/>
              <a:gd name="connsiteY402" fmla="*/ 547947 h 552710"/>
              <a:gd name="connsiteX403" fmla="*/ 1489424 w 2437522"/>
              <a:gd name="connsiteY403" fmla="*/ 550995 h 552710"/>
              <a:gd name="connsiteX404" fmla="*/ 1485043 w 2437522"/>
              <a:gd name="connsiteY404" fmla="*/ 547566 h 552710"/>
              <a:gd name="connsiteX405" fmla="*/ 1482471 w 2437522"/>
              <a:gd name="connsiteY405" fmla="*/ 545566 h 552710"/>
              <a:gd name="connsiteX406" fmla="*/ 1473517 w 2437522"/>
              <a:gd name="connsiteY406" fmla="*/ 545471 h 552710"/>
              <a:gd name="connsiteX407" fmla="*/ 1464374 w 2437522"/>
              <a:gd name="connsiteY407" fmla="*/ 548614 h 552710"/>
              <a:gd name="connsiteX408" fmla="*/ 1456373 w 2437522"/>
              <a:gd name="connsiteY408" fmla="*/ 546138 h 552710"/>
              <a:gd name="connsiteX409" fmla="*/ 1450943 w 2437522"/>
              <a:gd name="connsiteY409" fmla="*/ 544995 h 552710"/>
              <a:gd name="connsiteX410" fmla="*/ 1449134 w 2437522"/>
              <a:gd name="connsiteY410" fmla="*/ 546709 h 552710"/>
              <a:gd name="connsiteX411" fmla="*/ 1447038 w 2437522"/>
              <a:gd name="connsiteY411" fmla="*/ 548614 h 552710"/>
              <a:gd name="connsiteX412" fmla="*/ 1440656 w 2437522"/>
              <a:gd name="connsiteY412" fmla="*/ 548043 h 552710"/>
              <a:gd name="connsiteX413" fmla="*/ 1435703 w 2437522"/>
              <a:gd name="connsiteY413" fmla="*/ 548233 h 552710"/>
              <a:gd name="connsiteX414" fmla="*/ 1433798 w 2437522"/>
              <a:gd name="connsiteY414" fmla="*/ 549757 h 552710"/>
              <a:gd name="connsiteX415" fmla="*/ 1429512 w 2437522"/>
              <a:gd name="connsiteY415" fmla="*/ 548138 h 552710"/>
              <a:gd name="connsiteX416" fmla="*/ 1427321 w 2437522"/>
              <a:gd name="connsiteY416" fmla="*/ 547280 h 552710"/>
              <a:gd name="connsiteX417" fmla="*/ 1421416 w 2437522"/>
              <a:gd name="connsiteY417" fmla="*/ 548614 h 552710"/>
              <a:gd name="connsiteX418" fmla="*/ 1413415 w 2437522"/>
              <a:gd name="connsiteY418" fmla="*/ 547280 h 552710"/>
              <a:gd name="connsiteX419" fmla="*/ 1404271 w 2437522"/>
              <a:gd name="connsiteY419" fmla="*/ 546233 h 552710"/>
              <a:gd name="connsiteX420" fmla="*/ 1393412 w 2437522"/>
              <a:gd name="connsiteY420" fmla="*/ 545090 h 552710"/>
              <a:gd name="connsiteX421" fmla="*/ 1390936 w 2437522"/>
              <a:gd name="connsiteY421" fmla="*/ 544614 h 552710"/>
              <a:gd name="connsiteX422" fmla="*/ 1387507 w 2437522"/>
              <a:gd name="connsiteY422" fmla="*/ 545661 h 552710"/>
              <a:gd name="connsiteX423" fmla="*/ 1382744 w 2437522"/>
              <a:gd name="connsiteY423" fmla="*/ 546042 h 552710"/>
              <a:gd name="connsiteX424" fmla="*/ 1378744 w 2437522"/>
              <a:gd name="connsiteY424" fmla="*/ 544232 h 552710"/>
              <a:gd name="connsiteX425" fmla="*/ 1377125 w 2437522"/>
              <a:gd name="connsiteY425" fmla="*/ 545756 h 552710"/>
              <a:gd name="connsiteX426" fmla="*/ 1377125 w 2437522"/>
              <a:gd name="connsiteY426" fmla="*/ 546233 h 552710"/>
              <a:gd name="connsiteX427" fmla="*/ 1378172 w 2437522"/>
              <a:gd name="connsiteY427" fmla="*/ 547852 h 552710"/>
              <a:gd name="connsiteX428" fmla="*/ 1374743 w 2437522"/>
              <a:gd name="connsiteY428" fmla="*/ 547566 h 552710"/>
              <a:gd name="connsiteX429" fmla="*/ 1365885 w 2437522"/>
              <a:gd name="connsiteY429" fmla="*/ 548328 h 552710"/>
              <a:gd name="connsiteX430" fmla="*/ 1363694 w 2437522"/>
              <a:gd name="connsiteY430" fmla="*/ 548328 h 552710"/>
              <a:gd name="connsiteX431" fmla="*/ 1353788 w 2437522"/>
              <a:gd name="connsiteY431" fmla="*/ 547376 h 552710"/>
              <a:gd name="connsiteX432" fmla="*/ 1350264 w 2437522"/>
              <a:gd name="connsiteY432" fmla="*/ 549662 h 552710"/>
              <a:gd name="connsiteX433" fmla="*/ 1342358 w 2437522"/>
              <a:gd name="connsiteY433" fmla="*/ 547471 h 552710"/>
              <a:gd name="connsiteX434" fmla="*/ 1334548 w 2437522"/>
              <a:gd name="connsiteY434" fmla="*/ 550233 h 552710"/>
              <a:gd name="connsiteX435" fmla="*/ 1331786 w 2437522"/>
              <a:gd name="connsiteY435" fmla="*/ 546899 h 552710"/>
              <a:gd name="connsiteX436" fmla="*/ 1324832 w 2437522"/>
              <a:gd name="connsiteY436" fmla="*/ 547185 h 552710"/>
              <a:gd name="connsiteX437" fmla="*/ 1307021 w 2437522"/>
              <a:gd name="connsiteY437" fmla="*/ 548900 h 552710"/>
              <a:gd name="connsiteX438" fmla="*/ 1296162 w 2437522"/>
              <a:gd name="connsiteY438" fmla="*/ 544042 h 552710"/>
              <a:gd name="connsiteX439" fmla="*/ 1288923 w 2437522"/>
              <a:gd name="connsiteY439" fmla="*/ 549566 h 552710"/>
              <a:gd name="connsiteX440" fmla="*/ 1263206 w 2437522"/>
              <a:gd name="connsiteY440" fmla="*/ 543947 h 552710"/>
              <a:gd name="connsiteX441" fmla="*/ 1257586 w 2437522"/>
              <a:gd name="connsiteY441" fmla="*/ 548423 h 552710"/>
              <a:gd name="connsiteX442" fmla="*/ 1256062 w 2437522"/>
              <a:gd name="connsiteY442" fmla="*/ 549662 h 552710"/>
              <a:gd name="connsiteX443" fmla="*/ 1247108 w 2437522"/>
              <a:gd name="connsiteY443" fmla="*/ 547471 h 552710"/>
              <a:gd name="connsiteX444" fmla="*/ 1240155 w 2437522"/>
              <a:gd name="connsiteY444" fmla="*/ 546995 h 552710"/>
              <a:gd name="connsiteX445" fmla="*/ 1231868 w 2437522"/>
              <a:gd name="connsiteY445" fmla="*/ 548423 h 552710"/>
              <a:gd name="connsiteX446" fmla="*/ 1222724 w 2437522"/>
              <a:gd name="connsiteY446" fmla="*/ 547852 h 552710"/>
              <a:gd name="connsiteX447" fmla="*/ 1200531 w 2437522"/>
              <a:gd name="connsiteY447" fmla="*/ 549566 h 552710"/>
              <a:gd name="connsiteX448" fmla="*/ 1195673 w 2437522"/>
              <a:gd name="connsiteY448" fmla="*/ 546423 h 552710"/>
              <a:gd name="connsiteX449" fmla="*/ 1183672 w 2437522"/>
              <a:gd name="connsiteY449" fmla="*/ 548995 h 552710"/>
              <a:gd name="connsiteX450" fmla="*/ 1181862 w 2437522"/>
              <a:gd name="connsiteY450" fmla="*/ 550424 h 552710"/>
              <a:gd name="connsiteX451" fmla="*/ 1178909 w 2437522"/>
              <a:gd name="connsiteY451" fmla="*/ 550995 h 552710"/>
              <a:gd name="connsiteX452" fmla="*/ 1174337 w 2437522"/>
              <a:gd name="connsiteY452" fmla="*/ 546709 h 552710"/>
              <a:gd name="connsiteX453" fmla="*/ 1172623 w 2437522"/>
              <a:gd name="connsiteY453" fmla="*/ 542518 h 552710"/>
              <a:gd name="connsiteX454" fmla="*/ 1169956 w 2437522"/>
              <a:gd name="connsiteY454" fmla="*/ 544423 h 552710"/>
              <a:gd name="connsiteX455" fmla="*/ 1170051 w 2437522"/>
              <a:gd name="connsiteY455" fmla="*/ 545566 h 552710"/>
              <a:gd name="connsiteX456" fmla="*/ 1170242 w 2437522"/>
              <a:gd name="connsiteY456" fmla="*/ 546899 h 552710"/>
              <a:gd name="connsiteX457" fmla="*/ 1164717 w 2437522"/>
              <a:gd name="connsiteY457" fmla="*/ 549566 h 552710"/>
              <a:gd name="connsiteX458" fmla="*/ 1162145 w 2437522"/>
              <a:gd name="connsiteY458" fmla="*/ 549566 h 552710"/>
              <a:gd name="connsiteX459" fmla="*/ 1160050 w 2437522"/>
              <a:gd name="connsiteY459" fmla="*/ 549566 h 552710"/>
              <a:gd name="connsiteX460" fmla="*/ 1150525 w 2437522"/>
              <a:gd name="connsiteY460" fmla="*/ 550995 h 552710"/>
              <a:gd name="connsiteX461" fmla="*/ 1136618 w 2437522"/>
              <a:gd name="connsiteY461" fmla="*/ 550233 h 552710"/>
              <a:gd name="connsiteX462" fmla="*/ 1127093 w 2437522"/>
              <a:gd name="connsiteY462" fmla="*/ 550233 h 552710"/>
              <a:gd name="connsiteX463" fmla="*/ 1118711 w 2437522"/>
              <a:gd name="connsiteY463" fmla="*/ 550043 h 552710"/>
              <a:gd name="connsiteX464" fmla="*/ 1117759 w 2437522"/>
              <a:gd name="connsiteY464" fmla="*/ 550138 h 552710"/>
              <a:gd name="connsiteX465" fmla="*/ 1104519 w 2437522"/>
              <a:gd name="connsiteY465" fmla="*/ 549281 h 552710"/>
              <a:gd name="connsiteX466" fmla="*/ 1100423 w 2437522"/>
              <a:gd name="connsiteY466" fmla="*/ 548138 h 552710"/>
              <a:gd name="connsiteX467" fmla="*/ 1086707 w 2437522"/>
              <a:gd name="connsiteY467" fmla="*/ 548233 h 552710"/>
              <a:gd name="connsiteX468" fmla="*/ 1080897 w 2437522"/>
              <a:gd name="connsiteY468" fmla="*/ 546899 h 552710"/>
              <a:gd name="connsiteX469" fmla="*/ 1079754 w 2437522"/>
              <a:gd name="connsiteY469" fmla="*/ 548233 h 552710"/>
              <a:gd name="connsiteX470" fmla="*/ 1079087 w 2437522"/>
              <a:gd name="connsiteY470" fmla="*/ 548995 h 552710"/>
              <a:gd name="connsiteX471" fmla="*/ 1072325 w 2437522"/>
              <a:gd name="connsiteY471" fmla="*/ 551757 h 552710"/>
              <a:gd name="connsiteX472" fmla="*/ 1058418 w 2437522"/>
              <a:gd name="connsiteY472" fmla="*/ 548900 h 552710"/>
              <a:gd name="connsiteX473" fmla="*/ 1052703 w 2437522"/>
              <a:gd name="connsiteY473" fmla="*/ 548423 h 552710"/>
              <a:gd name="connsiteX474" fmla="*/ 1046036 w 2437522"/>
              <a:gd name="connsiteY474" fmla="*/ 548614 h 552710"/>
              <a:gd name="connsiteX475" fmla="*/ 1035939 w 2437522"/>
              <a:gd name="connsiteY475" fmla="*/ 548805 h 552710"/>
              <a:gd name="connsiteX476" fmla="*/ 1025366 w 2437522"/>
              <a:gd name="connsiteY476" fmla="*/ 546233 h 552710"/>
              <a:gd name="connsiteX477" fmla="*/ 1021937 w 2437522"/>
              <a:gd name="connsiteY477" fmla="*/ 549566 h 552710"/>
              <a:gd name="connsiteX478" fmla="*/ 1016984 w 2437522"/>
              <a:gd name="connsiteY478" fmla="*/ 547090 h 552710"/>
              <a:gd name="connsiteX479" fmla="*/ 1009079 w 2437522"/>
              <a:gd name="connsiteY479" fmla="*/ 549947 h 552710"/>
              <a:gd name="connsiteX480" fmla="*/ 1006602 w 2437522"/>
              <a:gd name="connsiteY480" fmla="*/ 550233 h 552710"/>
              <a:gd name="connsiteX481" fmla="*/ 996410 w 2437522"/>
              <a:gd name="connsiteY481" fmla="*/ 552710 h 552710"/>
              <a:gd name="connsiteX482" fmla="*/ 992315 w 2437522"/>
              <a:gd name="connsiteY482" fmla="*/ 549757 h 552710"/>
              <a:gd name="connsiteX483" fmla="*/ 989933 w 2437522"/>
              <a:gd name="connsiteY483" fmla="*/ 548043 h 552710"/>
              <a:gd name="connsiteX484" fmla="*/ 981647 w 2437522"/>
              <a:gd name="connsiteY484" fmla="*/ 547280 h 552710"/>
              <a:gd name="connsiteX485" fmla="*/ 976598 w 2437522"/>
              <a:gd name="connsiteY485" fmla="*/ 549471 h 552710"/>
              <a:gd name="connsiteX486" fmla="*/ 969836 w 2437522"/>
              <a:gd name="connsiteY486" fmla="*/ 548900 h 552710"/>
              <a:gd name="connsiteX487" fmla="*/ 968026 w 2437522"/>
              <a:gd name="connsiteY487" fmla="*/ 549757 h 552710"/>
              <a:gd name="connsiteX488" fmla="*/ 963930 w 2437522"/>
              <a:gd name="connsiteY488" fmla="*/ 549376 h 552710"/>
              <a:gd name="connsiteX489" fmla="*/ 963549 w 2437522"/>
              <a:gd name="connsiteY489" fmla="*/ 544709 h 552710"/>
              <a:gd name="connsiteX490" fmla="*/ 953929 w 2437522"/>
              <a:gd name="connsiteY490" fmla="*/ 544995 h 552710"/>
              <a:gd name="connsiteX491" fmla="*/ 948214 w 2437522"/>
              <a:gd name="connsiteY491" fmla="*/ 548709 h 552710"/>
              <a:gd name="connsiteX492" fmla="*/ 946118 w 2437522"/>
              <a:gd name="connsiteY492" fmla="*/ 549186 h 552710"/>
              <a:gd name="connsiteX493" fmla="*/ 943166 w 2437522"/>
              <a:gd name="connsiteY493" fmla="*/ 548519 h 552710"/>
              <a:gd name="connsiteX494" fmla="*/ 939070 w 2437522"/>
              <a:gd name="connsiteY494" fmla="*/ 546519 h 552710"/>
              <a:gd name="connsiteX495" fmla="*/ 924401 w 2437522"/>
              <a:gd name="connsiteY495" fmla="*/ 548233 h 552710"/>
              <a:gd name="connsiteX496" fmla="*/ 921068 w 2437522"/>
              <a:gd name="connsiteY496" fmla="*/ 548709 h 552710"/>
              <a:gd name="connsiteX497" fmla="*/ 913162 w 2437522"/>
              <a:gd name="connsiteY497" fmla="*/ 549662 h 552710"/>
              <a:gd name="connsiteX498" fmla="*/ 912590 w 2437522"/>
              <a:gd name="connsiteY498" fmla="*/ 549566 h 552710"/>
              <a:gd name="connsiteX499" fmla="*/ 908590 w 2437522"/>
              <a:gd name="connsiteY499" fmla="*/ 548900 h 552710"/>
              <a:gd name="connsiteX500" fmla="*/ 901922 w 2437522"/>
              <a:gd name="connsiteY500" fmla="*/ 546233 h 552710"/>
              <a:gd name="connsiteX501" fmla="*/ 899732 w 2437522"/>
              <a:gd name="connsiteY501" fmla="*/ 541565 h 552710"/>
              <a:gd name="connsiteX502" fmla="*/ 897065 w 2437522"/>
              <a:gd name="connsiteY502" fmla="*/ 541661 h 552710"/>
              <a:gd name="connsiteX503" fmla="*/ 893255 w 2437522"/>
              <a:gd name="connsiteY503" fmla="*/ 548233 h 552710"/>
              <a:gd name="connsiteX504" fmla="*/ 892016 w 2437522"/>
              <a:gd name="connsiteY504" fmla="*/ 547280 h 552710"/>
              <a:gd name="connsiteX505" fmla="*/ 890588 w 2437522"/>
              <a:gd name="connsiteY505" fmla="*/ 546233 h 552710"/>
              <a:gd name="connsiteX506" fmla="*/ 883444 w 2437522"/>
              <a:gd name="connsiteY506" fmla="*/ 544709 h 552710"/>
              <a:gd name="connsiteX507" fmla="*/ 873062 w 2437522"/>
              <a:gd name="connsiteY507" fmla="*/ 545376 h 552710"/>
              <a:gd name="connsiteX508" fmla="*/ 866013 w 2437522"/>
              <a:gd name="connsiteY508" fmla="*/ 542994 h 552710"/>
              <a:gd name="connsiteX509" fmla="*/ 866013 w 2437522"/>
              <a:gd name="connsiteY509" fmla="*/ 544709 h 552710"/>
              <a:gd name="connsiteX510" fmla="*/ 865918 w 2437522"/>
              <a:gd name="connsiteY510" fmla="*/ 549757 h 552710"/>
              <a:gd name="connsiteX511" fmla="*/ 854202 w 2437522"/>
              <a:gd name="connsiteY511" fmla="*/ 548805 h 552710"/>
              <a:gd name="connsiteX512" fmla="*/ 841058 w 2437522"/>
              <a:gd name="connsiteY512" fmla="*/ 548995 h 552710"/>
              <a:gd name="connsiteX513" fmla="*/ 835533 w 2437522"/>
              <a:gd name="connsiteY513" fmla="*/ 547280 h 552710"/>
              <a:gd name="connsiteX514" fmla="*/ 822770 w 2437522"/>
              <a:gd name="connsiteY514" fmla="*/ 548328 h 552710"/>
              <a:gd name="connsiteX515" fmla="*/ 820388 w 2437522"/>
              <a:gd name="connsiteY515" fmla="*/ 547566 h 552710"/>
              <a:gd name="connsiteX516" fmla="*/ 818102 w 2437522"/>
              <a:gd name="connsiteY516" fmla="*/ 546804 h 552710"/>
              <a:gd name="connsiteX517" fmla="*/ 811816 w 2437522"/>
              <a:gd name="connsiteY517" fmla="*/ 543089 h 552710"/>
              <a:gd name="connsiteX518" fmla="*/ 805529 w 2437522"/>
              <a:gd name="connsiteY518" fmla="*/ 547662 h 552710"/>
              <a:gd name="connsiteX519" fmla="*/ 805434 w 2437522"/>
              <a:gd name="connsiteY519" fmla="*/ 548423 h 552710"/>
              <a:gd name="connsiteX520" fmla="*/ 805339 w 2437522"/>
              <a:gd name="connsiteY520" fmla="*/ 549090 h 552710"/>
              <a:gd name="connsiteX521" fmla="*/ 803339 w 2437522"/>
              <a:gd name="connsiteY521" fmla="*/ 550043 h 552710"/>
              <a:gd name="connsiteX522" fmla="*/ 798767 w 2437522"/>
              <a:gd name="connsiteY522" fmla="*/ 546614 h 552710"/>
              <a:gd name="connsiteX523" fmla="*/ 790480 w 2437522"/>
              <a:gd name="connsiteY523" fmla="*/ 548233 h 552710"/>
              <a:gd name="connsiteX524" fmla="*/ 783622 w 2437522"/>
              <a:gd name="connsiteY524" fmla="*/ 547185 h 552710"/>
              <a:gd name="connsiteX525" fmla="*/ 783431 w 2437522"/>
              <a:gd name="connsiteY525" fmla="*/ 546423 h 552710"/>
              <a:gd name="connsiteX526" fmla="*/ 782765 w 2437522"/>
              <a:gd name="connsiteY526" fmla="*/ 543947 h 552710"/>
              <a:gd name="connsiteX527" fmla="*/ 791432 w 2437522"/>
              <a:gd name="connsiteY527" fmla="*/ 543471 h 552710"/>
              <a:gd name="connsiteX528" fmla="*/ 792480 w 2437522"/>
              <a:gd name="connsiteY528" fmla="*/ 537755 h 552710"/>
              <a:gd name="connsiteX529" fmla="*/ 783812 w 2437522"/>
              <a:gd name="connsiteY529" fmla="*/ 539375 h 552710"/>
              <a:gd name="connsiteX530" fmla="*/ 782860 w 2437522"/>
              <a:gd name="connsiteY530" fmla="*/ 540899 h 552710"/>
              <a:gd name="connsiteX531" fmla="*/ 778002 w 2437522"/>
              <a:gd name="connsiteY531" fmla="*/ 545756 h 552710"/>
              <a:gd name="connsiteX532" fmla="*/ 774954 w 2437522"/>
              <a:gd name="connsiteY532" fmla="*/ 540327 h 552710"/>
              <a:gd name="connsiteX533" fmla="*/ 774668 w 2437522"/>
              <a:gd name="connsiteY533" fmla="*/ 540137 h 552710"/>
              <a:gd name="connsiteX534" fmla="*/ 770287 w 2437522"/>
              <a:gd name="connsiteY534" fmla="*/ 543756 h 552710"/>
              <a:gd name="connsiteX535" fmla="*/ 754761 w 2437522"/>
              <a:gd name="connsiteY535" fmla="*/ 546138 h 552710"/>
              <a:gd name="connsiteX536" fmla="*/ 747046 w 2437522"/>
              <a:gd name="connsiteY536" fmla="*/ 542899 h 552710"/>
              <a:gd name="connsiteX537" fmla="*/ 753428 w 2437522"/>
              <a:gd name="connsiteY537" fmla="*/ 546709 h 552710"/>
              <a:gd name="connsiteX538" fmla="*/ 752951 w 2437522"/>
              <a:gd name="connsiteY538" fmla="*/ 549947 h 552710"/>
              <a:gd name="connsiteX539" fmla="*/ 751808 w 2437522"/>
              <a:gd name="connsiteY539" fmla="*/ 550043 h 552710"/>
              <a:gd name="connsiteX540" fmla="*/ 750380 w 2437522"/>
              <a:gd name="connsiteY540" fmla="*/ 550233 h 552710"/>
              <a:gd name="connsiteX541" fmla="*/ 742283 w 2437522"/>
              <a:gd name="connsiteY541" fmla="*/ 544899 h 552710"/>
              <a:gd name="connsiteX542" fmla="*/ 741712 w 2437522"/>
              <a:gd name="connsiteY542" fmla="*/ 536898 h 552710"/>
              <a:gd name="connsiteX543" fmla="*/ 738092 w 2437522"/>
              <a:gd name="connsiteY543" fmla="*/ 533946 h 552710"/>
              <a:gd name="connsiteX544" fmla="*/ 731711 w 2437522"/>
              <a:gd name="connsiteY544" fmla="*/ 530231 h 552710"/>
              <a:gd name="connsiteX545" fmla="*/ 731615 w 2437522"/>
              <a:gd name="connsiteY545" fmla="*/ 529945 h 552710"/>
              <a:gd name="connsiteX546" fmla="*/ 729710 w 2437522"/>
              <a:gd name="connsiteY546" fmla="*/ 532326 h 552710"/>
              <a:gd name="connsiteX547" fmla="*/ 725710 w 2437522"/>
              <a:gd name="connsiteY547" fmla="*/ 536231 h 552710"/>
              <a:gd name="connsiteX548" fmla="*/ 720376 w 2437522"/>
              <a:gd name="connsiteY548" fmla="*/ 542899 h 552710"/>
              <a:gd name="connsiteX549" fmla="*/ 715709 w 2437522"/>
              <a:gd name="connsiteY549" fmla="*/ 548519 h 552710"/>
              <a:gd name="connsiteX550" fmla="*/ 703326 w 2437522"/>
              <a:gd name="connsiteY550" fmla="*/ 548614 h 552710"/>
              <a:gd name="connsiteX551" fmla="*/ 698945 w 2437522"/>
              <a:gd name="connsiteY551" fmla="*/ 548805 h 552710"/>
              <a:gd name="connsiteX552" fmla="*/ 697992 w 2437522"/>
              <a:gd name="connsiteY552" fmla="*/ 548805 h 552710"/>
              <a:gd name="connsiteX553" fmla="*/ 696087 w 2437522"/>
              <a:gd name="connsiteY553" fmla="*/ 548138 h 552710"/>
              <a:gd name="connsiteX554" fmla="*/ 696182 w 2437522"/>
              <a:gd name="connsiteY554" fmla="*/ 544232 h 552710"/>
              <a:gd name="connsiteX555" fmla="*/ 701516 w 2437522"/>
              <a:gd name="connsiteY555" fmla="*/ 540137 h 552710"/>
              <a:gd name="connsiteX556" fmla="*/ 703040 w 2437522"/>
              <a:gd name="connsiteY556" fmla="*/ 540422 h 552710"/>
              <a:gd name="connsiteX557" fmla="*/ 704469 w 2437522"/>
              <a:gd name="connsiteY557" fmla="*/ 540708 h 552710"/>
              <a:gd name="connsiteX558" fmla="*/ 710756 w 2437522"/>
              <a:gd name="connsiteY558" fmla="*/ 543566 h 552710"/>
              <a:gd name="connsiteX559" fmla="*/ 712946 w 2437522"/>
              <a:gd name="connsiteY559" fmla="*/ 543852 h 552710"/>
              <a:gd name="connsiteX560" fmla="*/ 716090 w 2437522"/>
              <a:gd name="connsiteY560" fmla="*/ 542899 h 552710"/>
              <a:gd name="connsiteX561" fmla="*/ 717233 w 2437522"/>
              <a:gd name="connsiteY561" fmla="*/ 540518 h 552710"/>
              <a:gd name="connsiteX562" fmla="*/ 722757 w 2437522"/>
              <a:gd name="connsiteY562" fmla="*/ 535565 h 552710"/>
              <a:gd name="connsiteX563" fmla="*/ 723424 w 2437522"/>
              <a:gd name="connsiteY563" fmla="*/ 534707 h 552710"/>
              <a:gd name="connsiteX564" fmla="*/ 726662 w 2437522"/>
              <a:gd name="connsiteY564" fmla="*/ 528612 h 552710"/>
              <a:gd name="connsiteX565" fmla="*/ 730091 w 2437522"/>
              <a:gd name="connsiteY565" fmla="*/ 525945 h 552710"/>
              <a:gd name="connsiteX566" fmla="*/ 724281 w 2437522"/>
              <a:gd name="connsiteY566" fmla="*/ 521468 h 552710"/>
              <a:gd name="connsiteX567" fmla="*/ 719233 w 2437522"/>
              <a:gd name="connsiteY567" fmla="*/ 525564 h 552710"/>
              <a:gd name="connsiteX568" fmla="*/ 713899 w 2437522"/>
              <a:gd name="connsiteY568" fmla="*/ 535660 h 552710"/>
              <a:gd name="connsiteX569" fmla="*/ 712184 w 2437522"/>
              <a:gd name="connsiteY569" fmla="*/ 537565 h 552710"/>
              <a:gd name="connsiteX570" fmla="*/ 704945 w 2437522"/>
              <a:gd name="connsiteY570" fmla="*/ 538041 h 552710"/>
              <a:gd name="connsiteX571" fmla="*/ 703517 w 2437522"/>
              <a:gd name="connsiteY571" fmla="*/ 537184 h 552710"/>
              <a:gd name="connsiteX572" fmla="*/ 695325 w 2437522"/>
              <a:gd name="connsiteY572" fmla="*/ 544137 h 552710"/>
              <a:gd name="connsiteX573" fmla="*/ 687610 w 2437522"/>
              <a:gd name="connsiteY573" fmla="*/ 547185 h 552710"/>
              <a:gd name="connsiteX574" fmla="*/ 693134 w 2437522"/>
              <a:gd name="connsiteY574" fmla="*/ 539946 h 552710"/>
              <a:gd name="connsiteX575" fmla="*/ 688943 w 2437522"/>
              <a:gd name="connsiteY575" fmla="*/ 534517 h 552710"/>
              <a:gd name="connsiteX576" fmla="*/ 687800 w 2437522"/>
              <a:gd name="connsiteY576" fmla="*/ 533755 h 552710"/>
              <a:gd name="connsiteX577" fmla="*/ 685133 w 2437522"/>
              <a:gd name="connsiteY577" fmla="*/ 531850 h 552710"/>
              <a:gd name="connsiteX578" fmla="*/ 680847 w 2437522"/>
              <a:gd name="connsiteY578" fmla="*/ 525373 h 552710"/>
              <a:gd name="connsiteX579" fmla="*/ 675608 w 2437522"/>
              <a:gd name="connsiteY579" fmla="*/ 529183 h 552710"/>
              <a:gd name="connsiteX580" fmla="*/ 675608 w 2437522"/>
              <a:gd name="connsiteY580" fmla="*/ 530612 h 552710"/>
              <a:gd name="connsiteX581" fmla="*/ 675608 w 2437522"/>
              <a:gd name="connsiteY581" fmla="*/ 531469 h 552710"/>
              <a:gd name="connsiteX582" fmla="*/ 673894 w 2437522"/>
              <a:gd name="connsiteY582" fmla="*/ 538137 h 552710"/>
              <a:gd name="connsiteX583" fmla="*/ 671798 w 2437522"/>
              <a:gd name="connsiteY583" fmla="*/ 548233 h 552710"/>
              <a:gd name="connsiteX584" fmla="*/ 669131 w 2437522"/>
              <a:gd name="connsiteY584" fmla="*/ 547376 h 552710"/>
              <a:gd name="connsiteX585" fmla="*/ 664655 w 2437522"/>
              <a:gd name="connsiteY585" fmla="*/ 542518 h 552710"/>
              <a:gd name="connsiteX586" fmla="*/ 669703 w 2437522"/>
              <a:gd name="connsiteY586" fmla="*/ 537565 h 552710"/>
              <a:gd name="connsiteX587" fmla="*/ 668179 w 2437522"/>
              <a:gd name="connsiteY587" fmla="*/ 536231 h 552710"/>
              <a:gd name="connsiteX588" fmla="*/ 658559 w 2437522"/>
              <a:gd name="connsiteY588" fmla="*/ 534136 h 552710"/>
              <a:gd name="connsiteX589" fmla="*/ 659225 w 2437522"/>
              <a:gd name="connsiteY589" fmla="*/ 540137 h 552710"/>
              <a:gd name="connsiteX590" fmla="*/ 659416 w 2437522"/>
              <a:gd name="connsiteY590" fmla="*/ 541375 h 552710"/>
              <a:gd name="connsiteX591" fmla="*/ 659606 w 2437522"/>
              <a:gd name="connsiteY591" fmla="*/ 542708 h 552710"/>
              <a:gd name="connsiteX592" fmla="*/ 652939 w 2437522"/>
              <a:gd name="connsiteY592" fmla="*/ 544232 h 552710"/>
              <a:gd name="connsiteX593" fmla="*/ 649986 w 2437522"/>
              <a:gd name="connsiteY593" fmla="*/ 544423 h 552710"/>
              <a:gd name="connsiteX594" fmla="*/ 649510 w 2437522"/>
              <a:gd name="connsiteY594" fmla="*/ 544423 h 552710"/>
              <a:gd name="connsiteX595" fmla="*/ 647224 w 2437522"/>
              <a:gd name="connsiteY595" fmla="*/ 548995 h 552710"/>
              <a:gd name="connsiteX596" fmla="*/ 639509 w 2437522"/>
              <a:gd name="connsiteY596" fmla="*/ 549471 h 552710"/>
              <a:gd name="connsiteX597" fmla="*/ 639413 w 2437522"/>
              <a:gd name="connsiteY597" fmla="*/ 549376 h 552710"/>
              <a:gd name="connsiteX598" fmla="*/ 637889 w 2437522"/>
              <a:gd name="connsiteY598" fmla="*/ 546614 h 552710"/>
              <a:gd name="connsiteX599" fmla="*/ 642176 w 2437522"/>
              <a:gd name="connsiteY599" fmla="*/ 543852 h 552710"/>
              <a:gd name="connsiteX600" fmla="*/ 637604 w 2437522"/>
              <a:gd name="connsiteY600" fmla="*/ 542042 h 552710"/>
              <a:gd name="connsiteX601" fmla="*/ 627602 w 2437522"/>
              <a:gd name="connsiteY601" fmla="*/ 547757 h 552710"/>
              <a:gd name="connsiteX602" fmla="*/ 618554 w 2437522"/>
              <a:gd name="connsiteY602" fmla="*/ 547376 h 552710"/>
              <a:gd name="connsiteX603" fmla="*/ 621506 w 2437522"/>
              <a:gd name="connsiteY603" fmla="*/ 546328 h 552710"/>
              <a:gd name="connsiteX604" fmla="*/ 627888 w 2437522"/>
              <a:gd name="connsiteY604" fmla="*/ 542423 h 552710"/>
              <a:gd name="connsiteX605" fmla="*/ 635984 w 2437522"/>
              <a:gd name="connsiteY605" fmla="*/ 538232 h 552710"/>
              <a:gd name="connsiteX606" fmla="*/ 641509 w 2437522"/>
              <a:gd name="connsiteY606" fmla="*/ 535946 h 552710"/>
              <a:gd name="connsiteX607" fmla="*/ 641318 w 2437522"/>
              <a:gd name="connsiteY607" fmla="*/ 535470 h 552710"/>
              <a:gd name="connsiteX608" fmla="*/ 639509 w 2437522"/>
              <a:gd name="connsiteY608" fmla="*/ 534041 h 552710"/>
              <a:gd name="connsiteX609" fmla="*/ 619411 w 2437522"/>
              <a:gd name="connsiteY609" fmla="*/ 537660 h 552710"/>
              <a:gd name="connsiteX610" fmla="*/ 614648 w 2437522"/>
              <a:gd name="connsiteY610" fmla="*/ 537470 h 552710"/>
              <a:gd name="connsiteX611" fmla="*/ 608362 w 2437522"/>
              <a:gd name="connsiteY611" fmla="*/ 543947 h 552710"/>
              <a:gd name="connsiteX612" fmla="*/ 604076 w 2437522"/>
              <a:gd name="connsiteY612" fmla="*/ 540994 h 552710"/>
              <a:gd name="connsiteX613" fmla="*/ 599408 w 2437522"/>
              <a:gd name="connsiteY613" fmla="*/ 538803 h 552710"/>
              <a:gd name="connsiteX614" fmla="*/ 595789 w 2437522"/>
              <a:gd name="connsiteY614" fmla="*/ 535851 h 552710"/>
              <a:gd name="connsiteX615" fmla="*/ 600361 w 2437522"/>
              <a:gd name="connsiteY615" fmla="*/ 534422 h 552710"/>
              <a:gd name="connsiteX616" fmla="*/ 600647 w 2437522"/>
              <a:gd name="connsiteY616" fmla="*/ 535089 h 552710"/>
              <a:gd name="connsiteX617" fmla="*/ 602361 w 2437522"/>
              <a:gd name="connsiteY617" fmla="*/ 538518 h 552710"/>
              <a:gd name="connsiteX618" fmla="*/ 610362 w 2437522"/>
              <a:gd name="connsiteY618" fmla="*/ 536708 h 552710"/>
              <a:gd name="connsiteX619" fmla="*/ 612458 w 2437522"/>
              <a:gd name="connsiteY619" fmla="*/ 532422 h 552710"/>
              <a:gd name="connsiteX620" fmla="*/ 605600 w 2437522"/>
              <a:gd name="connsiteY620" fmla="*/ 528707 h 552710"/>
              <a:gd name="connsiteX621" fmla="*/ 605504 w 2437522"/>
              <a:gd name="connsiteY621" fmla="*/ 528230 h 552710"/>
              <a:gd name="connsiteX622" fmla="*/ 598551 w 2437522"/>
              <a:gd name="connsiteY622" fmla="*/ 527564 h 552710"/>
              <a:gd name="connsiteX623" fmla="*/ 589026 w 2437522"/>
              <a:gd name="connsiteY623" fmla="*/ 534517 h 552710"/>
              <a:gd name="connsiteX624" fmla="*/ 586359 w 2437522"/>
              <a:gd name="connsiteY624" fmla="*/ 536613 h 552710"/>
              <a:gd name="connsiteX625" fmla="*/ 582359 w 2437522"/>
              <a:gd name="connsiteY625" fmla="*/ 538994 h 552710"/>
              <a:gd name="connsiteX626" fmla="*/ 582168 w 2437522"/>
              <a:gd name="connsiteY626" fmla="*/ 537755 h 552710"/>
              <a:gd name="connsiteX627" fmla="*/ 581787 w 2437522"/>
              <a:gd name="connsiteY627" fmla="*/ 535470 h 552710"/>
              <a:gd name="connsiteX628" fmla="*/ 571119 w 2437522"/>
              <a:gd name="connsiteY628" fmla="*/ 530707 h 552710"/>
              <a:gd name="connsiteX629" fmla="*/ 570643 w 2437522"/>
              <a:gd name="connsiteY629" fmla="*/ 529088 h 552710"/>
              <a:gd name="connsiteX630" fmla="*/ 562451 w 2437522"/>
              <a:gd name="connsiteY630" fmla="*/ 524897 h 552710"/>
              <a:gd name="connsiteX631" fmla="*/ 557308 w 2437522"/>
              <a:gd name="connsiteY631" fmla="*/ 523468 h 552710"/>
              <a:gd name="connsiteX632" fmla="*/ 554165 w 2437522"/>
              <a:gd name="connsiteY632" fmla="*/ 527088 h 552710"/>
              <a:gd name="connsiteX633" fmla="*/ 553784 w 2437522"/>
              <a:gd name="connsiteY633" fmla="*/ 527469 h 552710"/>
              <a:gd name="connsiteX634" fmla="*/ 553688 w 2437522"/>
              <a:gd name="connsiteY634" fmla="*/ 529183 h 552710"/>
              <a:gd name="connsiteX635" fmla="*/ 556546 w 2437522"/>
              <a:gd name="connsiteY635" fmla="*/ 533755 h 552710"/>
              <a:gd name="connsiteX636" fmla="*/ 547402 w 2437522"/>
              <a:gd name="connsiteY636" fmla="*/ 529945 h 552710"/>
              <a:gd name="connsiteX637" fmla="*/ 547878 w 2437522"/>
              <a:gd name="connsiteY637" fmla="*/ 528802 h 552710"/>
              <a:gd name="connsiteX638" fmla="*/ 543020 w 2437522"/>
              <a:gd name="connsiteY638" fmla="*/ 524706 h 552710"/>
              <a:gd name="connsiteX639" fmla="*/ 536543 w 2437522"/>
              <a:gd name="connsiteY639" fmla="*/ 523182 h 552710"/>
              <a:gd name="connsiteX640" fmla="*/ 533876 w 2437522"/>
              <a:gd name="connsiteY640" fmla="*/ 522896 h 552710"/>
              <a:gd name="connsiteX641" fmla="*/ 520637 w 2437522"/>
              <a:gd name="connsiteY641" fmla="*/ 525278 h 552710"/>
              <a:gd name="connsiteX642" fmla="*/ 518351 w 2437522"/>
              <a:gd name="connsiteY642" fmla="*/ 524230 h 552710"/>
              <a:gd name="connsiteX643" fmla="*/ 515493 w 2437522"/>
              <a:gd name="connsiteY643" fmla="*/ 522896 h 552710"/>
              <a:gd name="connsiteX644" fmla="*/ 506825 w 2437522"/>
              <a:gd name="connsiteY644" fmla="*/ 524611 h 552710"/>
              <a:gd name="connsiteX645" fmla="*/ 495300 w 2437522"/>
              <a:gd name="connsiteY645" fmla="*/ 522896 h 552710"/>
              <a:gd name="connsiteX646" fmla="*/ 487204 w 2437522"/>
              <a:gd name="connsiteY646" fmla="*/ 522992 h 552710"/>
              <a:gd name="connsiteX647" fmla="*/ 476631 w 2437522"/>
              <a:gd name="connsiteY647" fmla="*/ 523944 h 552710"/>
              <a:gd name="connsiteX648" fmla="*/ 463963 w 2437522"/>
              <a:gd name="connsiteY648" fmla="*/ 524135 h 552710"/>
              <a:gd name="connsiteX649" fmla="*/ 459200 w 2437522"/>
              <a:gd name="connsiteY649" fmla="*/ 525278 h 552710"/>
              <a:gd name="connsiteX650" fmla="*/ 455867 w 2437522"/>
              <a:gd name="connsiteY650" fmla="*/ 526040 h 552710"/>
              <a:gd name="connsiteX651" fmla="*/ 443675 w 2437522"/>
              <a:gd name="connsiteY651" fmla="*/ 525373 h 552710"/>
              <a:gd name="connsiteX652" fmla="*/ 427482 w 2437522"/>
              <a:gd name="connsiteY652" fmla="*/ 528421 h 552710"/>
              <a:gd name="connsiteX653" fmla="*/ 407099 w 2437522"/>
              <a:gd name="connsiteY653" fmla="*/ 527754 h 552710"/>
              <a:gd name="connsiteX654" fmla="*/ 402431 w 2437522"/>
              <a:gd name="connsiteY654" fmla="*/ 525659 h 552710"/>
              <a:gd name="connsiteX655" fmla="*/ 399002 w 2437522"/>
              <a:gd name="connsiteY655" fmla="*/ 524039 h 552710"/>
              <a:gd name="connsiteX656" fmla="*/ 385763 w 2437522"/>
              <a:gd name="connsiteY656" fmla="*/ 527183 h 552710"/>
              <a:gd name="connsiteX657" fmla="*/ 376523 w 2437522"/>
              <a:gd name="connsiteY657" fmla="*/ 527278 h 552710"/>
              <a:gd name="connsiteX658" fmla="*/ 365474 w 2437522"/>
              <a:gd name="connsiteY658" fmla="*/ 527849 h 552710"/>
              <a:gd name="connsiteX659" fmla="*/ 362426 w 2437522"/>
              <a:gd name="connsiteY659" fmla="*/ 526611 h 552710"/>
              <a:gd name="connsiteX660" fmla="*/ 356330 w 2437522"/>
              <a:gd name="connsiteY660" fmla="*/ 527278 h 552710"/>
              <a:gd name="connsiteX661" fmla="*/ 354997 w 2437522"/>
              <a:gd name="connsiteY661" fmla="*/ 526421 h 552710"/>
              <a:gd name="connsiteX662" fmla="*/ 354044 w 2437522"/>
              <a:gd name="connsiteY662" fmla="*/ 525849 h 552710"/>
              <a:gd name="connsiteX663" fmla="*/ 350425 w 2437522"/>
              <a:gd name="connsiteY663" fmla="*/ 526516 h 552710"/>
              <a:gd name="connsiteX664" fmla="*/ 346329 w 2437522"/>
              <a:gd name="connsiteY664" fmla="*/ 527754 h 552710"/>
              <a:gd name="connsiteX665" fmla="*/ 341090 w 2437522"/>
              <a:gd name="connsiteY665" fmla="*/ 528802 h 552710"/>
              <a:gd name="connsiteX666" fmla="*/ 332232 w 2437522"/>
              <a:gd name="connsiteY666" fmla="*/ 530612 h 552710"/>
              <a:gd name="connsiteX667" fmla="*/ 328708 w 2437522"/>
              <a:gd name="connsiteY667" fmla="*/ 529469 h 552710"/>
              <a:gd name="connsiteX668" fmla="*/ 323279 w 2437522"/>
              <a:gd name="connsiteY668" fmla="*/ 527373 h 552710"/>
              <a:gd name="connsiteX669" fmla="*/ 315849 w 2437522"/>
              <a:gd name="connsiteY669" fmla="*/ 526516 h 552710"/>
              <a:gd name="connsiteX670" fmla="*/ 313277 w 2437522"/>
              <a:gd name="connsiteY670" fmla="*/ 525945 h 552710"/>
              <a:gd name="connsiteX671" fmla="*/ 304705 w 2437522"/>
              <a:gd name="connsiteY671" fmla="*/ 526706 h 552710"/>
              <a:gd name="connsiteX672" fmla="*/ 302324 w 2437522"/>
              <a:gd name="connsiteY672" fmla="*/ 529945 h 552710"/>
              <a:gd name="connsiteX673" fmla="*/ 297847 w 2437522"/>
              <a:gd name="connsiteY673" fmla="*/ 524611 h 552710"/>
              <a:gd name="connsiteX674" fmla="*/ 293751 w 2437522"/>
              <a:gd name="connsiteY674" fmla="*/ 526421 h 552710"/>
              <a:gd name="connsiteX675" fmla="*/ 288893 w 2437522"/>
              <a:gd name="connsiteY675" fmla="*/ 522515 h 552710"/>
              <a:gd name="connsiteX676" fmla="*/ 282607 w 2437522"/>
              <a:gd name="connsiteY676" fmla="*/ 526516 h 552710"/>
              <a:gd name="connsiteX677" fmla="*/ 278035 w 2437522"/>
              <a:gd name="connsiteY677" fmla="*/ 526611 h 552710"/>
              <a:gd name="connsiteX678" fmla="*/ 276892 w 2437522"/>
              <a:gd name="connsiteY678" fmla="*/ 525754 h 552710"/>
              <a:gd name="connsiteX679" fmla="*/ 270891 w 2437522"/>
              <a:gd name="connsiteY679" fmla="*/ 527183 h 552710"/>
              <a:gd name="connsiteX680" fmla="*/ 270510 w 2437522"/>
              <a:gd name="connsiteY680" fmla="*/ 527278 h 552710"/>
              <a:gd name="connsiteX681" fmla="*/ 261652 w 2437522"/>
              <a:gd name="connsiteY681" fmla="*/ 524325 h 552710"/>
              <a:gd name="connsiteX682" fmla="*/ 259080 w 2437522"/>
              <a:gd name="connsiteY682" fmla="*/ 525373 h 552710"/>
              <a:gd name="connsiteX683" fmla="*/ 250603 w 2437522"/>
              <a:gd name="connsiteY683" fmla="*/ 524992 h 552710"/>
              <a:gd name="connsiteX684" fmla="*/ 243269 w 2437522"/>
              <a:gd name="connsiteY684" fmla="*/ 525659 h 552710"/>
              <a:gd name="connsiteX685" fmla="*/ 232220 w 2437522"/>
              <a:gd name="connsiteY685" fmla="*/ 525564 h 552710"/>
              <a:gd name="connsiteX686" fmla="*/ 230600 w 2437522"/>
              <a:gd name="connsiteY686" fmla="*/ 526421 h 552710"/>
              <a:gd name="connsiteX687" fmla="*/ 229648 w 2437522"/>
              <a:gd name="connsiteY687" fmla="*/ 526897 h 552710"/>
              <a:gd name="connsiteX688" fmla="*/ 222980 w 2437522"/>
              <a:gd name="connsiteY688" fmla="*/ 523849 h 552710"/>
              <a:gd name="connsiteX689" fmla="*/ 210503 w 2437522"/>
              <a:gd name="connsiteY689" fmla="*/ 524706 h 552710"/>
              <a:gd name="connsiteX690" fmla="*/ 204502 w 2437522"/>
              <a:gd name="connsiteY690" fmla="*/ 522896 h 552710"/>
              <a:gd name="connsiteX691" fmla="*/ 198311 w 2437522"/>
              <a:gd name="connsiteY691" fmla="*/ 522230 h 552710"/>
              <a:gd name="connsiteX692" fmla="*/ 197739 w 2437522"/>
              <a:gd name="connsiteY692" fmla="*/ 522801 h 552710"/>
              <a:gd name="connsiteX693" fmla="*/ 195739 w 2437522"/>
              <a:gd name="connsiteY693" fmla="*/ 524802 h 552710"/>
              <a:gd name="connsiteX694" fmla="*/ 190214 w 2437522"/>
              <a:gd name="connsiteY694" fmla="*/ 522706 h 552710"/>
              <a:gd name="connsiteX695" fmla="*/ 190310 w 2437522"/>
              <a:gd name="connsiteY695" fmla="*/ 521754 h 552710"/>
              <a:gd name="connsiteX696" fmla="*/ 192786 w 2437522"/>
              <a:gd name="connsiteY696" fmla="*/ 518705 h 552710"/>
              <a:gd name="connsiteX697" fmla="*/ 187071 w 2437522"/>
              <a:gd name="connsiteY697" fmla="*/ 518801 h 552710"/>
              <a:gd name="connsiteX698" fmla="*/ 182404 w 2437522"/>
              <a:gd name="connsiteY698" fmla="*/ 519944 h 552710"/>
              <a:gd name="connsiteX699" fmla="*/ 182309 w 2437522"/>
              <a:gd name="connsiteY699" fmla="*/ 518610 h 552710"/>
              <a:gd name="connsiteX700" fmla="*/ 181451 w 2437522"/>
              <a:gd name="connsiteY700" fmla="*/ 516896 h 552710"/>
              <a:gd name="connsiteX701" fmla="*/ 179356 w 2437522"/>
              <a:gd name="connsiteY701" fmla="*/ 517181 h 552710"/>
              <a:gd name="connsiteX702" fmla="*/ 176213 w 2437522"/>
              <a:gd name="connsiteY702" fmla="*/ 514324 h 552710"/>
              <a:gd name="connsiteX703" fmla="*/ 172498 w 2437522"/>
              <a:gd name="connsiteY703" fmla="*/ 515181 h 552710"/>
              <a:gd name="connsiteX704" fmla="*/ 171831 w 2437522"/>
              <a:gd name="connsiteY704" fmla="*/ 515372 h 552710"/>
              <a:gd name="connsiteX705" fmla="*/ 166402 w 2437522"/>
              <a:gd name="connsiteY705" fmla="*/ 515181 h 552710"/>
              <a:gd name="connsiteX706" fmla="*/ 152305 w 2437522"/>
              <a:gd name="connsiteY706" fmla="*/ 514514 h 552710"/>
              <a:gd name="connsiteX707" fmla="*/ 139160 w 2437522"/>
              <a:gd name="connsiteY707" fmla="*/ 511657 h 552710"/>
              <a:gd name="connsiteX708" fmla="*/ 130397 w 2437522"/>
              <a:gd name="connsiteY708" fmla="*/ 510800 h 552710"/>
              <a:gd name="connsiteX709" fmla="*/ 118682 w 2437522"/>
              <a:gd name="connsiteY709" fmla="*/ 507656 h 552710"/>
              <a:gd name="connsiteX710" fmla="*/ 118586 w 2437522"/>
              <a:gd name="connsiteY710" fmla="*/ 507466 h 552710"/>
              <a:gd name="connsiteX711" fmla="*/ 113919 w 2437522"/>
              <a:gd name="connsiteY711" fmla="*/ 501751 h 552710"/>
              <a:gd name="connsiteX712" fmla="*/ 97536 w 2437522"/>
              <a:gd name="connsiteY712" fmla="*/ 499751 h 552710"/>
              <a:gd name="connsiteX713" fmla="*/ 90107 w 2437522"/>
              <a:gd name="connsiteY713" fmla="*/ 499465 h 552710"/>
              <a:gd name="connsiteX714" fmla="*/ 69818 w 2437522"/>
              <a:gd name="connsiteY714" fmla="*/ 500322 h 552710"/>
              <a:gd name="connsiteX715" fmla="*/ 68771 w 2437522"/>
              <a:gd name="connsiteY715" fmla="*/ 494893 h 552710"/>
              <a:gd name="connsiteX716" fmla="*/ 66104 w 2437522"/>
              <a:gd name="connsiteY716" fmla="*/ 493464 h 552710"/>
              <a:gd name="connsiteX717" fmla="*/ 63056 w 2437522"/>
              <a:gd name="connsiteY717" fmla="*/ 494893 h 552710"/>
              <a:gd name="connsiteX718" fmla="*/ 56007 w 2437522"/>
              <a:gd name="connsiteY718" fmla="*/ 491178 h 552710"/>
              <a:gd name="connsiteX719" fmla="*/ 48387 w 2437522"/>
              <a:gd name="connsiteY719" fmla="*/ 487845 h 552710"/>
              <a:gd name="connsiteX720" fmla="*/ 41434 w 2437522"/>
              <a:gd name="connsiteY720" fmla="*/ 486130 h 552710"/>
              <a:gd name="connsiteX721" fmla="*/ 38100 w 2437522"/>
              <a:gd name="connsiteY721" fmla="*/ 484320 h 552710"/>
              <a:gd name="connsiteX722" fmla="*/ 37147 w 2437522"/>
              <a:gd name="connsiteY722" fmla="*/ 483368 h 552710"/>
              <a:gd name="connsiteX723" fmla="*/ 33814 w 2437522"/>
              <a:gd name="connsiteY723" fmla="*/ 483177 h 552710"/>
              <a:gd name="connsiteX724" fmla="*/ 24194 w 2437522"/>
              <a:gd name="connsiteY724" fmla="*/ 485082 h 552710"/>
              <a:gd name="connsiteX725" fmla="*/ 21812 w 2437522"/>
              <a:gd name="connsiteY725" fmla="*/ 481463 h 552710"/>
              <a:gd name="connsiteX726" fmla="*/ 22860 w 2437522"/>
              <a:gd name="connsiteY726" fmla="*/ 478605 h 552710"/>
              <a:gd name="connsiteX727" fmla="*/ 28480 w 2437522"/>
              <a:gd name="connsiteY727" fmla="*/ 476986 h 552710"/>
              <a:gd name="connsiteX728" fmla="*/ 28575 w 2437522"/>
              <a:gd name="connsiteY728" fmla="*/ 474033 h 552710"/>
              <a:gd name="connsiteX729" fmla="*/ 26956 w 2437522"/>
              <a:gd name="connsiteY729" fmla="*/ 472605 h 552710"/>
              <a:gd name="connsiteX730" fmla="*/ 34195 w 2437522"/>
              <a:gd name="connsiteY730" fmla="*/ 466889 h 552710"/>
              <a:gd name="connsiteX731" fmla="*/ 36767 w 2437522"/>
              <a:gd name="connsiteY731" fmla="*/ 457555 h 552710"/>
              <a:gd name="connsiteX732" fmla="*/ 34862 w 2437522"/>
              <a:gd name="connsiteY732" fmla="*/ 457746 h 552710"/>
              <a:gd name="connsiteX733" fmla="*/ 32671 w 2437522"/>
              <a:gd name="connsiteY733" fmla="*/ 457936 h 552710"/>
              <a:gd name="connsiteX734" fmla="*/ 24670 w 2437522"/>
              <a:gd name="connsiteY734" fmla="*/ 457555 h 552710"/>
              <a:gd name="connsiteX735" fmla="*/ 23908 w 2437522"/>
              <a:gd name="connsiteY735" fmla="*/ 444982 h 552710"/>
              <a:gd name="connsiteX736" fmla="*/ 26194 w 2437522"/>
              <a:gd name="connsiteY736" fmla="*/ 432790 h 552710"/>
              <a:gd name="connsiteX737" fmla="*/ 21527 w 2437522"/>
              <a:gd name="connsiteY737" fmla="*/ 436029 h 552710"/>
              <a:gd name="connsiteX738" fmla="*/ 19050 w 2437522"/>
              <a:gd name="connsiteY738" fmla="*/ 432885 h 552710"/>
              <a:gd name="connsiteX739" fmla="*/ 17812 w 2437522"/>
              <a:gd name="connsiteY739" fmla="*/ 431266 h 552710"/>
              <a:gd name="connsiteX740" fmla="*/ 21050 w 2437522"/>
              <a:gd name="connsiteY740" fmla="*/ 425265 h 552710"/>
              <a:gd name="connsiteX741" fmla="*/ 18764 w 2437522"/>
              <a:gd name="connsiteY741" fmla="*/ 424408 h 552710"/>
              <a:gd name="connsiteX742" fmla="*/ 17526 w 2437522"/>
              <a:gd name="connsiteY742" fmla="*/ 423932 h 552710"/>
              <a:gd name="connsiteX743" fmla="*/ 13716 w 2437522"/>
              <a:gd name="connsiteY743" fmla="*/ 423265 h 552710"/>
              <a:gd name="connsiteX744" fmla="*/ 13907 w 2437522"/>
              <a:gd name="connsiteY744" fmla="*/ 421931 h 552710"/>
              <a:gd name="connsiteX745" fmla="*/ 14383 w 2437522"/>
              <a:gd name="connsiteY745" fmla="*/ 418121 h 552710"/>
              <a:gd name="connsiteX746" fmla="*/ 10287 w 2437522"/>
              <a:gd name="connsiteY746" fmla="*/ 408311 h 552710"/>
              <a:gd name="connsiteX747" fmla="*/ 16478 w 2437522"/>
              <a:gd name="connsiteY747" fmla="*/ 399643 h 552710"/>
              <a:gd name="connsiteX748" fmla="*/ 17526 w 2437522"/>
              <a:gd name="connsiteY748" fmla="*/ 390118 h 552710"/>
              <a:gd name="connsiteX749" fmla="*/ 15907 w 2437522"/>
              <a:gd name="connsiteY749" fmla="*/ 391261 h 552710"/>
              <a:gd name="connsiteX750" fmla="*/ 14478 w 2437522"/>
              <a:gd name="connsiteY750" fmla="*/ 392595 h 552710"/>
              <a:gd name="connsiteX751" fmla="*/ 5906 w 2437522"/>
              <a:gd name="connsiteY751" fmla="*/ 388594 h 552710"/>
              <a:gd name="connsiteX752" fmla="*/ 7334 w 2437522"/>
              <a:gd name="connsiteY752" fmla="*/ 385832 h 552710"/>
              <a:gd name="connsiteX753" fmla="*/ 8287 w 2437522"/>
              <a:gd name="connsiteY753" fmla="*/ 382974 h 552710"/>
              <a:gd name="connsiteX754" fmla="*/ 12764 w 2437522"/>
              <a:gd name="connsiteY754" fmla="*/ 377164 h 552710"/>
              <a:gd name="connsiteX755" fmla="*/ 18383 w 2437522"/>
              <a:gd name="connsiteY755" fmla="*/ 376973 h 552710"/>
              <a:gd name="connsiteX756" fmla="*/ 18955 w 2437522"/>
              <a:gd name="connsiteY756" fmla="*/ 376116 h 552710"/>
              <a:gd name="connsiteX757" fmla="*/ 18383 w 2437522"/>
              <a:gd name="connsiteY757" fmla="*/ 374021 h 552710"/>
              <a:gd name="connsiteX758" fmla="*/ 18288 w 2437522"/>
              <a:gd name="connsiteY758" fmla="*/ 373163 h 552710"/>
              <a:gd name="connsiteX759" fmla="*/ 20479 w 2437522"/>
              <a:gd name="connsiteY759" fmla="*/ 368877 h 552710"/>
              <a:gd name="connsiteX760" fmla="*/ 23717 w 2437522"/>
              <a:gd name="connsiteY760" fmla="*/ 367734 h 552710"/>
              <a:gd name="connsiteX761" fmla="*/ 24479 w 2437522"/>
              <a:gd name="connsiteY761" fmla="*/ 361924 h 552710"/>
              <a:gd name="connsiteX762" fmla="*/ 19812 w 2437522"/>
              <a:gd name="connsiteY762" fmla="*/ 358209 h 552710"/>
              <a:gd name="connsiteX763" fmla="*/ 19241 w 2437522"/>
              <a:gd name="connsiteY763" fmla="*/ 357162 h 552710"/>
              <a:gd name="connsiteX764" fmla="*/ 20098 w 2437522"/>
              <a:gd name="connsiteY764" fmla="*/ 354018 h 552710"/>
              <a:gd name="connsiteX765" fmla="*/ 42196 w 2437522"/>
              <a:gd name="connsiteY765" fmla="*/ 350018 h 552710"/>
              <a:gd name="connsiteX766" fmla="*/ 48959 w 2437522"/>
              <a:gd name="connsiteY766" fmla="*/ 349065 h 552710"/>
              <a:gd name="connsiteX767" fmla="*/ 53721 w 2437522"/>
              <a:gd name="connsiteY767" fmla="*/ 352971 h 552710"/>
              <a:gd name="connsiteX768" fmla="*/ 55150 w 2437522"/>
              <a:gd name="connsiteY768" fmla="*/ 356971 h 552710"/>
              <a:gd name="connsiteX769" fmla="*/ 59055 w 2437522"/>
              <a:gd name="connsiteY769" fmla="*/ 351351 h 552710"/>
              <a:gd name="connsiteX770" fmla="*/ 59246 w 2437522"/>
              <a:gd name="connsiteY770" fmla="*/ 349732 h 552710"/>
              <a:gd name="connsiteX771" fmla="*/ 62198 w 2437522"/>
              <a:gd name="connsiteY771" fmla="*/ 334968 h 552710"/>
              <a:gd name="connsiteX772" fmla="*/ 62484 w 2437522"/>
              <a:gd name="connsiteY772" fmla="*/ 333921 h 552710"/>
              <a:gd name="connsiteX773" fmla="*/ 67532 w 2437522"/>
              <a:gd name="connsiteY773" fmla="*/ 331635 h 552710"/>
              <a:gd name="connsiteX774" fmla="*/ 72676 w 2437522"/>
              <a:gd name="connsiteY774" fmla="*/ 328301 h 552710"/>
              <a:gd name="connsiteX775" fmla="*/ 80201 w 2437522"/>
              <a:gd name="connsiteY775" fmla="*/ 327253 h 552710"/>
              <a:gd name="connsiteX776" fmla="*/ 83630 w 2437522"/>
              <a:gd name="connsiteY776" fmla="*/ 324491 h 552710"/>
              <a:gd name="connsiteX777" fmla="*/ 88487 w 2437522"/>
              <a:gd name="connsiteY777" fmla="*/ 326872 h 552710"/>
              <a:gd name="connsiteX778" fmla="*/ 92297 w 2437522"/>
              <a:gd name="connsiteY778" fmla="*/ 325920 h 552710"/>
              <a:gd name="connsiteX779" fmla="*/ 97060 w 2437522"/>
              <a:gd name="connsiteY779" fmla="*/ 321824 h 552710"/>
              <a:gd name="connsiteX780" fmla="*/ 104680 w 2437522"/>
              <a:gd name="connsiteY780" fmla="*/ 320014 h 552710"/>
              <a:gd name="connsiteX781" fmla="*/ 105442 w 2437522"/>
              <a:gd name="connsiteY781" fmla="*/ 317347 h 552710"/>
              <a:gd name="connsiteX782" fmla="*/ 106204 w 2437522"/>
              <a:gd name="connsiteY782" fmla="*/ 317633 h 552710"/>
              <a:gd name="connsiteX783" fmla="*/ 113633 w 2437522"/>
              <a:gd name="connsiteY783" fmla="*/ 316299 h 552710"/>
              <a:gd name="connsiteX784" fmla="*/ 113633 w 2437522"/>
              <a:gd name="connsiteY784" fmla="*/ 316204 h 552710"/>
              <a:gd name="connsiteX785" fmla="*/ 118682 w 2437522"/>
              <a:gd name="connsiteY785" fmla="*/ 317061 h 552710"/>
              <a:gd name="connsiteX786" fmla="*/ 128207 w 2437522"/>
              <a:gd name="connsiteY786" fmla="*/ 315442 h 552710"/>
              <a:gd name="connsiteX787" fmla="*/ 138017 w 2437522"/>
              <a:gd name="connsiteY787" fmla="*/ 315823 h 552710"/>
              <a:gd name="connsiteX788" fmla="*/ 143351 w 2437522"/>
              <a:gd name="connsiteY788" fmla="*/ 311061 h 552710"/>
              <a:gd name="connsiteX789" fmla="*/ 138398 w 2437522"/>
              <a:gd name="connsiteY789" fmla="*/ 303440 h 552710"/>
              <a:gd name="connsiteX790" fmla="*/ 129921 w 2437522"/>
              <a:gd name="connsiteY790" fmla="*/ 292963 h 552710"/>
              <a:gd name="connsiteX791" fmla="*/ 129064 w 2437522"/>
              <a:gd name="connsiteY791" fmla="*/ 288581 h 552710"/>
              <a:gd name="connsiteX792" fmla="*/ 129159 w 2437522"/>
              <a:gd name="connsiteY792" fmla="*/ 287057 h 552710"/>
              <a:gd name="connsiteX793" fmla="*/ 129254 w 2437522"/>
              <a:gd name="connsiteY793" fmla="*/ 283629 h 552710"/>
              <a:gd name="connsiteX794" fmla="*/ 122015 w 2437522"/>
              <a:gd name="connsiteY794" fmla="*/ 281533 h 552710"/>
              <a:gd name="connsiteX795" fmla="*/ 121158 w 2437522"/>
              <a:gd name="connsiteY795" fmla="*/ 280390 h 552710"/>
              <a:gd name="connsiteX796" fmla="*/ 119253 w 2437522"/>
              <a:gd name="connsiteY796" fmla="*/ 277818 h 552710"/>
              <a:gd name="connsiteX797" fmla="*/ 119348 w 2437522"/>
              <a:gd name="connsiteY797" fmla="*/ 266960 h 552710"/>
              <a:gd name="connsiteX798" fmla="*/ 118586 w 2437522"/>
              <a:gd name="connsiteY798" fmla="*/ 264102 h 552710"/>
              <a:gd name="connsiteX799" fmla="*/ 118396 w 2437522"/>
              <a:gd name="connsiteY799" fmla="*/ 263245 h 552710"/>
              <a:gd name="connsiteX800" fmla="*/ 124206 w 2437522"/>
              <a:gd name="connsiteY800" fmla="*/ 263721 h 552710"/>
              <a:gd name="connsiteX801" fmla="*/ 135827 w 2437522"/>
              <a:gd name="connsiteY801" fmla="*/ 262102 h 552710"/>
              <a:gd name="connsiteX802" fmla="*/ 133445 w 2437522"/>
              <a:gd name="connsiteY802" fmla="*/ 258959 h 552710"/>
              <a:gd name="connsiteX803" fmla="*/ 132588 w 2437522"/>
              <a:gd name="connsiteY803" fmla="*/ 259340 h 552710"/>
              <a:gd name="connsiteX804" fmla="*/ 130683 w 2437522"/>
              <a:gd name="connsiteY804" fmla="*/ 260292 h 552710"/>
              <a:gd name="connsiteX805" fmla="*/ 127064 w 2437522"/>
              <a:gd name="connsiteY805" fmla="*/ 260292 h 552710"/>
              <a:gd name="connsiteX806" fmla="*/ 127445 w 2437522"/>
              <a:gd name="connsiteY806" fmla="*/ 259149 h 552710"/>
              <a:gd name="connsiteX807" fmla="*/ 127826 w 2437522"/>
              <a:gd name="connsiteY807" fmla="*/ 258006 h 552710"/>
              <a:gd name="connsiteX808" fmla="*/ 127254 w 2437522"/>
              <a:gd name="connsiteY808" fmla="*/ 256006 h 552710"/>
              <a:gd name="connsiteX809" fmla="*/ 122206 w 2437522"/>
              <a:gd name="connsiteY809" fmla="*/ 256101 h 552710"/>
              <a:gd name="connsiteX810" fmla="*/ 124682 w 2437522"/>
              <a:gd name="connsiteY810" fmla="*/ 247148 h 552710"/>
              <a:gd name="connsiteX811" fmla="*/ 128588 w 2437522"/>
              <a:gd name="connsiteY811" fmla="*/ 246481 h 552710"/>
              <a:gd name="connsiteX812" fmla="*/ 130778 w 2437522"/>
              <a:gd name="connsiteY812" fmla="*/ 245814 h 552710"/>
              <a:gd name="connsiteX813" fmla="*/ 130112 w 2437522"/>
              <a:gd name="connsiteY813" fmla="*/ 239337 h 552710"/>
              <a:gd name="connsiteX814" fmla="*/ 138398 w 2437522"/>
              <a:gd name="connsiteY814" fmla="*/ 233241 h 552710"/>
              <a:gd name="connsiteX815" fmla="*/ 129540 w 2437522"/>
              <a:gd name="connsiteY815" fmla="*/ 233241 h 552710"/>
              <a:gd name="connsiteX816" fmla="*/ 115253 w 2437522"/>
              <a:gd name="connsiteY816" fmla="*/ 228669 h 552710"/>
              <a:gd name="connsiteX817" fmla="*/ 109157 w 2437522"/>
              <a:gd name="connsiteY817" fmla="*/ 229622 h 552710"/>
              <a:gd name="connsiteX818" fmla="*/ 105347 w 2437522"/>
              <a:gd name="connsiteY818" fmla="*/ 226764 h 552710"/>
              <a:gd name="connsiteX819" fmla="*/ 104299 w 2437522"/>
              <a:gd name="connsiteY819" fmla="*/ 223812 h 552710"/>
              <a:gd name="connsiteX820" fmla="*/ 96679 w 2437522"/>
              <a:gd name="connsiteY820" fmla="*/ 225907 h 552710"/>
              <a:gd name="connsiteX821" fmla="*/ 84963 w 2437522"/>
              <a:gd name="connsiteY821" fmla="*/ 221049 h 552710"/>
              <a:gd name="connsiteX822" fmla="*/ 85154 w 2437522"/>
              <a:gd name="connsiteY822" fmla="*/ 220859 h 552710"/>
              <a:gd name="connsiteX823" fmla="*/ 87249 w 2437522"/>
              <a:gd name="connsiteY823" fmla="*/ 218478 h 552710"/>
              <a:gd name="connsiteX824" fmla="*/ 83725 w 2437522"/>
              <a:gd name="connsiteY824" fmla="*/ 213144 h 552710"/>
              <a:gd name="connsiteX825" fmla="*/ 80486 w 2437522"/>
              <a:gd name="connsiteY825" fmla="*/ 212572 h 552710"/>
              <a:gd name="connsiteX826" fmla="*/ 79724 w 2437522"/>
              <a:gd name="connsiteY826" fmla="*/ 213048 h 552710"/>
              <a:gd name="connsiteX827" fmla="*/ 78677 w 2437522"/>
              <a:gd name="connsiteY827" fmla="*/ 213810 h 552710"/>
              <a:gd name="connsiteX828" fmla="*/ 72581 w 2437522"/>
              <a:gd name="connsiteY828" fmla="*/ 216191 h 552710"/>
              <a:gd name="connsiteX829" fmla="*/ 63151 w 2437522"/>
              <a:gd name="connsiteY829" fmla="*/ 217144 h 552710"/>
              <a:gd name="connsiteX830" fmla="*/ 61151 w 2437522"/>
              <a:gd name="connsiteY830" fmla="*/ 211238 h 552710"/>
              <a:gd name="connsiteX831" fmla="*/ 72771 w 2437522"/>
              <a:gd name="connsiteY831" fmla="*/ 212286 h 552710"/>
              <a:gd name="connsiteX832" fmla="*/ 73247 w 2437522"/>
              <a:gd name="connsiteY832" fmla="*/ 210762 h 552710"/>
              <a:gd name="connsiteX833" fmla="*/ 71247 w 2437522"/>
              <a:gd name="connsiteY833" fmla="*/ 205238 h 552710"/>
              <a:gd name="connsiteX834" fmla="*/ 57912 w 2437522"/>
              <a:gd name="connsiteY834" fmla="*/ 204762 h 552710"/>
              <a:gd name="connsiteX835" fmla="*/ 57626 w 2437522"/>
              <a:gd name="connsiteY835" fmla="*/ 190569 h 552710"/>
              <a:gd name="connsiteX836" fmla="*/ 51911 w 2437522"/>
              <a:gd name="connsiteY836" fmla="*/ 193427 h 552710"/>
              <a:gd name="connsiteX837" fmla="*/ 49816 w 2437522"/>
              <a:gd name="connsiteY837" fmla="*/ 191712 h 552710"/>
              <a:gd name="connsiteX838" fmla="*/ 47816 w 2437522"/>
              <a:gd name="connsiteY838" fmla="*/ 188379 h 552710"/>
              <a:gd name="connsiteX839" fmla="*/ 50578 w 2437522"/>
              <a:gd name="connsiteY839" fmla="*/ 180187 h 552710"/>
              <a:gd name="connsiteX840" fmla="*/ 50864 w 2437522"/>
              <a:gd name="connsiteY840" fmla="*/ 178949 h 552710"/>
              <a:gd name="connsiteX841" fmla="*/ 51054 w 2437522"/>
              <a:gd name="connsiteY841" fmla="*/ 177806 h 552710"/>
              <a:gd name="connsiteX842" fmla="*/ 48101 w 2437522"/>
              <a:gd name="connsiteY842" fmla="*/ 175710 h 552710"/>
              <a:gd name="connsiteX843" fmla="*/ 46958 w 2437522"/>
              <a:gd name="connsiteY843" fmla="*/ 175901 h 552710"/>
              <a:gd name="connsiteX844" fmla="*/ 46006 w 2437522"/>
              <a:gd name="connsiteY844" fmla="*/ 176091 h 552710"/>
              <a:gd name="connsiteX845" fmla="*/ 43529 w 2437522"/>
              <a:gd name="connsiteY845" fmla="*/ 175044 h 552710"/>
              <a:gd name="connsiteX846" fmla="*/ 43815 w 2437522"/>
              <a:gd name="connsiteY846" fmla="*/ 174663 h 552710"/>
              <a:gd name="connsiteX847" fmla="*/ 45625 w 2437522"/>
              <a:gd name="connsiteY847" fmla="*/ 172472 h 552710"/>
              <a:gd name="connsiteX848" fmla="*/ 44863 w 2437522"/>
              <a:gd name="connsiteY848" fmla="*/ 168757 h 552710"/>
              <a:gd name="connsiteX849" fmla="*/ 42863 w 2437522"/>
              <a:gd name="connsiteY849" fmla="*/ 168852 h 552710"/>
              <a:gd name="connsiteX850" fmla="*/ 39148 w 2437522"/>
              <a:gd name="connsiteY850" fmla="*/ 169138 h 552710"/>
              <a:gd name="connsiteX851" fmla="*/ 30861 w 2437522"/>
              <a:gd name="connsiteY851" fmla="*/ 166471 h 552710"/>
              <a:gd name="connsiteX852" fmla="*/ 30956 w 2437522"/>
              <a:gd name="connsiteY852" fmla="*/ 165519 h 552710"/>
              <a:gd name="connsiteX853" fmla="*/ 31718 w 2437522"/>
              <a:gd name="connsiteY853" fmla="*/ 155517 h 552710"/>
              <a:gd name="connsiteX854" fmla="*/ 20860 w 2437522"/>
              <a:gd name="connsiteY854" fmla="*/ 147326 h 552710"/>
              <a:gd name="connsiteX855" fmla="*/ 20574 w 2437522"/>
              <a:gd name="connsiteY855" fmla="*/ 146849 h 552710"/>
              <a:gd name="connsiteX856" fmla="*/ 19526 w 2437522"/>
              <a:gd name="connsiteY856" fmla="*/ 144754 h 552710"/>
              <a:gd name="connsiteX857" fmla="*/ 17431 w 2437522"/>
              <a:gd name="connsiteY857" fmla="*/ 135515 h 552710"/>
              <a:gd name="connsiteX858" fmla="*/ 15240 w 2437522"/>
              <a:gd name="connsiteY858" fmla="*/ 134753 h 552710"/>
              <a:gd name="connsiteX859" fmla="*/ 10192 w 2437522"/>
              <a:gd name="connsiteY859" fmla="*/ 125990 h 552710"/>
              <a:gd name="connsiteX860" fmla="*/ 10287 w 2437522"/>
              <a:gd name="connsiteY860" fmla="*/ 124561 h 552710"/>
              <a:gd name="connsiteX861" fmla="*/ 4096 w 2437522"/>
              <a:gd name="connsiteY861" fmla="*/ 122180 h 552710"/>
              <a:gd name="connsiteX862" fmla="*/ 6287 w 2437522"/>
              <a:gd name="connsiteY862" fmla="*/ 118846 h 552710"/>
              <a:gd name="connsiteX863" fmla="*/ 3524 w 2437522"/>
              <a:gd name="connsiteY863" fmla="*/ 114560 h 552710"/>
              <a:gd name="connsiteX864" fmla="*/ 95 w 2437522"/>
              <a:gd name="connsiteY864" fmla="*/ 114560 h 552710"/>
              <a:gd name="connsiteX865" fmla="*/ 0 w 2437522"/>
              <a:gd name="connsiteY865" fmla="*/ 113988 h 552710"/>
              <a:gd name="connsiteX866" fmla="*/ 3810 w 2437522"/>
              <a:gd name="connsiteY866" fmla="*/ 111988 h 552710"/>
              <a:gd name="connsiteX867" fmla="*/ 667 w 2437522"/>
              <a:gd name="connsiteY867" fmla="*/ 105321 h 552710"/>
              <a:gd name="connsiteX868" fmla="*/ 1524 w 2437522"/>
              <a:gd name="connsiteY868" fmla="*/ 101606 h 552710"/>
              <a:gd name="connsiteX869" fmla="*/ 2381 w 2437522"/>
              <a:gd name="connsiteY869" fmla="*/ 98844 h 552710"/>
              <a:gd name="connsiteX870" fmla="*/ 2286 w 2437522"/>
              <a:gd name="connsiteY870" fmla="*/ 97796 h 552710"/>
              <a:gd name="connsiteX871" fmla="*/ 2667 w 2437522"/>
              <a:gd name="connsiteY871" fmla="*/ 96177 h 552710"/>
              <a:gd name="connsiteX872" fmla="*/ 9811 w 2437522"/>
              <a:gd name="connsiteY872" fmla="*/ 94367 h 552710"/>
              <a:gd name="connsiteX873" fmla="*/ 10287 w 2437522"/>
              <a:gd name="connsiteY873" fmla="*/ 86937 h 552710"/>
              <a:gd name="connsiteX874" fmla="*/ 10573 w 2437522"/>
              <a:gd name="connsiteY874" fmla="*/ 87128 h 552710"/>
              <a:gd name="connsiteX875" fmla="*/ 19907 w 2437522"/>
              <a:gd name="connsiteY875" fmla="*/ 86556 h 552710"/>
              <a:gd name="connsiteX876" fmla="*/ 22479 w 2437522"/>
              <a:gd name="connsiteY876" fmla="*/ 83508 h 552710"/>
              <a:gd name="connsiteX877" fmla="*/ 27908 w 2437522"/>
              <a:gd name="connsiteY877" fmla="*/ 85318 h 552710"/>
              <a:gd name="connsiteX878" fmla="*/ 36767 w 2437522"/>
              <a:gd name="connsiteY878" fmla="*/ 79127 h 552710"/>
              <a:gd name="connsiteX879" fmla="*/ 39719 w 2437522"/>
              <a:gd name="connsiteY879" fmla="*/ 84270 h 552710"/>
              <a:gd name="connsiteX880" fmla="*/ 41243 w 2437522"/>
              <a:gd name="connsiteY880" fmla="*/ 86937 h 552710"/>
              <a:gd name="connsiteX881" fmla="*/ 47339 w 2437522"/>
              <a:gd name="connsiteY881" fmla="*/ 81032 h 552710"/>
              <a:gd name="connsiteX882" fmla="*/ 44672 w 2437522"/>
              <a:gd name="connsiteY882" fmla="*/ 78746 h 552710"/>
              <a:gd name="connsiteX883" fmla="*/ 44863 w 2437522"/>
              <a:gd name="connsiteY883" fmla="*/ 78746 h 552710"/>
              <a:gd name="connsiteX884" fmla="*/ 50959 w 2437522"/>
              <a:gd name="connsiteY884" fmla="*/ 79222 h 552710"/>
              <a:gd name="connsiteX885" fmla="*/ 51911 w 2437522"/>
              <a:gd name="connsiteY885" fmla="*/ 79317 h 552710"/>
              <a:gd name="connsiteX886" fmla="*/ 54578 w 2437522"/>
              <a:gd name="connsiteY886" fmla="*/ 78174 h 552710"/>
              <a:gd name="connsiteX887" fmla="*/ 58865 w 2437522"/>
              <a:gd name="connsiteY887" fmla="*/ 77127 h 552710"/>
              <a:gd name="connsiteX888" fmla="*/ 61817 w 2437522"/>
              <a:gd name="connsiteY888" fmla="*/ 75793 h 552710"/>
              <a:gd name="connsiteX889" fmla="*/ 68199 w 2437522"/>
              <a:gd name="connsiteY889" fmla="*/ 75221 h 552710"/>
              <a:gd name="connsiteX890" fmla="*/ 69723 w 2437522"/>
              <a:gd name="connsiteY890" fmla="*/ 73793 h 552710"/>
              <a:gd name="connsiteX891" fmla="*/ 70580 w 2437522"/>
              <a:gd name="connsiteY891" fmla="*/ 73031 h 552710"/>
              <a:gd name="connsiteX892" fmla="*/ 77724 w 2437522"/>
              <a:gd name="connsiteY892" fmla="*/ 74269 h 552710"/>
              <a:gd name="connsiteX893" fmla="*/ 89630 w 2437522"/>
              <a:gd name="connsiteY893" fmla="*/ 74079 h 552710"/>
              <a:gd name="connsiteX894" fmla="*/ 97727 w 2437522"/>
              <a:gd name="connsiteY894" fmla="*/ 74460 h 552710"/>
              <a:gd name="connsiteX895" fmla="*/ 99251 w 2437522"/>
              <a:gd name="connsiteY895" fmla="*/ 72554 h 552710"/>
              <a:gd name="connsiteX896" fmla="*/ 100775 w 2437522"/>
              <a:gd name="connsiteY896" fmla="*/ 70649 h 552710"/>
              <a:gd name="connsiteX897" fmla="*/ 108585 w 2437522"/>
              <a:gd name="connsiteY897" fmla="*/ 71697 h 552710"/>
              <a:gd name="connsiteX898" fmla="*/ 115062 w 2437522"/>
              <a:gd name="connsiteY898" fmla="*/ 68745 h 552710"/>
              <a:gd name="connsiteX899" fmla="*/ 122777 w 2437522"/>
              <a:gd name="connsiteY899" fmla="*/ 70364 h 552710"/>
              <a:gd name="connsiteX900" fmla="*/ 127445 w 2437522"/>
              <a:gd name="connsiteY900" fmla="*/ 70078 h 552710"/>
              <a:gd name="connsiteX901" fmla="*/ 133541 w 2437522"/>
              <a:gd name="connsiteY901" fmla="*/ 65220 h 552710"/>
              <a:gd name="connsiteX902" fmla="*/ 140970 w 2437522"/>
              <a:gd name="connsiteY902" fmla="*/ 64458 h 552710"/>
              <a:gd name="connsiteX903" fmla="*/ 147066 w 2437522"/>
              <a:gd name="connsiteY903" fmla="*/ 65030 h 552710"/>
              <a:gd name="connsiteX904" fmla="*/ 147161 w 2437522"/>
              <a:gd name="connsiteY904" fmla="*/ 64554 h 552710"/>
              <a:gd name="connsiteX905" fmla="*/ 147542 w 2437522"/>
              <a:gd name="connsiteY905" fmla="*/ 62744 h 552710"/>
              <a:gd name="connsiteX906" fmla="*/ 157163 w 2437522"/>
              <a:gd name="connsiteY906" fmla="*/ 66078 h 552710"/>
              <a:gd name="connsiteX907" fmla="*/ 157639 w 2437522"/>
              <a:gd name="connsiteY907" fmla="*/ 61124 h 552710"/>
              <a:gd name="connsiteX908" fmla="*/ 157639 w 2437522"/>
              <a:gd name="connsiteY908" fmla="*/ 60744 h 552710"/>
              <a:gd name="connsiteX909" fmla="*/ 165735 w 2437522"/>
              <a:gd name="connsiteY909" fmla="*/ 58648 h 552710"/>
              <a:gd name="connsiteX910" fmla="*/ 184880 w 2437522"/>
              <a:gd name="connsiteY910" fmla="*/ 59601 h 552710"/>
              <a:gd name="connsiteX911" fmla="*/ 187166 w 2437522"/>
              <a:gd name="connsiteY911" fmla="*/ 60172 h 552710"/>
              <a:gd name="connsiteX912" fmla="*/ 191262 w 2437522"/>
              <a:gd name="connsiteY912" fmla="*/ 59029 h 552710"/>
              <a:gd name="connsiteX913" fmla="*/ 194120 w 2437522"/>
              <a:gd name="connsiteY913" fmla="*/ 57791 h 552710"/>
              <a:gd name="connsiteX914" fmla="*/ 202121 w 2437522"/>
              <a:gd name="connsiteY914" fmla="*/ 57505 h 552710"/>
              <a:gd name="connsiteX915" fmla="*/ 211169 w 2437522"/>
              <a:gd name="connsiteY915" fmla="*/ 55790 h 552710"/>
              <a:gd name="connsiteX916" fmla="*/ 212217 w 2437522"/>
              <a:gd name="connsiteY916" fmla="*/ 54743 h 552710"/>
              <a:gd name="connsiteX917" fmla="*/ 221552 w 2437522"/>
              <a:gd name="connsiteY917" fmla="*/ 57410 h 552710"/>
              <a:gd name="connsiteX918" fmla="*/ 228219 w 2437522"/>
              <a:gd name="connsiteY918" fmla="*/ 53886 h 552710"/>
              <a:gd name="connsiteX919" fmla="*/ 239649 w 2437522"/>
              <a:gd name="connsiteY919" fmla="*/ 55124 h 552710"/>
              <a:gd name="connsiteX920" fmla="*/ 239649 w 2437522"/>
              <a:gd name="connsiteY920" fmla="*/ 54933 h 552710"/>
              <a:gd name="connsiteX921" fmla="*/ 239459 w 2437522"/>
              <a:gd name="connsiteY921" fmla="*/ 49790 h 552710"/>
              <a:gd name="connsiteX922" fmla="*/ 253175 w 2437522"/>
              <a:gd name="connsiteY922" fmla="*/ 48647 h 552710"/>
              <a:gd name="connsiteX923" fmla="*/ 256127 w 2437522"/>
              <a:gd name="connsiteY923" fmla="*/ 52552 h 552710"/>
              <a:gd name="connsiteX924" fmla="*/ 257556 w 2437522"/>
              <a:gd name="connsiteY924" fmla="*/ 54457 h 552710"/>
              <a:gd name="connsiteX925" fmla="*/ 266510 w 2437522"/>
              <a:gd name="connsiteY925" fmla="*/ 50552 h 552710"/>
              <a:gd name="connsiteX926" fmla="*/ 268510 w 2437522"/>
              <a:gd name="connsiteY926" fmla="*/ 50171 h 552710"/>
              <a:gd name="connsiteX927" fmla="*/ 269081 w 2437522"/>
              <a:gd name="connsiteY927" fmla="*/ 50076 h 552710"/>
              <a:gd name="connsiteX928" fmla="*/ 273939 w 2437522"/>
              <a:gd name="connsiteY928" fmla="*/ 49980 h 552710"/>
              <a:gd name="connsiteX929" fmla="*/ 285179 w 2437522"/>
              <a:gd name="connsiteY929" fmla="*/ 49980 h 552710"/>
              <a:gd name="connsiteX930" fmla="*/ 293084 w 2437522"/>
              <a:gd name="connsiteY930" fmla="*/ 48742 h 552710"/>
              <a:gd name="connsiteX931" fmla="*/ 296323 w 2437522"/>
              <a:gd name="connsiteY931" fmla="*/ 49885 h 552710"/>
              <a:gd name="connsiteX932" fmla="*/ 296799 w 2437522"/>
              <a:gd name="connsiteY932" fmla="*/ 49313 h 552710"/>
              <a:gd name="connsiteX933" fmla="*/ 297371 w 2437522"/>
              <a:gd name="connsiteY933" fmla="*/ 48647 h 552710"/>
              <a:gd name="connsiteX934" fmla="*/ 298990 w 2437522"/>
              <a:gd name="connsiteY934" fmla="*/ 48361 h 552710"/>
              <a:gd name="connsiteX935" fmla="*/ 300800 w 2437522"/>
              <a:gd name="connsiteY935" fmla="*/ 50838 h 552710"/>
              <a:gd name="connsiteX936" fmla="*/ 301276 w 2437522"/>
              <a:gd name="connsiteY936" fmla="*/ 50742 h 552710"/>
              <a:gd name="connsiteX937" fmla="*/ 305086 w 2437522"/>
              <a:gd name="connsiteY937" fmla="*/ 49885 h 552710"/>
              <a:gd name="connsiteX938" fmla="*/ 314325 w 2437522"/>
              <a:gd name="connsiteY938" fmla="*/ 47885 h 552710"/>
              <a:gd name="connsiteX939" fmla="*/ 314897 w 2437522"/>
              <a:gd name="connsiteY939" fmla="*/ 47408 h 552710"/>
              <a:gd name="connsiteX940" fmla="*/ 318802 w 2437522"/>
              <a:gd name="connsiteY940" fmla="*/ 43789 h 552710"/>
              <a:gd name="connsiteX941" fmla="*/ 325469 w 2437522"/>
              <a:gd name="connsiteY941" fmla="*/ 48075 h 552710"/>
              <a:gd name="connsiteX942" fmla="*/ 329470 w 2437522"/>
              <a:gd name="connsiteY942" fmla="*/ 45504 h 552710"/>
              <a:gd name="connsiteX943" fmla="*/ 331946 w 2437522"/>
              <a:gd name="connsiteY943" fmla="*/ 39979 h 552710"/>
              <a:gd name="connsiteX944" fmla="*/ 337471 w 2437522"/>
              <a:gd name="connsiteY944" fmla="*/ 44932 h 552710"/>
              <a:gd name="connsiteX945" fmla="*/ 338423 w 2437522"/>
              <a:gd name="connsiteY945" fmla="*/ 45789 h 552710"/>
              <a:gd name="connsiteX946" fmla="*/ 346710 w 2437522"/>
              <a:gd name="connsiteY946" fmla="*/ 45122 h 552710"/>
              <a:gd name="connsiteX947" fmla="*/ 352425 w 2437522"/>
              <a:gd name="connsiteY947" fmla="*/ 44837 h 552710"/>
              <a:gd name="connsiteX948" fmla="*/ 359188 w 2437522"/>
              <a:gd name="connsiteY948" fmla="*/ 44361 h 552710"/>
              <a:gd name="connsiteX949" fmla="*/ 361474 w 2437522"/>
              <a:gd name="connsiteY949" fmla="*/ 39979 h 552710"/>
              <a:gd name="connsiteX950" fmla="*/ 366903 w 2437522"/>
              <a:gd name="connsiteY950" fmla="*/ 44456 h 552710"/>
              <a:gd name="connsiteX951" fmla="*/ 372904 w 2437522"/>
              <a:gd name="connsiteY951" fmla="*/ 42265 h 552710"/>
              <a:gd name="connsiteX952" fmla="*/ 373952 w 2437522"/>
              <a:gd name="connsiteY952" fmla="*/ 41884 h 552710"/>
              <a:gd name="connsiteX953" fmla="*/ 383762 w 2437522"/>
              <a:gd name="connsiteY953" fmla="*/ 38741 h 552710"/>
              <a:gd name="connsiteX954" fmla="*/ 400241 w 2437522"/>
              <a:gd name="connsiteY954" fmla="*/ 42837 h 552710"/>
              <a:gd name="connsiteX955" fmla="*/ 410242 w 2437522"/>
              <a:gd name="connsiteY955" fmla="*/ 41313 h 552710"/>
              <a:gd name="connsiteX956" fmla="*/ 430340 w 2437522"/>
              <a:gd name="connsiteY956" fmla="*/ 41408 h 552710"/>
              <a:gd name="connsiteX957" fmla="*/ 431483 w 2437522"/>
              <a:gd name="connsiteY957" fmla="*/ 40551 h 552710"/>
              <a:gd name="connsiteX958" fmla="*/ 434340 w 2437522"/>
              <a:gd name="connsiteY958" fmla="*/ 38455 h 552710"/>
              <a:gd name="connsiteX959" fmla="*/ 442151 w 2437522"/>
              <a:gd name="connsiteY959" fmla="*/ 40931 h 552710"/>
              <a:gd name="connsiteX960" fmla="*/ 443865 w 2437522"/>
              <a:gd name="connsiteY960" fmla="*/ 40931 h 552710"/>
              <a:gd name="connsiteX961" fmla="*/ 446913 w 2437522"/>
              <a:gd name="connsiteY961" fmla="*/ 40931 h 552710"/>
              <a:gd name="connsiteX962" fmla="*/ 455486 w 2437522"/>
              <a:gd name="connsiteY962" fmla="*/ 37883 h 552710"/>
              <a:gd name="connsiteX963" fmla="*/ 469297 w 2437522"/>
              <a:gd name="connsiteY963" fmla="*/ 36836 h 552710"/>
              <a:gd name="connsiteX964" fmla="*/ 473202 w 2437522"/>
              <a:gd name="connsiteY964" fmla="*/ 36740 h 552710"/>
              <a:gd name="connsiteX965" fmla="*/ 474345 w 2437522"/>
              <a:gd name="connsiteY965" fmla="*/ 36740 h 552710"/>
              <a:gd name="connsiteX966" fmla="*/ 476917 w 2437522"/>
              <a:gd name="connsiteY966" fmla="*/ 37503 h 552710"/>
              <a:gd name="connsiteX967" fmla="*/ 482346 w 2437522"/>
              <a:gd name="connsiteY967" fmla="*/ 37217 h 552710"/>
              <a:gd name="connsiteX968" fmla="*/ 486823 w 2437522"/>
              <a:gd name="connsiteY968" fmla="*/ 35788 h 552710"/>
              <a:gd name="connsiteX969" fmla="*/ 492824 w 2437522"/>
              <a:gd name="connsiteY969" fmla="*/ 37312 h 552710"/>
              <a:gd name="connsiteX970" fmla="*/ 503396 w 2437522"/>
              <a:gd name="connsiteY970" fmla="*/ 34454 h 552710"/>
              <a:gd name="connsiteX971" fmla="*/ 504349 w 2437522"/>
              <a:gd name="connsiteY971" fmla="*/ 35693 h 552710"/>
              <a:gd name="connsiteX972" fmla="*/ 511207 w 2437522"/>
              <a:gd name="connsiteY972" fmla="*/ 36455 h 552710"/>
              <a:gd name="connsiteX973" fmla="*/ 512159 w 2437522"/>
              <a:gd name="connsiteY973" fmla="*/ 37883 h 552710"/>
              <a:gd name="connsiteX974" fmla="*/ 520541 w 2437522"/>
              <a:gd name="connsiteY974" fmla="*/ 36360 h 552710"/>
              <a:gd name="connsiteX975" fmla="*/ 524923 w 2437522"/>
              <a:gd name="connsiteY975" fmla="*/ 37883 h 552710"/>
              <a:gd name="connsiteX976" fmla="*/ 527209 w 2437522"/>
              <a:gd name="connsiteY976" fmla="*/ 35883 h 552710"/>
              <a:gd name="connsiteX977" fmla="*/ 530543 w 2437522"/>
              <a:gd name="connsiteY977" fmla="*/ 34740 h 552710"/>
              <a:gd name="connsiteX978" fmla="*/ 544640 w 2437522"/>
              <a:gd name="connsiteY978" fmla="*/ 33026 h 552710"/>
              <a:gd name="connsiteX979" fmla="*/ 550164 w 2437522"/>
              <a:gd name="connsiteY979" fmla="*/ 34454 h 552710"/>
              <a:gd name="connsiteX980" fmla="*/ 565880 w 2437522"/>
              <a:gd name="connsiteY980" fmla="*/ 33026 h 552710"/>
              <a:gd name="connsiteX981" fmla="*/ 568452 w 2437522"/>
              <a:gd name="connsiteY981" fmla="*/ 31502 h 552710"/>
              <a:gd name="connsiteX982" fmla="*/ 578358 w 2437522"/>
              <a:gd name="connsiteY982" fmla="*/ 34073 h 552710"/>
              <a:gd name="connsiteX983" fmla="*/ 583311 w 2437522"/>
              <a:gd name="connsiteY983" fmla="*/ 32930 h 552710"/>
              <a:gd name="connsiteX984" fmla="*/ 591979 w 2437522"/>
              <a:gd name="connsiteY984" fmla="*/ 33597 h 552710"/>
              <a:gd name="connsiteX985" fmla="*/ 594646 w 2437522"/>
              <a:gd name="connsiteY985" fmla="*/ 32264 h 552710"/>
              <a:gd name="connsiteX986" fmla="*/ 597503 w 2437522"/>
              <a:gd name="connsiteY986" fmla="*/ 33312 h 552710"/>
              <a:gd name="connsiteX987" fmla="*/ 609791 w 2437522"/>
              <a:gd name="connsiteY987" fmla="*/ 33312 h 552710"/>
              <a:gd name="connsiteX988" fmla="*/ 613696 w 2437522"/>
              <a:gd name="connsiteY988" fmla="*/ 33883 h 552710"/>
              <a:gd name="connsiteX989" fmla="*/ 618744 w 2437522"/>
              <a:gd name="connsiteY989" fmla="*/ 34645 h 552710"/>
              <a:gd name="connsiteX990" fmla="*/ 630746 w 2437522"/>
              <a:gd name="connsiteY990" fmla="*/ 32264 h 552710"/>
              <a:gd name="connsiteX991" fmla="*/ 633317 w 2437522"/>
              <a:gd name="connsiteY991" fmla="*/ 33693 h 552710"/>
              <a:gd name="connsiteX992" fmla="*/ 637223 w 2437522"/>
              <a:gd name="connsiteY992" fmla="*/ 30645 h 552710"/>
              <a:gd name="connsiteX993" fmla="*/ 637699 w 2437522"/>
              <a:gd name="connsiteY993" fmla="*/ 31026 h 552710"/>
              <a:gd name="connsiteX994" fmla="*/ 641318 w 2437522"/>
              <a:gd name="connsiteY994" fmla="*/ 33978 h 552710"/>
              <a:gd name="connsiteX995" fmla="*/ 655892 w 2437522"/>
              <a:gd name="connsiteY995" fmla="*/ 33597 h 552710"/>
              <a:gd name="connsiteX996" fmla="*/ 671417 w 2437522"/>
              <a:gd name="connsiteY996" fmla="*/ 34169 h 552710"/>
              <a:gd name="connsiteX997" fmla="*/ 674180 w 2437522"/>
              <a:gd name="connsiteY997" fmla="*/ 31026 h 552710"/>
              <a:gd name="connsiteX998" fmla="*/ 680085 w 2437522"/>
              <a:gd name="connsiteY998" fmla="*/ 31883 h 552710"/>
              <a:gd name="connsiteX999" fmla="*/ 686086 w 2437522"/>
              <a:gd name="connsiteY999" fmla="*/ 31692 h 552710"/>
              <a:gd name="connsiteX1000" fmla="*/ 706469 w 2437522"/>
              <a:gd name="connsiteY1000" fmla="*/ 29502 h 552710"/>
              <a:gd name="connsiteX1001" fmla="*/ 709994 w 2437522"/>
              <a:gd name="connsiteY1001" fmla="*/ 32835 h 552710"/>
              <a:gd name="connsiteX1002" fmla="*/ 710660 w 2437522"/>
              <a:gd name="connsiteY1002" fmla="*/ 33502 h 552710"/>
              <a:gd name="connsiteX1003" fmla="*/ 718376 w 2437522"/>
              <a:gd name="connsiteY1003" fmla="*/ 32835 h 552710"/>
              <a:gd name="connsiteX1004" fmla="*/ 725329 w 2437522"/>
              <a:gd name="connsiteY1004" fmla="*/ 32740 h 552710"/>
              <a:gd name="connsiteX1005" fmla="*/ 734092 w 2437522"/>
              <a:gd name="connsiteY1005" fmla="*/ 34454 h 552710"/>
              <a:gd name="connsiteX1006" fmla="*/ 737521 w 2437522"/>
              <a:gd name="connsiteY1006" fmla="*/ 31692 h 552710"/>
              <a:gd name="connsiteX1007" fmla="*/ 738664 w 2437522"/>
              <a:gd name="connsiteY1007" fmla="*/ 30835 h 552710"/>
              <a:gd name="connsiteX1008" fmla="*/ 746855 w 2437522"/>
              <a:gd name="connsiteY1008" fmla="*/ 32169 h 552710"/>
              <a:gd name="connsiteX1009" fmla="*/ 755237 w 2437522"/>
              <a:gd name="connsiteY1009" fmla="*/ 32930 h 552710"/>
              <a:gd name="connsiteX1010" fmla="*/ 756952 w 2437522"/>
              <a:gd name="connsiteY1010" fmla="*/ 32930 h 552710"/>
              <a:gd name="connsiteX1011" fmla="*/ 760762 w 2437522"/>
              <a:gd name="connsiteY1011" fmla="*/ 32835 h 552710"/>
              <a:gd name="connsiteX1012" fmla="*/ 764572 w 2437522"/>
              <a:gd name="connsiteY1012" fmla="*/ 31406 h 552710"/>
              <a:gd name="connsiteX1013" fmla="*/ 765334 w 2437522"/>
              <a:gd name="connsiteY1013" fmla="*/ 31311 h 552710"/>
              <a:gd name="connsiteX1014" fmla="*/ 769906 w 2437522"/>
              <a:gd name="connsiteY1014" fmla="*/ 31216 h 552710"/>
              <a:gd name="connsiteX1015" fmla="*/ 778193 w 2437522"/>
              <a:gd name="connsiteY1015" fmla="*/ 33788 h 552710"/>
              <a:gd name="connsiteX1016" fmla="*/ 778097 w 2437522"/>
              <a:gd name="connsiteY1016" fmla="*/ 29787 h 552710"/>
              <a:gd name="connsiteX1017" fmla="*/ 788956 w 2437522"/>
              <a:gd name="connsiteY1017" fmla="*/ 32454 h 552710"/>
              <a:gd name="connsiteX1018" fmla="*/ 793242 w 2437522"/>
              <a:gd name="connsiteY1018" fmla="*/ 32645 h 552710"/>
              <a:gd name="connsiteX1019" fmla="*/ 796576 w 2437522"/>
              <a:gd name="connsiteY1019" fmla="*/ 32740 h 552710"/>
              <a:gd name="connsiteX1020" fmla="*/ 804958 w 2437522"/>
              <a:gd name="connsiteY1020" fmla="*/ 29311 h 552710"/>
              <a:gd name="connsiteX1021" fmla="*/ 810197 w 2437522"/>
              <a:gd name="connsiteY1021" fmla="*/ 33026 h 552710"/>
              <a:gd name="connsiteX1022" fmla="*/ 814292 w 2437522"/>
              <a:gd name="connsiteY1022" fmla="*/ 31788 h 552710"/>
              <a:gd name="connsiteX1023" fmla="*/ 820960 w 2437522"/>
              <a:gd name="connsiteY1023" fmla="*/ 31311 h 552710"/>
              <a:gd name="connsiteX1024" fmla="*/ 828389 w 2437522"/>
              <a:gd name="connsiteY1024" fmla="*/ 30549 h 552710"/>
              <a:gd name="connsiteX1025" fmla="*/ 831056 w 2437522"/>
              <a:gd name="connsiteY1025" fmla="*/ 31788 h 552710"/>
              <a:gd name="connsiteX1026" fmla="*/ 841915 w 2437522"/>
              <a:gd name="connsiteY1026" fmla="*/ 33216 h 552710"/>
              <a:gd name="connsiteX1027" fmla="*/ 842582 w 2437522"/>
              <a:gd name="connsiteY1027" fmla="*/ 32645 h 552710"/>
              <a:gd name="connsiteX1028" fmla="*/ 846677 w 2437522"/>
              <a:gd name="connsiteY1028" fmla="*/ 29311 h 552710"/>
              <a:gd name="connsiteX1029" fmla="*/ 856107 w 2437522"/>
              <a:gd name="connsiteY1029" fmla="*/ 31121 h 552710"/>
              <a:gd name="connsiteX1030" fmla="*/ 861060 w 2437522"/>
              <a:gd name="connsiteY1030" fmla="*/ 30263 h 552710"/>
              <a:gd name="connsiteX1031" fmla="*/ 864680 w 2437522"/>
              <a:gd name="connsiteY1031" fmla="*/ 34169 h 552710"/>
              <a:gd name="connsiteX1032" fmla="*/ 869728 w 2437522"/>
              <a:gd name="connsiteY1032" fmla="*/ 32073 h 552710"/>
              <a:gd name="connsiteX1033" fmla="*/ 884968 w 2437522"/>
              <a:gd name="connsiteY1033" fmla="*/ 31311 h 552710"/>
              <a:gd name="connsiteX1034" fmla="*/ 898874 w 2437522"/>
              <a:gd name="connsiteY1034" fmla="*/ 31788 h 552710"/>
              <a:gd name="connsiteX1035" fmla="*/ 909638 w 2437522"/>
              <a:gd name="connsiteY1035" fmla="*/ 30549 h 552710"/>
              <a:gd name="connsiteX1036" fmla="*/ 909733 w 2437522"/>
              <a:gd name="connsiteY1036" fmla="*/ 30454 h 552710"/>
              <a:gd name="connsiteX1037" fmla="*/ 915638 w 2437522"/>
              <a:gd name="connsiteY1037" fmla="*/ 23787 h 552710"/>
              <a:gd name="connsiteX1038" fmla="*/ 933260 w 2437522"/>
              <a:gd name="connsiteY1038" fmla="*/ 28835 h 552710"/>
              <a:gd name="connsiteX1039" fmla="*/ 938498 w 2437522"/>
              <a:gd name="connsiteY1039" fmla="*/ 30073 h 552710"/>
              <a:gd name="connsiteX1040" fmla="*/ 947642 w 2437522"/>
              <a:gd name="connsiteY1040" fmla="*/ 27596 h 552710"/>
              <a:gd name="connsiteX1041" fmla="*/ 955167 w 2437522"/>
              <a:gd name="connsiteY1041" fmla="*/ 27692 h 552710"/>
              <a:gd name="connsiteX1042" fmla="*/ 960596 w 2437522"/>
              <a:gd name="connsiteY1042" fmla="*/ 27692 h 552710"/>
              <a:gd name="connsiteX1043" fmla="*/ 963359 w 2437522"/>
              <a:gd name="connsiteY1043" fmla="*/ 29216 h 552710"/>
              <a:gd name="connsiteX1044" fmla="*/ 971741 w 2437522"/>
              <a:gd name="connsiteY1044" fmla="*/ 26454 h 552710"/>
              <a:gd name="connsiteX1045" fmla="*/ 974503 w 2437522"/>
              <a:gd name="connsiteY1045" fmla="*/ 27787 h 552710"/>
              <a:gd name="connsiteX1046" fmla="*/ 982694 w 2437522"/>
              <a:gd name="connsiteY1046" fmla="*/ 30263 h 552710"/>
              <a:gd name="connsiteX1047" fmla="*/ 984599 w 2437522"/>
              <a:gd name="connsiteY1047" fmla="*/ 29121 h 552710"/>
              <a:gd name="connsiteX1048" fmla="*/ 989838 w 2437522"/>
              <a:gd name="connsiteY1048" fmla="*/ 27406 h 552710"/>
              <a:gd name="connsiteX1049" fmla="*/ 995648 w 2437522"/>
              <a:gd name="connsiteY1049" fmla="*/ 31311 h 552710"/>
              <a:gd name="connsiteX1050" fmla="*/ 1000030 w 2437522"/>
              <a:gd name="connsiteY1050" fmla="*/ 27787 h 552710"/>
              <a:gd name="connsiteX1051" fmla="*/ 1000506 w 2437522"/>
              <a:gd name="connsiteY1051" fmla="*/ 27406 h 552710"/>
              <a:gd name="connsiteX1052" fmla="*/ 1004697 w 2437522"/>
              <a:gd name="connsiteY1052" fmla="*/ 28739 h 552710"/>
              <a:gd name="connsiteX1053" fmla="*/ 1018032 w 2437522"/>
              <a:gd name="connsiteY1053" fmla="*/ 27501 h 552710"/>
              <a:gd name="connsiteX1054" fmla="*/ 1018413 w 2437522"/>
              <a:gd name="connsiteY1054" fmla="*/ 27215 h 552710"/>
              <a:gd name="connsiteX1055" fmla="*/ 1020128 w 2437522"/>
              <a:gd name="connsiteY1055" fmla="*/ 25691 h 552710"/>
              <a:gd name="connsiteX1056" fmla="*/ 1022890 w 2437522"/>
              <a:gd name="connsiteY1056" fmla="*/ 32645 h 552710"/>
              <a:gd name="connsiteX1057" fmla="*/ 1028510 w 2437522"/>
              <a:gd name="connsiteY1057" fmla="*/ 29692 h 552710"/>
              <a:gd name="connsiteX1058" fmla="*/ 1032701 w 2437522"/>
              <a:gd name="connsiteY1058" fmla="*/ 27406 h 552710"/>
              <a:gd name="connsiteX1059" fmla="*/ 1032891 w 2437522"/>
              <a:gd name="connsiteY1059" fmla="*/ 28930 h 552710"/>
              <a:gd name="connsiteX1060" fmla="*/ 1039749 w 2437522"/>
              <a:gd name="connsiteY1060" fmla="*/ 29882 h 552710"/>
              <a:gd name="connsiteX1061" fmla="*/ 1045083 w 2437522"/>
              <a:gd name="connsiteY1061" fmla="*/ 28930 h 552710"/>
              <a:gd name="connsiteX1062" fmla="*/ 1058323 w 2437522"/>
              <a:gd name="connsiteY1062" fmla="*/ 31311 h 552710"/>
              <a:gd name="connsiteX1063" fmla="*/ 1067181 w 2437522"/>
              <a:gd name="connsiteY1063" fmla="*/ 29882 h 552710"/>
              <a:gd name="connsiteX1064" fmla="*/ 1070610 w 2437522"/>
              <a:gd name="connsiteY1064" fmla="*/ 32454 h 552710"/>
              <a:gd name="connsiteX1065" fmla="*/ 1072991 w 2437522"/>
              <a:gd name="connsiteY1065" fmla="*/ 30930 h 552710"/>
              <a:gd name="connsiteX1066" fmla="*/ 1080230 w 2437522"/>
              <a:gd name="connsiteY1066" fmla="*/ 29787 h 552710"/>
              <a:gd name="connsiteX1067" fmla="*/ 1081945 w 2437522"/>
              <a:gd name="connsiteY1067" fmla="*/ 29882 h 552710"/>
              <a:gd name="connsiteX1068" fmla="*/ 1084993 w 2437522"/>
              <a:gd name="connsiteY1068" fmla="*/ 28644 h 552710"/>
              <a:gd name="connsiteX1069" fmla="*/ 1087850 w 2437522"/>
              <a:gd name="connsiteY1069" fmla="*/ 30835 h 552710"/>
              <a:gd name="connsiteX1070" fmla="*/ 1099852 w 2437522"/>
              <a:gd name="connsiteY1070" fmla="*/ 30835 h 552710"/>
              <a:gd name="connsiteX1071" fmla="*/ 1103186 w 2437522"/>
              <a:gd name="connsiteY1071" fmla="*/ 31788 h 552710"/>
              <a:gd name="connsiteX1072" fmla="*/ 1104519 w 2437522"/>
              <a:gd name="connsiteY1072" fmla="*/ 32169 h 552710"/>
              <a:gd name="connsiteX1073" fmla="*/ 1109377 w 2437522"/>
              <a:gd name="connsiteY1073" fmla="*/ 30930 h 552710"/>
              <a:gd name="connsiteX1074" fmla="*/ 1115759 w 2437522"/>
              <a:gd name="connsiteY1074" fmla="*/ 29216 h 552710"/>
              <a:gd name="connsiteX1075" fmla="*/ 1129379 w 2437522"/>
              <a:gd name="connsiteY1075" fmla="*/ 30454 h 552710"/>
              <a:gd name="connsiteX1076" fmla="*/ 1133189 w 2437522"/>
              <a:gd name="connsiteY1076" fmla="*/ 30740 h 552710"/>
              <a:gd name="connsiteX1077" fmla="*/ 1136428 w 2437522"/>
              <a:gd name="connsiteY1077" fmla="*/ 30930 h 552710"/>
              <a:gd name="connsiteX1078" fmla="*/ 1143762 w 2437522"/>
              <a:gd name="connsiteY1078" fmla="*/ 31406 h 552710"/>
              <a:gd name="connsiteX1079" fmla="*/ 1151001 w 2437522"/>
              <a:gd name="connsiteY1079" fmla="*/ 29978 h 552710"/>
              <a:gd name="connsiteX1080" fmla="*/ 1153097 w 2437522"/>
              <a:gd name="connsiteY1080" fmla="*/ 30835 h 552710"/>
              <a:gd name="connsiteX1081" fmla="*/ 1157192 w 2437522"/>
              <a:gd name="connsiteY1081" fmla="*/ 29978 h 552710"/>
              <a:gd name="connsiteX1082" fmla="*/ 1159574 w 2437522"/>
              <a:gd name="connsiteY1082" fmla="*/ 29692 h 552710"/>
              <a:gd name="connsiteX1083" fmla="*/ 1174433 w 2437522"/>
              <a:gd name="connsiteY1083" fmla="*/ 30549 h 552710"/>
              <a:gd name="connsiteX1084" fmla="*/ 1178147 w 2437522"/>
              <a:gd name="connsiteY1084" fmla="*/ 30073 h 552710"/>
              <a:gd name="connsiteX1085" fmla="*/ 1184910 w 2437522"/>
              <a:gd name="connsiteY1085" fmla="*/ 32264 h 552710"/>
              <a:gd name="connsiteX1086" fmla="*/ 1191387 w 2437522"/>
              <a:gd name="connsiteY1086" fmla="*/ 31216 h 552710"/>
              <a:gd name="connsiteX1087" fmla="*/ 1209199 w 2437522"/>
              <a:gd name="connsiteY1087" fmla="*/ 32549 h 552710"/>
              <a:gd name="connsiteX1088" fmla="*/ 1224344 w 2437522"/>
              <a:gd name="connsiteY1088" fmla="*/ 28835 h 552710"/>
              <a:gd name="connsiteX1089" fmla="*/ 1237488 w 2437522"/>
              <a:gd name="connsiteY1089" fmla="*/ 26739 h 552710"/>
              <a:gd name="connsiteX1090" fmla="*/ 1247489 w 2437522"/>
              <a:gd name="connsiteY1090" fmla="*/ 30454 h 552710"/>
              <a:gd name="connsiteX1091" fmla="*/ 1254157 w 2437522"/>
              <a:gd name="connsiteY1091" fmla="*/ 29787 h 552710"/>
              <a:gd name="connsiteX1092" fmla="*/ 1255967 w 2437522"/>
              <a:gd name="connsiteY1092" fmla="*/ 30168 h 552710"/>
              <a:gd name="connsiteX1093" fmla="*/ 1262253 w 2437522"/>
              <a:gd name="connsiteY1093" fmla="*/ 28930 h 552710"/>
              <a:gd name="connsiteX1094" fmla="*/ 1265777 w 2437522"/>
              <a:gd name="connsiteY1094" fmla="*/ 29882 h 552710"/>
              <a:gd name="connsiteX1095" fmla="*/ 1271778 w 2437522"/>
              <a:gd name="connsiteY1095" fmla="*/ 26835 h 552710"/>
              <a:gd name="connsiteX1096" fmla="*/ 1272635 w 2437522"/>
              <a:gd name="connsiteY1096" fmla="*/ 27311 h 552710"/>
              <a:gd name="connsiteX1097" fmla="*/ 1274255 w 2437522"/>
              <a:gd name="connsiteY1097" fmla="*/ 28263 h 552710"/>
              <a:gd name="connsiteX1098" fmla="*/ 1278636 w 2437522"/>
              <a:gd name="connsiteY1098" fmla="*/ 29406 h 552710"/>
              <a:gd name="connsiteX1099" fmla="*/ 1282160 w 2437522"/>
              <a:gd name="connsiteY1099" fmla="*/ 28930 h 552710"/>
              <a:gd name="connsiteX1100" fmla="*/ 1288733 w 2437522"/>
              <a:gd name="connsiteY1100" fmla="*/ 29311 h 552710"/>
              <a:gd name="connsiteX1101" fmla="*/ 1294448 w 2437522"/>
              <a:gd name="connsiteY1101" fmla="*/ 28263 h 552710"/>
              <a:gd name="connsiteX1102" fmla="*/ 1298639 w 2437522"/>
              <a:gd name="connsiteY1102" fmla="*/ 32169 h 552710"/>
              <a:gd name="connsiteX1103" fmla="*/ 1298829 w 2437522"/>
              <a:gd name="connsiteY1103" fmla="*/ 31788 h 552710"/>
              <a:gd name="connsiteX1104" fmla="*/ 1309021 w 2437522"/>
              <a:gd name="connsiteY1104" fmla="*/ 30740 h 552710"/>
              <a:gd name="connsiteX1105" fmla="*/ 1310640 w 2437522"/>
              <a:gd name="connsiteY1105" fmla="*/ 30645 h 552710"/>
              <a:gd name="connsiteX1106" fmla="*/ 1316927 w 2437522"/>
              <a:gd name="connsiteY1106" fmla="*/ 29692 h 552710"/>
              <a:gd name="connsiteX1107" fmla="*/ 1322737 w 2437522"/>
              <a:gd name="connsiteY1107" fmla="*/ 30835 h 552710"/>
              <a:gd name="connsiteX1108" fmla="*/ 1336167 w 2437522"/>
              <a:gd name="connsiteY1108" fmla="*/ 30359 h 552710"/>
              <a:gd name="connsiteX1109" fmla="*/ 1339977 w 2437522"/>
              <a:gd name="connsiteY1109" fmla="*/ 29597 h 552710"/>
              <a:gd name="connsiteX1110" fmla="*/ 1346930 w 2437522"/>
              <a:gd name="connsiteY1110" fmla="*/ 30549 h 552710"/>
              <a:gd name="connsiteX1111" fmla="*/ 1350359 w 2437522"/>
              <a:gd name="connsiteY1111" fmla="*/ 29597 h 552710"/>
              <a:gd name="connsiteX1112" fmla="*/ 1361885 w 2437522"/>
              <a:gd name="connsiteY1112" fmla="*/ 31121 h 552710"/>
              <a:gd name="connsiteX1113" fmla="*/ 1364647 w 2437522"/>
              <a:gd name="connsiteY1113" fmla="*/ 30740 h 552710"/>
              <a:gd name="connsiteX1114" fmla="*/ 1369505 w 2437522"/>
              <a:gd name="connsiteY1114" fmla="*/ 29978 h 552710"/>
              <a:gd name="connsiteX1115" fmla="*/ 1381030 w 2437522"/>
              <a:gd name="connsiteY1115" fmla="*/ 29121 h 552710"/>
              <a:gd name="connsiteX1116" fmla="*/ 1386173 w 2437522"/>
              <a:gd name="connsiteY1116" fmla="*/ 32359 h 552710"/>
              <a:gd name="connsiteX1117" fmla="*/ 1394555 w 2437522"/>
              <a:gd name="connsiteY1117" fmla="*/ 32169 h 552710"/>
              <a:gd name="connsiteX1118" fmla="*/ 1399413 w 2437522"/>
              <a:gd name="connsiteY1118" fmla="*/ 33597 h 552710"/>
              <a:gd name="connsiteX1119" fmla="*/ 1399318 w 2437522"/>
              <a:gd name="connsiteY1119" fmla="*/ 33121 h 552710"/>
              <a:gd name="connsiteX1120" fmla="*/ 1397699 w 2437522"/>
              <a:gd name="connsiteY1120" fmla="*/ 29121 h 552710"/>
              <a:gd name="connsiteX1121" fmla="*/ 1400842 w 2437522"/>
              <a:gd name="connsiteY1121" fmla="*/ 27787 h 552710"/>
              <a:gd name="connsiteX1122" fmla="*/ 1403699 w 2437522"/>
              <a:gd name="connsiteY1122" fmla="*/ 32169 h 552710"/>
              <a:gd name="connsiteX1123" fmla="*/ 1407795 w 2437522"/>
              <a:gd name="connsiteY1123" fmla="*/ 31026 h 552710"/>
              <a:gd name="connsiteX1124" fmla="*/ 1412653 w 2437522"/>
              <a:gd name="connsiteY1124" fmla="*/ 29978 h 552710"/>
              <a:gd name="connsiteX1125" fmla="*/ 1416558 w 2437522"/>
              <a:gd name="connsiteY1125" fmla="*/ 26930 h 552710"/>
              <a:gd name="connsiteX1126" fmla="*/ 1421511 w 2437522"/>
              <a:gd name="connsiteY1126" fmla="*/ 29025 h 552710"/>
              <a:gd name="connsiteX1127" fmla="*/ 1421702 w 2437522"/>
              <a:gd name="connsiteY1127" fmla="*/ 29121 h 552710"/>
              <a:gd name="connsiteX1128" fmla="*/ 1426178 w 2437522"/>
              <a:gd name="connsiteY1128" fmla="*/ 31216 h 552710"/>
              <a:gd name="connsiteX1129" fmla="*/ 1437894 w 2437522"/>
              <a:gd name="connsiteY1129" fmla="*/ 33883 h 552710"/>
              <a:gd name="connsiteX1130" fmla="*/ 1437894 w 2437522"/>
              <a:gd name="connsiteY1130" fmla="*/ 33407 h 552710"/>
              <a:gd name="connsiteX1131" fmla="*/ 1437799 w 2437522"/>
              <a:gd name="connsiteY1131" fmla="*/ 29787 h 552710"/>
              <a:gd name="connsiteX1132" fmla="*/ 1444562 w 2437522"/>
              <a:gd name="connsiteY1132" fmla="*/ 32264 h 552710"/>
              <a:gd name="connsiteX1133" fmla="*/ 1448086 w 2437522"/>
              <a:gd name="connsiteY1133" fmla="*/ 33121 h 552710"/>
              <a:gd name="connsiteX1134" fmla="*/ 1452563 w 2437522"/>
              <a:gd name="connsiteY1134" fmla="*/ 31597 h 552710"/>
              <a:gd name="connsiteX1135" fmla="*/ 1465326 w 2437522"/>
              <a:gd name="connsiteY1135" fmla="*/ 30740 h 552710"/>
              <a:gd name="connsiteX1136" fmla="*/ 1474089 w 2437522"/>
              <a:gd name="connsiteY1136" fmla="*/ 34169 h 552710"/>
              <a:gd name="connsiteX1137" fmla="*/ 1481614 w 2437522"/>
              <a:gd name="connsiteY1137" fmla="*/ 32454 h 552710"/>
              <a:gd name="connsiteX1138" fmla="*/ 1488377 w 2437522"/>
              <a:gd name="connsiteY1138" fmla="*/ 33883 h 552710"/>
              <a:gd name="connsiteX1139" fmla="*/ 1492758 w 2437522"/>
              <a:gd name="connsiteY1139" fmla="*/ 32835 h 552710"/>
              <a:gd name="connsiteX1140" fmla="*/ 1493234 w 2437522"/>
              <a:gd name="connsiteY1140" fmla="*/ 28835 h 552710"/>
              <a:gd name="connsiteX1141" fmla="*/ 1496663 w 2437522"/>
              <a:gd name="connsiteY1141" fmla="*/ 28454 h 552710"/>
              <a:gd name="connsiteX1142" fmla="*/ 1517618 w 2437522"/>
              <a:gd name="connsiteY1142" fmla="*/ 28644 h 552710"/>
              <a:gd name="connsiteX1143" fmla="*/ 1524476 w 2437522"/>
              <a:gd name="connsiteY1143" fmla="*/ 28644 h 552710"/>
              <a:gd name="connsiteX1144" fmla="*/ 1534763 w 2437522"/>
              <a:gd name="connsiteY1144" fmla="*/ 28644 h 552710"/>
              <a:gd name="connsiteX1145" fmla="*/ 1537621 w 2437522"/>
              <a:gd name="connsiteY1145" fmla="*/ 28739 h 552710"/>
              <a:gd name="connsiteX1146" fmla="*/ 1548479 w 2437522"/>
              <a:gd name="connsiteY1146" fmla="*/ 26072 h 552710"/>
              <a:gd name="connsiteX1147" fmla="*/ 1551527 w 2437522"/>
              <a:gd name="connsiteY1147" fmla="*/ 29597 h 552710"/>
              <a:gd name="connsiteX1148" fmla="*/ 1553337 w 2437522"/>
              <a:gd name="connsiteY1148" fmla="*/ 31692 h 552710"/>
              <a:gd name="connsiteX1149" fmla="*/ 1556861 w 2437522"/>
              <a:gd name="connsiteY1149" fmla="*/ 25691 h 552710"/>
              <a:gd name="connsiteX1150" fmla="*/ 1558290 w 2437522"/>
              <a:gd name="connsiteY1150" fmla="*/ 27215 h 552710"/>
              <a:gd name="connsiteX1151" fmla="*/ 1560576 w 2437522"/>
              <a:gd name="connsiteY1151" fmla="*/ 29597 h 552710"/>
              <a:gd name="connsiteX1152" fmla="*/ 1569625 w 2437522"/>
              <a:gd name="connsiteY1152" fmla="*/ 27406 h 552710"/>
              <a:gd name="connsiteX1153" fmla="*/ 1580769 w 2437522"/>
              <a:gd name="connsiteY1153" fmla="*/ 24739 h 552710"/>
              <a:gd name="connsiteX1154" fmla="*/ 1591151 w 2437522"/>
              <a:gd name="connsiteY1154" fmla="*/ 26644 h 552710"/>
              <a:gd name="connsiteX1155" fmla="*/ 1601248 w 2437522"/>
              <a:gd name="connsiteY1155" fmla="*/ 27120 h 552710"/>
              <a:gd name="connsiteX1156" fmla="*/ 1610106 w 2437522"/>
              <a:gd name="connsiteY1156" fmla="*/ 24644 h 552710"/>
              <a:gd name="connsiteX1157" fmla="*/ 1612392 w 2437522"/>
              <a:gd name="connsiteY1157" fmla="*/ 23501 h 552710"/>
              <a:gd name="connsiteX1158" fmla="*/ 1616678 w 2437522"/>
              <a:gd name="connsiteY1158" fmla="*/ 21310 h 552710"/>
              <a:gd name="connsiteX1159" fmla="*/ 1620393 w 2437522"/>
              <a:gd name="connsiteY1159" fmla="*/ 24168 h 552710"/>
              <a:gd name="connsiteX1160" fmla="*/ 1625822 w 2437522"/>
              <a:gd name="connsiteY1160" fmla="*/ 21310 h 552710"/>
              <a:gd name="connsiteX1161" fmla="*/ 1639443 w 2437522"/>
              <a:gd name="connsiteY1161" fmla="*/ 24358 h 552710"/>
              <a:gd name="connsiteX1162" fmla="*/ 1656017 w 2437522"/>
              <a:gd name="connsiteY1162" fmla="*/ 20453 h 552710"/>
              <a:gd name="connsiteX1163" fmla="*/ 1660112 w 2437522"/>
              <a:gd name="connsiteY1163" fmla="*/ 20643 h 552710"/>
              <a:gd name="connsiteX1164" fmla="*/ 1672209 w 2437522"/>
              <a:gd name="connsiteY1164" fmla="*/ 20167 h 552710"/>
              <a:gd name="connsiteX1165" fmla="*/ 1674971 w 2437522"/>
              <a:gd name="connsiteY1165" fmla="*/ 20262 h 552710"/>
              <a:gd name="connsiteX1166" fmla="*/ 1683639 w 2437522"/>
              <a:gd name="connsiteY1166" fmla="*/ 19596 h 552710"/>
              <a:gd name="connsiteX1167" fmla="*/ 1684877 w 2437522"/>
              <a:gd name="connsiteY1167" fmla="*/ 18929 h 552710"/>
              <a:gd name="connsiteX1168" fmla="*/ 1690497 w 2437522"/>
              <a:gd name="connsiteY1168" fmla="*/ 21215 h 552710"/>
              <a:gd name="connsiteX1169" fmla="*/ 1690497 w 2437522"/>
              <a:gd name="connsiteY1169" fmla="*/ 21501 h 552710"/>
              <a:gd name="connsiteX1170" fmla="*/ 1701832 w 2437522"/>
              <a:gd name="connsiteY1170" fmla="*/ 16929 h 552710"/>
              <a:gd name="connsiteX1171" fmla="*/ 1707833 w 2437522"/>
              <a:gd name="connsiteY1171" fmla="*/ 20929 h 552710"/>
              <a:gd name="connsiteX1172" fmla="*/ 1708404 w 2437522"/>
              <a:gd name="connsiteY1172" fmla="*/ 21310 h 552710"/>
              <a:gd name="connsiteX1173" fmla="*/ 1709738 w 2437522"/>
              <a:gd name="connsiteY1173" fmla="*/ 18929 h 552710"/>
              <a:gd name="connsiteX1174" fmla="*/ 1719358 w 2437522"/>
              <a:gd name="connsiteY1174" fmla="*/ 19691 h 552710"/>
              <a:gd name="connsiteX1175" fmla="*/ 1729550 w 2437522"/>
              <a:gd name="connsiteY1175" fmla="*/ 19214 h 552710"/>
              <a:gd name="connsiteX1176" fmla="*/ 1738979 w 2437522"/>
              <a:gd name="connsiteY1176" fmla="*/ 17786 h 552710"/>
              <a:gd name="connsiteX1177" fmla="*/ 1749933 w 2437522"/>
              <a:gd name="connsiteY1177" fmla="*/ 16547 h 552710"/>
              <a:gd name="connsiteX1178" fmla="*/ 1764792 w 2437522"/>
              <a:gd name="connsiteY1178" fmla="*/ 16833 h 552710"/>
              <a:gd name="connsiteX1179" fmla="*/ 1769555 w 2437522"/>
              <a:gd name="connsiteY1179" fmla="*/ 19024 h 552710"/>
              <a:gd name="connsiteX1180" fmla="*/ 1772412 w 2437522"/>
              <a:gd name="connsiteY1180" fmla="*/ 19214 h 552710"/>
              <a:gd name="connsiteX1181" fmla="*/ 1773460 w 2437522"/>
              <a:gd name="connsiteY1181" fmla="*/ 19596 h 552710"/>
              <a:gd name="connsiteX1182" fmla="*/ 1775174 w 2437522"/>
              <a:gd name="connsiteY1182" fmla="*/ 20167 h 552710"/>
              <a:gd name="connsiteX1183" fmla="*/ 1786414 w 2437522"/>
              <a:gd name="connsiteY1183" fmla="*/ 19214 h 552710"/>
              <a:gd name="connsiteX1184" fmla="*/ 1788700 w 2437522"/>
              <a:gd name="connsiteY1184" fmla="*/ 17786 h 552710"/>
              <a:gd name="connsiteX1185" fmla="*/ 1791748 w 2437522"/>
              <a:gd name="connsiteY1185" fmla="*/ 15976 h 552710"/>
              <a:gd name="connsiteX1186" fmla="*/ 1797558 w 2437522"/>
              <a:gd name="connsiteY1186" fmla="*/ 17976 h 552710"/>
              <a:gd name="connsiteX1187" fmla="*/ 1802035 w 2437522"/>
              <a:gd name="connsiteY1187" fmla="*/ 16452 h 552710"/>
              <a:gd name="connsiteX1188" fmla="*/ 1811465 w 2437522"/>
              <a:gd name="connsiteY1188" fmla="*/ 17881 h 552710"/>
              <a:gd name="connsiteX1189" fmla="*/ 1823942 w 2437522"/>
              <a:gd name="connsiteY1189" fmla="*/ 15976 h 552710"/>
              <a:gd name="connsiteX1190" fmla="*/ 1828895 w 2437522"/>
              <a:gd name="connsiteY1190" fmla="*/ 18738 h 552710"/>
              <a:gd name="connsiteX1191" fmla="*/ 1834515 w 2437522"/>
              <a:gd name="connsiteY1191" fmla="*/ 14643 h 552710"/>
              <a:gd name="connsiteX1192" fmla="*/ 1836801 w 2437522"/>
              <a:gd name="connsiteY1192" fmla="*/ 14738 h 552710"/>
              <a:gd name="connsiteX1193" fmla="*/ 1839849 w 2437522"/>
              <a:gd name="connsiteY1193" fmla="*/ 14928 h 552710"/>
              <a:gd name="connsiteX1194" fmla="*/ 1849850 w 2437522"/>
              <a:gd name="connsiteY1194" fmla="*/ 16643 h 552710"/>
              <a:gd name="connsiteX1195" fmla="*/ 1861090 w 2437522"/>
              <a:gd name="connsiteY1195" fmla="*/ 13880 h 552710"/>
              <a:gd name="connsiteX1196" fmla="*/ 1867662 w 2437522"/>
              <a:gd name="connsiteY1196" fmla="*/ 14166 h 552710"/>
              <a:gd name="connsiteX1197" fmla="*/ 1870043 w 2437522"/>
              <a:gd name="connsiteY1197" fmla="*/ 10166 h 552710"/>
              <a:gd name="connsiteX1198" fmla="*/ 1870424 w 2437522"/>
              <a:gd name="connsiteY1198" fmla="*/ 10452 h 552710"/>
              <a:gd name="connsiteX1199" fmla="*/ 1881188 w 2437522"/>
              <a:gd name="connsiteY1199" fmla="*/ 12738 h 552710"/>
              <a:gd name="connsiteX1200" fmla="*/ 1882712 w 2437522"/>
              <a:gd name="connsiteY1200" fmla="*/ 11880 h 552710"/>
              <a:gd name="connsiteX1201" fmla="*/ 1890617 w 2437522"/>
              <a:gd name="connsiteY1201" fmla="*/ 12547 h 552710"/>
              <a:gd name="connsiteX1202" fmla="*/ 1897190 w 2437522"/>
              <a:gd name="connsiteY1202" fmla="*/ 13785 h 552710"/>
              <a:gd name="connsiteX1203" fmla="*/ 1897952 w 2437522"/>
              <a:gd name="connsiteY1203" fmla="*/ 13595 h 552710"/>
              <a:gd name="connsiteX1204" fmla="*/ 1901095 w 2437522"/>
              <a:gd name="connsiteY1204" fmla="*/ 12928 h 552710"/>
              <a:gd name="connsiteX1205" fmla="*/ 1912144 w 2437522"/>
              <a:gd name="connsiteY1205" fmla="*/ 12166 h 552710"/>
              <a:gd name="connsiteX1206" fmla="*/ 1914620 w 2437522"/>
              <a:gd name="connsiteY1206" fmla="*/ 12356 h 552710"/>
              <a:gd name="connsiteX1207" fmla="*/ 1916525 w 2437522"/>
              <a:gd name="connsiteY1207" fmla="*/ 12547 h 552710"/>
              <a:gd name="connsiteX1208" fmla="*/ 1922812 w 2437522"/>
              <a:gd name="connsiteY1208" fmla="*/ 11023 h 552710"/>
              <a:gd name="connsiteX1209" fmla="*/ 1927765 w 2437522"/>
              <a:gd name="connsiteY1209" fmla="*/ 12452 h 552710"/>
              <a:gd name="connsiteX1210" fmla="*/ 1935480 w 2437522"/>
              <a:gd name="connsiteY1210" fmla="*/ 10547 h 552710"/>
              <a:gd name="connsiteX1211" fmla="*/ 1945481 w 2437522"/>
              <a:gd name="connsiteY1211" fmla="*/ 13309 h 552710"/>
              <a:gd name="connsiteX1212" fmla="*/ 1948720 w 2437522"/>
              <a:gd name="connsiteY1212" fmla="*/ 13785 h 552710"/>
              <a:gd name="connsiteX1213" fmla="*/ 1951863 w 2437522"/>
              <a:gd name="connsiteY1213" fmla="*/ 14262 h 552710"/>
              <a:gd name="connsiteX1214" fmla="*/ 1960340 w 2437522"/>
              <a:gd name="connsiteY1214" fmla="*/ 12356 h 552710"/>
              <a:gd name="connsiteX1215" fmla="*/ 1962341 w 2437522"/>
              <a:gd name="connsiteY1215" fmla="*/ 11404 h 552710"/>
              <a:gd name="connsiteX1216" fmla="*/ 1963293 w 2437522"/>
              <a:gd name="connsiteY1216" fmla="*/ 10928 h 552710"/>
              <a:gd name="connsiteX1217" fmla="*/ 1974533 w 2437522"/>
              <a:gd name="connsiteY1217" fmla="*/ 9118 h 552710"/>
              <a:gd name="connsiteX1218" fmla="*/ 1979105 w 2437522"/>
              <a:gd name="connsiteY1218" fmla="*/ 12166 h 552710"/>
              <a:gd name="connsiteX1219" fmla="*/ 1981581 w 2437522"/>
              <a:gd name="connsiteY1219" fmla="*/ 13785 h 552710"/>
              <a:gd name="connsiteX1220" fmla="*/ 1990439 w 2437522"/>
              <a:gd name="connsiteY1220" fmla="*/ 10452 h 552710"/>
              <a:gd name="connsiteX1221" fmla="*/ 1997774 w 2437522"/>
              <a:gd name="connsiteY1221" fmla="*/ 10547 h 552710"/>
              <a:gd name="connsiteX1222" fmla="*/ 2006727 w 2437522"/>
              <a:gd name="connsiteY1222" fmla="*/ 11880 h 552710"/>
              <a:gd name="connsiteX1223" fmla="*/ 2013680 w 2437522"/>
              <a:gd name="connsiteY1223" fmla="*/ 10166 h 552710"/>
              <a:gd name="connsiteX1224" fmla="*/ 2016728 w 2437522"/>
              <a:gd name="connsiteY1224" fmla="*/ 12356 h 552710"/>
              <a:gd name="connsiteX1225" fmla="*/ 2023872 w 2437522"/>
              <a:gd name="connsiteY1225" fmla="*/ 13595 h 552710"/>
              <a:gd name="connsiteX1226" fmla="*/ 2026253 w 2437522"/>
              <a:gd name="connsiteY1226" fmla="*/ 12738 h 552710"/>
              <a:gd name="connsiteX1227" fmla="*/ 2029778 w 2437522"/>
              <a:gd name="connsiteY1227" fmla="*/ 9404 h 552710"/>
              <a:gd name="connsiteX1228" fmla="*/ 2039779 w 2437522"/>
              <a:gd name="connsiteY1228" fmla="*/ 9213 h 552710"/>
              <a:gd name="connsiteX1229" fmla="*/ 2042255 w 2437522"/>
              <a:gd name="connsiteY1229" fmla="*/ 9308 h 552710"/>
              <a:gd name="connsiteX1230" fmla="*/ 2046827 w 2437522"/>
              <a:gd name="connsiteY1230" fmla="*/ 12356 h 552710"/>
              <a:gd name="connsiteX1231" fmla="*/ 2056829 w 2437522"/>
              <a:gd name="connsiteY1231" fmla="*/ 12928 h 552710"/>
              <a:gd name="connsiteX1232" fmla="*/ 2060067 w 2437522"/>
              <a:gd name="connsiteY1232" fmla="*/ 9404 h 552710"/>
              <a:gd name="connsiteX1233" fmla="*/ 2060543 w 2437522"/>
              <a:gd name="connsiteY1233" fmla="*/ 8832 h 552710"/>
              <a:gd name="connsiteX1234" fmla="*/ 2067782 w 2437522"/>
              <a:gd name="connsiteY1234" fmla="*/ 9785 h 552710"/>
              <a:gd name="connsiteX1235" fmla="*/ 2066830 w 2437522"/>
              <a:gd name="connsiteY1235" fmla="*/ 5689 h 552710"/>
              <a:gd name="connsiteX1236" fmla="*/ 2073592 w 2437522"/>
              <a:gd name="connsiteY1236" fmla="*/ 4260 h 552710"/>
              <a:gd name="connsiteX1237" fmla="*/ 2086356 w 2437522"/>
              <a:gd name="connsiteY1237" fmla="*/ 5689 h 552710"/>
              <a:gd name="connsiteX1238" fmla="*/ 2087023 w 2437522"/>
              <a:gd name="connsiteY1238" fmla="*/ 5975 h 552710"/>
              <a:gd name="connsiteX1239" fmla="*/ 2089976 w 2437522"/>
              <a:gd name="connsiteY1239" fmla="*/ 7308 h 552710"/>
              <a:gd name="connsiteX1240" fmla="*/ 2099405 w 2437522"/>
              <a:gd name="connsiteY1240" fmla="*/ 8546 h 552710"/>
              <a:gd name="connsiteX1241" fmla="*/ 2110931 w 2437522"/>
              <a:gd name="connsiteY1241" fmla="*/ 2260 h 552710"/>
              <a:gd name="connsiteX1242" fmla="*/ 2114645 w 2437522"/>
              <a:gd name="connsiteY1242" fmla="*/ 3594 h 552710"/>
              <a:gd name="connsiteX1243" fmla="*/ 2118932 w 2437522"/>
              <a:gd name="connsiteY1243" fmla="*/ 5118 h 552710"/>
              <a:gd name="connsiteX1244" fmla="*/ 2124266 w 2437522"/>
              <a:gd name="connsiteY1244" fmla="*/ 1403 h 552710"/>
              <a:gd name="connsiteX1245" fmla="*/ 2127409 w 2437522"/>
              <a:gd name="connsiteY1245" fmla="*/ 164 h 5527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</a:cxnLst>
            <a:rect l="l" t="t" r="r" b="b"/>
            <a:pathLst>
              <a:path w="2437522" h="552710">
                <a:moveTo>
                  <a:pt x="800862" y="531279"/>
                </a:moveTo>
                <a:cubicBezTo>
                  <a:pt x="801053" y="533564"/>
                  <a:pt x="800195" y="539946"/>
                  <a:pt x="802196" y="539756"/>
                </a:cubicBezTo>
                <a:cubicBezTo>
                  <a:pt x="804291" y="539661"/>
                  <a:pt x="801910" y="534612"/>
                  <a:pt x="801434" y="531945"/>
                </a:cubicBezTo>
                <a:cubicBezTo>
                  <a:pt x="800957" y="529278"/>
                  <a:pt x="800672" y="528993"/>
                  <a:pt x="800862" y="531279"/>
                </a:cubicBezTo>
                <a:close/>
                <a:moveTo>
                  <a:pt x="878110" y="527183"/>
                </a:moveTo>
                <a:cubicBezTo>
                  <a:pt x="876967" y="526992"/>
                  <a:pt x="877538" y="529850"/>
                  <a:pt x="879443" y="533564"/>
                </a:cubicBezTo>
                <a:lnTo>
                  <a:pt x="882015" y="534803"/>
                </a:lnTo>
                <a:lnTo>
                  <a:pt x="885158" y="536327"/>
                </a:lnTo>
                <a:cubicBezTo>
                  <a:pt x="888206" y="538327"/>
                  <a:pt x="892016" y="539375"/>
                  <a:pt x="893636" y="538803"/>
                </a:cubicBezTo>
                <a:lnTo>
                  <a:pt x="894112" y="537946"/>
                </a:lnTo>
                <a:lnTo>
                  <a:pt x="894683" y="536803"/>
                </a:lnTo>
                <a:cubicBezTo>
                  <a:pt x="894398" y="535089"/>
                  <a:pt x="891445" y="533946"/>
                  <a:pt x="888016" y="534327"/>
                </a:cubicBezTo>
                <a:lnTo>
                  <a:pt x="886111" y="533469"/>
                </a:lnTo>
                <a:lnTo>
                  <a:pt x="883920" y="532517"/>
                </a:lnTo>
                <a:cubicBezTo>
                  <a:pt x="882396" y="530136"/>
                  <a:pt x="879348" y="527373"/>
                  <a:pt x="878110" y="527183"/>
                </a:cubicBezTo>
                <a:close/>
                <a:moveTo>
                  <a:pt x="1220724" y="521087"/>
                </a:moveTo>
                <a:cubicBezTo>
                  <a:pt x="1217486" y="521182"/>
                  <a:pt x="1214342" y="521849"/>
                  <a:pt x="1213771" y="522611"/>
                </a:cubicBezTo>
                <a:lnTo>
                  <a:pt x="1213961" y="522992"/>
                </a:lnTo>
                <a:lnTo>
                  <a:pt x="1214914" y="524706"/>
                </a:lnTo>
                <a:cubicBezTo>
                  <a:pt x="1213961" y="526421"/>
                  <a:pt x="1214247" y="528326"/>
                  <a:pt x="1215485" y="528993"/>
                </a:cubicBezTo>
                <a:cubicBezTo>
                  <a:pt x="1216724" y="529659"/>
                  <a:pt x="1221296" y="527373"/>
                  <a:pt x="1223677" y="526802"/>
                </a:cubicBezTo>
                <a:cubicBezTo>
                  <a:pt x="1225867" y="526326"/>
                  <a:pt x="1223963" y="520991"/>
                  <a:pt x="1220724" y="521087"/>
                </a:cubicBezTo>
                <a:close/>
                <a:moveTo>
                  <a:pt x="1646206" y="518801"/>
                </a:moveTo>
                <a:cubicBezTo>
                  <a:pt x="1645539" y="517944"/>
                  <a:pt x="1641729" y="518896"/>
                  <a:pt x="1642491" y="521182"/>
                </a:cubicBezTo>
                <a:cubicBezTo>
                  <a:pt x="1643253" y="523468"/>
                  <a:pt x="1649159" y="527373"/>
                  <a:pt x="1650778" y="526706"/>
                </a:cubicBezTo>
                <a:cubicBezTo>
                  <a:pt x="1652397" y="526040"/>
                  <a:pt x="1652778" y="524611"/>
                  <a:pt x="1651540" y="523563"/>
                </a:cubicBezTo>
                <a:cubicBezTo>
                  <a:pt x="1650302" y="522515"/>
                  <a:pt x="1646873" y="519658"/>
                  <a:pt x="1646206" y="518801"/>
                </a:cubicBezTo>
                <a:close/>
                <a:moveTo>
                  <a:pt x="670846" y="517467"/>
                </a:moveTo>
                <a:lnTo>
                  <a:pt x="668084" y="518705"/>
                </a:lnTo>
                <a:lnTo>
                  <a:pt x="665321" y="519944"/>
                </a:lnTo>
                <a:cubicBezTo>
                  <a:pt x="662083" y="520991"/>
                  <a:pt x="660464" y="523087"/>
                  <a:pt x="661702" y="524706"/>
                </a:cubicBezTo>
                <a:cubicBezTo>
                  <a:pt x="662940" y="526230"/>
                  <a:pt x="668846" y="523087"/>
                  <a:pt x="670274" y="522230"/>
                </a:cubicBezTo>
                <a:cubicBezTo>
                  <a:pt x="671703" y="521372"/>
                  <a:pt x="678561" y="520896"/>
                  <a:pt x="681038" y="520896"/>
                </a:cubicBezTo>
                <a:cubicBezTo>
                  <a:pt x="683514" y="520896"/>
                  <a:pt x="690563" y="519658"/>
                  <a:pt x="689515" y="518039"/>
                </a:cubicBezTo>
                <a:cubicBezTo>
                  <a:pt x="688372" y="516515"/>
                  <a:pt x="681704" y="517848"/>
                  <a:pt x="680085" y="518324"/>
                </a:cubicBezTo>
                <a:cubicBezTo>
                  <a:pt x="678466" y="518801"/>
                  <a:pt x="673894" y="518039"/>
                  <a:pt x="670846" y="517467"/>
                </a:cubicBezTo>
                <a:close/>
                <a:moveTo>
                  <a:pt x="644081" y="517372"/>
                </a:moveTo>
                <a:cubicBezTo>
                  <a:pt x="638747" y="518705"/>
                  <a:pt x="635984" y="519753"/>
                  <a:pt x="637985" y="519753"/>
                </a:cubicBezTo>
                <a:cubicBezTo>
                  <a:pt x="639985" y="519753"/>
                  <a:pt x="646081" y="523087"/>
                  <a:pt x="647700" y="523944"/>
                </a:cubicBezTo>
                <a:cubicBezTo>
                  <a:pt x="649319" y="524802"/>
                  <a:pt x="654082" y="526135"/>
                  <a:pt x="654082" y="524611"/>
                </a:cubicBezTo>
                <a:cubicBezTo>
                  <a:pt x="654082" y="522992"/>
                  <a:pt x="651891" y="520039"/>
                  <a:pt x="649129" y="521277"/>
                </a:cubicBezTo>
                <a:lnTo>
                  <a:pt x="648557" y="520801"/>
                </a:lnTo>
                <a:close/>
                <a:moveTo>
                  <a:pt x="749522" y="514610"/>
                </a:moveTo>
                <a:cubicBezTo>
                  <a:pt x="747236" y="514229"/>
                  <a:pt x="736759" y="516610"/>
                  <a:pt x="734378" y="515848"/>
                </a:cubicBezTo>
                <a:cubicBezTo>
                  <a:pt x="732092" y="515086"/>
                  <a:pt x="729996" y="514705"/>
                  <a:pt x="729806" y="514991"/>
                </a:cubicBezTo>
                <a:cubicBezTo>
                  <a:pt x="729615" y="515277"/>
                  <a:pt x="730282" y="516896"/>
                  <a:pt x="731615" y="517944"/>
                </a:cubicBezTo>
                <a:cubicBezTo>
                  <a:pt x="732949" y="518991"/>
                  <a:pt x="740188" y="519563"/>
                  <a:pt x="743998" y="518039"/>
                </a:cubicBezTo>
                <a:lnTo>
                  <a:pt x="747617" y="520896"/>
                </a:lnTo>
                <a:cubicBezTo>
                  <a:pt x="747808" y="520991"/>
                  <a:pt x="749141" y="520515"/>
                  <a:pt x="749618" y="520039"/>
                </a:cubicBezTo>
                <a:lnTo>
                  <a:pt x="750856" y="518801"/>
                </a:lnTo>
                <a:cubicBezTo>
                  <a:pt x="752475" y="516896"/>
                  <a:pt x="751904" y="514991"/>
                  <a:pt x="749522" y="514610"/>
                </a:cubicBezTo>
                <a:close/>
                <a:moveTo>
                  <a:pt x="30575" y="398310"/>
                </a:moveTo>
                <a:cubicBezTo>
                  <a:pt x="29051" y="399643"/>
                  <a:pt x="27813" y="400500"/>
                  <a:pt x="30290" y="402120"/>
                </a:cubicBezTo>
                <a:cubicBezTo>
                  <a:pt x="32290" y="403453"/>
                  <a:pt x="28480" y="407739"/>
                  <a:pt x="33433" y="407454"/>
                </a:cubicBezTo>
                <a:cubicBezTo>
                  <a:pt x="35243" y="407358"/>
                  <a:pt x="36767" y="404310"/>
                  <a:pt x="38291" y="402596"/>
                </a:cubicBezTo>
                <a:lnTo>
                  <a:pt x="38672" y="402120"/>
                </a:lnTo>
                <a:cubicBezTo>
                  <a:pt x="38576" y="401072"/>
                  <a:pt x="37243" y="399929"/>
                  <a:pt x="35623" y="399548"/>
                </a:cubicBezTo>
                <a:lnTo>
                  <a:pt x="34290" y="398976"/>
                </a:lnTo>
                <a:cubicBezTo>
                  <a:pt x="33052" y="398500"/>
                  <a:pt x="32576" y="396595"/>
                  <a:pt x="30575" y="398310"/>
                </a:cubicBezTo>
                <a:close/>
                <a:moveTo>
                  <a:pt x="69437" y="347732"/>
                </a:moveTo>
                <a:cubicBezTo>
                  <a:pt x="68866" y="345827"/>
                  <a:pt x="67247" y="346303"/>
                  <a:pt x="65723" y="348780"/>
                </a:cubicBezTo>
                <a:cubicBezTo>
                  <a:pt x="64198" y="351256"/>
                  <a:pt x="69628" y="355828"/>
                  <a:pt x="71628" y="356209"/>
                </a:cubicBezTo>
                <a:cubicBezTo>
                  <a:pt x="73628" y="356685"/>
                  <a:pt x="74771" y="355447"/>
                  <a:pt x="74105" y="353637"/>
                </a:cubicBezTo>
                <a:lnTo>
                  <a:pt x="73628" y="353637"/>
                </a:lnTo>
                <a:cubicBezTo>
                  <a:pt x="69914" y="353447"/>
                  <a:pt x="68961" y="351828"/>
                  <a:pt x="69247" y="349065"/>
                </a:cubicBezTo>
                <a:close/>
                <a:moveTo>
                  <a:pt x="2365534" y="251339"/>
                </a:moveTo>
                <a:cubicBezTo>
                  <a:pt x="2366106" y="254006"/>
                  <a:pt x="2373916" y="256863"/>
                  <a:pt x="2376202" y="257054"/>
                </a:cubicBezTo>
                <a:lnTo>
                  <a:pt x="2376392" y="254387"/>
                </a:lnTo>
                <a:lnTo>
                  <a:pt x="2376488" y="253148"/>
                </a:lnTo>
                <a:cubicBezTo>
                  <a:pt x="2378393" y="250672"/>
                  <a:pt x="2376202" y="250481"/>
                  <a:pt x="2371535" y="252768"/>
                </a:cubicBezTo>
                <a:lnTo>
                  <a:pt x="2369915" y="252196"/>
                </a:lnTo>
                <a:lnTo>
                  <a:pt x="2367534" y="251339"/>
                </a:lnTo>
                <a:cubicBezTo>
                  <a:pt x="2365819" y="248672"/>
                  <a:pt x="2364867" y="248672"/>
                  <a:pt x="2365534" y="251339"/>
                </a:cubicBezTo>
                <a:close/>
                <a:moveTo>
                  <a:pt x="2427066" y="243052"/>
                </a:moveTo>
                <a:lnTo>
                  <a:pt x="2429542" y="246100"/>
                </a:lnTo>
                <a:lnTo>
                  <a:pt x="2431352" y="248386"/>
                </a:lnTo>
                <a:cubicBezTo>
                  <a:pt x="2435734" y="250101"/>
                  <a:pt x="2438401" y="251720"/>
                  <a:pt x="2437258" y="252006"/>
                </a:cubicBezTo>
                <a:cubicBezTo>
                  <a:pt x="2436210" y="252291"/>
                  <a:pt x="2433543" y="256578"/>
                  <a:pt x="2434781" y="257625"/>
                </a:cubicBezTo>
                <a:cubicBezTo>
                  <a:pt x="2435924" y="258673"/>
                  <a:pt x="2432305" y="256768"/>
                  <a:pt x="2426685" y="253339"/>
                </a:cubicBezTo>
                <a:lnTo>
                  <a:pt x="2419922" y="254482"/>
                </a:lnTo>
                <a:cubicBezTo>
                  <a:pt x="2418875" y="254673"/>
                  <a:pt x="2416874" y="253244"/>
                  <a:pt x="2416112" y="252196"/>
                </a:cubicBezTo>
                <a:lnTo>
                  <a:pt x="2414493" y="250005"/>
                </a:lnTo>
                <a:cubicBezTo>
                  <a:pt x="2412969" y="247053"/>
                  <a:pt x="2414303" y="245338"/>
                  <a:pt x="2417446" y="246196"/>
                </a:cubicBezTo>
                <a:lnTo>
                  <a:pt x="2419827" y="246100"/>
                </a:lnTo>
                <a:lnTo>
                  <a:pt x="2425637" y="246005"/>
                </a:lnTo>
                <a:cubicBezTo>
                  <a:pt x="2422875" y="244195"/>
                  <a:pt x="2423542" y="242862"/>
                  <a:pt x="2427066" y="243052"/>
                </a:cubicBezTo>
                <a:close/>
                <a:moveTo>
                  <a:pt x="2321909" y="240099"/>
                </a:moveTo>
                <a:lnTo>
                  <a:pt x="2318004" y="244576"/>
                </a:lnTo>
                <a:lnTo>
                  <a:pt x="2315180" y="247872"/>
                </a:lnTo>
                <a:lnTo>
                  <a:pt x="2313242" y="246862"/>
                </a:lnTo>
                <a:cubicBezTo>
                  <a:pt x="2311051" y="246290"/>
                  <a:pt x="2312003" y="246767"/>
                  <a:pt x="2315147" y="247910"/>
                </a:cubicBezTo>
                <a:lnTo>
                  <a:pt x="2315180" y="247872"/>
                </a:lnTo>
                <a:lnTo>
                  <a:pt x="2326958" y="254006"/>
                </a:lnTo>
                <a:cubicBezTo>
                  <a:pt x="2329625" y="254863"/>
                  <a:pt x="2330768" y="254101"/>
                  <a:pt x="2329529" y="252196"/>
                </a:cubicBezTo>
                <a:cubicBezTo>
                  <a:pt x="2328291" y="250291"/>
                  <a:pt x="2324005" y="243623"/>
                  <a:pt x="2321909" y="240099"/>
                </a:cubicBezTo>
                <a:close/>
                <a:moveTo>
                  <a:pt x="2127409" y="164"/>
                </a:moveTo>
                <a:cubicBezTo>
                  <a:pt x="2128647" y="-597"/>
                  <a:pt x="2133600" y="1498"/>
                  <a:pt x="2134934" y="2165"/>
                </a:cubicBezTo>
                <a:cubicBezTo>
                  <a:pt x="2136267" y="2831"/>
                  <a:pt x="2141411" y="4165"/>
                  <a:pt x="2140363" y="2165"/>
                </a:cubicBezTo>
                <a:cubicBezTo>
                  <a:pt x="2139315" y="164"/>
                  <a:pt x="2145221" y="1879"/>
                  <a:pt x="2146364" y="1688"/>
                </a:cubicBezTo>
                <a:cubicBezTo>
                  <a:pt x="2147507" y="1498"/>
                  <a:pt x="2151793" y="1879"/>
                  <a:pt x="2153412" y="3117"/>
                </a:cubicBezTo>
                <a:cubicBezTo>
                  <a:pt x="2155031" y="4260"/>
                  <a:pt x="2161413" y="4165"/>
                  <a:pt x="2160937" y="3594"/>
                </a:cubicBezTo>
                <a:cubicBezTo>
                  <a:pt x="2160461" y="3022"/>
                  <a:pt x="2165985" y="1879"/>
                  <a:pt x="2174081" y="2070"/>
                </a:cubicBezTo>
                <a:lnTo>
                  <a:pt x="2177034" y="3879"/>
                </a:lnTo>
                <a:lnTo>
                  <a:pt x="2182559" y="7308"/>
                </a:lnTo>
                <a:cubicBezTo>
                  <a:pt x="2183035" y="3689"/>
                  <a:pt x="2185416" y="2546"/>
                  <a:pt x="2187893" y="4737"/>
                </a:cubicBezTo>
                <a:lnTo>
                  <a:pt x="2193036" y="3213"/>
                </a:lnTo>
                <a:cubicBezTo>
                  <a:pt x="2198465" y="1593"/>
                  <a:pt x="2205133" y="2260"/>
                  <a:pt x="2211229" y="4641"/>
                </a:cubicBezTo>
                <a:cubicBezTo>
                  <a:pt x="2213515" y="5498"/>
                  <a:pt x="2216849" y="7404"/>
                  <a:pt x="2220849" y="5213"/>
                </a:cubicBezTo>
                <a:cubicBezTo>
                  <a:pt x="2222659" y="4165"/>
                  <a:pt x="2227517" y="6451"/>
                  <a:pt x="2230755" y="7689"/>
                </a:cubicBezTo>
                <a:cubicBezTo>
                  <a:pt x="2232279" y="8356"/>
                  <a:pt x="2226850" y="9785"/>
                  <a:pt x="2230374" y="11023"/>
                </a:cubicBezTo>
                <a:cubicBezTo>
                  <a:pt x="2231327" y="11404"/>
                  <a:pt x="2233232" y="9499"/>
                  <a:pt x="2234660" y="9689"/>
                </a:cubicBezTo>
                <a:cubicBezTo>
                  <a:pt x="2236756" y="9880"/>
                  <a:pt x="2240090" y="10452"/>
                  <a:pt x="2240661" y="11690"/>
                </a:cubicBezTo>
                <a:lnTo>
                  <a:pt x="2242661" y="15500"/>
                </a:lnTo>
                <a:cubicBezTo>
                  <a:pt x="2247043" y="16643"/>
                  <a:pt x="2252853" y="18262"/>
                  <a:pt x="2255711" y="19119"/>
                </a:cubicBezTo>
                <a:cubicBezTo>
                  <a:pt x="2258568" y="19977"/>
                  <a:pt x="2267617" y="21501"/>
                  <a:pt x="2269331" y="21215"/>
                </a:cubicBezTo>
                <a:cubicBezTo>
                  <a:pt x="2271046" y="20929"/>
                  <a:pt x="2276189" y="22453"/>
                  <a:pt x="2277428" y="21977"/>
                </a:cubicBezTo>
                <a:cubicBezTo>
                  <a:pt x="2278666" y="21596"/>
                  <a:pt x="2281142" y="21215"/>
                  <a:pt x="2280857" y="22929"/>
                </a:cubicBezTo>
                <a:cubicBezTo>
                  <a:pt x="2280571" y="24644"/>
                  <a:pt x="2286857" y="22167"/>
                  <a:pt x="2287905" y="21881"/>
                </a:cubicBezTo>
                <a:cubicBezTo>
                  <a:pt x="2288953" y="21596"/>
                  <a:pt x="2293334" y="21881"/>
                  <a:pt x="2296763" y="21881"/>
                </a:cubicBezTo>
                <a:cubicBezTo>
                  <a:pt x="2300192" y="21881"/>
                  <a:pt x="2308765" y="25596"/>
                  <a:pt x="2309622" y="25311"/>
                </a:cubicBezTo>
                <a:cubicBezTo>
                  <a:pt x="2310575" y="25025"/>
                  <a:pt x="2313623" y="24834"/>
                  <a:pt x="2313623" y="25787"/>
                </a:cubicBezTo>
                <a:cubicBezTo>
                  <a:pt x="2313718" y="26739"/>
                  <a:pt x="2316861" y="29502"/>
                  <a:pt x="2320290" y="28835"/>
                </a:cubicBezTo>
                <a:cubicBezTo>
                  <a:pt x="2323814" y="28168"/>
                  <a:pt x="2334578" y="32073"/>
                  <a:pt x="2338673" y="33121"/>
                </a:cubicBezTo>
                <a:lnTo>
                  <a:pt x="2340007" y="37407"/>
                </a:lnTo>
                <a:cubicBezTo>
                  <a:pt x="2340674" y="39503"/>
                  <a:pt x="2346769" y="39788"/>
                  <a:pt x="2347913" y="43979"/>
                </a:cubicBezTo>
                <a:lnTo>
                  <a:pt x="2348389" y="45885"/>
                </a:lnTo>
                <a:cubicBezTo>
                  <a:pt x="2352389" y="47313"/>
                  <a:pt x="2356199" y="48742"/>
                  <a:pt x="2357057" y="49028"/>
                </a:cubicBezTo>
                <a:cubicBezTo>
                  <a:pt x="2357819" y="49313"/>
                  <a:pt x="2359343" y="51314"/>
                  <a:pt x="2358485" y="52838"/>
                </a:cubicBezTo>
                <a:lnTo>
                  <a:pt x="2358581" y="52838"/>
                </a:lnTo>
                <a:lnTo>
                  <a:pt x="2362105" y="54171"/>
                </a:lnTo>
                <a:cubicBezTo>
                  <a:pt x="2360771" y="56457"/>
                  <a:pt x="2359724" y="60077"/>
                  <a:pt x="2359819" y="62268"/>
                </a:cubicBezTo>
                <a:lnTo>
                  <a:pt x="2360200" y="64268"/>
                </a:lnTo>
                <a:lnTo>
                  <a:pt x="2360962" y="68554"/>
                </a:lnTo>
                <a:cubicBezTo>
                  <a:pt x="2362010" y="73221"/>
                  <a:pt x="2363534" y="77127"/>
                  <a:pt x="2364391" y="77317"/>
                </a:cubicBezTo>
                <a:lnTo>
                  <a:pt x="2365248" y="77412"/>
                </a:lnTo>
                <a:lnTo>
                  <a:pt x="2366106" y="77507"/>
                </a:lnTo>
                <a:cubicBezTo>
                  <a:pt x="2367058" y="77507"/>
                  <a:pt x="2367915" y="77888"/>
                  <a:pt x="2368010" y="78365"/>
                </a:cubicBezTo>
                <a:cubicBezTo>
                  <a:pt x="2368106" y="78841"/>
                  <a:pt x="2366201" y="80174"/>
                  <a:pt x="2364296" y="81032"/>
                </a:cubicBezTo>
                <a:lnTo>
                  <a:pt x="2362772" y="81984"/>
                </a:lnTo>
                <a:cubicBezTo>
                  <a:pt x="2362391" y="82175"/>
                  <a:pt x="2362676" y="83318"/>
                  <a:pt x="2363057" y="83889"/>
                </a:cubicBezTo>
                <a:cubicBezTo>
                  <a:pt x="2363153" y="84175"/>
                  <a:pt x="2364200" y="84175"/>
                  <a:pt x="2364772" y="84080"/>
                </a:cubicBezTo>
                <a:cubicBezTo>
                  <a:pt x="2365153" y="84080"/>
                  <a:pt x="2365343" y="83413"/>
                  <a:pt x="2365724" y="83413"/>
                </a:cubicBezTo>
                <a:lnTo>
                  <a:pt x="2367725" y="83127"/>
                </a:lnTo>
                <a:cubicBezTo>
                  <a:pt x="2369915" y="82841"/>
                  <a:pt x="2371725" y="83222"/>
                  <a:pt x="2371535" y="83889"/>
                </a:cubicBezTo>
                <a:cubicBezTo>
                  <a:pt x="2371439" y="84556"/>
                  <a:pt x="2373154" y="87795"/>
                  <a:pt x="2375631" y="89604"/>
                </a:cubicBezTo>
                <a:lnTo>
                  <a:pt x="2377250" y="91509"/>
                </a:lnTo>
                <a:lnTo>
                  <a:pt x="2378298" y="92747"/>
                </a:lnTo>
                <a:cubicBezTo>
                  <a:pt x="2378488" y="95224"/>
                  <a:pt x="2376202" y="96367"/>
                  <a:pt x="2373344" y="95319"/>
                </a:cubicBezTo>
                <a:cubicBezTo>
                  <a:pt x="2370487" y="94271"/>
                  <a:pt x="2363343" y="95129"/>
                  <a:pt x="2365724" y="100368"/>
                </a:cubicBezTo>
                <a:cubicBezTo>
                  <a:pt x="2368106" y="105702"/>
                  <a:pt x="2368582" y="119989"/>
                  <a:pt x="2366201" y="120656"/>
                </a:cubicBezTo>
                <a:cubicBezTo>
                  <a:pt x="2363819" y="121322"/>
                  <a:pt x="2357342" y="123513"/>
                  <a:pt x="2358104" y="123704"/>
                </a:cubicBezTo>
                <a:cubicBezTo>
                  <a:pt x="2358962" y="123894"/>
                  <a:pt x="2362105" y="125704"/>
                  <a:pt x="2364296" y="127133"/>
                </a:cubicBezTo>
                <a:lnTo>
                  <a:pt x="2365153" y="128752"/>
                </a:lnTo>
                <a:cubicBezTo>
                  <a:pt x="2367534" y="133610"/>
                  <a:pt x="2369058" y="126180"/>
                  <a:pt x="2371535" y="128657"/>
                </a:cubicBezTo>
                <a:lnTo>
                  <a:pt x="2372963" y="130086"/>
                </a:lnTo>
                <a:cubicBezTo>
                  <a:pt x="2375916" y="131133"/>
                  <a:pt x="2377535" y="133324"/>
                  <a:pt x="2376488" y="134848"/>
                </a:cubicBezTo>
                <a:cubicBezTo>
                  <a:pt x="2375440" y="136372"/>
                  <a:pt x="2378488" y="144373"/>
                  <a:pt x="2379059" y="148183"/>
                </a:cubicBezTo>
                <a:lnTo>
                  <a:pt x="2377154" y="151707"/>
                </a:lnTo>
                <a:cubicBezTo>
                  <a:pt x="2375059" y="155422"/>
                  <a:pt x="2378869" y="161899"/>
                  <a:pt x="2383727" y="162280"/>
                </a:cubicBezTo>
                <a:lnTo>
                  <a:pt x="2387823" y="162566"/>
                </a:lnTo>
                <a:cubicBezTo>
                  <a:pt x="2392394" y="163328"/>
                  <a:pt x="2394394" y="164090"/>
                  <a:pt x="2392204" y="164185"/>
                </a:cubicBezTo>
                <a:cubicBezTo>
                  <a:pt x="2390013" y="164280"/>
                  <a:pt x="2383727" y="165709"/>
                  <a:pt x="2383727" y="167043"/>
                </a:cubicBezTo>
                <a:cubicBezTo>
                  <a:pt x="2383727" y="168376"/>
                  <a:pt x="2385917" y="172377"/>
                  <a:pt x="2388680" y="171900"/>
                </a:cubicBezTo>
                <a:lnTo>
                  <a:pt x="2391251" y="171614"/>
                </a:lnTo>
                <a:lnTo>
                  <a:pt x="2392680" y="171424"/>
                </a:lnTo>
                <a:cubicBezTo>
                  <a:pt x="2394299" y="171424"/>
                  <a:pt x="2396776" y="171710"/>
                  <a:pt x="2398300" y="171996"/>
                </a:cubicBezTo>
                <a:cubicBezTo>
                  <a:pt x="2399824" y="172377"/>
                  <a:pt x="2407444" y="171614"/>
                  <a:pt x="2411063" y="171710"/>
                </a:cubicBezTo>
                <a:cubicBezTo>
                  <a:pt x="2414683" y="171805"/>
                  <a:pt x="2418969" y="179711"/>
                  <a:pt x="2418493" y="180378"/>
                </a:cubicBezTo>
                <a:lnTo>
                  <a:pt x="2416588" y="180092"/>
                </a:lnTo>
                <a:cubicBezTo>
                  <a:pt x="2412778" y="179615"/>
                  <a:pt x="2410778" y="182092"/>
                  <a:pt x="2412302" y="184664"/>
                </a:cubicBezTo>
                <a:cubicBezTo>
                  <a:pt x="2413349" y="186473"/>
                  <a:pt x="2414207" y="188664"/>
                  <a:pt x="2416016" y="189617"/>
                </a:cubicBezTo>
                <a:lnTo>
                  <a:pt x="2420017" y="191617"/>
                </a:lnTo>
                <a:cubicBezTo>
                  <a:pt x="2420303" y="195046"/>
                  <a:pt x="2421255" y="197141"/>
                  <a:pt x="2422303" y="196189"/>
                </a:cubicBezTo>
                <a:lnTo>
                  <a:pt x="2423351" y="195998"/>
                </a:lnTo>
                <a:cubicBezTo>
                  <a:pt x="2424398" y="195808"/>
                  <a:pt x="2426113" y="195998"/>
                  <a:pt x="2426684" y="196570"/>
                </a:cubicBezTo>
                <a:cubicBezTo>
                  <a:pt x="2427256" y="197141"/>
                  <a:pt x="2427351" y="198570"/>
                  <a:pt x="2426780" y="199237"/>
                </a:cubicBezTo>
                <a:cubicBezTo>
                  <a:pt x="2425065" y="201332"/>
                  <a:pt x="2422684" y="202571"/>
                  <a:pt x="2419255" y="202190"/>
                </a:cubicBezTo>
                <a:cubicBezTo>
                  <a:pt x="2418588" y="202095"/>
                  <a:pt x="2417159" y="203333"/>
                  <a:pt x="2417064" y="203999"/>
                </a:cubicBezTo>
                <a:cubicBezTo>
                  <a:pt x="2416969" y="204762"/>
                  <a:pt x="2417826" y="205905"/>
                  <a:pt x="2418683" y="206286"/>
                </a:cubicBezTo>
                <a:lnTo>
                  <a:pt x="2421446" y="207429"/>
                </a:lnTo>
                <a:cubicBezTo>
                  <a:pt x="2424684" y="208476"/>
                  <a:pt x="2424589" y="210572"/>
                  <a:pt x="2421255" y="212191"/>
                </a:cubicBezTo>
                <a:lnTo>
                  <a:pt x="2418302" y="212381"/>
                </a:lnTo>
                <a:lnTo>
                  <a:pt x="2415921" y="212477"/>
                </a:lnTo>
                <a:cubicBezTo>
                  <a:pt x="2412492" y="210762"/>
                  <a:pt x="2409635" y="211715"/>
                  <a:pt x="2409635" y="214572"/>
                </a:cubicBezTo>
                <a:lnTo>
                  <a:pt x="2409158" y="216477"/>
                </a:lnTo>
                <a:lnTo>
                  <a:pt x="2408396" y="219239"/>
                </a:lnTo>
                <a:cubicBezTo>
                  <a:pt x="2405063" y="220097"/>
                  <a:pt x="2400872" y="220859"/>
                  <a:pt x="2398967" y="221049"/>
                </a:cubicBezTo>
                <a:cubicBezTo>
                  <a:pt x="2397062" y="221145"/>
                  <a:pt x="2397538" y="227145"/>
                  <a:pt x="2398776" y="230384"/>
                </a:cubicBezTo>
                <a:cubicBezTo>
                  <a:pt x="2400014" y="233622"/>
                  <a:pt x="2402300" y="244100"/>
                  <a:pt x="2400300" y="244957"/>
                </a:cubicBezTo>
                <a:cubicBezTo>
                  <a:pt x="2398300" y="245814"/>
                  <a:pt x="2400110" y="251339"/>
                  <a:pt x="2401253" y="252291"/>
                </a:cubicBezTo>
                <a:cubicBezTo>
                  <a:pt x="2402396" y="253244"/>
                  <a:pt x="2404396" y="256578"/>
                  <a:pt x="2402777" y="257530"/>
                </a:cubicBezTo>
                <a:lnTo>
                  <a:pt x="2400776" y="258197"/>
                </a:lnTo>
                <a:cubicBezTo>
                  <a:pt x="2399062" y="258768"/>
                  <a:pt x="2397062" y="255720"/>
                  <a:pt x="2395252" y="258482"/>
                </a:cubicBezTo>
                <a:lnTo>
                  <a:pt x="2395061" y="258863"/>
                </a:lnTo>
                <a:cubicBezTo>
                  <a:pt x="2393442" y="258578"/>
                  <a:pt x="2390394" y="257625"/>
                  <a:pt x="2388299" y="256863"/>
                </a:cubicBezTo>
                <a:cubicBezTo>
                  <a:pt x="2386298" y="256006"/>
                  <a:pt x="2378202" y="257530"/>
                  <a:pt x="2374773" y="258197"/>
                </a:cubicBezTo>
                <a:cubicBezTo>
                  <a:pt x="2371344" y="258959"/>
                  <a:pt x="2360105" y="255815"/>
                  <a:pt x="2357342" y="254672"/>
                </a:cubicBezTo>
                <a:cubicBezTo>
                  <a:pt x="2354580" y="253530"/>
                  <a:pt x="2344388" y="254196"/>
                  <a:pt x="2342293" y="253815"/>
                </a:cubicBezTo>
                <a:cubicBezTo>
                  <a:pt x="2340198" y="253434"/>
                  <a:pt x="2334768" y="250672"/>
                  <a:pt x="2334101" y="251815"/>
                </a:cubicBezTo>
                <a:cubicBezTo>
                  <a:pt x="2333435" y="252958"/>
                  <a:pt x="2332101" y="256958"/>
                  <a:pt x="2332387" y="258482"/>
                </a:cubicBezTo>
                <a:cubicBezTo>
                  <a:pt x="2332673" y="260102"/>
                  <a:pt x="2339245" y="260959"/>
                  <a:pt x="2340769" y="260959"/>
                </a:cubicBezTo>
                <a:lnTo>
                  <a:pt x="2341436" y="261530"/>
                </a:lnTo>
                <a:cubicBezTo>
                  <a:pt x="2342864" y="262769"/>
                  <a:pt x="2341721" y="265817"/>
                  <a:pt x="2345912" y="265340"/>
                </a:cubicBezTo>
                <a:lnTo>
                  <a:pt x="2346579" y="265245"/>
                </a:lnTo>
                <a:cubicBezTo>
                  <a:pt x="2347722" y="267436"/>
                  <a:pt x="2350294" y="267722"/>
                  <a:pt x="2352294" y="265817"/>
                </a:cubicBezTo>
                <a:lnTo>
                  <a:pt x="2352770" y="270103"/>
                </a:lnTo>
                <a:lnTo>
                  <a:pt x="2352866" y="270960"/>
                </a:lnTo>
                <a:cubicBezTo>
                  <a:pt x="2355342" y="271722"/>
                  <a:pt x="2359628" y="272294"/>
                  <a:pt x="2362391" y="272198"/>
                </a:cubicBezTo>
                <a:lnTo>
                  <a:pt x="2362867" y="274865"/>
                </a:lnTo>
                <a:lnTo>
                  <a:pt x="2363248" y="277056"/>
                </a:lnTo>
                <a:cubicBezTo>
                  <a:pt x="2363915" y="279533"/>
                  <a:pt x="2363248" y="280866"/>
                  <a:pt x="2361914" y="280009"/>
                </a:cubicBezTo>
                <a:cubicBezTo>
                  <a:pt x="2360486" y="279152"/>
                  <a:pt x="2355342" y="278580"/>
                  <a:pt x="2354485" y="279247"/>
                </a:cubicBezTo>
                <a:cubicBezTo>
                  <a:pt x="2353628" y="279914"/>
                  <a:pt x="2349627" y="280676"/>
                  <a:pt x="2347436" y="279438"/>
                </a:cubicBezTo>
                <a:cubicBezTo>
                  <a:pt x="2345246" y="278104"/>
                  <a:pt x="2340293" y="274104"/>
                  <a:pt x="2339531" y="275056"/>
                </a:cubicBezTo>
                <a:lnTo>
                  <a:pt x="2339721" y="275437"/>
                </a:lnTo>
                <a:cubicBezTo>
                  <a:pt x="2340959" y="278295"/>
                  <a:pt x="2343817" y="281247"/>
                  <a:pt x="2343341" y="283819"/>
                </a:cubicBezTo>
                <a:lnTo>
                  <a:pt x="2342769" y="286772"/>
                </a:lnTo>
                <a:cubicBezTo>
                  <a:pt x="2339340" y="290201"/>
                  <a:pt x="2337435" y="293630"/>
                  <a:pt x="2338578" y="294487"/>
                </a:cubicBezTo>
                <a:cubicBezTo>
                  <a:pt x="2339626" y="295344"/>
                  <a:pt x="2344293" y="295154"/>
                  <a:pt x="2346103" y="293725"/>
                </a:cubicBezTo>
                <a:lnTo>
                  <a:pt x="2347341" y="292106"/>
                </a:lnTo>
                <a:lnTo>
                  <a:pt x="2348103" y="291058"/>
                </a:lnTo>
                <a:cubicBezTo>
                  <a:pt x="2348294" y="289534"/>
                  <a:pt x="2348865" y="288486"/>
                  <a:pt x="2349246" y="288581"/>
                </a:cubicBezTo>
                <a:lnTo>
                  <a:pt x="2349437" y="288772"/>
                </a:lnTo>
                <a:lnTo>
                  <a:pt x="2352008" y="292011"/>
                </a:lnTo>
                <a:cubicBezTo>
                  <a:pt x="2355056" y="290296"/>
                  <a:pt x="2358390" y="289344"/>
                  <a:pt x="2359343" y="289724"/>
                </a:cubicBezTo>
                <a:cubicBezTo>
                  <a:pt x="2360295" y="290105"/>
                  <a:pt x="2360009" y="292963"/>
                  <a:pt x="2356485" y="295058"/>
                </a:cubicBezTo>
                <a:lnTo>
                  <a:pt x="2358771" y="298488"/>
                </a:lnTo>
                <a:lnTo>
                  <a:pt x="2359724" y="299916"/>
                </a:lnTo>
                <a:cubicBezTo>
                  <a:pt x="2362200" y="299249"/>
                  <a:pt x="2365439" y="301250"/>
                  <a:pt x="2366867" y="304298"/>
                </a:cubicBezTo>
                <a:cubicBezTo>
                  <a:pt x="2368296" y="307346"/>
                  <a:pt x="2370106" y="310775"/>
                  <a:pt x="2369439" y="311346"/>
                </a:cubicBezTo>
                <a:cubicBezTo>
                  <a:pt x="2368773" y="311918"/>
                  <a:pt x="2365343" y="312108"/>
                  <a:pt x="2363343" y="310584"/>
                </a:cubicBezTo>
                <a:lnTo>
                  <a:pt x="2361438" y="309251"/>
                </a:lnTo>
                <a:lnTo>
                  <a:pt x="2361152" y="309060"/>
                </a:lnTo>
                <a:cubicBezTo>
                  <a:pt x="2360105" y="309155"/>
                  <a:pt x="2358771" y="310013"/>
                  <a:pt x="2358104" y="310965"/>
                </a:cubicBezTo>
                <a:cubicBezTo>
                  <a:pt x="2357438" y="311918"/>
                  <a:pt x="2356676" y="315156"/>
                  <a:pt x="2358485" y="315347"/>
                </a:cubicBezTo>
                <a:cubicBezTo>
                  <a:pt x="2360200" y="315442"/>
                  <a:pt x="2365343" y="316776"/>
                  <a:pt x="2363819" y="317728"/>
                </a:cubicBezTo>
                <a:cubicBezTo>
                  <a:pt x="2362295" y="318680"/>
                  <a:pt x="2358390" y="322300"/>
                  <a:pt x="2359057" y="323443"/>
                </a:cubicBezTo>
                <a:cubicBezTo>
                  <a:pt x="2359724" y="324586"/>
                  <a:pt x="2362295" y="327539"/>
                  <a:pt x="2363057" y="326681"/>
                </a:cubicBezTo>
                <a:lnTo>
                  <a:pt x="2363819" y="326491"/>
                </a:lnTo>
                <a:cubicBezTo>
                  <a:pt x="2366296" y="325920"/>
                  <a:pt x="2369915" y="328301"/>
                  <a:pt x="2372678" y="332873"/>
                </a:cubicBezTo>
                <a:lnTo>
                  <a:pt x="2373821" y="334778"/>
                </a:lnTo>
                <a:cubicBezTo>
                  <a:pt x="2372297" y="336873"/>
                  <a:pt x="2370582" y="339064"/>
                  <a:pt x="2370106" y="339540"/>
                </a:cubicBezTo>
                <a:cubicBezTo>
                  <a:pt x="2369630" y="340016"/>
                  <a:pt x="2369439" y="341921"/>
                  <a:pt x="2370963" y="342779"/>
                </a:cubicBezTo>
                <a:lnTo>
                  <a:pt x="2372297" y="342779"/>
                </a:lnTo>
                <a:cubicBezTo>
                  <a:pt x="2375821" y="342779"/>
                  <a:pt x="2376964" y="343827"/>
                  <a:pt x="2375440" y="346494"/>
                </a:cubicBezTo>
                <a:cubicBezTo>
                  <a:pt x="2375059" y="347255"/>
                  <a:pt x="2374106" y="348398"/>
                  <a:pt x="2374297" y="348684"/>
                </a:cubicBezTo>
                <a:lnTo>
                  <a:pt x="2375916" y="350113"/>
                </a:lnTo>
                <a:cubicBezTo>
                  <a:pt x="2375440" y="351732"/>
                  <a:pt x="2373344" y="352780"/>
                  <a:pt x="2371344" y="352399"/>
                </a:cubicBezTo>
                <a:lnTo>
                  <a:pt x="2370392" y="350208"/>
                </a:lnTo>
                <a:lnTo>
                  <a:pt x="2370011" y="349351"/>
                </a:lnTo>
                <a:cubicBezTo>
                  <a:pt x="2364962" y="348970"/>
                  <a:pt x="2365153" y="350208"/>
                  <a:pt x="2370392" y="352113"/>
                </a:cubicBezTo>
                <a:lnTo>
                  <a:pt x="2368296" y="356019"/>
                </a:lnTo>
                <a:lnTo>
                  <a:pt x="2367248" y="358114"/>
                </a:lnTo>
                <a:cubicBezTo>
                  <a:pt x="2366391" y="360495"/>
                  <a:pt x="2366486" y="363162"/>
                  <a:pt x="2367439" y="363924"/>
                </a:cubicBezTo>
                <a:cubicBezTo>
                  <a:pt x="2368391" y="364686"/>
                  <a:pt x="2370296" y="368782"/>
                  <a:pt x="2368963" y="370306"/>
                </a:cubicBezTo>
                <a:cubicBezTo>
                  <a:pt x="2367629" y="371830"/>
                  <a:pt x="2361248" y="373926"/>
                  <a:pt x="2361152" y="375259"/>
                </a:cubicBezTo>
                <a:lnTo>
                  <a:pt x="2361819" y="376212"/>
                </a:lnTo>
                <a:lnTo>
                  <a:pt x="2363057" y="378116"/>
                </a:lnTo>
                <a:cubicBezTo>
                  <a:pt x="2364105" y="380498"/>
                  <a:pt x="2364010" y="381736"/>
                  <a:pt x="2362962" y="380879"/>
                </a:cubicBezTo>
                <a:cubicBezTo>
                  <a:pt x="2361914" y="379926"/>
                  <a:pt x="2357628" y="379164"/>
                  <a:pt x="2356390" y="379545"/>
                </a:cubicBezTo>
                <a:cubicBezTo>
                  <a:pt x="2355152" y="380021"/>
                  <a:pt x="2350675" y="379926"/>
                  <a:pt x="2349151" y="379545"/>
                </a:cubicBezTo>
                <a:cubicBezTo>
                  <a:pt x="2347627" y="379164"/>
                  <a:pt x="2343245" y="380021"/>
                  <a:pt x="2344007" y="380593"/>
                </a:cubicBezTo>
                <a:cubicBezTo>
                  <a:pt x="2344769" y="381164"/>
                  <a:pt x="2347627" y="383451"/>
                  <a:pt x="2348865" y="384308"/>
                </a:cubicBezTo>
                <a:cubicBezTo>
                  <a:pt x="2350103" y="385070"/>
                  <a:pt x="2354199" y="383070"/>
                  <a:pt x="2354580" y="383070"/>
                </a:cubicBezTo>
                <a:cubicBezTo>
                  <a:pt x="2355056" y="383070"/>
                  <a:pt x="2355914" y="384022"/>
                  <a:pt x="2355628" y="385737"/>
                </a:cubicBezTo>
                <a:cubicBezTo>
                  <a:pt x="2355437" y="387356"/>
                  <a:pt x="2361914" y="385641"/>
                  <a:pt x="2363153" y="385451"/>
                </a:cubicBezTo>
                <a:cubicBezTo>
                  <a:pt x="2364391" y="385260"/>
                  <a:pt x="2366391" y="386689"/>
                  <a:pt x="2364200" y="387641"/>
                </a:cubicBezTo>
                <a:cubicBezTo>
                  <a:pt x="2362010" y="388594"/>
                  <a:pt x="2356104" y="390213"/>
                  <a:pt x="2355628" y="389356"/>
                </a:cubicBezTo>
                <a:cubicBezTo>
                  <a:pt x="2355152" y="388499"/>
                  <a:pt x="2352770" y="387261"/>
                  <a:pt x="2352008" y="387356"/>
                </a:cubicBezTo>
                <a:cubicBezTo>
                  <a:pt x="2351246" y="387451"/>
                  <a:pt x="2348389" y="392309"/>
                  <a:pt x="2347246" y="392213"/>
                </a:cubicBezTo>
                <a:cubicBezTo>
                  <a:pt x="2346008" y="392118"/>
                  <a:pt x="2342198" y="394023"/>
                  <a:pt x="2341245" y="396690"/>
                </a:cubicBezTo>
                <a:lnTo>
                  <a:pt x="2342388" y="399357"/>
                </a:lnTo>
                <a:cubicBezTo>
                  <a:pt x="2343436" y="401834"/>
                  <a:pt x="2344960" y="403453"/>
                  <a:pt x="2348389" y="403739"/>
                </a:cubicBezTo>
                <a:lnTo>
                  <a:pt x="2349056" y="403834"/>
                </a:lnTo>
                <a:cubicBezTo>
                  <a:pt x="2349913" y="404596"/>
                  <a:pt x="2349627" y="406406"/>
                  <a:pt x="2348484" y="408025"/>
                </a:cubicBezTo>
                <a:cubicBezTo>
                  <a:pt x="2347341" y="409644"/>
                  <a:pt x="2341817" y="412597"/>
                  <a:pt x="2341245" y="413359"/>
                </a:cubicBezTo>
                <a:cubicBezTo>
                  <a:pt x="2340578" y="414026"/>
                  <a:pt x="2340769" y="416788"/>
                  <a:pt x="2339912" y="416883"/>
                </a:cubicBezTo>
                <a:cubicBezTo>
                  <a:pt x="2339150" y="417074"/>
                  <a:pt x="2338388" y="418693"/>
                  <a:pt x="2338197" y="418883"/>
                </a:cubicBezTo>
                <a:cubicBezTo>
                  <a:pt x="2337911" y="419074"/>
                  <a:pt x="2338483" y="420407"/>
                  <a:pt x="2339816" y="421455"/>
                </a:cubicBezTo>
                <a:cubicBezTo>
                  <a:pt x="2341150" y="422503"/>
                  <a:pt x="2344007" y="427265"/>
                  <a:pt x="2343817" y="430123"/>
                </a:cubicBezTo>
                <a:lnTo>
                  <a:pt x="2342388" y="431647"/>
                </a:lnTo>
                <a:cubicBezTo>
                  <a:pt x="2338388" y="435933"/>
                  <a:pt x="2339340" y="438124"/>
                  <a:pt x="2345055" y="440696"/>
                </a:cubicBezTo>
                <a:lnTo>
                  <a:pt x="2349437" y="442696"/>
                </a:lnTo>
                <a:cubicBezTo>
                  <a:pt x="2346579" y="445554"/>
                  <a:pt x="2343341" y="449363"/>
                  <a:pt x="2342198" y="451173"/>
                </a:cubicBezTo>
                <a:cubicBezTo>
                  <a:pt x="2341055" y="452888"/>
                  <a:pt x="2337626" y="455174"/>
                  <a:pt x="2340769" y="455364"/>
                </a:cubicBezTo>
                <a:lnTo>
                  <a:pt x="2340388" y="459365"/>
                </a:lnTo>
                <a:lnTo>
                  <a:pt x="2340198" y="460984"/>
                </a:lnTo>
                <a:cubicBezTo>
                  <a:pt x="2340483" y="463365"/>
                  <a:pt x="2340959" y="466889"/>
                  <a:pt x="2341245" y="468890"/>
                </a:cubicBezTo>
                <a:lnTo>
                  <a:pt x="2342960" y="470223"/>
                </a:lnTo>
                <a:lnTo>
                  <a:pt x="2344960" y="471843"/>
                </a:lnTo>
                <a:cubicBezTo>
                  <a:pt x="2344293" y="473747"/>
                  <a:pt x="2342960" y="477272"/>
                  <a:pt x="2342102" y="479463"/>
                </a:cubicBezTo>
                <a:lnTo>
                  <a:pt x="2344103" y="481748"/>
                </a:lnTo>
                <a:lnTo>
                  <a:pt x="2349056" y="487463"/>
                </a:lnTo>
                <a:cubicBezTo>
                  <a:pt x="2344865" y="489845"/>
                  <a:pt x="2341340" y="491940"/>
                  <a:pt x="2341150" y="492036"/>
                </a:cubicBezTo>
                <a:cubicBezTo>
                  <a:pt x="2340959" y="492226"/>
                  <a:pt x="2344007" y="497655"/>
                  <a:pt x="2349056" y="503275"/>
                </a:cubicBezTo>
                <a:lnTo>
                  <a:pt x="2352770" y="508895"/>
                </a:lnTo>
                <a:lnTo>
                  <a:pt x="2353818" y="510514"/>
                </a:lnTo>
                <a:cubicBezTo>
                  <a:pt x="2351723" y="510038"/>
                  <a:pt x="2349818" y="509562"/>
                  <a:pt x="2349532" y="509466"/>
                </a:cubicBezTo>
                <a:cubicBezTo>
                  <a:pt x="2349246" y="509371"/>
                  <a:pt x="2347341" y="509943"/>
                  <a:pt x="2346198" y="510705"/>
                </a:cubicBezTo>
                <a:cubicBezTo>
                  <a:pt x="2345055" y="511466"/>
                  <a:pt x="2340769" y="513276"/>
                  <a:pt x="2339721" y="513371"/>
                </a:cubicBezTo>
                <a:cubicBezTo>
                  <a:pt x="2338769" y="513467"/>
                  <a:pt x="2334006" y="514229"/>
                  <a:pt x="2331815" y="515181"/>
                </a:cubicBezTo>
                <a:lnTo>
                  <a:pt x="2329625" y="516038"/>
                </a:lnTo>
                <a:lnTo>
                  <a:pt x="2327053" y="517086"/>
                </a:lnTo>
                <a:cubicBezTo>
                  <a:pt x="2324005" y="516705"/>
                  <a:pt x="2316671" y="517658"/>
                  <a:pt x="2310575" y="519182"/>
                </a:cubicBezTo>
                <a:cubicBezTo>
                  <a:pt x="2304479" y="520801"/>
                  <a:pt x="2284857" y="521944"/>
                  <a:pt x="2281428" y="522801"/>
                </a:cubicBezTo>
                <a:lnTo>
                  <a:pt x="2278285" y="523182"/>
                </a:lnTo>
                <a:lnTo>
                  <a:pt x="2275046" y="523563"/>
                </a:lnTo>
                <a:cubicBezTo>
                  <a:pt x="2271713" y="524325"/>
                  <a:pt x="2263140" y="525087"/>
                  <a:pt x="2256187" y="525278"/>
                </a:cubicBezTo>
                <a:lnTo>
                  <a:pt x="2249710" y="525278"/>
                </a:lnTo>
                <a:lnTo>
                  <a:pt x="2246376" y="525278"/>
                </a:lnTo>
                <a:cubicBezTo>
                  <a:pt x="2243138" y="526421"/>
                  <a:pt x="2238470" y="529183"/>
                  <a:pt x="2236184" y="531469"/>
                </a:cubicBezTo>
                <a:lnTo>
                  <a:pt x="2233136" y="527754"/>
                </a:lnTo>
                <a:cubicBezTo>
                  <a:pt x="2232755" y="527278"/>
                  <a:pt x="2227421" y="528897"/>
                  <a:pt x="2227421" y="528802"/>
                </a:cubicBezTo>
                <a:cubicBezTo>
                  <a:pt x="2225802" y="524897"/>
                  <a:pt x="2222659" y="531660"/>
                  <a:pt x="2220468" y="528040"/>
                </a:cubicBezTo>
                <a:lnTo>
                  <a:pt x="2219706" y="526802"/>
                </a:lnTo>
                <a:cubicBezTo>
                  <a:pt x="2216277" y="528802"/>
                  <a:pt x="2212181" y="530040"/>
                  <a:pt x="2210657" y="529564"/>
                </a:cubicBezTo>
                <a:lnTo>
                  <a:pt x="2210276" y="529755"/>
                </a:lnTo>
                <a:lnTo>
                  <a:pt x="2207133" y="532136"/>
                </a:lnTo>
                <a:cubicBezTo>
                  <a:pt x="2203133" y="531755"/>
                  <a:pt x="2198465" y="532136"/>
                  <a:pt x="2196846" y="532898"/>
                </a:cubicBezTo>
                <a:cubicBezTo>
                  <a:pt x="2195227" y="533660"/>
                  <a:pt x="2188655" y="532040"/>
                  <a:pt x="2187035" y="532231"/>
                </a:cubicBezTo>
                <a:cubicBezTo>
                  <a:pt x="2185416" y="532517"/>
                  <a:pt x="2177606" y="533564"/>
                  <a:pt x="2173510" y="533564"/>
                </a:cubicBezTo>
                <a:cubicBezTo>
                  <a:pt x="2169319" y="533564"/>
                  <a:pt x="2158270" y="536327"/>
                  <a:pt x="2157222" y="535374"/>
                </a:cubicBezTo>
                <a:cubicBezTo>
                  <a:pt x="2156174" y="534517"/>
                  <a:pt x="2149316" y="537089"/>
                  <a:pt x="2146173" y="538137"/>
                </a:cubicBezTo>
                <a:lnTo>
                  <a:pt x="2143697" y="537565"/>
                </a:lnTo>
                <a:lnTo>
                  <a:pt x="2139506" y="536613"/>
                </a:lnTo>
                <a:cubicBezTo>
                  <a:pt x="2135219" y="537279"/>
                  <a:pt x="2129600" y="537946"/>
                  <a:pt x="2127028" y="538232"/>
                </a:cubicBezTo>
                <a:cubicBezTo>
                  <a:pt x="2124456" y="538518"/>
                  <a:pt x="2118646" y="540137"/>
                  <a:pt x="2118170" y="539375"/>
                </a:cubicBezTo>
                <a:cubicBezTo>
                  <a:pt x="2117693" y="538708"/>
                  <a:pt x="2113312" y="539756"/>
                  <a:pt x="2110835" y="541470"/>
                </a:cubicBezTo>
                <a:cubicBezTo>
                  <a:pt x="2108454" y="543185"/>
                  <a:pt x="2098739" y="540708"/>
                  <a:pt x="2096548" y="541565"/>
                </a:cubicBezTo>
                <a:lnTo>
                  <a:pt x="2095786" y="541089"/>
                </a:lnTo>
                <a:lnTo>
                  <a:pt x="2092357" y="538898"/>
                </a:lnTo>
                <a:cubicBezTo>
                  <a:pt x="2089499" y="540613"/>
                  <a:pt x="2083975" y="541661"/>
                  <a:pt x="2080070" y="541185"/>
                </a:cubicBezTo>
                <a:lnTo>
                  <a:pt x="2076926" y="541947"/>
                </a:lnTo>
                <a:lnTo>
                  <a:pt x="2073688" y="542804"/>
                </a:lnTo>
                <a:cubicBezTo>
                  <a:pt x="2070735" y="541947"/>
                  <a:pt x="2065306" y="541375"/>
                  <a:pt x="2061686" y="541470"/>
                </a:cubicBezTo>
                <a:lnTo>
                  <a:pt x="2058353" y="541851"/>
                </a:lnTo>
                <a:lnTo>
                  <a:pt x="2055209" y="542232"/>
                </a:lnTo>
                <a:cubicBezTo>
                  <a:pt x="2051876" y="543185"/>
                  <a:pt x="2046827" y="542804"/>
                  <a:pt x="2044160" y="541375"/>
                </a:cubicBezTo>
                <a:lnTo>
                  <a:pt x="2040446" y="543089"/>
                </a:lnTo>
                <a:lnTo>
                  <a:pt x="2037779" y="544328"/>
                </a:lnTo>
                <a:cubicBezTo>
                  <a:pt x="2033778" y="544137"/>
                  <a:pt x="2026349" y="544709"/>
                  <a:pt x="2021110" y="545566"/>
                </a:cubicBezTo>
                <a:lnTo>
                  <a:pt x="2015871" y="544328"/>
                </a:lnTo>
                <a:lnTo>
                  <a:pt x="2012347" y="543471"/>
                </a:lnTo>
                <a:cubicBezTo>
                  <a:pt x="2007680" y="544709"/>
                  <a:pt x="2002631" y="545852"/>
                  <a:pt x="2001107" y="546042"/>
                </a:cubicBezTo>
                <a:cubicBezTo>
                  <a:pt x="1999679" y="546233"/>
                  <a:pt x="1994630" y="544899"/>
                  <a:pt x="1993297" y="545471"/>
                </a:cubicBezTo>
                <a:cubicBezTo>
                  <a:pt x="1991868" y="546042"/>
                  <a:pt x="1987010" y="545852"/>
                  <a:pt x="1983677" y="545756"/>
                </a:cubicBezTo>
                <a:cubicBezTo>
                  <a:pt x="1980438" y="545661"/>
                  <a:pt x="1971961" y="547280"/>
                  <a:pt x="1971675" y="546614"/>
                </a:cubicBezTo>
                <a:cubicBezTo>
                  <a:pt x="1971389" y="545947"/>
                  <a:pt x="1970437" y="545852"/>
                  <a:pt x="1970342" y="547852"/>
                </a:cubicBezTo>
                <a:cubicBezTo>
                  <a:pt x="1970246" y="549852"/>
                  <a:pt x="1963579" y="546138"/>
                  <a:pt x="1962245" y="546138"/>
                </a:cubicBezTo>
                <a:cubicBezTo>
                  <a:pt x="1960912" y="546138"/>
                  <a:pt x="1954911" y="546328"/>
                  <a:pt x="1952054" y="546709"/>
                </a:cubicBezTo>
                <a:cubicBezTo>
                  <a:pt x="1949196" y="547090"/>
                  <a:pt x="1941576" y="546042"/>
                  <a:pt x="1939576" y="546423"/>
                </a:cubicBezTo>
                <a:cubicBezTo>
                  <a:pt x="1937576" y="546804"/>
                  <a:pt x="1930146" y="545756"/>
                  <a:pt x="1927479" y="545376"/>
                </a:cubicBezTo>
                <a:cubicBezTo>
                  <a:pt x="1924812" y="544995"/>
                  <a:pt x="1915382" y="545566"/>
                  <a:pt x="1912525" y="544995"/>
                </a:cubicBezTo>
                <a:cubicBezTo>
                  <a:pt x="1909667" y="544518"/>
                  <a:pt x="1902142" y="548043"/>
                  <a:pt x="1900904" y="548233"/>
                </a:cubicBezTo>
                <a:cubicBezTo>
                  <a:pt x="1899666" y="548328"/>
                  <a:pt x="1895666" y="547280"/>
                  <a:pt x="1894142" y="547471"/>
                </a:cubicBezTo>
                <a:cubicBezTo>
                  <a:pt x="1892617" y="547566"/>
                  <a:pt x="1888046" y="547280"/>
                  <a:pt x="1884712" y="547090"/>
                </a:cubicBezTo>
                <a:cubicBezTo>
                  <a:pt x="1881378" y="546804"/>
                  <a:pt x="1871567" y="546042"/>
                  <a:pt x="1870424" y="546042"/>
                </a:cubicBezTo>
                <a:cubicBezTo>
                  <a:pt x="1869186" y="546042"/>
                  <a:pt x="1866233" y="547090"/>
                  <a:pt x="1865281" y="545852"/>
                </a:cubicBezTo>
                <a:cubicBezTo>
                  <a:pt x="1864328" y="544614"/>
                  <a:pt x="1856232" y="546042"/>
                  <a:pt x="1853660" y="546328"/>
                </a:cubicBezTo>
                <a:cubicBezTo>
                  <a:pt x="1851089" y="546614"/>
                  <a:pt x="1841564" y="547280"/>
                  <a:pt x="1837944" y="549090"/>
                </a:cubicBezTo>
                <a:lnTo>
                  <a:pt x="1833467" y="546328"/>
                </a:lnTo>
                <a:lnTo>
                  <a:pt x="1830229" y="544328"/>
                </a:lnTo>
                <a:cubicBezTo>
                  <a:pt x="1824800" y="544232"/>
                  <a:pt x="1816703" y="544995"/>
                  <a:pt x="1812036" y="546138"/>
                </a:cubicBezTo>
                <a:lnTo>
                  <a:pt x="1807369" y="544423"/>
                </a:lnTo>
                <a:lnTo>
                  <a:pt x="1806702" y="544137"/>
                </a:lnTo>
                <a:cubicBezTo>
                  <a:pt x="1804607" y="546233"/>
                  <a:pt x="1800987" y="546614"/>
                  <a:pt x="1798511" y="545090"/>
                </a:cubicBezTo>
                <a:cubicBezTo>
                  <a:pt x="1796034" y="543566"/>
                  <a:pt x="1783842" y="546423"/>
                  <a:pt x="1778508" y="546995"/>
                </a:cubicBezTo>
                <a:cubicBezTo>
                  <a:pt x="1773174" y="547566"/>
                  <a:pt x="1758791" y="544232"/>
                  <a:pt x="1758029" y="544137"/>
                </a:cubicBezTo>
                <a:cubicBezTo>
                  <a:pt x="1757267" y="543947"/>
                  <a:pt x="1752029" y="544899"/>
                  <a:pt x="1747076" y="545566"/>
                </a:cubicBezTo>
                <a:lnTo>
                  <a:pt x="1742408" y="544137"/>
                </a:lnTo>
                <a:lnTo>
                  <a:pt x="1739646" y="543280"/>
                </a:lnTo>
                <a:cubicBezTo>
                  <a:pt x="1738027" y="546138"/>
                  <a:pt x="1735074" y="547566"/>
                  <a:pt x="1732979" y="546519"/>
                </a:cubicBezTo>
                <a:cubicBezTo>
                  <a:pt x="1730883" y="545471"/>
                  <a:pt x="1725073" y="543852"/>
                  <a:pt x="1723739" y="544995"/>
                </a:cubicBezTo>
                <a:cubicBezTo>
                  <a:pt x="1722406" y="546042"/>
                  <a:pt x="1717262" y="548614"/>
                  <a:pt x="1716119" y="547471"/>
                </a:cubicBezTo>
                <a:cubicBezTo>
                  <a:pt x="1714976" y="546328"/>
                  <a:pt x="1709357" y="544614"/>
                  <a:pt x="1704785" y="545090"/>
                </a:cubicBezTo>
                <a:lnTo>
                  <a:pt x="1701641" y="546328"/>
                </a:lnTo>
                <a:cubicBezTo>
                  <a:pt x="1698117" y="547757"/>
                  <a:pt x="1694879" y="547471"/>
                  <a:pt x="1692212" y="546042"/>
                </a:cubicBezTo>
                <a:lnTo>
                  <a:pt x="1689164" y="544518"/>
                </a:lnTo>
                <a:cubicBezTo>
                  <a:pt x="1686782" y="545852"/>
                  <a:pt x="1683639" y="546519"/>
                  <a:pt x="1682306" y="546042"/>
                </a:cubicBezTo>
                <a:cubicBezTo>
                  <a:pt x="1680877" y="545566"/>
                  <a:pt x="1675924" y="544423"/>
                  <a:pt x="1674495" y="544232"/>
                </a:cubicBezTo>
                <a:cubicBezTo>
                  <a:pt x="1673066" y="543947"/>
                  <a:pt x="1668304" y="545090"/>
                  <a:pt x="1666685" y="546138"/>
                </a:cubicBezTo>
                <a:cubicBezTo>
                  <a:pt x="1665065" y="547185"/>
                  <a:pt x="1659541" y="546138"/>
                  <a:pt x="1658112" y="546519"/>
                </a:cubicBezTo>
                <a:cubicBezTo>
                  <a:pt x="1656683" y="546899"/>
                  <a:pt x="1650683" y="546423"/>
                  <a:pt x="1648873" y="546328"/>
                </a:cubicBezTo>
                <a:cubicBezTo>
                  <a:pt x="1647063" y="546233"/>
                  <a:pt x="1642110" y="545376"/>
                  <a:pt x="1641920" y="544328"/>
                </a:cubicBezTo>
                <a:cubicBezTo>
                  <a:pt x="1641729" y="543280"/>
                  <a:pt x="1640777" y="540232"/>
                  <a:pt x="1640015" y="540613"/>
                </a:cubicBezTo>
                <a:cubicBezTo>
                  <a:pt x="1639348" y="540994"/>
                  <a:pt x="1637348" y="541089"/>
                  <a:pt x="1636871" y="540137"/>
                </a:cubicBezTo>
                <a:cubicBezTo>
                  <a:pt x="1636395" y="539184"/>
                  <a:pt x="1633442" y="538518"/>
                  <a:pt x="1631918" y="539089"/>
                </a:cubicBezTo>
                <a:lnTo>
                  <a:pt x="1631061" y="540804"/>
                </a:lnTo>
                <a:cubicBezTo>
                  <a:pt x="1630394" y="542232"/>
                  <a:pt x="1627156" y="542804"/>
                  <a:pt x="1625156" y="543852"/>
                </a:cubicBezTo>
                <a:cubicBezTo>
                  <a:pt x="1619631" y="547090"/>
                  <a:pt x="1619441" y="547090"/>
                  <a:pt x="1613630" y="543280"/>
                </a:cubicBezTo>
                <a:lnTo>
                  <a:pt x="1612678" y="542708"/>
                </a:lnTo>
                <a:cubicBezTo>
                  <a:pt x="1611344" y="542042"/>
                  <a:pt x="1609344" y="542328"/>
                  <a:pt x="1608106" y="543185"/>
                </a:cubicBezTo>
                <a:cubicBezTo>
                  <a:pt x="1606867" y="544042"/>
                  <a:pt x="1601724" y="545756"/>
                  <a:pt x="1600010" y="544518"/>
                </a:cubicBezTo>
                <a:cubicBezTo>
                  <a:pt x="1598295" y="543280"/>
                  <a:pt x="1593247" y="540613"/>
                  <a:pt x="1593056" y="541661"/>
                </a:cubicBezTo>
                <a:cubicBezTo>
                  <a:pt x="1592771" y="542804"/>
                  <a:pt x="1590104" y="545947"/>
                  <a:pt x="1587532" y="546233"/>
                </a:cubicBezTo>
                <a:cubicBezTo>
                  <a:pt x="1584960" y="546519"/>
                  <a:pt x="1571911" y="545376"/>
                  <a:pt x="1563338" y="546995"/>
                </a:cubicBezTo>
                <a:lnTo>
                  <a:pt x="1555052" y="544328"/>
                </a:lnTo>
                <a:lnTo>
                  <a:pt x="1552480" y="543566"/>
                </a:lnTo>
                <a:cubicBezTo>
                  <a:pt x="1548098" y="545852"/>
                  <a:pt x="1543812" y="546804"/>
                  <a:pt x="1543050" y="545661"/>
                </a:cubicBezTo>
                <a:cubicBezTo>
                  <a:pt x="1542193" y="544518"/>
                  <a:pt x="1538288" y="546709"/>
                  <a:pt x="1537811" y="547090"/>
                </a:cubicBezTo>
                <a:cubicBezTo>
                  <a:pt x="1537335" y="547471"/>
                  <a:pt x="1533430" y="547566"/>
                  <a:pt x="1529525" y="547566"/>
                </a:cubicBezTo>
                <a:cubicBezTo>
                  <a:pt x="1525619" y="547471"/>
                  <a:pt x="1514380" y="545756"/>
                  <a:pt x="1512856" y="545376"/>
                </a:cubicBezTo>
                <a:cubicBezTo>
                  <a:pt x="1511332" y="545090"/>
                  <a:pt x="1505807" y="546995"/>
                  <a:pt x="1503998" y="547947"/>
                </a:cubicBezTo>
                <a:cubicBezTo>
                  <a:pt x="1502188" y="548900"/>
                  <a:pt x="1493139" y="548614"/>
                  <a:pt x="1489424" y="550995"/>
                </a:cubicBezTo>
                <a:lnTo>
                  <a:pt x="1485043" y="547566"/>
                </a:lnTo>
                <a:lnTo>
                  <a:pt x="1482471" y="545566"/>
                </a:lnTo>
                <a:cubicBezTo>
                  <a:pt x="1479423" y="546423"/>
                  <a:pt x="1475423" y="546328"/>
                  <a:pt x="1473517" y="545471"/>
                </a:cubicBezTo>
                <a:cubicBezTo>
                  <a:pt x="1471708" y="544518"/>
                  <a:pt x="1466279" y="548328"/>
                  <a:pt x="1464374" y="548614"/>
                </a:cubicBezTo>
                <a:cubicBezTo>
                  <a:pt x="1462469" y="548900"/>
                  <a:pt x="1456563" y="547185"/>
                  <a:pt x="1456373" y="546138"/>
                </a:cubicBezTo>
                <a:cubicBezTo>
                  <a:pt x="1456182" y="545090"/>
                  <a:pt x="1453420" y="543089"/>
                  <a:pt x="1450943" y="544995"/>
                </a:cubicBezTo>
                <a:lnTo>
                  <a:pt x="1449134" y="546709"/>
                </a:lnTo>
                <a:lnTo>
                  <a:pt x="1447038" y="548614"/>
                </a:lnTo>
                <a:cubicBezTo>
                  <a:pt x="1444657" y="547757"/>
                  <a:pt x="1441799" y="547471"/>
                  <a:pt x="1440656" y="548043"/>
                </a:cubicBezTo>
                <a:cubicBezTo>
                  <a:pt x="1439513" y="548519"/>
                  <a:pt x="1435989" y="549376"/>
                  <a:pt x="1435703" y="548233"/>
                </a:cubicBezTo>
                <a:cubicBezTo>
                  <a:pt x="1435513" y="547185"/>
                  <a:pt x="1434465" y="546804"/>
                  <a:pt x="1433798" y="549757"/>
                </a:cubicBezTo>
                <a:lnTo>
                  <a:pt x="1429512" y="548138"/>
                </a:lnTo>
                <a:lnTo>
                  <a:pt x="1427321" y="547280"/>
                </a:lnTo>
                <a:cubicBezTo>
                  <a:pt x="1425416" y="547757"/>
                  <a:pt x="1422845" y="548328"/>
                  <a:pt x="1421416" y="548614"/>
                </a:cubicBezTo>
                <a:cubicBezTo>
                  <a:pt x="1420082" y="548805"/>
                  <a:pt x="1415034" y="546995"/>
                  <a:pt x="1413415" y="547280"/>
                </a:cubicBezTo>
                <a:cubicBezTo>
                  <a:pt x="1411796" y="547662"/>
                  <a:pt x="1406081" y="547185"/>
                  <a:pt x="1404271" y="546233"/>
                </a:cubicBezTo>
                <a:cubicBezTo>
                  <a:pt x="1402461" y="545280"/>
                  <a:pt x="1396175" y="545756"/>
                  <a:pt x="1393412" y="545090"/>
                </a:cubicBezTo>
                <a:lnTo>
                  <a:pt x="1390936" y="544614"/>
                </a:lnTo>
                <a:cubicBezTo>
                  <a:pt x="1389888" y="544423"/>
                  <a:pt x="1387602" y="545852"/>
                  <a:pt x="1387507" y="545661"/>
                </a:cubicBezTo>
                <a:cubicBezTo>
                  <a:pt x="1385411" y="543375"/>
                  <a:pt x="1384364" y="545376"/>
                  <a:pt x="1382744" y="546042"/>
                </a:cubicBezTo>
                <a:cubicBezTo>
                  <a:pt x="1381982" y="546328"/>
                  <a:pt x="1380173" y="544709"/>
                  <a:pt x="1378744" y="544232"/>
                </a:cubicBezTo>
                <a:cubicBezTo>
                  <a:pt x="1378458" y="544137"/>
                  <a:pt x="1377220" y="545185"/>
                  <a:pt x="1377125" y="545756"/>
                </a:cubicBezTo>
                <a:lnTo>
                  <a:pt x="1377125" y="546233"/>
                </a:lnTo>
                <a:cubicBezTo>
                  <a:pt x="1378077" y="546804"/>
                  <a:pt x="1378553" y="547471"/>
                  <a:pt x="1378172" y="547852"/>
                </a:cubicBezTo>
                <a:cubicBezTo>
                  <a:pt x="1377791" y="548138"/>
                  <a:pt x="1376077" y="547947"/>
                  <a:pt x="1374743" y="547566"/>
                </a:cubicBezTo>
                <a:cubicBezTo>
                  <a:pt x="1373505" y="547090"/>
                  <a:pt x="1368266" y="547471"/>
                  <a:pt x="1365885" y="548328"/>
                </a:cubicBezTo>
                <a:lnTo>
                  <a:pt x="1363694" y="548328"/>
                </a:lnTo>
                <a:cubicBezTo>
                  <a:pt x="1360265" y="548328"/>
                  <a:pt x="1355598" y="546233"/>
                  <a:pt x="1353788" y="547376"/>
                </a:cubicBezTo>
                <a:lnTo>
                  <a:pt x="1350264" y="549662"/>
                </a:lnTo>
                <a:cubicBezTo>
                  <a:pt x="1347407" y="548328"/>
                  <a:pt x="1343882" y="547376"/>
                  <a:pt x="1342358" y="547471"/>
                </a:cubicBezTo>
                <a:cubicBezTo>
                  <a:pt x="1340834" y="547662"/>
                  <a:pt x="1335881" y="549281"/>
                  <a:pt x="1334548" y="550233"/>
                </a:cubicBezTo>
                <a:cubicBezTo>
                  <a:pt x="1333214" y="551186"/>
                  <a:pt x="1331976" y="547090"/>
                  <a:pt x="1331786" y="546899"/>
                </a:cubicBezTo>
                <a:cubicBezTo>
                  <a:pt x="1331595" y="546709"/>
                  <a:pt x="1328452" y="546804"/>
                  <a:pt x="1324832" y="547185"/>
                </a:cubicBezTo>
                <a:cubicBezTo>
                  <a:pt x="1321213" y="547566"/>
                  <a:pt x="1309688" y="548614"/>
                  <a:pt x="1307021" y="548900"/>
                </a:cubicBezTo>
                <a:cubicBezTo>
                  <a:pt x="1304449" y="549090"/>
                  <a:pt x="1297115" y="543185"/>
                  <a:pt x="1296162" y="544042"/>
                </a:cubicBezTo>
                <a:cubicBezTo>
                  <a:pt x="1295210" y="544899"/>
                  <a:pt x="1292924" y="549090"/>
                  <a:pt x="1288923" y="549566"/>
                </a:cubicBezTo>
                <a:cubicBezTo>
                  <a:pt x="1284923" y="550043"/>
                  <a:pt x="1269683" y="545566"/>
                  <a:pt x="1263206" y="543947"/>
                </a:cubicBezTo>
                <a:lnTo>
                  <a:pt x="1257586" y="548423"/>
                </a:lnTo>
                <a:lnTo>
                  <a:pt x="1256062" y="549662"/>
                </a:lnTo>
                <a:cubicBezTo>
                  <a:pt x="1252157" y="548995"/>
                  <a:pt x="1248156" y="547947"/>
                  <a:pt x="1247108" y="547471"/>
                </a:cubicBezTo>
                <a:cubicBezTo>
                  <a:pt x="1246061" y="546899"/>
                  <a:pt x="1241870" y="547852"/>
                  <a:pt x="1240155" y="546995"/>
                </a:cubicBezTo>
                <a:cubicBezTo>
                  <a:pt x="1238441" y="546233"/>
                  <a:pt x="1232726" y="548328"/>
                  <a:pt x="1231868" y="548423"/>
                </a:cubicBezTo>
                <a:cubicBezTo>
                  <a:pt x="1231011" y="548519"/>
                  <a:pt x="1225963" y="548233"/>
                  <a:pt x="1222724" y="547852"/>
                </a:cubicBezTo>
                <a:cubicBezTo>
                  <a:pt x="1219486" y="547471"/>
                  <a:pt x="1206437" y="548519"/>
                  <a:pt x="1200531" y="549566"/>
                </a:cubicBezTo>
                <a:lnTo>
                  <a:pt x="1195673" y="546423"/>
                </a:lnTo>
                <a:cubicBezTo>
                  <a:pt x="1195578" y="546328"/>
                  <a:pt x="1183767" y="548900"/>
                  <a:pt x="1183672" y="548995"/>
                </a:cubicBezTo>
                <a:cubicBezTo>
                  <a:pt x="1183100" y="549471"/>
                  <a:pt x="1182529" y="550329"/>
                  <a:pt x="1181862" y="550424"/>
                </a:cubicBezTo>
                <a:lnTo>
                  <a:pt x="1178909" y="550995"/>
                </a:lnTo>
                <a:cubicBezTo>
                  <a:pt x="1176147" y="549757"/>
                  <a:pt x="1174147" y="547757"/>
                  <a:pt x="1174337" y="546709"/>
                </a:cubicBezTo>
                <a:cubicBezTo>
                  <a:pt x="1174623" y="545661"/>
                  <a:pt x="1173766" y="542518"/>
                  <a:pt x="1172623" y="542518"/>
                </a:cubicBezTo>
                <a:cubicBezTo>
                  <a:pt x="1171480" y="542518"/>
                  <a:pt x="1169099" y="543375"/>
                  <a:pt x="1169956" y="544423"/>
                </a:cubicBezTo>
                <a:lnTo>
                  <a:pt x="1170051" y="545566"/>
                </a:lnTo>
                <a:lnTo>
                  <a:pt x="1170242" y="546899"/>
                </a:lnTo>
                <a:cubicBezTo>
                  <a:pt x="1170146" y="548995"/>
                  <a:pt x="1167670" y="550233"/>
                  <a:pt x="1164717" y="549566"/>
                </a:cubicBezTo>
                <a:lnTo>
                  <a:pt x="1162145" y="549566"/>
                </a:lnTo>
                <a:lnTo>
                  <a:pt x="1160050" y="549566"/>
                </a:lnTo>
                <a:cubicBezTo>
                  <a:pt x="1157859" y="550138"/>
                  <a:pt x="1153573" y="550805"/>
                  <a:pt x="1150525" y="550995"/>
                </a:cubicBezTo>
                <a:cubicBezTo>
                  <a:pt x="1147477" y="551186"/>
                  <a:pt x="1138428" y="549566"/>
                  <a:pt x="1136618" y="550233"/>
                </a:cubicBezTo>
                <a:cubicBezTo>
                  <a:pt x="1134809" y="550900"/>
                  <a:pt x="1128808" y="549376"/>
                  <a:pt x="1127093" y="550233"/>
                </a:cubicBezTo>
                <a:cubicBezTo>
                  <a:pt x="1125379" y="551090"/>
                  <a:pt x="1119664" y="549662"/>
                  <a:pt x="1118711" y="550043"/>
                </a:cubicBezTo>
                <a:lnTo>
                  <a:pt x="1117759" y="550138"/>
                </a:lnTo>
                <a:cubicBezTo>
                  <a:pt x="1113282" y="550710"/>
                  <a:pt x="1109186" y="550614"/>
                  <a:pt x="1104519" y="549281"/>
                </a:cubicBezTo>
                <a:lnTo>
                  <a:pt x="1100423" y="548138"/>
                </a:lnTo>
                <a:cubicBezTo>
                  <a:pt x="1094708" y="548233"/>
                  <a:pt x="1088517" y="548328"/>
                  <a:pt x="1086707" y="548233"/>
                </a:cubicBezTo>
                <a:cubicBezTo>
                  <a:pt x="1084898" y="548233"/>
                  <a:pt x="1083088" y="544518"/>
                  <a:pt x="1080897" y="546899"/>
                </a:cubicBezTo>
                <a:lnTo>
                  <a:pt x="1079754" y="548233"/>
                </a:lnTo>
                <a:lnTo>
                  <a:pt x="1079087" y="548995"/>
                </a:lnTo>
                <a:cubicBezTo>
                  <a:pt x="1078421" y="549852"/>
                  <a:pt x="1075373" y="551090"/>
                  <a:pt x="1072325" y="551757"/>
                </a:cubicBezTo>
                <a:cubicBezTo>
                  <a:pt x="1069277" y="552424"/>
                  <a:pt x="1060037" y="549186"/>
                  <a:pt x="1058418" y="548900"/>
                </a:cubicBezTo>
                <a:cubicBezTo>
                  <a:pt x="1056894" y="548614"/>
                  <a:pt x="1053751" y="548900"/>
                  <a:pt x="1052703" y="548423"/>
                </a:cubicBezTo>
                <a:cubicBezTo>
                  <a:pt x="1051655" y="547947"/>
                  <a:pt x="1047369" y="548519"/>
                  <a:pt x="1046036" y="548614"/>
                </a:cubicBezTo>
                <a:cubicBezTo>
                  <a:pt x="1044702" y="548805"/>
                  <a:pt x="1038892" y="549090"/>
                  <a:pt x="1035939" y="548805"/>
                </a:cubicBezTo>
                <a:cubicBezTo>
                  <a:pt x="1033082" y="548519"/>
                  <a:pt x="1025462" y="546709"/>
                  <a:pt x="1025366" y="546233"/>
                </a:cubicBezTo>
                <a:cubicBezTo>
                  <a:pt x="1025271" y="545756"/>
                  <a:pt x="1023557" y="546804"/>
                  <a:pt x="1021937" y="549566"/>
                </a:cubicBezTo>
                <a:lnTo>
                  <a:pt x="1016984" y="547090"/>
                </a:lnTo>
                <a:cubicBezTo>
                  <a:pt x="1015651" y="546423"/>
                  <a:pt x="1011936" y="549662"/>
                  <a:pt x="1009079" y="549947"/>
                </a:cubicBezTo>
                <a:lnTo>
                  <a:pt x="1006602" y="550233"/>
                </a:lnTo>
                <a:cubicBezTo>
                  <a:pt x="1003649" y="549186"/>
                  <a:pt x="999077" y="550233"/>
                  <a:pt x="996410" y="552710"/>
                </a:cubicBezTo>
                <a:lnTo>
                  <a:pt x="992315" y="549757"/>
                </a:lnTo>
                <a:lnTo>
                  <a:pt x="989933" y="548043"/>
                </a:lnTo>
                <a:cubicBezTo>
                  <a:pt x="986123" y="546614"/>
                  <a:pt x="982313" y="546233"/>
                  <a:pt x="981647" y="547280"/>
                </a:cubicBezTo>
                <a:cubicBezTo>
                  <a:pt x="980885" y="548233"/>
                  <a:pt x="977551" y="550710"/>
                  <a:pt x="976598" y="549471"/>
                </a:cubicBezTo>
                <a:cubicBezTo>
                  <a:pt x="975551" y="548233"/>
                  <a:pt x="971741" y="547090"/>
                  <a:pt x="969836" y="548900"/>
                </a:cubicBezTo>
                <a:lnTo>
                  <a:pt x="968026" y="549757"/>
                </a:lnTo>
                <a:cubicBezTo>
                  <a:pt x="966978" y="550233"/>
                  <a:pt x="963930" y="549662"/>
                  <a:pt x="963930" y="549376"/>
                </a:cubicBezTo>
                <a:lnTo>
                  <a:pt x="963549" y="544709"/>
                </a:lnTo>
                <a:cubicBezTo>
                  <a:pt x="958596" y="543375"/>
                  <a:pt x="954310" y="543471"/>
                  <a:pt x="953929" y="544995"/>
                </a:cubicBezTo>
                <a:cubicBezTo>
                  <a:pt x="953643" y="546423"/>
                  <a:pt x="950881" y="549186"/>
                  <a:pt x="948214" y="548709"/>
                </a:cubicBezTo>
                <a:lnTo>
                  <a:pt x="946118" y="549186"/>
                </a:lnTo>
                <a:cubicBezTo>
                  <a:pt x="944499" y="549566"/>
                  <a:pt x="943356" y="550900"/>
                  <a:pt x="943166" y="548519"/>
                </a:cubicBezTo>
                <a:cubicBezTo>
                  <a:pt x="942975" y="545947"/>
                  <a:pt x="940689" y="545376"/>
                  <a:pt x="939070" y="546519"/>
                </a:cubicBezTo>
                <a:cubicBezTo>
                  <a:pt x="934498" y="549757"/>
                  <a:pt x="929259" y="547566"/>
                  <a:pt x="924401" y="548233"/>
                </a:cubicBezTo>
                <a:lnTo>
                  <a:pt x="921068" y="548709"/>
                </a:lnTo>
                <a:cubicBezTo>
                  <a:pt x="917353" y="549186"/>
                  <a:pt x="913829" y="549662"/>
                  <a:pt x="913162" y="549662"/>
                </a:cubicBezTo>
                <a:lnTo>
                  <a:pt x="912590" y="549566"/>
                </a:lnTo>
                <a:lnTo>
                  <a:pt x="908590" y="548900"/>
                </a:lnTo>
                <a:cubicBezTo>
                  <a:pt x="903065" y="548043"/>
                  <a:pt x="900113" y="546804"/>
                  <a:pt x="901922" y="546233"/>
                </a:cubicBezTo>
                <a:cubicBezTo>
                  <a:pt x="903732" y="545661"/>
                  <a:pt x="900017" y="542518"/>
                  <a:pt x="899732" y="541565"/>
                </a:cubicBezTo>
                <a:cubicBezTo>
                  <a:pt x="899446" y="540613"/>
                  <a:pt x="897255" y="539565"/>
                  <a:pt x="897065" y="541661"/>
                </a:cubicBezTo>
                <a:cubicBezTo>
                  <a:pt x="896874" y="543756"/>
                  <a:pt x="895064" y="548995"/>
                  <a:pt x="893255" y="548233"/>
                </a:cubicBezTo>
                <a:lnTo>
                  <a:pt x="892016" y="547280"/>
                </a:lnTo>
                <a:lnTo>
                  <a:pt x="890588" y="546233"/>
                </a:lnTo>
                <a:cubicBezTo>
                  <a:pt x="889159" y="544042"/>
                  <a:pt x="885920" y="543375"/>
                  <a:pt x="883444" y="544709"/>
                </a:cubicBezTo>
                <a:cubicBezTo>
                  <a:pt x="880967" y="546042"/>
                  <a:pt x="873919" y="546995"/>
                  <a:pt x="873062" y="545376"/>
                </a:cubicBezTo>
                <a:cubicBezTo>
                  <a:pt x="872109" y="543756"/>
                  <a:pt x="868013" y="540899"/>
                  <a:pt x="866013" y="542994"/>
                </a:cubicBezTo>
                <a:lnTo>
                  <a:pt x="866013" y="544709"/>
                </a:lnTo>
                <a:lnTo>
                  <a:pt x="865918" y="549757"/>
                </a:lnTo>
                <a:cubicBezTo>
                  <a:pt x="862679" y="549947"/>
                  <a:pt x="857345" y="549471"/>
                  <a:pt x="854202" y="548805"/>
                </a:cubicBezTo>
                <a:cubicBezTo>
                  <a:pt x="850964" y="548043"/>
                  <a:pt x="841724" y="549281"/>
                  <a:pt x="841058" y="548995"/>
                </a:cubicBezTo>
                <a:cubicBezTo>
                  <a:pt x="840391" y="548709"/>
                  <a:pt x="837248" y="547852"/>
                  <a:pt x="835533" y="547280"/>
                </a:cubicBezTo>
                <a:cubicBezTo>
                  <a:pt x="833819" y="546804"/>
                  <a:pt x="826389" y="547185"/>
                  <a:pt x="822770" y="548328"/>
                </a:cubicBezTo>
                <a:lnTo>
                  <a:pt x="820388" y="547566"/>
                </a:lnTo>
                <a:lnTo>
                  <a:pt x="818102" y="546804"/>
                </a:lnTo>
                <a:cubicBezTo>
                  <a:pt x="816674" y="543852"/>
                  <a:pt x="813816" y="542232"/>
                  <a:pt x="811816" y="543089"/>
                </a:cubicBezTo>
                <a:cubicBezTo>
                  <a:pt x="809816" y="543947"/>
                  <a:pt x="805339" y="546899"/>
                  <a:pt x="805529" y="547662"/>
                </a:cubicBezTo>
                <a:lnTo>
                  <a:pt x="805434" y="548423"/>
                </a:lnTo>
                <a:lnTo>
                  <a:pt x="805339" y="549090"/>
                </a:lnTo>
                <a:cubicBezTo>
                  <a:pt x="804863" y="549757"/>
                  <a:pt x="804005" y="550233"/>
                  <a:pt x="803339" y="550043"/>
                </a:cubicBezTo>
                <a:cubicBezTo>
                  <a:pt x="802672" y="549947"/>
                  <a:pt x="800195" y="548043"/>
                  <a:pt x="798767" y="546614"/>
                </a:cubicBezTo>
                <a:cubicBezTo>
                  <a:pt x="797338" y="545185"/>
                  <a:pt x="791432" y="548138"/>
                  <a:pt x="790480" y="548233"/>
                </a:cubicBezTo>
                <a:cubicBezTo>
                  <a:pt x="789527" y="548328"/>
                  <a:pt x="785622" y="547757"/>
                  <a:pt x="783622" y="547185"/>
                </a:cubicBezTo>
                <a:lnTo>
                  <a:pt x="783431" y="546423"/>
                </a:lnTo>
                <a:lnTo>
                  <a:pt x="782765" y="543947"/>
                </a:lnTo>
                <a:cubicBezTo>
                  <a:pt x="785336" y="543947"/>
                  <a:pt x="789242" y="543756"/>
                  <a:pt x="791432" y="543471"/>
                </a:cubicBezTo>
                <a:cubicBezTo>
                  <a:pt x="793718" y="543280"/>
                  <a:pt x="794671" y="538137"/>
                  <a:pt x="792480" y="537755"/>
                </a:cubicBezTo>
                <a:cubicBezTo>
                  <a:pt x="790289" y="537374"/>
                  <a:pt x="783812" y="537660"/>
                  <a:pt x="783812" y="539375"/>
                </a:cubicBezTo>
                <a:lnTo>
                  <a:pt x="782860" y="540899"/>
                </a:lnTo>
                <a:cubicBezTo>
                  <a:pt x="781717" y="542804"/>
                  <a:pt x="779812" y="545661"/>
                  <a:pt x="778002" y="545756"/>
                </a:cubicBezTo>
                <a:cubicBezTo>
                  <a:pt x="773144" y="546042"/>
                  <a:pt x="776954" y="541851"/>
                  <a:pt x="774954" y="540327"/>
                </a:cubicBezTo>
                <a:lnTo>
                  <a:pt x="774668" y="540137"/>
                </a:lnTo>
                <a:cubicBezTo>
                  <a:pt x="774192" y="539851"/>
                  <a:pt x="772192" y="541470"/>
                  <a:pt x="770287" y="543756"/>
                </a:cubicBezTo>
                <a:cubicBezTo>
                  <a:pt x="768287" y="545947"/>
                  <a:pt x="758000" y="545947"/>
                  <a:pt x="754761" y="546138"/>
                </a:cubicBezTo>
                <a:cubicBezTo>
                  <a:pt x="751523" y="546328"/>
                  <a:pt x="747998" y="540899"/>
                  <a:pt x="747046" y="542899"/>
                </a:cubicBezTo>
                <a:cubicBezTo>
                  <a:pt x="746093" y="544899"/>
                  <a:pt x="753047" y="546423"/>
                  <a:pt x="753428" y="546709"/>
                </a:cubicBezTo>
                <a:cubicBezTo>
                  <a:pt x="753809" y="547090"/>
                  <a:pt x="754094" y="548900"/>
                  <a:pt x="752951" y="549947"/>
                </a:cubicBezTo>
                <a:lnTo>
                  <a:pt x="751808" y="550043"/>
                </a:lnTo>
                <a:lnTo>
                  <a:pt x="750380" y="550233"/>
                </a:lnTo>
                <a:cubicBezTo>
                  <a:pt x="748665" y="549566"/>
                  <a:pt x="745046" y="547185"/>
                  <a:pt x="742283" y="544899"/>
                </a:cubicBezTo>
                <a:lnTo>
                  <a:pt x="741712" y="536898"/>
                </a:lnTo>
                <a:cubicBezTo>
                  <a:pt x="741617" y="535851"/>
                  <a:pt x="738283" y="533850"/>
                  <a:pt x="738092" y="533946"/>
                </a:cubicBezTo>
                <a:cubicBezTo>
                  <a:pt x="729806" y="539470"/>
                  <a:pt x="732568" y="532803"/>
                  <a:pt x="731711" y="530231"/>
                </a:cubicBezTo>
                <a:lnTo>
                  <a:pt x="731615" y="529945"/>
                </a:lnTo>
                <a:cubicBezTo>
                  <a:pt x="730758" y="529278"/>
                  <a:pt x="729901" y="530421"/>
                  <a:pt x="729710" y="532326"/>
                </a:cubicBezTo>
                <a:cubicBezTo>
                  <a:pt x="729520" y="534231"/>
                  <a:pt x="727520" y="537755"/>
                  <a:pt x="725710" y="536231"/>
                </a:cubicBezTo>
                <a:cubicBezTo>
                  <a:pt x="723900" y="534707"/>
                  <a:pt x="721043" y="541565"/>
                  <a:pt x="720376" y="542899"/>
                </a:cubicBezTo>
                <a:cubicBezTo>
                  <a:pt x="719709" y="544232"/>
                  <a:pt x="716852" y="548328"/>
                  <a:pt x="715709" y="548519"/>
                </a:cubicBezTo>
                <a:cubicBezTo>
                  <a:pt x="714566" y="548709"/>
                  <a:pt x="708184" y="548328"/>
                  <a:pt x="703326" y="548614"/>
                </a:cubicBezTo>
                <a:lnTo>
                  <a:pt x="698945" y="548805"/>
                </a:lnTo>
                <a:lnTo>
                  <a:pt x="697992" y="548805"/>
                </a:lnTo>
                <a:cubicBezTo>
                  <a:pt x="696944" y="549186"/>
                  <a:pt x="696182" y="548900"/>
                  <a:pt x="696087" y="548138"/>
                </a:cubicBezTo>
                <a:cubicBezTo>
                  <a:pt x="696087" y="547376"/>
                  <a:pt x="696182" y="545661"/>
                  <a:pt x="696182" y="544232"/>
                </a:cubicBezTo>
                <a:cubicBezTo>
                  <a:pt x="696087" y="542804"/>
                  <a:pt x="699611" y="539851"/>
                  <a:pt x="701516" y="540137"/>
                </a:cubicBezTo>
                <a:lnTo>
                  <a:pt x="703040" y="540422"/>
                </a:lnTo>
                <a:lnTo>
                  <a:pt x="704469" y="540708"/>
                </a:lnTo>
                <a:cubicBezTo>
                  <a:pt x="705707" y="541661"/>
                  <a:pt x="708565" y="542994"/>
                  <a:pt x="710756" y="543566"/>
                </a:cubicBezTo>
                <a:lnTo>
                  <a:pt x="712946" y="543852"/>
                </a:lnTo>
                <a:cubicBezTo>
                  <a:pt x="713994" y="543947"/>
                  <a:pt x="715804" y="543471"/>
                  <a:pt x="716090" y="542899"/>
                </a:cubicBezTo>
                <a:lnTo>
                  <a:pt x="717233" y="540518"/>
                </a:lnTo>
                <a:cubicBezTo>
                  <a:pt x="718185" y="537851"/>
                  <a:pt x="720757" y="535565"/>
                  <a:pt x="722757" y="535565"/>
                </a:cubicBezTo>
                <a:lnTo>
                  <a:pt x="723424" y="534707"/>
                </a:lnTo>
                <a:cubicBezTo>
                  <a:pt x="724853" y="532898"/>
                  <a:pt x="724853" y="530040"/>
                  <a:pt x="726662" y="528612"/>
                </a:cubicBezTo>
                <a:lnTo>
                  <a:pt x="730091" y="525945"/>
                </a:lnTo>
                <a:cubicBezTo>
                  <a:pt x="728091" y="523658"/>
                  <a:pt x="725519" y="521658"/>
                  <a:pt x="724281" y="521468"/>
                </a:cubicBezTo>
                <a:cubicBezTo>
                  <a:pt x="723043" y="521277"/>
                  <a:pt x="719233" y="522801"/>
                  <a:pt x="719233" y="525564"/>
                </a:cubicBezTo>
                <a:cubicBezTo>
                  <a:pt x="719233" y="528326"/>
                  <a:pt x="716756" y="535565"/>
                  <a:pt x="713899" y="535660"/>
                </a:cubicBezTo>
                <a:lnTo>
                  <a:pt x="712184" y="537565"/>
                </a:lnTo>
                <a:cubicBezTo>
                  <a:pt x="710089" y="539946"/>
                  <a:pt x="708089" y="540232"/>
                  <a:pt x="704945" y="538041"/>
                </a:cubicBezTo>
                <a:lnTo>
                  <a:pt x="703517" y="537184"/>
                </a:lnTo>
                <a:cubicBezTo>
                  <a:pt x="700469" y="538613"/>
                  <a:pt x="696754" y="541756"/>
                  <a:pt x="695325" y="544137"/>
                </a:cubicBezTo>
                <a:cubicBezTo>
                  <a:pt x="693896" y="546519"/>
                  <a:pt x="686467" y="548709"/>
                  <a:pt x="687610" y="547185"/>
                </a:cubicBezTo>
                <a:cubicBezTo>
                  <a:pt x="688753" y="545661"/>
                  <a:pt x="692468" y="540994"/>
                  <a:pt x="693134" y="539946"/>
                </a:cubicBezTo>
                <a:cubicBezTo>
                  <a:pt x="693801" y="538898"/>
                  <a:pt x="689705" y="536231"/>
                  <a:pt x="688943" y="534517"/>
                </a:cubicBezTo>
                <a:lnTo>
                  <a:pt x="687800" y="533755"/>
                </a:lnTo>
                <a:lnTo>
                  <a:pt x="685133" y="531850"/>
                </a:lnTo>
                <a:cubicBezTo>
                  <a:pt x="683419" y="529278"/>
                  <a:pt x="681514" y="526326"/>
                  <a:pt x="680847" y="525373"/>
                </a:cubicBezTo>
                <a:cubicBezTo>
                  <a:pt x="680180" y="524421"/>
                  <a:pt x="676656" y="527564"/>
                  <a:pt x="675608" y="529183"/>
                </a:cubicBezTo>
                <a:lnTo>
                  <a:pt x="675608" y="530612"/>
                </a:lnTo>
                <a:lnTo>
                  <a:pt x="675608" y="531469"/>
                </a:lnTo>
                <a:cubicBezTo>
                  <a:pt x="675894" y="532612"/>
                  <a:pt x="675132" y="535660"/>
                  <a:pt x="673894" y="538137"/>
                </a:cubicBezTo>
                <a:cubicBezTo>
                  <a:pt x="672656" y="540613"/>
                  <a:pt x="672275" y="548138"/>
                  <a:pt x="671798" y="548233"/>
                </a:cubicBezTo>
                <a:cubicBezTo>
                  <a:pt x="671322" y="548423"/>
                  <a:pt x="669608" y="548138"/>
                  <a:pt x="669131" y="547376"/>
                </a:cubicBezTo>
                <a:cubicBezTo>
                  <a:pt x="668655" y="546614"/>
                  <a:pt x="665893" y="543756"/>
                  <a:pt x="664655" y="542518"/>
                </a:cubicBezTo>
                <a:cubicBezTo>
                  <a:pt x="663416" y="541375"/>
                  <a:pt x="669036" y="538518"/>
                  <a:pt x="669703" y="537565"/>
                </a:cubicBezTo>
                <a:cubicBezTo>
                  <a:pt x="670370" y="536613"/>
                  <a:pt x="670274" y="534898"/>
                  <a:pt x="668179" y="536231"/>
                </a:cubicBezTo>
                <a:cubicBezTo>
                  <a:pt x="666083" y="537565"/>
                  <a:pt x="659892" y="533850"/>
                  <a:pt x="658559" y="534136"/>
                </a:cubicBezTo>
                <a:cubicBezTo>
                  <a:pt x="657225" y="534517"/>
                  <a:pt x="658654" y="538708"/>
                  <a:pt x="659225" y="540137"/>
                </a:cubicBezTo>
                <a:lnTo>
                  <a:pt x="659416" y="541375"/>
                </a:lnTo>
                <a:lnTo>
                  <a:pt x="659606" y="542708"/>
                </a:lnTo>
                <a:cubicBezTo>
                  <a:pt x="659511" y="544042"/>
                  <a:pt x="656558" y="544804"/>
                  <a:pt x="652939" y="544232"/>
                </a:cubicBezTo>
                <a:lnTo>
                  <a:pt x="649986" y="544423"/>
                </a:lnTo>
                <a:lnTo>
                  <a:pt x="649510" y="544423"/>
                </a:lnTo>
                <a:cubicBezTo>
                  <a:pt x="649034" y="547376"/>
                  <a:pt x="647986" y="549471"/>
                  <a:pt x="647224" y="548995"/>
                </a:cubicBezTo>
                <a:cubicBezTo>
                  <a:pt x="646462" y="548519"/>
                  <a:pt x="642176" y="548709"/>
                  <a:pt x="639509" y="549471"/>
                </a:cubicBezTo>
                <a:lnTo>
                  <a:pt x="639413" y="549376"/>
                </a:lnTo>
                <a:lnTo>
                  <a:pt x="637889" y="546614"/>
                </a:lnTo>
                <a:cubicBezTo>
                  <a:pt x="640652" y="546233"/>
                  <a:pt x="642557" y="544995"/>
                  <a:pt x="642176" y="543852"/>
                </a:cubicBezTo>
                <a:cubicBezTo>
                  <a:pt x="641795" y="542804"/>
                  <a:pt x="639223" y="540327"/>
                  <a:pt x="637604" y="542042"/>
                </a:cubicBezTo>
                <a:cubicBezTo>
                  <a:pt x="635984" y="543661"/>
                  <a:pt x="630079" y="547757"/>
                  <a:pt x="627602" y="547757"/>
                </a:cubicBezTo>
                <a:cubicBezTo>
                  <a:pt x="625126" y="547757"/>
                  <a:pt x="618554" y="547566"/>
                  <a:pt x="618554" y="547376"/>
                </a:cubicBezTo>
                <a:cubicBezTo>
                  <a:pt x="618554" y="547185"/>
                  <a:pt x="619792" y="546519"/>
                  <a:pt x="621506" y="546328"/>
                </a:cubicBezTo>
                <a:cubicBezTo>
                  <a:pt x="623221" y="546138"/>
                  <a:pt x="627888" y="544232"/>
                  <a:pt x="627888" y="542423"/>
                </a:cubicBezTo>
                <a:cubicBezTo>
                  <a:pt x="627888" y="540613"/>
                  <a:pt x="634746" y="538518"/>
                  <a:pt x="635984" y="538232"/>
                </a:cubicBezTo>
                <a:cubicBezTo>
                  <a:pt x="637318" y="538041"/>
                  <a:pt x="641033" y="536613"/>
                  <a:pt x="641509" y="535946"/>
                </a:cubicBezTo>
                <a:lnTo>
                  <a:pt x="641318" y="535470"/>
                </a:lnTo>
                <a:cubicBezTo>
                  <a:pt x="641128" y="534898"/>
                  <a:pt x="639890" y="533946"/>
                  <a:pt x="639509" y="534041"/>
                </a:cubicBezTo>
                <a:cubicBezTo>
                  <a:pt x="632936" y="535755"/>
                  <a:pt x="626555" y="537851"/>
                  <a:pt x="619411" y="537660"/>
                </a:cubicBezTo>
                <a:lnTo>
                  <a:pt x="614648" y="537470"/>
                </a:lnTo>
                <a:cubicBezTo>
                  <a:pt x="612362" y="540422"/>
                  <a:pt x="609505" y="543375"/>
                  <a:pt x="608362" y="543947"/>
                </a:cubicBezTo>
                <a:cubicBezTo>
                  <a:pt x="607219" y="544518"/>
                  <a:pt x="604647" y="541470"/>
                  <a:pt x="604076" y="540994"/>
                </a:cubicBezTo>
                <a:cubicBezTo>
                  <a:pt x="603504" y="540613"/>
                  <a:pt x="600742" y="539375"/>
                  <a:pt x="599408" y="538803"/>
                </a:cubicBezTo>
                <a:cubicBezTo>
                  <a:pt x="598170" y="538327"/>
                  <a:pt x="595122" y="536422"/>
                  <a:pt x="595789" y="535851"/>
                </a:cubicBezTo>
                <a:cubicBezTo>
                  <a:pt x="596551" y="535279"/>
                  <a:pt x="599313" y="534041"/>
                  <a:pt x="600361" y="534422"/>
                </a:cubicBezTo>
                <a:lnTo>
                  <a:pt x="600647" y="535089"/>
                </a:lnTo>
                <a:lnTo>
                  <a:pt x="602361" y="538518"/>
                </a:lnTo>
                <a:cubicBezTo>
                  <a:pt x="605981" y="537946"/>
                  <a:pt x="609600" y="537184"/>
                  <a:pt x="610362" y="536708"/>
                </a:cubicBezTo>
                <a:cubicBezTo>
                  <a:pt x="611124" y="536231"/>
                  <a:pt x="612458" y="533660"/>
                  <a:pt x="612458" y="532422"/>
                </a:cubicBezTo>
                <a:cubicBezTo>
                  <a:pt x="612458" y="531183"/>
                  <a:pt x="607314" y="528993"/>
                  <a:pt x="605600" y="528707"/>
                </a:cubicBezTo>
                <a:lnTo>
                  <a:pt x="605504" y="528230"/>
                </a:lnTo>
                <a:cubicBezTo>
                  <a:pt x="603980" y="521277"/>
                  <a:pt x="599408" y="525182"/>
                  <a:pt x="598551" y="527564"/>
                </a:cubicBezTo>
                <a:cubicBezTo>
                  <a:pt x="597027" y="531850"/>
                  <a:pt x="592074" y="532231"/>
                  <a:pt x="589026" y="534517"/>
                </a:cubicBezTo>
                <a:lnTo>
                  <a:pt x="586359" y="536613"/>
                </a:lnTo>
                <a:cubicBezTo>
                  <a:pt x="584549" y="539280"/>
                  <a:pt x="582740" y="540327"/>
                  <a:pt x="582359" y="538994"/>
                </a:cubicBezTo>
                <a:lnTo>
                  <a:pt x="582168" y="537755"/>
                </a:lnTo>
                <a:lnTo>
                  <a:pt x="581787" y="535470"/>
                </a:lnTo>
                <a:cubicBezTo>
                  <a:pt x="578549" y="534231"/>
                  <a:pt x="573786" y="532040"/>
                  <a:pt x="571119" y="530707"/>
                </a:cubicBezTo>
                <a:lnTo>
                  <a:pt x="570643" y="529088"/>
                </a:lnTo>
                <a:cubicBezTo>
                  <a:pt x="569500" y="525087"/>
                  <a:pt x="566452" y="524897"/>
                  <a:pt x="562451" y="524897"/>
                </a:cubicBezTo>
                <a:cubicBezTo>
                  <a:pt x="560737" y="524897"/>
                  <a:pt x="558737" y="523087"/>
                  <a:pt x="557308" y="523468"/>
                </a:cubicBezTo>
                <a:cubicBezTo>
                  <a:pt x="555974" y="523849"/>
                  <a:pt x="555308" y="525849"/>
                  <a:pt x="554165" y="527088"/>
                </a:cubicBezTo>
                <a:lnTo>
                  <a:pt x="553784" y="527469"/>
                </a:lnTo>
                <a:cubicBezTo>
                  <a:pt x="552260" y="527659"/>
                  <a:pt x="552260" y="528421"/>
                  <a:pt x="553688" y="529183"/>
                </a:cubicBezTo>
                <a:cubicBezTo>
                  <a:pt x="555117" y="529945"/>
                  <a:pt x="557784" y="532707"/>
                  <a:pt x="556546" y="533755"/>
                </a:cubicBezTo>
                <a:cubicBezTo>
                  <a:pt x="555308" y="534803"/>
                  <a:pt x="546354" y="531183"/>
                  <a:pt x="547402" y="529945"/>
                </a:cubicBezTo>
                <a:lnTo>
                  <a:pt x="547878" y="528802"/>
                </a:lnTo>
                <a:cubicBezTo>
                  <a:pt x="549402" y="525373"/>
                  <a:pt x="547307" y="523278"/>
                  <a:pt x="543020" y="524706"/>
                </a:cubicBezTo>
                <a:cubicBezTo>
                  <a:pt x="539591" y="525754"/>
                  <a:pt x="538639" y="523373"/>
                  <a:pt x="536543" y="523182"/>
                </a:cubicBezTo>
                <a:lnTo>
                  <a:pt x="533876" y="522896"/>
                </a:lnTo>
                <a:cubicBezTo>
                  <a:pt x="530733" y="523087"/>
                  <a:pt x="524732" y="524135"/>
                  <a:pt x="520637" y="525278"/>
                </a:cubicBezTo>
                <a:lnTo>
                  <a:pt x="518351" y="524230"/>
                </a:lnTo>
                <a:lnTo>
                  <a:pt x="515493" y="522896"/>
                </a:lnTo>
                <a:cubicBezTo>
                  <a:pt x="512921" y="523182"/>
                  <a:pt x="509016" y="523944"/>
                  <a:pt x="506825" y="524611"/>
                </a:cubicBezTo>
                <a:cubicBezTo>
                  <a:pt x="504635" y="525278"/>
                  <a:pt x="497015" y="523182"/>
                  <a:pt x="495300" y="522896"/>
                </a:cubicBezTo>
                <a:cubicBezTo>
                  <a:pt x="493586" y="522611"/>
                  <a:pt x="489299" y="523182"/>
                  <a:pt x="487204" y="522992"/>
                </a:cubicBezTo>
                <a:cubicBezTo>
                  <a:pt x="485108" y="522801"/>
                  <a:pt x="478536" y="522420"/>
                  <a:pt x="476631" y="523944"/>
                </a:cubicBezTo>
                <a:cubicBezTo>
                  <a:pt x="474821" y="525468"/>
                  <a:pt x="467201" y="527088"/>
                  <a:pt x="463963" y="524135"/>
                </a:cubicBezTo>
                <a:lnTo>
                  <a:pt x="459200" y="525278"/>
                </a:lnTo>
                <a:lnTo>
                  <a:pt x="455867" y="526040"/>
                </a:lnTo>
                <a:cubicBezTo>
                  <a:pt x="452438" y="525659"/>
                  <a:pt x="447008" y="525373"/>
                  <a:pt x="443675" y="525373"/>
                </a:cubicBezTo>
                <a:cubicBezTo>
                  <a:pt x="440436" y="525468"/>
                  <a:pt x="431292" y="527373"/>
                  <a:pt x="427482" y="528421"/>
                </a:cubicBezTo>
                <a:cubicBezTo>
                  <a:pt x="423672" y="529373"/>
                  <a:pt x="411766" y="527088"/>
                  <a:pt x="407099" y="527754"/>
                </a:cubicBezTo>
                <a:lnTo>
                  <a:pt x="402431" y="525659"/>
                </a:lnTo>
                <a:lnTo>
                  <a:pt x="399002" y="524039"/>
                </a:lnTo>
                <a:cubicBezTo>
                  <a:pt x="392906" y="525468"/>
                  <a:pt x="386906" y="526802"/>
                  <a:pt x="385763" y="527183"/>
                </a:cubicBezTo>
                <a:cubicBezTo>
                  <a:pt x="384524" y="527469"/>
                  <a:pt x="379476" y="527183"/>
                  <a:pt x="376523" y="527278"/>
                </a:cubicBezTo>
                <a:cubicBezTo>
                  <a:pt x="373571" y="527278"/>
                  <a:pt x="365760" y="528516"/>
                  <a:pt x="365474" y="527849"/>
                </a:cubicBezTo>
                <a:cubicBezTo>
                  <a:pt x="365189" y="527088"/>
                  <a:pt x="363474" y="525849"/>
                  <a:pt x="362426" y="526611"/>
                </a:cubicBezTo>
                <a:cubicBezTo>
                  <a:pt x="361379" y="527373"/>
                  <a:pt x="357664" y="528421"/>
                  <a:pt x="356330" y="527278"/>
                </a:cubicBezTo>
                <a:lnTo>
                  <a:pt x="354997" y="526421"/>
                </a:lnTo>
                <a:lnTo>
                  <a:pt x="354044" y="525849"/>
                </a:lnTo>
                <a:cubicBezTo>
                  <a:pt x="352806" y="525564"/>
                  <a:pt x="351187" y="525945"/>
                  <a:pt x="350425" y="526516"/>
                </a:cubicBezTo>
                <a:cubicBezTo>
                  <a:pt x="349663" y="527183"/>
                  <a:pt x="347186" y="528421"/>
                  <a:pt x="346329" y="527754"/>
                </a:cubicBezTo>
                <a:cubicBezTo>
                  <a:pt x="345472" y="527088"/>
                  <a:pt x="341852" y="528326"/>
                  <a:pt x="341090" y="528802"/>
                </a:cubicBezTo>
                <a:cubicBezTo>
                  <a:pt x="340328" y="529278"/>
                  <a:pt x="336233" y="529945"/>
                  <a:pt x="332232" y="530612"/>
                </a:cubicBezTo>
                <a:lnTo>
                  <a:pt x="328708" y="529469"/>
                </a:lnTo>
                <a:cubicBezTo>
                  <a:pt x="326898" y="528897"/>
                  <a:pt x="325088" y="528135"/>
                  <a:pt x="323279" y="527373"/>
                </a:cubicBezTo>
                <a:cubicBezTo>
                  <a:pt x="320993" y="526421"/>
                  <a:pt x="318992" y="523468"/>
                  <a:pt x="315849" y="526516"/>
                </a:cubicBezTo>
                <a:cubicBezTo>
                  <a:pt x="315563" y="526802"/>
                  <a:pt x="313754" y="526421"/>
                  <a:pt x="313277" y="525945"/>
                </a:cubicBezTo>
                <a:cubicBezTo>
                  <a:pt x="309848" y="522801"/>
                  <a:pt x="308229" y="521849"/>
                  <a:pt x="304705" y="526706"/>
                </a:cubicBezTo>
                <a:lnTo>
                  <a:pt x="302324" y="529945"/>
                </a:lnTo>
                <a:cubicBezTo>
                  <a:pt x="300609" y="526040"/>
                  <a:pt x="298609" y="523658"/>
                  <a:pt x="297847" y="524611"/>
                </a:cubicBezTo>
                <a:cubicBezTo>
                  <a:pt x="297085" y="525564"/>
                  <a:pt x="294323" y="527469"/>
                  <a:pt x="293751" y="526421"/>
                </a:cubicBezTo>
                <a:cubicBezTo>
                  <a:pt x="293084" y="525468"/>
                  <a:pt x="290417" y="522896"/>
                  <a:pt x="288893" y="522515"/>
                </a:cubicBezTo>
                <a:cubicBezTo>
                  <a:pt x="287369" y="522135"/>
                  <a:pt x="283559" y="525659"/>
                  <a:pt x="282607" y="526516"/>
                </a:cubicBezTo>
                <a:cubicBezTo>
                  <a:pt x="281750" y="527373"/>
                  <a:pt x="278511" y="525849"/>
                  <a:pt x="278035" y="526611"/>
                </a:cubicBezTo>
                <a:cubicBezTo>
                  <a:pt x="277559" y="527373"/>
                  <a:pt x="276606" y="527659"/>
                  <a:pt x="276892" y="525754"/>
                </a:cubicBezTo>
                <a:cubicBezTo>
                  <a:pt x="277178" y="523849"/>
                  <a:pt x="271272" y="527088"/>
                  <a:pt x="270891" y="527183"/>
                </a:cubicBezTo>
                <a:lnTo>
                  <a:pt x="270510" y="527278"/>
                </a:lnTo>
                <a:cubicBezTo>
                  <a:pt x="266605" y="528326"/>
                  <a:pt x="266510" y="522325"/>
                  <a:pt x="261652" y="524325"/>
                </a:cubicBezTo>
                <a:lnTo>
                  <a:pt x="259080" y="525373"/>
                </a:lnTo>
                <a:cubicBezTo>
                  <a:pt x="255461" y="525373"/>
                  <a:pt x="251651" y="525182"/>
                  <a:pt x="250603" y="524992"/>
                </a:cubicBezTo>
                <a:cubicBezTo>
                  <a:pt x="249555" y="524897"/>
                  <a:pt x="245745" y="525564"/>
                  <a:pt x="243269" y="525659"/>
                </a:cubicBezTo>
                <a:cubicBezTo>
                  <a:pt x="240792" y="525754"/>
                  <a:pt x="233553" y="523944"/>
                  <a:pt x="232220" y="525564"/>
                </a:cubicBezTo>
                <a:lnTo>
                  <a:pt x="230600" y="526421"/>
                </a:lnTo>
                <a:lnTo>
                  <a:pt x="229648" y="526897"/>
                </a:lnTo>
                <a:cubicBezTo>
                  <a:pt x="227838" y="526516"/>
                  <a:pt x="224790" y="525087"/>
                  <a:pt x="222980" y="523849"/>
                </a:cubicBezTo>
                <a:cubicBezTo>
                  <a:pt x="221075" y="522611"/>
                  <a:pt x="211455" y="525849"/>
                  <a:pt x="210503" y="524706"/>
                </a:cubicBezTo>
                <a:cubicBezTo>
                  <a:pt x="209550" y="523563"/>
                  <a:pt x="205740" y="521754"/>
                  <a:pt x="204502" y="522896"/>
                </a:cubicBezTo>
                <a:cubicBezTo>
                  <a:pt x="203359" y="524039"/>
                  <a:pt x="198977" y="521658"/>
                  <a:pt x="198311" y="522230"/>
                </a:cubicBezTo>
                <a:lnTo>
                  <a:pt x="197739" y="522801"/>
                </a:lnTo>
                <a:cubicBezTo>
                  <a:pt x="197072" y="523468"/>
                  <a:pt x="196310" y="524802"/>
                  <a:pt x="195739" y="524802"/>
                </a:cubicBezTo>
                <a:cubicBezTo>
                  <a:pt x="193643" y="524706"/>
                  <a:pt x="189928" y="526230"/>
                  <a:pt x="190214" y="522706"/>
                </a:cubicBezTo>
                <a:lnTo>
                  <a:pt x="190310" y="521754"/>
                </a:lnTo>
                <a:cubicBezTo>
                  <a:pt x="192786" y="520611"/>
                  <a:pt x="193929" y="519277"/>
                  <a:pt x="192786" y="518705"/>
                </a:cubicBezTo>
                <a:cubicBezTo>
                  <a:pt x="191643" y="518134"/>
                  <a:pt x="187928" y="517658"/>
                  <a:pt x="187071" y="518801"/>
                </a:cubicBezTo>
                <a:cubicBezTo>
                  <a:pt x="186214" y="519944"/>
                  <a:pt x="182309" y="522611"/>
                  <a:pt x="182404" y="519944"/>
                </a:cubicBezTo>
                <a:lnTo>
                  <a:pt x="182309" y="518610"/>
                </a:lnTo>
                <a:cubicBezTo>
                  <a:pt x="182213" y="517944"/>
                  <a:pt x="181642" y="516896"/>
                  <a:pt x="181451" y="516896"/>
                </a:cubicBezTo>
                <a:lnTo>
                  <a:pt x="179356" y="517181"/>
                </a:lnTo>
                <a:cubicBezTo>
                  <a:pt x="177070" y="517563"/>
                  <a:pt x="175641" y="516324"/>
                  <a:pt x="176213" y="514324"/>
                </a:cubicBezTo>
                <a:lnTo>
                  <a:pt x="172498" y="515181"/>
                </a:lnTo>
                <a:lnTo>
                  <a:pt x="171831" y="515372"/>
                </a:lnTo>
                <a:cubicBezTo>
                  <a:pt x="171164" y="516038"/>
                  <a:pt x="168783" y="515943"/>
                  <a:pt x="166402" y="515181"/>
                </a:cubicBezTo>
                <a:cubicBezTo>
                  <a:pt x="164021" y="514419"/>
                  <a:pt x="154972" y="514419"/>
                  <a:pt x="152305" y="514514"/>
                </a:cubicBezTo>
                <a:cubicBezTo>
                  <a:pt x="149638" y="514610"/>
                  <a:pt x="141351" y="511371"/>
                  <a:pt x="139160" y="511657"/>
                </a:cubicBezTo>
                <a:cubicBezTo>
                  <a:pt x="136970" y="511847"/>
                  <a:pt x="131255" y="512895"/>
                  <a:pt x="130397" y="510800"/>
                </a:cubicBezTo>
                <a:cubicBezTo>
                  <a:pt x="129540" y="508704"/>
                  <a:pt x="119539" y="507466"/>
                  <a:pt x="118682" y="507656"/>
                </a:cubicBezTo>
                <a:lnTo>
                  <a:pt x="118586" y="507466"/>
                </a:lnTo>
                <a:lnTo>
                  <a:pt x="113919" y="501751"/>
                </a:lnTo>
                <a:cubicBezTo>
                  <a:pt x="105728" y="500894"/>
                  <a:pt x="98298" y="500037"/>
                  <a:pt x="97536" y="499751"/>
                </a:cubicBezTo>
                <a:cubicBezTo>
                  <a:pt x="96774" y="499560"/>
                  <a:pt x="93059" y="499655"/>
                  <a:pt x="90107" y="499465"/>
                </a:cubicBezTo>
                <a:cubicBezTo>
                  <a:pt x="87154" y="499274"/>
                  <a:pt x="75152" y="499941"/>
                  <a:pt x="69818" y="500322"/>
                </a:cubicBezTo>
                <a:lnTo>
                  <a:pt x="68771" y="494893"/>
                </a:lnTo>
                <a:cubicBezTo>
                  <a:pt x="68675" y="494321"/>
                  <a:pt x="66580" y="493274"/>
                  <a:pt x="66104" y="493464"/>
                </a:cubicBezTo>
                <a:lnTo>
                  <a:pt x="63056" y="494893"/>
                </a:lnTo>
                <a:cubicBezTo>
                  <a:pt x="60008" y="493750"/>
                  <a:pt x="56864" y="492036"/>
                  <a:pt x="56007" y="491178"/>
                </a:cubicBezTo>
                <a:cubicBezTo>
                  <a:pt x="55245" y="490226"/>
                  <a:pt x="49911" y="488511"/>
                  <a:pt x="48387" y="487845"/>
                </a:cubicBezTo>
                <a:cubicBezTo>
                  <a:pt x="46863" y="487178"/>
                  <a:pt x="42005" y="485939"/>
                  <a:pt x="41434" y="486130"/>
                </a:cubicBezTo>
                <a:cubicBezTo>
                  <a:pt x="40767" y="486321"/>
                  <a:pt x="38576" y="485749"/>
                  <a:pt x="38100" y="484320"/>
                </a:cubicBezTo>
                <a:lnTo>
                  <a:pt x="37147" y="483368"/>
                </a:lnTo>
                <a:cubicBezTo>
                  <a:pt x="36576" y="482891"/>
                  <a:pt x="34671" y="482796"/>
                  <a:pt x="33814" y="483177"/>
                </a:cubicBezTo>
                <a:cubicBezTo>
                  <a:pt x="30385" y="484606"/>
                  <a:pt x="26575" y="484892"/>
                  <a:pt x="24194" y="485082"/>
                </a:cubicBezTo>
                <a:cubicBezTo>
                  <a:pt x="18955" y="485368"/>
                  <a:pt x="21527" y="483463"/>
                  <a:pt x="21812" y="481463"/>
                </a:cubicBezTo>
                <a:cubicBezTo>
                  <a:pt x="22003" y="480415"/>
                  <a:pt x="18669" y="479081"/>
                  <a:pt x="22860" y="478605"/>
                </a:cubicBezTo>
                <a:cubicBezTo>
                  <a:pt x="24765" y="478415"/>
                  <a:pt x="26670" y="477653"/>
                  <a:pt x="28480" y="476986"/>
                </a:cubicBezTo>
                <a:cubicBezTo>
                  <a:pt x="30480" y="476129"/>
                  <a:pt x="30099" y="475271"/>
                  <a:pt x="28575" y="474033"/>
                </a:cubicBezTo>
                <a:lnTo>
                  <a:pt x="26956" y="472605"/>
                </a:lnTo>
                <a:cubicBezTo>
                  <a:pt x="28670" y="471366"/>
                  <a:pt x="31909" y="468795"/>
                  <a:pt x="34195" y="466889"/>
                </a:cubicBezTo>
                <a:cubicBezTo>
                  <a:pt x="36576" y="465080"/>
                  <a:pt x="39338" y="457936"/>
                  <a:pt x="36767" y="457555"/>
                </a:cubicBezTo>
                <a:lnTo>
                  <a:pt x="34862" y="457746"/>
                </a:lnTo>
                <a:lnTo>
                  <a:pt x="32671" y="457936"/>
                </a:lnTo>
                <a:cubicBezTo>
                  <a:pt x="30290" y="458698"/>
                  <a:pt x="26670" y="458507"/>
                  <a:pt x="24670" y="457555"/>
                </a:cubicBezTo>
                <a:cubicBezTo>
                  <a:pt x="22574" y="456603"/>
                  <a:pt x="23051" y="448316"/>
                  <a:pt x="23908" y="444982"/>
                </a:cubicBezTo>
                <a:cubicBezTo>
                  <a:pt x="24670" y="441648"/>
                  <a:pt x="26480" y="432885"/>
                  <a:pt x="26194" y="432790"/>
                </a:cubicBezTo>
                <a:cubicBezTo>
                  <a:pt x="25908" y="432695"/>
                  <a:pt x="23336" y="434123"/>
                  <a:pt x="21527" y="436029"/>
                </a:cubicBezTo>
                <a:lnTo>
                  <a:pt x="19050" y="432885"/>
                </a:lnTo>
                <a:lnTo>
                  <a:pt x="17812" y="431266"/>
                </a:lnTo>
                <a:cubicBezTo>
                  <a:pt x="18288" y="429742"/>
                  <a:pt x="19717" y="426980"/>
                  <a:pt x="21050" y="425265"/>
                </a:cubicBezTo>
                <a:lnTo>
                  <a:pt x="18764" y="424408"/>
                </a:lnTo>
                <a:lnTo>
                  <a:pt x="17526" y="423932"/>
                </a:lnTo>
                <a:cubicBezTo>
                  <a:pt x="14669" y="425170"/>
                  <a:pt x="12954" y="424884"/>
                  <a:pt x="13716" y="423265"/>
                </a:cubicBezTo>
                <a:lnTo>
                  <a:pt x="13907" y="421931"/>
                </a:lnTo>
                <a:lnTo>
                  <a:pt x="14383" y="418121"/>
                </a:lnTo>
                <a:cubicBezTo>
                  <a:pt x="12383" y="414407"/>
                  <a:pt x="10478" y="409930"/>
                  <a:pt x="10287" y="408311"/>
                </a:cubicBezTo>
                <a:cubicBezTo>
                  <a:pt x="10097" y="406596"/>
                  <a:pt x="12668" y="401167"/>
                  <a:pt x="16478" y="399643"/>
                </a:cubicBezTo>
                <a:cubicBezTo>
                  <a:pt x="20288" y="398119"/>
                  <a:pt x="20288" y="389451"/>
                  <a:pt x="17526" y="390118"/>
                </a:cubicBezTo>
                <a:lnTo>
                  <a:pt x="15907" y="391261"/>
                </a:lnTo>
                <a:lnTo>
                  <a:pt x="14478" y="392595"/>
                </a:lnTo>
                <a:cubicBezTo>
                  <a:pt x="12478" y="393642"/>
                  <a:pt x="8668" y="391928"/>
                  <a:pt x="5906" y="388594"/>
                </a:cubicBezTo>
                <a:lnTo>
                  <a:pt x="7334" y="385832"/>
                </a:lnTo>
                <a:cubicBezTo>
                  <a:pt x="7811" y="384974"/>
                  <a:pt x="7715" y="383831"/>
                  <a:pt x="8287" y="382974"/>
                </a:cubicBezTo>
                <a:cubicBezTo>
                  <a:pt x="9620" y="380974"/>
                  <a:pt x="11335" y="379069"/>
                  <a:pt x="12764" y="377164"/>
                </a:cubicBezTo>
                <a:cubicBezTo>
                  <a:pt x="14478" y="374973"/>
                  <a:pt x="16383" y="380021"/>
                  <a:pt x="18383" y="376973"/>
                </a:cubicBezTo>
                <a:lnTo>
                  <a:pt x="18955" y="376116"/>
                </a:lnTo>
                <a:cubicBezTo>
                  <a:pt x="21336" y="375735"/>
                  <a:pt x="21050" y="374783"/>
                  <a:pt x="18383" y="374021"/>
                </a:cubicBezTo>
                <a:lnTo>
                  <a:pt x="18288" y="373163"/>
                </a:lnTo>
                <a:cubicBezTo>
                  <a:pt x="18098" y="371830"/>
                  <a:pt x="19431" y="370211"/>
                  <a:pt x="20479" y="368877"/>
                </a:cubicBezTo>
                <a:cubicBezTo>
                  <a:pt x="21050" y="368211"/>
                  <a:pt x="22765" y="368306"/>
                  <a:pt x="23717" y="367734"/>
                </a:cubicBezTo>
                <a:cubicBezTo>
                  <a:pt x="26003" y="366401"/>
                  <a:pt x="26670" y="362496"/>
                  <a:pt x="24479" y="361924"/>
                </a:cubicBezTo>
                <a:cubicBezTo>
                  <a:pt x="21622" y="361162"/>
                  <a:pt x="20860" y="360305"/>
                  <a:pt x="19812" y="358209"/>
                </a:cubicBezTo>
                <a:lnTo>
                  <a:pt x="19241" y="357162"/>
                </a:lnTo>
                <a:cubicBezTo>
                  <a:pt x="15240" y="356780"/>
                  <a:pt x="15621" y="355352"/>
                  <a:pt x="20098" y="354018"/>
                </a:cubicBezTo>
                <a:cubicBezTo>
                  <a:pt x="24575" y="352685"/>
                  <a:pt x="36576" y="346970"/>
                  <a:pt x="42196" y="350018"/>
                </a:cubicBezTo>
                <a:lnTo>
                  <a:pt x="48959" y="349065"/>
                </a:lnTo>
                <a:cubicBezTo>
                  <a:pt x="50292" y="348875"/>
                  <a:pt x="53150" y="351351"/>
                  <a:pt x="53721" y="352971"/>
                </a:cubicBezTo>
                <a:lnTo>
                  <a:pt x="55150" y="356971"/>
                </a:lnTo>
                <a:cubicBezTo>
                  <a:pt x="58388" y="355828"/>
                  <a:pt x="60198" y="353256"/>
                  <a:pt x="59055" y="351351"/>
                </a:cubicBezTo>
                <a:lnTo>
                  <a:pt x="59246" y="349732"/>
                </a:lnTo>
                <a:cubicBezTo>
                  <a:pt x="59817" y="344779"/>
                  <a:pt x="60865" y="339826"/>
                  <a:pt x="62198" y="334968"/>
                </a:cubicBezTo>
                <a:lnTo>
                  <a:pt x="62484" y="333921"/>
                </a:lnTo>
                <a:cubicBezTo>
                  <a:pt x="64294" y="333063"/>
                  <a:pt x="66580" y="332015"/>
                  <a:pt x="67532" y="331635"/>
                </a:cubicBezTo>
                <a:cubicBezTo>
                  <a:pt x="68485" y="331254"/>
                  <a:pt x="70961" y="328301"/>
                  <a:pt x="72676" y="328301"/>
                </a:cubicBezTo>
                <a:cubicBezTo>
                  <a:pt x="74390" y="328301"/>
                  <a:pt x="79534" y="327539"/>
                  <a:pt x="80201" y="327253"/>
                </a:cubicBezTo>
                <a:cubicBezTo>
                  <a:pt x="80867" y="326872"/>
                  <a:pt x="82868" y="325253"/>
                  <a:pt x="83630" y="324491"/>
                </a:cubicBezTo>
                <a:cubicBezTo>
                  <a:pt x="84392" y="323824"/>
                  <a:pt x="87916" y="326491"/>
                  <a:pt x="88487" y="326872"/>
                </a:cubicBezTo>
                <a:cubicBezTo>
                  <a:pt x="89059" y="327348"/>
                  <a:pt x="92012" y="327824"/>
                  <a:pt x="92297" y="325920"/>
                </a:cubicBezTo>
                <a:cubicBezTo>
                  <a:pt x="92583" y="323919"/>
                  <a:pt x="94869" y="320586"/>
                  <a:pt x="97060" y="321824"/>
                </a:cubicBezTo>
                <a:cubicBezTo>
                  <a:pt x="99251" y="323062"/>
                  <a:pt x="105061" y="320395"/>
                  <a:pt x="104680" y="320014"/>
                </a:cubicBezTo>
                <a:cubicBezTo>
                  <a:pt x="104204" y="319633"/>
                  <a:pt x="104204" y="318014"/>
                  <a:pt x="105442" y="317347"/>
                </a:cubicBezTo>
                <a:lnTo>
                  <a:pt x="106204" y="317633"/>
                </a:lnTo>
                <a:cubicBezTo>
                  <a:pt x="109252" y="318680"/>
                  <a:pt x="112681" y="322681"/>
                  <a:pt x="113633" y="316299"/>
                </a:cubicBezTo>
                <a:lnTo>
                  <a:pt x="113633" y="316204"/>
                </a:lnTo>
                <a:cubicBezTo>
                  <a:pt x="114586" y="316204"/>
                  <a:pt x="116777" y="316585"/>
                  <a:pt x="118682" y="317061"/>
                </a:cubicBezTo>
                <a:cubicBezTo>
                  <a:pt x="120491" y="317538"/>
                  <a:pt x="126492" y="315537"/>
                  <a:pt x="128207" y="315442"/>
                </a:cubicBezTo>
                <a:cubicBezTo>
                  <a:pt x="129921" y="315347"/>
                  <a:pt x="135350" y="315823"/>
                  <a:pt x="138017" y="315823"/>
                </a:cubicBezTo>
                <a:cubicBezTo>
                  <a:pt x="140684" y="315823"/>
                  <a:pt x="145161" y="311822"/>
                  <a:pt x="143351" y="311061"/>
                </a:cubicBezTo>
                <a:cubicBezTo>
                  <a:pt x="141446" y="310298"/>
                  <a:pt x="137351" y="306107"/>
                  <a:pt x="138398" y="303440"/>
                </a:cubicBezTo>
                <a:cubicBezTo>
                  <a:pt x="139446" y="300773"/>
                  <a:pt x="129064" y="293249"/>
                  <a:pt x="129921" y="292963"/>
                </a:cubicBezTo>
                <a:cubicBezTo>
                  <a:pt x="130874" y="292772"/>
                  <a:pt x="131826" y="290391"/>
                  <a:pt x="129064" y="288581"/>
                </a:cubicBezTo>
                <a:lnTo>
                  <a:pt x="129159" y="287057"/>
                </a:lnTo>
                <a:lnTo>
                  <a:pt x="129254" y="283629"/>
                </a:lnTo>
                <a:cubicBezTo>
                  <a:pt x="126492" y="283533"/>
                  <a:pt x="123254" y="282581"/>
                  <a:pt x="122015" y="281533"/>
                </a:cubicBezTo>
                <a:lnTo>
                  <a:pt x="121158" y="280390"/>
                </a:lnTo>
                <a:lnTo>
                  <a:pt x="119253" y="277818"/>
                </a:lnTo>
                <a:cubicBezTo>
                  <a:pt x="120491" y="274865"/>
                  <a:pt x="120587" y="270008"/>
                  <a:pt x="119348" y="266960"/>
                </a:cubicBezTo>
                <a:lnTo>
                  <a:pt x="118586" y="264102"/>
                </a:lnTo>
                <a:lnTo>
                  <a:pt x="118396" y="263245"/>
                </a:lnTo>
                <a:cubicBezTo>
                  <a:pt x="118777" y="262007"/>
                  <a:pt x="121444" y="262293"/>
                  <a:pt x="124206" y="263721"/>
                </a:cubicBezTo>
                <a:cubicBezTo>
                  <a:pt x="126968" y="265150"/>
                  <a:pt x="135541" y="262578"/>
                  <a:pt x="135827" y="262102"/>
                </a:cubicBezTo>
                <a:cubicBezTo>
                  <a:pt x="136017" y="261626"/>
                  <a:pt x="135160" y="259721"/>
                  <a:pt x="133445" y="258959"/>
                </a:cubicBezTo>
                <a:lnTo>
                  <a:pt x="132588" y="259340"/>
                </a:lnTo>
                <a:lnTo>
                  <a:pt x="130683" y="260292"/>
                </a:lnTo>
                <a:cubicBezTo>
                  <a:pt x="128207" y="261530"/>
                  <a:pt x="126587" y="261530"/>
                  <a:pt x="127064" y="260292"/>
                </a:cubicBezTo>
                <a:lnTo>
                  <a:pt x="127445" y="259149"/>
                </a:lnTo>
                <a:lnTo>
                  <a:pt x="127826" y="258006"/>
                </a:lnTo>
                <a:cubicBezTo>
                  <a:pt x="128207" y="256673"/>
                  <a:pt x="127921" y="255815"/>
                  <a:pt x="127254" y="256006"/>
                </a:cubicBezTo>
                <a:cubicBezTo>
                  <a:pt x="126587" y="256196"/>
                  <a:pt x="123634" y="256482"/>
                  <a:pt x="122206" y="256101"/>
                </a:cubicBezTo>
                <a:cubicBezTo>
                  <a:pt x="120777" y="255720"/>
                  <a:pt x="123634" y="250005"/>
                  <a:pt x="124682" y="247148"/>
                </a:cubicBezTo>
                <a:lnTo>
                  <a:pt x="128588" y="246481"/>
                </a:lnTo>
                <a:cubicBezTo>
                  <a:pt x="129350" y="246290"/>
                  <a:pt x="130778" y="246005"/>
                  <a:pt x="130778" y="245814"/>
                </a:cubicBezTo>
                <a:lnTo>
                  <a:pt x="130112" y="239337"/>
                </a:lnTo>
                <a:cubicBezTo>
                  <a:pt x="136303" y="236861"/>
                  <a:pt x="140018" y="234098"/>
                  <a:pt x="138398" y="233241"/>
                </a:cubicBezTo>
                <a:cubicBezTo>
                  <a:pt x="136779" y="232384"/>
                  <a:pt x="130493" y="233432"/>
                  <a:pt x="129540" y="233241"/>
                </a:cubicBezTo>
                <a:cubicBezTo>
                  <a:pt x="128492" y="232955"/>
                  <a:pt x="120968" y="230765"/>
                  <a:pt x="115253" y="228669"/>
                </a:cubicBezTo>
                <a:lnTo>
                  <a:pt x="109157" y="229622"/>
                </a:lnTo>
                <a:cubicBezTo>
                  <a:pt x="106394" y="230098"/>
                  <a:pt x="106109" y="228669"/>
                  <a:pt x="105347" y="226764"/>
                </a:cubicBezTo>
                <a:lnTo>
                  <a:pt x="104299" y="223812"/>
                </a:lnTo>
                <a:cubicBezTo>
                  <a:pt x="102584" y="225621"/>
                  <a:pt x="99155" y="226574"/>
                  <a:pt x="96679" y="225907"/>
                </a:cubicBezTo>
                <a:cubicBezTo>
                  <a:pt x="94202" y="225240"/>
                  <a:pt x="86487" y="222192"/>
                  <a:pt x="84963" y="221049"/>
                </a:cubicBezTo>
                <a:lnTo>
                  <a:pt x="85154" y="220859"/>
                </a:lnTo>
                <a:lnTo>
                  <a:pt x="87249" y="218478"/>
                </a:lnTo>
                <a:cubicBezTo>
                  <a:pt x="85916" y="216096"/>
                  <a:pt x="84296" y="213620"/>
                  <a:pt x="83725" y="213144"/>
                </a:cubicBezTo>
                <a:cubicBezTo>
                  <a:pt x="83153" y="212572"/>
                  <a:pt x="81058" y="211810"/>
                  <a:pt x="80486" y="212572"/>
                </a:cubicBezTo>
                <a:lnTo>
                  <a:pt x="79724" y="213048"/>
                </a:lnTo>
                <a:lnTo>
                  <a:pt x="78677" y="213810"/>
                </a:lnTo>
                <a:cubicBezTo>
                  <a:pt x="77343" y="214477"/>
                  <a:pt x="74581" y="215525"/>
                  <a:pt x="72581" y="216191"/>
                </a:cubicBezTo>
                <a:cubicBezTo>
                  <a:pt x="70580" y="216858"/>
                  <a:pt x="64198" y="217906"/>
                  <a:pt x="63151" y="217144"/>
                </a:cubicBezTo>
                <a:cubicBezTo>
                  <a:pt x="62103" y="216287"/>
                  <a:pt x="60103" y="212763"/>
                  <a:pt x="61151" y="211238"/>
                </a:cubicBezTo>
                <a:cubicBezTo>
                  <a:pt x="62198" y="209810"/>
                  <a:pt x="69723" y="212191"/>
                  <a:pt x="72771" y="212286"/>
                </a:cubicBezTo>
                <a:lnTo>
                  <a:pt x="73247" y="210762"/>
                </a:lnTo>
                <a:cubicBezTo>
                  <a:pt x="73724" y="209048"/>
                  <a:pt x="72104" y="205333"/>
                  <a:pt x="71247" y="205238"/>
                </a:cubicBezTo>
                <a:lnTo>
                  <a:pt x="57912" y="204762"/>
                </a:lnTo>
                <a:cubicBezTo>
                  <a:pt x="59627" y="197237"/>
                  <a:pt x="59531" y="190855"/>
                  <a:pt x="57626" y="190569"/>
                </a:cubicBezTo>
                <a:cubicBezTo>
                  <a:pt x="55721" y="190283"/>
                  <a:pt x="52388" y="193808"/>
                  <a:pt x="51911" y="193427"/>
                </a:cubicBezTo>
                <a:cubicBezTo>
                  <a:pt x="51435" y="193046"/>
                  <a:pt x="50006" y="191807"/>
                  <a:pt x="49816" y="191712"/>
                </a:cubicBezTo>
                <a:cubicBezTo>
                  <a:pt x="49625" y="191617"/>
                  <a:pt x="48578" y="189903"/>
                  <a:pt x="47816" y="188379"/>
                </a:cubicBezTo>
                <a:cubicBezTo>
                  <a:pt x="47054" y="186855"/>
                  <a:pt x="49721" y="181521"/>
                  <a:pt x="50578" y="180187"/>
                </a:cubicBezTo>
                <a:lnTo>
                  <a:pt x="50864" y="178949"/>
                </a:lnTo>
                <a:lnTo>
                  <a:pt x="51054" y="177806"/>
                </a:lnTo>
                <a:cubicBezTo>
                  <a:pt x="50673" y="176472"/>
                  <a:pt x="49340" y="175520"/>
                  <a:pt x="48101" y="175710"/>
                </a:cubicBezTo>
                <a:lnTo>
                  <a:pt x="46958" y="175901"/>
                </a:lnTo>
                <a:lnTo>
                  <a:pt x="46006" y="176091"/>
                </a:lnTo>
                <a:cubicBezTo>
                  <a:pt x="45053" y="176377"/>
                  <a:pt x="43910" y="175901"/>
                  <a:pt x="43529" y="175044"/>
                </a:cubicBezTo>
                <a:lnTo>
                  <a:pt x="43815" y="174663"/>
                </a:lnTo>
                <a:lnTo>
                  <a:pt x="45625" y="172472"/>
                </a:lnTo>
                <a:cubicBezTo>
                  <a:pt x="48673" y="169233"/>
                  <a:pt x="48387" y="167519"/>
                  <a:pt x="44863" y="168757"/>
                </a:cubicBezTo>
                <a:lnTo>
                  <a:pt x="42863" y="168852"/>
                </a:lnTo>
                <a:lnTo>
                  <a:pt x="39148" y="169138"/>
                </a:lnTo>
                <a:cubicBezTo>
                  <a:pt x="34862" y="169043"/>
                  <a:pt x="31147" y="167805"/>
                  <a:pt x="30861" y="166471"/>
                </a:cubicBezTo>
                <a:lnTo>
                  <a:pt x="30956" y="165519"/>
                </a:lnTo>
                <a:lnTo>
                  <a:pt x="31718" y="155517"/>
                </a:lnTo>
                <a:cubicBezTo>
                  <a:pt x="26575" y="151421"/>
                  <a:pt x="21717" y="147707"/>
                  <a:pt x="20860" y="147326"/>
                </a:cubicBezTo>
                <a:lnTo>
                  <a:pt x="20574" y="146849"/>
                </a:lnTo>
                <a:lnTo>
                  <a:pt x="19526" y="144754"/>
                </a:lnTo>
                <a:cubicBezTo>
                  <a:pt x="19907" y="142278"/>
                  <a:pt x="18955" y="138087"/>
                  <a:pt x="17431" y="135515"/>
                </a:cubicBezTo>
                <a:lnTo>
                  <a:pt x="15240" y="134753"/>
                </a:lnTo>
                <a:cubicBezTo>
                  <a:pt x="9811" y="132943"/>
                  <a:pt x="9906" y="129704"/>
                  <a:pt x="10192" y="125990"/>
                </a:cubicBezTo>
                <a:lnTo>
                  <a:pt x="10287" y="124561"/>
                </a:lnTo>
                <a:cubicBezTo>
                  <a:pt x="10287" y="121989"/>
                  <a:pt x="7430" y="120941"/>
                  <a:pt x="4096" y="122180"/>
                </a:cubicBezTo>
                <a:lnTo>
                  <a:pt x="6287" y="118846"/>
                </a:lnTo>
                <a:cubicBezTo>
                  <a:pt x="8382" y="115798"/>
                  <a:pt x="4667" y="115798"/>
                  <a:pt x="3524" y="114560"/>
                </a:cubicBezTo>
                <a:cubicBezTo>
                  <a:pt x="3239" y="114179"/>
                  <a:pt x="1143" y="118560"/>
                  <a:pt x="95" y="114560"/>
                </a:cubicBezTo>
                <a:lnTo>
                  <a:pt x="0" y="113988"/>
                </a:lnTo>
                <a:cubicBezTo>
                  <a:pt x="1715" y="113036"/>
                  <a:pt x="3429" y="112179"/>
                  <a:pt x="3810" y="111988"/>
                </a:cubicBezTo>
                <a:cubicBezTo>
                  <a:pt x="4191" y="111797"/>
                  <a:pt x="3143" y="108559"/>
                  <a:pt x="667" y="105321"/>
                </a:cubicBezTo>
                <a:lnTo>
                  <a:pt x="1524" y="101606"/>
                </a:lnTo>
                <a:cubicBezTo>
                  <a:pt x="1715" y="100653"/>
                  <a:pt x="2572" y="99701"/>
                  <a:pt x="2381" y="98844"/>
                </a:cubicBezTo>
                <a:lnTo>
                  <a:pt x="2286" y="97796"/>
                </a:lnTo>
                <a:cubicBezTo>
                  <a:pt x="1524" y="96748"/>
                  <a:pt x="1715" y="95986"/>
                  <a:pt x="2667" y="96177"/>
                </a:cubicBezTo>
                <a:cubicBezTo>
                  <a:pt x="3715" y="96367"/>
                  <a:pt x="8001" y="95796"/>
                  <a:pt x="9811" y="94367"/>
                </a:cubicBezTo>
                <a:cubicBezTo>
                  <a:pt x="11621" y="92938"/>
                  <a:pt x="8954" y="87413"/>
                  <a:pt x="10287" y="86937"/>
                </a:cubicBezTo>
                <a:lnTo>
                  <a:pt x="10573" y="87128"/>
                </a:lnTo>
                <a:cubicBezTo>
                  <a:pt x="14002" y="89604"/>
                  <a:pt x="16955" y="90080"/>
                  <a:pt x="19907" y="86556"/>
                </a:cubicBezTo>
                <a:lnTo>
                  <a:pt x="22479" y="83508"/>
                </a:lnTo>
                <a:cubicBezTo>
                  <a:pt x="25241" y="85604"/>
                  <a:pt x="27623" y="86461"/>
                  <a:pt x="27908" y="85318"/>
                </a:cubicBezTo>
                <a:cubicBezTo>
                  <a:pt x="28194" y="84175"/>
                  <a:pt x="32480" y="80270"/>
                  <a:pt x="36767" y="79127"/>
                </a:cubicBezTo>
                <a:lnTo>
                  <a:pt x="39719" y="84270"/>
                </a:lnTo>
                <a:lnTo>
                  <a:pt x="41243" y="86937"/>
                </a:lnTo>
                <a:cubicBezTo>
                  <a:pt x="45434" y="83985"/>
                  <a:pt x="48197" y="81318"/>
                  <a:pt x="47339" y="81032"/>
                </a:cubicBezTo>
                <a:cubicBezTo>
                  <a:pt x="46482" y="80841"/>
                  <a:pt x="44387" y="79508"/>
                  <a:pt x="44672" y="78746"/>
                </a:cubicBezTo>
                <a:lnTo>
                  <a:pt x="44863" y="78746"/>
                </a:lnTo>
                <a:cubicBezTo>
                  <a:pt x="46863" y="78841"/>
                  <a:pt x="48863" y="79031"/>
                  <a:pt x="50959" y="79222"/>
                </a:cubicBezTo>
                <a:lnTo>
                  <a:pt x="51911" y="79317"/>
                </a:lnTo>
                <a:cubicBezTo>
                  <a:pt x="52864" y="79603"/>
                  <a:pt x="54102" y="79127"/>
                  <a:pt x="54578" y="78174"/>
                </a:cubicBezTo>
                <a:cubicBezTo>
                  <a:pt x="55055" y="77222"/>
                  <a:pt x="58484" y="77698"/>
                  <a:pt x="58865" y="77127"/>
                </a:cubicBezTo>
                <a:cubicBezTo>
                  <a:pt x="59246" y="76460"/>
                  <a:pt x="61151" y="74650"/>
                  <a:pt x="61817" y="75793"/>
                </a:cubicBezTo>
                <a:cubicBezTo>
                  <a:pt x="62484" y="76936"/>
                  <a:pt x="66294" y="78270"/>
                  <a:pt x="68199" y="75221"/>
                </a:cubicBezTo>
                <a:lnTo>
                  <a:pt x="69723" y="73793"/>
                </a:lnTo>
                <a:lnTo>
                  <a:pt x="70580" y="73031"/>
                </a:lnTo>
                <a:cubicBezTo>
                  <a:pt x="72295" y="72840"/>
                  <a:pt x="75533" y="73412"/>
                  <a:pt x="77724" y="74269"/>
                </a:cubicBezTo>
                <a:cubicBezTo>
                  <a:pt x="79915" y="75221"/>
                  <a:pt x="88011" y="73031"/>
                  <a:pt x="89630" y="74079"/>
                </a:cubicBezTo>
                <a:cubicBezTo>
                  <a:pt x="91250" y="75031"/>
                  <a:pt x="95917" y="77222"/>
                  <a:pt x="97727" y="74460"/>
                </a:cubicBezTo>
                <a:lnTo>
                  <a:pt x="99251" y="72554"/>
                </a:lnTo>
                <a:lnTo>
                  <a:pt x="100775" y="70649"/>
                </a:lnTo>
                <a:cubicBezTo>
                  <a:pt x="103537" y="70459"/>
                  <a:pt x="107061" y="70935"/>
                  <a:pt x="108585" y="71697"/>
                </a:cubicBezTo>
                <a:cubicBezTo>
                  <a:pt x="110109" y="72459"/>
                  <a:pt x="113157" y="68649"/>
                  <a:pt x="115062" y="68745"/>
                </a:cubicBezTo>
                <a:cubicBezTo>
                  <a:pt x="116872" y="68840"/>
                  <a:pt x="122111" y="69888"/>
                  <a:pt x="122777" y="70364"/>
                </a:cubicBezTo>
                <a:cubicBezTo>
                  <a:pt x="123444" y="70840"/>
                  <a:pt x="126683" y="71602"/>
                  <a:pt x="127445" y="70078"/>
                </a:cubicBezTo>
                <a:cubicBezTo>
                  <a:pt x="128207" y="68459"/>
                  <a:pt x="131731" y="64649"/>
                  <a:pt x="133541" y="65220"/>
                </a:cubicBezTo>
                <a:cubicBezTo>
                  <a:pt x="135350" y="65792"/>
                  <a:pt x="139637" y="64935"/>
                  <a:pt x="140970" y="64458"/>
                </a:cubicBezTo>
                <a:cubicBezTo>
                  <a:pt x="142399" y="63887"/>
                  <a:pt x="146399" y="65506"/>
                  <a:pt x="147066" y="65030"/>
                </a:cubicBezTo>
                <a:lnTo>
                  <a:pt x="147161" y="64554"/>
                </a:lnTo>
                <a:lnTo>
                  <a:pt x="147542" y="62744"/>
                </a:lnTo>
                <a:cubicBezTo>
                  <a:pt x="149162" y="63029"/>
                  <a:pt x="153543" y="64458"/>
                  <a:pt x="157163" y="66078"/>
                </a:cubicBezTo>
                <a:lnTo>
                  <a:pt x="157639" y="61124"/>
                </a:lnTo>
                <a:lnTo>
                  <a:pt x="157639" y="60744"/>
                </a:lnTo>
                <a:cubicBezTo>
                  <a:pt x="158401" y="60363"/>
                  <a:pt x="162116" y="59505"/>
                  <a:pt x="165735" y="58648"/>
                </a:cubicBezTo>
                <a:cubicBezTo>
                  <a:pt x="169355" y="57791"/>
                  <a:pt x="181642" y="59696"/>
                  <a:pt x="184880" y="59601"/>
                </a:cubicBezTo>
                <a:lnTo>
                  <a:pt x="187166" y="60172"/>
                </a:lnTo>
                <a:cubicBezTo>
                  <a:pt x="189548" y="60744"/>
                  <a:pt x="191072" y="63411"/>
                  <a:pt x="191262" y="59029"/>
                </a:cubicBezTo>
                <a:cubicBezTo>
                  <a:pt x="191262" y="58553"/>
                  <a:pt x="194024" y="57696"/>
                  <a:pt x="194120" y="57791"/>
                </a:cubicBezTo>
                <a:cubicBezTo>
                  <a:pt x="196977" y="61220"/>
                  <a:pt x="201263" y="58457"/>
                  <a:pt x="202121" y="57505"/>
                </a:cubicBezTo>
                <a:cubicBezTo>
                  <a:pt x="204692" y="54647"/>
                  <a:pt x="208407" y="58553"/>
                  <a:pt x="211169" y="55790"/>
                </a:cubicBezTo>
                <a:lnTo>
                  <a:pt x="212217" y="54743"/>
                </a:lnTo>
                <a:cubicBezTo>
                  <a:pt x="216694" y="56076"/>
                  <a:pt x="220885" y="57219"/>
                  <a:pt x="221552" y="57410"/>
                </a:cubicBezTo>
                <a:cubicBezTo>
                  <a:pt x="222218" y="57505"/>
                  <a:pt x="225743" y="55790"/>
                  <a:pt x="228219" y="53886"/>
                </a:cubicBezTo>
                <a:cubicBezTo>
                  <a:pt x="230696" y="51980"/>
                  <a:pt x="239173" y="55314"/>
                  <a:pt x="239649" y="55124"/>
                </a:cubicBezTo>
                <a:lnTo>
                  <a:pt x="239649" y="54933"/>
                </a:lnTo>
                <a:lnTo>
                  <a:pt x="239459" y="49790"/>
                </a:lnTo>
                <a:cubicBezTo>
                  <a:pt x="243554" y="50838"/>
                  <a:pt x="249746" y="50361"/>
                  <a:pt x="253175" y="48647"/>
                </a:cubicBezTo>
                <a:lnTo>
                  <a:pt x="256127" y="52552"/>
                </a:lnTo>
                <a:lnTo>
                  <a:pt x="257556" y="54457"/>
                </a:lnTo>
                <a:cubicBezTo>
                  <a:pt x="260604" y="53123"/>
                  <a:pt x="264700" y="51409"/>
                  <a:pt x="266510" y="50552"/>
                </a:cubicBezTo>
                <a:lnTo>
                  <a:pt x="268510" y="50171"/>
                </a:lnTo>
                <a:lnTo>
                  <a:pt x="269081" y="50076"/>
                </a:lnTo>
                <a:cubicBezTo>
                  <a:pt x="269748" y="49885"/>
                  <a:pt x="271844" y="49885"/>
                  <a:pt x="273939" y="49980"/>
                </a:cubicBezTo>
                <a:cubicBezTo>
                  <a:pt x="275939" y="50171"/>
                  <a:pt x="283083" y="49599"/>
                  <a:pt x="285179" y="49980"/>
                </a:cubicBezTo>
                <a:cubicBezTo>
                  <a:pt x="287274" y="50361"/>
                  <a:pt x="292608" y="48171"/>
                  <a:pt x="293084" y="48742"/>
                </a:cubicBezTo>
                <a:cubicBezTo>
                  <a:pt x="293656" y="49313"/>
                  <a:pt x="295847" y="50647"/>
                  <a:pt x="296323" y="49885"/>
                </a:cubicBezTo>
                <a:lnTo>
                  <a:pt x="296799" y="49313"/>
                </a:lnTo>
                <a:lnTo>
                  <a:pt x="297371" y="48647"/>
                </a:lnTo>
                <a:cubicBezTo>
                  <a:pt x="298037" y="47980"/>
                  <a:pt x="298704" y="47885"/>
                  <a:pt x="298990" y="48361"/>
                </a:cubicBezTo>
                <a:cubicBezTo>
                  <a:pt x="299180" y="48837"/>
                  <a:pt x="300228" y="50552"/>
                  <a:pt x="300800" y="50838"/>
                </a:cubicBezTo>
                <a:lnTo>
                  <a:pt x="301276" y="50742"/>
                </a:lnTo>
                <a:lnTo>
                  <a:pt x="305086" y="49885"/>
                </a:lnTo>
                <a:cubicBezTo>
                  <a:pt x="309372" y="49123"/>
                  <a:pt x="313563" y="48266"/>
                  <a:pt x="314325" y="47885"/>
                </a:cubicBezTo>
                <a:lnTo>
                  <a:pt x="314897" y="47408"/>
                </a:lnTo>
                <a:lnTo>
                  <a:pt x="318802" y="43789"/>
                </a:lnTo>
                <a:cubicBezTo>
                  <a:pt x="321755" y="47123"/>
                  <a:pt x="324707" y="49028"/>
                  <a:pt x="325469" y="48075"/>
                </a:cubicBezTo>
                <a:cubicBezTo>
                  <a:pt x="326231" y="47028"/>
                  <a:pt x="328708" y="44932"/>
                  <a:pt x="329470" y="45504"/>
                </a:cubicBezTo>
                <a:cubicBezTo>
                  <a:pt x="330232" y="46075"/>
                  <a:pt x="331851" y="43979"/>
                  <a:pt x="331946" y="39979"/>
                </a:cubicBezTo>
                <a:lnTo>
                  <a:pt x="337471" y="44932"/>
                </a:lnTo>
                <a:lnTo>
                  <a:pt x="338423" y="45789"/>
                </a:lnTo>
                <a:cubicBezTo>
                  <a:pt x="341281" y="45313"/>
                  <a:pt x="344996" y="45027"/>
                  <a:pt x="346710" y="45122"/>
                </a:cubicBezTo>
                <a:cubicBezTo>
                  <a:pt x="348425" y="45218"/>
                  <a:pt x="352330" y="46075"/>
                  <a:pt x="352425" y="44837"/>
                </a:cubicBezTo>
                <a:cubicBezTo>
                  <a:pt x="352520" y="43598"/>
                  <a:pt x="358331" y="43408"/>
                  <a:pt x="359188" y="44361"/>
                </a:cubicBezTo>
                <a:cubicBezTo>
                  <a:pt x="360045" y="45218"/>
                  <a:pt x="361664" y="43694"/>
                  <a:pt x="361474" y="39979"/>
                </a:cubicBezTo>
                <a:lnTo>
                  <a:pt x="366903" y="44456"/>
                </a:lnTo>
                <a:cubicBezTo>
                  <a:pt x="367475" y="44932"/>
                  <a:pt x="370904" y="43122"/>
                  <a:pt x="372904" y="42265"/>
                </a:cubicBezTo>
                <a:lnTo>
                  <a:pt x="373952" y="41884"/>
                </a:lnTo>
                <a:cubicBezTo>
                  <a:pt x="374999" y="41313"/>
                  <a:pt x="379476" y="39884"/>
                  <a:pt x="383762" y="38741"/>
                </a:cubicBezTo>
                <a:cubicBezTo>
                  <a:pt x="388144" y="37598"/>
                  <a:pt x="399383" y="42837"/>
                  <a:pt x="400241" y="42837"/>
                </a:cubicBezTo>
                <a:cubicBezTo>
                  <a:pt x="401193" y="42837"/>
                  <a:pt x="406527" y="41979"/>
                  <a:pt x="410242" y="41313"/>
                </a:cubicBezTo>
                <a:cubicBezTo>
                  <a:pt x="413957" y="40646"/>
                  <a:pt x="427577" y="41027"/>
                  <a:pt x="430340" y="41408"/>
                </a:cubicBezTo>
                <a:lnTo>
                  <a:pt x="431483" y="40551"/>
                </a:lnTo>
                <a:lnTo>
                  <a:pt x="434340" y="38455"/>
                </a:lnTo>
                <a:cubicBezTo>
                  <a:pt x="436817" y="39598"/>
                  <a:pt x="440341" y="40741"/>
                  <a:pt x="442151" y="40931"/>
                </a:cubicBezTo>
                <a:lnTo>
                  <a:pt x="443865" y="40931"/>
                </a:lnTo>
                <a:lnTo>
                  <a:pt x="446913" y="40931"/>
                </a:lnTo>
                <a:cubicBezTo>
                  <a:pt x="449961" y="39598"/>
                  <a:pt x="453866" y="38264"/>
                  <a:pt x="455486" y="37883"/>
                </a:cubicBezTo>
                <a:cubicBezTo>
                  <a:pt x="457105" y="37503"/>
                  <a:pt x="465011" y="36836"/>
                  <a:pt x="469297" y="36836"/>
                </a:cubicBezTo>
                <a:lnTo>
                  <a:pt x="473202" y="36740"/>
                </a:lnTo>
                <a:lnTo>
                  <a:pt x="474345" y="36740"/>
                </a:lnTo>
                <a:cubicBezTo>
                  <a:pt x="475583" y="36264"/>
                  <a:pt x="476726" y="36550"/>
                  <a:pt x="476917" y="37503"/>
                </a:cubicBezTo>
                <a:cubicBezTo>
                  <a:pt x="477107" y="38455"/>
                  <a:pt x="481679" y="37883"/>
                  <a:pt x="482346" y="37217"/>
                </a:cubicBezTo>
                <a:cubicBezTo>
                  <a:pt x="483013" y="36455"/>
                  <a:pt x="485775" y="34931"/>
                  <a:pt x="486823" y="35788"/>
                </a:cubicBezTo>
                <a:cubicBezTo>
                  <a:pt x="487871" y="36645"/>
                  <a:pt x="491395" y="37979"/>
                  <a:pt x="492824" y="37312"/>
                </a:cubicBezTo>
                <a:cubicBezTo>
                  <a:pt x="494252" y="36645"/>
                  <a:pt x="500539" y="34645"/>
                  <a:pt x="503396" y="34454"/>
                </a:cubicBezTo>
                <a:lnTo>
                  <a:pt x="504349" y="35693"/>
                </a:lnTo>
                <a:cubicBezTo>
                  <a:pt x="506444" y="38360"/>
                  <a:pt x="508921" y="33026"/>
                  <a:pt x="511207" y="36455"/>
                </a:cubicBezTo>
                <a:lnTo>
                  <a:pt x="512159" y="37883"/>
                </a:lnTo>
                <a:cubicBezTo>
                  <a:pt x="515779" y="36360"/>
                  <a:pt x="519589" y="35597"/>
                  <a:pt x="520541" y="36360"/>
                </a:cubicBezTo>
                <a:cubicBezTo>
                  <a:pt x="521589" y="37121"/>
                  <a:pt x="524637" y="38550"/>
                  <a:pt x="524923" y="37883"/>
                </a:cubicBezTo>
                <a:cubicBezTo>
                  <a:pt x="525209" y="37217"/>
                  <a:pt x="526542" y="35597"/>
                  <a:pt x="527209" y="35883"/>
                </a:cubicBezTo>
                <a:cubicBezTo>
                  <a:pt x="527876" y="36074"/>
                  <a:pt x="530066" y="35788"/>
                  <a:pt x="530543" y="34740"/>
                </a:cubicBezTo>
                <a:cubicBezTo>
                  <a:pt x="531114" y="33693"/>
                  <a:pt x="539591" y="33978"/>
                  <a:pt x="544640" y="33026"/>
                </a:cubicBezTo>
                <a:lnTo>
                  <a:pt x="550164" y="34454"/>
                </a:lnTo>
                <a:cubicBezTo>
                  <a:pt x="554641" y="35597"/>
                  <a:pt x="560642" y="36074"/>
                  <a:pt x="565880" y="33026"/>
                </a:cubicBezTo>
                <a:lnTo>
                  <a:pt x="568452" y="31502"/>
                </a:lnTo>
                <a:cubicBezTo>
                  <a:pt x="573310" y="32264"/>
                  <a:pt x="577691" y="33407"/>
                  <a:pt x="578358" y="34073"/>
                </a:cubicBezTo>
                <a:cubicBezTo>
                  <a:pt x="578930" y="34740"/>
                  <a:pt x="581882" y="34931"/>
                  <a:pt x="583311" y="32930"/>
                </a:cubicBezTo>
                <a:cubicBezTo>
                  <a:pt x="584740" y="30930"/>
                  <a:pt x="591503" y="34359"/>
                  <a:pt x="591979" y="33597"/>
                </a:cubicBezTo>
                <a:cubicBezTo>
                  <a:pt x="592455" y="32835"/>
                  <a:pt x="594360" y="30930"/>
                  <a:pt x="594646" y="32264"/>
                </a:cubicBezTo>
                <a:cubicBezTo>
                  <a:pt x="594932" y="33597"/>
                  <a:pt x="596456" y="35026"/>
                  <a:pt x="597503" y="33312"/>
                </a:cubicBezTo>
                <a:cubicBezTo>
                  <a:pt x="598551" y="31597"/>
                  <a:pt x="606552" y="34169"/>
                  <a:pt x="609791" y="33312"/>
                </a:cubicBezTo>
                <a:lnTo>
                  <a:pt x="613696" y="33883"/>
                </a:lnTo>
                <a:lnTo>
                  <a:pt x="618744" y="34645"/>
                </a:lnTo>
                <a:cubicBezTo>
                  <a:pt x="624935" y="32645"/>
                  <a:pt x="630269" y="31502"/>
                  <a:pt x="630746" y="32264"/>
                </a:cubicBezTo>
                <a:cubicBezTo>
                  <a:pt x="631127" y="33026"/>
                  <a:pt x="632841" y="34454"/>
                  <a:pt x="633317" y="33693"/>
                </a:cubicBezTo>
                <a:cubicBezTo>
                  <a:pt x="633794" y="32835"/>
                  <a:pt x="635984" y="30740"/>
                  <a:pt x="637223" y="30645"/>
                </a:cubicBezTo>
                <a:lnTo>
                  <a:pt x="637699" y="31026"/>
                </a:lnTo>
                <a:lnTo>
                  <a:pt x="641318" y="33978"/>
                </a:lnTo>
                <a:cubicBezTo>
                  <a:pt x="646176" y="33502"/>
                  <a:pt x="652748" y="33312"/>
                  <a:pt x="655892" y="33597"/>
                </a:cubicBezTo>
                <a:cubicBezTo>
                  <a:pt x="659035" y="33788"/>
                  <a:pt x="669036" y="32454"/>
                  <a:pt x="671417" y="34169"/>
                </a:cubicBezTo>
                <a:lnTo>
                  <a:pt x="674180" y="31026"/>
                </a:lnTo>
                <a:cubicBezTo>
                  <a:pt x="674656" y="30454"/>
                  <a:pt x="678085" y="31978"/>
                  <a:pt x="680085" y="31883"/>
                </a:cubicBezTo>
                <a:lnTo>
                  <a:pt x="686086" y="31692"/>
                </a:lnTo>
                <a:cubicBezTo>
                  <a:pt x="692658" y="31311"/>
                  <a:pt x="701897" y="30263"/>
                  <a:pt x="706469" y="29502"/>
                </a:cubicBezTo>
                <a:lnTo>
                  <a:pt x="709994" y="32835"/>
                </a:lnTo>
                <a:lnTo>
                  <a:pt x="710660" y="33502"/>
                </a:lnTo>
                <a:cubicBezTo>
                  <a:pt x="712946" y="33121"/>
                  <a:pt x="716375" y="32835"/>
                  <a:pt x="718376" y="32835"/>
                </a:cubicBezTo>
                <a:cubicBezTo>
                  <a:pt x="720281" y="32835"/>
                  <a:pt x="725043" y="33788"/>
                  <a:pt x="725329" y="32740"/>
                </a:cubicBezTo>
                <a:cubicBezTo>
                  <a:pt x="725519" y="31597"/>
                  <a:pt x="731901" y="32264"/>
                  <a:pt x="734092" y="34454"/>
                </a:cubicBezTo>
                <a:lnTo>
                  <a:pt x="737521" y="31692"/>
                </a:lnTo>
                <a:lnTo>
                  <a:pt x="738664" y="30835"/>
                </a:lnTo>
                <a:cubicBezTo>
                  <a:pt x="741807" y="31406"/>
                  <a:pt x="745427" y="31978"/>
                  <a:pt x="746855" y="32169"/>
                </a:cubicBezTo>
                <a:cubicBezTo>
                  <a:pt x="748284" y="32359"/>
                  <a:pt x="753428" y="32930"/>
                  <a:pt x="755237" y="32930"/>
                </a:cubicBezTo>
                <a:lnTo>
                  <a:pt x="756952" y="32930"/>
                </a:lnTo>
                <a:cubicBezTo>
                  <a:pt x="758285" y="32930"/>
                  <a:pt x="759619" y="33121"/>
                  <a:pt x="760762" y="32835"/>
                </a:cubicBezTo>
                <a:cubicBezTo>
                  <a:pt x="762095" y="32549"/>
                  <a:pt x="763238" y="31692"/>
                  <a:pt x="764572" y="31406"/>
                </a:cubicBezTo>
                <a:lnTo>
                  <a:pt x="765334" y="31311"/>
                </a:lnTo>
                <a:cubicBezTo>
                  <a:pt x="766382" y="31788"/>
                  <a:pt x="768477" y="31788"/>
                  <a:pt x="769906" y="31216"/>
                </a:cubicBezTo>
                <a:cubicBezTo>
                  <a:pt x="771335" y="30740"/>
                  <a:pt x="775907" y="32264"/>
                  <a:pt x="778193" y="33788"/>
                </a:cubicBezTo>
                <a:lnTo>
                  <a:pt x="778097" y="29787"/>
                </a:lnTo>
                <a:cubicBezTo>
                  <a:pt x="779431" y="29787"/>
                  <a:pt x="784384" y="30930"/>
                  <a:pt x="788956" y="32454"/>
                </a:cubicBezTo>
                <a:lnTo>
                  <a:pt x="793242" y="32645"/>
                </a:lnTo>
                <a:lnTo>
                  <a:pt x="796576" y="32740"/>
                </a:lnTo>
                <a:cubicBezTo>
                  <a:pt x="800291" y="31216"/>
                  <a:pt x="804101" y="29692"/>
                  <a:pt x="804958" y="29311"/>
                </a:cubicBezTo>
                <a:cubicBezTo>
                  <a:pt x="805815" y="28930"/>
                  <a:pt x="808863" y="30740"/>
                  <a:pt x="810197" y="33026"/>
                </a:cubicBezTo>
                <a:lnTo>
                  <a:pt x="814292" y="31788"/>
                </a:lnTo>
                <a:cubicBezTo>
                  <a:pt x="816388" y="31121"/>
                  <a:pt x="820198" y="30549"/>
                  <a:pt x="820960" y="31311"/>
                </a:cubicBezTo>
                <a:cubicBezTo>
                  <a:pt x="824294" y="34740"/>
                  <a:pt x="825341" y="29121"/>
                  <a:pt x="828389" y="30549"/>
                </a:cubicBezTo>
                <a:lnTo>
                  <a:pt x="831056" y="31788"/>
                </a:lnTo>
                <a:cubicBezTo>
                  <a:pt x="834866" y="31978"/>
                  <a:pt x="839724" y="32645"/>
                  <a:pt x="841915" y="33216"/>
                </a:cubicBezTo>
                <a:lnTo>
                  <a:pt x="842582" y="32645"/>
                </a:lnTo>
                <a:lnTo>
                  <a:pt x="846677" y="29311"/>
                </a:lnTo>
                <a:cubicBezTo>
                  <a:pt x="851059" y="30930"/>
                  <a:pt x="855250" y="31788"/>
                  <a:pt x="856107" y="31121"/>
                </a:cubicBezTo>
                <a:cubicBezTo>
                  <a:pt x="856964" y="30454"/>
                  <a:pt x="860203" y="29216"/>
                  <a:pt x="861060" y="30263"/>
                </a:cubicBezTo>
                <a:cubicBezTo>
                  <a:pt x="861917" y="31311"/>
                  <a:pt x="864489" y="34264"/>
                  <a:pt x="864680" y="34169"/>
                </a:cubicBezTo>
                <a:cubicBezTo>
                  <a:pt x="864870" y="34169"/>
                  <a:pt x="867442" y="33121"/>
                  <a:pt x="869728" y="32073"/>
                </a:cubicBezTo>
                <a:cubicBezTo>
                  <a:pt x="872109" y="31026"/>
                  <a:pt x="881825" y="30930"/>
                  <a:pt x="884968" y="31311"/>
                </a:cubicBezTo>
                <a:cubicBezTo>
                  <a:pt x="888111" y="31692"/>
                  <a:pt x="896493" y="30930"/>
                  <a:pt x="898874" y="31788"/>
                </a:cubicBezTo>
                <a:cubicBezTo>
                  <a:pt x="901256" y="32645"/>
                  <a:pt x="907447" y="29406"/>
                  <a:pt x="909638" y="30549"/>
                </a:cubicBezTo>
                <a:lnTo>
                  <a:pt x="909733" y="30454"/>
                </a:lnTo>
                <a:lnTo>
                  <a:pt x="915638" y="23787"/>
                </a:lnTo>
                <a:cubicBezTo>
                  <a:pt x="923449" y="26644"/>
                  <a:pt x="931355" y="28835"/>
                  <a:pt x="933260" y="28835"/>
                </a:cubicBezTo>
                <a:cubicBezTo>
                  <a:pt x="935165" y="28739"/>
                  <a:pt x="938784" y="28168"/>
                  <a:pt x="938498" y="30073"/>
                </a:cubicBezTo>
                <a:cubicBezTo>
                  <a:pt x="938308" y="31883"/>
                  <a:pt x="945737" y="28358"/>
                  <a:pt x="947642" y="27596"/>
                </a:cubicBezTo>
                <a:cubicBezTo>
                  <a:pt x="949547" y="26835"/>
                  <a:pt x="953738" y="27406"/>
                  <a:pt x="955167" y="27692"/>
                </a:cubicBezTo>
                <a:cubicBezTo>
                  <a:pt x="956596" y="27978"/>
                  <a:pt x="960215" y="27025"/>
                  <a:pt x="960596" y="27692"/>
                </a:cubicBezTo>
                <a:cubicBezTo>
                  <a:pt x="960977" y="28358"/>
                  <a:pt x="962597" y="29978"/>
                  <a:pt x="963359" y="29216"/>
                </a:cubicBezTo>
                <a:cubicBezTo>
                  <a:pt x="964025" y="28454"/>
                  <a:pt x="968407" y="26454"/>
                  <a:pt x="971741" y="26454"/>
                </a:cubicBezTo>
                <a:lnTo>
                  <a:pt x="974503" y="27787"/>
                </a:lnTo>
                <a:lnTo>
                  <a:pt x="982694" y="30263"/>
                </a:lnTo>
                <a:lnTo>
                  <a:pt x="984599" y="29121"/>
                </a:lnTo>
                <a:cubicBezTo>
                  <a:pt x="987076" y="27596"/>
                  <a:pt x="989457" y="26835"/>
                  <a:pt x="989838" y="27406"/>
                </a:cubicBezTo>
                <a:cubicBezTo>
                  <a:pt x="990219" y="27978"/>
                  <a:pt x="993553" y="30168"/>
                  <a:pt x="995648" y="31311"/>
                </a:cubicBezTo>
                <a:lnTo>
                  <a:pt x="1000030" y="27787"/>
                </a:lnTo>
                <a:lnTo>
                  <a:pt x="1000506" y="27406"/>
                </a:lnTo>
                <a:cubicBezTo>
                  <a:pt x="1001554" y="27406"/>
                  <a:pt x="1003459" y="28073"/>
                  <a:pt x="1004697" y="28739"/>
                </a:cubicBezTo>
                <a:cubicBezTo>
                  <a:pt x="1005935" y="29502"/>
                  <a:pt x="1013460" y="29216"/>
                  <a:pt x="1018032" y="27501"/>
                </a:cubicBezTo>
                <a:lnTo>
                  <a:pt x="1018413" y="27215"/>
                </a:lnTo>
                <a:lnTo>
                  <a:pt x="1020128" y="25691"/>
                </a:lnTo>
                <a:cubicBezTo>
                  <a:pt x="1022318" y="26454"/>
                  <a:pt x="1023557" y="29597"/>
                  <a:pt x="1022890" y="32645"/>
                </a:cubicBezTo>
                <a:lnTo>
                  <a:pt x="1028510" y="29692"/>
                </a:lnTo>
                <a:lnTo>
                  <a:pt x="1032701" y="27406"/>
                </a:lnTo>
                <a:cubicBezTo>
                  <a:pt x="1032415" y="30263"/>
                  <a:pt x="1032510" y="30930"/>
                  <a:pt x="1032891" y="28930"/>
                </a:cubicBezTo>
                <a:cubicBezTo>
                  <a:pt x="1033272" y="26930"/>
                  <a:pt x="1039463" y="29978"/>
                  <a:pt x="1039749" y="29882"/>
                </a:cubicBezTo>
                <a:cubicBezTo>
                  <a:pt x="1040035" y="29787"/>
                  <a:pt x="1042797" y="29406"/>
                  <a:pt x="1045083" y="28930"/>
                </a:cubicBezTo>
                <a:cubicBezTo>
                  <a:pt x="1047369" y="28454"/>
                  <a:pt x="1055942" y="30740"/>
                  <a:pt x="1058323" y="31311"/>
                </a:cubicBezTo>
                <a:cubicBezTo>
                  <a:pt x="1060609" y="31788"/>
                  <a:pt x="1066324" y="29121"/>
                  <a:pt x="1067181" y="29882"/>
                </a:cubicBezTo>
                <a:cubicBezTo>
                  <a:pt x="1068038" y="30549"/>
                  <a:pt x="1070420" y="32454"/>
                  <a:pt x="1070610" y="32454"/>
                </a:cubicBezTo>
                <a:cubicBezTo>
                  <a:pt x="1070801" y="32454"/>
                  <a:pt x="1071944" y="31788"/>
                  <a:pt x="1072991" y="30930"/>
                </a:cubicBezTo>
                <a:cubicBezTo>
                  <a:pt x="1074039" y="30073"/>
                  <a:pt x="1078516" y="29216"/>
                  <a:pt x="1080230" y="29787"/>
                </a:cubicBezTo>
                <a:lnTo>
                  <a:pt x="1081945" y="29882"/>
                </a:lnTo>
                <a:cubicBezTo>
                  <a:pt x="1082897" y="29978"/>
                  <a:pt x="1084707" y="28454"/>
                  <a:pt x="1084993" y="28644"/>
                </a:cubicBezTo>
                <a:lnTo>
                  <a:pt x="1087850" y="30835"/>
                </a:lnTo>
                <a:cubicBezTo>
                  <a:pt x="1090803" y="29692"/>
                  <a:pt x="1096232" y="29787"/>
                  <a:pt x="1099852" y="30835"/>
                </a:cubicBezTo>
                <a:lnTo>
                  <a:pt x="1103186" y="31788"/>
                </a:lnTo>
                <a:lnTo>
                  <a:pt x="1104519" y="32169"/>
                </a:lnTo>
                <a:cubicBezTo>
                  <a:pt x="1106138" y="32169"/>
                  <a:pt x="1108329" y="31597"/>
                  <a:pt x="1109377" y="30930"/>
                </a:cubicBezTo>
                <a:cubicBezTo>
                  <a:pt x="1110329" y="30263"/>
                  <a:pt x="1114520" y="30073"/>
                  <a:pt x="1115759" y="29216"/>
                </a:cubicBezTo>
                <a:cubicBezTo>
                  <a:pt x="1117092" y="28358"/>
                  <a:pt x="1125379" y="30168"/>
                  <a:pt x="1129379" y="30454"/>
                </a:cubicBezTo>
                <a:lnTo>
                  <a:pt x="1133189" y="30740"/>
                </a:lnTo>
                <a:lnTo>
                  <a:pt x="1136428" y="30930"/>
                </a:lnTo>
                <a:cubicBezTo>
                  <a:pt x="1139857" y="31788"/>
                  <a:pt x="1143095" y="32073"/>
                  <a:pt x="1143762" y="31406"/>
                </a:cubicBezTo>
                <a:cubicBezTo>
                  <a:pt x="1144429" y="30740"/>
                  <a:pt x="1148334" y="29597"/>
                  <a:pt x="1151001" y="29978"/>
                </a:cubicBezTo>
                <a:lnTo>
                  <a:pt x="1153097" y="30835"/>
                </a:lnTo>
                <a:cubicBezTo>
                  <a:pt x="1155287" y="31692"/>
                  <a:pt x="1157002" y="34454"/>
                  <a:pt x="1157192" y="29978"/>
                </a:cubicBezTo>
                <a:cubicBezTo>
                  <a:pt x="1157192" y="29882"/>
                  <a:pt x="1158812" y="29597"/>
                  <a:pt x="1159574" y="29692"/>
                </a:cubicBezTo>
                <a:cubicBezTo>
                  <a:pt x="1164527" y="29978"/>
                  <a:pt x="1169670" y="31121"/>
                  <a:pt x="1174433" y="30549"/>
                </a:cubicBezTo>
                <a:lnTo>
                  <a:pt x="1178147" y="30073"/>
                </a:lnTo>
                <a:cubicBezTo>
                  <a:pt x="1181005" y="31216"/>
                  <a:pt x="1184053" y="32169"/>
                  <a:pt x="1184910" y="32264"/>
                </a:cubicBezTo>
                <a:cubicBezTo>
                  <a:pt x="1185672" y="32359"/>
                  <a:pt x="1189292" y="31692"/>
                  <a:pt x="1191387" y="31216"/>
                </a:cubicBezTo>
                <a:cubicBezTo>
                  <a:pt x="1193387" y="30740"/>
                  <a:pt x="1205770" y="31597"/>
                  <a:pt x="1209199" y="32549"/>
                </a:cubicBezTo>
                <a:cubicBezTo>
                  <a:pt x="1212628" y="33502"/>
                  <a:pt x="1222153" y="28739"/>
                  <a:pt x="1224344" y="28835"/>
                </a:cubicBezTo>
                <a:cubicBezTo>
                  <a:pt x="1226534" y="28930"/>
                  <a:pt x="1234726" y="27978"/>
                  <a:pt x="1237488" y="26739"/>
                </a:cubicBezTo>
                <a:cubicBezTo>
                  <a:pt x="1240250" y="25596"/>
                  <a:pt x="1246727" y="30549"/>
                  <a:pt x="1247489" y="30454"/>
                </a:cubicBezTo>
                <a:cubicBezTo>
                  <a:pt x="1248251" y="30359"/>
                  <a:pt x="1252347" y="27882"/>
                  <a:pt x="1254157" y="29787"/>
                </a:cubicBezTo>
                <a:lnTo>
                  <a:pt x="1255967" y="30168"/>
                </a:lnTo>
                <a:cubicBezTo>
                  <a:pt x="1257872" y="30549"/>
                  <a:pt x="1260539" y="28454"/>
                  <a:pt x="1262253" y="28930"/>
                </a:cubicBezTo>
                <a:lnTo>
                  <a:pt x="1265777" y="29882"/>
                </a:lnTo>
                <a:cubicBezTo>
                  <a:pt x="1267682" y="28168"/>
                  <a:pt x="1270349" y="26739"/>
                  <a:pt x="1271778" y="26835"/>
                </a:cubicBezTo>
                <a:lnTo>
                  <a:pt x="1272635" y="27311"/>
                </a:lnTo>
                <a:lnTo>
                  <a:pt x="1274255" y="28263"/>
                </a:lnTo>
                <a:cubicBezTo>
                  <a:pt x="1275779" y="29597"/>
                  <a:pt x="1277779" y="30168"/>
                  <a:pt x="1278636" y="29406"/>
                </a:cubicBezTo>
                <a:cubicBezTo>
                  <a:pt x="1279493" y="28644"/>
                  <a:pt x="1281970" y="27787"/>
                  <a:pt x="1282160" y="28930"/>
                </a:cubicBezTo>
                <a:cubicBezTo>
                  <a:pt x="1282351" y="30073"/>
                  <a:pt x="1287780" y="30263"/>
                  <a:pt x="1288733" y="29311"/>
                </a:cubicBezTo>
                <a:cubicBezTo>
                  <a:pt x="1289590" y="28358"/>
                  <a:pt x="1293590" y="27215"/>
                  <a:pt x="1294448" y="28263"/>
                </a:cubicBezTo>
                <a:cubicBezTo>
                  <a:pt x="1295305" y="29311"/>
                  <a:pt x="1298162" y="32169"/>
                  <a:pt x="1298639" y="32169"/>
                </a:cubicBezTo>
                <a:lnTo>
                  <a:pt x="1298829" y="31788"/>
                </a:lnTo>
                <a:cubicBezTo>
                  <a:pt x="1301591" y="27025"/>
                  <a:pt x="1305687" y="31026"/>
                  <a:pt x="1309021" y="30740"/>
                </a:cubicBezTo>
                <a:lnTo>
                  <a:pt x="1310640" y="30645"/>
                </a:lnTo>
                <a:cubicBezTo>
                  <a:pt x="1313021" y="29882"/>
                  <a:pt x="1315879" y="29502"/>
                  <a:pt x="1316927" y="29692"/>
                </a:cubicBezTo>
                <a:cubicBezTo>
                  <a:pt x="1317974" y="29882"/>
                  <a:pt x="1320927" y="30168"/>
                  <a:pt x="1322737" y="30835"/>
                </a:cubicBezTo>
                <a:cubicBezTo>
                  <a:pt x="1324642" y="31502"/>
                  <a:pt x="1332738" y="29502"/>
                  <a:pt x="1336167" y="30359"/>
                </a:cubicBezTo>
                <a:lnTo>
                  <a:pt x="1339977" y="29597"/>
                </a:lnTo>
                <a:cubicBezTo>
                  <a:pt x="1342073" y="29216"/>
                  <a:pt x="1344930" y="31026"/>
                  <a:pt x="1346930" y="30549"/>
                </a:cubicBezTo>
                <a:lnTo>
                  <a:pt x="1350359" y="29597"/>
                </a:lnTo>
                <a:cubicBezTo>
                  <a:pt x="1353693" y="30168"/>
                  <a:pt x="1358932" y="30930"/>
                  <a:pt x="1361885" y="31121"/>
                </a:cubicBezTo>
                <a:lnTo>
                  <a:pt x="1364647" y="30740"/>
                </a:lnTo>
                <a:lnTo>
                  <a:pt x="1369505" y="29978"/>
                </a:lnTo>
                <a:cubicBezTo>
                  <a:pt x="1374934" y="29597"/>
                  <a:pt x="1380173" y="29216"/>
                  <a:pt x="1381030" y="29121"/>
                </a:cubicBezTo>
                <a:cubicBezTo>
                  <a:pt x="1381887" y="29025"/>
                  <a:pt x="1384745" y="30835"/>
                  <a:pt x="1386173" y="32359"/>
                </a:cubicBezTo>
                <a:cubicBezTo>
                  <a:pt x="1387507" y="33883"/>
                  <a:pt x="1393603" y="31502"/>
                  <a:pt x="1394555" y="32169"/>
                </a:cubicBezTo>
                <a:cubicBezTo>
                  <a:pt x="1395603" y="32835"/>
                  <a:pt x="1398746" y="34264"/>
                  <a:pt x="1399413" y="33597"/>
                </a:cubicBezTo>
                <a:lnTo>
                  <a:pt x="1399318" y="33121"/>
                </a:lnTo>
                <a:cubicBezTo>
                  <a:pt x="1398937" y="31692"/>
                  <a:pt x="1397413" y="29216"/>
                  <a:pt x="1397699" y="29121"/>
                </a:cubicBezTo>
                <a:lnTo>
                  <a:pt x="1400842" y="27787"/>
                </a:lnTo>
                <a:cubicBezTo>
                  <a:pt x="1401509" y="29978"/>
                  <a:pt x="1402842" y="31883"/>
                  <a:pt x="1403699" y="32169"/>
                </a:cubicBezTo>
                <a:cubicBezTo>
                  <a:pt x="1404557" y="32454"/>
                  <a:pt x="1406938" y="31692"/>
                  <a:pt x="1407795" y="31026"/>
                </a:cubicBezTo>
                <a:cubicBezTo>
                  <a:pt x="1408652" y="30359"/>
                  <a:pt x="1411700" y="29216"/>
                  <a:pt x="1412653" y="29978"/>
                </a:cubicBezTo>
                <a:cubicBezTo>
                  <a:pt x="1413605" y="30740"/>
                  <a:pt x="1416367" y="30073"/>
                  <a:pt x="1416558" y="26930"/>
                </a:cubicBezTo>
                <a:lnTo>
                  <a:pt x="1421511" y="29025"/>
                </a:lnTo>
                <a:lnTo>
                  <a:pt x="1421702" y="29121"/>
                </a:lnTo>
                <a:cubicBezTo>
                  <a:pt x="1420940" y="30740"/>
                  <a:pt x="1422940" y="31692"/>
                  <a:pt x="1426178" y="31216"/>
                </a:cubicBezTo>
                <a:cubicBezTo>
                  <a:pt x="1429417" y="30740"/>
                  <a:pt x="1437227" y="34454"/>
                  <a:pt x="1437894" y="33883"/>
                </a:cubicBezTo>
                <a:lnTo>
                  <a:pt x="1437894" y="33407"/>
                </a:lnTo>
                <a:lnTo>
                  <a:pt x="1437799" y="29787"/>
                </a:lnTo>
                <a:cubicBezTo>
                  <a:pt x="1440752" y="30454"/>
                  <a:pt x="1443800" y="31502"/>
                  <a:pt x="1444562" y="32264"/>
                </a:cubicBezTo>
                <a:cubicBezTo>
                  <a:pt x="1445324" y="32930"/>
                  <a:pt x="1447800" y="34264"/>
                  <a:pt x="1448086" y="33121"/>
                </a:cubicBezTo>
                <a:cubicBezTo>
                  <a:pt x="1448276" y="31978"/>
                  <a:pt x="1450562" y="30168"/>
                  <a:pt x="1452563" y="31597"/>
                </a:cubicBezTo>
                <a:cubicBezTo>
                  <a:pt x="1454658" y="33026"/>
                  <a:pt x="1463040" y="30835"/>
                  <a:pt x="1465326" y="30740"/>
                </a:cubicBezTo>
                <a:cubicBezTo>
                  <a:pt x="1467612" y="30740"/>
                  <a:pt x="1473613" y="33312"/>
                  <a:pt x="1474089" y="34169"/>
                </a:cubicBezTo>
                <a:cubicBezTo>
                  <a:pt x="1474565" y="35121"/>
                  <a:pt x="1480757" y="33407"/>
                  <a:pt x="1481614" y="32454"/>
                </a:cubicBezTo>
                <a:cubicBezTo>
                  <a:pt x="1482471" y="31502"/>
                  <a:pt x="1486948" y="30645"/>
                  <a:pt x="1488377" y="33883"/>
                </a:cubicBezTo>
                <a:lnTo>
                  <a:pt x="1492758" y="32835"/>
                </a:lnTo>
                <a:cubicBezTo>
                  <a:pt x="1497425" y="31788"/>
                  <a:pt x="1489901" y="29311"/>
                  <a:pt x="1493234" y="28835"/>
                </a:cubicBezTo>
                <a:lnTo>
                  <a:pt x="1496663" y="28454"/>
                </a:lnTo>
                <a:cubicBezTo>
                  <a:pt x="1500664" y="28549"/>
                  <a:pt x="1510094" y="28644"/>
                  <a:pt x="1517618" y="28644"/>
                </a:cubicBezTo>
                <a:lnTo>
                  <a:pt x="1524476" y="28644"/>
                </a:lnTo>
                <a:cubicBezTo>
                  <a:pt x="1527905" y="28644"/>
                  <a:pt x="1531334" y="28549"/>
                  <a:pt x="1534763" y="28644"/>
                </a:cubicBezTo>
                <a:lnTo>
                  <a:pt x="1537621" y="28739"/>
                </a:lnTo>
                <a:cubicBezTo>
                  <a:pt x="1540669" y="29216"/>
                  <a:pt x="1545527" y="27978"/>
                  <a:pt x="1548479" y="26072"/>
                </a:cubicBezTo>
                <a:lnTo>
                  <a:pt x="1551527" y="29597"/>
                </a:lnTo>
                <a:lnTo>
                  <a:pt x="1553337" y="31692"/>
                </a:lnTo>
                <a:cubicBezTo>
                  <a:pt x="1553623" y="29787"/>
                  <a:pt x="1555147" y="27025"/>
                  <a:pt x="1556861" y="25691"/>
                </a:cubicBezTo>
                <a:lnTo>
                  <a:pt x="1558290" y="27215"/>
                </a:lnTo>
                <a:lnTo>
                  <a:pt x="1560576" y="29597"/>
                </a:lnTo>
                <a:cubicBezTo>
                  <a:pt x="1563338" y="28835"/>
                  <a:pt x="1567434" y="27882"/>
                  <a:pt x="1569625" y="27406"/>
                </a:cubicBezTo>
                <a:cubicBezTo>
                  <a:pt x="1571816" y="26930"/>
                  <a:pt x="1579055" y="25691"/>
                  <a:pt x="1580769" y="24739"/>
                </a:cubicBezTo>
                <a:cubicBezTo>
                  <a:pt x="1582484" y="23787"/>
                  <a:pt x="1588961" y="26549"/>
                  <a:pt x="1591151" y="26644"/>
                </a:cubicBezTo>
                <a:cubicBezTo>
                  <a:pt x="1593437" y="26739"/>
                  <a:pt x="1600105" y="27692"/>
                  <a:pt x="1601248" y="27120"/>
                </a:cubicBezTo>
                <a:cubicBezTo>
                  <a:pt x="1602391" y="26549"/>
                  <a:pt x="1607058" y="25311"/>
                  <a:pt x="1610106" y="24644"/>
                </a:cubicBezTo>
                <a:lnTo>
                  <a:pt x="1612392" y="23501"/>
                </a:lnTo>
                <a:lnTo>
                  <a:pt x="1616678" y="21310"/>
                </a:lnTo>
                <a:cubicBezTo>
                  <a:pt x="1618488" y="23977"/>
                  <a:pt x="1620203" y="25215"/>
                  <a:pt x="1620393" y="24168"/>
                </a:cubicBezTo>
                <a:cubicBezTo>
                  <a:pt x="1620584" y="23120"/>
                  <a:pt x="1623251" y="20453"/>
                  <a:pt x="1625822" y="21310"/>
                </a:cubicBezTo>
                <a:cubicBezTo>
                  <a:pt x="1628394" y="22167"/>
                  <a:pt x="1636871" y="24358"/>
                  <a:pt x="1639443" y="24358"/>
                </a:cubicBezTo>
                <a:cubicBezTo>
                  <a:pt x="1642015" y="24358"/>
                  <a:pt x="1651064" y="20548"/>
                  <a:pt x="1656017" y="20453"/>
                </a:cubicBezTo>
                <a:lnTo>
                  <a:pt x="1660112" y="20643"/>
                </a:lnTo>
                <a:cubicBezTo>
                  <a:pt x="1664303" y="20834"/>
                  <a:pt x="1668209" y="20072"/>
                  <a:pt x="1672209" y="20167"/>
                </a:cubicBezTo>
                <a:lnTo>
                  <a:pt x="1674971" y="20262"/>
                </a:lnTo>
                <a:cubicBezTo>
                  <a:pt x="1677162" y="19119"/>
                  <a:pt x="1681067" y="18833"/>
                  <a:pt x="1683639" y="19596"/>
                </a:cubicBezTo>
                <a:lnTo>
                  <a:pt x="1684877" y="18929"/>
                </a:lnTo>
                <a:cubicBezTo>
                  <a:pt x="1688878" y="16929"/>
                  <a:pt x="1690021" y="17881"/>
                  <a:pt x="1690497" y="21215"/>
                </a:cubicBezTo>
                <a:lnTo>
                  <a:pt x="1690497" y="21501"/>
                </a:lnTo>
                <a:cubicBezTo>
                  <a:pt x="1692783" y="21596"/>
                  <a:pt x="1697831" y="19500"/>
                  <a:pt x="1701832" y="16929"/>
                </a:cubicBezTo>
                <a:lnTo>
                  <a:pt x="1707833" y="20929"/>
                </a:lnTo>
                <a:lnTo>
                  <a:pt x="1708404" y="21310"/>
                </a:lnTo>
                <a:cubicBezTo>
                  <a:pt x="1709071" y="21786"/>
                  <a:pt x="1709642" y="20738"/>
                  <a:pt x="1709738" y="18929"/>
                </a:cubicBezTo>
                <a:cubicBezTo>
                  <a:pt x="1709833" y="17214"/>
                  <a:pt x="1717548" y="19214"/>
                  <a:pt x="1719358" y="19691"/>
                </a:cubicBezTo>
                <a:cubicBezTo>
                  <a:pt x="1721167" y="20167"/>
                  <a:pt x="1727645" y="19691"/>
                  <a:pt x="1729550" y="19214"/>
                </a:cubicBezTo>
                <a:cubicBezTo>
                  <a:pt x="1731455" y="18738"/>
                  <a:pt x="1737455" y="17405"/>
                  <a:pt x="1738979" y="17786"/>
                </a:cubicBezTo>
                <a:cubicBezTo>
                  <a:pt x="1740503" y="18167"/>
                  <a:pt x="1746504" y="16166"/>
                  <a:pt x="1749933" y="16547"/>
                </a:cubicBezTo>
                <a:cubicBezTo>
                  <a:pt x="1753362" y="16929"/>
                  <a:pt x="1763363" y="16262"/>
                  <a:pt x="1764792" y="16833"/>
                </a:cubicBezTo>
                <a:cubicBezTo>
                  <a:pt x="1766221" y="17405"/>
                  <a:pt x="1769269" y="19691"/>
                  <a:pt x="1769555" y="19024"/>
                </a:cubicBezTo>
                <a:cubicBezTo>
                  <a:pt x="1769840" y="18262"/>
                  <a:pt x="1771745" y="17119"/>
                  <a:pt x="1772412" y="19214"/>
                </a:cubicBezTo>
                <a:lnTo>
                  <a:pt x="1773460" y="19596"/>
                </a:lnTo>
                <a:lnTo>
                  <a:pt x="1775174" y="20167"/>
                </a:lnTo>
                <a:cubicBezTo>
                  <a:pt x="1777460" y="19881"/>
                  <a:pt x="1782509" y="19500"/>
                  <a:pt x="1786414" y="19214"/>
                </a:cubicBezTo>
                <a:lnTo>
                  <a:pt x="1788700" y="17786"/>
                </a:lnTo>
                <a:lnTo>
                  <a:pt x="1791748" y="15976"/>
                </a:lnTo>
                <a:cubicBezTo>
                  <a:pt x="1793939" y="17024"/>
                  <a:pt x="1796606" y="17976"/>
                  <a:pt x="1797558" y="17976"/>
                </a:cubicBezTo>
                <a:cubicBezTo>
                  <a:pt x="1798511" y="17976"/>
                  <a:pt x="1801178" y="16929"/>
                  <a:pt x="1802035" y="16452"/>
                </a:cubicBezTo>
                <a:cubicBezTo>
                  <a:pt x="1802892" y="15976"/>
                  <a:pt x="1808417" y="17214"/>
                  <a:pt x="1811465" y="17881"/>
                </a:cubicBezTo>
                <a:cubicBezTo>
                  <a:pt x="1814513" y="18548"/>
                  <a:pt x="1823180" y="16262"/>
                  <a:pt x="1823942" y="15976"/>
                </a:cubicBezTo>
                <a:cubicBezTo>
                  <a:pt x="1824704" y="15786"/>
                  <a:pt x="1828610" y="19977"/>
                  <a:pt x="1828895" y="18738"/>
                </a:cubicBezTo>
                <a:cubicBezTo>
                  <a:pt x="1829181" y="17500"/>
                  <a:pt x="1831943" y="14643"/>
                  <a:pt x="1834515" y="14643"/>
                </a:cubicBezTo>
                <a:lnTo>
                  <a:pt x="1836801" y="14738"/>
                </a:lnTo>
                <a:lnTo>
                  <a:pt x="1839849" y="14928"/>
                </a:lnTo>
                <a:cubicBezTo>
                  <a:pt x="1842992" y="16262"/>
                  <a:pt x="1847564" y="17024"/>
                  <a:pt x="1849850" y="16643"/>
                </a:cubicBezTo>
                <a:cubicBezTo>
                  <a:pt x="1852136" y="16262"/>
                  <a:pt x="1859280" y="14262"/>
                  <a:pt x="1861090" y="13880"/>
                </a:cubicBezTo>
                <a:cubicBezTo>
                  <a:pt x="1862804" y="13499"/>
                  <a:pt x="1867376" y="15309"/>
                  <a:pt x="1867662" y="14166"/>
                </a:cubicBezTo>
                <a:cubicBezTo>
                  <a:pt x="1867948" y="13023"/>
                  <a:pt x="1869281" y="10071"/>
                  <a:pt x="1870043" y="10166"/>
                </a:cubicBezTo>
                <a:lnTo>
                  <a:pt x="1870424" y="10452"/>
                </a:lnTo>
                <a:cubicBezTo>
                  <a:pt x="1873472" y="12928"/>
                  <a:pt x="1876044" y="15690"/>
                  <a:pt x="1881188" y="12738"/>
                </a:cubicBezTo>
                <a:lnTo>
                  <a:pt x="1882712" y="11880"/>
                </a:lnTo>
                <a:cubicBezTo>
                  <a:pt x="1885664" y="12452"/>
                  <a:pt x="1889189" y="12738"/>
                  <a:pt x="1890617" y="12547"/>
                </a:cubicBezTo>
                <a:cubicBezTo>
                  <a:pt x="1892046" y="12356"/>
                  <a:pt x="1896332" y="13690"/>
                  <a:pt x="1897190" y="13785"/>
                </a:cubicBezTo>
                <a:lnTo>
                  <a:pt x="1897952" y="13595"/>
                </a:lnTo>
                <a:lnTo>
                  <a:pt x="1901095" y="12928"/>
                </a:lnTo>
                <a:cubicBezTo>
                  <a:pt x="1904524" y="12166"/>
                  <a:pt x="1909477" y="11880"/>
                  <a:pt x="1912144" y="12166"/>
                </a:cubicBezTo>
                <a:lnTo>
                  <a:pt x="1914620" y="12356"/>
                </a:lnTo>
                <a:lnTo>
                  <a:pt x="1916525" y="12547"/>
                </a:lnTo>
                <a:cubicBezTo>
                  <a:pt x="1919097" y="10642"/>
                  <a:pt x="1921955" y="9975"/>
                  <a:pt x="1922812" y="11023"/>
                </a:cubicBezTo>
                <a:cubicBezTo>
                  <a:pt x="1923669" y="12166"/>
                  <a:pt x="1926527" y="13499"/>
                  <a:pt x="1927765" y="12452"/>
                </a:cubicBezTo>
                <a:cubicBezTo>
                  <a:pt x="1929003" y="11404"/>
                  <a:pt x="1934147" y="9213"/>
                  <a:pt x="1935480" y="10547"/>
                </a:cubicBezTo>
                <a:cubicBezTo>
                  <a:pt x="1936814" y="11880"/>
                  <a:pt x="1941481" y="13023"/>
                  <a:pt x="1945481" y="13309"/>
                </a:cubicBezTo>
                <a:lnTo>
                  <a:pt x="1948720" y="13785"/>
                </a:lnTo>
                <a:lnTo>
                  <a:pt x="1951863" y="14262"/>
                </a:lnTo>
                <a:cubicBezTo>
                  <a:pt x="1954149" y="13309"/>
                  <a:pt x="1958054" y="12452"/>
                  <a:pt x="1960340" y="12356"/>
                </a:cubicBezTo>
                <a:lnTo>
                  <a:pt x="1962341" y="11404"/>
                </a:lnTo>
                <a:lnTo>
                  <a:pt x="1963293" y="10928"/>
                </a:lnTo>
                <a:cubicBezTo>
                  <a:pt x="1964817" y="11213"/>
                  <a:pt x="1969865" y="10356"/>
                  <a:pt x="1974533" y="9118"/>
                </a:cubicBezTo>
                <a:lnTo>
                  <a:pt x="1979105" y="12166"/>
                </a:lnTo>
                <a:lnTo>
                  <a:pt x="1981581" y="13785"/>
                </a:lnTo>
                <a:cubicBezTo>
                  <a:pt x="1986248" y="13595"/>
                  <a:pt x="1990249" y="12071"/>
                  <a:pt x="1990439" y="10452"/>
                </a:cubicBezTo>
                <a:cubicBezTo>
                  <a:pt x="1990725" y="8832"/>
                  <a:pt x="1996345" y="9975"/>
                  <a:pt x="1997774" y="10547"/>
                </a:cubicBezTo>
                <a:cubicBezTo>
                  <a:pt x="1999202" y="11213"/>
                  <a:pt x="2004917" y="11595"/>
                  <a:pt x="2006727" y="11880"/>
                </a:cubicBezTo>
                <a:cubicBezTo>
                  <a:pt x="2008632" y="12261"/>
                  <a:pt x="2013299" y="9975"/>
                  <a:pt x="2013680" y="10166"/>
                </a:cubicBezTo>
                <a:cubicBezTo>
                  <a:pt x="2014061" y="10356"/>
                  <a:pt x="2015776" y="11595"/>
                  <a:pt x="2016728" y="12356"/>
                </a:cubicBezTo>
                <a:cubicBezTo>
                  <a:pt x="2017681" y="13119"/>
                  <a:pt x="2025015" y="14643"/>
                  <a:pt x="2023872" y="13595"/>
                </a:cubicBezTo>
                <a:cubicBezTo>
                  <a:pt x="2022729" y="12547"/>
                  <a:pt x="2023015" y="11309"/>
                  <a:pt x="2026253" y="12738"/>
                </a:cubicBezTo>
                <a:lnTo>
                  <a:pt x="2029778" y="9404"/>
                </a:lnTo>
                <a:cubicBezTo>
                  <a:pt x="2031302" y="8070"/>
                  <a:pt x="2036350" y="9023"/>
                  <a:pt x="2039779" y="9213"/>
                </a:cubicBezTo>
                <a:lnTo>
                  <a:pt x="2042255" y="9308"/>
                </a:lnTo>
                <a:cubicBezTo>
                  <a:pt x="2044160" y="10928"/>
                  <a:pt x="2046256" y="12261"/>
                  <a:pt x="2046827" y="12356"/>
                </a:cubicBezTo>
                <a:cubicBezTo>
                  <a:pt x="2047399" y="12452"/>
                  <a:pt x="2052161" y="12547"/>
                  <a:pt x="2056829" y="12928"/>
                </a:cubicBezTo>
                <a:lnTo>
                  <a:pt x="2060067" y="9404"/>
                </a:lnTo>
                <a:lnTo>
                  <a:pt x="2060543" y="8832"/>
                </a:lnTo>
                <a:cubicBezTo>
                  <a:pt x="2065115" y="10452"/>
                  <a:pt x="2068354" y="10832"/>
                  <a:pt x="2067782" y="9785"/>
                </a:cubicBezTo>
                <a:cubicBezTo>
                  <a:pt x="2067211" y="8737"/>
                  <a:pt x="2066449" y="6070"/>
                  <a:pt x="2066830" y="5689"/>
                </a:cubicBezTo>
                <a:cubicBezTo>
                  <a:pt x="2067211" y="5308"/>
                  <a:pt x="2070545" y="4737"/>
                  <a:pt x="2073592" y="4260"/>
                </a:cubicBezTo>
                <a:cubicBezTo>
                  <a:pt x="2076641" y="3879"/>
                  <a:pt x="2085023" y="6451"/>
                  <a:pt x="2086356" y="5689"/>
                </a:cubicBezTo>
                <a:lnTo>
                  <a:pt x="2087023" y="5975"/>
                </a:lnTo>
                <a:lnTo>
                  <a:pt x="2089976" y="7308"/>
                </a:lnTo>
                <a:cubicBezTo>
                  <a:pt x="2093500" y="7118"/>
                  <a:pt x="2097786" y="7689"/>
                  <a:pt x="2099405" y="8546"/>
                </a:cubicBezTo>
                <a:cubicBezTo>
                  <a:pt x="2101120" y="9404"/>
                  <a:pt x="2107121" y="4546"/>
                  <a:pt x="2110931" y="2260"/>
                </a:cubicBezTo>
                <a:lnTo>
                  <a:pt x="2114645" y="3594"/>
                </a:lnTo>
                <a:lnTo>
                  <a:pt x="2118932" y="5118"/>
                </a:lnTo>
                <a:cubicBezTo>
                  <a:pt x="2121503" y="3117"/>
                  <a:pt x="2123885" y="1498"/>
                  <a:pt x="2124266" y="1403"/>
                </a:cubicBezTo>
                <a:cubicBezTo>
                  <a:pt x="2124647" y="1403"/>
                  <a:pt x="2126171" y="927"/>
                  <a:pt x="2127409" y="164"/>
                </a:cubicBezTo>
                <a:close/>
              </a:path>
            </a:pathLst>
          </a:custGeom>
          <a:gradFill flip="none" rotWithShape="1">
            <a:gsLst>
              <a:gs pos="100000">
                <a:srgbClr val="F30000">
                  <a:alpha val="0"/>
                </a:srgbClr>
              </a:gs>
              <a:gs pos="0">
                <a:srgbClr val="C00000">
                  <a:alpha val="66000"/>
                </a:srgbClr>
              </a:gs>
            </a:gsLst>
            <a:lin ang="10800000" scaled="1"/>
            <a:tileRect/>
          </a:gra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 dirty="0"/>
          </a:p>
        </p:txBody>
      </p:sp>
      <p:pic>
        <p:nvPicPr>
          <p:cNvPr id="67" name="图片 66">
            <a:extLst>
              <a:ext uri="{FF2B5EF4-FFF2-40B4-BE49-F238E27FC236}">
                <a16:creationId xmlns:a16="http://schemas.microsoft.com/office/drawing/2014/main" id="{7EEEA9DE-B1B2-9C1E-A463-009313D9001D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artisticLineDrawing/>
                    </a14:imgEffect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3013135"/>
            <a:ext cx="12192000" cy="3851545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FB8FB4D5-4BA2-029D-A64A-436D050B5377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46231" y="-74948"/>
            <a:ext cx="2646001" cy="1879845"/>
          </a:xfrm>
          <a:prstGeom prst="rect">
            <a:avLst/>
          </a:prstGeom>
        </p:spPr>
      </p:pic>
      <p:pic>
        <p:nvPicPr>
          <p:cNvPr id="20" name="图片 19">
            <a:extLst>
              <a:ext uri="{FF2B5EF4-FFF2-40B4-BE49-F238E27FC236}">
                <a16:creationId xmlns:a16="http://schemas.microsoft.com/office/drawing/2014/main" id="{02DD4BAC-5F6F-C010-2C66-F1F8AFB83D47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5548" y="697432"/>
            <a:ext cx="1436604" cy="1313737"/>
          </a:xfrm>
          <a:prstGeom prst="rect">
            <a:avLst/>
          </a:prstGeom>
        </p:spPr>
      </p:pic>
      <p:grpSp>
        <p:nvGrpSpPr>
          <p:cNvPr id="58" name="组合 57">
            <a:extLst>
              <a:ext uri="{FF2B5EF4-FFF2-40B4-BE49-F238E27FC236}">
                <a16:creationId xmlns:a16="http://schemas.microsoft.com/office/drawing/2014/main" id="{5CF4523B-885A-93C2-C8C7-203266704255}"/>
              </a:ext>
            </a:extLst>
          </p:cNvPr>
          <p:cNvGrpSpPr/>
          <p:nvPr/>
        </p:nvGrpSpPr>
        <p:grpSpPr>
          <a:xfrm>
            <a:off x="5982468" y="1644813"/>
            <a:ext cx="4794454" cy="2307096"/>
            <a:chOff x="5154071" y="1553846"/>
            <a:chExt cx="4794454" cy="2307096"/>
          </a:xfrm>
        </p:grpSpPr>
        <p:sp>
          <p:nvSpPr>
            <p:cNvPr id="43" name="TextBox 49">
              <a:extLst>
                <a:ext uri="{FF2B5EF4-FFF2-40B4-BE49-F238E27FC236}">
                  <a16:creationId xmlns:a16="http://schemas.microsoft.com/office/drawing/2014/main" id="{77BAEAF7-4FD2-5D29-CA3E-0A1ED0262EAB}"/>
                </a:ext>
              </a:extLst>
            </p:cNvPr>
            <p:cNvSpPr txBox="1"/>
            <p:nvPr/>
          </p:nvSpPr>
          <p:spPr>
            <a:xfrm>
              <a:off x="5154071" y="1644951"/>
              <a:ext cx="1765227" cy="221599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13800" dirty="0">
                  <a:gradFill>
                    <a:gsLst>
                      <a:gs pos="0">
                        <a:srgbClr val="CF2203"/>
                      </a:gs>
                      <a:gs pos="100000">
                        <a:srgbClr val="F30000"/>
                      </a:gs>
                    </a:gsLst>
                    <a:lin ang="16200000" scaled="1"/>
                  </a:gradFill>
                  <a:latin typeface="演示悠然小楷" panose="00000500000000000000" pitchFamily="2" charset="-122"/>
                  <a:ea typeface="演示悠然小楷" panose="00000500000000000000" pitchFamily="2" charset="-122"/>
                  <a:cs typeface="+mn-ea"/>
                  <a:sym typeface="+mn-lt"/>
                </a:rPr>
                <a:t>美</a:t>
              </a:r>
            </a:p>
          </p:txBody>
        </p:sp>
        <p:sp>
          <p:nvSpPr>
            <p:cNvPr id="44" name="TextBox 49">
              <a:extLst>
                <a:ext uri="{FF2B5EF4-FFF2-40B4-BE49-F238E27FC236}">
                  <a16:creationId xmlns:a16="http://schemas.microsoft.com/office/drawing/2014/main" id="{7DCB202D-9BE4-1563-89D0-4DB11A285446}"/>
                </a:ext>
              </a:extLst>
            </p:cNvPr>
            <p:cNvSpPr txBox="1"/>
            <p:nvPr/>
          </p:nvSpPr>
          <p:spPr>
            <a:xfrm>
              <a:off x="6243891" y="1837936"/>
              <a:ext cx="1502334" cy="18620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11500" dirty="0">
                  <a:gradFill>
                    <a:gsLst>
                      <a:gs pos="0">
                        <a:srgbClr val="CF2203"/>
                      </a:gs>
                      <a:gs pos="100000">
                        <a:srgbClr val="F30000"/>
                      </a:gs>
                    </a:gsLst>
                    <a:lin ang="16200000" scaled="1"/>
                  </a:gradFill>
                  <a:latin typeface="演示悠然小楷" panose="00000500000000000000" pitchFamily="2" charset="-122"/>
                  <a:ea typeface="演示悠然小楷" panose="00000500000000000000" pitchFamily="2" charset="-122"/>
                  <a:cs typeface="+mn-ea"/>
                  <a:sym typeface="+mn-lt"/>
                </a:rPr>
                <a:t>好</a:t>
              </a:r>
            </a:p>
          </p:txBody>
        </p:sp>
        <p:sp>
          <p:nvSpPr>
            <p:cNvPr id="45" name="TextBox 49">
              <a:extLst>
                <a:ext uri="{FF2B5EF4-FFF2-40B4-BE49-F238E27FC236}">
                  <a16:creationId xmlns:a16="http://schemas.microsoft.com/office/drawing/2014/main" id="{D1592F00-80D5-E06F-28C1-CE9045391628}"/>
                </a:ext>
              </a:extLst>
            </p:cNvPr>
            <p:cNvSpPr txBox="1"/>
            <p:nvPr/>
          </p:nvSpPr>
          <p:spPr>
            <a:xfrm>
              <a:off x="7112595" y="1585211"/>
              <a:ext cx="1765227" cy="221599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13800" dirty="0">
                  <a:gradFill>
                    <a:gsLst>
                      <a:gs pos="0">
                        <a:srgbClr val="CF2203"/>
                      </a:gs>
                      <a:gs pos="100000">
                        <a:srgbClr val="F30000"/>
                      </a:gs>
                    </a:gsLst>
                    <a:lin ang="16200000" scaled="1"/>
                  </a:gradFill>
                  <a:latin typeface="演示悠然小楷" panose="00000500000000000000" pitchFamily="2" charset="-122"/>
                  <a:ea typeface="演示悠然小楷" panose="00000500000000000000" pitchFamily="2" charset="-122"/>
                  <a:cs typeface="+mn-ea"/>
                  <a:sym typeface="+mn-lt"/>
                </a:rPr>
                <a:t>与</a:t>
              </a:r>
            </a:p>
          </p:txBody>
        </p:sp>
        <p:sp>
          <p:nvSpPr>
            <p:cNvPr id="46" name="TextBox 49">
              <a:extLst>
                <a:ext uri="{FF2B5EF4-FFF2-40B4-BE49-F238E27FC236}">
                  <a16:creationId xmlns:a16="http://schemas.microsoft.com/office/drawing/2014/main" id="{75EDD015-9B77-1483-A29B-41638B3379AA}"/>
                </a:ext>
              </a:extLst>
            </p:cNvPr>
            <p:cNvSpPr txBox="1"/>
            <p:nvPr/>
          </p:nvSpPr>
          <p:spPr>
            <a:xfrm>
              <a:off x="8183298" y="1553846"/>
              <a:ext cx="1765227" cy="221599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13800" dirty="0">
                  <a:gradFill>
                    <a:gsLst>
                      <a:gs pos="0">
                        <a:srgbClr val="CF2203"/>
                      </a:gs>
                      <a:gs pos="100000">
                        <a:srgbClr val="F30000"/>
                      </a:gs>
                    </a:gsLst>
                    <a:lin ang="16200000" scaled="1"/>
                  </a:gradFill>
                  <a:latin typeface="演示悠然小楷" panose="00000500000000000000" pitchFamily="2" charset="-122"/>
                  <a:ea typeface="演示悠然小楷" panose="00000500000000000000" pitchFamily="2" charset="-122"/>
                  <a:cs typeface="+mn-ea"/>
                  <a:sym typeface="+mn-lt"/>
                </a:rPr>
                <a:t>共</a:t>
              </a:r>
            </a:p>
          </p:txBody>
        </p:sp>
      </p:grp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376EC76B-C3B5-4E74-DD09-37FA8CAC0BAB}"/>
              </a:ext>
            </a:extLst>
          </p:cNvPr>
          <p:cNvGrpSpPr/>
          <p:nvPr/>
        </p:nvGrpSpPr>
        <p:grpSpPr>
          <a:xfrm>
            <a:off x="4421485" y="538745"/>
            <a:ext cx="4643385" cy="2247356"/>
            <a:chOff x="5301244" y="-23731"/>
            <a:chExt cx="4643385" cy="2247356"/>
          </a:xfrm>
        </p:grpSpPr>
        <p:sp>
          <p:nvSpPr>
            <p:cNvPr id="49" name="TextBox 49">
              <a:extLst>
                <a:ext uri="{FF2B5EF4-FFF2-40B4-BE49-F238E27FC236}">
                  <a16:creationId xmlns:a16="http://schemas.microsoft.com/office/drawing/2014/main" id="{3EB79957-7083-AAA1-C000-8227B28C6838}"/>
                </a:ext>
              </a:extLst>
            </p:cNvPr>
            <p:cNvSpPr txBox="1"/>
            <p:nvPr/>
          </p:nvSpPr>
          <p:spPr>
            <a:xfrm>
              <a:off x="5301244" y="211896"/>
              <a:ext cx="1502334" cy="18620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11500" dirty="0">
                  <a:gradFill>
                    <a:gsLst>
                      <a:gs pos="0">
                        <a:srgbClr val="CF2203"/>
                      </a:gs>
                      <a:gs pos="100000">
                        <a:srgbClr val="F30000"/>
                      </a:gs>
                    </a:gsLst>
                    <a:lin ang="16200000" scaled="1"/>
                  </a:gradFill>
                  <a:latin typeface="演示悠然小楷" panose="00000500000000000000" pitchFamily="2" charset="-122"/>
                  <a:ea typeface="演示悠然小楷" panose="00000500000000000000" pitchFamily="2" charset="-122"/>
                  <a:cs typeface="+mn-ea"/>
                  <a:sym typeface="+mn-lt"/>
                </a:rPr>
                <a:t>伟</a:t>
              </a:r>
            </a:p>
          </p:txBody>
        </p:sp>
        <p:sp>
          <p:nvSpPr>
            <p:cNvPr id="51" name="TextBox 49">
              <a:extLst>
                <a:ext uri="{FF2B5EF4-FFF2-40B4-BE49-F238E27FC236}">
                  <a16:creationId xmlns:a16="http://schemas.microsoft.com/office/drawing/2014/main" id="{54F92230-FA23-7E32-0CA3-7AD8D0DE7AF0}"/>
                </a:ext>
              </a:extLst>
            </p:cNvPr>
            <p:cNvSpPr txBox="1"/>
            <p:nvPr/>
          </p:nvSpPr>
          <p:spPr>
            <a:xfrm>
              <a:off x="6137899" y="-11471"/>
              <a:ext cx="1765227" cy="221599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13800" dirty="0">
                  <a:gradFill>
                    <a:gsLst>
                      <a:gs pos="0">
                        <a:srgbClr val="CF2203"/>
                      </a:gs>
                      <a:gs pos="100000">
                        <a:srgbClr val="F30000"/>
                      </a:gs>
                    </a:gsLst>
                    <a:lin ang="16200000" scaled="1"/>
                  </a:gradFill>
                  <a:latin typeface="演示悠然小楷" panose="00000500000000000000" pitchFamily="2" charset="-122"/>
                  <a:ea typeface="演示悠然小楷" panose="00000500000000000000" pitchFamily="2" charset="-122"/>
                  <a:cs typeface="+mn-ea"/>
                  <a:sym typeface="+mn-lt"/>
                </a:rPr>
                <a:t>大</a:t>
              </a:r>
            </a:p>
          </p:txBody>
        </p:sp>
        <p:sp>
          <p:nvSpPr>
            <p:cNvPr id="52" name="TextBox 49">
              <a:extLst>
                <a:ext uri="{FF2B5EF4-FFF2-40B4-BE49-F238E27FC236}">
                  <a16:creationId xmlns:a16="http://schemas.microsoft.com/office/drawing/2014/main" id="{6285CE6F-51D2-5BBC-A026-37AF909A201E}"/>
                </a:ext>
              </a:extLst>
            </p:cNvPr>
            <p:cNvSpPr txBox="1"/>
            <p:nvPr/>
          </p:nvSpPr>
          <p:spPr>
            <a:xfrm>
              <a:off x="7089292" y="7634"/>
              <a:ext cx="1765227" cy="221599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13800" dirty="0">
                  <a:gradFill>
                    <a:gsLst>
                      <a:gs pos="0">
                        <a:srgbClr val="CF2203"/>
                      </a:gs>
                      <a:gs pos="100000">
                        <a:srgbClr val="F30000"/>
                      </a:gs>
                    </a:gsLst>
                    <a:lin ang="16200000" scaled="1"/>
                  </a:gradFill>
                  <a:latin typeface="演示悠然小楷" panose="00000500000000000000" pitchFamily="2" charset="-122"/>
                  <a:ea typeface="演示悠然小楷" panose="00000500000000000000" pitchFamily="2" charset="-122"/>
                  <a:cs typeface="+mn-ea"/>
                  <a:sym typeface="+mn-lt"/>
                </a:rPr>
                <a:t>征</a:t>
              </a:r>
            </a:p>
          </p:txBody>
        </p:sp>
        <p:sp>
          <p:nvSpPr>
            <p:cNvPr id="53" name="TextBox 49">
              <a:extLst>
                <a:ext uri="{FF2B5EF4-FFF2-40B4-BE49-F238E27FC236}">
                  <a16:creationId xmlns:a16="http://schemas.microsoft.com/office/drawing/2014/main" id="{3F13D574-C017-029B-AECC-820421DF612F}"/>
                </a:ext>
              </a:extLst>
            </p:cNvPr>
            <p:cNvSpPr txBox="1"/>
            <p:nvPr/>
          </p:nvSpPr>
          <p:spPr>
            <a:xfrm>
              <a:off x="8179402" y="-23731"/>
              <a:ext cx="1765227" cy="221599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13800" dirty="0">
                  <a:gradFill>
                    <a:gsLst>
                      <a:gs pos="0">
                        <a:srgbClr val="CF2203"/>
                      </a:gs>
                      <a:gs pos="100000">
                        <a:srgbClr val="F30000"/>
                      </a:gs>
                    </a:gsLst>
                    <a:lin ang="16200000" scaled="1"/>
                  </a:gradFill>
                  <a:latin typeface="演示悠然小楷" panose="00000500000000000000" pitchFamily="2" charset="-122"/>
                  <a:ea typeface="演示悠然小楷" panose="00000500000000000000" pitchFamily="2" charset="-122"/>
                  <a:cs typeface="+mn-ea"/>
                  <a:sym typeface="+mn-lt"/>
                </a:rPr>
                <a:t>程</a:t>
              </a:r>
            </a:p>
          </p:txBody>
        </p:sp>
      </p:grpSp>
      <p:sp>
        <p:nvSpPr>
          <p:cNvPr id="2" name="TextBox 84"/>
          <p:cNvSpPr txBox="1"/>
          <p:nvPr/>
        </p:nvSpPr>
        <p:spPr>
          <a:xfrm>
            <a:off x="3887487" y="4043676"/>
            <a:ext cx="565925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汇报人：</a:t>
            </a:r>
            <a:r>
              <a:rPr lang="en-US" altLang="zh-CN" sz="16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51PPT</a:t>
            </a:r>
            <a:r>
              <a:rPr lang="zh-CN" altLang="en-US" sz="16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模板网    时间：</a:t>
            </a:r>
            <a:r>
              <a:rPr lang="en-US" altLang="zh-CN" sz="16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2022.06</a:t>
            </a:r>
            <a:endParaRPr lang="zh-CN" altLang="en-US" sz="1600" b="1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69" name="图片 68">
            <a:extLst>
              <a:ext uri="{FF2B5EF4-FFF2-40B4-BE49-F238E27FC236}">
                <a16:creationId xmlns:a16="http://schemas.microsoft.com/office/drawing/2014/main" id="{B16BC1F4-E9C2-EB31-5469-EF8C7AAB236F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264230" y="5026491"/>
            <a:ext cx="9927770" cy="1838189"/>
          </a:xfrm>
          <a:prstGeom prst="rect">
            <a:avLst/>
          </a:prstGeom>
        </p:spPr>
      </p:pic>
      <p:sp>
        <p:nvSpPr>
          <p:cNvPr id="72" name="图形 70">
            <a:extLst>
              <a:ext uri="{FF2B5EF4-FFF2-40B4-BE49-F238E27FC236}">
                <a16:creationId xmlns:a16="http://schemas.microsoft.com/office/drawing/2014/main" id="{326FE337-46AD-C47C-E8D4-CD1F2E968236}"/>
              </a:ext>
            </a:extLst>
          </p:cNvPr>
          <p:cNvSpPr/>
          <p:nvPr/>
        </p:nvSpPr>
        <p:spPr>
          <a:xfrm>
            <a:off x="350550" y="5272989"/>
            <a:ext cx="3177226" cy="1305460"/>
          </a:xfrm>
          <a:custGeom>
            <a:avLst/>
            <a:gdLst>
              <a:gd name="connsiteX0" fmla="*/ 8693150 w 8870950"/>
              <a:gd name="connsiteY0" fmla="*/ 2603500 h 3644900"/>
              <a:gd name="connsiteX1" fmla="*/ 8699500 w 8870950"/>
              <a:gd name="connsiteY1" fmla="*/ 2622550 h 3644900"/>
              <a:gd name="connsiteX2" fmla="*/ 8610600 w 8870950"/>
              <a:gd name="connsiteY2" fmla="*/ 2762250 h 3644900"/>
              <a:gd name="connsiteX3" fmla="*/ 8585200 w 8870950"/>
              <a:gd name="connsiteY3" fmla="*/ 2762250 h 3644900"/>
              <a:gd name="connsiteX4" fmla="*/ 8578850 w 8870950"/>
              <a:gd name="connsiteY4" fmla="*/ 2736850 h 3644900"/>
              <a:gd name="connsiteX5" fmla="*/ 8667750 w 8870950"/>
              <a:gd name="connsiteY5" fmla="*/ 2603500 h 3644900"/>
              <a:gd name="connsiteX6" fmla="*/ 8693150 w 8870950"/>
              <a:gd name="connsiteY6" fmla="*/ 2603500 h 3644900"/>
              <a:gd name="connsiteX7" fmla="*/ 8464550 w 8870950"/>
              <a:gd name="connsiteY7" fmla="*/ 2292350 h 3644900"/>
              <a:gd name="connsiteX8" fmla="*/ 8515350 w 8870950"/>
              <a:gd name="connsiteY8" fmla="*/ 2279650 h 3644900"/>
              <a:gd name="connsiteX9" fmla="*/ 8566150 w 8870950"/>
              <a:gd name="connsiteY9" fmla="*/ 2413000 h 3644900"/>
              <a:gd name="connsiteX10" fmla="*/ 8356600 w 8870950"/>
              <a:gd name="connsiteY10" fmla="*/ 2292350 h 3644900"/>
              <a:gd name="connsiteX11" fmla="*/ 8305800 w 8870950"/>
              <a:gd name="connsiteY11" fmla="*/ 2292350 h 3644900"/>
              <a:gd name="connsiteX12" fmla="*/ 8362950 w 8870950"/>
              <a:gd name="connsiteY12" fmla="*/ 2266950 h 3644900"/>
              <a:gd name="connsiteX13" fmla="*/ 8464550 w 8870950"/>
              <a:gd name="connsiteY13" fmla="*/ 2292350 h 3644900"/>
              <a:gd name="connsiteX14" fmla="*/ 1676400 w 8870950"/>
              <a:gd name="connsiteY14" fmla="*/ 2184400 h 3644900"/>
              <a:gd name="connsiteX15" fmla="*/ 1708150 w 8870950"/>
              <a:gd name="connsiteY15" fmla="*/ 2222500 h 3644900"/>
              <a:gd name="connsiteX16" fmla="*/ 1676400 w 8870950"/>
              <a:gd name="connsiteY16" fmla="*/ 2222500 h 3644900"/>
              <a:gd name="connsiteX17" fmla="*/ 1524000 w 8870950"/>
              <a:gd name="connsiteY17" fmla="*/ 2171700 h 3644900"/>
              <a:gd name="connsiteX18" fmla="*/ 1524000 w 8870950"/>
              <a:gd name="connsiteY18" fmla="*/ 2152650 h 3644900"/>
              <a:gd name="connsiteX19" fmla="*/ 1562100 w 8870950"/>
              <a:gd name="connsiteY19" fmla="*/ 2120900 h 3644900"/>
              <a:gd name="connsiteX20" fmla="*/ 1676400 w 8870950"/>
              <a:gd name="connsiteY20" fmla="*/ 2184400 h 3644900"/>
              <a:gd name="connsiteX21" fmla="*/ 7874000 w 8870950"/>
              <a:gd name="connsiteY21" fmla="*/ 1752600 h 3644900"/>
              <a:gd name="connsiteX22" fmla="*/ 7816850 w 8870950"/>
              <a:gd name="connsiteY22" fmla="*/ 1905000 h 3644900"/>
              <a:gd name="connsiteX23" fmla="*/ 7835900 w 8870950"/>
              <a:gd name="connsiteY23" fmla="*/ 1930400 h 3644900"/>
              <a:gd name="connsiteX24" fmla="*/ 7962900 w 8870950"/>
              <a:gd name="connsiteY24" fmla="*/ 1790700 h 3644900"/>
              <a:gd name="connsiteX25" fmla="*/ 8026400 w 8870950"/>
              <a:gd name="connsiteY25" fmla="*/ 1606550 h 3644900"/>
              <a:gd name="connsiteX26" fmla="*/ 8204200 w 8870950"/>
              <a:gd name="connsiteY26" fmla="*/ 1689100 h 3644900"/>
              <a:gd name="connsiteX27" fmla="*/ 8108950 w 8870950"/>
              <a:gd name="connsiteY27" fmla="*/ 1847850 h 3644900"/>
              <a:gd name="connsiteX28" fmla="*/ 8255000 w 8870950"/>
              <a:gd name="connsiteY28" fmla="*/ 1905000 h 3644900"/>
              <a:gd name="connsiteX29" fmla="*/ 8413750 w 8870950"/>
              <a:gd name="connsiteY29" fmla="*/ 1968500 h 3644900"/>
              <a:gd name="connsiteX30" fmla="*/ 8489950 w 8870950"/>
              <a:gd name="connsiteY30" fmla="*/ 1955800 h 3644900"/>
              <a:gd name="connsiteX31" fmla="*/ 8629650 w 8870950"/>
              <a:gd name="connsiteY31" fmla="*/ 2101850 h 3644900"/>
              <a:gd name="connsiteX32" fmla="*/ 8642350 w 8870950"/>
              <a:gd name="connsiteY32" fmla="*/ 2146300 h 3644900"/>
              <a:gd name="connsiteX33" fmla="*/ 8763000 w 8870950"/>
              <a:gd name="connsiteY33" fmla="*/ 2457450 h 3644900"/>
              <a:gd name="connsiteX34" fmla="*/ 8832850 w 8870950"/>
              <a:gd name="connsiteY34" fmla="*/ 2692400 h 3644900"/>
              <a:gd name="connsiteX35" fmla="*/ 8801100 w 8870950"/>
              <a:gd name="connsiteY35" fmla="*/ 2787650 h 3644900"/>
              <a:gd name="connsiteX36" fmla="*/ 8858250 w 8870950"/>
              <a:gd name="connsiteY36" fmla="*/ 2838450 h 3644900"/>
              <a:gd name="connsiteX37" fmla="*/ 8858250 w 8870950"/>
              <a:gd name="connsiteY37" fmla="*/ 2876550 h 3644900"/>
              <a:gd name="connsiteX38" fmla="*/ 8788400 w 8870950"/>
              <a:gd name="connsiteY38" fmla="*/ 2870200 h 3644900"/>
              <a:gd name="connsiteX39" fmla="*/ 8718550 w 8870950"/>
              <a:gd name="connsiteY39" fmla="*/ 2908300 h 3644900"/>
              <a:gd name="connsiteX40" fmla="*/ 8661400 w 8870950"/>
              <a:gd name="connsiteY40" fmla="*/ 2914650 h 3644900"/>
              <a:gd name="connsiteX41" fmla="*/ 8642350 w 8870950"/>
              <a:gd name="connsiteY41" fmla="*/ 2914650 h 3644900"/>
              <a:gd name="connsiteX42" fmla="*/ 8629650 w 8870950"/>
              <a:gd name="connsiteY42" fmla="*/ 2965450 h 3644900"/>
              <a:gd name="connsiteX43" fmla="*/ 8870950 w 8870950"/>
              <a:gd name="connsiteY43" fmla="*/ 3644900 h 3644900"/>
              <a:gd name="connsiteX44" fmla="*/ 8629650 w 8870950"/>
              <a:gd name="connsiteY44" fmla="*/ 3644900 h 3644900"/>
              <a:gd name="connsiteX45" fmla="*/ 8578850 w 8870950"/>
              <a:gd name="connsiteY45" fmla="*/ 3517900 h 3644900"/>
              <a:gd name="connsiteX46" fmla="*/ 8362950 w 8870950"/>
              <a:gd name="connsiteY46" fmla="*/ 3371850 h 3644900"/>
              <a:gd name="connsiteX47" fmla="*/ 8312150 w 8870950"/>
              <a:gd name="connsiteY47" fmla="*/ 3321050 h 3644900"/>
              <a:gd name="connsiteX48" fmla="*/ 8216900 w 8870950"/>
              <a:gd name="connsiteY48" fmla="*/ 3168650 h 3644900"/>
              <a:gd name="connsiteX49" fmla="*/ 8134350 w 8870950"/>
              <a:gd name="connsiteY49" fmla="*/ 3244850 h 3644900"/>
              <a:gd name="connsiteX50" fmla="*/ 8045450 w 8870950"/>
              <a:gd name="connsiteY50" fmla="*/ 3276600 h 3644900"/>
              <a:gd name="connsiteX51" fmla="*/ 7912100 w 8870950"/>
              <a:gd name="connsiteY51" fmla="*/ 3441700 h 3644900"/>
              <a:gd name="connsiteX52" fmla="*/ 7842250 w 8870950"/>
              <a:gd name="connsiteY52" fmla="*/ 3536950 h 3644900"/>
              <a:gd name="connsiteX53" fmla="*/ 7867650 w 8870950"/>
              <a:gd name="connsiteY53" fmla="*/ 3644900 h 3644900"/>
              <a:gd name="connsiteX54" fmla="*/ 7607300 w 8870950"/>
              <a:gd name="connsiteY54" fmla="*/ 3644900 h 3644900"/>
              <a:gd name="connsiteX55" fmla="*/ 7588250 w 8870950"/>
              <a:gd name="connsiteY55" fmla="*/ 3575050 h 3644900"/>
              <a:gd name="connsiteX56" fmla="*/ 7524750 w 8870950"/>
              <a:gd name="connsiteY56" fmla="*/ 3517900 h 3644900"/>
              <a:gd name="connsiteX57" fmla="*/ 7486650 w 8870950"/>
              <a:gd name="connsiteY57" fmla="*/ 3384550 h 3644900"/>
              <a:gd name="connsiteX58" fmla="*/ 7581900 w 8870950"/>
              <a:gd name="connsiteY58" fmla="*/ 3022600 h 3644900"/>
              <a:gd name="connsiteX59" fmla="*/ 7531100 w 8870950"/>
              <a:gd name="connsiteY59" fmla="*/ 2933700 h 3644900"/>
              <a:gd name="connsiteX60" fmla="*/ 7493000 w 8870950"/>
              <a:gd name="connsiteY60" fmla="*/ 2889250 h 3644900"/>
              <a:gd name="connsiteX61" fmla="*/ 7404100 w 8870950"/>
              <a:gd name="connsiteY61" fmla="*/ 2584450 h 3644900"/>
              <a:gd name="connsiteX62" fmla="*/ 7391400 w 8870950"/>
              <a:gd name="connsiteY62" fmla="*/ 2552700 h 3644900"/>
              <a:gd name="connsiteX63" fmla="*/ 7378700 w 8870950"/>
              <a:gd name="connsiteY63" fmla="*/ 2432050 h 3644900"/>
              <a:gd name="connsiteX64" fmla="*/ 7397750 w 8870950"/>
              <a:gd name="connsiteY64" fmla="*/ 2343150 h 3644900"/>
              <a:gd name="connsiteX65" fmla="*/ 7562850 w 8870950"/>
              <a:gd name="connsiteY65" fmla="*/ 2101850 h 3644900"/>
              <a:gd name="connsiteX66" fmla="*/ 7454900 w 8870950"/>
              <a:gd name="connsiteY66" fmla="*/ 2038350 h 3644900"/>
              <a:gd name="connsiteX67" fmla="*/ 7442200 w 8870950"/>
              <a:gd name="connsiteY67" fmla="*/ 1968500 h 3644900"/>
              <a:gd name="connsiteX68" fmla="*/ 7442200 w 8870950"/>
              <a:gd name="connsiteY68" fmla="*/ 1784350 h 3644900"/>
              <a:gd name="connsiteX69" fmla="*/ 7404100 w 8870950"/>
              <a:gd name="connsiteY69" fmla="*/ 1727200 h 3644900"/>
              <a:gd name="connsiteX70" fmla="*/ 7359650 w 8870950"/>
              <a:gd name="connsiteY70" fmla="*/ 1708150 h 3644900"/>
              <a:gd name="connsiteX71" fmla="*/ 7442200 w 8870950"/>
              <a:gd name="connsiteY71" fmla="*/ 1676400 h 3644900"/>
              <a:gd name="connsiteX72" fmla="*/ 7486650 w 8870950"/>
              <a:gd name="connsiteY72" fmla="*/ 1606550 h 3644900"/>
              <a:gd name="connsiteX73" fmla="*/ 7607300 w 8870950"/>
              <a:gd name="connsiteY73" fmla="*/ 1574800 h 3644900"/>
              <a:gd name="connsiteX74" fmla="*/ 7874000 w 8870950"/>
              <a:gd name="connsiteY74" fmla="*/ 1752600 h 3644900"/>
              <a:gd name="connsiteX75" fmla="*/ 3155950 w 8870950"/>
              <a:gd name="connsiteY75" fmla="*/ 812800 h 3644900"/>
              <a:gd name="connsiteX76" fmla="*/ 3111500 w 8870950"/>
              <a:gd name="connsiteY76" fmla="*/ 825500 h 3644900"/>
              <a:gd name="connsiteX77" fmla="*/ 3060700 w 8870950"/>
              <a:gd name="connsiteY77" fmla="*/ 812800 h 3644900"/>
              <a:gd name="connsiteX78" fmla="*/ 3060700 w 8870950"/>
              <a:gd name="connsiteY78" fmla="*/ 793750 h 3644900"/>
              <a:gd name="connsiteX79" fmla="*/ 3155950 w 8870950"/>
              <a:gd name="connsiteY79" fmla="*/ 768350 h 3644900"/>
              <a:gd name="connsiteX80" fmla="*/ 3155950 w 8870950"/>
              <a:gd name="connsiteY80" fmla="*/ 812800 h 3644900"/>
              <a:gd name="connsiteX81" fmla="*/ 6464300 w 8870950"/>
              <a:gd name="connsiteY81" fmla="*/ 6350 h 3644900"/>
              <a:gd name="connsiteX82" fmla="*/ 6426200 w 8870950"/>
              <a:gd name="connsiteY82" fmla="*/ 120650 h 3644900"/>
              <a:gd name="connsiteX83" fmla="*/ 6438900 w 8870950"/>
              <a:gd name="connsiteY83" fmla="*/ 127000 h 3644900"/>
              <a:gd name="connsiteX84" fmla="*/ 6527800 w 8870950"/>
              <a:gd name="connsiteY84" fmla="*/ 6350 h 3644900"/>
              <a:gd name="connsiteX85" fmla="*/ 6534150 w 8870950"/>
              <a:gd name="connsiteY85" fmla="*/ 38100 h 3644900"/>
              <a:gd name="connsiteX86" fmla="*/ 6477000 w 8870950"/>
              <a:gd name="connsiteY86" fmla="*/ 196850 h 3644900"/>
              <a:gd name="connsiteX87" fmla="*/ 6280150 w 8870950"/>
              <a:gd name="connsiteY87" fmla="*/ 406400 h 3644900"/>
              <a:gd name="connsiteX88" fmla="*/ 6178550 w 8870950"/>
              <a:gd name="connsiteY88" fmla="*/ 641350 h 3644900"/>
              <a:gd name="connsiteX89" fmla="*/ 6076950 w 8870950"/>
              <a:gd name="connsiteY89" fmla="*/ 876300 h 3644900"/>
              <a:gd name="connsiteX90" fmla="*/ 5975350 w 8870950"/>
              <a:gd name="connsiteY90" fmla="*/ 996950 h 3644900"/>
              <a:gd name="connsiteX91" fmla="*/ 5962650 w 8870950"/>
              <a:gd name="connsiteY91" fmla="*/ 1035050 h 3644900"/>
              <a:gd name="connsiteX92" fmla="*/ 5981700 w 8870950"/>
              <a:gd name="connsiteY92" fmla="*/ 1092200 h 3644900"/>
              <a:gd name="connsiteX93" fmla="*/ 5949950 w 8870950"/>
              <a:gd name="connsiteY93" fmla="*/ 1155700 h 3644900"/>
              <a:gd name="connsiteX94" fmla="*/ 5791200 w 8870950"/>
              <a:gd name="connsiteY94" fmla="*/ 1219200 h 3644900"/>
              <a:gd name="connsiteX95" fmla="*/ 5429250 w 8870950"/>
              <a:gd name="connsiteY95" fmla="*/ 1663700 h 3644900"/>
              <a:gd name="connsiteX96" fmla="*/ 5448300 w 8870950"/>
              <a:gd name="connsiteY96" fmla="*/ 1854200 h 3644900"/>
              <a:gd name="connsiteX97" fmla="*/ 5416550 w 8870950"/>
              <a:gd name="connsiteY97" fmla="*/ 1930400 h 3644900"/>
              <a:gd name="connsiteX98" fmla="*/ 5511800 w 8870950"/>
              <a:gd name="connsiteY98" fmla="*/ 2044700 h 3644900"/>
              <a:gd name="connsiteX99" fmla="*/ 5556250 w 8870950"/>
              <a:gd name="connsiteY99" fmla="*/ 2019300 h 3644900"/>
              <a:gd name="connsiteX100" fmla="*/ 5613400 w 8870950"/>
              <a:gd name="connsiteY100" fmla="*/ 2089150 h 3644900"/>
              <a:gd name="connsiteX101" fmla="*/ 5740400 w 8870950"/>
              <a:gd name="connsiteY101" fmla="*/ 2489200 h 3644900"/>
              <a:gd name="connsiteX102" fmla="*/ 5708650 w 8870950"/>
              <a:gd name="connsiteY102" fmla="*/ 2527300 h 3644900"/>
              <a:gd name="connsiteX103" fmla="*/ 5651500 w 8870950"/>
              <a:gd name="connsiteY103" fmla="*/ 2482850 h 3644900"/>
              <a:gd name="connsiteX104" fmla="*/ 5613400 w 8870950"/>
              <a:gd name="connsiteY104" fmla="*/ 2565400 h 3644900"/>
              <a:gd name="connsiteX105" fmla="*/ 5619750 w 8870950"/>
              <a:gd name="connsiteY105" fmla="*/ 2635250 h 3644900"/>
              <a:gd name="connsiteX106" fmla="*/ 5702300 w 8870950"/>
              <a:gd name="connsiteY106" fmla="*/ 3219450 h 3644900"/>
              <a:gd name="connsiteX107" fmla="*/ 5715000 w 8870950"/>
              <a:gd name="connsiteY107" fmla="*/ 3213100 h 3644900"/>
              <a:gd name="connsiteX108" fmla="*/ 5772150 w 8870950"/>
              <a:gd name="connsiteY108" fmla="*/ 3067050 h 3644900"/>
              <a:gd name="connsiteX109" fmla="*/ 5810250 w 8870950"/>
              <a:gd name="connsiteY109" fmla="*/ 3009900 h 3644900"/>
              <a:gd name="connsiteX110" fmla="*/ 5880100 w 8870950"/>
              <a:gd name="connsiteY110" fmla="*/ 2971800 h 3644900"/>
              <a:gd name="connsiteX111" fmla="*/ 5969000 w 8870950"/>
              <a:gd name="connsiteY111" fmla="*/ 2863850 h 3644900"/>
              <a:gd name="connsiteX112" fmla="*/ 6146800 w 8870950"/>
              <a:gd name="connsiteY112" fmla="*/ 2571750 h 3644900"/>
              <a:gd name="connsiteX113" fmla="*/ 6305550 w 8870950"/>
              <a:gd name="connsiteY113" fmla="*/ 2343150 h 3644900"/>
              <a:gd name="connsiteX114" fmla="*/ 6248400 w 8870950"/>
              <a:gd name="connsiteY114" fmla="*/ 2298700 h 3644900"/>
              <a:gd name="connsiteX115" fmla="*/ 6261100 w 8870950"/>
              <a:gd name="connsiteY115" fmla="*/ 2266950 h 3644900"/>
              <a:gd name="connsiteX116" fmla="*/ 6254750 w 8870950"/>
              <a:gd name="connsiteY116" fmla="*/ 2190750 h 3644900"/>
              <a:gd name="connsiteX117" fmla="*/ 6115050 w 8870950"/>
              <a:gd name="connsiteY117" fmla="*/ 2457450 h 3644900"/>
              <a:gd name="connsiteX118" fmla="*/ 6076950 w 8870950"/>
              <a:gd name="connsiteY118" fmla="*/ 2425700 h 3644900"/>
              <a:gd name="connsiteX119" fmla="*/ 6159500 w 8870950"/>
              <a:gd name="connsiteY119" fmla="*/ 2063750 h 3644900"/>
              <a:gd name="connsiteX120" fmla="*/ 6146800 w 8870950"/>
              <a:gd name="connsiteY120" fmla="*/ 2038350 h 3644900"/>
              <a:gd name="connsiteX121" fmla="*/ 6102350 w 8870950"/>
              <a:gd name="connsiteY121" fmla="*/ 2032000 h 3644900"/>
              <a:gd name="connsiteX122" fmla="*/ 6076950 w 8870950"/>
              <a:gd name="connsiteY122" fmla="*/ 1981200 h 3644900"/>
              <a:gd name="connsiteX123" fmla="*/ 6013450 w 8870950"/>
              <a:gd name="connsiteY123" fmla="*/ 1936750 h 3644900"/>
              <a:gd name="connsiteX124" fmla="*/ 6013450 w 8870950"/>
              <a:gd name="connsiteY124" fmla="*/ 1885950 h 3644900"/>
              <a:gd name="connsiteX125" fmla="*/ 5854700 w 8870950"/>
              <a:gd name="connsiteY125" fmla="*/ 1809750 h 3644900"/>
              <a:gd name="connsiteX126" fmla="*/ 5854700 w 8870950"/>
              <a:gd name="connsiteY126" fmla="*/ 1790700 h 3644900"/>
              <a:gd name="connsiteX127" fmla="*/ 5886450 w 8870950"/>
              <a:gd name="connsiteY127" fmla="*/ 1771650 h 3644900"/>
              <a:gd name="connsiteX128" fmla="*/ 6045200 w 8870950"/>
              <a:gd name="connsiteY128" fmla="*/ 1809750 h 3644900"/>
              <a:gd name="connsiteX129" fmla="*/ 6140450 w 8870950"/>
              <a:gd name="connsiteY129" fmla="*/ 1758950 h 3644900"/>
              <a:gd name="connsiteX130" fmla="*/ 6267450 w 8870950"/>
              <a:gd name="connsiteY130" fmla="*/ 1860550 h 3644900"/>
              <a:gd name="connsiteX131" fmla="*/ 6413500 w 8870950"/>
              <a:gd name="connsiteY131" fmla="*/ 1854200 h 3644900"/>
              <a:gd name="connsiteX132" fmla="*/ 6477000 w 8870950"/>
              <a:gd name="connsiteY132" fmla="*/ 1841500 h 3644900"/>
              <a:gd name="connsiteX133" fmla="*/ 6534150 w 8870950"/>
              <a:gd name="connsiteY133" fmla="*/ 1752600 h 3644900"/>
              <a:gd name="connsiteX134" fmla="*/ 6610350 w 8870950"/>
              <a:gd name="connsiteY134" fmla="*/ 1568450 h 3644900"/>
              <a:gd name="connsiteX135" fmla="*/ 6769100 w 8870950"/>
              <a:gd name="connsiteY135" fmla="*/ 1403350 h 3644900"/>
              <a:gd name="connsiteX136" fmla="*/ 6870700 w 8870950"/>
              <a:gd name="connsiteY136" fmla="*/ 1212850 h 3644900"/>
              <a:gd name="connsiteX137" fmla="*/ 6819900 w 8870950"/>
              <a:gd name="connsiteY137" fmla="*/ 1187450 h 3644900"/>
              <a:gd name="connsiteX138" fmla="*/ 6800850 w 8870950"/>
              <a:gd name="connsiteY138" fmla="*/ 1041400 h 3644900"/>
              <a:gd name="connsiteX139" fmla="*/ 6813550 w 8870950"/>
              <a:gd name="connsiteY139" fmla="*/ 914400 h 3644900"/>
              <a:gd name="connsiteX140" fmla="*/ 6762750 w 8870950"/>
              <a:gd name="connsiteY140" fmla="*/ 825500 h 3644900"/>
              <a:gd name="connsiteX141" fmla="*/ 6788150 w 8870950"/>
              <a:gd name="connsiteY141" fmla="*/ 781050 h 3644900"/>
              <a:gd name="connsiteX142" fmla="*/ 6870700 w 8870950"/>
              <a:gd name="connsiteY142" fmla="*/ 736600 h 3644900"/>
              <a:gd name="connsiteX143" fmla="*/ 6965950 w 8870950"/>
              <a:gd name="connsiteY143" fmla="*/ 692150 h 3644900"/>
              <a:gd name="connsiteX144" fmla="*/ 7016750 w 8870950"/>
              <a:gd name="connsiteY144" fmla="*/ 698500 h 3644900"/>
              <a:gd name="connsiteX145" fmla="*/ 7181850 w 8870950"/>
              <a:gd name="connsiteY145" fmla="*/ 762000 h 3644900"/>
              <a:gd name="connsiteX146" fmla="*/ 7239000 w 8870950"/>
              <a:gd name="connsiteY146" fmla="*/ 895350 h 3644900"/>
              <a:gd name="connsiteX147" fmla="*/ 7118350 w 8870950"/>
              <a:gd name="connsiteY147" fmla="*/ 1123950 h 3644900"/>
              <a:gd name="connsiteX148" fmla="*/ 7143750 w 8870950"/>
              <a:gd name="connsiteY148" fmla="*/ 1181100 h 3644900"/>
              <a:gd name="connsiteX149" fmla="*/ 7162800 w 8870950"/>
              <a:gd name="connsiteY149" fmla="*/ 1270000 h 3644900"/>
              <a:gd name="connsiteX150" fmla="*/ 7296150 w 8870950"/>
              <a:gd name="connsiteY150" fmla="*/ 1333500 h 3644900"/>
              <a:gd name="connsiteX151" fmla="*/ 7353300 w 8870950"/>
              <a:gd name="connsiteY151" fmla="*/ 1352550 h 3644900"/>
              <a:gd name="connsiteX152" fmla="*/ 7410450 w 8870950"/>
              <a:gd name="connsiteY152" fmla="*/ 1473200 h 3644900"/>
              <a:gd name="connsiteX153" fmla="*/ 7327900 w 8870950"/>
              <a:gd name="connsiteY153" fmla="*/ 1663700 h 3644900"/>
              <a:gd name="connsiteX154" fmla="*/ 7327900 w 8870950"/>
              <a:gd name="connsiteY154" fmla="*/ 1733550 h 3644900"/>
              <a:gd name="connsiteX155" fmla="*/ 7302500 w 8870950"/>
              <a:gd name="connsiteY155" fmla="*/ 1797050 h 3644900"/>
              <a:gd name="connsiteX156" fmla="*/ 7226300 w 8870950"/>
              <a:gd name="connsiteY156" fmla="*/ 1930400 h 3644900"/>
              <a:gd name="connsiteX157" fmla="*/ 7200900 w 8870950"/>
              <a:gd name="connsiteY157" fmla="*/ 2044700 h 3644900"/>
              <a:gd name="connsiteX158" fmla="*/ 7169150 w 8870950"/>
              <a:gd name="connsiteY158" fmla="*/ 2114550 h 3644900"/>
              <a:gd name="connsiteX159" fmla="*/ 7092950 w 8870950"/>
              <a:gd name="connsiteY159" fmla="*/ 2184400 h 3644900"/>
              <a:gd name="connsiteX160" fmla="*/ 7131050 w 8870950"/>
              <a:gd name="connsiteY160" fmla="*/ 2317750 h 3644900"/>
              <a:gd name="connsiteX161" fmla="*/ 7188200 w 8870950"/>
              <a:gd name="connsiteY161" fmla="*/ 2679700 h 3644900"/>
              <a:gd name="connsiteX162" fmla="*/ 7207250 w 8870950"/>
              <a:gd name="connsiteY162" fmla="*/ 2724150 h 3644900"/>
              <a:gd name="connsiteX163" fmla="*/ 7200900 w 8870950"/>
              <a:gd name="connsiteY163" fmla="*/ 2749550 h 3644900"/>
              <a:gd name="connsiteX164" fmla="*/ 7143750 w 8870950"/>
              <a:gd name="connsiteY164" fmla="*/ 2755900 h 3644900"/>
              <a:gd name="connsiteX165" fmla="*/ 7124700 w 8870950"/>
              <a:gd name="connsiteY165" fmla="*/ 2800350 h 3644900"/>
              <a:gd name="connsiteX166" fmla="*/ 7124700 w 8870950"/>
              <a:gd name="connsiteY166" fmla="*/ 3022600 h 3644900"/>
              <a:gd name="connsiteX167" fmla="*/ 7086600 w 8870950"/>
              <a:gd name="connsiteY167" fmla="*/ 3644900 h 3644900"/>
              <a:gd name="connsiteX168" fmla="*/ 6870700 w 8870950"/>
              <a:gd name="connsiteY168" fmla="*/ 3644900 h 3644900"/>
              <a:gd name="connsiteX169" fmla="*/ 6826250 w 8870950"/>
              <a:gd name="connsiteY169" fmla="*/ 3492500 h 3644900"/>
              <a:gd name="connsiteX170" fmla="*/ 6762750 w 8870950"/>
              <a:gd name="connsiteY170" fmla="*/ 3397250 h 3644900"/>
              <a:gd name="connsiteX171" fmla="*/ 6648450 w 8870950"/>
              <a:gd name="connsiteY171" fmla="*/ 3130550 h 3644900"/>
              <a:gd name="connsiteX172" fmla="*/ 6597650 w 8870950"/>
              <a:gd name="connsiteY172" fmla="*/ 2914650 h 3644900"/>
              <a:gd name="connsiteX173" fmla="*/ 6565900 w 8870950"/>
              <a:gd name="connsiteY173" fmla="*/ 2882900 h 3644900"/>
              <a:gd name="connsiteX174" fmla="*/ 6184900 w 8870950"/>
              <a:gd name="connsiteY174" fmla="*/ 3187700 h 3644900"/>
              <a:gd name="connsiteX175" fmla="*/ 6045200 w 8870950"/>
              <a:gd name="connsiteY175" fmla="*/ 3276600 h 3644900"/>
              <a:gd name="connsiteX176" fmla="*/ 5975350 w 8870950"/>
              <a:gd name="connsiteY176" fmla="*/ 3333750 h 3644900"/>
              <a:gd name="connsiteX177" fmla="*/ 5911850 w 8870950"/>
              <a:gd name="connsiteY177" fmla="*/ 3397250 h 3644900"/>
              <a:gd name="connsiteX178" fmla="*/ 5854700 w 8870950"/>
              <a:gd name="connsiteY178" fmla="*/ 3498850 h 3644900"/>
              <a:gd name="connsiteX179" fmla="*/ 5842000 w 8870950"/>
              <a:gd name="connsiteY179" fmla="*/ 3562350 h 3644900"/>
              <a:gd name="connsiteX180" fmla="*/ 5740400 w 8870950"/>
              <a:gd name="connsiteY180" fmla="*/ 3625850 h 3644900"/>
              <a:gd name="connsiteX181" fmla="*/ 5746750 w 8870950"/>
              <a:gd name="connsiteY181" fmla="*/ 3644900 h 3644900"/>
              <a:gd name="connsiteX182" fmla="*/ 5537200 w 8870950"/>
              <a:gd name="connsiteY182" fmla="*/ 3644900 h 3644900"/>
              <a:gd name="connsiteX183" fmla="*/ 5562600 w 8870950"/>
              <a:gd name="connsiteY183" fmla="*/ 3575050 h 3644900"/>
              <a:gd name="connsiteX184" fmla="*/ 5486400 w 8870950"/>
              <a:gd name="connsiteY184" fmla="*/ 3441700 h 3644900"/>
              <a:gd name="connsiteX185" fmla="*/ 5403850 w 8870950"/>
              <a:gd name="connsiteY185" fmla="*/ 3213100 h 3644900"/>
              <a:gd name="connsiteX186" fmla="*/ 5359400 w 8870950"/>
              <a:gd name="connsiteY186" fmla="*/ 3086100 h 3644900"/>
              <a:gd name="connsiteX187" fmla="*/ 5276850 w 8870950"/>
              <a:gd name="connsiteY187" fmla="*/ 2889250 h 3644900"/>
              <a:gd name="connsiteX188" fmla="*/ 5245100 w 8870950"/>
              <a:gd name="connsiteY188" fmla="*/ 2851150 h 3644900"/>
              <a:gd name="connsiteX189" fmla="*/ 5175250 w 8870950"/>
              <a:gd name="connsiteY189" fmla="*/ 2825750 h 3644900"/>
              <a:gd name="connsiteX190" fmla="*/ 5111750 w 8870950"/>
              <a:gd name="connsiteY190" fmla="*/ 2851150 h 3644900"/>
              <a:gd name="connsiteX191" fmla="*/ 5010150 w 8870950"/>
              <a:gd name="connsiteY191" fmla="*/ 3054350 h 3644900"/>
              <a:gd name="connsiteX192" fmla="*/ 4991100 w 8870950"/>
              <a:gd name="connsiteY192" fmla="*/ 3073400 h 3644900"/>
              <a:gd name="connsiteX193" fmla="*/ 4953000 w 8870950"/>
              <a:gd name="connsiteY193" fmla="*/ 3143250 h 3644900"/>
              <a:gd name="connsiteX194" fmla="*/ 4826000 w 8870950"/>
              <a:gd name="connsiteY194" fmla="*/ 3308350 h 3644900"/>
              <a:gd name="connsiteX195" fmla="*/ 4819650 w 8870950"/>
              <a:gd name="connsiteY195" fmla="*/ 3371850 h 3644900"/>
              <a:gd name="connsiteX196" fmla="*/ 4864100 w 8870950"/>
              <a:gd name="connsiteY196" fmla="*/ 3600450 h 3644900"/>
              <a:gd name="connsiteX197" fmla="*/ 4864100 w 8870950"/>
              <a:gd name="connsiteY197" fmla="*/ 3644900 h 3644900"/>
              <a:gd name="connsiteX198" fmla="*/ 4654550 w 8870950"/>
              <a:gd name="connsiteY198" fmla="*/ 3644900 h 3644900"/>
              <a:gd name="connsiteX199" fmla="*/ 4565650 w 8870950"/>
              <a:gd name="connsiteY199" fmla="*/ 3479800 h 3644900"/>
              <a:gd name="connsiteX200" fmla="*/ 4514850 w 8870950"/>
              <a:gd name="connsiteY200" fmla="*/ 3346450 h 3644900"/>
              <a:gd name="connsiteX201" fmla="*/ 4464050 w 8870950"/>
              <a:gd name="connsiteY201" fmla="*/ 3238500 h 3644900"/>
              <a:gd name="connsiteX202" fmla="*/ 4546600 w 8870950"/>
              <a:gd name="connsiteY202" fmla="*/ 3073400 h 3644900"/>
              <a:gd name="connsiteX203" fmla="*/ 4673600 w 8870950"/>
              <a:gd name="connsiteY203" fmla="*/ 2762250 h 3644900"/>
              <a:gd name="connsiteX204" fmla="*/ 4699000 w 8870950"/>
              <a:gd name="connsiteY204" fmla="*/ 2673350 h 3644900"/>
              <a:gd name="connsiteX205" fmla="*/ 4775200 w 8870950"/>
              <a:gd name="connsiteY205" fmla="*/ 2266950 h 3644900"/>
              <a:gd name="connsiteX206" fmla="*/ 4806950 w 8870950"/>
              <a:gd name="connsiteY206" fmla="*/ 2152650 h 3644900"/>
              <a:gd name="connsiteX207" fmla="*/ 4711700 w 8870950"/>
              <a:gd name="connsiteY207" fmla="*/ 2000250 h 3644900"/>
              <a:gd name="connsiteX208" fmla="*/ 4521200 w 8870950"/>
              <a:gd name="connsiteY208" fmla="*/ 1727200 h 3644900"/>
              <a:gd name="connsiteX209" fmla="*/ 4286250 w 8870950"/>
              <a:gd name="connsiteY209" fmla="*/ 1676400 h 3644900"/>
              <a:gd name="connsiteX210" fmla="*/ 4152900 w 8870950"/>
              <a:gd name="connsiteY210" fmla="*/ 1695450 h 3644900"/>
              <a:gd name="connsiteX211" fmla="*/ 4152900 w 8870950"/>
              <a:gd name="connsiteY211" fmla="*/ 1708150 h 3644900"/>
              <a:gd name="connsiteX212" fmla="*/ 4197350 w 8870950"/>
              <a:gd name="connsiteY212" fmla="*/ 1809750 h 3644900"/>
              <a:gd name="connsiteX213" fmla="*/ 4191000 w 8870950"/>
              <a:gd name="connsiteY213" fmla="*/ 1936750 h 3644900"/>
              <a:gd name="connsiteX214" fmla="*/ 4165600 w 8870950"/>
              <a:gd name="connsiteY214" fmla="*/ 2101850 h 3644900"/>
              <a:gd name="connsiteX215" fmla="*/ 4108450 w 8870950"/>
              <a:gd name="connsiteY215" fmla="*/ 2406650 h 3644900"/>
              <a:gd name="connsiteX216" fmla="*/ 4095750 w 8870950"/>
              <a:gd name="connsiteY216" fmla="*/ 2514600 h 3644900"/>
              <a:gd name="connsiteX217" fmla="*/ 4051300 w 8870950"/>
              <a:gd name="connsiteY217" fmla="*/ 2546350 h 3644900"/>
              <a:gd name="connsiteX218" fmla="*/ 3924300 w 8870950"/>
              <a:gd name="connsiteY218" fmla="*/ 2508250 h 3644900"/>
              <a:gd name="connsiteX219" fmla="*/ 3905250 w 8870950"/>
              <a:gd name="connsiteY219" fmla="*/ 2470150 h 3644900"/>
              <a:gd name="connsiteX220" fmla="*/ 3943350 w 8870950"/>
              <a:gd name="connsiteY220" fmla="*/ 2381250 h 3644900"/>
              <a:gd name="connsiteX221" fmla="*/ 4025900 w 8870950"/>
              <a:gd name="connsiteY221" fmla="*/ 2178050 h 3644900"/>
              <a:gd name="connsiteX222" fmla="*/ 4032250 w 8870950"/>
              <a:gd name="connsiteY222" fmla="*/ 2101850 h 3644900"/>
              <a:gd name="connsiteX223" fmla="*/ 4038600 w 8870950"/>
              <a:gd name="connsiteY223" fmla="*/ 1892300 h 3644900"/>
              <a:gd name="connsiteX224" fmla="*/ 3917950 w 8870950"/>
              <a:gd name="connsiteY224" fmla="*/ 1809750 h 3644900"/>
              <a:gd name="connsiteX225" fmla="*/ 3886200 w 8870950"/>
              <a:gd name="connsiteY225" fmla="*/ 1771650 h 3644900"/>
              <a:gd name="connsiteX226" fmla="*/ 3784600 w 8870950"/>
              <a:gd name="connsiteY226" fmla="*/ 1612900 h 3644900"/>
              <a:gd name="connsiteX227" fmla="*/ 3733800 w 8870950"/>
              <a:gd name="connsiteY227" fmla="*/ 1682750 h 3644900"/>
              <a:gd name="connsiteX228" fmla="*/ 3714750 w 8870950"/>
              <a:gd name="connsiteY228" fmla="*/ 1739900 h 3644900"/>
              <a:gd name="connsiteX229" fmla="*/ 3632200 w 8870950"/>
              <a:gd name="connsiteY229" fmla="*/ 1822450 h 3644900"/>
              <a:gd name="connsiteX230" fmla="*/ 3625850 w 8870950"/>
              <a:gd name="connsiteY230" fmla="*/ 1860550 h 3644900"/>
              <a:gd name="connsiteX231" fmla="*/ 3695700 w 8870950"/>
              <a:gd name="connsiteY231" fmla="*/ 1993900 h 3644900"/>
              <a:gd name="connsiteX232" fmla="*/ 3721100 w 8870950"/>
              <a:gd name="connsiteY232" fmla="*/ 2063750 h 3644900"/>
              <a:gd name="connsiteX233" fmla="*/ 3759200 w 8870950"/>
              <a:gd name="connsiteY233" fmla="*/ 2216150 h 3644900"/>
              <a:gd name="connsiteX234" fmla="*/ 3803650 w 8870950"/>
              <a:gd name="connsiteY234" fmla="*/ 2279650 h 3644900"/>
              <a:gd name="connsiteX235" fmla="*/ 3810000 w 8870950"/>
              <a:gd name="connsiteY235" fmla="*/ 2298700 h 3644900"/>
              <a:gd name="connsiteX236" fmla="*/ 3790950 w 8870950"/>
              <a:gd name="connsiteY236" fmla="*/ 2476500 h 3644900"/>
              <a:gd name="connsiteX237" fmla="*/ 3886200 w 8870950"/>
              <a:gd name="connsiteY237" fmla="*/ 2908300 h 3644900"/>
              <a:gd name="connsiteX238" fmla="*/ 3930650 w 8870950"/>
              <a:gd name="connsiteY238" fmla="*/ 3016250 h 3644900"/>
              <a:gd name="connsiteX239" fmla="*/ 3968750 w 8870950"/>
              <a:gd name="connsiteY239" fmla="*/ 3143250 h 3644900"/>
              <a:gd name="connsiteX240" fmla="*/ 3994150 w 8870950"/>
              <a:gd name="connsiteY240" fmla="*/ 3416300 h 3644900"/>
              <a:gd name="connsiteX241" fmla="*/ 4019550 w 8870950"/>
              <a:gd name="connsiteY241" fmla="*/ 3575050 h 3644900"/>
              <a:gd name="connsiteX242" fmla="*/ 4032250 w 8870950"/>
              <a:gd name="connsiteY242" fmla="*/ 3581400 h 3644900"/>
              <a:gd name="connsiteX243" fmla="*/ 4064000 w 8870950"/>
              <a:gd name="connsiteY243" fmla="*/ 3644900 h 3644900"/>
              <a:gd name="connsiteX244" fmla="*/ 3905250 w 8870950"/>
              <a:gd name="connsiteY244" fmla="*/ 3644900 h 3644900"/>
              <a:gd name="connsiteX245" fmla="*/ 3746500 w 8870950"/>
              <a:gd name="connsiteY245" fmla="*/ 3225800 h 3644900"/>
              <a:gd name="connsiteX246" fmla="*/ 3670300 w 8870950"/>
              <a:gd name="connsiteY246" fmla="*/ 3136900 h 3644900"/>
              <a:gd name="connsiteX247" fmla="*/ 3619500 w 8870950"/>
              <a:gd name="connsiteY247" fmla="*/ 3022600 h 3644900"/>
              <a:gd name="connsiteX248" fmla="*/ 3530600 w 8870950"/>
              <a:gd name="connsiteY248" fmla="*/ 2825750 h 3644900"/>
              <a:gd name="connsiteX249" fmla="*/ 3460750 w 8870950"/>
              <a:gd name="connsiteY249" fmla="*/ 2717800 h 3644900"/>
              <a:gd name="connsiteX250" fmla="*/ 3390900 w 8870950"/>
              <a:gd name="connsiteY250" fmla="*/ 2787650 h 3644900"/>
              <a:gd name="connsiteX251" fmla="*/ 3403600 w 8870950"/>
              <a:gd name="connsiteY251" fmla="*/ 2908300 h 3644900"/>
              <a:gd name="connsiteX252" fmla="*/ 3378200 w 8870950"/>
              <a:gd name="connsiteY252" fmla="*/ 3028950 h 3644900"/>
              <a:gd name="connsiteX253" fmla="*/ 3359150 w 8870950"/>
              <a:gd name="connsiteY253" fmla="*/ 3232150 h 3644900"/>
              <a:gd name="connsiteX254" fmla="*/ 3359150 w 8870950"/>
              <a:gd name="connsiteY254" fmla="*/ 3302000 h 3644900"/>
              <a:gd name="connsiteX255" fmla="*/ 3492500 w 8870950"/>
              <a:gd name="connsiteY255" fmla="*/ 3429000 h 3644900"/>
              <a:gd name="connsiteX256" fmla="*/ 3619500 w 8870950"/>
              <a:gd name="connsiteY256" fmla="*/ 3644900 h 3644900"/>
              <a:gd name="connsiteX257" fmla="*/ 2857500 w 8870950"/>
              <a:gd name="connsiteY257" fmla="*/ 3644900 h 3644900"/>
              <a:gd name="connsiteX258" fmla="*/ 2857500 w 8870950"/>
              <a:gd name="connsiteY258" fmla="*/ 3625850 h 3644900"/>
              <a:gd name="connsiteX259" fmla="*/ 3098800 w 8870950"/>
              <a:gd name="connsiteY259" fmla="*/ 3505200 h 3644900"/>
              <a:gd name="connsiteX260" fmla="*/ 3117850 w 8870950"/>
              <a:gd name="connsiteY260" fmla="*/ 3422650 h 3644900"/>
              <a:gd name="connsiteX261" fmla="*/ 2940050 w 8870950"/>
              <a:gd name="connsiteY261" fmla="*/ 3295650 h 3644900"/>
              <a:gd name="connsiteX262" fmla="*/ 2819400 w 8870950"/>
              <a:gd name="connsiteY262" fmla="*/ 3175000 h 3644900"/>
              <a:gd name="connsiteX263" fmla="*/ 2787650 w 8870950"/>
              <a:gd name="connsiteY263" fmla="*/ 3168650 h 3644900"/>
              <a:gd name="connsiteX264" fmla="*/ 2540000 w 8870950"/>
              <a:gd name="connsiteY264" fmla="*/ 2971800 h 3644900"/>
              <a:gd name="connsiteX265" fmla="*/ 2432050 w 8870950"/>
              <a:gd name="connsiteY265" fmla="*/ 2908300 h 3644900"/>
              <a:gd name="connsiteX266" fmla="*/ 2279650 w 8870950"/>
              <a:gd name="connsiteY266" fmla="*/ 3035300 h 3644900"/>
              <a:gd name="connsiteX267" fmla="*/ 2216150 w 8870950"/>
              <a:gd name="connsiteY267" fmla="*/ 3086100 h 3644900"/>
              <a:gd name="connsiteX268" fmla="*/ 2159000 w 8870950"/>
              <a:gd name="connsiteY268" fmla="*/ 3111500 h 3644900"/>
              <a:gd name="connsiteX269" fmla="*/ 2146300 w 8870950"/>
              <a:gd name="connsiteY269" fmla="*/ 3130550 h 3644900"/>
              <a:gd name="connsiteX270" fmla="*/ 1917700 w 8870950"/>
              <a:gd name="connsiteY270" fmla="*/ 3251200 h 3644900"/>
              <a:gd name="connsiteX271" fmla="*/ 1936750 w 8870950"/>
              <a:gd name="connsiteY271" fmla="*/ 3276600 h 3644900"/>
              <a:gd name="connsiteX272" fmla="*/ 2044700 w 8870950"/>
              <a:gd name="connsiteY272" fmla="*/ 3327400 h 3644900"/>
              <a:gd name="connsiteX273" fmla="*/ 2101850 w 8870950"/>
              <a:gd name="connsiteY273" fmla="*/ 3409950 h 3644900"/>
              <a:gd name="connsiteX274" fmla="*/ 2133600 w 8870950"/>
              <a:gd name="connsiteY274" fmla="*/ 3473450 h 3644900"/>
              <a:gd name="connsiteX275" fmla="*/ 2247900 w 8870950"/>
              <a:gd name="connsiteY275" fmla="*/ 3644900 h 3644900"/>
              <a:gd name="connsiteX276" fmla="*/ 1968500 w 8870950"/>
              <a:gd name="connsiteY276" fmla="*/ 3644900 h 3644900"/>
              <a:gd name="connsiteX277" fmla="*/ 1695450 w 8870950"/>
              <a:gd name="connsiteY277" fmla="*/ 3390900 h 3644900"/>
              <a:gd name="connsiteX278" fmla="*/ 1689100 w 8870950"/>
              <a:gd name="connsiteY278" fmla="*/ 3365500 h 3644900"/>
              <a:gd name="connsiteX279" fmla="*/ 1543050 w 8870950"/>
              <a:gd name="connsiteY279" fmla="*/ 3213100 h 3644900"/>
              <a:gd name="connsiteX280" fmla="*/ 1581150 w 8870950"/>
              <a:gd name="connsiteY280" fmla="*/ 3098800 h 3644900"/>
              <a:gd name="connsiteX281" fmla="*/ 1631950 w 8870950"/>
              <a:gd name="connsiteY281" fmla="*/ 3041650 h 3644900"/>
              <a:gd name="connsiteX282" fmla="*/ 1644650 w 8870950"/>
              <a:gd name="connsiteY282" fmla="*/ 3009900 h 3644900"/>
              <a:gd name="connsiteX283" fmla="*/ 1816100 w 8870950"/>
              <a:gd name="connsiteY283" fmla="*/ 2800350 h 3644900"/>
              <a:gd name="connsiteX284" fmla="*/ 1866900 w 8870950"/>
              <a:gd name="connsiteY284" fmla="*/ 2736850 h 3644900"/>
              <a:gd name="connsiteX285" fmla="*/ 1873250 w 8870950"/>
              <a:gd name="connsiteY285" fmla="*/ 2686050 h 3644900"/>
              <a:gd name="connsiteX286" fmla="*/ 1993900 w 8870950"/>
              <a:gd name="connsiteY286" fmla="*/ 2565400 h 3644900"/>
              <a:gd name="connsiteX287" fmla="*/ 1892300 w 8870950"/>
              <a:gd name="connsiteY287" fmla="*/ 2413000 h 3644900"/>
              <a:gd name="connsiteX288" fmla="*/ 1822450 w 8870950"/>
              <a:gd name="connsiteY288" fmla="*/ 2381250 h 3644900"/>
              <a:gd name="connsiteX289" fmla="*/ 1409700 w 8870950"/>
              <a:gd name="connsiteY289" fmla="*/ 2286000 h 3644900"/>
              <a:gd name="connsiteX290" fmla="*/ 1314450 w 8870950"/>
              <a:gd name="connsiteY290" fmla="*/ 2374900 h 3644900"/>
              <a:gd name="connsiteX291" fmla="*/ 1289050 w 8870950"/>
              <a:gd name="connsiteY291" fmla="*/ 2381250 h 3644900"/>
              <a:gd name="connsiteX292" fmla="*/ 908050 w 8870950"/>
              <a:gd name="connsiteY292" fmla="*/ 2139950 h 3644900"/>
              <a:gd name="connsiteX293" fmla="*/ 825500 w 8870950"/>
              <a:gd name="connsiteY293" fmla="*/ 2184400 h 3644900"/>
              <a:gd name="connsiteX294" fmla="*/ 673100 w 8870950"/>
              <a:gd name="connsiteY294" fmla="*/ 2133600 h 3644900"/>
              <a:gd name="connsiteX295" fmla="*/ 660400 w 8870950"/>
              <a:gd name="connsiteY295" fmla="*/ 2063750 h 3644900"/>
              <a:gd name="connsiteX296" fmla="*/ 0 w 8870950"/>
              <a:gd name="connsiteY296" fmla="*/ 1803400 h 3644900"/>
              <a:gd name="connsiteX297" fmla="*/ 0 w 8870950"/>
              <a:gd name="connsiteY297" fmla="*/ 1778000 h 3644900"/>
              <a:gd name="connsiteX298" fmla="*/ 25400 w 8870950"/>
              <a:gd name="connsiteY298" fmla="*/ 1778000 h 3644900"/>
              <a:gd name="connsiteX299" fmla="*/ 266700 w 8870950"/>
              <a:gd name="connsiteY299" fmla="*/ 1866900 h 3644900"/>
              <a:gd name="connsiteX300" fmla="*/ 647700 w 8870950"/>
              <a:gd name="connsiteY300" fmla="*/ 1949450 h 3644900"/>
              <a:gd name="connsiteX301" fmla="*/ 812800 w 8870950"/>
              <a:gd name="connsiteY301" fmla="*/ 1911350 h 3644900"/>
              <a:gd name="connsiteX302" fmla="*/ 1155700 w 8870950"/>
              <a:gd name="connsiteY302" fmla="*/ 2063750 h 3644900"/>
              <a:gd name="connsiteX303" fmla="*/ 1206500 w 8870950"/>
              <a:gd name="connsiteY303" fmla="*/ 2038350 h 3644900"/>
              <a:gd name="connsiteX304" fmla="*/ 1358900 w 8870950"/>
              <a:gd name="connsiteY304" fmla="*/ 1670050 h 3644900"/>
              <a:gd name="connsiteX305" fmla="*/ 1320800 w 8870950"/>
              <a:gd name="connsiteY305" fmla="*/ 1619250 h 3644900"/>
              <a:gd name="connsiteX306" fmla="*/ 1301750 w 8870950"/>
              <a:gd name="connsiteY306" fmla="*/ 1524000 h 3644900"/>
              <a:gd name="connsiteX307" fmla="*/ 1155700 w 8870950"/>
              <a:gd name="connsiteY307" fmla="*/ 1428750 h 3644900"/>
              <a:gd name="connsiteX308" fmla="*/ 1047750 w 8870950"/>
              <a:gd name="connsiteY308" fmla="*/ 1416050 h 3644900"/>
              <a:gd name="connsiteX309" fmla="*/ 958850 w 8870950"/>
              <a:gd name="connsiteY309" fmla="*/ 1250950 h 3644900"/>
              <a:gd name="connsiteX310" fmla="*/ 990600 w 8870950"/>
              <a:gd name="connsiteY310" fmla="*/ 1200150 h 3644900"/>
              <a:gd name="connsiteX311" fmla="*/ 1016000 w 8870950"/>
              <a:gd name="connsiteY311" fmla="*/ 1117600 h 3644900"/>
              <a:gd name="connsiteX312" fmla="*/ 933450 w 8870950"/>
              <a:gd name="connsiteY312" fmla="*/ 1028700 h 3644900"/>
              <a:gd name="connsiteX313" fmla="*/ 939800 w 8870950"/>
              <a:gd name="connsiteY313" fmla="*/ 1003300 h 3644900"/>
              <a:gd name="connsiteX314" fmla="*/ 1047750 w 8870950"/>
              <a:gd name="connsiteY314" fmla="*/ 946150 h 3644900"/>
              <a:gd name="connsiteX315" fmla="*/ 1143000 w 8870950"/>
              <a:gd name="connsiteY315" fmla="*/ 908050 h 3644900"/>
              <a:gd name="connsiteX316" fmla="*/ 1200150 w 8870950"/>
              <a:gd name="connsiteY316" fmla="*/ 895350 h 3644900"/>
              <a:gd name="connsiteX317" fmla="*/ 1314450 w 8870950"/>
              <a:gd name="connsiteY317" fmla="*/ 908050 h 3644900"/>
              <a:gd name="connsiteX318" fmla="*/ 1485900 w 8870950"/>
              <a:gd name="connsiteY318" fmla="*/ 1041400 h 3644900"/>
              <a:gd name="connsiteX319" fmla="*/ 1498600 w 8870950"/>
              <a:gd name="connsiteY319" fmla="*/ 1054100 h 3644900"/>
              <a:gd name="connsiteX320" fmla="*/ 1517650 w 8870950"/>
              <a:gd name="connsiteY320" fmla="*/ 1104900 h 3644900"/>
              <a:gd name="connsiteX321" fmla="*/ 1479550 w 8870950"/>
              <a:gd name="connsiteY321" fmla="*/ 1238250 h 3644900"/>
              <a:gd name="connsiteX322" fmla="*/ 1651000 w 8870950"/>
              <a:gd name="connsiteY322" fmla="*/ 1327150 h 3644900"/>
              <a:gd name="connsiteX323" fmla="*/ 1771650 w 8870950"/>
              <a:gd name="connsiteY323" fmla="*/ 1346200 h 3644900"/>
              <a:gd name="connsiteX324" fmla="*/ 1835150 w 8870950"/>
              <a:gd name="connsiteY324" fmla="*/ 1352550 h 3644900"/>
              <a:gd name="connsiteX325" fmla="*/ 2051050 w 8870950"/>
              <a:gd name="connsiteY325" fmla="*/ 1454150 h 3644900"/>
              <a:gd name="connsiteX326" fmla="*/ 2184400 w 8870950"/>
              <a:gd name="connsiteY326" fmla="*/ 1543050 h 3644900"/>
              <a:gd name="connsiteX327" fmla="*/ 2343150 w 8870950"/>
              <a:gd name="connsiteY327" fmla="*/ 1657350 h 3644900"/>
              <a:gd name="connsiteX328" fmla="*/ 2457450 w 8870950"/>
              <a:gd name="connsiteY328" fmla="*/ 1771650 h 3644900"/>
              <a:gd name="connsiteX329" fmla="*/ 2381250 w 8870950"/>
              <a:gd name="connsiteY329" fmla="*/ 1936750 h 3644900"/>
              <a:gd name="connsiteX330" fmla="*/ 2463800 w 8870950"/>
              <a:gd name="connsiteY330" fmla="*/ 2044700 h 3644900"/>
              <a:gd name="connsiteX331" fmla="*/ 2813050 w 8870950"/>
              <a:gd name="connsiteY331" fmla="*/ 2419350 h 3644900"/>
              <a:gd name="connsiteX332" fmla="*/ 2851150 w 8870950"/>
              <a:gd name="connsiteY332" fmla="*/ 2489200 h 3644900"/>
              <a:gd name="connsiteX333" fmla="*/ 2832100 w 8870950"/>
              <a:gd name="connsiteY333" fmla="*/ 2540000 h 3644900"/>
              <a:gd name="connsiteX334" fmla="*/ 3022600 w 8870950"/>
              <a:gd name="connsiteY334" fmla="*/ 2851150 h 3644900"/>
              <a:gd name="connsiteX335" fmla="*/ 3041650 w 8870950"/>
              <a:gd name="connsiteY335" fmla="*/ 2851150 h 3644900"/>
              <a:gd name="connsiteX336" fmla="*/ 3041650 w 8870950"/>
              <a:gd name="connsiteY336" fmla="*/ 2711450 h 3644900"/>
              <a:gd name="connsiteX337" fmla="*/ 2990850 w 8870950"/>
              <a:gd name="connsiteY337" fmla="*/ 2197100 h 3644900"/>
              <a:gd name="connsiteX338" fmla="*/ 2990850 w 8870950"/>
              <a:gd name="connsiteY338" fmla="*/ 2089150 h 3644900"/>
              <a:gd name="connsiteX339" fmla="*/ 3060700 w 8870950"/>
              <a:gd name="connsiteY339" fmla="*/ 1898650 h 3644900"/>
              <a:gd name="connsiteX340" fmla="*/ 3117850 w 8870950"/>
              <a:gd name="connsiteY340" fmla="*/ 1784350 h 3644900"/>
              <a:gd name="connsiteX341" fmla="*/ 3073400 w 8870950"/>
              <a:gd name="connsiteY341" fmla="*/ 1708150 h 3644900"/>
              <a:gd name="connsiteX342" fmla="*/ 3060700 w 8870950"/>
              <a:gd name="connsiteY342" fmla="*/ 1651000 h 3644900"/>
              <a:gd name="connsiteX343" fmla="*/ 3060700 w 8870950"/>
              <a:gd name="connsiteY343" fmla="*/ 1485900 h 3644900"/>
              <a:gd name="connsiteX344" fmla="*/ 2965450 w 8870950"/>
              <a:gd name="connsiteY344" fmla="*/ 1384300 h 3644900"/>
              <a:gd name="connsiteX345" fmla="*/ 2971800 w 8870950"/>
              <a:gd name="connsiteY345" fmla="*/ 1358900 h 3644900"/>
              <a:gd name="connsiteX346" fmla="*/ 2876550 w 8870950"/>
              <a:gd name="connsiteY346" fmla="*/ 1276350 h 3644900"/>
              <a:gd name="connsiteX347" fmla="*/ 2851150 w 8870950"/>
              <a:gd name="connsiteY347" fmla="*/ 1276350 h 3644900"/>
              <a:gd name="connsiteX348" fmla="*/ 2851150 w 8870950"/>
              <a:gd name="connsiteY348" fmla="*/ 1390650 h 3644900"/>
              <a:gd name="connsiteX349" fmla="*/ 2806700 w 8870950"/>
              <a:gd name="connsiteY349" fmla="*/ 1390650 h 3644900"/>
              <a:gd name="connsiteX350" fmla="*/ 2762250 w 8870950"/>
              <a:gd name="connsiteY350" fmla="*/ 1327150 h 3644900"/>
              <a:gd name="connsiteX351" fmla="*/ 2667000 w 8870950"/>
              <a:gd name="connsiteY351" fmla="*/ 1181100 h 3644900"/>
              <a:gd name="connsiteX352" fmla="*/ 2609850 w 8870950"/>
              <a:gd name="connsiteY352" fmla="*/ 1149350 h 3644900"/>
              <a:gd name="connsiteX353" fmla="*/ 2609850 w 8870950"/>
              <a:gd name="connsiteY353" fmla="*/ 1117600 h 3644900"/>
              <a:gd name="connsiteX354" fmla="*/ 2603500 w 8870950"/>
              <a:gd name="connsiteY354" fmla="*/ 1073150 h 3644900"/>
              <a:gd name="connsiteX355" fmla="*/ 2463800 w 8870950"/>
              <a:gd name="connsiteY355" fmla="*/ 1073150 h 3644900"/>
              <a:gd name="connsiteX356" fmla="*/ 2457450 w 8870950"/>
              <a:gd name="connsiteY356" fmla="*/ 1054100 h 3644900"/>
              <a:gd name="connsiteX357" fmla="*/ 2603500 w 8870950"/>
              <a:gd name="connsiteY357" fmla="*/ 1022350 h 3644900"/>
              <a:gd name="connsiteX358" fmla="*/ 2698750 w 8870950"/>
              <a:gd name="connsiteY358" fmla="*/ 914400 h 3644900"/>
              <a:gd name="connsiteX359" fmla="*/ 2717800 w 8870950"/>
              <a:gd name="connsiteY359" fmla="*/ 882650 h 3644900"/>
              <a:gd name="connsiteX360" fmla="*/ 2927350 w 8870950"/>
              <a:gd name="connsiteY360" fmla="*/ 666750 h 3644900"/>
              <a:gd name="connsiteX361" fmla="*/ 2870200 w 8870950"/>
              <a:gd name="connsiteY361" fmla="*/ 622300 h 3644900"/>
              <a:gd name="connsiteX362" fmla="*/ 2844800 w 8870950"/>
              <a:gd name="connsiteY362" fmla="*/ 622300 h 3644900"/>
              <a:gd name="connsiteX363" fmla="*/ 2768600 w 8870950"/>
              <a:gd name="connsiteY363" fmla="*/ 679450 h 3644900"/>
              <a:gd name="connsiteX364" fmla="*/ 2711450 w 8870950"/>
              <a:gd name="connsiteY364" fmla="*/ 615950 h 3644900"/>
              <a:gd name="connsiteX365" fmla="*/ 2717800 w 8870950"/>
              <a:gd name="connsiteY365" fmla="*/ 558800 h 3644900"/>
              <a:gd name="connsiteX366" fmla="*/ 2736850 w 8870950"/>
              <a:gd name="connsiteY366" fmla="*/ 520700 h 3644900"/>
              <a:gd name="connsiteX367" fmla="*/ 2774950 w 8870950"/>
              <a:gd name="connsiteY367" fmla="*/ 469900 h 3644900"/>
              <a:gd name="connsiteX368" fmla="*/ 2813050 w 8870950"/>
              <a:gd name="connsiteY368" fmla="*/ 457200 h 3644900"/>
              <a:gd name="connsiteX369" fmla="*/ 2844800 w 8870950"/>
              <a:gd name="connsiteY369" fmla="*/ 463550 h 3644900"/>
              <a:gd name="connsiteX370" fmla="*/ 2863850 w 8870950"/>
              <a:gd name="connsiteY370" fmla="*/ 546100 h 3644900"/>
              <a:gd name="connsiteX371" fmla="*/ 2946400 w 8870950"/>
              <a:gd name="connsiteY371" fmla="*/ 596900 h 3644900"/>
              <a:gd name="connsiteX372" fmla="*/ 3035300 w 8870950"/>
              <a:gd name="connsiteY372" fmla="*/ 571500 h 3644900"/>
              <a:gd name="connsiteX373" fmla="*/ 3206750 w 8870950"/>
              <a:gd name="connsiteY373" fmla="*/ 723900 h 3644900"/>
              <a:gd name="connsiteX374" fmla="*/ 3187700 w 8870950"/>
              <a:gd name="connsiteY374" fmla="*/ 755650 h 3644900"/>
              <a:gd name="connsiteX375" fmla="*/ 3181350 w 8870950"/>
              <a:gd name="connsiteY375" fmla="*/ 838200 h 3644900"/>
              <a:gd name="connsiteX376" fmla="*/ 3130550 w 8870950"/>
              <a:gd name="connsiteY376" fmla="*/ 869950 h 3644900"/>
              <a:gd name="connsiteX377" fmla="*/ 3003550 w 8870950"/>
              <a:gd name="connsiteY377" fmla="*/ 825500 h 3644900"/>
              <a:gd name="connsiteX378" fmla="*/ 2851150 w 8870950"/>
              <a:gd name="connsiteY378" fmla="*/ 1022350 h 3644900"/>
              <a:gd name="connsiteX379" fmla="*/ 2901950 w 8870950"/>
              <a:gd name="connsiteY379" fmla="*/ 1041400 h 3644900"/>
              <a:gd name="connsiteX380" fmla="*/ 3181350 w 8870950"/>
              <a:gd name="connsiteY380" fmla="*/ 1079500 h 3644900"/>
              <a:gd name="connsiteX381" fmla="*/ 3327400 w 8870950"/>
              <a:gd name="connsiteY381" fmla="*/ 1028700 h 3644900"/>
              <a:gd name="connsiteX382" fmla="*/ 3378200 w 8870950"/>
              <a:gd name="connsiteY382" fmla="*/ 952500 h 3644900"/>
              <a:gd name="connsiteX383" fmla="*/ 3295650 w 8870950"/>
              <a:gd name="connsiteY383" fmla="*/ 825500 h 3644900"/>
              <a:gd name="connsiteX384" fmla="*/ 3321050 w 8870950"/>
              <a:gd name="connsiteY384" fmla="*/ 666750 h 3644900"/>
              <a:gd name="connsiteX385" fmla="*/ 3340100 w 8870950"/>
              <a:gd name="connsiteY385" fmla="*/ 603250 h 3644900"/>
              <a:gd name="connsiteX386" fmla="*/ 3302000 w 8870950"/>
              <a:gd name="connsiteY386" fmla="*/ 508000 h 3644900"/>
              <a:gd name="connsiteX387" fmla="*/ 3403600 w 8870950"/>
              <a:gd name="connsiteY387" fmla="*/ 495300 h 3644900"/>
              <a:gd name="connsiteX388" fmla="*/ 3448050 w 8870950"/>
              <a:gd name="connsiteY388" fmla="*/ 444500 h 3644900"/>
              <a:gd name="connsiteX389" fmla="*/ 3517900 w 8870950"/>
              <a:gd name="connsiteY389" fmla="*/ 438150 h 3644900"/>
              <a:gd name="connsiteX390" fmla="*/ 3683000 w 8870950"/>
              <a:gd name="connsiteY390" fmla="*/ 520700 h 3644900"/>
              <a:gd name="connsiteX391" fmla="*/ 3714750 w 8870950"/>
              <a:gd name="connsiteY391" fmla="*/ 571500 h 3644900"/>
              <a:gd name="connsiteX392" fmla="*/ 3727450 w 8870950"/>
              <a:gd name="connsiteY392" fmla="*/ 584200 h 3644900"/>
              <a:gd name="connsiteX393" fmla="*/ 3752850 w 8870950"/>
              <a:gd name="connsiteY393" fmla="*/ 666750 h 3644900"/>
              <a:gd name="connsiteX394" fmla="*/ 3625850 w 8870950"/>
              <a:gd name="connsiteY394" fmla="*/ 889000 h 3644900"/>
              <a:gd name="connsiteX395" fmla="*/ 3619500 w 8870950"/>
              <a:gd name="connsiteY395" fmla="*/ 920750 h 3644900"/>
              <a:gd name="connsiteX396" fmla="*/ 3638550 w 8870950"/>
              <a:gd name="connsiteY396" fmla="*/ 1022350 h 3644900"/>
              <a:gd name="connsiteX397" fmla="*/ 3695700 w 8870950"/>
              <a:gd name="connsiteY397" fmla="*/ 1085850 h 3644900"/>
              <a:gd name="connsiteX398" fmla="*/ 3867150 w 8870950"/>
              <a:gd name="connsiteY398" fmla="*/ 1168400 h 3644900"/>
              <a:gd name="connsiteX399" fmla="*/ 4006850 w 8870950"/>
              <a:gd name="connsiteY399" fmla="*/ 1384300 h 3644900"/>
              <a:gd name="connsiteX400" fmla="*/ 4159250 w 8870950"/>
              <a:gd name="connsiteY400" fmla="*/ 1409700 h 3644900"/>
              <a:gd name="connsiteX401" fmla="*/ 4686300 w 8870950"/>
              <a:gd name="connsiteY401" fmla="*/ 1276350 h 3644900"/>
              <a:gd name="connsiteX402" fmla="*/ 4768850 w 8870950"/>
              <a:gd name="connsiteY402" fmla="*/ 1130300 h 3644900"/>
              <a:gd name="connsiteX403" fmla="*/ 4603750 w 8870950"/>
              <a:gd name="connsiteY403" fmla="*/ 863600 h 3644900"/>
              <a:gd name="connsiteX404" fmla="*/ 4622800 w 8870950"/>
              <a:gd name="connsiteY404" fmla="*/ 793750 h 3644900"/>
              <a:gd name="connsiteX405" fmla="*/ 4730750 w 8870950"/>
              <a:gd name="connsiteY405" fmla="*/ 654050 h 3644900"/>
              <a:gd name="connsiteX406" fmla="*/ 4826000 w 8870950"/>
              <a:gd name="connsiteY406" fmla="*/ 603250 h 3644900"/>
              <a:gd name="connsiteX407" fmla="*/ 4889500 w 8870950"/>
              <a:gd name="connsiteY407" fmla="*/ 584200 h 3644900"/>
              <a:gd name="connsiteX408" fmla="*/ 4933950 w 8870950"/>
              <a:gd name="connsiteY408" fmla="*/ 590550 h 3644900"/>
              <a:gd name="connsiteX409" fmla="*/ 5035550 w 8870950"/>
              <a:gd name="connsiteY409" fmla="*/ 666750 h 3644900"/>
              <a:gd name="connsiteX410" fmla="*/ 5137150 w 8870950"/>
              <a:gd name="connsiteY410" fmla="*/ 704850 h 3644900"/>
              <a:gd name="connsiteX411" fmla="*/ 5080000 w 8870950"/>
              <a:gd name="connsiteY411" fmla="*/ 730250 h 3644900"/>
              <a:gd name="connsiteX412" fmla="*/ 5048250 w 8870950"/>
              <a:gd name="connsiteY412" fmla="*/ 800100 h 3644900"/>
              <a:gd name="connsiteX413" fmla="*/ 5060950 w 8870950"/>
              <a:gd name="connsiteY413" fmla="*/ 869950 h 3644900"/>
              <a:gd name="connsiteX414" fmla="*/ 5092700 w 8870950"/>
              <a:gd name="connsiteY414" fmla="*/ 908050 h 3644900"/>
              <a:gd name="connsiteX415" fmla="*/ 5092700 w 8870950"/>
              <a:gd name="connsiteY415" fmla="*/ 996950 h 3644900"/>
              <a:gd name="connsiteX416" fmla="*/ 5111750 w 8870950"/>
              <a:gd name="connsiteY416" fmla="*/ 1073150 h 3644900"/>
              <a:gd name="connsiteX417" fmla="*/ 5054600 w 8870950"/>
              <a:gd name="connsiteY417" fmla="*/ 1155700 h 3644900"/>
              <a:gd name="connsiteX418" fmla="*/ 5092700 w 8870950"/>
              <a:gd name="connsiteY418" fmla="*/ 1187450 h 3644900"/>
              <a:gd name="connsiteX419" fmla="*/ 5632450 w 8870950"/>
              <a:gd name="connsiteY419" fmla="*/ 1016000 h 3644900"/>
              <a:gd name="connsiteX420" fmla="*/ 5683250 w 8870950"/>
              <a:gd name="connsiteY420" fmla="*/ 946150 h 3644900"/>
              <a:gd name="connsiteX421" fmla="*/ 5829300 w 8870950"/>
              <a:gd name="connsiteY421" fmla="*/ 857250 h 3644900"/>
              <a:gd name="connsiteX422" fmla="*/ 6159500 w 8870950"/>
              <a:gd name="connsiteY422" fmla="*/ 412750 h 3644900"/>
              <a:gd name="connsiteX423" fmla="*/ 6178550 w 8870950"/>
              <a:gd name="connsiteY423" fmla="*/ 342900 h 3644900"/>
              <a:gd name="connsiteX424" fmla="*/ 6248400 w 8870950"/>
              <a:gd name="connsiteY424" fmla="*/ 184150 h 3644900"/>
              <a:gd name="connsiteX425" fmla="*/ 6273800 w 8870950"/>
              <a:gd name="connsiteY425" fmla="*/ 76200 h 3644900"/>
              <a:gd name="connsiteX426" fmla="*/ 6292850 w 8870950"/>
              <a:gd name="connsiteY426" fmla="*/ 76200 h 3644900"/>
              <a:gd name="connsiteX427" fmla="*/ 6292850 w 8870950"/>
              <a:gd name="connsiteY427" fmla="*/ 177800 h 3644900"/>
              <a:gd name="connsiteX428" fmla="*/ 6311900 w 8870950"/>
              <a:gd name="connsiteY428" fmla="*/ 184150 h 3644900"/>
              <a:gd name="connsiteX429" fmla="*/ 6432550 w 8870950"/>
              <a:gd name="connsiteY429" fmla="*/ 0 h 3644900"/>
              <a:gd name="connsiteX430" fmla="*/ 6464300 w 8870950"/>
              <a:gd name="connsiteY430" fmla="*/ 6350 h 3644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</a:cxnLst>
            <a:rect l="l" t="t" r="r" b="b"/>
            <a:pathLst>
              <a:path w="8870950" h="3644900">
                <a:moveTo>
                  <a:pt x="8693150" y="2603500"/>
                </a:moveTo>
                <a:cubicBezTo>
                  <a:pt x="8693150" y="2609850"/>
                  <a:pt x="8699500" y="2609850"/>
                  <a:pt x="8699500" y="2622550"/>
                </a:cubicBezTo>
                <a:cubicBezTo>
                  <a:pt x="8699500" y="2641600"/>
                  <a:pt x="8636000" y="2724150"/>
                  <a:pt x="8610600" y="2762250"/>
                </a:cubicBezTo>
                <a:lnTo>
                  <a:pt x="8585200" y="2762250"/>
                </a:lnTo>
                <a:cubicBezTo>
                  <a:pt x="8578850" y="2755900"/>
                  <a:pt x="8578850" y="2755900"/>
                  <a:pt x="8578850" y="2736850"/>
                </a:cubicBezTo>
                <a:cubicBezTo>
                  <a:pt x="8578850" y="2724150"/>
                  <a:pt x="8636000" y="2647950"/>
                  <a:pt x="8667750" y="2603500"/>
                </a:cubicBezTo>
                <a:lnTo>
                  <a:pt x="8693150" y="2603500"/>
                </a:lnTo>
                <a:close/>
                <a:moveTo>
                  <a:pt x="8464550" y="2292350"/>
                </a:moveTo>
                <a:cubicBezTo>
                  <a:pt x="8483600" y="2292350"/>
                  <a:pt x="8489950" y="2286000"/>
                  <a:pt x="8515350" y="2279650"/>
                </a:cubicBezTo>
                <a:cubicBezTo>
                  <a:pt x="8534400" y="2324100"/>
                  <a:pt x="8553450" y="2368550"/>
                  <a:pt x="8566150" y="2413000"/>
                </a:cubicBezTo>
                <a:cubicBezTo>
                  <a:pt x="8502650" y="2368550"/>
                  <a:pt x="8432800" y="2286000"/>
                  <a:pt x="8356600" y="2292350"/>
                </a:cubicBezTo>
                <a:cubicBezTo>
                  <a:pt x="8343900" y="2292350"/>
                  <a:pt x="8324850" y="2298700"/>
                  <a:pt x="8305800" y="2292350"/>
                </a:cubicBezTo>
                <a:cubicBezTo>
                  <a:pt x="8318500" y="2273300"/>
                  <a:pt x="8343900" y="2266950"/>
                  <a:pt x="8362950" y="2266950"/>
                </a:cubicBezTo>
                <a:cubicBezTo>
                  <a:pt x="8375650" y="2266950"/>
                  <a:pt x="8451850" y="2292350"/>
                  <a:pt x="8464550" y="2292350"/>
                </a:cubicBezTo>
                <a:close/>
                <a:moveTo>
                  <a:pt x="1676400" y="2184400"/>
                </a:moveTo>
                <a:cubicBezTo>
                  <a:pt x="1682750" y="2184400"/>
                  <a:pt x="1695450" y="2203450"/>
                  <a:pt x="1708150" y="2222500"/>
                </a:cubicBezTo>
                <a:lnTo>
                  <a:pt x="1676400" y="2222500"/>
                </a:lnTo>
                <a:cubicBezTo>
                  <a:pt x="1619250" y="2184400"/>
                  <a:pt x="1574800" y="2171700"/>
                  <a:pt x="1524000" y="2171700"/>
                </a:cubicBezTo>
                <a:lnTo>
                  <a:pt x="1524000" y="2152650"/>
                </a:lnTo>
                <a:cubicBezTo>
                  <a:pt x="1536700" y="2139950"/>
                  <a:pt x="1543050" y="2120900"/>
                  <a:pt x="1562100" y="2120900"/>
                </a:cubicBezTo>
                <a:cubicBezTo>
                  <a:pt x="1600200" y="2120900"/>
                  <a:pt x="1638300" y="2152650"/>
                  <a:pt x="1676400" y="2184400"/>
                </a:cubicBezTo>
                <a:close/>
                <a:moveTo>
                  <a:pt x="7874000" y="1752600"/>
                </a:moveTo>
                <a:cubicBezTo>
                  <a:pt x="7874000" y="1771650"/>
                  <a:pt x="7816850" y="1885950"/>
                  <a:pt x="7816850" y="1905000"/>
                </a:cubicBezTo>
                <a:cubicBezTo>
                  <a:pt x="7816850" y="1917700"/>
                  <a:pt x="7816850" y="1930400"/>
                  <a:pt x="7835900" y="1930400"/>
                </a:cubicBezTo>
                <a:cubicBezTo>
                  <a:pt x="7905750" y="1930400"/>
                  <a:pt x="7950200" y="1822450"/>
                  <a:pt x="7962900" y="1790700"/>
                </a:cubicBezTo>
                <a:cubicBezTo>
                  <a:pt x="7981950" y="1720850"/>
                  <a:pt x="8007350" y="1663700"/>
                  <a:pt x="8026400" y="1606550"/>
                </a:cubicBezTo>
                <a:cubicBezTo>
                  <a:pt x="8070850" y="1619250"/>
                  <a:pt x="8153400" y="1657350"/>
                  <a:pt x="8204200" y="1689100"/>
                </a:cubicBezTo>
                <a:cubicBezTo>
                  <a:pt x="8172450" y="1739900"/>
                  <a:pt x="8134350" y="1797050"/>
                  <a:pt x="8108950" y="1847850"/>
                </a:cubicBezTo>
                <a:cubicBezTo>
                  <a:pt x="8147050" y="1879600"/>
                  <a:pt x="8204200" y="1879600"/>
                  <a:pt x="8255000" y="1905000"/>
                </a:cubicBezTo>
                <a:cubicBezTo>
                  <a:pt x="8324850" y="1943100"/>
                  <a:pt x="8356600" y="1968500"/>
                  <a:pt x="8413750" y="1968500"/>
                </a:cubicBezTo>
                <a:cubicBezTo>
                  <a:pt x="8432800" y="1968500"/>
                  <a:pt x="8470900" y="1955800"/>
                  <a:pt x="8489950" y="1955800"/>
                </a:cubicBezTo>
                <a:cubicBezTo>
                  <a:pt x="8509000" y="1955800"/>
                  <a:pt x="8623300" y="2076450"/>
                  <a:pt x="8629650" y="2101850"/>
                </a:cubicBezTo>
                <a:cubicBezTo>
                  <a:pt x="8636000" y="2108200"/>
                  <a:pt x="8636000" y="2133600"/>
                  <a:pt x="8642350" y="2146300"/>
                </a:cubicBezTo>
                <a:cubicBezTo>
                  <a:pt x="8775700" y="2362200"/>
                  <a:pt x="8763000" y="2286000"/>
                  <a:pt x="8763000" y="2457450"/>
                </a:cubicBezTo>
                <a:cubicBezTo>
                  <a:pt x="8763000" y="2470150"/>
                  <a:pt x="8832850" y="2673350"/>
                  <a:pt x="8832850" y="2692400"/>
                </a:cubicBezTo>
                <a:cubicBezTo>
                  <a:pt x="8832850" y="2705100"/>
                  <a:pt x="8801100" y="2768600"/>
                  <a:pt x="8801100" y="2787650"/>
                </a:cubicBezTo>
                <a:cubicBezTo>
                  <a:pt x="8801100" y="2806700"/>
                  <a:pt x="8845550" y="2832100"/>
                  <a:pt x="8858250" y="2838450"/>
                </a:cubicBezTo>
                <a:lnTo>
                  <a:pt x="8858250" y="2876550"/>
                </a:lnTo>
                <a:cubicBezTo>
                  <a:pt x="8839200" y="2876550"/>
                  <a:pt x="8801100" y="2870200"/>
                  <a:pt x="8788400" y="2870200"/>
                </a:cubicBezTo>
                <a:cubicBezTo>
                  <a:pt x="8763000" y="2870200"/>
                  <a:pt x="8769350" y="2882900"/>
                  <a:pt x="8718550" y="2908300"/>
                </a:cubicBezTo>
                <a:cubicBezTo>
                  <a:pt x="8705850" y="2914650"/>
                  <a:pt x="8680450" y="2914650"/>
                  <a:pt x="8661400" y="2914650"/>
                </a:cubicBezTo>
                <a:lnTo>
                  <a:pt x="8642350" y="2914650"/>
                </a:lnTo>
                <a:cubicBezTo>
                  <a:pt x="8636000" y="2933700"/>
                  <a:pt x="8636000" y="2952750"/>
                  <a:pt x="8629650" y="2965450"/>
                </a:cubicBezTo>
                <a:lnTo>
                  <a:pt x="8870950" y="3644900"/>
                </a:lnTo>
                <a:lnTo>
                  <a:pt x="8629650" y="3644900"/>
                </a:lnTo>
                <a:cubicBezTo>
                  <a:pt x="8610600" y="3606800"/>
                  <a:pt x="8597900" y="3562350"/>
                  <a:pt x="8578850" y="3517900"/>
                </a:cubicBezTo>
                <a:cubicBezTo>
                  <a:pt x="8502650" y="3562350"/>
                  <a:pt x="8413750" y="3429000"/>
                  <a:pt x="8362950" y="3371850"/>
                </a:cubicBezTo>
                <a:cubicBezTo>
                  <a:pt x="8356600" y="3352800"/>
                  <a:pt x="8324850" y="3340100"/>
                  <a:pt x="8312150" y="3321050"/>
                </a:cubicBezTo>
                <a:cubicBezTo>
                  <a:pt x="8293100" y="3295650"/>
                  <a:pt x="8229600" y="3168650"/>
                  <a:pt x="8216900" y="3168650"/>
                </a:cubicBezTo>
                <a:cubicBezTo>
                  <a:pt x="8197850" y="3168650"/>
                  <a:pt x="8166100" y="3219450"/>
                  <a:pt x="8134350" y="3244850"/>
                </a:cubicBezTo>
                <a:cubicBezTo>
                  <a:pt x="8108950" y="3257550"/>
                  <a:pt x="8070850" y="3263900"/>
                  <a:pt x="8045450" y="3276600"/>
                </a:cubicBezTo>
                <a:cubicBezTo>
                  <a:pt x="8020050" y="3289300"/>
                  <a:pt x="7912100" y="3435350"/>
                  <a:pt x="7912100" y="3441700"/>
                </a:cubicBezTo>
                <a:cubicBezTo>
                  <a:pt x="7912100" y="3460750"/>
                  <a:pt x="7842250" y="3492500"/>
                  <a:pt x="7842250" y="3536950"/>
                </a:cubicBezTo>
                <a:cubicBezTo>
                  <a:pt x="7842250" y="3549650"/>
                  <a:pt x="7854950" y="3606800"/>
                  <a:pt x="7867650" y="3644900"/>
                </a:cubicBezTo>
                <a:lnTo>
                  <a:pt x="7607300" y="3644900"/>
                </a:lnTo>
                <a:cubicBezTo>
                  <a:pt x="7600950" y="3625850"/>
                  <a:pt x="7600950" y="3594100"/>
                  <a:pt x="7588250" y="3575050"/>
                </a:cubicBezTo>
                <a:cubicBezTo>
                  <a:pt x="7575550" y="3556000"/>
                  <a:pt x="7543800" y="3536950"/>
                  <a:pt x="7524750" y="3517900"/>
                </a:cubicBezTo>
                <a:cubicBezTo>
                  <a:pt x="7505700" y="3492500"/>
                  <a:pt x="7486650" y="3416300"/>
                  <a:pt x="7486650" y="3384550"/>
                </a:cubicBezTo>
                <a:cubicBezTo>
                  <a:pt x="7486650" y="3289300"/>
                  <a:pt x="7581900" y="3079750"/>
                  <a:pt x="7581900" y="3022600"/>
                </a:cubicBezTo>
                <a:cubicBezTo>
                  <a:pt x="7581900" y="3009900"/>
                  <a:pt x="7550150" y="2959100"/>
                  <a:pt x="7531100" y="2933700"/>
                </a:cubicBezTo>
                <a:cubicBezTo>
                  <a:pt x="7518400" y="2914650"/>
                  <a:pt x="7499350" y="2901950"/>
                  <a:pt x="7493000" y="2889250"/>
                </a:cubicBezTo>
                <a:cubicBezTo>
                  <a:pt x="7435850" y="2787650"/>
                  <a:pt x="7429500" y="2679700"/>
                  <a:pt x="7404100" y="2584450"/>
                </a:cubicBezTo>
                <a:cubicBezTo>
                  <a:pt x="7404100" y="2571750"/>
                  <a:pt x="7391400" y="2565400"/>
                  <a:pt x="7391400" y="2552700"/>
                </a:cubicBezTo>
                <a:cubicBezTo>
                  <a:pt x="7378700" y="2514600"/>
                  <a:pt x="7378700" y="2451100"/>
                  <a:pt x="7378700" y="2432050"/>
                </a:cubicBezTo>
                <a:cubicBezTo>
                  <a:pt x="7378700" y="2419350"/>
                  <a:pt x="7397750" y="2362200"/>
                  <a:pt x="7397750" y="2343150"/>
                </a:cubicBezTo>
                <a:cubicBezTo>
                  <a:pt x="7397750" y="2330450"/>
                  <a:pt x="7562850" y="2114550"/>
                  <a:pt x="7562850" y="2101850"/>
                </a:cubicBezTo>
                <a:cubicBezTo>
                  <a:pt x="7562850" y="2051050"/>
                  <a:pt x="7467600" y="2063750"/>
                  <a:pt x="7454900" y="2038350"/>
                </a:cubicBezTo>
                <a:cubicBezTo>
                  <a:pt x="7448550" y="2019300"/>
                  <a:pt x="7442200" y="1993900"/>
                  <a:pt x="7442200" y="1968500"/>
                </a:cubicBezTo>
                <a:cubicBezTo>
                  <a:pt x="7435850" y="1809750"/>
                  <a:pt x="7442200" y="1797050"/>
                  <a:pt x="7442200" y="1784350"/>
                </a:cubicBezTo>
                <a:cubicBezTo>
                  <a:pt x="7442200" y="1765300"/>
                  <a:pt x="7416800" y="1739900"/>
                  <a:pt x="7404100" y="1727200"/>
                </a:cubicBezTo>
                <a:cubicBezTo>
                  <a:pt x="7391400" y="1720850"/>
                  <a:pt x="7372350" y="1714500"/>
                  <a:pt x="7359650" y="1708150"/>
                </a:cubicBezTo>
                <a:cubicBezTo>
                  <a:pt x="7366000" y="1657350"/>
                  <a:pt x="7410450" y="1689100"/>
                  <a:pt x="7442200" y="1676400"/>
                </a:cubicBezTo>
                <a:cubicBezTo>
                  <a:pt x="7467600" y="1663700"/>
                  <a:pt x="7467600" y="1625600"/>
                  <a:pt x="7486650" y="1606550"/>
                </a:cubicBezTo>
                <a:cubicBezTo>
                  <a:pt x="7493000" y="1593850"/>
                  <a:pt x="7581900" y="1574800"/>
                  <a:pt x="7607300" y="1574800"/>
                </a:cubicBezTo>
                <a:cubicBezTo>
                  <a:pt x="7702550" y="1574800"/>
                  <a:pt x="7874000" y="1631950"/>
                  <a:pt x="7874000" y="1752600"/>
                </a:cubicBezTo>
                <a:close/>
                <a:moveTo>
                  <a:pt x="3155950" y="812800"/>
                </a:moveTo>
                <a:cubicBezTo>
                  <a:pt x="3143250" y="825500"/>
                  <a:pt x="3130550" y="825500"/>
                  <a:pt x="3111500" y="825500"/>
                </a:cubicBezTo>
                <a:cubicBezTo>
                  <a:pt x="3098800" y="825500"/>
                  <a:pt x="3079750" y="819150"/>
                  <a:pt x="3060700" y="812800"/>
                </a:cubicBezTo>
                <a:lnTo>
                  <a:pt x="3060700" y="793750"/>
                </a:lnTo>
                <a:cubicBezTo>
                  <a:pt x="3079750" y="793750"/>
                  <a:pt x="3105150" y="774700"/>
                  <a:pt x="3155950" y="768350"/>
                </a:cubicBezTo>
                <a:lnTo>
                  <a:pt x="3155950" y="812800"/>
                </a:lnTo>
                <a:close/>
                <a:moveTo>
                  <a:pt x="6464300" y="6350"/>
                </a:moveTo>
                <a:lnTo>
                  <a:pt x="6426200" y="120650"/>
                </a:lnTo>
                <a:cubicBezTo>
                  <a:pt x="6426200" y="120650"/>
                  <a:pt x="6419850" y="127000"/>
                  <a:pt x="6438900" y="127000"/>
                </a:cubicBezTo>
                <a:cubicBezTo>
                  <a:pt x="6470650" y="127000"/>
                  <a:pt x="6508750" y="19050"/>
                  <a:pt x="6527800" y="6350"/>
                </a:cubicBezTo>
                <a:cubicBezTo>
                  <a:pt x="6527800" y="19050"/>
                  <a:pt x="6534150" y="25400"/>
                  <a:pt x="6534150" y="38100"/>
                </a:cubicBezTo>
                <a:cubicBezTo>
                  <a:pt x="6534150" y="57150"/>
                  <a:pt x="6477000" y="177800"/>
                  <a:pt x="6477000" y="196850"/>
                </a:cubicBezTo>
                <a:cubicBezTo>
                  <a:pt x="6477000" y="209550"/>
                  <a:pt x="6337300" y="330200"/>
                  <a:pt x="6280150" y="406400"/>
                </a:cubicBezTo>
                <a:cubicBezTo>
                  <a:pt x="6273800" y="406400"/>
                  <a:pt x="6178550" y="603250"/>
                  <a:pt x="6178550" y="641350"/>
                </a:cubicBezTo>
                <a:cubicBezTo>
                  <a:pt x="6178550" y="660400"/>
                  <a:pt x="6115050" y="800100"/>
                  <a:pt x="6076950" y="876300"/>
                </a:cubicBezTo>
                <a:cubicBezTo>
                  <a:pt x="6051550" y="920750"/>
                  <a:pt x="6007100" y="958850"/>
                  <a:pt x="5975350" y="996950"/>
                </a:cubicBezTo>
                <a:cubicBezTo>
                  <a:pt x="5969000" y="1003300"/>
                  <a:pt x="5962650" y="1016000"/>
                  <a:pt x="5962650" y="1035050"/>
                </a:cubicBezTo>
                <a:cubicBezTo>
                  <a:pt x="5962650" y="1047750"/>
                  <a:pt x="5981700" y="1073150"/>
                  <a:pt x="5981700" y="1092200"/>
                </a:cubicBezTo>
                <a:cubicBezTo>
                  <a:pt x="5981700" y="1104900"/>
                  <a:pt x="5975350" y="1143000"/>
                  <a:pt x="5949950" y="1155700"/>
                </a:cubicBezTo>
                <a:cubicBezTo>
                  <a:pt x="5905500" y="1174750"/>
                  <a:pt x="5835650" y="1174750"/>
                  <a:pt x="5791200" y="1219200"/>
                </a:cubicBezTo>
                <a:cubicBezTo>
                  <a:pt x="5505450" y="1485900"/>
                  <a:pt x="5429250" y="1422400"/>
                  <a:pt x="5429250" y="1663700"/>
                </a:cubicBezTo>
                <a:cubicBezTo>
                  <a:pt x="5429250" y="1682750"/>
                  <a:pt x="5448300" y="1841500"/>
                  <a:pt x="5448300" y="1854200"/>
                </a:cubicBezTo>
                <a:cubicBezTo>
                  <a:pt x="5448300" y="1892300"/>
                  <a:pt x="5416550" y="1924050"/>
                  <a:pt x="5416550" y="1930400"/>
                </a:cubicBezTo>
                <a:cubicBezTo>
                  <a:pt x="5416550" y="1943100"/>
                  <a:pt x="5492750" y="2044700"/>
                  <a:pt x="5511800" y="2044700"/>
                </a:cubicBezTo>
                <a:cubicBezTo>
                  <a:pt x="5524500" y="2044700"/>
                  <a:pt x="5537200" y="2019300"/>
                  <a:pt x="5556250" y="2019300"/>
                </a:cubicBezTo>
                <a:cubicBezTo>
                  <a:pt x="5581650" y="2019300"/>
                  <a:pt x="5600700" y="2038350"/>
                  <a:pt x="5613400" y="2089150"/>
                </a:cubicBezTo>
                <a:cubicBezTo>
                  <a:pt x="5657850" y="2216150"/>
                  <a:pt x="5740400" y="2476500"/>
                  <a:pt x="5740400" y="2489200"/>
                </a:cubicBezTo>
                <a:cubicBezTo>
                  <a:pt x="5740400" y="2520950"/>
                  <a:pt x="5715000" y="2527300"/>
                  <a:pt x="5708650" y="2527300"/>
                </a:cubicBezTo>
                <a:cubicBezTo>
                  <a:pt x="5695950" y="2527300"/>
                  <a:pt x="5664200" y="2508250"/>
                  <a:pt x="5651500" y="2482850"/>
                </a:cubicBezTo>
                <a:cubicBezTo>
                  <a:pt x="5638800" y="2489200"/>
                  <a:pt x="5613400" y="2546350"/>
                  <a:pt x="5613400" y="2565400"/>
                </a:cubicBezTo>
                <a:cubicBezTo>
                  <a:pt x="5613400" y="2578100"/>
                  <a:pt x="5619750" y="2609850"/>
                  <a:pt x="5619750" y="2635250"/>
                </a:cubicBezTo>
                <a:cubicBezTo>
                  <a:pt x="5632450" y="2819400"/>
                  <a:pt x="5651500" y="3022600"/>
                  <a:pt x="5702300" y="3219450"/>
                </a:cubicBezTo>
                <a:cubicBezTo>
                  <a:pt x="5708650" y="3219450"/>
                  <a:pt x="5715000" y="3219450"/>
                  <a:pt x="5715000" y="3213100"/>
                </a:cubicBezTo>
                <a:cubicBezTo>
                  <a:pt x="5740400" y="3162300"/>
                  <a:pt x="5772150" y="3086100"/>
                  <a:pt x="5772150" y="3067050"/>
                </a:cubicBezTo>
                <a:cubicBezTo>
                  <a:pt x="5772150" y="3054350"/>
                  <a:pt x="5797550" y="3022600"/>
                  <a:pt x="5810250" y="3009900"/>
                </a:cubicBezTo>
                <a:cubicBezTo>
                  <a:pt x="5822950" y="2997200"/>
                  <a:pt x="5854700" y="2990850"/>
                  <a:pt x="5880100" y="2971800"/>
                </a:cubicBezTo>
                <a:cubicBezTo>
                  <a:pt x="5911850" y="2940050"/>
                  <a:pt x="5949950" y="2895600"/>
                  <a:pt x="5969000" y="2863850"/>
                </a:cubicBezTo>
                <a:cubicBezTo>
                  <a:pt x="6013450" y="2794000"/>
                  <a:pt x="6146800" y="2622550"/>
                  <a:pt x="6146800" y="2571750"/>
                </a:cubicBezTo>
                <a:cubicBezTo>
                  <a:pt x="6146800" y="2520950"/>
                  <a:pt x="6292850" y="2355850"/>
                  <a:pt x="6305550" y="2343150"/>
                </a:cubicBezTo>
                <a:cubicBezTo>
                  <a:pt x="6267450" y="2305050"/>
                  <a:pt x="6248400" y="2336800"/>
                  <a:pt x="6248400" y="2298700"/>
                </a:cubicBezTo>
                <a:cubicBezTo>
                  <a:pt x="6248400" y="2279650"/>
                  <a:pt x="6248400" y="2279650"/>
                  <a:pt x="6261100" y="2266950"/>
                </a:cubicBezTo>
                <a:lnTo>
                  <a:pt x="6254750" y="2190750"/>
                </a:lnTo>
                <a:cubicBezTo>
                  <a:pt x="6197600" y="2241550"/>
                  <a:pt x="6216650" y="2457450"/>
                  <a:pt x="6115050" y="2457450"/>
                </a:cubicBezTo>
                <a:cubicBezTo>
                  <a:pt x="6076950" y="2457450"/>
                  <a:pt x="6076950" y="2444750"/>
                  <a:pt x="6076950" y="2425700"/>
                </a:cubicBezTo>
                <a:cubicBezTo>
                  <a:pt x="6076950" y="2374900"/>
                  <a:pt x="6159500" y="2063750"/>
                  <a:pt x="6159500" y="2063750"/>
                </a:cubicBezTo>
                <a:cubicBezTo>
                  <a:pt x="6159500" y="2044700"/>
                  <a:pt x="6153150" y="2044700"/>
                  <a:pt x="6146800" y="2038350"/>
                </a:cubicBezTo>
                <a:cubicBezTo>
                  <a:pt x="6134100" y="2038350"/>
                  <a:pt x="6115050" y="2038350"/>
                  <a:pt x="6102350" y="2032000"/>
                </a:cubicBezTo>
                <a:cubicBezTo>
                  <a:pt x="6089650" y="2019300"/>
                  <a:pt x="6089650" y="1993900"/>
                  <a:pt x="6076950" y="1981200"/>
                </a:cubicBezTo>
                <a:cubicBezTo>
                  <a:pt x="6064250" y="1962150"/>
                  <a:pt x="6032500" y="1949450"/>
                  <a:pt x="6013450" y="1936750"/>
                </a:cubicBezTo>
                <a:cubicBezTo>
                  <a:pt x="6000750" y="1924050"/>
                  <a:pt x="6013450" y="1898650"/>
                  <a:pt x="6013450" y="1885950"/>
                </a:cubicBezTo>
                <a:cubicBezTo>
                  <a:pt x="6013450" y="1847850"/>
                  <a:pt x="5867400" y="1809750"/>
                  <a:pt x="5854700" y="1809750"/>
                </a:cubicBezTo>
                <a:lnTo>
                  <a:pt x="5854700" y="1790700"/>
                </a:lnTo>
                <a:cubicBezTo>
                  <a:pt x="5867400" y="1778000"/>
                  <a:pt x="5873750" y="1771650"/>
                  <a:pt x="5886450" y="1771650"/>
                </a:cubicBezTo>
                <a:cubicBezTo>
                  <a:pt x="5905500" y="1771650"/>
                  <a:pt x="6026150" y="1809750"/>
                  <a:pt x="6045200" y="1809750"/>
                </a:cubicBezTo>
                <a:cubicBezTo>
                  <a:pt x="6096000" y="1809750"/>
                  <a:pt x="6096000" y="1758950"/>
                  <a:pt x="6140450" y="1758950"/>
                </a:cubicBezTo>
                <a:cubicBezTo>
                  <a:pt x="6197600" y="1758950"/>
                  <a:pt x="6191250" y="1860550"/>
                  <a:pt x="6267450" y="1860550"/>
                </a:cubicBezTo>
                <a:cubicBezTo>
                  <a:pt x="6286500" y="1860550"/>
                  <a:pt x="6292850" y="1854200"/>
                  <a:pt x="6413500" y="1854200"/>
                </a:cubicBezTo>
                <a:cubicBezTo>
                  <a:pt x="6432550" y="1847850"/>
                  <a:pt x="6457950" y="1847850"/>
                  <a:pt x="6477000" y="1841500"/>
                </a:cubicBezTo>
                <a:cubicBezTo>
                  <a:pt x="6508750" y="1835150"/>
                  <a:pt x="6527800" y="1771650"/>
                  <a:pt x="6534150" y="1752600"/>
                </a:cubicBezTo>
                <a:cubicBezTo>
                  <a:pt x="6553200" y="1695450"/>
                  <a:pt x="6572250" y="1625600"/>
                  <a:pt x="6610350" y="1568450"/>
                </a:cubicBezTo>
                <a:cubicBezTo>
                  <a:pt x="6648450" y="1504950"/>
                  <a:pt x="6724650" y="1460500"/>
                  <a:pt x="6769100" y="1403350"/>
                </a:cubicBezTo>
                <a:cubicBezTo>
                  <a:pt x="6813550" y="1339850"/>
                  <a:pt x="6838950" y="1276350"/>
                  <a:pt x="6870700" y="1212850"/>
                </a:cubicBezTo>
                <a:cubicBezTo>
                  <a:pt x="6858000" y="1206500"/>
                  <a:pt x="6838950" y="1200150"/>
                  <a:pt x="6819900" y="1187450"/>
                </a:cubicBezTo>
                <a:cubicBezTo>
                  <a:pt x="6813550" y="1143000"/>
                  <a:pt x="6800850" y="1054100"/>
                  <a:pt x="6800850" y="1041400"/>
                </a:cubicBezTo>
                <a:cubicBezTo>
                  <a:pt x="6800850" y="1022350"/>
                  <a:pt x="6813550" y="927100"/>
                  <a:pt x="6813550" y="914400"/>
                </a:cubicBezTo>
                <a:cubicBezTo>
                  <a:pt x="6813550" y="844550"/>
                  <a:pt x="6762750" y="889000"/>
                  <a:pt x="6762750" y="825500"/>
                </a:cubicBezTo>
                <a:cubicBezTo>
                  <a:pt x="6762750" y="812800"/>
                  <a:pt x="6769100" y="787400"/>
                  <a:pt x="6788150" y="781050"/>
                </a:cubicBezTo>
                <a:cubicBezTo>
                  <a:pt x="6807200" y="762000"/>
                  <a:pt x="6845300" y="755650"/>
                  <a:pt x="6870700" y="736600"/>
                </a:cubicBezTo>
                <a:cubicBezTo>
                  <a:pt x="6908800" y="704850"/>
                  <a:pt x="6940550" y="692150"/>
                  <a:pt x="6965950" y="692150"/>
                </a:cubicBezTo>
                <a:cubicBezTo>
                  <a:pt x="6985000" y="692150"/>
                  <a:pt x="7004050" y="698500"/>
                  <a:pt x="7016750" y="698500"/>
                </a:cubicBezTo>
                <a:cubicBezTo>
                  <a:pt x="7029450" y="698500"/>
                  <a:pt x="7150100" y="742950"/>
                  <a:pt x="7181850" y="762000"/>
                </a:cubicBezTo>
                <a:cubicBezTo>
                  <a:pt x="7219950" y="781050"/>
                  <a:pt x="7239000" y="857250"/>
                  <a:pt x="7239000" y="895350"/>
                </a:cubicBezTo>
                <a:cubicBezTo>
                  <a:pt x="7239000" y="1009650"/>
                  <a:pt x="7118350" y="1111250"/>
                  <a:pt x="7118350" y="1123950"/>
                </a:cubicBezTo>
                <a:cubicBezTo>
                  <a:pt x="7118350" y="1143000"/>
                  <a:pt x="7137400" y="1155700"/>
                  <a:pt x="7143750" y="1181100"/>
                </a:cubicBezTo>
                <a:cubicBezTo>
                  <a:pt x="7150100" y="1200150"/>
                  <a:pt x="7143750" y="1238250"/>
                  <a:pt x="7162800" y="1270000"/>
                </a:cubicBezTo>
                <a:cubicBezTo>
                  <a:pt x="7194550" y="1320800"/>
                  <a:pt x="7245350" y="1314450"/>
                  <a:pt x="7296150" y="1333500"/>
                </a:cubicBezTo>
                <a:cubicBezTo>
                  <a:pt x="7308850" y="1339850"/>
                  <a:pt x="7334250" y="1339850"/>
                  <a:pt x="7353300" y="1352550"/>
                </a:cubicBezTo>
                <a:cubicBezTo>
                  <a:pt x="7372350" y="1365250"/>
                  <a:pt x="7410450" y="1460500"/>
                  <a:pt x="7410450" y="1473200"/>
                </a:cubicBezTo>
                <a:cubicBezTo>
                  <a:pt x="7410450" y="1524000"/>
                  <a:pt x="7346950" y="1606550"/>
                  <a:pt x="7327900" y="1663700"/>
                </a:cubicBezTo>
                <a:cubicBezTo>
                  <a:pt x="7321550" y="1676400"/>
                  <a:pt x="7327900" y="1714500"/>
                  <a:pt x="7327900" y="1733550"/>
                </a:cubicBezTo>
                <a:cubicBezTo>
                  <a:pt x="7327900" y="1752600"/>
                  <a:pt x="7321550" y="1758950"/>
                  <a:pt x="7302500" y="1797050"/>
                </a:cubicBezTo>
                <a:cubicBezTo>
                  <a:pt x="7277100" y="1835150"/>
                  <a:pt x="7245350" y="1879600"/>
                  <a:pt x="7226300" y="1930400"/>
                </a:cubicBezTo>
                <a:cubicBezTo>
                  <a:pt x="7213600" y="1962150"/>
                  <a:pt x="7207250" y="2006600"/>
                  <a:pt x="7200900" y="2044700"/>
                </a:cubicBezTo>
                <a:cubicBezTo>
                  <a:pt x="7194550" y="2063750"/>
                  <a:pt x="7200900" y="2101850"/>
                  <a:pt x="7169150" y="2114550"/>
                </a:cubicBezTo>
                <a:cubicBezTo>
                  <a:pt x="7112000" y="2139950"/>
                  <a:pt x="7092950" y="2139950"/>
                  <a:pt x="7092950" y="2184400"/>
                </a:cubicBezTo>
                <a:cubicBezTo>
                  <a:pt x="7092950" y="2203450"/>
                  <a:pt x="7124700" y="2266950"/>
                  <a:pt x="7131050" y="2317750"/>
                </a:cubicBezTo>
                <a:cubicBezTo>
                  <a:pt x="7156450" y="2432050"/>
                  <a:pt x="7162800" y="2559050"/>
                  <a:pt x="7188200" y="2679700"/>
                </a:cubicBezTo>
                <a:cubicBezTo>
                  <a:pt x="7188200" y="2692400"/>
                  <a:pt x="7207250" y="2705100"/>
                  <a:pt x="7207250" y="2724150"/>
                </a:cubicBezTo>
                <a:cubicBezTo>
                  <a:pt x="7207250" y="2736850"/>
                  <a:pt x="7200900" y="2736850"/>
                  <a:pt x="7200900" y="2749550"/>
                </a:cubicBezTo>
                <a:cubicBezTo>
                  <a:pt x="7181850" y="2755900"/>
                  <a:pt x="7156450" y="2755900"/>
                  <a:pt x="7143750" y="2755900"/>
                </a:cubicBezTo>
                <a:cubicBezTo>
                  <a:pt x="7112000" y="2755900"/>
                  <a:pt x="7124700" y="2787650"/>
                  <a:pt x="7124700" y="2800350"/>
                </a:cubicBezTo>
                <a:lnTo>
                  <a:pt x="7124700" y="3022600"/>
                </a:lnTo>
                <a:lnTo>
                  <a:pt x="7086600" y="3644900"/>
                </a:lnTo>
                <a:lnTo>
                  <a:pt x="6870700" y="3644900"/>
                </a:lnTo>
                <a:cubicBezTo>
                  <a:pt x="6858000" y="3594100"/>
                  <a:pt x="6851650" y="3536950"/>
                  <a:pt x="6826250" y="3492500"/>
                </a:cubicBezTo>
                <a:cubicBezTo>
                  <a:pt x="6813550" y="3460750"/>
                  <a:pt x="6781800" y="3422650"/>
                  <a:pt x="6762750" y="3397250"/>
                </a:cubicBezTo>
                <a:cubicBezTo>
                  <a:pt x="6686550" y="3314700"/>
                  <a:pt x="6667500" y="3206750"/>
                  <a:pt x="6648450" y="3130550"/>
                </a:cubicBezTo>
                <a:cubicBezTo>
                  <a:pt x="6629400" y="3060700"/>
                  <a:pt x="6597650" y="2927350"/>
                  <a:pt x="6597650" y="2914650"/>
                </a:cubicBezTo>
                <a:cubicBezTo>
                  <a:pt x="6597650" y="2895600"/>
                  <a:pt x="6578600" y="2882900"/>
                  <a:pt x="6565900" y="2882900"/>
                </a:cubicBezTo>
                <a:cubicBezTo>
                  <a:pt x="6483350" y="2882900"/>
                  <a:pt x="6210300" y="3162300"/>
                  <a:pt x="6184900" y="3187700"/>
                </a:cubicBezTo>
                <a:cubicBezTo>
                  <a:pt x="6153150" y="3213100"/>
                  <a:pt x="6083300" y="3251200"/>
                  <a:pt x="6045200" y="3276600"/>
                </a:cubicBezTo>
                <a:cubicBezTo>
                  <a:pt x="6013450" y="3289300"/>
                  <a:pt x="5994400" y="3321050"/>
                  <a:pt x="5975350" y="3333750"/>
                </a:cubicBezTo>
                <a:cubicBezTo>
                  <a:pt x="5956300" y="3346450"/>
                  <a:pt x="5930900" y="3371850"/>
                  <a:pt x="5911850" y="3397250"/>
                </a:cubicBezTo>
                <a:cubicBezTo>
                  <a:pt x="5886450" y="3422650"/>
                  <a:pt x="5861050" y="3460750"/>
                  <a:pt x="5854700" y="3498850"/>
                </a:cubicBezTo>
                <a:cubicBezTo>
                  <a:pt x="5848350" y="3511550"/>
                  <a:pt x="5854700" y="3543300"/>
                  <a:pt x="5842000" y="3562350"/>
                </a:cubicBezTo>
                <a:cubicBezTo>
                  <a:pt x="5816600" y="3594100"/>
                  <a:pt x="5740400" y="3587750"/>
                  <a:pt x="5740400" y="3625850"/>
                </a:cubicBezTo>
                <a:cubicBezTo>
                  <a:pt x="5740400" y="3638550"/>
                  <a:pt x="5740400" y="3632200"/>
                  <a:pt x="5746750" y="3644900"/>
                </a:cubicBezTo>
                <a:lnTo>
                  <a:pt x="5537200" y="3644900"/>
                </a:lnTo>
                <a:cubicBezTo>
                  <a:pt x="5549900" y="3625850"/>
                  <a:pt x="5562600" y="3594100"/>
                  <a:pt x="5562600" y="3575050"/>
                </a:cubicBezTo>
                <a:cubicBezTo>
                  <a:pt x="5562600" y="3562350"/>
                  <a:pt x="5518150" y="3479800"/>
                  <a:pt x="5486400" y="3441700"/>
                </a:cubicBezTo>
                <a:cubicBezTo>
                  <a:pt x="5441950" y="3378200"/>
                  <a:pt x="5422900" y="3276600"/>
                  <a:pt x="5403850" y="3213100"/>
                </a:cubicBezTo>
                <a:cubicBezTo>
                  <a:pt x="5391150" y="3175000"/>
                  <a:pt x="5378450" y="3124200"/>
                  <a:pt x="5359400" y="3086100"/>
                </a:cubicBezTo>
                <a:cubicBezTo>
                  <a:pt x="5340350" y="3022600"/>
                  <a:pt x="5276850" y="2901950"/>
                  <a:pt x="5276850" y="2889250"/>
                </a:cubicBezTo>
                <a:cubicBezTo>
                  <a:pt x="5276850" y="2870200"/>
                  <a:pt x="5251450" y="2857500"/>
                  <a:pt x="5245100" y="2851150"/>
                </a:cubicBezTo>
                <a:cubicBezTo>
                  <a:pt x="5226050" y="2838450"/>
                  <a:pt x="5194300" y="2825750"/>
                  <a:pt x="5175250" y="2825750"/>
                </a:cubicBezTo>
                <a:cubicBezTo>
                  <a:pt x="5162550" y="2825750"/>
                  <a:pt x="5124450" y="2832100"/>
                  <a:pt x="5111750" y="2851150"/>
                </a:cubicBezTo>
                <a:cubicBezTo>
                  <a:pt x="5092700" y="2863850"/>
                  <a:pt x="5010150" y="3003550"/>
                  <a:pt x="5010150" y="3054350"/>
                </a:cubicBezTo>
                <a:cubicBezTo>
                  <a:pt x="5010150" y="3067050"/>
                  <a:pt x="4997450" y="3067050"/>
                  <a:pt x="4991100" y="3073400"/>
                </a:cubicBezTo>
                <a:cubicBezTo>
                  <a:pt x="4984750" y="3098800"/>
                  <a:pt x="4959350" y="3124200"/>
                  <a:pt x="4953000" y="3143250"/>
                </a:cubicBezTo>
                <a:cubicBezTo>
                  <a:pt x="4933950" y="3181350"/>
                  <a:pt x="4857750" y="3251200"/>
                  <a:pt x="4826000" y="3308350"/>
                </a:cubicBezTo>
                <a:cubicBezTo>
                  <a:pt x="4819650" y="3321050"/>
                  <a:pt x="4819650" y="3359150"/>
                  <a:pt x="4819650" y="3371850"/>
                </a:cubicBezTo>
                <a:cubicBezTo>
                  <a:pt x="4819650" y="3390900"/>
                  <a:pt x="4864100" y="3581400"/>
                  <a:pt x="4864100" y="3600450"/>
                </a:cubicBezTo>
                <a:lnTo>
                  <a:pt x="4864100" y="3644900"/>
                </a:lnTo>
                <a:lnTo>
                  <a:pt x="4654550" y="3644900"/>
                </a:lnTo>
                <a:cubicBezTo>
                  <a:pt x="4610100" y="3581400"/>
                  <a:pt x="4584700" y="3530600"/>
                  <a:pt x="4565650" y="3479800"/>
                </a:cubicBezTo>
                <a:cubicBezTo>
                  <a:pt x="4552950" y="3429000"/>
                  <a:pt x="4533900" y="3384550"/>
                  <a:pt x="4514850" y="3346450"/>
                </a:cubicBezTo>
                <a:cubicBezTo>
                  <a:pt x="4502150" y="3308350"/>
                  <a:pt x="4464050" y="3257550"/>
                  <a:pt x="4464050" y="3238500"/>
                </a:cubicBezTo>
                <a:cubicBezTo>
                  <a:pt x="4464050" y="3219450"/>
                  <a:pt x="4546600" y="3098800"/>
                  <a:pt x="4546600" y="3073400"/>
                </a:cubicBezTo>
                <a:cubicBezTo>
                  <a:pt x="4546600" y="3060700"/>
                  <a:pt x="4641850" y="2863850"/>
                  <a:pt x="4673600" y="2762250"/>
                </a:cubicBezTo>
                <a:cubicBezTo>
                  <a:pt x="4679950" y="2736850"/>
                  <a:pt x="4692650" y="2705100"/>
                  <a:pt x="4699000" y="2673350"/>
                </a:cubicBezTo>
                <a:lnTo>
                  <a:pt x="4775200" y="2266950"/>
                </a:lnTo>
                <a:cubicBezTo>
                  <a:pt x="4787900" y="2228850"/>
                  <a:pt x="4806950" y="2171700"/>
                  <a:pt x="4806950" y="2152650"/>
                </a:cubicBezTo>
                <a:cubicBezTo>
                  <a:pt x="4806950" y="2070100"/>
                  <a:pt x="4743450" y="2076450"/>
                  <a:pt x="4711700" y="2000250"/>
                </a:cubicBezTo>
                <a:cubicBezTo>
                  <a:pt x="4667250" y="1898650"/>
                  <a:pt x="4641850" y="1778000"/>
                  <a:pt x="4521200" y="1727200"/>
                </a:cubicBezTo>
                <a:cubicBezTo>
                  <a:pt x="4368800" y="1663700"/>
                  <a:pt x="4406900" y="1676400"/>
                  <a:pt x="4286250" y="1676400"/>
                </a:cubicBezTo>
                <a:cubicBezTo>
                  <a:pt x="4235450" y="1676400"/>
                  <a:pt x="4197350" y="1676400"/>
                  <a:pt x="4152900" y="1695450"/>
                </a:cubicBezTo>
                <a:lnTo>
                  <a:pt x="4152900" y="1708150"/>
                </a:lnTo>
                <a:cubicBezTo>
                  <a:pt x="4171950" y="1746250"/>
                  <a:pt x="4197350" y="1790700"/>
                  <a:pt x="4197350" y="1809750"/>
                </a:cubicBezTo>
                <a:cubicBezTo>
                  <a:pt x="4197350" y="1822450"/>
                  <a:pt x="4191000" y="1828800"/>
                  <a:pt x="4191000" y="1936750"/>
                </a:cubicBezTo>
                <a:cubicBezTo>
                  <a:pt x="4184650" y="1987550"/>
                  <a:pt x="4178300" y="2044700"/>
                  <a:pt x="4165600" y="2101850"/>
                </a:cubicBezTo>
                <a:cubicBezTo>
                  <a:pt x="4146550" y="2203450"/>
                  <a:pt x="4121150" y="2305050"/>
                  <a:pt x="4108450" y="2406650"/>
                </a:cubicBezTo>
                <a:cubicBezTo>
                  <a:pt x="4102100" y="2438400"/>
                  <a:pt x="4108450" y="2482850"/>
                  <a:pt x="4095750" y="2514600"/>
                </a:cubicBezTo>
                <a:cubicBezTo>
                  <a:pt x="4089400" y="2527300"/>
                  <a:pt x="4070350" y="2546350"/>
                  <a:pt x="4051300" y="2546350"/>
                </a:cubicBezTo>
                <a:cubicBezTo>
                  <a:pt x="4038600" y="2546350"/>
                  <a:pt x="3962400" y="2527300"/>
                  <a:pt x="3924300" y="2508250"/>
                </a:cubicBezTo>
                <a:cubicBezTo>
                  <a:pt x="3911600" y="2501900"/>
                  <a:pt x="3905250" y="2482850"/>
                  <a:pt x="3905250" y="2470150"/>
                </a:cubicBezTo>
                <a:cubicBezTo>
                  <a:pt x="3905250" y="2451100"/>
                  <a:pt x="3924300" y="2400300"/>
                  <a:pt x="3943350" y="2381250"/>
                </a:cubicBezTo>
                <a:cubicBezTo>
                  <a:pt x="4000500" y="2317750"/>
                  <a:pt x="4025900" y="2241550"/>
                  <a:pt x="4025900" y="2178050"/>
                </a:cubicBezTo>
                <a:cubicBezTo>
                  <a:pt x="4025900" y="2152650"/>
                  <a:pt x="4025900" y="2127250"/>
                  <a:pt x="4032250" y="2101850"/>
                </a:cubicBezTo>
                <a:cubicBezTo>
                  <a:pt x="4032250" y="1905000"/>
                  <a:pt x="4038600" y="1911350"/>
                  <a:pt x="4038600" y="1892300"/>
                </a:cubicBezTo>
                <a:cubicBezTo>
                  <a:pt x="4038600" y="1828800"/>
                  <a:pt x="3917950" y="1847850"/>
                  <a:pt x="3917950" y="1809750"/>
                </a:cubicBezTo>
                <a:cubicBezTo>
                  <a:pt x="3917950" y="1790700"/>
                  <a:pt x="3892550" y="1784350"/>
                  <a:pt x="3886200" y="1771650"/>
                </a:cubicBezTo>
                <a:cubicBezTo>
                  <a:pt x="3879850" y="1758950"/>
                  <a:pt x="3803650" y="1612900"/>
                  <a:pt x="3784600" y="1612900"/>
                </a:cubicBezTo>
                <a:cubicBezTo>
                  <a:pt x="3746500" y="1612900"/>
                  <a:pt x="3733800" y="1657350"/>
                  <a:pt x="3733800" y="1682750"/>
                </a:cubicBezTo>
                <a:cubicBezTo>
                  <a:pt x="3733800" y="1695450"/>
                  <a:pt x="3714750" y="1720850"/>
                  <a:pt x="3714750" y="1739900"/>
                </a:cubicBezTo>
                <a:cubicBezTo>
                  <a:pt x="3714750" y="1752600"/>
                  <a:pt x="3657600" y="1797050"/>
                  <a:pt x="3632200" y="1822450"/>
                </a:cubicBezTo>
                <a:cubicBezTo>
                  <a:pt x="3619500" y="1828800"/>
                  <a:pt x="3625850" y="1847850"/>
                  <a:pt x="3625850" y="1860550"/>
                </a:cubicBezTo>
                <a:cubicBezTo>
                  <a:pt x="3625850" y="1936750"/>
                  <a:pt x="3695700" y="1930400"/>
                  <a:pt x="3695700" y="1993900"/>
                </a:cubicBezTo>
                <a:cubicBezTo>
                  <a:pt x="3695700" y="2006600"/>
                  <a:pt x="3714750" y="2038350"/>
                  <a:pt x="3721100" y="2063750"/>
                </a:cubicBezTo>
                <a:cubicBezTo>
                  <a:pt x="3733800" y="2108200"/>
                  <a:pt x="3733800" y="2165350"/>
                  <a:pt x="3759200" y="2216150"/>
                </a:cubicBezTo>
                <a:cubicBezTo>
                  <a:pt x="3765550" y="2235200"/>
                  <a:pt x="3790950" y="2254250"/>
                  <a:pt x="3803650" y="2279650"/>
                </a:cubicBezTo>
                <a:cubicBezTo>
                  <a:pt x="3803650" y="2286000"/>
                  <a:pt x="3810000" y="2279650"/>
                  <a:pt x="3810000" y="2298700"/>
                </a:cubicBezTo>
                <a:cubicBezTo>
                  <a:pt x="3810000" y="2311400"/>
                  <a:pt x="3790950" y="2457450"/>
                  <a:pt x="3790950" y="2476500"/>
                </a:cubicBezTo>
                <a:cubicBezTo>
                  <a:pt x="3790950" y="2571750"/>
                  <a:pt x="3860800" y="2838450"/>
                  <a:pt x="3886200" y="2908300"/>
                </a:cubicBezTo>
                <a:cubicBezTo>
                  <a:pt x="3898900" y="2940050"/>
                  <a:pt x="3917950" y="2978150"/>
                  <a:pt x="3930650" y="3016250"/>
                </a:cubicBezTo>
                <a:cubicBezTo>
                  <a:pt x="3949700" y="3048000"/>
                  <a:pt x="3962400" y="3098800"/>
                  <a:pt x="3968750" y="3143250"/>
                </a:cubicBezTo>
                <a:cubicBezTo>
                  <a:pt x="3981450" y="3225800"/>
                  <a:pt x="3987800" y="3327400"/>
                  <a:pt x="3994150" y="3416300"/>
                </a:cubicBezTo>
                <a:cubicBezTo>
                  <a:pt x="4000500" y="3454400"/>
                  <a:pt x="3994150" y="3530600"/>
                  <a:pt x="4019550" y="3575050"/>
                </a:cubicBezTo>
                <a:cubicBezTo>
                  <a:pt x="4025900" y="3581400"/>
                  <a:pt x="4032250" y="3581400"/>
                  <a:pt x="4032250" y="3581400"/>
                </a:cubicBezTo>
                <a:cubicBezTo>
                  <a:pt x="4044950" y="3606800"/>
                  <a:pt x="4057650" y="3619500"/>
                  <a:pt x="4064000" y="3644900"/>
                </a:cubicBezTo>
                <a:lnTo>
                  <a:pt x="3905250" y="3644900"/>
                </a:lnTo>
                <a:cubicBezTo>
                  <a:pt x="3873500" y="3498850"/>
                  <a:pt x="3810000" y="3352800"/>
                  <a:pt x="3746500" y="3225800"/>
                </a:cubicBezTo>
                <a:cubicBezTo>
                  <a:pt x="3733800" y="3194050"/>
                  <a:pt x="3695700" y="3162300"/>
                  <a:pt x="3670300" y="3136900"/>
                </a:cubicBezTo>
                <a:cubicBezTo>
                  <a:pt x="3644900" y="3098800"/>
                  <a:pt x="3638550" y="3054350"/>
                  <a:pt x="3619500" y="3022600"/>
                </a:cubicBezTo>
                <a:cubicBezTo>
                  <a:pt x="3587750" y="2952750"/>
                  <a:pt x="3530600" y="2838450"/>
                  <a:pt x="3530600" y="2825750"/>
                </a:cubicBezTo>
                <a:cubicBezTo>
                  <a:pt x="3530600" y="2806700"/>
                  <a:pt x="3479800" y="2755900"/>
                  <a:pt x="3460750" y="2717800"/>
                </a:cubicBezTo>
                <a:cubicBezTo>
                  <a:pt x="3409950" y="2711450"/>
                  <a:pt x="3390900" y="2768600"/>
                  <a:pt x="3390900" y="2787650"/>
                </a:cubicBezTo>
                <a:cubicBezTo>
                  <a:pt x="3390900" y="2806700"/>
                  <a:pt x="3403600" y="2889250"/>
                  <a:pt x="3403600" y="2908300"/>
                </a:cubicBezTo>
                <a:cubicBezTo>
                  <a:pt x="3403600" y="2921000"/>
                  <a:pt x="3390900" y="2990850"/>
                  <a:pt x="3378200" y="3028950"/>
                </a:cubicBezTo>
                <a:cubicBezTo>
                  <a:pt x="3359150" y="3092450"/>
                  <a:pt x="3359150" y="3168650"/>
                  <a:pt x="3359150" y="3232150"/>
                </a:cubicBezTo>
                <a:cubicBezTo>
                  <a:pt x="3359150" y="3251200"/>
                  <a:pt x="3346450" y="3282950"/>
                  <a:pt x="3359150" y="3302000"/>
                </a:cubicBezTo>
                <a:cubicBezTo>
                  <a:pt x="3390900" y="3340100"/>
                  <a:pt x="3460750" y="3378200"/>
                  <a:pt x="3492500" y="3429000"/>
                </a:cubicBezTo>
                <a:cubicBezTo>
                  <a:pt x="3543300" y="3492500"/>
                  <a:pt x="3575050" y="3575050"/>
                  <a:pt x="3619500" y="3644900"/>
                </a:cubicBezTo>
                <a:lnTo>
                  <a:pt x="2857500" y="3644900"/>
                </a:lnTo>
                <a:lnTo>
                  <a:pt x="2857500" y="3625850"/>
                </a:lnTo>
                <a:cubicBezTo>
                  <a:pt x="2946400" y="3600450"/>
                  <a:pt x="3060700" y="3568700"/>
                  <a:pt x="3098800" y="3505200"/>
                </a:cubicBezTo>
                <a:cubicBezTo>
                  <a:pt x="3105150" y="3479800"/>
                  <a:pt x="3117850" y="3435350"/>
                  <a:pt x="3117850" y="3422650"/>
                </a:cubicBezTo>
                <a:cubicBezTo>
                  <a:pt x="3117850" y="3371850"/>
                  <a:pt x="2952750" y="3308350"/>
                  <a:pt x="2940050" y="3295650"/>
                </a:cubicBezTo>
                <a:cubicBezTo>
                  <a:pt x="2889250" y="3257550"/>
                  <a:pt x="2819400" y="3244850"/>
                  <a:pt x="2819400" y="3175000"/>
                </a:cubicBezTo>
                <a:cubicBezTo>
                  <a:pt x="2813050" y="3175000"/>
                  <a:pt x="2794000" y="3175000"/>
                  <a:pt x="2787650" y="3168650"/>
                </a:cubicBezTo>
                <a:cubicBezTo>
                  <a:pt x="2698750" y="3124200"/>
                  <a:pt x="2622550" y="3041650"/>
                  <a:pt x="2540000" y="2971800"/>
                </a:cubicBezTo>
                <a:cubicBezTo>
                  <a:pt x="2514600" y="2946400"/>
                  <a:pt x="2463800" y="2895600"/>
                  <a:pt x="2432050" y="2908300"/>
                </a:cubicBezTo>
                <a:cubicBezTo>
                  <a:pt x="2387600" y="2971800"/>
                  <a:pt x="2336800" y="2997200"/>
                  <a:pt x="2279650" y="3035300"/>
                </a:cubicBezTo>
                <a:cubicBezTo>
                  <a:pt x="2260600" y="3048000"/>
                  <a:pt x="2241550" y="3073400"/>
                  <a:pt x="2216150" y="3086100"/>
                </a:cubicBezTo>
                <a:cubicBezTo>
                  <a:pt x="2197100" y="3098800"/>
                  <a:pt x="2178050" y="3105150"/>
                  <a:pt x="2159000" y="3111500"/>
                </a:cubicBezTo>
                <a:cubicBezTo>
                  <a:pt x="2152650" y="3117850"/>
                  <a:pt x="2152650" y="3130550"/>
                  <a:pt x="2146300" y="3130550"/>
                </a:cubicBezTo>
                <a:cubicBezTo>
                  <a:pt x="2076450" y="3181350"/>
                  <a:pt x="1993900" y="3213100"/>
                  <a:pt x="1917700" y="3251200"/>
                </a:cubicBezTo>
                <a:cubicBezTo>
                  <a:pt x="1917700" y="3257550"/>
                  <a:pt x="1917700" y="3270250"/>
                  <a:pt x="1936750" y="3276600"/>
                </a:cubicBezTo>
                <a:cubicBezTo>
                  <a:pt x="1962150" y="3295650"/>
                  <a:pt x="2006600" y="3302000"/>
                  <a:pt x="2044700" y="3327400"/>
                </a:cubicBezTo>
                <a:cubicBezTo>
                  <a:pt x="2070100" y="3352800"/>
                  <a:pt x="2095500" y="3384550"/>
                  <a:pt x="2101850" y="3409950"/>
                </a:cubicBezTo>
                <a:cubicBezTo>
                  <a:pt x="2114550" y="3435350"/>
                  <a:pt x="2095500" y="3422650"/>
                  <a:pt x="2133600" y="3473450"/>
                </a:cubicBezTo>
                <a:cubicBezTo>
                  <a:pt x="2171700" y="3524250"/>
                  <a:pt x="2209800" y="3587750"/>
                  <a:pt x="2247900" y="3644900"/>
                </a:cubicBezTo>
                <a:lnTo>
                  <a:pt x="1968500" y="3644900"/>
                </a:lnTo>
                <a:cubicBezTo>
                  <a:pt x="1879600" y="3556000"/>
                  <a:pt x="1784350" y="3467100"/>
                  <a:pt x="1695450" y="3390900"/>
                </a:cubicBezTo>
                <a:cubicBezTo>
                  <a:pt x="1695450" y="3384550"/>
                  <a:pt x="1695450" y="3371850"/>
                  <a:pt x="1689100" y="3365500"/>
                </a:cubicBezTo>
                <a:cubicBezTo>
                  <a:pt x="1600200" y="3314700"/>
                  <a:pt x="1543050" y="3289300"/>
                  <a:pt x="1543050" y="3213100"/>
                </a:cubicBezTo>
                <a:cubicBezTo>
                  <a:pt x="1543050" y="3194050"/>
                  <a:pt x="1562100" y="3130550"/>
                  <a:pt x="1581150" y="3098800"/>
                </a:cubicBezTo>
                <a:cubicBezTo>
                  <a:pt x="1587500" y="3079750"/>
                  <a:pt x="1619250" y="3060700"/>
                  <a:pt x="1631950" y="3041650"/>
                </a:cubicBezTo>
                <a:cubicBezTo>
                  <a:pt x="1638300" y="3035300"/>
                  <a:pt x="1638300" y="3016250"/>
                  <a:pt x="1644650" y="3009900"/>
                </a:cubicBezTo>
                <a:cubicBezTo>
                  <a:pt x="1695450" y="2940050"/>
                  <a:pt x="1816100" y="2813050"/>
                  <a:pt x="1816100" y="2800350"/>
                </a:cubicBezTo>
                <a:cubicBezTo>
                  <a:pt x="1816100" y="2781300"/>
                  <a:pt x="1854200" y="2755900"/>
                  <a:pt x="1866900" y="2736850"/>
                </a:cubicBezTo>
                <a:cubicBezTo>
                  <a:pt x="1873250" y="2724150"/>
                  <a:pt x="1873250" y="2705100"/>
                  <a:pt x="1873250" y="2686050"/>
                </a:cubicBezTo>
                <a:cubicBezTo>
                  <a:pt x="1873250" y="2635250"/>
                  <a:pt x="1993900" y="2628900"/>
                  <a:pt x="1993900" y="2565400"/>
                </a:cubicBezTo>
                <a:cubicBezTo>
                  <a:pt x="1993900" y="2540000"/>
                  <a:pt x="1898650" y="2413000"/>
                  <a:pt x="1892300" y="2413000"/>
                </a:cubicBezTo>
                <a:cubicBezTo>
                  <a:pt x="1866900" y="2400300"/>
                  <a:pt x="1841500" y="2387600"/>
                  <a:pt x="1822450" y="2381250"/>
                </a:cubicBezTo>
                <a:cubicBezTo>
                  <a:pt x="1689100" y="2343150"/>
                  <a:pt x="1422400" y="2286000"/>
                  <a:pt x="1409700" y="2286000"/>
                </a:cubicBezTo>
                <a:cubicBezTo>
                  <a:pt x="1365250" y="2286000"/>
                  <a:pt x="1346200" y="2349500"/>
                  <a:pt x="1314450" y="2374900"/>
                </a:cubicBezTo>
                <a:cubicBezTo>
                  <a:pt x="1308100" y="2381250"/>
                  <a:pt x="1301750" y="2381250"/>
                  <a:pt x="1289050" y="2381250"/>
                </a:cubicBezTo>
                <a:cubicBezTo>
                  <a:pt x="1187450" y="2381250"/>
                  <a:pt x="971550" y="2139950"/>
                  <a:pt x="908050" y="2139950"/>
                </a:cubicBezTo>
                <a:cubicBezTo>
                  <a:pt x="850900" y="2139950"/>
                  <a:pt x="889000" y="2184400"/>
                  <a:pt x="825500" y="2184400"/>
                </a:cubicBezTo>
                <a:cubicBezTo>
                  <a:pt x="781050" y="2184400"/>
                  <a:pt x="698500" y="2152650"/>
                  <a:pt x="673100" y="2133600"/>
                </a:cubicBezTo>
                <a:cubicBezTo>
                  <a:pt x="673100" y="2114550"/>
                  <a:pt x="673100" y="2089150"/>
                  <a:pt x="660400" y="2063750"/>
                </a:cubicBezTo>
                <a:cubicBezTo>
                  <a:pt x="438150" y="2012950"/>
                  <a:pt x="215900" y="1962150"/>
                  <a:pt x="0" y="1803400"/>
                </a:cubicBezTo>
                <a:lnTo>
                  <a:pt x="0" y="1778000"/>
                </a:lnTo>
                <a:lnTo>
                  <a:pt x="25400" y="1778000"/>
                </a:lnTo>
                <a:cubicBezTo>
                  <a:pt x="107950" y="1809750"/>
                  <a:pt x="184150" y="1847850"/>
                  <a:pt x="266700" y="1866900"/>
                </a:cubicBezTo>
                <a:cubicBezTo>
                  <a:pt x="387350" y="1905000"/>
                  <a:pt x="635000" y="1949450"/>
                  <a:pt x="647700" y="1949450"/>
                </a:cubicBezTo>
                <a:cubicBezTo>
                  <a:pt x="666750" y="1949450"/>
                  <a:pt x="800100" y="1911350"/>
                  <a:pt x="812800" y="1911350"/>
                </a:cubicBezTo>
                <a:cubicBezTo>
                  <a:pt x="857250" y="1911350"/>
                  <a:pt x="1060450" y="2063750"/>
                  <a:pt x="1155700" y="2063750"/>
                </a:cubicBezTo>
                <a:cubicBezTo>
                  <a:pt x="1168400" y="2063750"/>
                  <a:pt x="1193800" y="2063750"/>
                  <a:pt x="1206500" y="2038350"/>
                </a:cubicBezTo>
                <a:cubicBezTo>
                  <a:pt x="1238250" y="1981200"/>
                  <a:pt x="1358900" y="1682750"/>
                  <a:pt x="1358900" y="1670050"/>
                </a:cubicBezTo>
                <a:cubicBezTo>
                  <a:pt x="1358900" y="1651000"/>
                  <a:pt x="1333500" y="1638300"/>
                  <a:pt x="1320800" y="1619250"/>
                </a:cubicBezTo>
                <a:cubicBezTo>
                  <a:pt x="1308100" y="1587500"/>
                  <a:pt x="1333500" y="1549400"/>
                  <a:pt x="1301750" y="1524000"/>
                </a:cubicBezTo>
                <a:cubicBezTo>
                  <a:pt x="1257300" y="1473200"/>
                  <a:pt x="1200150" y="1435100"/>
                  <a:pt x="1155700" y="1428750"/>
                </a:cubicBezTo>
                <a:cubicBezTo>
                  <a:pt x="1123950" y="1422400"/>
                  <a:pt x="1079500" y="1435100"/>
                  <a:pt x="1047750" y="1416050"/>
                </a:cubicBezTo>
                <a:cubicBezTo>
                  <a:pt x="984250" y="1377950"/>
                  <a:pt x="1041400" y="1276350"/>
                  <a:pt x="958850" y="1250950"/>
                </a:cubicBezTo>
                <a:cubicBezTo>
                  <a:pt x="958850" y="1238250"/>
                  <a:pt x="977900" y="1219200"/>
                  <a:pt x="990600" y="1200150"/>
                </a:cubicBezTo>
                <a:cubicBezTo>
                  <a:pt x="1003300" y="1174750"/>
                  <a:pt x="1016000" y="1136650"/>
                  <a:pt x="1016000" y="1117600"/>
                </a:cubicBezTo>
                <a:cubicBezTo>
                  <a:pt x="1016000" y="1060450"/>
                  <a:pt x="977900" y="1060450"/>
                  <a:pt x="933450" y="1028700"/>
                </a:cubicBezTo>
                <a:lnTo>
                  <a:pt x="939800" y="1003300"/>
                </a:lnTo>
                <a:cubicBezTo>
                  <a:pt x="990600" y="1009650"/>
                  <a:pt x="1035050" y="1022350"/>
                  <a:pt x="1047750" y="946150"/>
                </a:cubicBezTo>
                <a:cubicBezTo>
                  <a:pt x="1079500" y="914400"/>
                  <a:pt x="1104900" y="908050"/>
                  <a:pt x="1143000" y="908050"/>
                </a:cubicBezTo>
                <a:cubicBezTo>
                  <a:pt x="1155700" y="908050"/>
                  <a:pt x="1187450" y="895350"/>
                  <a:pt x="1200150" y="895350"/>
                </a:cubicBezTo>
                <a:cubicBezTo>
                  <a:pt x="1219200" y="895350"/>
                  <a:pt x="1276350" y="901700"/>
                  <a:pt x="1314450" y="908050"/>
                </a:cubicBezTo>
                <a:cubicBezTo>
                  <a:pt x="1314450" y="908050"/>
                  <a:pt x="1485900" y="977900"/>
                  <a:pt x="1485900" y="1041400"/>
                </a:cubicBezTo>
                <a:cubicBezTo>
                  <a:pt x="1485900" y="1054100"/>
                  <a:pt x="1498600" y="1054100"/>
                  <a:pt x="1498600" y="1054100"/>
                </a:cubicBezTo>
                <a:cubicBezTo>
                  <a:pt x="1511300" y="1073150"/>
                  <a:pt x="1517650" y="1092200"/>
                  <a:pt x="1517650" y="1104900"/>
                </a:cubicBezTo>
                <a:cubicBezTo>
                  <a:pt x="1517650" y="1123950"/>
                  <a:pt x="1479550" y="1225550"/>
                  <a:pt x="1479550" y="1238250"/>
                </a:cubicBezTo>
                <a:cubicBezTo>
                  <a:pt x="1479550" y="1314450"/>
                  <a:pt x="1619250" y="1320800"/>
                  <a:pt x="1651000" y="1327150"/>
                </a:cubicBezTo>
                <a:cubicBezTo>
                  <a:pt x="1682750" y="1333500"/>
                  <a:pt x="1727200" y="1346200"/>
                  <a:pt x="1771650" y="1346200"/>
                </a:cubicBezTo>
                <a:cubicBezTo>
                  <a:pt x="1790700" y="1346200"/>
                  <a:pt x="1816100" y="1346200"/>
                  <a:pt x="1835150" y="1352550"/>
                </a:cubicBezTo>
                <a:cubicBezTo>
                  <a:pt x="1905000" y="1365250"/>
                  <a:pt x="1987550" y="1416050"/>
                  <a:pt x="2051050" y="1454150"/>
                </a:cubicBezTo>
                <a:cubicBezTo>
                  <a:pt x="2089150" y="1485900"/>
                  <a:pt x="2133600" y="1511300"/>
                  <a:pt x="2184400" y="1543050"/>
                </a:cubicBezTo>
                <a:cubicBezTo>
                  <a:pt x="2228850" y="1581150"/>
                  <a:pt x="2279650" y="1619250"/>
                  <a:pt x="2343150" y="1657350"/>
                </a:cubicBezTo>
                <a:cubicBezTo>
                  <a:pt x="2387600" y="1682750"/>
                  <a:pt x="2457450" y="1720850"/>
                  <a:pt x="2457450" y="1771650"/>
                </a:cubicBezTo>
                <a:cubicBezTo>
                  <a:pt x="2457450" y="1790700"/>
                  <a:pt x="2381250" y="1924050"/>
                  <a:pt x="2381250" y="1936750"/>
                </a:cubicBezTo>
                <a:cubicBezTo>
                  <a:pt x="2381250" y="1974850"/>
                  <a:pt x="2444750" y="2032000"/>
                  <a:pt x="2463800" y="2044700"/>
                </a:cubicBezTo>
                <a:cubicBezTo>
                  <a:pt x="2590800" y="2165350"/>
                  <a:pt x="2736850" y="2273300"/>
                  <a:pt x="2813050" y="2419350"/>
                </a:cubicBezTo>
                <a:cubicBezTo>
                  <a:pt x="2825750" y="2438400"/>
                  <a:pt x="2851150" y="2470150"/>
                  <a:pt x="2851150" y="2489200"/>
                </a:cubicBezTo>
                <a:cubicBezTo>
                  <a:pt x="2851150" y="2501900"/>
                  <a:pt x="2838450" y="2527300"/>
                  <a:pt x="2832100" y="2540000"/>
                </a:cubicBezTo>
                <a:lnTo>
                  <a:pt x="3022600" y="2851150"/>
                </a:lnTo>
                <a:lnTo>
                  <a:pt x="3041650" y="2851150"/>
                </a:lnTo>
                <a:lnTo>
                  <a:pt x="3041650" y="2711450"/>
                </a:lnTo>
                <a:lnTo>
                  <a:pt x="2990850" y="2197100"/>
                </a:lnTo>
                <a:lnTo>
                  <a:pt x="2990850" y="2089150"/>
                </a:lnTo>
                <a:cubicBezTo>
                  <a:pt x="3009900" y="2025650"/>
                  <a:pt x="3060700" y="1911350"/>
                  <a:pt x="3060700" y="1898650"/>
                </a:cubicBezTo>
                <a:cubicBezTo>
                  <a:pt x="3060700" y="1879600"/>
                  <a:pt x="3117850" y="1797050"/>
                  <a:pt x="3117850" y="1784350"/>
                </a:cubicBezTo>
                <a:cubicBezTo>
                  <a:pt x="3117850" y="1765300"/>
                  <a:pt x="3073400" y="1739900"/>
                  <a:pt x="3073400" y="1708150"/>
                </a:cubicBezTo>
                <a:cubicBezTo>
                  <a:pt x="3073400" y="1689100"/>
                  <a:pt x="3060700" y="1670050"/>
                  <a:pt x="3060700" y="1651000"/>
                </a:cubicBezTo>
                <a:cubicBezTo>
                  <a:pt x="3060700" y="1644650"/>
                  <a:pt x="3067050" y="1631950"/>
                  <a:pt x="3060700" y="1485900"/>
                </a:cubicBezTo>
                <a:cubicBezTo>
                  <a:pt x="3048000" y="1473200"/>
                  <a:pt x="2971800" y="1416050"/>
                  <a:pt x="2965450" y="1384300"/>
                </a:cubicBezTo>
                <a:cubicBezTo>
                  <a:pt x="2965450" y="1384300"/>
                  <a:pt x="2971800" y="1371600"/>
                  <a:pt x="2971800" y="1358900"/>
                </a:cubicBezTo>
                <a:cubicBezTo>
                  <a:pt x="2971800" y="1301750"/>
                  <a:pt x="2914650" y="1308100"/>
                  <a:pt x="2876550" y="1276350"/>
                </a:cubicBezTo>
                <a:lnTo>
                  <a:pt x="2851150" y="1276350"/>
                </a:lnTo>
                <a:cubicBezTo>
                  <a:pt x="2851150" y="1314450"/>
                  <a:pt x="2857500" y="1352550"/>
                  <a:pt x="2851150" y="1390650"/>
                </a:cubicBezTo>
                <a:lnTo>
                  <a:pt x="2806700" y="1390650"/>
                </a:lnTo>
                <a:cubicBezTo>
                  <a:pt x="2781300" y="1384300"/>
                  <a:pt x="2743200" y="1346200"/>
                  <a:pt x="2762250" y="1327150"/>
                </a:cubicBezTo>
                <a:cubicBezTo>
                  <a:pt x="2787650" y="1282700"/>
                  <a:pt x="2711450" y="1219200"/>
                  <a:pt x="2667000" y="1181100"/>
                </a:cubicBezTo>
                <a:cubicBezTo>
                  <a:pt x="2647950" y="1168400"/>
                  <a:pt x="2628900" y="1168400"/>
                  <a:pt x="2609850" y="1149350"/>
                </a:cubicBezTo>
                <a:lnTo>
                  <a:pt x="2609850" y="1117600"/>
                </a:lnTo>
                <a:cubicBezTo>
                  <a:pt x="2609850" y="1098550"/>
                  <a:pt x="2603500" y="1092200"/>
                  <a:pt x="2603500" y="1073150"/>
                </a:cubicBezTo>
                <a:lnTo>
                  <a:pt x="2463800" y="1073150"/>
                </a:lnTo>
                <a:cubicBezTo>
                  <a:pt x="2457450" y="1066800"/>
                  <a:pt x="2457450" y="1066800"/>
                  <a:pt x="2457450" y="1054100"/>
                </a:cubicBezTo>
                <a:cubicBezTo>
                  <a:pt x="2457450" y="1003300"/>
                  <a:pt x="2578100" y="1041400"/>
                  <a:pt x="2603500" y="1022350"/>
                </a:cubicBezTo>
                <a:cubicBezTo>
                  <a:pt x="2641600" y="990600"/>
                  <a:pt x="2673350" y="946150"/>
                  <a:pt x="2698750" y="914400"/>
                </a:cubicBezTo>
                <a:cubicBezTo>
                  <a:pt x="2705100" y="908050"/>
                  <a:pt x="2705100" y="889000"/>
                  <a:pt x="2717800" y="882650"/>
                </a:cubicBezTo>
                <a:cubicBezTo>
                  <a:pt x="2755900" y="831850"/>
                  <a:pt x="2927350" y="749300"/>
                  <a:pt x="2927350" y="666750"/>
                </a:cubicBezTo>
                <a:cubicBezTo>
                  <a:pt x="2927350" y="628650"/>
                  <a:pt x="2895600" y="622300"/>
                  <a:pt x="2870200" y="622300"/>
                </a:cubicBezTo>
                <a:cubicBezTo>
                  <a:pt x="2851150" y="622300"/>
                  <a:pt x="2851150" y="628650"/>
                  <a:pt x="2844800" y="622300"/>
                </a:cubicBezTo>
                <a:cubicBezTo>
                  <a:pt x="2825750" y="647700"/>
                  <a:pt x="2787650" y="679450"/>
                  <a:pt x="2768600" y="679450"/>
                </a:cubicBezTo>
                <a:cubicBezTo>
                  <a:pt x="2724150" y="679450"/>
                  <a:pt x="2711450" y="647700"/>
                  <a:pt x="2711450" y="615950"/>
                </a:cubicBezTo>
                <a:cubicBezTo>
                  <a:pt x="2711450" y="603250"/>
                  <a:pt x="2717800" y="571500"/>
                  <a:pt x="2717800" y="558800"/>
                </a:cubicBezTo>
                <a:cubicBezTo>
                  <a:pt x="2717800" y="539750"/>
                  <a:pt x="2730500" y="527050"/>
                  <a:pt x="2736850" y="520700"/>
                </a:cubicBezTo>
                <a:cubicBezTo>
                  <a:pt x="2743200" y="508000"/>
                  <a:pt x="2749550" y="482600"/>
                  <a:pt x="2774950" y="469900"/>
                </a:cubicBezTo>
                <a:cubicBezTo>
                  <a:pt x="2781300" y="463550"/>
                  <a:pt x="2794000" y="457200"/>
                  <a:pt x="2813050" y="457200"/>
                </a:cubicBezTo>
                <a:cubicBezTo>
                  <a:pt x="2825750" y="457200"/>
                  <a:pt x="2838450" y="463550"/>
                  <a:pt x="2844800" y="463550"/>
                </a:cubicBezTo>
                <a:cubicBezTo>
                  <a:pt x="2857500" y="488950"/>
                  <a:pt x="2863850" y="520700"/>
                  <a:pt x="2863850" y="546100"/>
                </a:cubicBezTo>
                <a:cubicBezTo>
                  <a:pt x="2876550" y="558800"/>
                  <a:pt x="2921000" y="596900"/>
                  <a:pt x="2946400" y="596900"/>
                </a:cubicBezTo>
                <a:cubicBezTo>
                  <a:pt x="2959100" y="596900"/>
                  <a:pt x="3022600" y="571500"/>
                  <a:pt x="3035300" y="571500"/>
                </a:cubicBezTo>
                <a:cubicBezTo>
                  <a:pt x="3105150" y="571500"/>
                  <a:pt x="3206750" y="635000"/>
                  <a:pt x="3206750" y="723900"/>
                </a:cubicBezTo>
                <a:cubicBezTo>
                  <a:pt x="3206750" y="736600"/>
                  <a:pt x="3194050" y="736600"/>
                  <a:pt x="3187700" y="755650"/>
                </a:cubicBezTo>
                <a:cubicBezTo>
                  <a:pt x="3181350" y="774700"/>
                  <a:pt x="3187700" y="812800"/>
                  <a:pt x="3181350" y="838200"/>
                </a:cubicBezTo>
                <a:cubicBezTo>
                  <a:pt x="3162300" y="850900"/>
                  <a:pt x="3149600" y="869950"/>
                  <a:pt x="3130550" y="869950"/>
                </a:cubicBezTo>
                <a:cubicBezTo>
                  <a:pt x="3111500" y="869950"/>
                  <a:pt x="3016250" y="825500"/>
                  <a:pt x="3003550" y="825500"/>
                </a:cubicBezTo>
                <a:cubicBezTo>
                  <a:pt x="2952750" y="825500"/>
                  <a:pt x="2851150" y="1016000"/>
                  <a:pt x="2851150" y="1022350"/>
                </a:cubicBezTo>
                <a:cubicBezTo>
                  <a:pt x="2863850" y="1035050"/>
                  <a:pt x="2882900" y="1041400"/>
                  <a:pt x="2901950" y="1041400"/>
                </a:cubicBezTo>
                <a:cubicBezTo>
                  <a:pt x="2990850" y="1054100"/>
                  <a:pt x="3162300" y="1079500"/>
                  <a:pt x="3181350" y="1079500"/>
                </a:cubicBezTo>
                <a:cubicBezTo>
                  <a:pt x="3206750" y="1079500"/>
                  <a:pt x="3327400" y="1047750"/>
                  <a:pt x="3327400" y="1028700"/>
                </a:cubicBezTo>
                <a:cubicBezTo>
                  <a:pt x="3327400" y="1009650"/>
                  <a:pt x="3378200" y="984250"/>
                  <a:pt x="3378200" y="952500"/>
                </a:cubicBezTo>
                <a:cubicBezTo>
                  <a:pt x="3378200" y="889000"/>
                  <a:pt x="3295650" y="920750"/>
                  <a:pt x="3295650" y="825500"/>
                </a:cubicBezTo>
                <a:cubicBezTo>
                  <a:pt x="3295650" y="812800"/>
                  <a:pt x="3321050" y="679450"/>
                  <a:pt x="3321050" y="666750"/>
                </a:cubicBezTo>
                <a:cubicBezTo>
                  <a:pt x="3321050" y="647700"/>
                  <a:pt x="3340100" y="615950"/>
                  <a:pt x="3340100" y="603250"/>
                </a:cubicBezTo>
                <a:cubicBezTo>
                  <a:pt x="3340100" y="584200"/>
                  <a:pt x="3314700" y="539750"/>
                  <a:pt x="3302000" y="508000"/>
                </a:cubicBezTo>
                <a:cubicBezTo>
                  <a:pt x="3321050" y="469900"/>
                  <a:pt x="3371850" y="501650"/>
                  <a:pt x="3403600" y="495300"/>
                </a:cubicBezTo>
                <a:cubicBezTo>
                  <a:pt x="3416300" y="482600"/>
                  <a:pt x="3422650" y="450850"/>
                  <a:pt x="3448050" y="444500"/>
                </a:cubicBezTo>
                <a:cubicBezTo>
                  <a:pt x="3460750" y="438150"/>
                  <a:pt x="3498850" y="438150"/>
                  <a:pt x="3517900" y="438150"/>
                </a:cubicBezTo>
                <a:cubicBezTo>
                  <a:pt x="3568700" y="438150"/>
                  <a:pt x="3632200" y="450850"/>
                  <a:pt x="3683000" y="520700"/>
                </a:cubicBezTo>
                <a:cubicBezTo>
                  <a:pt x="3695700" y="539750"/>
                  <a:pt x="3714750" y="552450"/>
                  <a:pt x="3714750" y="571500"/>
                </a:cubicBezTo>
                <a:cubicBezTo>
                  <a:pt x="3714750" y="584200"/>
                  <a:pt x="3727450" y="577850"/>
                  <a:pt x="3727450" y="584200"/>
                </a:cubicBezTo>
                <a:cubicBezTo>
                  <a:pt x="3740150" y="609600"/>
                  <a:pt x="3752850" y="647700"/>
                  <a:pt x="3752850" y="666750"/>
                </a:cubicBezTo>
                <a:cubicBezTo>
                  <a:pt x="3752850" y="774700"/>
                  <a:pt x="3702050" y="800100"/>
                  <a:pt x="3625850" y="889000"/>
                </a:cubicBezTo>
                <a:cubicBezTo>
                  <a:pt x="3613150" y="895350"/>
                  <a:pt x="3619500" y="908050"/>
                  <a:pt x="3619500" y="920750"/>
                </a:cubicBezTo>
                <a:cubicBezTo>
                  <a:pt x="3619500" y="939800"/>
                  <a:pt x="3638550" y="1003300"/>
                  <a:pt x="3638550" y="1022350"/>
                </a:cubicBezTo>
                <a:cubicBezTo>
                  <a:pt x="3638550" y="1035050"/>
                  <a:pt x="3670300" y="1073150"/>
                  <a:pt x="3695700" y="1085850"/>
                </a:cubicBezTo>
                <a:cubicBezTo>
                  <a:pt x="3746500" y="1123950"/>
                  <a:pt x="3810000" y="1136650"/>
                  <a:pt x="3867150" y="1168400"/>
                </a:cubicBezTo>
                <a:cubicBezTo>
                  <a:pt x="3956050" y="1212850"/>
                  <a:pt x="3962400" y="1333500"/>
                  <a:pt x="4006850" y="1384300"/>
                </a:cubicBezTo>
                <a:cubicBezTo>
                  <a:pt x="4057650" y="1397000"/>
                  <a:pt x="4146550" y="1409700"/>
                  <a:pt x="4159250" y="1409700"/>
                </a:cubicBezTo>
                <a:cubicBezTo>
                  <a:pt x="4197350" y="1409700"/>
                  <a:pt x="4565650" y="1333500"/>
                  <a:pt x="4686300" y="1276350"/>
                </a:cubicBezTo>
                <a:cubicBezTo>
                  <a:pt x="4692650" y="1270000"/>
                  <a:pt x="4768850" y="1155700"/>
                  <a:pt x="4768850" y="1130300"/>
                </a:cubicBezTo>
                <a:cubicBezTo>
                  <a:pt x="4768850" y="971550"/>
                  <a:pt x="4603750" y="971550"/>
                  <a:pt x="4603750" y="863600"/>
                </a:cubicBezTo>
                <a:cubicBezTo>
                  <a:pt x="4603750" y="844550"/>
                  <a:pt x="4622800" y="806450"/>
                  <a:pt x="4622800" y="793750"/>
                </a:cubicBezTo>
                <a:cubicBezTo>
                  <a:pt x="4622800" y="774700"/>
                  <a:pt x="4686300" y="692150"/>
                  <a:pt x="4730750" y="654050"/>
                </a:cubicBezTo>
                <a:cubicBezTo>
                  <a:pt x="4749800" y="628650"/>
                  <a:pt x="4794250" y="615950"/>
                  <a:pt x="4826000" y="603250"/>
                </a:cubicBezTo>
                <a:cubicBezTo>
                  <a:pt x="4845050" y="596900"/>
                  <a:pt x="4876800" y="584200"/>
                  <a:pt x="4889500" y="584200"/>
                </a:cubicBezTo>
                <a:cubicBezTo>
                  <a:pt x="4908550" y="584200"/>
                  <a:pt x="4914900" y="590550"/>
                  <a:pt x="4933950" y="590550"/>
                </a:cubicBezTo>
                <a:cubicBezTo>
                  <a:pt x="4946650" y="590550"/>
                  <a:pt x="4997450" y="641350"/>
                  <a:pt x="5035550" y="666750"/>
                </a:cubicBezTo>
                <a:cubicBezTo>
                  <a:pt x="5054600" y="685800"/>
                  <a:pt x="5111750" y="666750"/>
                  <a:pt x="5137150" y="704850"/>
                </a:cubicBezTo>
                <a:cubicBezTo>
                  <a:pt x="5118100" y="717550"/>
                  <a:pt x="5092700" y="717550"/>
                  <a:pt x="5080000" y="730250"/>
                </a:cubicBezTo>
                <a:cubicBezTo>
                  <a:pt x="5035550" y="762000"/>
                  <a:pt x="5048250" y="774700"/>
                  <a:pt x="5048250" y="800100"/>
                </a:cubicBezTo>
                <a:cubicBezTo>
                  <a:pt x="5048250" y="819150"/>
                  <a:pt x="5048250" y="850900"/>
                  <a:pt x="5060950" y="869950"/>
                </a:cubicBezTo>
                <a:cubicBezTo>
                  <a:pt x="5067300" y="882650"/>
                  <a:pt x="5086350" y="889000"/>
                  <a:pt x="5092700" y="908050"/>
                </a:cubicBezTo>
                <a:cubicBezTo>
                  <a:pt x="5099050" y="927100"/>
                  <a:pt x="5086350" y="965200"/>
                  <a:pt x="5092700" y="996950"/>
                </a:cubicBezTo>
                <a:cubicBezTo>
                  <a:pt x="5099050" y="1022350"/>
                  <a:pt x="5111750" y="1054100"/>
                  <a:pt x="5111750" y="1073150"/>
                </a:cubicBezTo>
                <a:cubicBezTo>
                  <a:pt x="5111750" y="1085850"/>
                  <a:pt x="5054600" y="1143000"/>
                  <a:pt x="5054600" y="1155700"/>
                </a:cubicBezTo>
                <a:cubicBezTo>
                  <a:pt x="5054600" y="1187450"/>
                  <a:pt x="5092700" y="1187450"/>
                  <a:pt x="5092700" y="1187450"/>
                </a:cubicBezTo>
                <a:cubicBezTo>
                  <a:pt x="5219700" y="1187450"/>
                  <a:pt x="5537200" y="1073150"/>
                  <a:pt x="5632450" y="1016000"/>
                </a:cubicBezTo>
                <a:cubicBezTo>
                  <a:pt x="5651500" y="1003300"/>
                  <a:pt x="5670550" y="958850"/>
                  <a:pt x="5683250" y="946150"/>
                </a:cubicBezTo>
                <a:cubicBezTo>
                  <a:pt x="5715000" y="901700"/>
                  <a:pt x="5784850" y="889000"/>
                  <a:pt x="5829300" y="857250"/>
                </a:cubicBezTo>
                <a:cubicBezTo>
                  <a:pt x="5956300" y="749300"/>
                  <a:pt x="6057900" y="552450"/>
                  <a:pt x="6159500" y="412750"/>
                </a:cubicBezTo>
                <a:cubicBezTo>
                  <a:pt x="6172200" y="393700"/>
                  <a:pt x="6178550" y="368300"/>
                  <a:pt x="6178550" y="342900"/>
                </a:cubicBezTo>
                <a:cubicBezTo>
                  <a:pt x="6191250" y="292100"/>
                  <a:pt x="6261100" y="241300"/>
                  <a:pt x="6248400" y="184150"/>
                </a:cubicBezTo>
                <a:cubicBezTo>
                  <a:pt x="6254750" y="152400"/>
                  <a:pt x="6242050" y="107950"/>
                  <a:pt x="6273800" y="76200"/>
                </a:cubicBezTo>
                <a:lnTo>
                  <a:pt x="6292850" y="76200"/>
                </a:lnTo>
                <a:lnTo>
                  <a:pt x="6292850" y="177800"/>
                </a:lnTo>
                <a:cubicBezTo>
                  <a:pt x="6299200" y="177800"/>
                  <a:pt x="6292850" y="184150"/>
                  <a:pt x="6311900" y="184150"/>
                </a:cubicBezTo>
                <a:cubicBezTo>
                  <a:pt x="6369050" y="184150"/>
                  <a:pt x="6426200" y="12700"/>
                  <a:pt x="6432550" y="0"/>
                </a:cubicBezTo>
                <a:cubicBezTo>
                  <a:pt x="6432550" y="0"/>
                  <a:pt x="6457950" y="0"/>
                  <a:pt x="6464300" y="6350"/>
                </a:cubicBezTo>
                <a:close/>
              </a:path>
            </a:pathLst>
          </a:custGeom>
          <a:gradFill flip="none" rotWithShape="1">
            <a:gsLst>
              <a:gs pos="63000">
                <a:srgbClr val="CE0000">
                  <a:alpha val="55000"/>
                </a:srgbClr>
              </a:gs>
              <a:gs pos="9000">
                <a:srgbClr val="F30000">
                  <a:alpha val="0"/>
                </a:srgbClr>
              </a:gs>
              <a:gs pos="100000">
                <a:srgbClr val="C00000"/>
              </a:gs>
            </a:gsLst>
            <a:lin ang="16200000" scaled="1"/>
            <a:tileRect/>
          </a:gra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pic>
        <p:nvPicPr>
          <p:cNvPr id="80" name="图片 79">
            <a:extLst>
              <a:ext uri="{FF2B5EF4-FFF2-40B4-BE49-F238E27FC236}">
                <a16:creationId xmlns:a16="http://schemas.microsoft.com/office/drawing/2014/main" id="{94D43FE6-9E82-3315-14D1-BC0E241C6200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45276" y="3750915"/>
            <a:ext cx="1676321" cy="1515394"/>
          </a:xfrm>
          <a:prstGeom prst="rect">
            <a:avLst/>
          </a:prstGeom>
        </p:spPr>
      </p:pic>
      <p:sp>
        <p:nvSpPr>
          <p:cNvPr id="91" name="任意多边形: 形状 90">
            <a:extLst>
              <a:ext uri="{FF2B5EF4-FFF2-40B4-BE49-F238E27FC236}">
                <a16:creationId xmlns:a16="http://schemas.microsoft.com/office/drawing/2014/main" id="{8D2F4AFA-B8CF-3EF9-17B6-CA1704B2643C}"/>
              </a:ext>
            </a:extLst>
          </p:cNvPr>
          <p:cNvSpPr/>
          <p:nvPr/>
        </p:nvSpPr>
        <p:spPr>
          <a:xfrm rot="5400000">
            <a:off x="9020551" y="1523853"/>
            <a:ext cx="523220" cy="1186096"/>
          </a:xfrm>
          <a:custGeom>
            <a:avLst/>
            <a:gdLst>
              <a:gd name="connsiteX0" fmla="*/ 800862 w 2437522"/>
              <a:gd name="connsiteY0" fmla="*/ 531279 h 552710"/>
              <a:gd name="connsiteX1" fmla="*/ 802196 w 2437522"/>
              <a:gd name="connsiteY1" fmla="*/ 539756 h 552710"/>
              <a:gd name="connsiteX2" fmla="*/ 801434 w 2437522"/>
              <a:gd name="connsiteY2" fmla="*/ 531945 h 552710"/>
              <a:gd name="connsiteX3" fmla="*/ 800862 w 2437522"/>
              <a:gd name="connsiteY3" fmla="*/ 531279 h 552710"/>
              <a:gd name="connsiteX4" fmla="*/ 878110 w 2437522"/>
              <a:gd name="connsiteY4" fmla="*/ 527183 h 552710"/>
              <a:gd name="connsiteX5" fmla="*/ 879443 w 2437522"/>
              <a:gd name="connsiteY5" fmla="*/ 533564 h 552710"/>
              <a:gd name="connsiteX6" fmla="*/ 882015 w 2437522"/>
              <a:gd name="connsiteY6" fmla="*/ 534803 h 552710"/>
              <a:gd name="connsiteX7" fmla="*/ 885158 w 2437522"/>
              <a:gd name="connsiteY7" fmla="*/ 536327 h 552710"/>
              <a:gd name="connsiteX8" fmla="*/ 893636 w 2437522"/>
              <a:gd name="connsiteY8" fmla="*/ 538803 h 552710"/>
              <a:gd name="connsiteX9" fmla="*/ 894112 w 2437522"/>
              <a:gd name="connsiteY9" fmla="*/ 537946 h 552710"/>
              <a:gd name="connsiteX10" fmla="*/ 894683 w 2437522"/>
              <a:gd name="connsiteY10" fmla="*/ 536803 h 552710"/>
              <a:gd name="connsiteX11" fmla="*/ 888016 w 2437522"/>
              <a:gd name="connsiteY11" fmla="*/ 534327 h 552710"/>
              <a:gd name="connsiteX12" fmla="*/ 886111 w 2437522"/>
              <a:gd name="connsiteY12" fmla="*/ 533469 h 552710"/>
              <a:gd name="connsiteX13" fmla="*/ 883920 w 2437522"/>
              <a:gd name="connsiteY13" fmla="*/ 532517 h 552710"/>
              <a:gd name="connsiteX14" fmla="*/ 878110 w 2437522"/>
              <a:gd name="connsiteY14" fmla="*/ 527183 h 552710"/>
              <a:gd name="connsiteX15" fmla="*/ 1220724 w 2437522"/>
              <a:gd name="connsiteY15" fmla="*/ 521087 h 552710"/>
              <a:gd name="connsiteX16" fmla="*/ 1213771 w 2437522"/>
              <a:gd name="connsiteY16" fmla="*/ 522611 h 552710"/>
              <a:gd name="connsiteX17" fmla="*/ 1213961 w 2437522"/>
              <a:gd name="connsiteY17" fmla="*/ 522992 h 552710"/>
              <a:gd name="connsiteX18" fmla="*/ 1214914 w 2437522"/>
              <a:gd name="connsiteY18" fmla="*/ 524706 h 552710"/>
              <a:gd name="connsiteX19" fmla="*/ 1215485 w 2437522"/>
              <a:gd name="connsiteY19" fmla="*/ 528993 h 552710"/>
              <a:gd name="connsiteX20" fmla="*/ 1223677 w 2437522"/>
              <a:gd name="connsiteY20" fmla="*/ 526802 h 552710"/>
              <a:gd name="connsiteX21" fmla="*/ 1220724 w 2437522"/>
              <a:gd name="connsiteY21" fmla="*/ 521087 h 552710"/>
              <a:gd name="connsiteX22" fmla="*/ 1646206 w 2437522"/>
              <a:gd name="connsiteY22" fmla="*/ 518801 h 552710"/>
              <a:gd name="connsiteX23" fmla="*/ 1642491 w 2437522"/>
              <a:gd name="connsiteY23" fmla="*/ 521182 h 552710"/>
              <a:gd name="connsiteX24" fmla="*/ 1650778 w 2437522"/>
              <a:gd name="connsiteY24" fmla="*/ 526706 h 552710"/>
              <a:gd name="connsiteX25" fmla="*/ 1651540 w 2437522"/>
              <a:gd name="connsiteY25" fmla="*/ 523563 h 552710"/>
              <a:gd name="connsiteX26" fmla="*/ 1646206 w 2437522"/>
              <a:gd name="connsiteY26" fmla="*/ 518801 h 552710"/>
              <a:gd name="connsiteX27" fmla="*/ 670846 w 2437522"/>
              <a:gd name="connsiteY27" fmla="*/ 517467 h 552710"/>
              <a:gd name="connsiteX28" fmla="*/ 668084 w 2437522"/>
              <a:gd name="connsiteY28" fmla="*/ 518705 h 552710"/>
              <a:gd name="connsiteX29" fmla="*/ 665321 w 2437522"/>
              <a:gd name="connsiteY29" fmla="*/ 519944 h 552710"/>
              <a:gd name="connsiteX30" fmla="*/ 661702 w 2437522"/>
              <a:gd name="connsiteY30" fmla="*/ 524706 h 552710"/>
              <a:gd name="connsiteX31" fmla="*/ 670274 w 2437522"/>
              <a:gd name="connsiteY31" fmla="*/ 522230 h 552710"/>
              <a:gd name="connsiteX32" fmla="*/ 681038 w 2437522"/>
              <a:gd name="connsiteY32" fmla="*/ 520896 h 552710"/>
              <a:gd name="connsiteX33" fmla="*/ 689515 w 2437522"/>
              <a:gd name="connsiteY33" fmla="*/ 518039 h 552710"/>
              <a:gd name="connsiteX34" fmla="*/ 680085 w 2437522"/>
              <a:gd name="connsiteY34" fmla="*/ 518324 h 552710"/>
              <a:gd name="connsiteX35" fmla="*/ 670846 w 2437522"/>
              <a:gd name="connsiteY35" fmla="*/ 517467 h 552710"/>
              <a:gd name="connsiteX36" fmla="*/ 644081 w 2437522"/>
              <a:gd name="connsiteY36" fmla="*/ 517372 h 552710"/>
              <a:gd name="connsiteX37" fmla="*/ 637985 w 2437522"/>
              <a:gd name="connsiteY37" fmla="*/ 519753 h 552710"/>
              <a:gd name="connsiteX38" fmla="*/ 647700 w 2437522"/>
              <a:gd name="connsiteY38" fmla="*/ 523944 h 552710"/>
              <a:gd name="connsiteX39" fmla="*/ 654082 w 2437522"/>
              <a:gd name="connsiteY39" fmla="*/ 524611 h 552710"/>
              <a:gd name="connsiteX40" fmla="*/ 649129 w 2437522"/>
              <a:gd name="connsiteY40" fmla="*/ 521277 h 552710"/>
              <a:gd name="connsiteX41" fmla="*/ 648557 w 2437522"/>
              <a:gd name="connsiteY41" fmla="*/ 520801 h 552710"/>
              <a:gd name="connsiteX42" fmla="*/ 749522 w 2437522"/>
              <a:gd name="connsiteY42" fmla="*/ 514610 h 552710"/>
              <a:gd name="connsiteX43" fmla="*/ 734378 w 2437522"/>
              <a:gd name="connsiteY43" fmla="*/ 515848 h 552710"/>
              <a:gd name="connsiteX44" fmla="*/ 729806 w 2437522"/>
              <a:gd name="connsiteY44" fmla="*/ 514991 h 552710"/>
              <a:gd name="connsiteX45" fmla="*/ 731615 w 2437522"/>
              <a:gd name="connsiteY45" fmla="*/ 517944 h 552710"/>
              <a:gd name="connsiteX46" fmla="*/ 743998 w 2437522"/>
              <a:gd name="connsiteY46" fmla="*/ 518039 h 552710"/>
              <a:gd name="connsiteX47" fmla="*/ 747617 w 2437522"/>
              <a:gd name="connsiteY47" fmla="*/ 520896 h 552710"/>
              <a:gd name="connsiteX48" fmla="*/ 749618 w 2437522"/>
              <a:gd name="connsiteY48" fmla="*/ 520039 h 552710"/>
              <a:gd name="connsiteX49" fmla="*/ 750856 w 2437522"/>
              <a:gd name="connsiteY49" fmla="*/ 518801 h 552710"/>
              <a:gd name="connsiteX50" fmla="*/ 749522 w 2437522"/>
              <a:gd name="connsiteY50" fmla="*/ 514610 h 552710"/>
              <a:gd name="connsiteX51" fmla="*/ 30575 w 2437522"/>
              <a:gd name="connsiteY51" fmla="*/ 398310 h 552710"/>
              <a:gd name="connsiteX52" fmla="*/ 30290 w 2437522"/>
              <a:gd name="connsiteY52" fmla="*/ 402120 h 552710"/>
              <a:gd name="connsiteX53" fmla="*/ 33433 w 2437522"/>
              <a:gd name="connsiteY53" fmla="*/ 407454 h 552710"/>
              <a:gd name="connsiteX54" fmla="*/ 38291 w 2437522"/>
              <a:gd name="connsiteY54" fmla="*/ 402596 h 552710"/>
              <a:gd name="connsiteX55" fmla="*/ 38672 w 2437522"/>
              <a:gd name="connsiteY55" fmla="*/ 402120 h 552710"/>
              <a:gd name="connsiteX56" fmla="*/ 35623 w 2437522"/>
              <a:gd name="connsiteY56" fmla="*/ 399548 h 552710"/>
              <a:gd name="connsiteX57" fmla="*/ 34290 w 2437522"/>
              <a:gd name="connsiteY57" fmla="*/ 398976 h 552710"/>
              <a:gd name="connsiteX58" fmla="*/ 30575 w 2437522"/>
              <a:gd name="connsiteY58" fmla="*/ 398310 h 552710"/>
              <a:gd name="connsiteX59" fmla="*/ 69437 w 2437522"/>
              <a:gd name="connsiteY59" fmla="*/ 347732 h 552710"/>
              <a:gd name="connsiteX60" fmla="*/ 65723 w 2437522"/>
              <a:gd name="connsiteY60" fmla="*/ 348780 h 552710"/>
              <a:gd name="connsiteX61" fmla="*/ 71628 w 2437522"/>
              <a:gd name="connsiteY61" fmla="*/ 356209 h 552710"/>
              <a:gd name="connsiteX62" fmla="*/ 74105 w 2437522"/>
              <a:gd name="connsiteY62" fmla="*/ 353637 h 552710"/>
              <a:gd name="connsiteX63" fmla="*/ 73628 w 2437522"/>
              <a:gd name="connsiteY63" fmla="*/ 353637 h 552710"/>
              <a:gd name="connsiteX64" fmla="*/ 69247 w 2437522"/>
              <a:gd name="connsiteY64" fmla="*/ 349065 h 552710"/>
              <a:gd name="connsiteX65" fmla="*/ 2365534 w 2437522"/>
              <a:gd name="connsiteY65" fmla="*/ 251339 h 552710"/>
              <a:gd name="connsiteX66" fmla="*/ 2376202 w 2437522"/>
              <a:gd name="connsiteY66" fmla="*/ 257054 h 552710"/>
              <a:gd name="connsiteX67" fmla="*/ 2376392 w 2437522"/>
              <a:gd name="connsiteY67" fmla="*/ 254387 h 552710"/>
              <a:gd name="connsiteX68" fmla="*/ 2376488 w 2437522"/>
              <a:gd name="connsiteY68" fmla="*/ 253148 h 552710"/>
              <a:gd name="connsiteX69" fmla="*/ 2371535 w 2437522"/>
              <a:gd name="connsiteY69" fmla="*/ 252768 h 552710"/>
              <a:gd name="connsiteX70" fmla="*/ 2369915 w 2437522"/>
              <a:gd name="connsiteY70" fmla="*/ 252196 h 552710"/>
              <a:gd name="connsiteX71" fmla="*/ 2367534 w 2437522"/>
              <a:gd name="connsiteY71" fmla="*/ 251339 h 552710"/>
              <a:gd name="connsiteX72" fmla="*/ 2365534 w 2437522"/>
              <a:gd name="connsiteY72" fmla="*/ 251339 h 552710"/>
              <a:gd name="connsiteX73" fmla="*/ 2427066 w 2437522"/>
              <a:gd name="connsiteY73" fmla="*/ 243052 h 552710"/>
              <a:gd name="connsiteX74" fmla="*/ 2429542 w 2437522"/>
              <a:gd name="connsiteY74" fmla="*/ 246100 h 552710"/>
              <a:gd name="connsiteX75" fmla="*/ 2431352 w 2437522"/>
              <a:gd name="connsiteY75" fmla="*/ 248386 h 552710"/>
              <a:gd name="connsiteX76" fmla="*/ 2437258 w 2437522"/>
              <a:gd name="connsiteY76" fmla="*/ 252006 h 552710"/>
              <a:gd name="connsiteX77" fmla="*/ 2434781 w 2437522"/>
              <a:gd name="connsiteY77" fmla="*/ 257625 h 552710"/>
              <a:gd name="connsiteX78" fmla="*/ 2426685 w 2437522"/>
              <a:gd name="connsiteY78" fmla="*/ 253339 h 552710"/>
              <a:gd name="connsiteX79" fmla="*/ 2419922 w 2437522"/>
              <a:gd name="connsiteY79" fmla="*/ 254482 h 552710"/>
              <a:gd name="connsiteX80" fmla="*/ 2416112 w 2437522"/>
              <a:gd name="connsiteY80" fmla="*/ 252196 h 552710"/>
              <a:gd name="connsiteX81" fmla="*/ 2414493 w 2437522"/>
              <a:gd name="connsiteY81" fmla="*/ 250005 h 552710"/>
              <a:gd name="connsiteX82" fmla="*/ 2417446 w 2437522"/>
              <a:gd name="connsiteY82" fmla="*/ 246196 h 552710"/>
              <a:gd name="connsiteX83" fmla="*/ 2419827 w 2437522"/>
              <a:gd name="connsiteY83" fmla="*/ 246100 h 552710"/>
              <a:gd name="connsiteX84" fmla="*/ 2425637 w 2437522"/>
              <a:gd name="connsiteY84" fmla="*/ 246005 h 552710"/>
              <a:gd name="connsiteX85" fmla="*/ 2427066 w 2437522"/>
              <a:gd name="connsiteY85" fmla="*/ 243052 h 552710"/>
              <a:gd name="connsiteX86" fmla="*/ 2321909 w 2437522"/>
              <a:gd name="connsiteY86" fmla="*/ 240099 h 552710"/>
              <a:gd name="connsiteX87" fmla="*/ 2318004 w 2437522"/>
              <a:gd name="connsiteY87" fmla="*/ 244576 h 552710"/>
              <a:gd name="connsiteX88" fmla="*/ 2315180 w 2437522"/>
              <a:gd name="connsiteY88" fmla="*/ 247872 h 552710"/>
              <a:gd name="connsiteX89" fmla="*/ 2313242 w 2437522"/>
              <a:gd name="connsiteY89" fmla="*/ 246862 h 552710"/>
              <a:gd name="connsiteX90" fmla="*/ 2315147 w 2437522"/>
              <a:gd name="connsiteY90" fmla="*/ 247910 h 552710"/>
              <a:gd name="connsiteX91" fmla="*/ 2315180 w 2437522"/>
              <a:gd name="connsiteY91" fmla="*/ 247872 h 552710"/>
              <a:gd name="connsiteX92" fmla="*/ 2326958 w 2437522"/>
              <a:gd name="connsiteY92" fmla="*/ 254006 h 552710"/>
              <a:gd name="connsiteX93" fmla="*/ 2329529 w 2437522"/>
              <a:gd name="connsiteY93" fmla="*/ 252196 h 552710"/>
              <a:gd name="connsiteX94" fmla="*/ 2321909 w 2437522"/>
              <a:gd name="connsiteY94" fmla="*/ 240099 h 552710"/>
              <a:gd name="connsiteX95" fmla="*/ 2127409 w 2437522"/>
              <a:gd name="connsiteY95" fmla="*/ 164 h 552710"/>
              <a:gd name="connsiteX96" fmla="*/ 2134934 w 2437522"/>
              <a:gd name="connsiteY96" fmla="*/ 2165 h 552710"/>
              <a:gd name="connsiteX97" fmla="*/ 2140363 w 2437522"/>
              <a:gd name="connsiteY97" fmla="*/ 2165 h 552710"/>
              <a:gd name="connsiteX98" fmla="*/ 2146364 w 2437522"/>
              <a:gd name="connsiteY98" fmla="*/ 1688 h 552710"/>
              <a:gd name="connsiteX99" fmla="*/ 2153412 w 2437522"/>
              <a:gd name="connsiteY99" fmla="*/ 3117 h 552710"/>
              <a:gd name="connsiteX100" fmla="*/ 2160937 w 2437522"/>
              <a:gd name="connsiteY100" fmla="*/ 3594 h 552710"/>
              <a:gd name="connsiteX101" fmla="*/ 2174081 w 2437522"/>
              <a:gd name="connsiteY101" fmla="*/ 2070 h 552710"/>
              <a:gd name="connsiteX102" fmla="*/ 2177034 w 2437522"/>
              <a:gd name="connsiteY102" fmla="*/ 3879 h 552710"/>
              <a:gd name="connsiteX103" fmla="*/ 2182559 w 2437522"/>
              <a:gd name="connsiteY103" fmla="*/ 7308 h 552710"/>
              <a:gd name="connsiteX104" fmla="*/ 2187893 w 2437522"/>
              <a:gd name="connsiteY104" fmla="*/ 4737 h 552710"/>
              <a:gd name="connsiteX105" fmla="*/ 2193036 w 2437522"/>
              <a:gd name="connsiteY105" fmla="*/ 3213 h 552710"/>
              <a:gd name="connsiteX106" fmla="*/ 2211229 w 2437522"/>
              <a:gd name="connsiteY106" fmla="*/ 4641 h 552710"/>
              <a:gd name="connsiteX107" fmla="*/ 2220849 w 2437522"/>
              <a:gd name="connsiteY107" fmla="*/ 5213 h 552710"/>
              <a:gd name="connsiteX108" fmla="*/ 2230755 w 2437522"/>
              <a:gd name="connsiteY108" fmla="*/ 7689 h 552710"/>
              <a:gd name="connsiteX109" fmla="*/ 2230374 w 2437522"/>
              <a:gd name="connsiteY109" fmla="*/ 11023 h 552710"/>
              <a:gd name="connsiteX110" fmla="*/ 2234660 w 2437522"/>
              <a:gd name="connsiteY110" fmla="*/ 9689 h 552710"/>
              <a:gd name="connsiteX111" fmla="*/ 2240661 w 2437522"/>
              <a:gd name="connsiteY111" fmla="*/ 11690 h 552710"/>
              <a:gd name="connsiteX112" fmla="*/ 2242661 w 2437522"/>
              <a:gd name="connsiteY112" fmla="*/ 15500 h 552710"/>
              <a:gd name="connsiteX113" fmla="*/ 2255711 w 2437522"/>
              <a:gd name="connsiteY113" fmla="*/ 19119 h 552710"/>
              <a:gd name="connsiteX114" fmla="*/ 2269331 w 2437522"/>
              <a:gd name="connsiteY114" fmla="*/ 21215 h 552710"/>
              <a:gd name="connsiteX115" fmla="*/ 2277428 w 2437522"/>
              <a:gd name="connsiteY115" fmla="*/ 21977 h 552710"/>
              <a:gd name="connsiteX116" fmla="*/ 2280857 w 2437522"/>
              <a:gd name="connsiteY116" fmla="*/ 22929 h 552710"/>
              <a:gd name="connsiteX117" fmla="*/ 2287905 w 2437522"/>
              <a:gd name="connsiteY117" fmla="*/ 21881 h 552710"/>
              <a:gd name="connsiteX118" fmla="*/ 2296763 w 2437522"/>
              <a:gd name="connsiteY118" fmla="*/ 21881 h 552710"/>
              <a:gd name="connsiteX119" fmla="*/ 2309622 w 2437522"/>
              <a:gd name="connsiteY119" fmla="*/ 25311 h 552710"/>
              <a:gd name="connsiteX120" fmla="*/ 2313623 w 2437522"/>
              <a:gd name="connsiteY120" fmla="*/ 25787 h 552710"/>
              <a:gd name="connsiteX121" fmla="*/ 2320290 w 2437522"/>
              <a:gd name="connsiteY121" fmla="*/ 28835 h 552710"/>
              <a:gd name="connsiteX122" fmla="*/ 2338673 w 2437522"/>
              <a:gd name="connsiteY122" fmla="*/ 33121 h 552710"/>
              <a:gd name="connsiteX123" fmla="*/ 2340007 w 2437522"/>
              <a:gd name="connsiteY123" fmla="*/ 37407 h 552710"/>
              <a:gd name="connsiteX124" fmla="*/ 2347913 w 2437522"/>
              <a:gd name="connsiteY124" fmla="*/ 43979 h 552710"/>
              <a:gd name="connsiteX125" fmla="*/ 2348389 w 2437522"/>
              <a:gd name="connsiteY125" fmla="*/ 45885 h 552710"/>
              <a:gd name="connsiteX126" fmla="*/ 2357057 w 2437522"/>
              <a:gd name="connsiteY126" fmla="*/ 49028 h 552710"/>
              <a:gd name="connsiteX127" fmla="*/ 2358485 w 2437522"/>
              <a:gd name="connsiteY127" fmla="*/ 52838 h 552710"/>
              <a:gd name="connsiteX128" fmla="*/ 2358581 w 2437522"/>
              <a:gd name="connsiteY128" fmla="*/ 52838 h 552710"/>
              <a:gd name="connsiteX129" fmla="*/ 2362105 w 2437522"/>
              <a:gd name="connsiteY129" fmla="*/ 54171 h 552710"/>
              <a:gd name="connsiteX130" fmla="*/ 2359819 w 2437522"/>
              <a:gd name="connsiteY130" fmla="*/ 62268 h 552710"/>
              <a:gd name="connsiteX131" fmla="*/ 2360200 w 2437522"/>
              <a:gd name="connsiteY131" fmla="*/ 64268 h 552710"/>
              <a:gd name="connsiteX132" fmla="*/ 2360962 w 2437522"/>
              <a:gd name="connsiteY132" fmla="*/ 68554 h 552710"/>
              <a:gd name="connsiteX133" fmla="*/ 2364391 w 2437522"/>
              <a:gd name="connsiteY133" fmla="*/ 77317 h 552710"/>
              <a:gd name="connsiteX134" fmla="*/ 2365248 w 2437522"/>
              <a:gd name="connsiteY134" fmla="*/ 77412 h 552710"/>
              <a:gd name="connsiteX135" fmla="*/ 2366106 w 2437522"/>
              <a:gd name="connsiteY135" fmla="*/ 77507 h 552710"/>
              <a:gd name="connsiteX136" fmla="*/ 2368010 w 2437522"/>
              <a:gd name="connsiteY136" fmla="*/ 78365 h 552710"/>
              <a:gd name="connsiteX137" fmla="*/ 2364296 w 2437522"/>
              <a:gd name="connsiteY137" fmla="*/ 81032 h 552710"/>
              <a:gd name="connsiteX138" fmla="*/ 2362772 w 2437522"/>
              <a:gd name="connsiteY138" fmla="*/ 81984 h 552710"/>
              <a:gd name="connsiteX139" fmla="*/ 2363057 w 2437522"/>
              <a:gd name="connsiteY139" fmla="*/ 83889 h 552710"/>
              <a:gd name="connsiteX140" fmla="*/ 2364772 w 2437522"/>
              <a:gd name="connsiteY140" fmla="*/ 84080 h 552710"/>
              <a:gd name="connsiteX141" fmla="*/ 2365724 w 2437522"/>
              <a:gd name="connsiteY141" fmla="*/ 83413 h 552710"/>
              <a:gd name="connsiteX142" fmla="*/ 2367725 w 2437522"/>
              <a:gd name="connsiteY142" fmla="*/ 83127 h 552710"/>
              <a:gd name="connsiteX143" fmla="*/ 2371535 w 2437522"/>
              <a:gd name="connsiteY143" fmla="*/ 83889 h 552710"/>
              <a:gd name="connsiteX144" fmla="*/ 2375631 w 2437522"/>
              <a:gd name="connsiteY144" fmla="*/ 89604 h 552710"/>
              <a:gd name="connsiteX145" fmla="*/ 2377250 w 2437522"/>
              <a:gd name="connsiteY145" fmla="*/ 91509 h 552710"/>
              <a:gd name="connsiteX146" fmla="*/ 2378298 w 2437522"/>
              <a:gd name="connsiteY146" fmla="*/ 92747 h 552710"/>
              <a:gd name="connsiteX147" fmla="*/ 2373344 w 2437522"/>
              <a:gd name="connsiteY147" fmla="*/ 95319 h 552710"/>
              <a:gd name="connsiteX148" fmla="*/ 2365724 w 2437522"/>
              <a:gd name="connsiteY148" fmla="*/ 100368 h 552710"/>
              <a:gd name="connsiteX149" fmla="*/ 2366201 w 2437522"/>
              <a:gd name="connsiteY149" fmla="*/ 120656 h 552710"/>
              <a:gd name="connsiteX150" fmla="*/ 2358104 w 2437522"/>
              <a:gd name="connsiteY150" fmla="*/ 123704 h 552710"/>
              <a:gd name="connsiteX151" fmla="*/ 2364296 w 2437522"/>
              <a:gd name="connsiteY151" fmla="*/ 127133 h 552710"/>
              <a:gd name="connsiteX152" fmla="*/ 2365153 w 2437522"/>
              <a:gd name="connsiteY152" fmla="*/ 128752 h 552710"/>
              <a:gd name="connsiteX153" fmla="*/ 2371535 w 2437522"/>
              <a:gd name="connsiteY153" fmla="*/ 128657 h 552710"/>
              <a:gd name="connsiteX154" fmla="*/ 2372963 w 2437522"/>
              <a:gd name="connsiteY154" fmla="*/ 130086 h 552710"/>
              <a:gd name="connsiteX155" fmla="*/ 2376488 w 2437522"/>
              <a:gd name="connsiteY155" fmla="*/ 134848 h 552710"/>
              <a:gd name="connsiteX156" fmla="*/ 2379059 w 2437522"/>
              <a:gd name="connsiteY156" fmla="*/ 148183 h 552710"/>
              <a:gd name="connsiteX157" fmla="*/ 2377154 w 2437522"/>
              <a:gd name="connsiteY157" fmla="*/ 151707 h 552710"/>
              <a:gd name="connsiteX158" fmla="*/ 2383727 w 2437522"/>
              <a:gd name="connsiteY158" fmla="*/ 162280 h 552710"/>
              <a:gd name="connsiteX159" fmla="*/ 2387823 w 2437522"/>
              <a:gd name="connsiteY159" fmla="*/ 162566 h 552710"/>
              <a:gd name="connsiteX160" fmla="*/ 2392204 w 2437522"/>
              <a:gd name="connsiteY160" fmla="*/ 164185 h 552710"/>
              <a:gd name="connsiteX161" fmla="*/ 2383727 w 2437522"/>
              <a:gd name="connsiteY161" fmla="*/ 167043 h 552710"/>
              <a:gd name="connsiteX162" fmla="*/ 2388680 w 2437522"/>
              <a:gd name="connsiteY162" fmla="*/ 171900 h 552710"/>
              <a:gd name="connsiteX163" fmla="*/ 2391251 w 2437522"/>
              <a:gd name="connsiteY163" fmla="*/ 171614 h 552710"/>
              <a:gd name="connsiteX164" fmla="*/ 2392680 w 2437522"/>
              <a:gd name="connsiteY164" fmla="*/ 171424 h 552710"/>
              <a:gd name="connsiteX165" fmla="*/ 2398300 w 2437522"/>
              <a:gd name="connsiteY165" fmla="*/ 171996 h 552710"/>
              <a:gd name="connsiteX166" fmla="*/ 2411063 w 2437522"/>
              <a:gd name="connsiteY166" fmla="*/ 171710 h 552710"/>
              <a:gd name="connsiteX167" fmla="*/ 2418493 w 2437522"/>
              <a:gd name="connsiteY167" fmla="*/ 180378 h 552710"/>
              <a:gd name="connsiteX168" fmla="*/ 2416588 w 2437522"/>
              <a:gd name="connsiteY168" fmla="*/ 180092 h 552710"/>
              <a:gd name="connsiteX169" fmla="*/ 2412302 w 2437522"/>
              <a:gd name="connsiteY169" fmla="*/ 184664 h 552710"/>
              <a:gd name="connsiteX170" fmla="*/ 2416016 w 2437522"/>
              <a:gd name="connsiteY170" fmla="*/ 189617 h 552710"/>
              <a:gd name="connsiteX171" fmla="*/ 2420017 w 2437522"/>
              <a:gd name="connsiteY171" fmla="*/ 191617 h 552710"/>
              <a:gd name="connsiteX172" fmla="*/ 2422303 w 2437522"/>
              <a:gd name="connsiteY172" fmla="*/ 196189 h 552710"/>
              <a:gd name="connsiteX173" fmla="*/ 2423351 w 2437522"/>
              <a:gd name="connsiteY173" fmla="*/ 195998 h 552710"/>
              <a:gd name="connsiteX174" fmla="*/ 2426684 w 2437522"/>
              <a:gd name="connsiteY174" fmla="*/ 196570 h 552710"/>
              <a:gd name="connsiteX175" fmla="*/ 2426780 w 2437522"/>
              <a:gd name="connsiteY175" fmla="*/ 199237 h 552710"/>
              <a:gd name="connsiteX176" fmla="*/ 2419255 w 2437522"/>
              <a:gd name="connsiteY176" fmla="*/ 202190 h 552710"/>
              <a:gd name="connsiteX177" fmla="*/ 2417064 w 2437522"/>
              <a:gd name="connsiteY177" fmla="*/ 203999 h 552710"/>
              <a:gd name="connsiteX178" fmla="*/ 2418683 w 2437522"/>
              <a:gd name="connsiteY178" fmla="*/ 206286 h 552710"/>
              <a:gd name="connsiteX179" fmla="*/ 2421446 w 2437522"/>
              <a:gd name="connsiteY179" fmla="*/ 207429 h 552710"/>
              <a:gd name="connsiteX180" fmla="*/ 2421255 w 2437522"/>
              <a:gd name="connsiteY180" fmla="*/ 212191 h 552710"/>
              <a:gd name="connsiteX181" fmla="*/ 2418302 w 2437522"/>
              <a:gd name="connsiteY181" fmla="*/ 212381 h 552710"/>
              <a:gd name="connsiteX182" fmla="*/ 2415921 w 2437522"/>
              <a:gd name="connsiteY182" fmla="*/ 212477 h 552710"/>
              <a:gd name="connsiteX183" fmla="*/ 2409635 w 2437522"/>
              <a:gd name="connsiteY183" fmla="*/ 214572 h 552710"/>
              <a:gd name="connsiteX184" fmla="*/ 2409158 w 2437522"/>
              <a:gd name="connsiteY184" fmla="*/ 216477 h 552710"/>
              <a:gd name="connsiteX185" fmla="*/ 2408396 w 2437522"/>
              <a:gd name="connsiteY185" fmla="*/ 219239 h 552710"/>
              <a:gd name="connsiteX186" fmla="*/ 2398967 w 2437522"/>
              <a:gd name="connsiteY186" fmla="*/ 221049 h 552710"/>
              <a:gd name="connsiteX187" fmla="*/ 2398776 w 2437522"/>
              <a:gd name="connsiteY187" fmla="*/ 230384 h 552710"/>
              <a:gd name="connsiteX188" fmla="*/ 2400300 w 2437522"/>
              <a:gd name="connsiteY188" fmla="*/ 244957 h 552710"/>
              <a:gd name="connsiteX189" fmla="*/ 2401253 w 2437522"/>
              <a:gd name="connsiteY189" fmla="*/ 252291 h 552710"/>
              <a:gd name="connsiteX190" fmla="*/ 2402777 w 2437522"/>
              <a:gd name="connsiteY190" fmla="*/ 257530 h 552710"/>
              <a:gd name="connsiteX191" fmla="*/ 2400776 w 2437522"/>
              <a:gd name="connsiteY191" fmla="*/ 258197 h 552710"/>
              <a:gd name="connsiteX192" fmla="*/ 2395252 w 2437522"/>
              <a:gd name="connsiteY192" fmla="*/ 258482 h 552710"/>
              <a:gd name="connsiteX193" fmla="*/ 2395061 w 2437522"/>
              <a:gd name="connsiteY193" fmla="*/ 258863 h 552710"/>
              <a:gd name="connsiteX194" fmla="*/ 2388299 w 2437522"/>
              <a:gd name="connsiteY194" fmla="*/ 256863 h 552710"/>
              <a:gd name="connsiteX195" fmla="*/ 2374773 w 2437522"/>
              <a:gd name="connsiteY195" fmla="*/ 258197 h 552710"/>
              <a:gd name="connsiteX196" fmla="*/ 2357342 w 2437522"/>
              <a:gd name="connsiteY196" fmla="*/ 254672 h 552710"/>
              <a:gd name="connsiteX197" fmla="*/ 2342293 w 2437522"/>
              <a:gd name="connsiteY197" fmla="*/ 253815 h 552710"/>
              <a:gd name="connsiteX198" fmla="*/ 2334101 w 2437522"/>
              <a:gd name="connsiteY198" fmla="*/ 251815 h 552710"/>
              <a:gd name="connsiteX199" fmla="*/ 2332387 w 2437522"/>
              <a:gd name="connsiteY199" fmla="*/ 258482 h 552710"/>
              <a:gd name="connsiteX200" fmla="*/ 2340769 w 2437522"/>
              <a:gd name="connsiteY200" fmla="*/ 260959 h 552710"/>
              <a:gd name="connsiteX201" fmla="*/ 2341436 w 2437522"/>
              <a:gd name="connsiteY201" fmla="*/ 261530 h 552710"/>
              <a:gd name="connsiteX202" fmla="*/ 2345912 w 2437522"/>
              <a:gd name="connsiteY202" fmla="*/ 265340 h 552710"/>
              <a:gd name="connsiteX203" fmla="*/ 2346579 w 2437522"/>
              <a:gd name="connsiteY203" fmla="*/ 265245 h 552710"/>
              <a:gd name="connsiteX204" fmla="*/ 2352294 w 2437522"/>
              <a:gd name="connsiteY204" fmla="*/ 265817 h 552710"/>
              <a:gd name="connsiteX205" fmla="*/ 2352770 w 2437522"/>
              <a:gd name="connsiteY205" fmla="*/ 270103 h 552710"/>
              <a:gd name="connsiteX206" fmla="*/ 2352866 w 2437522"/>
              <a:gd name="connsiteY206" fmla="*/ 270960 h 552710"/>
              <a:gd name="connsiteX207" fmla="*/ 2362391 w 2437522"/>
              <a:gd name="connsiteY207" fmla="*/ 272198 h 552710"/>
              <a:gd name="connsiteX208" fmla="*/ 2362867 w 2437522"/>
              <a:gd name="connsiteY208" fmla="*/ 274865 h 552710"/>
              <a:gd name="connsiteX209" fmla="*/ 2363248 w 2437522"/>
              <a:gd name="connsiteY209" fmla="*/ 277056 h 552710"/>
              <a:gd name="connsiteX210" fmla="*/ 2361914 w 2437522"/>
              <a:gd name="connsiteY210" fmla="*/ 280009 h 552710"/>
              <a:gd name="connsiteX211" fmla="*/ 2354485 w 2437522"/>
              <a:gd name="connsiteY211" fmla="*/ 279247 h 552710"/>
              <a:gd name="connsiteX212" fmla="*/ 2347436 w 2437522"/>
              <a:gd name="connsiteY212" fmla="*/ 279438 h 552710"/>
              <a:gd name="connsiteX213" fmla="*/ 2339531 w 2437522"/>
              <a:gd name="connsiteY213" fmla="*/ 275056 h 552710"/>
              <a:gd name="connsiteX214" fmla="*/ 2339721 w 2437522"/>
              <a:gd name="connsiteY214" fmla="*/ 275437 h 552710"/>
              <a:gd name="connsiteX215" fmla="*/ 2343341 w 2437522"/>
              <a:gd name="connsiteY215" fmla="*/ 283819 h 552710"/>
              <a:gd name="connsiteX216" fmla="*/ 2342769 w 2437522"/>
              <a:gd name="connsiteY216" fmla="*/ 286772 h 552710"/>
              <a:gd name="connsiteX217" fmla="*/ 2338578 w 2437522"/>
              <a:gd name="connsiteY217" fmla="*/ 294487 h 552710"/>
              <a:gd name="connsiteX218" fmla="*/ 2346103 w 2437522"/>
              <a:gd name="connsiteY218" fmla="*/ 293725 h 552710"/>
              <a:gd name="connsiteX219" fmla="*/ 2347341 w 2437522"/>
              <a:gd name="connsiteY219" fmla="*/ 292106 h 552710"/>
              <a:gd name="connsiteX220" fmla="*/ 2348103 w 2437522"/>
              <a:gd name="connsiteY220" fmla="*/ 291058 h 552710"/>
              <a:gd name="connsiteX221" fmla="*/ 2349246 w 2437522"/>
              <a:gd name="connsiteY221" fmla="*/ 288581 h 552710"/>
              <a:gd name="connsiteX222" fmla="*/ 2349437 w 2437522"/>
              <a:gd name="connsiteY222" fmla="*/ 288772 h 552710"/>
              <a:gd name="connsiteX223" fmla="*/ 2352008 w 2437522"/>
              <a:gd name="connsiteY223" fmla="*/ 292011 h 552710"/>
              <a:gd name="connsiteX224" fmla="*/ 2359343 w 2437522"/>
              <a:gd name="connsiteY224" fmla="*/ 289724 h 552710"/>
              <a:gd name="connsiteX225" fmla="*/ 2356485 w 2437522"/>
              <a:gd name="connsiteY225" fmla="*/ 295058 h 552710"/>
              <a:gd name="connsiteX226" fmla="*/ 2358771 w 2437522"/>
              <a:gd name="connsiteY226" fmla="*/ 298488 h 552710"/>
              <a:gd name="connsiteX227" fmla="*/ 2359724 w 2437522"/>
              <a:gd name="connsiteY227" fmla="*/ 299916 h 552710"/>
              <a:gd name="connsiteX228" fmla="*/ 2366867 w 2437522"/>
              <a:gd name="connsiteY228" fmla="*/ 304298 h 552710"/>
              <a:gd name="connsiteX229" fmla="*/ 2369439 w 2437522"/>
              <a:gd name="connsiteY229" fmla="*/ 311346 h 552710"/>
              <a:gd name="connsiteX230" fmla="*/ 2363343 w 2437522"/>
              <a:gd name="connsiteY230" fmla="*/ 310584 h 552710"/>
              <a:gd name="connsiteX231" fmla="*/ 2361438 w 2437522"/>
              <a:gd name="connsiteY231" fmla="*/ 309251 h 552710"/>
              <a:gd name="connsiteX232" fmla="*/ 2361152 w 2437522"/>
              <a:gd name="connsiteY232" fmla="*/ 309060 h 552710"/>
              <a:gd name="connsiteX233" fmla="*/ 2358104 w 2437522"/>
              <a:gd name="connsiteY233" fmla="*/ 310965 h 552710"/>
              <a:gd name="connsiteX234" fmla="*/ 2358485 w 2437522"/>
              <a:gd name="connsiteY234" fmla="*/ 315347 h 552710"/>
              <a:gd name="connsiteX235" fmla="*/ 2363819 w 2437522"/>
              <a:gd name="connsiteY235" fmla="*/ 317728 h 552710"/>
              <a:gd name="connsiteX236" fmla="*/ 2359057 w 2437522"/>
              <a:gd name="connsiteY236" fmla="*/ 323443 h 552710"/>
              <a:gd name="connsiteX237" fmla="*/ 2363057 w 2437522"/>
              <a:gd name="connsiteY237" fmla="*/ 326681 h 552710"/>
              <a:gd name="connsiteX238" fmla="*/ 2363819 w 2437522"/>
              <a:gd name="connsiteY238" fmla="*/ 326491 h 552710"/>
              <a:gd name="connsiteX239" fmla="*/ 2372678 w 2437522"/>
              <a:gd name="connsiteY239" fmla="*/ 332873 h 552710"/>
              <a:gd name="connsiteX240" fmla="*/ 2373821 w 2437522"/>
              <a:gd name="connsiteY240" fmla="*/ 334778 h 552710"/>
              <a:gd name="connsiteX241" fmla="*/ 2370106 w 2437522"/>
              <a:gd name="connsiteY241" fmla="*/ 339540 h 552710"/>
              <a:gd name="connsiteX242" fmla="*/ 2370963 w 2437522"/>
              <a:gd name="connsiteY242" fmla="*/ 342779 h 552710"/>
              <a:gd name="connsiteX243" fmla="*/ 2372297 w 2437522"/>
              <a:gd name="connsiteY243" fmla="*/ 342779 h 552710"/>
              <a:gd name="connsiteX244" fmla="*/ 2375440 w 2437522"/>
              <a:gd name="connsiteY244" fmla="*/ 346494 h 552710"/>
              <a:gd name="connsiteX245" fmla="*/ 2374297 w 2437522"/>
              <a:gd name="connsiteY245" fmla="*/ 348684 h 552710"/>
              <a:gd name="connsiteX246" fmla="*/ 2375916 w 2437522"/>
              <a:gd name="connsiteY246" fmla="*/ 350113 h 552710"/>
              <a:gd name="connsiteX247" fmla="*/ 2371344 w 2437522"/>
              <a:gd name="connsiteY247" fmla="*/ 352399 h 552710"/>
              <a:gd name="connsiteX248" fmla="*/ 2370392 w 2437522"/>
              <a:gd name="connsiteY248" fmla="*/ 350208 h 552710"/>
              <a:gd name="connsiteX249" fmla="*/ 2370011 w 2437522"/>
              <a:gd name="connsiteY249" fmla="*/ 349351 h 552710"/>
              <a:gd name="connsiteX250" fmla="*/ 2370392 w 2437522"/>
              <a:gd name="connsiteY250" fmla="*/ 352113 h 552710"/>
              <a:gd name="connsiteX251" fmla="*/ 2368296 w 2437522"/>
              <a:gd name="connsiteY251" fmla="*/ 356019 h 552710"/>
              <a:gd name="connsiteX252" fmla="*/ 2367248 w 2437522"/>
              <a:gd name="connsiteY252" fmla="*/ 358114 h 552710"/>
              <a:gd name="connsiteX253" fmla="*/ 2367439 w 2437522"/>
              <a:gd name="connsiteY253" fmla="*/ 363924 h 552710"/>
              <a:gd name="connsiteX254" fmla="*/ 2368963 w 2437522"/>
              <a:gd name="connsiteY254" fmla="*/ 370306 h 552710"/>
              <a:gd name="connsiteX255" fmla="*/ 2361152 w 2437522"/>
              <a:gd name="connsiteY255" fmla="*/ 375259 h 552710"/>
              <a:gd name="connsiteX256" fmla="*/ 2361819 w 2437522"/>
              <a:gd name="connsiteY256" fmla="*/ 376212 h 552710"/>
              <a:gd name="connsiteX257" fmla="*/ 2363057 w 2437522"/>
              <a:gd name="connsiteY257" fmla="*/ 378116 h 552710"/>
              <a:gd name="connsiteX258" fmla="*/ 2362962 w 2437522"/>
              <a:gd name="connsiteY258" fmla="*/ 380879 h 552710"/>
              <a:gd name="connsiteX259" fmla="*/ 2356390 w 2437522"/>
              <a:gd name="connsiteY259" fmla="*/ 379545 h 552710"/>
              <a:gd name="connsiteX260" fmla="*/ 2349151 w 2437522"/>
              <a:gd name="connsiteY260" fmla="*/ 379545 h 552710"/>
              <a:gd name="connsiteX261" fmla="*/ 2344007 w 2437522"/>
              <a:gd name="connsiteY261" fmla="*/ 380593 h 552710"/>
              <a:gd name="connsiteX262" fmla="*/ 2348865 w 2437522"/>
              <a:gd name="connsiteY262" fmla="*/ 384308 h 552710"/>
              <a:gd name="connsiteX263" fmla="*/ 2354580 w 2437522"/>
              <a:gd name="connsiteY263" fmla="*/ 383070 h 552710"/>
              <a:gd name="connsiteX264" fmla="*/ 2355628 w 2437522"/>
              <a:gd name="connsiteY264" fmla="*/ 385737 h 552710"/>
              <a:gd name="connsiteX265" fmla="*/ 2363153 w 2437522"/>
              <a:gd name="connsiteY265" fmla="*/ 385451 h 552710"/>
              <a:gd name="connsiteX266" fmla="*/ 2364200 w 2437522"/>
              <a:gd name="connsiteY266" fmla="*/ 387641 h 552710"/>
              <a:gd name="connsiteX267" fmla="*/ 2355628 w 2437522"/>
              <a:gd name="connsiteY267" fmla="*/ 389356 h 552710"/>
              <a:gd name="connsiteX268" fmla="*/ 2352008 w 2437522"/>
              <a:gd name="connsiteY268" fmla="*/ 387356 h 552710"/>
              <a:gd name="connsiteX269" fmla="*/ 2347246 w 2437522"/>
              <a:gd name="connsiteY269" fmla="*/ 392213 h 552710"/>
              <a:gd name="connsiteX270" fmla="*/ 2341245 w 2437522"/>
              <a:gd name="connsiteY270" fmla="*/ 396690 h 552710"/>
              <a:gd name="connsiteX271" fmla="*/ 2342388 w 2437522"/>
              <a:gd name="connsiteY271" fmla="*/ 399357 h 552710"/>
              <a:gd name="connsiteX272" fmla="*/ 2348389 w 2437522"/>
              <a:gd name="connsiteY272" fmla="*/ 403739 h 552710"/>
              <a:gd name="connsiteX273" fmla="*/ 2349056 w 2437522"/>
              <a:gd name="connsiteY273" fmla="*/ 403834 h 552710"/>
              <a:gd name="connsiteX274" fmla="*/ 2348484 w 2437522"/>
              <a:gd name="connsiteY274" fmla="*/ 408025 h 552710"/>
              <a:gd name="connsiteX275" fmla="*/ 2341245 w 2437522"/>
              <a:gd name="connsiteY275" fmla="*/ 413359 h 552710"/>
              <a:gd name="connsiteX276" fmla="*/ 2339912 w 2437522"/>
              <a:gd name="connsiteY276" fmla="*/ 416883 h 552710"/>
              <a:gd name="connsiteX277" fmla="*/ 2338197 w 2437522"/>
              <a:gd name="connsiteY277" fmla="*/ 418883 h 552710"/>
              <a:gd name="connsiteX278" fmla="*/ 2339816 w 2437522"/>
              <a:gd name="connsiteY278" fmla="*/ 421455 h 552710"/>
              <a:gd name="connsiteX279" fmla="*/ 2343817 w 2437522"/>
              <a:gd name="connsiteY279" fmla="*/ 430123 h 552710"/>
              <a:gd name="connsiteX280" fmla="*/ 2342388 w 2437522"/>
              <a:gd name="connsiteY280" fmla="*/ 431647 h 552710"/>
              <a:gd name="connsiteX281" fmla="*/ 2345055 w 2437522"/>
              <a:gd name="connsiteY281" fmla="*/ 440696 h 552710"/>
              <a:gd name="connsiteX282" fmla="*/ 2349437 w 2437522"/>
              <a:gd name="connsiteY282" fmla="*/ 442696 h 552710"/>
              <a:gd name="connsiteX283" fmla="*/ 2342198 w 2437522"/>
              <a:gd name="connsiteY283" fmla="*/ 451173 h 552710"/>
              <a:gd name="connsiteX284" fmla="*/ 2340769 w 2437522"/>
              <a:gd name="connsiteY284" fmla="*/ 455364 h 552710"/>
              <a:gd name="connsiteX285" fmla="*/ 2340388 w 2437522"/>
              <a:gd name="connsiteY285" fmla="*/ 459365 h 552710"/>
              <a:gd name="connsiteX286" fmla="*/ 2340198 w 2437522"/>
              <a:gd name="connsiteY286" fmla="*/ 460984 h 552710"/>
              <a:gd name="connsiteX287" fmla="*/ 2341245 w 2437522"/>
              <a:gd name="connsiteY287" fmla="*/ 468890 h 552710"/>
              <a:gd name="connsiteX288" fmla="*/ 2342960 w 2437522"/>
              <a:gd name="connsiteY288" fmla="*/ 470223 h 552710"/>
              <a:gd name="connsiteX289" fmla="*/ 2344960 w 2437522"/>
              <a:gd name="connsiteY289" fmla="*/ 471843 h 552710"/>
              <a:gd name="connsiteX290" fmla="*/ 2342102 w 2437522"/>
              <a:gd name="connsiteY290" fmla="*/ 479463 h 552710"/>
              <a:gd name="connsiteX291" fmla="*/ 2344103 w 2437522"/>
              <a:gd name="connsiteY291" fmla="*/ 481748 h 552710"/>
              <a:gd name="connsiteX292" fmla="*/ 2349056 w 2437522"/>
              <a:gd name="connsiteY292" fmla="*/ 487463 h 552710"/>
              <a:gd name="connsiteX293" fmla="*/ 2341150 w 2437522"/>
              <a:gd name="connsiteY293" fmla="*/ 492036 h 552710"/>
              <a:gd name="connsiteX294" fmla="*/ 2349056 w 2437522"/>
              <a:gd name="connsiteY294" fmla="*/ 503275 h 552710"/>
              <a:gd name="connsiteX295" fmla="*/ 2352770 w 2437522"/>
              <a:gd name="connsiteY295" fmla="*/ 508895 h 552710"/>
              <a:gd name="connsiteX296" fmla="*/ 2353818 w 2437522"/>
              <a:gd name="connsiteY296" fmla="*/ 510514 h 552710"/>
              <a:gd name="connsiteX297" fmla="*/ 2349532 w 2437522"/>
              <a:gd name="connsiteY297" fmla="*/ 509466 h 552710"/>
              <a:gd name="connsiteX298" fmla="*/ 2346198 w 2437522"/>
              <a:gd name="connsiteY298" fmla="*/ 510705 h 552710"/>
              <a:gd name="connsiteX299" fmla="*/ 2339721 w 2437522"/>
              <a:gd name="connsiteY299" fmla="*/ 513371 h 552710"/>
              <a:gd name="connsiteX300" fmla="*/ 2331815 w 2437522"/>
              <a:gd name="connsiteY300" fmla="*/ 515181 h 552710"/>
              <a:gd name="connsiteX301" fmla="*/ 2329625 w 2437522"/>
              <a:gd name="connsiteY301" fmla="*/ 516038 h 552710"/>
              <a:gd name="connsiteX302" fmla="*/ 2327053 w 2437522"/>
              <a:gd name="connsiteY302" fmla="*/ 517086 h 552710"/>
              <a:gd name="connsiteX303" fmla="*/ 2310575 w 2437522"/>
              <a:gd name="connsiteY303" fmla="*/ 519182 h 552710"/>
              <a:gd name="connsiteX304" fmla="*/ 2281428 w 2437522"/>
              <a:gd name="connsiteY304" fmla="*/ 522801 h 552710"/>
              <a:gd name="connsiteX305" fmla="*/ 2278285 w 2437522"/>
              <a:gd name="connsiteY305" fmla="*/ 523182 h 552710"/>
              <a:gd name="connsiteX306" fmla="*/ 2275046 w 2437522"/>
              <a:gd name="connsiteY306" fmla="*/ 523563 h 552710"/>
              <a:gd name="connsiteX307" fmla="*/ 2256187 w 2437522"/>
              <a:gd name="connsiteY307" fmla="*/ 525278 h 552710"/>
              <a:gd name="connsiteX308" fmla="*/ 2249710 w 2437522"/>
              <a:gd name="connsiteY308" fmla="*/ 525278 h 552710"/>
              <a:gd name="connsiteX309" fmla="*/ 2246376 w 2437522"/>
              <a:gd name="connsiteY309" fmla="*/ 525278 h 552710"/>
              <a:gd name="connsiteX310" fmla="*/ 2236184 w 2437522"/>
              <a:gd name="connsiteY310" fmla="*/ 531469 h 552710"/>
              <a:gd name="connsiteX311" fmla="*/ 2233136 w 2437522"/>
              <a:gd name="connsiteY311" fmla="*/ 527754 h 552710"/>
              <a:gd name="connsiteX312" fmla="*/ 2227421 w 2437522"/>
              <a:gd name="connsiteY312" fmla="*/ 528802 h 552710"/>
              <a:gd name="connsiteX313" fmla="*/ 2220468 w 2437522"/>
              <a:gd name="connsiteY313" fmla="*/ 528040 h 552710"/>
              <a:gd name="connsiteX314" fmla="*/ 2219706 w 2437522"/>
              <a:gd name="connsiteY314" fmla="*/ 526802 h 552710"/>
              <a:gd name="connsiteX315" fmla="*/ 2210657 w 2437522"/>
              <a:gd name="connsiteY315" fmla="*/ 529564 h 552710"/>
              <a:gd name="connsiteX316" fmla="*/ 2210276 w 2437522"/>
              <a:gd name="connsiteY316" fmla="*/ 529755 h 552710"/>
              <a:gd name="connsiteX317" fmla="*/ 2207133 w 2437522"/>
              <a:gd name="connsiteY317" fmla="*/ 532136 h 552710"/>
              <a:gd name="connsiteX318" fmla="*/ 2196846 w 2437522"/>
              <a:gd name="connsiteY318" fmla="*/ 532898 h 552710"/>
              <a:gd name="connsiteX319" fmla="*/ 2187035 w 2437522"/>
              <a:gd name="connsiteY319" fmla="*/ 532231 h 552710"/>
              <a:gd name="connsiteX320" fmla="*/ 2173510 w 2437522"/>
              <a:gd name="connsiteY320" fmla="*/ 533564 h 552710"/>
              <a:gd name="connsiteX321" fmla="*/ 2157222 w 2437522"/>
              <a:gd name="connsiteY321" fmla="*/ 535374 h 552710"/>
              <a:gd name="connsiteX322" fmla="*/ 2146173 w 2437522"/>
              <a:gd name="connsiteY322" fmla="*/ 538137 h 552710"/>
              <a:gd name="connsiteX323" fmla="*/ 2143697 w 2437522"/>
              <a:gd name="connsiteY323" fmla="*/ 537565 h 552710"/>
              <a:gd name="connsiteX324" fmla="*/ 2139506 w 2437522"/>
              <a:gd name="connsiteY324" fmla="*/ 536613 h 552710"/>
              <a:gd name="connsiteX325" fmla="*/ 2127028 w 2437522"/>
              <a:gd name="connsiteY325" fmla="*/ 538232 h 552710"/>
              <a:gd name="connsiteX326" fmla="*/ 2118170 w 2437522"/>
              <a:gd name="connsiteY326" fmla="*/ 539375 h 552710"/>
              <a:gd name="connsiteX327" fmla="*/ 2110835 w 2437522"/>
              <a:gd name="connsiteY327" fmla="*/ 541470 h 552710"/>
              <a:gd name="connsiteX328" fmla="*/ 2096548 w 2437522"/>
              <a:gd name="connsiteY328" fmla="*/ 541565 h 552710"/>
              <a:gd name="connsiteX329" fmla="*/ 2095786 w 2437522"/>
              <a:gd name="connsiteY329" fmla="*/ 541089 h 552710"/>
              <a:gd name="connsiteX330" fmla="*/ 2092357 w 2437522"/>
              <a:gd name="connsiteY330" fmla="*/ 538898 h 552710"/>
              <a:gd name="connsiteX331" fmla="*/ 2080070 w 2437522"/>
              <a:gd name="connsiteY331" fmla="*/ 541185 h 552710"/>
              <a:gd name="connsiteX332" fmla="*/ 2076926 w 2437522"/>
              <a:gd name="connsiteY332" fmla="*/ 541947 h 552710"/>
              <a:gd name="connsiteX333" fmla="*/ 2073688 w 2437522"/>
              <a:gd name="connsiteY333" fmla="*/ 542804 h 552710"/>
              <a:gd name="connsiteX334" fmla="*/ 2061686 w 2437522"/>
              <a:gd name="connsiteY334" fmla="*/ 541470 h 552710"/>
              <a:gd name="connsiteX335" fmla="*/ 2058353 w 2437522"/>
              <a:gd name="connsiteY335" fmla="*/ 541851 h 552710"/>
              <a:gd name="connsiteX336" fmla="*/ 2055209 w 2437522"/>
              <a:gd name="connsiteY336" fmla="*/ 542232 h 552710"/>
              <a:gd name="connsiteX337" fmla="*/ 2044160 w 2437522"/>
              <a:gd name="connsiteY337" fmla="*/ 541375 h 552710"/>
              <a:gd name="connsiteX338" fmla="*/ 2040446 w 2437522"/>
              <a:gd name="connsiteY338" fmla="*/ 543089 h 552710"/>
              <a:gd name="connsiteX339" fmla="*/ 2037779 w 2437522"/>
              <a:gd name="connsiteY339" fmla="*/ 544328 h 552710"/>
              <a:gd name="connsiteX340" fmla="*/ 2021110 w 2437522"/>
              <a:gd name="connsiteY340" fmla="*/ 545566 h 552710"/>
              <a:gd name="connsiteX341" fmla="*/ 2015871 w 2437522"/>
              <a:gd name="connsiteY341" fmla="*/ 544328 h 552710"/>
              <a:gd name="connsiteX342" fmla="*/ 2012347 w 2437522"/>
              <a:gd name="connsiteY342" fmla="*/ 543471 h 552710"/>
              <a:gd name="connsiteX343" fmla="*/ 2001107 w 2437522"/>
              <a:gd name="connsiteY343" fmla="*/ 546042 h 552710"/>
              <a:gd name="connsiteX344" fmla="*/ 1993297 w 2437522"/>
              <a:gd name="connsiteY344" fmla="*/ 545471 h 552710"/>
              <a:gd name="connsiteX345" fmla="*/ 1983677 w 2437522"/>
              <a:gd name="connsiteY345" fmla="*/ 545756 h 552710"/>
              <a:gd name="connsiteX346" fmla="*/ 1971675 w 2437522"/>
              <a:gd name="connsiteY346" fmla="*/ 546614 h 552710"/>
              <a:gd name="connsiteX347" fmla="*/ 1970342 w 2437522"/>
              <a:gd name="connsiteY347" fmla="*/ 547852 h 552710"/>
              <a:gd name="connsiteX348" fmla="*/ 1962245 w 2437522"/>
              <a:gd name="connsiteY348" fmla="*/ 546138 h 552710"/>
              <a:gd name="connsiteX349" fmla="*/ 1952054 w 2437522"/>
              <a:gd name="connsiteY349" fmla="*/ 546709 h 552710"/>
              <a:gd name="connsiteX350" fmla="*/ 1939576 w 2437522"/>
              <a:gd name="connsiteY350" fmla="*/ 546423 h 552710"/>
              <a:gd name="connsiteX351" fmla="*/ 1927479 w 2437522"/>
              <a:gd name="connsiteY351" fmla="*/ 545376 h 552710"/>
              <a:gd name="connsiteX352" fmla="*/ 1912525 w 2437522"/>
              <a:gd name="connsiteY352" fmla="*/ 544995 h 552710"/>
              <a:gd name="connsiteX353" fmla="*/ 1900904 w 2437522"/>
              <a:gd name="connsiteY353" fmla="*/ 548233 h 552710"/>
              <a:gd name="connsiteX354" fmla="*/ 1894142 w 2437522"/>
              <a:gd name="connsiteY354" fmla="*/ 547471 h 552710"/>
              <a:gd name="connsiteX355" fmla="*/ 1884712 w 2437522"/>
              <a:gd name="connsiteY355" fmla="*/ 547090 h 552710"/>
              <a:gd name="connsiteX356" fmla="*/ 1870424 w 2437522"/>
              <a:gd name="connsiteY356" fmla="*/ 546042 h 552710"/>
              <a:gd name="connsiteX357" fmla="*/ 1865281 w 2437522"/>
              <a:gd name="connsiteY357" fmla="*/ 545852 h 552710"/>
              <a:gd name="connsiteX358" fmla="*/ 1853660 w 2437522"/>
              <a:gd name="connsiteY358" fmla="*/ 546328 h 552710"/>
              <a:gd name="connsiteX359" fmla="*/ 1837944 w 2437522"/>
              <a:gd name="connsiteY359" fmla="*/ 549090 h 552710"/>
              <a:gd name="connsiteX360" fmla="*/ 1833467 w 2437522"/>
              <a:gd name="connsiteY360" fmla="*/ 546328 h 552710"/>
              <a:gd name="connsiteX361" fmla="*/ 1830229 w 2437522"/>
              <a:gd name="connsiteY361" fmla="*/ 544328 h 552710"/>
              <a:gd name="connsiteX362" fmla="*/ 1812036 w 2437522"/>
              <a:gd name="connsiteY362" fmla="*/ 546138 h 552710"/>
              <a:gd name="connsiteX363" fmla="*/ 1807369 w 2437522"/>
              <a:gd name="connsiteY363" fmla="*/ 544423 h 552710"/>
              <a:gd name="connsiteX364" fmla="*/ 1806702 w 2437522"/>
              <a:gd name="connsiteY364" fmla="*/ 544137 h 552710"/>
              <a:gd name="connsiteX365" fmla="*/ 1798511 w 2437522"/>
              <a:gd name="connsiteY365" fmla="*/ 545090 h 552710"/>
              <a:gd name="connsiteX366" fmla="*/ 1778508 w 2437522"/>
              <a:gd name="connsiteY366" fmla="*/ 546995 h 552710"/>
              <a:gd name="connsiteX367" fmla="*/ 1758029 w 2437522"/>
              <a:gd name="connsiteY367" fmla="*/ 544137 h 552710"/>
              <a:gd name="connsiteX368" fmla="*/ 1747076 w 2437522"/>
              <a:gd name="connsiteY368" fmla="*/ 545566 h 552710"/>
              <a:gd name="connsiteX369" fmla="*/ 1742408 w 2437522"/>
              <a:gd name="connsiteY369" fmla="*/ 544137 h 552710"/>
              <a:gd name="connsiteX370" fmla="*/ 1739646 w 2437522"/>
              <a:gd name="connsiteY370" fmla="*/ 543280 h 552710"/>
              <a:gd name="connsiteX371" fmla="*/ 1732979 w 2437522"/>
              <a:gd name="connsiteY371" fmla="*/ 546519 h 552710"/>
              <a:gd name="connsiteX372" fmla="*/ 1723739 w 2437522"/>
              <a:gd name="connsiteY372" fmla="*/ 544995 h 552710"/>
              <a:gd name="connsiteX373" fmla="*/ 1716119 w 2437522"/>
              <a:gd name="connsiteY373" fmla="*/ 547471 h 552710"/>
              <a:gd name="connsiteX374" fmla="*/ 1704785 w 2437522"/>
              <a:gd name="connsiteY374" fmla="*/ 545090 h 552710"/>
              <a:gd name="connsiteX375" fmla="*/ 1701641 w 2437522"/>
              <a:gd name="connsiteY375" fmla="*/ 546328 h 552710"/>
              <a:gd name="connsiteX376" fmla="*/ 1692212 w 2437522"/>
              <a:gd name="connsiteY376" fmla="*/ 546042 h 552710"/>
              <a:gd name="connsiteX377" fmla="*/ 1689164 w 2437522"/>
              <a:gd name="connsiteY377" fmla="*/ 544518 h 552710"/>
              <a:gd name="connsiteX378" fmla="*/ 1682306 w 2437522"/>
              <a:gd name="connsiteY378" fmla="*/ 546042 h 552710"/>
              <a:gd name="connsiteX379" fmla="*/ 1674495 w 2437522"/>
              <a:gd name="connsiteY379" fmla="*/ 544232 h 552710"/>
              <a:gd name="connsiteX380" fmla="*/ 1666685 w 2437522"/>
              <a:gd name="connsiteY380" fmla="*/ 546138 h 552710"/>
              <a:gd name="connsiteX381" fmla="*/ 1658112 w 2437522"/>
              <a:gd name="connsiteY381" fmla="*/ 546519 h 552710"/>
              <a:gd name="connsiteX382" fmla="*/ 1648873 w 2437522"/>
              <a:gd name="connsiteY382" fmla="*/ 546328 h 552710"/>
              <a:gd name="connsiteX383" fmla="*/ 1641920 w 2437522"/>
              <a:gd name="connsiteY383" fmla="*/ 544328 h 552710"/>
              <a:gd name="connsiteX384" fmla="*/ 1640015 w 2437522"/>
              <a:gd name="connsiteY384" fmla="*/ 540613 h 552710"/>
              <a:gd name="connsiteX385" fmla="*/ 1636871 w 2437522"/>
              <a:gd name="connsiteY385" fmla="*/ 540137 h 552710"/>
              <a:gd name="connsiteX386" fmla="*/ 1631918 w 2437522"/>
              <a:gd name="connsiteY386" fmla="*/ 539089 h 552710"/>
              <a:gd name="connsiteX387" fmla="*/ 1631061 w 2437522"/>
              <a:gd name="connsiteY387" fmla="*/ 540804 h 552710"/>
              <a:gd name="connsiteX388" fmla="*/ 1625156 w 2437522"/>
              <a:gd name="connsiteY388" fmla="*/ 543852 h 552710"/>
              <a:gd name="connsiteX389" fmla="*/ 1613630 w 2437522"/>
              <a:gd name="connsiteY389" fmla="*/ 543280 h 552710"/>
              <a:gd name="connsiteX390" fmla="*/ 1612678 w 2437522"/>
              <a:gd name="connsiteY390" fmla="*/ 542708 h 552710"/>
              <a:gd name="connsiteX391" fmla="*/ 1608106 w 2437522"/>
              <a:gd name="connsiteY391" fmla="*/ 543185 h 552710"/>
              <a:gd name="connsiteX392" fmla="*/ 1600010 w 2437522"/>
              <a:gd name="connsiteY392" fmla="*/ 544518 h 552710"/>
              <a:gd name="connsiteX393" fmla="*/ 1593056 w 2437522"/>
              <a:gd name="connsiteY393" fmla="*/ 541661 h 552710"/>
              <a:gd name="connsiteX394" fmla="*/ 1587532 w 2437522"/>
              <a:gd name="connsiteY394" fmla="*/ 546233 h 552710"/>
              <a:gd name="connsiteX395" fmla="*/ 1563338 w 2437522"/>
              <a:gd name="connsiteY395" fmla="*/ 546995 h 552710"/>
              <a:gd name="connsiteX396" fmla="*/ 1555052 w 2437522"/>
              <a:gd name="connsiteY396" fmla="*/ 544328 h 552710"/>
              <a:gd name="connsiteX397" fmla="*/ 1552480 w 2437522"/>
              <a:gd name="connsiteY397" fmla="*/ 543566 h 552710"/>
              <a:gd name="connsiteX398" fmla="*/ 1543050 w 2437522"/>
              <a:gd name="connsiteY398" fmla="*/ 545661 h 552710"/>
              <a:gd name="connsiteX399" fmla="*/ 1537811 w 2437522"/>
              <a:gd name="connsiteY399" fmla="*/ 547090 h 552710"/>
              <a:gd name="connsiteX400" fmla="*/ 1529525 w 2437522"/>
              <a:gd name="connsiteY400" fmla="*/ 547566 h 552710"/>
              <a:gd name="connsiteX401" fmla="*/ 1512856 w 2437522"/>
              <a:gd name="connsiteY401" fmla="*/ 545376 h 552710"/>
              <a:gd name="connsiteX402" fmla="*/ 1503998 w 2437522"/>
              <a:gd name="connsiteY402" fmla="*/ 547947 h 552710"/>
              <a:gd name="connsiteX403" fmla="*/ 1489424 w 2437522"/>
              <a:gd name="connsiteY403" fmla="*/ 550995 h 552710"/>
              <a:gd name="connsiteX404" fmla="*/ 1485043 w 2437522"/>
              <a:gd name="connsiteY404" fmla="*/ 547566 h 552710"/>
              <a:gd name="connsiteX405" fmla="*/ 1482471 w 2437522"/>
              <a:gd name="connsiteY405" fmla="*/ 545566 h 552710"/>
              <a:gd name="connsiteX406" fmla="*/ 1473517 w 2437522"/>
              <a:gd name="connsiteY406" fmla="*/ 545471 h 552710"/>
              <a:gd name="connsiteX407" fmla="*/ 1464374 w 2437522"/>
              <a:gd name="connsiteY407" fmla="*/ 548614 h 552710"/>
              <a:gd name="connsiteX408" fmla="*/ 1456373 w 2437522"/>
              <a:gd name="connsiteY408" fmla="*/ 546138 h 552710"/>
              <a:gd name="connsiteX409" fmla="*/ 1450943 w 2437522"/>
              <a:gd name="connsiteY409" fmla="*/ 544995 h 552710"/>
              <a:gd name="connsiteX410" fmla="*/ 1449134 w 2437522"/>
              <a:gd name="connsiteY410" fmla="*/ 546709 h 552710"/>
              <a:gd name="connsiteX411" fmla="*/ 1447038 w 2437522"/>
              <a:gd name="connsiteY411" fmla="*/ 548614 h 552710"/>
              <a:gd name="connsiteX412" fmla="*/ 1440656 w 2437522"/>
              <a:gd name="connsiteY412" fmla="*/ 548043 h 552710"/>
              <a:gd name="connsiteX413" fmla="*/ 1435703 w 2437522"/>
              <a:gd name="connsiteY413" fmla="*/ 548233 h 552710"/>
              <a:gd name="connsiteX414" fmla="*/ 1433798 w 2437522"/>
              <a:gd name="connsiteY414" fmla="*/ 549757 h 552710"/>
              <a:gd name="connsiteX415" fmla="*/ 1429512 w 2437522"/>
              <a:gd name="connsiteY415" fmla="*/ 548138 h 552710"/>
              <a:gd name="connsiteX416" fmla="*/ 1427321 w 2437522"/>
              <a:gd name="connsiteY416" fmla="*/ 547280 h 552710"/>
              <a:gd name="connsiteX417" fmla="*/ 1421416 w 2437522"/>
              <a:gd name="connsiteY417" fmla="*/ 548614 h 552710"/>
              <a:gd name="connsiteX418" fmla="*/ 1413415 w 2437522"/>
              <a:gd name="connsiteY418" fmla="*/ 547280 h 552710"/>
              <a:gd name="connsiteX419" fmla="*/ 1404271 w 2437522"/>
              <a:gd name="connsiteY419" fmla="*/ 546233 h 552710"/>
              <a:gd name="connsiteX420" fmla="*/ 1393412 w 2437522"/>
              <a:gd name="connsiteY420" fmla="*/ 545090 h 552710"/>
              <a:gd name="connsiteX421" fmla="*/ 1390936 w 2437522"/>
              <a:gd name="connsiteY421" fmla="*/ 544614 h 552710"/>
              <a:gd name="connsiteX422" fmla="*/ 1387507 w 2437522"/>
              <a:gd name="connsiteY422" fmla="*/ 545661 h 552710"/>
              <a:gd name="connsiteX423" fmla="*/ 1382744 w 2437522"/>
              <a:gd name="connsiteY423" fmla="*/ 546042 h 552710"/>
              <a:gd name="connsiteX424" fmla="*/ 1378744 w 2437522"/>
              <a:gd name="connsiteY424" fmla="*/ 544232 h 552710"/>
              <a:gd name="connsiteX425" fmla="*/ 1377125 w 2437522"/>
              <a:gd name="connsiteY425" fmla="*/ 545756 h 552710"/>
              <a:gd name="connsiteX426" fmla="*/ 1377125 w 2437522"/>
              <a:gd name="connsiteY426" fmla="*/ 546233 h 552710"/>
              <a:gd name="connsiteX427" fmla="*/ 1378172 w 2437522"/>
              <a:gd name="connsiteY427" fmla="*/ 547852 h 552710"/>
              <a:gd name="connsiteX428" fmla="*/ 1374743 w 2437522"/>
              <a:gd name="connsiteY428" fmla="*/ 547566 h 552710"/>
              <a:gd name="connsiteX429" fmla="*/ 1365885 w 2437522"/>
              <a:gd name="connsiteY429" fmla="*/ 548328 h 552710"/>
              <a:gd name="connsiteX430" fmla="*/ 1363694 w 2437522"/>
              <a:gd name="connsiteY430" fmla="*/ 548328 h 552710"/>
              <a:gd name="connsiteX431" fmla="*/ 1353788 w 2437522"/>
              <a:gd name="connsiteY431" fmla="*/ 547376 h 552710"/>
              <a:gd name="connsiteX432" fmla="*/ 1350264 w 2437522"/>
              <a:gd name="connsiteY432" fmla="*/ 549662 h 552710"/>
              <a:gd name="connsiteX433" fmla="*/ 1342358 w 2437522"/>
              <a:gd name="connsiteY433" fmla="*/ 547471 h 552710"/>
              <a:gd name="connsiteX434" fmla="*/ 1334548 w 2437522"/>
              <a:gd name="connsiteY434" fmla="*/ 550233 h 552710"/>
              <a:gd name="connsiteX435" fmla="*/ 1331786 w 2437522"/>
              <a:gd name="connsiteY435" fmla="*/ 546899 h 552710"/>
              <a:gd name="connsiteX436" fmla="*/ 1324832 w 2437522"/>
              <a:gd name="connsiteY436" fmla="*/ 547185 h 552710"/>
              <a:gd name="connsiteX437" fmla="*/ 1307021 w 2437522"/>
              <a:gd name="connsiteY437" fmla="*/ 548900 h 552710"/>
              <a:gd name="connsiteX438" fmla="*/ 1296162 w 2437522"/>
              <a:gd name="connsiteY438" fmla="*/ 544042 h 552710"/>
              <a:gd name="connsiteX439" fmla="*/ 1288923 w 2437522"/>
              <a:gd name="connsiteY439" fmla="*/ 549566 h 552710"/>
              <a:gd name="connsiteX440" fmla="*/ 1263206 w 2437522"/>
              <a:gd name="connsiteY440" fmla="*/ 543947 h 552710"/>
              <a:gd name="connsiteX441" fmla="*/ 1257586 w 2437522"/>
              <a:gd name="connsiteY441" fmla="*/ 548423 h 552710"/>
              <a:gd name="connsiteX442" fmla="*/ 1256062 w 2437522"/>
              <a:gd name="connsiteY442" fmla="*/ 549662 h 552710"/>
              <a:gd name="connsiteX443" fmla="*/ 1247108 w 2437522"/>
              <a:gd name="connsiteY443" fmla="*/ 547471 h 552710"/>
              <a:gd name="connsiteX444" fmla="*/ 1240155 w 2437522"/>
              <a:gd name="connsiteY444" fmla="*/ 546995 h 552710"/>
              <a:gd name="connsiteX445" fmla="*/ 1231868 w 2437522"/>
              <a:gd name="connsiteY445" fmla="*/ 548423 h 552710"/>
              <a:gd name="connsiteX446" fmla="*/ 1222724 w 2437522"/>
              <a:gd name="connsiteY446" fmla="*/ 547852 h 552710"/>
              <a:gd name="connsiteX447" fmla="*/ 1200531 w 2437522"/>
              <a:gd name="connsiteY447" fmla="*/ 549566 h 552710"/>
              <a:gd name="connsiteX448" fmla="*/ 1195673 w 2437522"/>
              <a:gd name="connsiteY448" fmla="*/ 546423 h 552710"/>
              <a:gd name="connsiteX449" fmla="*/ 1183672 w 2437522"/>
              <a:gd name="connsiteY449" fmla="*/ 548995 h 552710"/>
              <a:gd name="connsiteX450" fmla="*/ 1181862 w 2437522"/>
              <a:gd name="connsiteY450" fmla="*/ 550424 h 552710"/>
              <a:gd name="connsiteX451" fmla="*/ 1178909 w 2437522"/>
              <a:gd name="connsiteY451" fmla="*/ 550995 h 552710"/>
              <a:gd name="connsiteX452" fmla="*/ 1174337 w 2437522"/>
              <a:gd name="connsiteY452" fmla="*/ 546709 h 552710"/>
              <a:gd name="connsiteX453" fmla="*/ 1172623 w 2437522"/>
              <a:gd name="connsiteY453" fmla="*/ 542518 h 552710"/>
              <a:gd name="connsiteX454" fmla="*/ 1169956 w 2437522"/>
              <a:gd name="connsiteY454" fmla="*/ 544423 h 552710"/>
              <a:gd name="connsiteX455" fmla="*/ 1170051 w 2437522"/>
              <a:gd name="connsiteY455" fmla="*/ 545566 h 552710"/>
              <a:gd name="connsiteX456" fmla="*/ 1170242 w 2437522"/>
              <a:gd name="connsiteY456" fmla="*/ 546899 h 552710"/>
              <a:gd name="connsiteX457" fmla="*/ 1164717 w 2437522"/>
              <a:gd name="connsiteY457" fmla="*/ 549566 h 552710"/>
              <a:gd name="connsiteX458" fmla="*/ 1162145 w 2437522"/>
              <a:gd name="connsiteY458" fmla="*/ 549566 h 552710"/>
              <a:gd name="connsiteX459" fmla="*/ 1160050 w 2437522"/>
              <a:gd name="connsiteY459" fmla="*/ 549566 h 552710"/>
              <a:gd name="connsiteX460" fmla="*/ 1150525 w 2437522"/>
              <a:gd name="connsiteY460" fmla="*/ 550995 h 552710"/>
              <a:gd name="connsiteX461" fmla="*/ 1136618 w 2437522"/>
              <a:gd name="connsiteY461" fmla="*/ 550233 h 552710"/>
              <a:gd name="connsiteX462" fmla="*/ 1127093 w 2437522"/>
              <a:gd name="connsiteY462" fmla="*/ 550233 h 552710"/>
              <a:gd name="connsiteX463" fmla="*/ 1118711 w 2437522"/>
              <a:gd name="connsiteY463" fmla="*/ 550043 h 552710"/>
              <a:gd name="connsiteX464" fmla="*/ 1117759 w 2437522"/>
              <a:gd name="connsiteY464" fmla="*/ 550138 h 552710"/>
              <a:gd name="connsiteX465" fmla="*/ 1104519 w 2437522"/>
              <a:gd name="connsiteY465" fmla="*/ 549281 h 552710"/>
              <a:gd name="connsiteX466" fmla="*/ 1100423 w 2437522"/>
              <a:gd name="connsiteY466" fmla="*/ 548138 h 552710"/>
              <a:gd name="connsiteX467" fmla="*/ 1086707 w 2437522"/>
              <a:gd name="connsiteY467" fmla="*/ 548233 h 552710"/>
              <a:gd name="connsiteX468" fmla="*/ 1080897 w 2437522"/>
              <a:gd name="connsiteY468" fmla="*/ 546899 h 552710"/>
              <a:gd name="connsiteX469" fmla="*/ 1079754 w 2437522"/>
              <a:gd name="connsiteY469" fmla="*/ 548233 h 552710"/>
              <a:gd name="connsiteX470" fmla="*/ 1079087 w 2437522"/>
              <a:gd name="connsiteY470" fmla="*/ 548995 h 552710"/>
              <a:gd name="connsiteX471" fmla="*/ 1072325 w 2437522"/>
              <a:gd name="connsiteY471" fmla="*/ 551757 h 552710"/>
              <a:gd name="connsiteX472" fmla="*/ 1058418 w 2437522"/>
              <a:gd name="connsiteY472" fmla="*/ 548900 h 552710"/>
              <a:gd name="connsiteX473" fmla="*/ 1052703 w 2437522"/>
              <a:gd name="connsiteY473" fmla="*/ 548423 h 552710"/>
              <a:gd name="connsiteX474" fmla="*/ 1046036 w 2437522"/>
              <a:gd name="connsiteY474" fmla="*/ 548614 h 552710"/>
              <a:gd name="connsiteX475" fmla="*/ 1035939 w 2437522"/>
              <a:gd name="connsiteY475" fmla="*/ 548805 h 552710"/>
              <a:gd name="connsiteX476" fmla="*/ 1025366 w 2437522"/>
              <a:gd name="connsiteY476" fmla="*/ 546233 h 552710"/>
              <a:gd name="connsiteX477" fmla="*/ 1021937 w 2437522"/>
              <a:gd name="connsiteY477" fmla="*/ 549566 h 552710"/>
              <a:gd name="connsiteX478" fmla="*/ 1016984 w 2437522"/>
              <a:gd name="connsiteY478" fmla="*/ 547090 h 552710"/>
              <a:gd name="connsiteX479" fmla="*/ 1009079 w 2437522"/>
              <a:gd name="connsiteY479" fmla="*/ 549947 h 552710"/>
              <a:gd name="connsiteX480" fmla="*/ 1006602 w 2437522"/>
              <a:gd name="connsiteY480" fmla="*/ 550233 h 552710"/>
              <a:gd name="connsiteX481" fmla="*/ 996410 w 2437522"/>
              <a:gd name="connsiteY481" fmla="*/ 552710 h 552710"/>
              <a:gd name="connsiteX482" fmla="*/ 992315 w 2437522"/>
              <a:gd name="connsiteY482" fmla="*/ 549757 h 552710"/>
              <a:gd name="connsiteX483" fmla="*/ 989933 w 2437522"/>
              <a:gd name="connsiteY483" fmla="*/ 548043 h 552710"/>
              <a:gd name="connsiteX484" fmla="*/ 981647 w 2437522"/>
              <a:gd name="connsiteY484" fmla="*/ 547280 h 552710"/>
              <a:gd name="connsiteX485" fmla="*/ 976598 w 2437522"/>
              <a:gd name="connsiteY485" fmla="*/ 549471 h 552710"/>
              <a:gd name="connsiteX486" fmla="*/ 969836 w 2437522"/>
              <a:gd name="connsiteY486" fmla="*/ 548900 h 552710"/>
              <a:gd name="connsiteX487" fmla="*/ 968026 w 2437522"/>
              <a:gd name="connsiteY487" fmla="*/ 549757 h 552710"/>
              <a:gd name="connsiteX488" fmla="*/ 963930 w 2437522"/>
              <a:gd name="connsiteY488" fmla="*/ 549376 h 552710"/>
              <a:gd name="connsiteX489" fmla="*/ 963549 w 2437522"/>
              <a:gd name="connsiteY489" fmla="*/ 544709 h 552710"/>
              <a:gd name="connsiteX490" fmla="*/ 953929 w 2437522"/>
              <a:gd name="connsiteY490" fmla="*/ 544995 h 552710"/>
              <a:gd name="connsiteX491" fmla="*/ 948214 w 2437522"/>
              <a:gd name="connsiteY491" fmla="*/ 548709 h 552710"/>
              <a:gd name="connsiteX492" fmla="*/ 946118 w 2437522"/>
              <a:gd name="connsiteY492" fmla="*/ 549186 h 552710"/>
              <a:gd name="connsiteX493" fmla="*/ 943166 w 2437522"/>
              <a:gd name="connsiteY493" fmla="*/ 548519 h 552710"/>
              <a:gd name="connsiteX494" fmla="*/ 939070 w 2437522"/>
              <a:gd name="connsiteY494" fmla="*/ 546519 h 552710"/>
              <a:gd name="connsiteX495" fmla="*/ 924401 w 2437522"/>
              <a:gd name="connsiteY495" fmla="*/ 548233 h 552710"/>
              <a:gd name="connsiteX496" fmla="*/ 921068 w 2437522"/>
              <a:gd name="connsiteY496" fmla="*/ 548709 h 552710"/>
              <a:gd name="connsiteX497" fmla="*/ 913162 w 2437522"/>
              <a:gd name="connsiteY497" fmla="*/ 549662 h 552710"/>
              <a:gd name="connsiteX498" fmla="*/ 912590 w 2437522"/>
              <a:gd name="connsiteY498" fmla="*/ 549566 h 552710"/>
              <a:gd name="connsiteX499" fmla="*/ 908590 w 2437522"/>
              <a:gd name="connsiteY499" fmla="*/ 548900 h 552710"/>
              <a:gd name="connsiteX500" fmla="*/ 901922 w 2437522"/>
              <a:gd name="connsiteY500" fmla="*/ 546233 h 552710"/>
              <a:gd name="connsiteX501" fmla="*/ 899732 w 2437522"/>
              <a:gd name="connsiteY501" fmla="*/ 541565 h 552710"/>
              <a:gd name="connsiteX502" fmla="*/ 897065 w 2437522"/>
              <a:gd name="connsiteY502" fmla="*/ 541661 h 552710"/>
              <a:gd name="connsiteX503" fmla="*/ 893255 w 2437522"/>
              <a:gd name="connsiteY503" fmla="*/ 548233 h 552710"/>
              <a:gd name="connsiteX504" fmla="*/ 892016 w 2437522"/>
              <a:gd name="connsiteY504" fmla="*/ 547280 h 552710"/>
              <a:gd name="connsiteX505" fmla="*/ 890588 w 2437522"/>
              <a:gd name="connsiteY505" fmla="*/ 546233 h 552710"/>
              <a:gd name="connsiteX506" fmla="*/ 883444 w 2437522"/>
              <a:gd name="connsiteY506" fmla="*/ 544709 h 552710"/>
              <a:gd name="connsiteX507" fmla="*/ 873062 w 2437522"/>
              <a:gd name="connsiteY507" fmla="*/ 545376 h 552710"/>
              <a:gd name="connsiteX508" fmla="*/ 866013 w 2437522"/>
              <a:gd name="connsiteY508" fmla="*/ 542994 h 552710"/>
              <a:gd name="connsiteX509" fmla="*/ 866013 w 2437522"/>
              <a:gd name="connsiteY509" fmla="*/ 544709 h 552710"/>
              <a:gd name="connsiteX510" fmla="*/ 865918 w 2437522"/>
              <a:gd name="connsiteY510" fmla="*/ 549757 h 552710"/>
              <a:gd name="connsiteX511" fmla="*/ 854202 w 2437522"/>
              <a:gd name="connsiteY511" fmla="*/ 548805 h 552710"/>
              <a:gd name="connsiteX512" fmla="*/ 841058 w 2437522"/>
              <a:gd name="connsiteY512" fmla="*/ 548995 h 552710"/>
              <a:gd name="connsiteX513" fmla="*/ 835533 w 2437522"/>
              <a:gd name="connsiteY513" fmla="*/ 547280 h 552710"/>
              <a:gd name="connsiteX514" fmla="*/ 822770 w 2437522"/>
              <a:gd name="connsiteY514" fmla="*/ 548328 h 552710"/>
              <a:gd name="connsiteX515" fmla="*/ 820388 w 2437522"/>
              <a:gd name="connsiteY515" fmla="*/ 547566 h 552710"/>
              <a:gd name="connsiteX516" fmla="*/ 818102 w 2437522"/>
              <a:gd name="connsiteY516" fmla="*/ 546804 h 552710"/>
              <a:gd name="connsiteX517" fmla="*/ 811816 w 2437522"/>
              <a:gd name="connsiteY517" fmla="*/ 543089 h 552710"/>
              <a:gd name="connsiteX518" fmla="*/ 805529 w 2437522"/>
              <a:gd name="connsiteY518" fmla="*/ 547662 h 552710"/>
              <a:gd name="connsiteX519" fmla="*/ 805434 w 2437522"/>
              <a:gd name="connsiteY519" fmla="*/ 548423 h 552710"/>
              <a:gd name="connsiteX520" fmla="*/ 805339 w 2437522"/>
              <a:gd name="connsiteY520" fmla="*/ 549090 h 552710"/>
              <a:gd name="connsiteX521" fmla="*/ 803339 w 2437522"/>
              <a:gd name="connsiteY521" fmla="*/ 550043 h 552710"/>
              <a:gd name="connsiteX522" fmla="*/ 798767 w 2437522"/>
              <a:gd name="connsiteY522" fmla="*/ 546614 h 552710"/>
              <a:gd name="connsiteX523" fmla="*/ 790480 w 2437522"/>
              <a:gd name="connsiteY523" fmla="*/ 548233 h 552710"/>
              <a:gd name="connsiteX524" fmla="*/ 783622 w 2437522"/>
              <a:gd name="connsiteY524" fmla="*/ 547185 h 552710"/>
              <a:gd name="connsiteX525" fmla="*/ 783431 w 2437522"/>
              <a:gd name="connsiteY525" fmla="*/ 546423 h 552710"/>
              <a:gd name="connsiteX526" fmla="*/ 782765 w 2437522"/>
              <a:gd name="connsiteY526" fmla="*/ 543947 h 552710"/>
              <a:gd name="connsiteX527" fmla="*/ 791432 w 2437522"/>
              <a:gd name="connsiteY527" fmla="*/ 543471 h 552710"/>
              <a:gd name="connsiteX528" fmla="*/ 792480 w 2437522"/>
              <a:gd name="connsiteY528" fmla="*/ 537755 h 552710"/>
              <a:gd name="connsiteX529" fmla="*/ 783812 w 2437522"/>
              <a:gd name="connsiteY529" fmla="*/ 539375 h 552710"/>
              <a:gd name="connsiteX530" fmla="*/ 782860 w 2437522"/>
              <a:gd name="connsiteY530" fmla="*/ 540899 h 552710"/>
              <a:gd name="connsiteX531" fmla="*/ 778002 w 2437522"/>
              <a:gd name="connsiteY531" fmla="*/ 545756 h 552710"/>
              <a:gd name="connsiteX532" fmla="*/ 774954 w 2437522"/>
              <a:gd name="connsiteY532" fmla="*/ 540327 h 552710"/>
              <a:gd name="connsiteX533" fmla="*/ 774668 w 2437522"/>
              <a:gd name="connsiteY533" fmla="*/ 540137 h 552710"/>
              <a:gd name="connsiteX534" fmla="*/ 770287 w 2437522"/>
              <a:gd name="connsiteY534" fmla="*/ 543756 h 552710"/>
              <a:gd name="connsiteX535" fmla="*/ 754761 w 2437522"/>
              <a:gd name="connsiteY535" fmla="*/ 546138 h 552710"/>
              <a:gd name="connsiteX536" fmla="*/ 747046 w 2437522"/>
              <a:gd name="connsiteY536" fmla="*/ 542899 h 552710"/>
              <a:gd name="connsiteX537" fmla="*/ 753428 w 2437522"/>
              <a:gd name="connsiteY537" fmla="*/ 546709 h 552710"/>
              <a:gd name="connsiteX538" fmla="*/ 752951 w 2437522"/>
              <a:gd name="connsiteY538" fmla="*/ 549947 h 552710"/>
              <a:gd name="connsiteX539" fmla="*/ 751808 w 2437522"/>
              <a:gd name="connsiteY539" fmla="*/ 550043 h 552710"/>
              <a:gd name="connsiteX540" fmla="*/ 750380 w 2437522"/>
              <a:gd name="connsiteY540" fmla="*/ 550233 h 552710"/>
              <a:gd name="connsiteX541" fmla="*/ 742283 w 2437522"/>
              <a:gd name="connsiteY541" fmla="*/ 544899 h 552710"/>
              <a:gd name="connsiteX542" fmla="*/ 741712 w 2437522"/>
              <a:gd name="connsiteY542" fmla="*/ 536898 h 552710"/>
              <a:gd name="connsiteX543" fmla="*/ 738092 w 2437522"/>
              <a:gd name="connsiteY543" fmla="*/ 533946 h 552710"/>
              <a:gd name="connsiteX544" fmla="*/ 731711 w 2437522"/>
              <a:gd name="connsiteY544" fmla="*/ 530231 h 552710"/>
              <a:gd name="connsiteX545" fmla="*/ 731615 w 2437522"/>
              <a:gd name="connsiteY545" fmla="*/ 529945 h 552710"/>
              <a:gd name="connsiteX546" fmla="*/ 729710 w 2437522"/>
              <a:gd name="connsiteY546" fmla="*/ 532326 h 552710"/>
              <a:gd name="connsiteX547" fmla="*/ 725710 w 2437522"/>
              <a:gd name="connsiteY547" fmla="*/ 536231 h 552710"/>
              <a:gd name="connsiteX548" fmla="*/ 720376 w 2437522"/>
              <a:gd name="connsiteY548" fmla="*/ 542899 h 552710"/>
              <a:gd name="connsiteX549" fmla="*/ 715709 w 2437522"/>
              <a:gd name="connsiteY549" fmla="*/ 548519 h 552710"/>
              <a:gd name="connsiteX550" fmla="*/ 703326 w 2437522"/>
              <a:gd name="connsiteY550" fmla="*/ 548614 h 552710"/>
              <a:gd name="connsiteX551" fmla="*/ 698945 w 2437522"/>
              <a:gd name="connsiteY551" fmla="*/ 548805 h 552710"/>
              <a:gd name="connsiteX552" fmla="*/ 697992 w 2437522"/>
              <a:gd name="connsiteY552" fmla="*/ 548805 h 552710"/>
              <a:gd name="connsiteX553" fmla="*/ 696087 w 2437522"/>
              <a:gd name="connsiteY553" fmla="*/ 548138 h 552710"/>
              <a:gd name="connsiteX554" fmla="*/ 696182 w 2437522"/>
              <a:gd name="connsiteY554" fmla="*/ 544232 h 552710"/>
              <a:gd name="connsiteX555" fmla="*/ 701516 w 2437522"/>
              <a:gd name="connsiteY555" fmla="*/ 540137 h 552710"/>
              <a:gd name="connsiteX556" fmla="*/ 703040 w 2437522"/>
              <a:gd name="connsiteY556" fmla="*/ 540422 h 552710"/>
              <a:gd name="connsiteX557" fmla="*/ 704469 w 2437522"/>
              <a:gd name="connsiteY557" fmla="*/ 540708 h 552710"/>
              <a:gd name="connsiteX558" fmla="*/ 710756 w 2437522"/>
              <a:gd name="connsiteY558" fmla="*/ 543566 h 552710"/>
              <a:gd name="connsiteX559" fmla="*/ 712946 w 2437522"/>
              <a:gd name="connsiteY559" fmla="*/ 543852 h 552710"/>
              <a:gd name="connsiteX560" fmla="*/ 716090 w 2437522"/>
              <a:gd name="connsiteY560" fmla="*/ 542899 h 552710"/>
              <a:gd name="connsiteX561" fmla="*/ 717233 w 2437522"/>
              <a:gd name="connsiteY561" fmla="*/ 540518 h 552710"/>
              <a:gd name="connsiteX562" fmla="*/ 722757 w 2437522"/>
              <a:gd name="connsiteY562" fmla="*/ 535565 h 552710"/>
              <a:gd name="connsiteX563" fmla="*/ 723424 w 2437522"/>
              <a:gd name="connsiteY563" fmla="*/ 534707 h 552710"/>
              <a:gd name="connsiteX564" fmla="*/ 726662 w 2437522"/>
              <a:gd name="connsiteY564" fmla="*/ 528612 h 552710"/>
              <a:gd name="connsiteX565" fmla="*/ 730091 w 2437522"/>
              <a:gd name="connsiteY565" fmla="*/ 525945 h 552710"/>
              <a:gd name="connsiteX566" fmla="*/ 724281 w 2437522"/>
              <a:gd name="connsiteY566" fmla="*/ 521468 h 552710"/>
              <a:gd name="connsiteX567" fmla="*/ 719233 w 2437522"/>
              <a:gd name="connsiteY567" fmla="*/ 525564 h 552710"/>
              <a:gd name="connsiteX568" fmla="*/ 713899 w 2437522"/>
              <a:gd name="connsiteY568" fmla="*/ 535660 h 552710"/>
              <a:gd name="connsiteX569" fmla="*/ 712184 w 2437522"/>
              <a:gd name="connsiteY569" fmla="*/ 537565 h 552710"/>
              <a:gd name="connsiteX570" fmla="*/ 704945 w 2437522"/>
              <a:gd name="connsiteY570" fmla="*/ 538041 h 552710"/>
              <a:gd name="connsiteX571" fmla="*/ 703517 w 2437522"/>
              <a:gd name="connsiteY571" fmla="*/ 537184 h 552710"/>
              <a:gd name="connsiteX572" fmla="*/ 695325 w 2437522"/>
              <a:gd name="connsiteY572" fmla="*/ 544137 h 552710"/>
              <a:gd name="connsiteX573" fmla="*/ 687610 w 2437522"/>
              <a:gd name="connsiteY573" fmla="*/ 547185 h 552710"/>
              <a:gd name="connsiteX574" fmla="*/ 693134 w 2437522"/>
              <a:gd name="connsiteY574" fmla="*/ 539946 h 552710"/>
              <a:gd name="connsiteX575" fmla="*/ 688943 w 2437522"/>
              <a:gd name="connsiteY575" fmla="*/ 534517 h 552710"/>
              <a:gd name="connsiteX576" fmla="*/ 687800 w 2437522"/>
              <a:gd name="connsiteY576" fmla="*/ 533755 h 552710"/>
              <a:gd name="connsiteX577" fmla="*/ 685133 w 2437522"/>
              <a:gd name="connsiteY577" fmla="*/ 531850 h 552710"/>
              <a:gd name="connsiteX578" fmla="*/ 680847 w 2437522"/>
              <a:gd name="connsiteY578" fmla="*/ 525373 h 552710"/>
              <a:gd name="connsiteX579" fmla="*/ 675608 w 2437522"/>
              <a:gd name="connsiteY579" fmla="*/ 529183 h 552710"/>
              <a:gd name="connsiteX580" fmla="*/ 675608 w 2437522"/>
              <a:gd name="connsiteY580" fmla="*/ 530612 h 552710"/>
              <a:gd name="connsiteX581" fmla="*/ 675608 w 2437522"/>
              <a:gd name="connsiteY581" fmla="*/ 531469 h 552710"/>
              <a:gd name="connsiteX582" fmla="*/ 673894 w 2437522"/>
              <a:gd name="connsiteY582" fmla="*/ 538137 h 552710"/>
              <a:gd name="connsiteX583" fmla="*/ 671798 w 2437522"/>
              <a:gd name="connsiteY583" fmla="*/ 548233 h 552710"/>
              <a:gd name="connsiteX584" fmla="*/ 669131 w 2437522"/>
              <a:gd name="connsiteY584" fmla="*/ 547376 h 552710"/>
              <a:gd name="connsiteX585" fmla="*/ 664655 w 2437522"/>
              <a:gd name="connsiteY585" fmla="*/ 542518 h 552710"/>
              <a:gd name="connsiteX586" fmla="*/ 669703 w 2437522"/>
              <a:gd name="connsiteY586" fmla="*/ 537565 h 552710"/>
              <a:gd name="connsiteX587" fmla="*/ 668179 w 2437522"/>
              <a:gd name="connsiteY587" fmla="*/ 536231 h 552710"/>
              <a:gd name="connsiteX588" fmla="*/ 658559 w 2437522"/>
              <a:gd name="connsiteY588" fmla="*/ 534136 h 552710"/>
              <a:gd name="connsiteX589" fmla="*/ 659225 w 2437522"/>
              <a:gd name="connsiteY589" fmla="*/ 540137 h 552710"/>
              <a:gd name="connsiteX590" fmla="*/ 659416 w 2437522"/>
              <a:gd name="connsiteY590" fmla="*/ 541375 h 552710"/>
              <a:gd name="connsiteX591" fmla="*/ 659606 w 2437522"/>
              <a:gd name="connsiteY591" fmla="*/ 542708 h 552710"/>
              <a:gd name="connsiteX592" fmla="*/ 652939 w 2437522"/>
              <a:gd name="connsiteY592" fmla="*/ 544232 h 552710"/>
              <a:gd name="connsiteX593" fmla="*/ 649986 w 2437522"/>
              <a:gd name="connsiteY593" fmla="*/ 544423 h 552710"/>
              <a:gd name="connsiteX594" fmla="*/ 649510 w 2437522"/>
              <a:gd name="connsiteY594" fmla="*/ 544423 h 552710"/>
              <a:gd name="connsiteX595" fmla="*/ 647224 w 2437522"/>
              <a:gd name="connsiteY595" fmla="*/ 548995 h 552710"/>
              <a:gd name="connsiteX596" fmla="*/ 639509 w 2437522"/>
              <a:gd name="connsiteY596" fmla="*/ 549471 h 552710"/>
              <a:gd name="connsiteX597" fmla="*/ 639413 w 2437522"/>
              <a:gd name="connsiteY597" fmla="*/ 549376 h 552710"/>
              <a:gd name="connsiteX598" fmla="*/ 637889 w 2437522"/>
              <a:gd name="connsiteY598" fmla="*/ 546614 h 552710"/>
              <a:gd name="connsiteX599" fmla="*/ 642176 w 2437522"/>
              <a:gd name="connsiteY599" fmla="*/ 543852 h 552710"/>
              <a:gd name="connsiteX600" fmla="*/ 637604 w 2437522"/>
              <a:gd name="connsiteY600" fmla="*/ 542042 h 552710"/>
              <a:gd name="connsiteX601" fmla="*/ 627602 w 2437522"/>
              <a:gd name="connsiteY601" fmla="*/ 547757 h 552710"/>
              <a:gd name="connsiteX602" fmla="*/ 618554 w 2437522"/>
              <a:gd name="connsiteY602" fmla="*/ 547376 h 552710"/>
              <a:gd name="connsiteX603" fmla="*/ 621506 w 2437522"/>
              <a:gd name="connsiteY603" fmla="*/ 546328 h 552710"/>
              <a:gd name="connsiteX604" fmla="*/ 627888 w 2437522"/>
              <a:gd name="connsiteY604" fmla="*/ 542423 h 552710"/>
              <a:gd name="connsiteX605" fmla="*/ 635984 w 2437522"/>
              <a:gd name="connsiteY605" fmla="*/ 538232 h 552710"/>
              <a:gd name="connsiteX606" fmla="*/ 641509 w 2437522"/>
              <a:gd name="connsiteY606" fmla="*/ 535946 h 552710"/>
              <a:gd name="connsiteX607" fmla="*/ 641318 w 2437522"/>
              <a:gd name="connsiteY607" fmla="*/ 535470 h 552710"/>
              <a:gd name="connsiteX608" fmla="*/ 639509 w 2437522"/>
              <a:gd name="connsiteY608" fmla="*/ 534041 h 552710"/>
              <a:gd name="connsiteX609" fmla="*/ 619411 w 2437522"/>
              <a:gd name="connsiteY609" fmla="*/ 537660 h 552710"/>
              <a:gd name="connsiteX610" fmla="*/ 614648 w 2437522"/>
              <a:gd name="connsiteY610" fmla="*/ 537470 h 552710"/>
              <a:gd name="connsiteX611" fmla="*/ 608362 w 2437522"/>
              <a:gd name="connsiteY611" fmla="*/ 543947 h 552710"/>
              <a:gd name="connsiteX612" fmla="*/ 604076 w 2437522"/>
              <a:gd name="connsiteY612" fmla="*/ 540994 h 552710"/>
              <a:gd name="connsiteX613" fmla="*/ 599408 w 2437522"/>
              <a:gd name="connsiteY613" fmla="*/ 538803 h 552710"/>
              <a:gd name="connsiteX614" fmla="*/ 595789 w 2437522"/>
              <a:gd name="connsiteY614" fmla="*/ 535851 h 552710"/>
              <a:gd name="connsiteX615" fmla="*/ 600361 w 2437522"/>
              <a:gd name="connsiteY615" fmla="*/ 534422 h 552710"/>
              <a:gd name="connsiteX616" fmla="*/ 600647 w 2437522"/>
              <a:gd name="connsiteY616" fmla="*/ 535089 h 552710"/>
              <a:gd name="connsiteX617" fmla="*/ 602361 w 2437522"/>
              <a:gd name="connsiteY617" fmla="*/ 538518 h 552710"/>
              <a:gd name="connsiteX618" fmla="*/ 610362 w 2437522"/>
              <a:gd name="connsiteY618" fmla="*/ 536708 h 552710"/>
              <a:gd name="connsiteX619" fmla="*/ 612458 w 2437522"/>
              <a:gd name="connsiteY619" fmla="*/ 532422 h 552710"/>
              <a:gd name="connsiteX620" fmla="*/ 605600 w 2437522"/>
              <a:gd name="connsiteY620" fmla="*/ 528707 h 552710"/>
              <a:gd name="connsiteX621" fmla="*/ 605504 w 2437522"/>
              <a:gd name="connsiteY621" fmla="*/ 528230 h 552710"/>
              <a:gd name="connsiteX622" fmla="*/ 598551 w 2437522"/>
              <a:gd name="connsiteY622" fmla="*/ 527564 h 552710"/>
              <a:gd name="connsiteX623" fmla="*/ 589026 w 2437522"/>
              <a:gd name="connsiteY623" fmla="*/ 534517 h 552710"/>
              <a:gd name="connsiteX624" fmla="*/ 586359 w 2437522"/>
              <a:gd name="connsiteY624" fmla="*/ 536613 h 552710"/>
              <a:gd name="connsiteX625" fmla="*/ 582359 w 2437522"/>
              <a:gd name="connsiteY625" fmla="*/ 538994 h 552710"/>
              <a:gd name="connsiteX626" fmla="*/ 582168 w 2437522"/>
              <a:gd name="connsiteY626" fmla="*/ 537755 h 552710"/>
              <a:gd name="connsiteX627" fmla="*/ 581787 w 2437522"/>
              <a:gd name="connsiteY627" fmla="*/ 535470 h 552710"/>
              <a:gd name="connsiteX628" fmla="*/ 571119 w 2437522"/>
              <a:gd name="connsiteY628" fmla="*/ 530707 h 552710"/>
              <a:gd name="connsiteX629" fmla="*/ 570643 w 2437522"/>
              <a:gd name="connsiteY629" fmla="*/ 529088 h 552710"/>
              <a:gd name="connsiteX630" fmla="*/ 562451 w 2437522"/>
              <a:gd name="connsiteY630" fmla="*/ 524897 h 552710"/>
              <a:gd name="connsiteX631" fmla="*/ 557308 w 2437522"/>
              <a:gd name="connsiteY631" fmla="*/ 523468 h 552710"/>
              <a:gd name="connsiteX632" fmla="*/ 554165 w 2437522"/>
              <a:gd name="connsiteY632" fmla="*/ 527088 h 552710"/>
              <a:gd name="connsiteX633" fmla="*/ 553784 w 2437522"/>
              <a:gd name="connsiteY633" fmla="*/ 527469 h 552710"/>
              <a:gd name="connsiteX634" fmla="*/ 553688 w 2437522"/>
              <a:gd name="connsiteY634" fmla="*/ 529183 h 552710"/>
              <a:gd name="connsiteX635" fmla="*/ 556546 w 2437522"/>
              <a:gd name="connsiteY635" fmla="*/ 533755 h 552710"/>
              <a:gd name="connsiteX636" fmla="*/ 547402 w 2437522"/>
              <a:gd name="connsiteY636" fmla="*/ 529945 h 552710"/>
              <a:gd name="connsiteX637" fmla="*/ 547878 w 2437522"/>
              <a:gd name="connsiteY637" fmla="*/ 528802 h 552710"/>
              <a:gd name="connsiteX638" fmla="*/ 543020 w 2437522"/>
              <a:gd name="connsiteY638" fmla="*/ 524706 h 552710"/>
              <a:gd name="connsiteX639" fmla="*/ 536543 w 2437522"/>
              <a:gd name="connsiteY639" fmla="*/ 523182 h 552710"/>
              <a:gd name="connsiteX640" fmla="*/ 533876 w 2437522"/>
              <a:gd name="connsiteY640" fmla="*/ 522896 h 552710"/>
              <a:gd name="connsiteX641" fmla="*/ 520637 w 2437522"/>
              <a:gd name="connsiteY641" fmla="*/ 525278 h 552710"/>
              <a:gd name="connsiteX642" fmla="*/ 518351 w 2437522"/>
              <a:gd name="connsiteY642" fmla="*/ 524230 h 552710"/>
              <a:gd name="connsiteX643" fmla="*/ 515493 w 2437522"/>
              <a:gd name="connsiteY643" fmla="*/ 522896 h 552710"/>
              <a:gd name="connsiteX644" fmla="*/ 506825 w 2437522"/>
              <a:gd name="connsiteY644" fmla="*/ 524611 h 552710"/>
              <a:gd name="connsiteX645" fmla="*/ 495300 w 2437522"/>
              <a:gd name="connsiteY645" fmla="*/ 522896 h 552710"/>
              <a:gd name="connsiteX646" fmla="*/ 487204 w 2437522"/>
              <a:gd name="connsiteY646" fmla="*/ 522992 h 552710"/>
              <a:gd name="connsiteX647" fmla="*/ 476631 w 2437522"/>
              <a:gd name="connsiteY647" fmla="*/ 523944 h 552710"/>
              <a:gd name="connsiteX648" fmla="*/ 463963 w 2437522"/>
              <a:gd name="connsiteY648" fmla="*/ 524135 h 552710"/>
              <a:gd name="connsiteX649" fmla="*/ 459200 w 2437522"/>
              <a:gd name="connsiteY649" fmla="*/ 525278 h 552710"/>
              <a:gd name="connsiteX650" fmla="*/ 455867 w 2437522"/>
              <a:gd name="connsiteY650" fmla="*/ 526040 h 552710"/>
              <a:gd name="connsiteX651" fmla="*/ 443675 w 2437522"/>
              <a:gd name="connsiteY651" fmla="*/ 525373 h 552710"/>
              <a:gd name="connsiteX652" fmla="*/ 427482 w 2437522"/>
              <a:gd name="connsiteY652" fmla="*/ 528421 h 552710"/>
              <a:gd name="connsiteX653" fmla="*/ 407099 w 2437522"/>
              <a:gd name="connsiteY653" fmla="*/ 527754 h 552710"/>
              <a:gd name="connsiteX654" fmla="*/ 402431 w 2437522"/>
              <a:gd name="connsiteY654" fmla="*/ 525659 h 552710"/>
              <a:gd name="connsiteX655" fmla="*/ 399002 w 2437522"/>
              <a:gd name="connsiteY655" fmla="*/ 524039 h 552710"/>
              <a:gd name="connsiteX656" fmla="*/ 385763 w 2437522"/>
              <a:gd name="connsiteY656" fmla="*/ 527183 h 552710"/>
              <a:gd name="connsiteX657" fmla="*/ 376523 w 2437522"/>
              <a:gd name="connsiteY657" fmla="*/ 527278 h 552710"/>
              <a:gd name="connsiteX658" fmla="*/ 365474 w 2437522"/>
              <a:gd name="connsiteY658" fmla="*/ 527849 h 552710"/>
              <a:gd name="connsiteX659" fmla="*/ 362426 w 2437522"/>
              <a:gd name="connsiteY659" fmla="*/ 526611 h 552710"/>
              <a:gd name="connsiteX660" fmla="*/ 356330 w 2437522"/>
              <a:gd name="connsiteY660" fmla="*/ 527278 h 552710"/>
              <a:gd name="connsiteX661" fmla="*/ 354997 w 2437522"/>
              <a:gd name="connsiteY661" fmla="*/ 526421 h 552710"/>
              <a:gd name="connsiteX662" fmla="*/ 354044 w 2437522"/>
              <a:gd name="connsiteY662" fmla="*/ 525849 h 552710"/>
              <a:gd name="connsiteX663" fmla="*/ 350425 w 2437522"/>
              <a:gd name="connsiteY663" fmla="*/ 526516 h 552710"/>
              <a:gd name="connsiteX664" fmla="*/ 346329 w 2437522"/>
              <a:gd name="connsiteY664" fmla="*/ 527754 h 552710"/>
              <a:gd name="connsiteX665" fmla="*/ 341090 w 2437522"/>
              <a:gd name="connsiteY665" fmla="*/ 528802 h 552710"/>
              <a:gd name="connsiteX666" fmla="*/ 332232 w 2437522"/>
              <a:gd name="connsiteY666" fmla="*/ 530612 h 552710"/>
              <a:gd name="connsiteX667" fmla="*/ 328708 w 2437522"/>
              <a:gd name="connsiteY667" fmla="*/ 529469 h 552710"/>
              <a:gd name="connsiteX668" fmla="*/ 323279 w 2437522"/>
              <a:gd name="connsiteY668" fmla="*/ 527373 h 552710"/>
              <a:gd name="connsiteX669" fmla="*/ 315849 w 2437522"/>
              <a:gd name="connsiteY669" fmla="*/ 526516 h 552710"/>
              <a:gd name="connsiteX670" fmla="*/ 313277 w 2437522"/>
              <a:gd name="connsiteY670" fmla="*/ 525945 h 552710"/>
              <a:gd name="connsiteX671" fmla="*/ 304705 w 2437522"/>
              <a:gd name="connsiteY671" fmla="*/ 526706 h 552710"/>
              <a:gd name="connsiteX672" fmla="*/ 302324 w 2437522"/>
              <a:gd name="connsiteY672" fmla="*/ 529945 h 552710"/>
              <a:gd name="connsiteX673" fmla="*/ 297847 w 2437522"/>
              <a:gd name="connsiteY673" fmla="*/ 524611 h 552710"/>
              <a:gd name="connsiteX674" fmla="*/ 293751 w 2437522"/>
              <a:gd name="connsiteY674" fmla="*/ 526421 h 552710"/>
              <a:gd name="connsiteX675" fmla="*/ 288893 w 2437522"/>
              <a:gd name="connsiteY675" fmla="*/ 522515 h 552710"/>
              <a:gd name="connsiteX676" fmla="*/ 282607 w 2437522"/>
              <a:gd name="connsiteY676" fmla="*/ 526516 h 552710"/>
              <a:gd name="connsiteX677" fmla="*/ 278035 w 2437522"/>
              <a:gd name="connsiteY677" fmla="*/ 526611 h 552710"/>
              <a:gd name="connsiteX678" fmla="*/ 276892 w 2437522"/>
              <a:gd name="connsiteY678" fmla="*/ 525754 h 552710"/>
              <a:gd name="connsiteX679" fmla="*/ 270891 w 2437522"/>
              <a:gd name="connsiteY679" fmla="*/ 527183 h 552710"/>
              <a:gd name="connsiteX680" fmla="*/ 270510 w 2437522"/>
              <a:gd name="connsiteY680" fmla="*/ 527278 h 552710"/>
              <a:gd name="connsiteX681" fmla="*/ 261652 w 2437522"/>
              <a:gd name="connsiteY681" fmla="*/ 524325 h 552710"/>
              <a:gd name="connsiteX682" fmla="*/ 259080 w 2437522"/>
              <a:gd name="connsiteY682" fmla="*/ 525373 h 552710"/>
              <a:gd name="connsiteX683" fmla="*/ 250603 w 2437522"/>
              <a:gd name="connsiteY683" fmla="*/ 524992 h 552710"/>
              <a:gd name="connsiteX684" fmla="*/ 243269 w 2437522"/>
              <a:gd name="connsiteY684" fmla="*/ 525659 h 552710"/>
              <a:gd name="connsiteX685" fmla="*/ 232220 w 2437522"/>
              <a:gd name="connsiteY685" fmla="*/ 525564 h 552710"/>
              <a:gd name="connsiteX686" fmla="*/ 230600 w 2437522"/>
              <a:gd name="connsiteY686" fmla="*/ 526421 h 552710"/>
              <a:gd name="connsiteX687" fmla="*/ 229648 w 2437522"/>
              <a:gd name="connsiteY687" fmla="*/ 526897 h 552710"/>
              <a:gd name="connsiteX688" fmla="*/ 222980 w 2437522"/>
              <a:gd name="connsiteY688" fmla="*/ 523849 h 552710"/>
              <a:gd name="connsiteX689" fmla="*/ 210503 w 2437522"/>
              <a:gd name="connsiteY689" fmla="*/ 524706 h 552710"/>
              <a:gd name="connsiteX690" fmla="*/ 204502 w 2437522"/>
              <a:gd name="connsiteY690" fmla="*/ 522896 h 552710"/>
              <a:gd name="connsiteX691" fmla="*/ 198311 w 2437522"/>
              <a:gd name="connsiteY691" fmla="*/ 522230 h 552710"/>
              <a:gd name="connsiteX692" fmla="*/ 197739 w 2437522"/>
              <a:gd name="connsiteY692" fmla="*/ 522801 h 552710"/>
              <a:gd name="connsiteX693" fmla="*/ 195739 w 2437522"/>
              <a:gd name="connsiteY693" fmla="*/ 524802 h 552710"/>
              <a:gd name="connsiteX694" fmla="*/ 190214 w 2437522"/>
              <a:gd name="connsiteY694" fmla="*/ 522706 h 552710"/>
              <a:gd name="connsiteX695" fmla="*/ 190310 w 2437522"/>
              <a:gd name="connsiteY695" fmla="*/ 521754 h 552710"/>
              <a:gd name="connsiteX696" fmla="*/ 192786 w 2437522"/>
              <a:gd name="connsiteY696" fmla="*/ 518705 h 552710"/>
              <a:gd name="connsiteX697" fmla="*/ 187071 w 2437522"/>
              <a:gd name="connsiteY697" fmla="*/ 518801 h 552710"/>
              <a:gd name="connsiteX698" fmla="*/ 182404 w 2437522"/>
              <a:gd name="connsiteY698" fmla="*/ 519944 h 552710"/>
              <a:gd name="connsiteX699" fmla="*/ 182309 w 2437522"/>
              <a:gd name="connsiteY699" fmla="*/ 518610 h 552710"/>
              <a:gd name="connsiteX700" fmla="*/ 181451 w 2437522"/>
              <a:gd name="connsiteY700" fmla="*/ 516896 h 552710"/>
              <a:gd name="connsiteX701" fmla="*/ 179356 w 2437522"/>
              <a:gd name="connsiteY701" fmla="*/ 517181 h 552710"/>
              <a:gd name="connsiteX702" fmla="*/ 176213 w 2437522"/>
              <a:gd name="connsiteY702" fmla="*/ 514324 h 552710"/>
              <a:gd name="connsiteX703" fmla="*/ 172498 w 2437522"/>
              <a:gd name="connsiteY703" fmla="*/ 515181 h 552710"/>
              <a:gd name="connsiteX704" fmla="*/ 171831 w 2437522"/>
              <a:gd name="connsiteY704" fmla="*/ 515372 h 552710"/>
              <a:gd name="connsiteX705" fmla="*/ 166402 w 2437522"/>
              <a:gd name="connsiteY705" fmla="*/ 515181 h 552710"/>
              <a:gd name="connsiteX706" fmla="*/ 152305 w 2437522"/>
              <a:gd name="connsiteY706" fmla="*/ 514514 h 552710"/>
              <a:gd name="connsiteX707" fmla="*/ 139160 w 2437522"/>
              <a:gd name="connsiteY707" fmla="*/ 511657 h 552710"/>
              <a:gd name="connsiteX708" fmla="*/ 130397 w 2437522"/>
              <a:gd name="connsiteY708" fmla="*/ 510800 h 552710"/>
              <a:gd name="connsiteX709" fmla="*/ 118682 w 2437522"/>
              <a:gd name="connsiteY709" fmla="*/ 507656 h 552710"/>
              <a:gd name="connsiteX710" fmla="*/ 118586 w 2437522"/>
              <a:gd name="connsiteY710" fmla="*/ 507466 h 552710"/>
              <a:gd name="connsiteX711" fmla="*/ 113919 w 2437522"/>
              <a:gd name="connsiteY711" fmla="*/ 501751 h 552710"/>
              <a:gd name="connsiteX712" fmla="*/ 97536 w 2437522"/>
              <a:gd name="connsiteY712" fmla="*/ 499751 h 552710"/>
              <a:gd name="connsiteX713" fmla="*/ 90107 w 2437522"/>
              <a:gd name="connsiteY713" fmla="*/ 499465 h 552710"/>
              <a:gd name="connsiteX714" fmla="*/ 69818 w 2437522"/>
              <a:gd name="connsiteY714" fmla="*/ 500322 h 552710"/>
              <a:gd name="connsiteX715" fmla="*/ 68771 w 2437522"/>
              <a:gd name="connsiteY715" fmla="*/ 494893 h 552710"/>
              <a:gd name="connsiteX716" fmla="*/ 66104 w 2437522"/>
              <a:gd name="connsiteY716" fmla="*/ 493464 h 552710"/>
              <a:gd name="connsiteX717" fmla="*/ 63056 w 2437522"/>
              <a:gd name="connsiteY717" fmla="*/ 494893 h 552710"/>
              <a:gd name="connsiteX718" fmla="*/ 56007 w 2437522"/>
              <a:gd name="connsiteY718" fmla="*/ 491178 h 552710"/>
              <a:gd name="connsiteX719" fmla="*/ 48387 w 2437522"/>
              <a:gd name="connsiteY719" fmla="*/ 487845 h 552710"/>
              <a:gd name="connsiteX720" fmla="*/ 41434 w 2437522"/>
              <a:gd name="connsiteY720" fmla="*/ 486130 h 552710"/>
              <a:gd name="connsiteX721" fmla="*/ 38100 w 2437522"/>
              <a:gd name="connsiteY721" fmla="*/ 484320 h 552710"/>
              <a:gd name="connsiteX722" fmla="*/ 37147 w 2437522"/>
              <a:gd name="connsiteY722" fmla="*/ 483368 h 552710"/>
              <a:gd name="connsiteX723" fmla="*/ 33814 w 2437522"/>
              <a:gd name="connsiteY723" fmla="*/ 483177 h 552710"/>
              <a:gd name="connsiteX724" fmla="*/ 24194 w 2437522"/>
              <a:gd name="connsiteY724" fmla="*/ 485082 h 552710"/>
              <a:gd name="connsiteX725" fmla="*/ 21812 w 2437522"/>
              <a:gd name="connsiteY725" fmla="*/ 481463 h 552710"/>
              <a:gd name="connsiteX726" fmla="*/ 22860 w 2437522"/>
              <a:gd name="connsiteY726" fmla="*/ 478605 h 552710"/>
              <a:gd name="connsiteX727" fmla="*/ 28480 w 2437522"/>
              <a:gd name="connsiteY727" fmla="*/ 476986 h 552710"/>
              <a:gd name="connsiteX728" fmla="*/ 28575 w 2437522"/>
              <a:gd name="connsiteY728" fmla="*/ 474033 h 552710"/>
              <a:gd name="connsiteX729" fmla="*/ 26956 w 2437522"/>
              <a:gd name="connsiteY729" fmla="*/ 472605 h 552710"/>
              <a:gd name="connsiteX730" fmla="*/ 34195 w 2437522"/>
              <a:gd name="connsiteY730" fmla="*/ 466889 h 552710"/>
              <a:gd name="connsiteX731" fmla="*/ 36767 w 2437522"/>
              <a:gd name="connsiteY731" fmla="*/ 457555 h 552710"/>
              <a:gd name="connsiteX732" fmla="*/ 34862 w 2437522"/>
              <a:gd name="connsiteY732" fmla="*/ 457746 h 552710"/>
              <a:gd name="connsiteX733" fmla="*/ 32671 w 2437522"/>
              <a:gd name="connsiteY733" fmla="*/ 457936 h 552710"/>
              <a:gd name="connsiteX734" fmla="*/ 24670 w 2437522"/>
              <a:gd name="connsiteY734" fmla="*/ 457555 h 552710"/>
              <a:gd name="connsiteX735" fmla="*/ 23908 w 2437522"/>
              <a:gd name="connsiteY735" fmla="*/ 444982 h 552710"/>
              <a:gd name="connsiteX736" fmla="*/ 26194 w 2437522"/>
              <a:gd name="connsiteY736" fmla="*/ 432790 h 552710"/>
              <a:gd name="connsiteX737" fmla="*/ 21527 w 2437522"/>
              <a:gd name="connsiteY737" fmla="*/ 436029 h 552710"/>
              <a:gd name="connsiteX738" fmla="*/ 19050 w 2437522"/>
              <a:gd name="connsiteY738" fmla="*/ 432885 h 552710"/>
              <a:gd name="connsiteX739" fmla="*/ 17812 w 2437522"/>
              <a:gd name="connsiteY739" fmla="*/ 431266 h 552710"/>
              <a:gd name="connsiteX740" fmla="*/ 21050 w 2437522"/>
              <a:gd name="connsiteY740" fmla="*/ 425265 h 552710"/>
              <a:gd name="connsiteX741" fmla="*/ 18764 w 2437522"/>
              <a:gd name="connsiteY741" fmla="*/ 424408 h 552710"/>
              <a:gd name="connsiteX742" fmla="*/ 17526 w 2437522"/>
              <a:gd name="connsiteY742" fmla="*/ 423932 h 552710"/>
              <a:gd name="connsiteX743" fmla="*/ 13716 w 2437522"/>
              <a:gd name="connsiteY743" fmla="*/ 423265 h 552710"/>
              <a:gd name="connsiteX744" fmla="*/ 13907 w 2437522"/>
              <a:gd name="connsiteY744" fmla="*/ 421931 h 552710"/>
              <a:gd name="connsiteX745" fmla="*/ 14383 w 2437522"/>
              <a:gd name="connsiteY745" fmla="*/ 418121 h 552710"/>
              <a:gd name="connsiteX746" fmla="*/ 10287 w 2437522"/>
              <a:gd name="connsiteY746" fmla="*/ 408311 h 552710"/>
              <a:gd name="connsiteX747" fmla="*/ 16478 w 2437522"/>
              <a:gd name="connsiteY747" fmla="*/ 399643 h 552710"/>
              <a:gd name="connsiteX748" fmla="*/ 17526 w 2437522"/>
              <a:gd name="connsiteY748" fmla="*/ 390118 h 552710"/>
              <a:gd name="connsiteX749" fmla="*/ 15907 w 2437522"/>
              <a:gd name="connsiteY749" fmla="*/ 391261 h 552710"/>
              <a:gd name="connsiteX750" fmla="*/ 14478 w 2437522"/>
              <a:gd name="connsiteY750" fmla="*/ 392595 h 552710"/>
              <a:gd name="connsiteX751" fmla="*/ 5906 w 2437522"/>
              <a:gd name="connsiteY751" fmla="*/ 388594 h 552710"/>
              <a:gd name="connsiteX752" fmla="*/ 7334 w 2437522"/>
              <a:gd name="connsiteY752" fmla="*/ 385832 h 552710"/>
              <a:gd name="connsiteX753" fmla="*/ 8287 w 2437522"/>
              <a:gd name="connsiteY753" fmla="*/ 382974 h 552710"/>
              <a:gd name="connsiteX754" fmla="*/ 12764 w 2437522"/>
              <a:gd name="connsiteY754" fmla="*/ 377164 h 552710"/>
              <a:gd name="connsiteX755" fmla="*/ 18383 w 2437522"/>
              <a:gd name="connsiteY755" fmla="*/ 376973 h 552710"/>
              <a:gd name="connsiteX756" fmla="*/ 18955 w 2437522"/>
              <a:gd name="connsiteY756" fmla="*/ 376116 h 552710"/>
              <a:gd name="connsiteX757" fmla="*/ 18383 w 2437522"/>
              <a:gd name="connsiteY757" fmla="*/ 374021 h 552710"/>
              <a:gd name="connsiteX758" fmla="*/ 18288 w 2437522"/>
              <a:gd name="connsiteY758" fmla="*/ 373163 h 552710"/>
              <a:gd name="connsiteX759" fmla="*/ 20479 w 2437522"/>
              <a:gd name="connsiteY759" fmla="*/ 368877 h 552710"/>
              <a:gd name="connsiteX760" fmla="*/ 23717 w 2437522"/>
              <a:gd name="connsiteY760" fmla="*/ 367734 h 552710"/>
              <a:gd name="connsiteX761" fmla="*/ 24479 w 2437522"/>
              <a:gd name="connsiteY761" fmla="*/ 361924 h 552710"/>
              <a:gd name="connsiteX762" fmla="*/ 19812 w 2437522"/>
              <a:gd name="connsiteY762" fmla="*/ 358209 h 552710"/>
              <a:gd name="connsiteX763" fmla="*/ 19241 w 2437522"/>
              <a:gd name="connsiteY763" fmla="*/ 357162 h 552710"/>
              <a:gd name="connsiteX764" fmla="*/ 20098 w 2437522"/>
              <a:gd name="connsiteY764" fmla="*/ 354018 h 552710"/>
              <a:gd name="connsiteX765" fmla="*/ 42196 w 2437522"/>
              <a:gd name="connsiteY765" fmla="*/ 350018 h 552710"/>
              <a:gd name="connsiteX766" fmla="*/ 48959 w 2437522"/>
              <a:gd name="connsiteY766" fmla="*/ 349065 h 552710"/>
              <a:gd name="connsiteX767" fmla="*/ 53721 w 2437522"/>
              <a:gd name="connsiteY767" fmla="*/ 352971 h 552710"/>
              <a:gd name="connsiteX768" fmla="*/ 55150 w 2437522"/>
              <a:gd name="connsiteY768" fmla="*/ 356971 h 552710"/>
              <a:gd name="connsiteX769" fmla="*/ 59055 w 2437522"/>
              <a:gd name="connsiteY769" fmla="*/ 351351 h 552710"/>
              <a:gd name="connsiteX770" fmla="*/ 59246 w 2437522"/>
              <a:gd name="connsiteY770" fmla="*/ 349732 h 552710"/>
              <a:gd name="connsiteX771" fmla="*/ 62198 w 2437522"/>
              <a:gd name="connsiteY771" fmla="*/ 334968 h 552710"/>
              <a:gd name="connsiteX772" fmla="*/ 62484 w 2437522"/>
              <a:gd name="connsiteY772" fmla="*/ 333921 h 552710"/>
              <a:gd name="connsiteX773" fmla="*/ 67532 w 2437522"/>
              <a:gd name="connsiteY773" fmla="*/ 331635 h 552710"/>
              <a:gd name="connsiteX774" fmla="*/ 72676 w 2437522"/>
              <a:gd name="connsiteY774" fmla="*/ 328301 h 552710"/>
              <a:gd name="connsiteX775" fmla="*/ 80201 w 2437522"/>
              <a:gd name="connsiteY775" fmla="*/ 327253 h 552710"/>
              <a:gd name="connsiteX776" fmla="*/ 83630 w 2437522"/>
              <a:gd name="connsiteY776" fmla="*/ 324491 h 552710"/>
              <a:gd name="connsiteX777" fmla="*/ 88487 w 2437522"/>
              <a:gd name="connsiteY777" fmla="*/ 326872 h 552710"/>
              <a:gd name="connsiteX778" fmla="*/ 92297 w 2437522"/>
              <a:gd name="connsiteY778" fmla="*/ 325920 h 552710"/>
              <a:gd name="connsiteX779" fmla="*/ 97060 w 2437522"/>
              <a:gd name="connsiteY779" fmla="*/ 321824 h 552710"/>
              <a:gd name="connsiteX780" fmla="*/ 104680 w 2437522"/>
              <a:gd name="connsiteY780" fmla="*/ 320014 h 552710"/>
              <a:gd name="connsiteX781" fmla="*/ 105442 w 2437522"/>
              <a:gd name="connsiteY781" fmla="*/ 317347 h 552710"/>
              <a:gd name="connsiteX782" fmla="*/ 106204 w 2437522"/>
              <a:gd name="connsiteY782" fmla="*/ 317633 h 552710"/>
              <a:gd name="connsiteX783" fmla="*/ 113633 w 2437522"/>
              <a:gd name="connsiteY783" fmla="*/ 316299 h 552710"/>
              <a:gd name="connsiteX784" fmla="*/ 113633 w 2437522"/>
              <a:gd name="connsiteY784" fmla="*/ 316204 h 552710"/>
              <a:gd name="connsiteX785" fmla="*/ 118682 w 2437522"/>
              <a:gd name="connsiteY785" fmla="*/ 317061 h 552710"/>
              <a:gd name="connsiteX786" fmla="*/ 128207 w 2437522"/>
              <a:gd name="connsiteY786" fmla="*/ 315442 h 552710"/>
              <a:gd name="connsiteX787" fmla="*/ 138017 w 2437522"/>
              <a:gd name="connsiteY787" fmla="*/ 315823 h 552710"/>
              <a:gd name="connsiteX788" fmla="*/ 143351 w 2437522"/>
              <a:gd name="connsiteY788" fmla="*/ 311061 h 552710"/>
              <a:gd name="connsiteX789" fmla="*/ 138398 w 2437522"/>
              <a:gd name="connsiteY789" fmla="*/ 303440 h 552710"/>
              <a:gd name="connsiteX790" fmla="*/ 129921 w 2437522"/>
              <a:gd name="connsiteY790" fmla="*/ 292963 h 552710"/>
              <a:gd name="connsiteX791" fmla="*/ 129064 w 2437522"/>
              <a:gd name="connsiteY791" fmla="*/ 288581 h 552710"/>
              <a:gd name="connsiteX792" fmla="*/ 129159 w 2437522"/>
              <a:gd name="connsiteY792" fmla="*/ 287057 h 552710"/>
              <a:gd name="connsiteX793" fmla="*/ 129254 w 2437522"/>
              <a:gd name="connsiteY793" fmla="*/ 283629 h 552710"/>
              <a:gd name="connsiteX794" fmla="*/ 122015 w 2437522"/>
              <a:gd name="connsiteY794" fmla="*/ 281533 h 552710"/>
              <a:gd name="connsiteX795" fmla="*/ 121158 w 2437522"/>
              <a:gd name="connsiteY795" fmla="*/ 280390 h 552710"/>
              <a:gd name="connsiteX796" fmla="*/ 119253 w 2437522"/>
              <a:gd name="connsiteY796" fmla="*/ 277818 h 552710"/>
              <a:gd name="connsiteX797" fmla="*/ 119348 w 2437522"/>
              <a:gd name="connsiteY797" fmla="*/ 266960 h 552710"/>
              <a:gd name="connsiteX798" fmla="*/ 118586 w 2437522"/>
              <a:gd name="connsiteY798" fmla="*/ 264102 h 552710"/>
              <a:gd name="connsiteX799" fmla="*/ 118396 w 2437522"/>
              <a:gd name="connsiteY799" fmla="*/ 263245 h 552710"/>
              <a:gd name="connsiteX800" fmla="*/ 124206 w 2437522"/>
              <a:gd name="connsiteY800" fmla="*/ 263721 h 552710"/>
              <a:gd name="connsiteX801" fmla="*/ 135827 w 2437522"/>
              <a:gd name="connsiteY801" fmla="*/ 262102 h 552710"/>
              <a:gd name="connsiteX802" fmla="*/ 133445 w 2437522"/>
              <a:gd name="connsiteY802" fmla="*/ 258959 h 552710"/>
              <a:gd name="connsiteX803" fmla="*/ 132588 w 2437522"/>
              <a:gd name="connsiteY803" fmla="*/ 259340 h 552710"/>
              <a:gd name="connsiteX804" fmla="*/ 130683 w 2437522"/>
              <a:gd name="connsiteY804" fmla="*/ 260292 h 552710"/>
              <a:gd name="connsiteX805" fmla="*/ 127064 w 2437522"/>
              <a:gd name="connsiteY805" fmla="*/ 260292 h 552710"/>
              <a:gd name="connsiteX806" fmla="*/ 127445 w 2437522"/>
              <a:gd name="connsiteY806" fmla="*/ 259149 h 552710"/>
              <a:gd name="connsiteX807" fmla="*/ 127826 w 2437522"/>
              <a:gd name="connsiteY807" fmla="*/ 258006 h 552710"/>
              <a:gd name="connsiteX808" fmla="*/ 127254 w 2437522"/>
              <a:gd name="connsiteY808" fmla="*/ 256006 h 552710"/>
              <a:gd name="connsiteX809" fmla="*/ 122206 w 2437522"/>
              <a:gd name="connsiteY809" fmla="*/ 256101 h 552710"/>
              <a:gd name="connsiteX810" fmla="*/ 124682 w 2437522"/>
              <a:gd name="connsiteY810" fmla="*/ 247148 h 552710"/>
              <a:gd name="connsiteX811" fmla="*/ 128588 w 2437522"/>
              <a:gd name="connsiteY811" fmla="*/ 246481 h 552710"/>
              <a:gd name="connsiteX812" fmla="*/ 130778 w 2437522"/>
              <a:gd name="connsiteY812" fmla="*/ 245814 h 552710"/>
              <a:gd name="connsiteX813" fmla="*/ 130112 w 2437522"/>
              <a:gd name="connsiteY813" fmla="*/ 239337 h 552710"/>
              <a:gd name="connsiteX814" fmla="*/ 138398 w 2437522"/>
              <a:gd name="connsiteY814" fmla="*/ 233241 h 552710"/>
              <a:gd name="connsiteX815" fmla="*/ 129540 w 2437522"/>
              <a:gd name="connsiteY815" fmla="*/ 233241 h 552710"/>
              <a:gd name="connsiteX816" fmla="*/ 115253 w 2437522"/>
              <a:gd name="connsiteY816" fmla="*/ 228669 h 552710"/>
              <a:gd name="connsiteX817" fmla="*/ 109157 w 2437522"/>
              <a:gd name="connsiteY817" fmla="*/ 229622 h 552710"/>
              <a:gd name="connsiteX818" fmla="*/ 105347 w 2437522"/>
              <a:gd name="connsiteY818" fmla="*/ 226764 h 552710"/>
              <a:gd name="connsiteX819" fmla="*/ 104299 w 2437522"/>
              <a:gd name="connsiteY819" fmla="*/ 223812 h 552710"/>
              <a:gd name="connsiteX820" fmla="*/ 96679 w 2437522"/>
              <a:gd name="connsiteY820" fmla="*/ 225907 h 552710"/>
              <a:gd name="connsiteX821" fmla="*/ 84963 w 2437522"/>
              <a:gd name="connsiteY821" fmla="*/ 221049 h 552710"/>
              <a:gd name="connsiteX822" fmla="*/ 85154 w 2437522"/>
              <a:gd name="connsiteY822" fmla="*/ 220859 h 552710"/>
              <a:gd name="connsiteX823" fmla="*/ 87249 w 2437522"/>
              <a:gd name="connsiteY823" fmla="*/ 218478 h 552710"/>
              <a:gd name="connsiteX824" fmla="*/ 83725 w 2437522"/>
              <a:gd name="connsiteY824" fmla="*/ 213144 h 552710"/>
              <a:gd name="connsiteX825" fmla="*/ 80486 w 2437522"/>
              <a:gd name="connsiteY825" fmla="*/ 212572 h 552710"/>
              <a:gd name="connsiteX826" fmla="*/ 79724 w 2437522"/>
              <a:gd name="connsiteY826" fmla="*/ 213048 h 552710"/>
              <a:gd name="connsiteX827" fmla="*/ 78677 w 2437522"/>
              <a:gd name="connsiteY827" fmla="*/ 213810 h 552710"/>
              <a:gd name="connsiteX828" fmla="*/ 72581 w 2437522"/>
              <a:gd name="connsiteY828" fmla="*/ 216191 h 552710"/>
              <a:gd name="connsiteX829" fmla="*/ 63151 w 2437522"/>
              <a:gd name="connsiteY829" fmla="*/ 217144 h 552710"/>
              <a:gd name="connsiteX830" fmla="*/ 61151 w 2437522"/>
              <a:gd name="connsiteY830" fmla="*/ 211238 h 552710"/>
              <a:gd name="connsiteX831" fmla="*/ 72771 w 2437522"/>
              <a:gd name="connsiteY831" fmla="*/ 212286 h 552710"/>
              <a:gd name="connsiteX832" fmla="*/ 73247 w 2437522"/>
              <a:gd name="connsiteY832" fmla="*/ 210762 h 552710"/>
              <a:gd name="connsiteX833" fmla="*/ 71247 w 2437522"/>
              <a:gd name="connsiteY833" fmla="*/ 205238 h 552710"/>
              <a:gd name="connsiteX834" fmla="*/ 57912 w 2437522"/>
              <a:gd name="connsiteY834" fmla="*/ 204762 h 552710"/>
              <a:gd name="connsiteX835" fmla="*/ 57626 w 2437522"/>
              <a:gd name="connsiteY835" fmla="*/ 190569 h 552710"/>
              <a:gd name="connsiteX836" fmla="*/ 51911 w 2437522"/>
              <a:gd name="connsiteY836" fmla="*/ 193427 h 552710"/>
              <a:gd name="connsiteX837" fmla="*/ 49816 w 2437522"/>
              <a:gd name="connsiteY837" fmla="*/ 191712 h 552710"/>
              <a:gd name="connsiteX838" fmla="*/ 47816 w 2437522"/>
              <a:gd name="connsiteY838" fmla="*/ 188379 h 552710"/>
              <a:gd name="connsiteX839" fmla="*/ 50578 w 2437522"/>
              <a:gd name="connsiteY839" fmla="*/ 180187 h 552710"/>
              <a:gd name="connsiteX840" fmla="*/ 50864 w 2437522"/>
              <a:gd name="connsiteY840" fmla="*/ 178949 h 552710"/>
              <a:gd name="connsiteX841" fmla="*/ 51054 w 2437522"/>
              <a:gd name="connsiteY841" fmla="*/ 177806 h 552710"/>
              <a:gd name="connsiteX842" fmla="*/ 48101 w 2437522"/>
              <a:gd name="connsiteY842" fmla="*/ 175710 h 552710"/>
              <a:gd name="connsiteX843" fmla="*/ 46958 w 2437522"/>
              <a:gd name="connsiteY843" fmla="*/ 175901 h 552710"/>
              <a:gd name="connsiteX844" fmla="*/ 46006 w 2437522"/>
              <a:gd name="connsiteY844" fmla="*/ 176091 h 552710"/>
              <a:gd name="connsiteX845" fmla="*/ 43529 w 2437522"/>
              <a:gd name="connsiteY845" fmla="*/ 175044 h 552710"/>
              <a:gd name="connsiteX846" fmla="*/ 43815 w 2437522"/>
              <a:gd name="connsiteY846" fmla="*/ 174663 h 552710"/>
              <a:gd name="connsiteX847" fmla="*/ 45625 w 2437522"/>
              <a:gd name="connsiteY847" fmla="*/ 172472 h 552710"/>
              <a:gd name="connsiteX848" fmla="*/ 44863 w 2437522"/>
              <a:gd name="connsiteY848" fmla="*/ 168757 h 552710"/>
              <a:gd name="connsiteX849" fmla="*/ 42863 w 2437522"/>
              <a:gd name="connsiteY849" fmla="*/ 168852 h 552710"/>
              <a:gd name="connsiteX850" fmla="*/ 39148 w 2437522"/>
              <a:gd name="connsiteY850" fmla="*/ 169138 h 552710"/>
              <a:gd name="connsiteX851" fmla="*/ 30861 w 2437522"/>
              <a:gd name="connsiteY851" fmla="*/ 166471 h 552710"/>
              <a:gd name="connsiteX852" fmla="*/ 30956 w 2437522"/>
              <a:gd name="connsiteY852" fmla="*/ 165519 h 552710"/>
              <a:gd name="connsiteX853" fmla="*/ 31718 w 2437522"/>
              <a:gd name="connsiteY853" fmla="*/ 155517 h 552710"/>
              <a:gd name="connsiteX854" fmla="*/ 20860 w 2437522"/>
              <a:gd name="connsiteY854" fmla="*/ 147326 h 552710"/>
              <a:gd name="connsiteX855" fmla="*/ 20574 w 2437522"/>
              <a:gd name="connsiteY855" fmla="*/ 146849 h 552710"/>
              <a:gd name="connsiteX856" fmla="*/ 19526 w 2437522"/>
              <a:gd name="connsiteY856" fmla="*/ 144754 h 552710"/>
              <a:gd name="connsiteX857" fmla="*/ 17431 w 2437522"/>
              <a:gd name="connsiteY857" fmla="*/ 135515 h 552710"/>
              <a:gd name="connsiteX858" fmla="*/ 15240 w 2437522"/>
              <a:gd name="connsiteY858" fmla="*/ 134753 h 552710"/>
              <a:gd name="connsiteX859" fmla="*/ 10192 w 2437522"/>
              <a:gd name="connsiteY859" fmla="*/ 125990 h 552710"/>
              <a:gd name="connsiteX860" fmla="*/ 10287 w 2437522"/>
              <a:gd name="connsiteY860" fmla="*/ 124561 h 552710"/>
              <a:gd name="connsiteX861" fmla="*/ 4096 w 2437522"/>
              <a:gd name="connsiteY861" fmla="*/ 122180 h 552710"/>
              <a:gd name="connsiteX862" fmla="*/ 6287 w 2437522"/>
              <a:gd name="connsiteY862" fmla="*/ 118846 h 552710"/>
              <a:gd name="connsiteX863" fmla="*/ 3524 w 2437522"/>
              <a:gd name="connsiteY863" fmla="*/ 114560 h 552710"/>
              <a:gd name="connsiteX864" fmla="*/ 95 w 2437522"/>
              <a:gd name="connsiteY864" fmla="*/ 114560 h 552710"/>
              <a:gd name="connsiteX865" fmla="*/ 0 w 2437522"/>
              <a:gd name="connsiteY865" fmla="*/ 113988 h 552710"/>
              <a:gd name="connsiteX866" fmla="*/ 3810 w 2437522"/>
              <a:gd name="connsiteY866" fmla="*/ 111988 h 552710"/>
              <a:gd name="connsiteX867" fmla="*/ 667 w 2437522"/>
              <a:gd name="connsiteY867" fmla="*/ 105321 h 552710"/>
              <a:gd name="connsiteX868" fmla="*/ 1524 w 2437522"/>
              <a:gd name="connsiteY868" fmla="*/ 101606 h 552710"/>
              <a:gd name="connsiteX869" fmla="*/ 2381 w 2437522"/>
              <a:gd name="connsiteY869" fmla="*/ 98844 h 552710"/>
              <a:gd name="connsiteX870" fmla="*/ 2286 w 2437522"/>
              <a:gd name="connsiteY870" fmla="*/ 97796 h 552710"/>
              <a:gd name="connsiteX871" fmla="*/ 2667 w 2437522"/>
              <a:gd name="connsiteY871" fmla="*/ 96177 h 552710"/>
              <a:gd name="connsiteX872" fmla="*/ 9811 w 2437522"/>
              <a:gd name="connsiteY872" fmla="*/ 94367 h 552710"/>
              <a:gd name="connsiteX873" fmla="*/ 10287 w 2437522"/>
              <a:gd name="connsiteY873" fmla="*/ 86937 h 552710"/>
              <a:gd name="connsiteX874" fmla="*/ 10573 w 2437522"/>
              <a:gd name="connsiteY874" fmla="*/ 87128 h 552710"/>
              <a:gd name="connsiteX875" fmla="*/ 19907 w 2437522"/>
              <a:gd name="connsiteY875" fmla="*/ 86556 h 552710"/>
              <a:gd name="connsiteX876" fmla="*/ 22479 w 2437522"/>
              <a:gd name="connsiteY876" fmla="*/ 83508 h 552710"/>
              <a:gd name="connsiteX877" fmla="*/ 27908 w 2437522"/>
              <a:gd name="connsiteY877" fmla="*/ 85318 h 552710"/>
              <a:gd name="connsiteX878" fmla="*/ 36767 w 2437522"/>
              <a:gd name="connsiteY878" fmla="*/ 79127 h 552710"/>
              <a:gd name="connsiteX879" fmla="*/ 39719 w 2437522"/>
              <a:gd name="connsiteY879" fmla="*/ 84270 h 552710"/>
              <a:gd name="connsiteX880" fmla="*/ 41243 w 2437522"/>
              <a:gd name="connsiteY880" fmla="*/ 86937 h 552710"/>
              <a:gd name="connsiteX881" fmla="*/ 47339 w 2437522"/>
              <a:gd name="connsiteY881" fmla="*/ 81032 h 552710"/>
              <a:gd name="connsiteX882" fmla="*/ 44672 w 2437522"/>
              <a:gd name="connsiteY882" fmla="*/ 78746 h 552710"/>
              <a:gd name="connsiteX883" fmla="*/ 44863 w 2437522"/>
              <a:gd name="connsiteY883" fmla="*/ 78746 h 552710"/>
              <a:gd name="connsiteX884" fmla="*/ 50959 w 2437522"/>
              <a:gd name="connsiteY884" fmla="*/ 79222 h 552710"/>
              <a:gd name="connsiteX885" fmla="*/ 51911 w 2437522"/>
              <a:gd name="connsiteY885" fmla="*/ 79317 h 552710"/>
              <a:gd name="connsiteX886" fmla="*/ 54578 w 2437522"/>
              <a:gd name="connsiteY886" fmla="*/ 78174 h 552710"/>
              <a:gd name="connsiteX887" fmla="*/ 58865 w 2437522"/>
              <a:gd name="connsiteY887" fmla="*/ 77127 h 552710"/>
              <a:gd name="connsiteX888" fmla="*/ 61817 w 2437522"/>
              <a:gd name="connsiteY888" fmla="*/ 75793 h 552710"/>
              <a:gd name="connsiteX889" fmla="*/ 68199 w 2437522"/>
              <a:gd name="connsiteY889" fmla="*/ 75221 h 552710"/>
              <a:gd name="connsiteX890" fmla="*/ 69723 w 2437522"/>
              <a:gd name="connsiteY890" fmla="*/ 73793 h 552710"/>
              <a:gd name="connsiteX891" fmla="*/ 70580 w 2437522"/>
              <a:gd name="connsiteY891" fmla="*/ 73031 h 552710"/>
              <a:gd name="connsiteX892" fmla="*/ 77724 w 2437522"/>
              <a:gd name="connsiteY892" fmla="*/ 74269 h 552710"/>
              <a:gd name="connsiteX893" fmla="*/ 89630 w 2437522"/>
              <a:gd name="connsiteY893" fmla="*/ 74079 h 552710"/>
              <a:gd name="connsiteX894" fmla="*/ 97727 w 2437522"/>
              <a:gd name="connsiteY894" fmla="*/ 74460 h 552710"/>
              <a:gd name="connsiteX895" fmla="*/ 99251 w 2437522"/>
              <a:gd name="connsiteY895" fmla="*/ 72554 h 552710"/>
              <a:gd name="connsiteX896" fmla="*/ 100775 w 2437522"/>
              <a:gd name="connsiteY896" fmla="*/ 70649 h 552710"/>
              <a:gd name="connsiteX897" fmla="*/ 108585 w 2437522"/>
              <a:gd name="connsiteY897" fmla="*/ 71697 h 552710"/>
              <a:gd name="connsiteX898" fmla="*/ 115062 w 2437522"/>
              <a:gd name="connsiteY898" fmla="*/ 68745 h 552710"/>
              <a:gd name="connsiteX899" fmla="*/ 122777 w 2437522"/>
              <a:gd name="connsiteY899" fmla="*/ 70364 h 552710"/>
              <a:gd name="connsiteX900" fmla="*/ 127445 w 2437522"/>
              <a:gd name="connsiteY900" fmla="*/ 70078 h 552710"/>
              <a:gd name="connsiteX901" fmla="*/ 133541 w 2437522"/>
              <a:gd name="connsiteY901" fmla="*/ 65220 h 552710"/>
              <a:gd name="connsiteX902" fmla="*/ 140970 w 2437522"/>
              <a:gd name="connsiteY902" fmla="*/ 64458 h 552710"/>
              <a:gd name="connsiteX903" fmla="*/ 147066 w 2437522"/>
              <a:gd name="connsiteY903" fmla="*/ 65030 h 552710"/>
              <a:gd name="connsiteX904" fmla="*/ 147161 w 2437522"/>
              <a:gd name="connsiteY904" fmla="*/ 64554 h 552710"/>
              <a:gd name="connsiteX905" fmla="*/ 147542 w 2437522"/>
              <a:gd name="connsiteY905" fmla="*/ 62744 h 552710"/>
              <a:gd name="connsiteX906" fmla="*/ 157163 w 2437522"/>
              <a:gd name="connsiteY906" fmla="*/ 66078 h 552710"/>
              <a:gd name="connsiteX907" fmla="*/ 157639 w 2437522"/>
              <a:gd name="connsiteY907" fmla="*/ 61124 h 552710"/>
              <a:gd name="connsiteX908" fmla="*/ 157639 w 2437522"/>
              <a:gd name="connsiteY908" fmla="*/ 60744 h 552710"/>
              <a:gd name="connsiteX909" fmla="*/ 165735 w 2437522"/>
              <a:gd name="connsiteY909" fmla="*/ 58648 h 552710"/>
              <a:gd name="connsiteX910" fmla="*/ 184880 w 2437522"/>
              <a:gd name="connsiteY910" fmla="*/ 59601 h 552710"/>
              <a:gd name="connsiteX911" fmla="*/ 187166 w 2437522"/>
              <a:gd name="connsiteY911" fmla="*/ 60172 h 552710"/>
              <a:gd name="connsiteX912" fmla="*/ 191262 w 2437522"/>
              <a:gd name="connsiteY912" fmla="*/ 59029 h 552710"/>
              <a:gd name="connsiteX913" fmla="*/ 194120 w 2437522"/>
              <a:gd name="connsiteY913" fmla="*/ 57791 h 552710"/>
              <a:gd name="connsiteX914" fmla="*/ 202121 w 2437522"/>
              <a:gd name="connsiteY914" fmla="*/ 57505 h 552710"/>
              <a:gd name="connsiteX915" fmla="*/ 211169 w 2437522"/>
              <a:gd name="connsiteY915" fmla="*/ 55790 h 552710"/>
              <a:gd name="connsiteX916" fmla="*/ 212217 w 2437522"/>
              <a:gd name="connsiteY916" fmla="*/ 54743 h 552710"/>
              <a:gd name="connsiteX917" fmla="*/ 221552 w 2437522"/>
              <a:gd name="connsiteY917" fmla="*/ 57410 h 552710"/>
              <a:gd name="connsiteX918" fmla="*/ 228219 w 2437522"/>
              <a:gd name="connsiteY918" fmla="*/ 53886 h 552710"/>
              <a:gd name="connsiteX919" fmla="*/ 239649 w 2437522"/>
              <a:gd name="connsiteY919" fmla="*/ 55124 h 552710"/>
              <a:gd name="connsiteX920" fmla="*/ 239649 w 2437522"/>
              <a:gd name="connsiteY920" fmla="*/ 54933 h 552710"/>
              <a:gd name="connsiteX921" fmla="*/ 239459 w 2437522"/>
              <a:gd name="connsiteY921" fmla="*/ 49790 h 552710"/>
              <a:gd name="connsiteX922" fmla="*/ 253175 w 2437522"/>
              <a:gd name="connsiteY922" fmla="*/ 48647 h 552710"/>
              <a:gd name="connsiteX923" fmla="*/ 256127 w 2437522"/>
              <a:gd name="connsiteY923" fmla="*/ 52552 h 552710"/>
              <a:gd name="connsiteX924" fmla="*/ 257556 w 2437522"/>
              <a:gd name="connsiteY924" fmla="*/ 54457 h 552710"/>
              <a:gd name="connsiteX925" fmla="*/ 266510 w 2437522"/>
              <a:gd name="connsiteY925" fmla="*/ 50552 h 552710"/>
              <a:gd name="connsiteX926" fmla="*/ 268510 w 2437522"/>
              <a:gd name="connsiteY926" fmla="*/ 50171 h 552710"/>
              <a:gd name="connsiteX927" fmla="*/ 269081 w 2437522"/>
              <a:gd name="connsiteY927" fmla="*/ 50076 h 552710"/>
              <a:gd name="connsiteX928" fmla="*/ 273939 w 2437522"/>
              <a:gd name="connsiteY928" fmla="*/ 49980 h 552710"/>
              <a:gd name="connsiteX929" fmla="*/ 285179 w 2437522"/>
              <a:gd name="connsiteY929" fmla="*/ 49980 h 552710"/>
              <a:gd name="connsiteX930" fmla="*/ 293084 w 2437522"/>
              <a:gd name="connsiteY930" fmla="*/ 48742 h 552710"/>
              <a:gd name="connsiteX931" fmla="*/ 296323 w 2437522"/>
              <a:gd name="connsiteY931" fmla="*/ 49885 h 552710"/>
              <a:gd name="connsiteX932" fmla="*/ 296799 w 2437522"/>
              <a:gd name="connsiteY932" fmla="*/ 49313 h 552710"/>
              <a:gd name="connsiteX933" fmla="*/ 297371 w 2437522"/>
              <a:gd name="connsiteY933" fmla="*/ 48647 h 552710"/>
              <a:gd name="connsiteX934" fmla="*/ 298990 w 2437522"/>
              <a:gd name="connsiteY934" fmla="*/ 48361 h 552710"/>
              <a:gd name="connsiteX935" fmla="*/ 300800 w 2437522"/>
              <a:gd name="connsiteY935" fmla="*/ 50838 h 552710"/>
              <a:gd name="connsiteX936" fmla="*/ 301276 w 2437522"/>
              <a:gd name="connsiteY936" fmla="*/ 50742 h 552710"/>
              <a:gd name="connsiteX937" fmla="*/ 305086 w 2437522"/>
              <a:gd name="connsiteY937" fmla="*/ 49885 h 552710"/>
              <a:gd name="connsiteX938" fmla="*/ 314325 w 2437522"/>
              <a:gd name="connsiteY938" fmla="*/ 47885 h 552710"/>
              <a:gd name="connsiteX939" fmla="*/ 314897 w 2437522"/>
              <a:gd name="connsiteY939" fmla="*/ 47408 h 552710"/>
              <a:gd name="connsiteX940" fmla="*/ 318802 w 2437522"/>
              <a:gd name="connsiteY940" fmla="*/ 43789 h 552710"/>
              <a:gd name="connsiteX941" fmla="*/ 325469 w 2437522"/>
              <a:gd name="connsiteY941" fmla="*/ 48075 h 552710"/>
              <a:gd name="connsiteX942" fmla="*/ 329470 w 2437522"/>
              <a:gd name="connsiteY942" fmla="*/ 45504 h 552710"/>
              <a:gd name="connsiteX943" fmla="*/ 331946 w 2437522"/>
              <a:gd name="connsiteY943" fmla="*/ 39979 h 552710"/>
              <a:gd name="connsiteX944" fmla="*/ 337471 w 2437522"/>
              <a:gd name="connsiteY944" fmla="*/ 44932 h 552710"/>
              <a:gd name="connsiteX945" fmla="*/ 338423 w 2437522"/>
              <a:gd name="connsiteY945" fmla="*/ 45789 h 552710"/>
              <a:gd name="connsiteX946" fmla="*/ 346710 w 2437522"/>
              <a:gd name="connsiteY946" fmla="*/ 45122 h 552710"/>
              <a:gd name="connsiteX947" fmla="*/ 352425 w 2437522"/>
              <a:gd name="connsiteY947" fmla="*/ 44837 h 552710"/>
              <a:gd name="connsiteX948" fmla="*/ 359188 w 2437522"/>
              <a:gd name="connsiteY948" fmla="*/ 44361 h 552710"/>
              <a:gd name="connsiteX949" fmla="*/ 361474 w 2437522"/>
              <a:gd name="connsiteY949" fmla="*/ 39979 h 552710"/>
              <a:gd name="connsiteX950" fmla="*/ 366903 w 2437522"/>
              <a:gd name="connsiteY950" fmla="*/ 44456 h 552710"/>
              <a:gd name="connsiteX951" fmla="*/ 372904 w 2437522"/>
              <a:gd name="connsiteY951" fmla="*/ 42265 h 552710"/>
              <a:gd name="connsiteX952" fmla="*/ 373952 w 2437522"/>
              <a:gd name="connsiteY952" fmla="*/ 41884 h 552710"/>
              <a:gd name="connsiteX953" fmla="*/ 383762 w 2437522"/>
              <a:gd name="connsiteY953" fmla="*/ 38741 h 552710"/>
              <a:gd name="connsiteX954" fmla="*/ 400241 w 2437522"/>
              <a:gd name="connsiteY954" fmla="*/ 42837 h 552710"/>
              <a:gd name="connsiteX955" fmla="*/ 410242 w 2437522"/>
              <a:gd name="connsiteY955" fmla="*/ 41313 h 552710"/>
              <a:gd name="connsiteX956" fmla="*/ 430340 w 2437522"/>
              <a:gd name="connsiteY956" fmla="*/ 41408 h 552710"/>
              <a:gd name="connsiteX957" fmla="*/ 431483 w 2437522"/>
              <a:gd name="connsiteY957" fmla="*/ 40551 h 552710"/>
              <a:gd name="connsiteX958" fmla="*/ 434340 w 2437522"/>
              <a:gd name="connsiteY958" fmla="*/ 38455 h 552710"/>
              <a:gd name="connsiteX959" fmla="*/ 442151 w 2437522"/>
              <a:gd name="connsiteY959" fmla="*/ 40931 h 552710"/>
              <a:gd name="connsiteX960" fmla="*/ 443865 w 2437522"/>
              <a:gd name="connsiteY960" fmla="*/ 40931 h 552710"/>
              <a:gd name="connsiteX961" fmla="*/ 446913 w 2437522"/>
              <a:gd name="connsiteY961" fmla="*/ 40931 h 552710"/>
              <a:gd name="connsiteX962" fmla="*/ 455486 w 2437522"/>
              <a:gd name="connsiteY962" fmla="*/ 37883 h 552710"/>
              <a:gd name="connsiteX963" fmla="*/ 469297 w 2437522"/>
              <a:gd name="connsiteY963" fmla="*/ 36836 h 552710"/>
              <a:gd name="connsiteX964" fmla="*/ 473202 w 2437522"/>
              <a:gd name="connsiteY964" fmla="*/ 36740 h 552710"/>
              <a:gd name="connsiteX965" fmla="*/ 474345 w 2437522"/>
              <a:gd name="connsiteY965" fmla="*/ 36740 h 552710"/>
              <a:gd name="connsiteX966" fmla="*/ 476917 w 2437522"/>
              <a:gd name="connsiteY966" fmla="*/ 37503 h 552710"/>
              <a:gd name="connsiteX967" fmla="*/ 482346 w 2437522"/>
              <a:gd name="connsiteY967" fmla="*/ 37217 h 552710"/>
              <a:gd name="connsiteX968" fmla="*/ 486823 w 2437522"/>
              <a:gd name="connsiteY968" fmla="*/ 35788 h 552710"/>
              <a:gd name="connsiteX969" fmla="*/ 492824 w 2437522"/>
              <a:gd name="connsiteY969" fmla="*/ 37312 h 552710"/>
              <a:gd name="connsiteX970" fmla="*/ 503396 w 2437522"/>
              <a:gd name="connsiteY970" fmla="*/ 34454 h 552710"/>
              <a:gd name="connsiteX971" fmla="*/ 504349 w 2437522"/>
              <a:gd name="connsiteY971" fmla="*/ 35693 h 552710"/>
              <a:gd name="connsiteX972" fmla="*/ 511207 w 2437522"/>
              <a:gd name="connsiteY972" fmla="*/ 36455 h 552710"/>
              <a:gd name="connsiteX973" fmla="*/ 512159 w 2437522"/>
              <a:gd name="connsiteY973" fmla="*/ 37883 h 552710"/>
              <a:gd name="connsiteX974" fmla="*/ 520541 w 2437522"/>
              <a:gd name="connsiteY974" fmla="*/ 36360 h 552710"/>
              <a:gd name="connsiteX975" fmla="*/ 524923 w 2437522"/>
              <a:gd name="connsiteY975" fmla="*/ 37883 h 552710"/>
              <a:gd name="connsiteX976" fmla="*/ 527209 w 2437522"/>
              <a:gd name="connsiteY976" fmla="*/ 35883 h 552710"/>
              <a:gd name="connsiteX977" fmla="*/ 530543 w 2437522"/>
              <a:gd name="connsiteY977" fmla="*/ 34740 h 552710"/>
              <a:gd name="connsiteX978" fmla="*/ 544640 w 2437522"/>
              <a:gd name="connsiteY978" fmla="*/ 33026 h 552710"/>
              <a:gd name="connsiteX979" fmla="*/ 550164 w 2437522"/>
              <a:gd name="connsiteY979" fmla="*/ 34454 h 552710"/>
              <a:gd name="connsiteX980" fmla="*/ 565880 w 2437522"/>
              <a:gd name="connsiteY980" fmla="*/ 33026 h 552710"/>
              <a:gd name="connsiteX981" fmla="*/ 568452 w 2437522"/>
              <a:gd name="connsiteY981" fmla="*/ 31502 h 552710"/>
              <a:gd name="connsiteX982" fmla="*/ 578358 w 2437522"/>
              <a:gd name="connsiteY982" fmla="*/ 34073 h 552710"/>
              <a:gd name="connsiteX983" fmla="*/ 583311 w 2437522"/>
              <a:gd name="connsiteY983" fmla="*/ 32930 h 552710"/>
              <a:gd name="connsiteX984" fmla="*/ 591979 w 2437522"/>
              <a:gd name="connsiteY984" fmla="*/ 33597 h 552710"/>
              <a:gd name="connsiteX985" fmla="*/ 594646 w 2437522"/>
              <a:gd name="connsiteY985" fmla="*/ 32264 h 552710"/>
              <a:gd name="connsiteX986" fmla="*/ 597503 w 2437522"/>
              <a:gd name="connsiteY986" fmla="*/ 33312 h 552710"/>
              <a:gd name="connsiteX987" fmla="*/ 609791 w 2437522"/>
              <a:gd name="connsiteY987" fmla="*/ 33312 h 552710"/>
              <a:gd name="connsiteX988" fmla="*/ 613696 w 2437522"/>
              <a:gd name="connsiteY988" fmla="*/ 33883 h 552710"/>
              <a:gd name="connsiteX989" fmla="*/ 618744 w 2437522"/>
              <a:gd name="connsiteY989" fmla="*/ 34645 h 552710"/>
              <a:gd name="connsiteX990" fmla="*/ 630746 w 2437522"/>
              <a:gd name="connsiteY990" fmla="*/ 32264 h 552710"/>
              <a:gd name="connsiteX991" fmla="*/ 633317 w 2437522"/>
              <a:gd name="connsiteY991" fmla="*/ 33693 h 552710"/>
              <a:gd name="connsiteX992" fmla="*/ 637223 w 2437522"/>
              <a:gd name="connsiteY992" fmla="*/ 30645 h 552710"/>
              <a:gd name="connsiteX993" fmla="*/ 637699 w 2437522"/>
              <a:gd name="connsiteY993" fmla="*/ 31026 h 552710"/>
              <a:gd name="connsiteX994" fmla="*/ 641318 w 2437522"/>
              <a:gd name="connsiteY994" fmla="*/ 33978 h 552710"/>
              <a:gd name="connsiteX995" fmla="*/ 655892 w 2437522"/>
              <a:gd name="connsiteY995" fmla="*/ 33597 h 552710"/>
              <a:gd name="connsiteX996" fmla="*/ 671417 w 2437522"/>
              <a:gd name="connsiteY996" fmla="*/ 34169 h 552710"/>
              <a:gd name="connsiteX997" fmla="*/ 674180 w 2437522"/>
              <a:gd name="connsiteY997" fmla="*/ 31026 h 552710"/>
              <a:gd name="connsiteX998" fmla="*/ 680085 w 2437522"/>
              <a:gd name="connsiteY998" fmla="*/ 31883 h 552710"/>
              <a:gd name="connsiteX999" fmla="*/ 686086 w 2437522"/>
              <a:gd name="connsiteY999" fmla="*/ 31692 h 552710"/>
              <a:gd name="connsiteX1000" fmla="*/ 706469 w 2437522"/>
              <a:gd name="connsiteY1000" fmla="*/ 29502 h 552710"/>
              <a:gd name="connsiteX1001" fmla="*/ 709994 w 2437522"/>
              <a:gd name="connsiteY1001" fmla="*/ 32835 h 552710"/>
              <a:gd name="connsiteX1002" fmla="*/ 710660 w 2437522"/>
              <a:gd name="connsiteY1002" fmla="*/ 33502 h 552710"/>
              <a:gd name="connsiteX1003" fmla="*/ 718376 w 2437522"/>
              <a:gd name="connsiteY1003" fmla="*/ 32835 h 552710"/>
              <a:gd name="connsiteX1004" fmla="*/ 725329 w 2437522"/>
              <a:gd name="connsiteY1004" fmla="*/ 32740 h 552710"/>
              <a:gd name="connsiteX1005" fmla="*/ 734092 w 2437522"/>
              <a:gd name="connsiteY1005" fmla="*/ 34454 h 552710"/>
              <a:gd name="connsiteX1006" fmla="*/ 737521 w 2437522"/>
              <a:gd name="connsiteY1006" fmla="*/ 31692 h 552710"/>
              <a:gd name="connsiteX1007" fmla="*/ 738664 w 2437522"/>
              <a:gd name="connsiteY1007" fmla="*/ 30835 h 552710"/>
              <a:gd name="connsiteX1008" fmla="*/ 746855 w 2437522"/>
              <a:gd name="connsiteY1008" fmla="*/ 32169 h 552710"/>
              <a:gd name="connsiteX1009" fmla="*/ 755237 w 2437522"/>
              <a:gd name="connsiteY1009" fmla="*/ 32930 h 552710"/>
              <a:gd name="connsiteX1010" fmla="*/ 756952 w 2437522"/>
              <a:gd name="connsiteY1010" fmla="*/ 32930 h 552710"/>
              <a:gd name="connsiteX1011" fmla="*/ 760762 w 2437522"/>
              <a:gd name="connsiteY1011" fmla="*/ 32835 h 552710"/>
              <a:gd name="connsiteX1012" fmla="*/ 764572 w 2437522"/>
              <a:gd name="connsiteY1012" fmla="*/ 31406 h 552710"/>
              <a:gd name="connsiteX1013" fmla="*/ 765334 w 2437522"/>
              <a:gd name="connsiteY1013" fmla="*/ 31311 h 552710"/>
              <a:gd name="connsiteX1014" fmla="*/ 769906 w 2437522"/>
              <a:gd name="connsiteY1014" fmla="*/ 31216 h 552710"/>
              <a:gd name="connsiteX1015" fmla="*/ 778193 w 2437522"/>
              <a:gd name="connsiteY1015" fmla="*/ 33788 h 552710"/>
              <a:gd name="connsiteX1016" fmla="*/ 778097 w 2437522"/>
              <a:gd name="connsiteY1016" fmla="*/ 29787 h 552710"/>
              <a:gd name="connsiteX1017" fmla="*/ 788956 w 2437522"/>
              <a:gd name="connsiteY1017" fmla="*/ 32454 h 552710"/>
              <a:gd name="connsiteX1018" fmla="*/ 793242 w 2437522"/>
              <a:gd name="connsiteY1018" fmla="*/ 32645 h 552710"/>
              <a:gd name="connsiteX1019" fmla="*/ 796576 w 2437522"/>
              <a:gd name="connsiteY1019" fmla="*/ 32740 h 552710"/>
              <a:gd name="connsiteX1020" fmla="*/ 804958 w 2437522"/>
              <a:gd name="connsiteY1020" fmla="*/ 29311 h 552710"/>
              <a:gd name="connsiteX1021" fmla="*/ 810197 w 2437522"/>
              <a:gd name="connsiteY1021" fmla="*/ 33026 h 552710"/>
              <a:gd name="connsiteX1022" fmla="*/ 814292 w 2437522"/>
              <a:gd name="connsiteY1022" fmla="*/ 31788 h 552710"/>
              <a:gd name="connsiteX1023" fmla="*/ 820960 w 2437522"/>
              <a:gd name="connsiteY1023" fmla="*/ 31311 h 552710"/>
              <a:gd name="connsiteX1024" fmla="*/ 828389 w 2437522"/>
              <a:gd name="connsiteY1024" fmla="*/ 30549 h 552710"/>
              <a:gd name="connsiteX1025" fmla="*/ 831056 w 2437522"/>
              <a:gd name="connsiteY1025" fmla="*/ 31788 h 552710"/>
              <a:gd name="connsiteX1026" fmla="*/ 841915 w 2437522"/>
              <a:gd name="connsiteY1026" fmla="*/ 33216 h 552710"/>
              <a:gd name="connsiteX1027" fmla="*/ 842582 w 2437522"/>
              <a:gd name="connsiteY1027" fmla="*/ 32645 h 552710"/>
              <a:gd name="connsiteX1028" fmla="*/ 846677 w 2437522"/>
              <a:gd name="connsiteY1028" fmla="*/ 29311 h 552710"/>
              <a:gd name="connsiteX1029" fmla="*/ 856107 w 2437522"/>
              <a:gd name="connsiteY1029" fmla="*/ 31121 h 552710"/>
              <a:gd name="connsiteX1030" fmla="*/ 861060 w 2437522"/>
              <a:gd name="connsiteY1030" fmla="*/ 30263 h 552710"/>
              <a:gd name="connsiteX1031" fmla="*/ 864680 w 2437522"/>
              <a:gd name="connsiteY1031" fmla="*/ 34169 h 552710"/>
              <a:gd name="connsiteX1032" fmla="*/ 869728 w 2437522"/>
              <a:gd name="connsiteY1032" fmla="*/ 32073 h 552710"/>
              <a:gd name="connsiteX1033" fmla="*/ 884968 w 2437522"/>
              <a:gd name="connsiteY1033" fmla="*/ 31311 h 552710"/>
              <a:gd name="connsiteX1034" fmla="*/ 898874 w 2437522"/>
              <a:gd name="connsiteY1034" fmla="*/ 31788 h 552710"/>
              <a:gd name="connsiteX1035" fmla="*/ 909638 w 2437522"/>
              <a:gd name="connsiteY1035" fmla="*/ 30549 h 552710"/>
              <a:gd name="connsiteX1036" fmla="*/ 909733 w 2437522"/>
              <a:gd name="connsiteY1036" fmla="*/ 30454 h 552710"/>
              <a:gd name="connsiteX1037" fmla="*/ 915638 w 2437522"/>
              <a:gd name="connsiteY1037" fmla="*/ 23787 h 552710"/>
              <a:gd name="connsiteX1038" fmla="*/ 933260 w 2437522"/>
              <a:gd name="connsiteY1038" fmla="*/ 28835 h 552710"/>
              <a:gd name="connsiteX1039" fmla="*/ 938498 w 2437522"/>
              <a:gd name="connsiteY1039" fmla="*/ 30073 h 552710"/>
              <a:gd name="connsiteX1040" fmla="*/ 947642 w 2437522"/>
              <a:gd name="connsiteY1040" fmla="*/ 27596 h 552710"/>
              <a:gd name="connsiteX1041" fmla="*/ 955167 w 2437522"/>
              <a:gd name="connsiteY1041" fmla="*/ 27692 h 552710"/>
              <a:gd name="connsiteX1042" fmla="*/ 960596 w 2437522"/>
              <a:gd name="connsiteY1042" fmla="*/ 27692 h 552710"/>
              <a:gd name="connsiteX1043" fmla="*/ 963359 w 2437522"/>
              <a:gd name="connsiteY1043" fmla="*/ 29216 h 552710"/>
              <a:gd name="connsiteX1044" fmla="*/ 971741 w 2437522"/>
              <a:gd name="connsiteY1044" fmla="*/ 26454 h 552710"/>
              <a:gd name="connsiteX1045" fmla="*/ 974503 w 2437522"/>
              <a:gd name="connsiteY1045" fmla="*/ 27787 h 552710"/>
              <a:gd name="connsiteX1046" fmla="*/ 982694 w 2437522"/>
              <a:gd name="connsiteY1046" fmla="*/ 30263 h 552710"/>
              <a:gd name="connsiteX1047" fmla="*/ 984599 w 2437522"/>
              <a:gd name="connsiteY1047" fmla="*/ 29121 h 552710"/>
              <a:gd name="connsiteX1048" fmla="*/ 989838 w 2437522"/>
              <a:gd name="connsiteY1048" fmla="*/ 27406 h 552710"/>
              <a:gd name="connsiteX1049" fmla="*/ 995648 w 2437522"/>
              <a:gd name="connsiteY1049" fmla="*/ 31311 h 552710"/>
              <a:gd name="connsiteX1050" fmla="*/ 1000030 w 2437522"/>
              <a:gd name="connsiteY1050" fmla="*/ 27787 h 552710"/>
              <a:gd name="connsiteX1051" fmla="*/ 1000506 w 2437522"/>
              <a:gd name="connsiteY1051" fmla="*/ 27406 h 552710"/>
              <a:gd name="connsiteX1052" fmla="*/ 1004697 w 2437522"/>
              <a:gd name="connsiteY1052" fmla="*/ 28739 h 552710"/>
              <a:gd name="connsiteX1053" fmla="*/ 1018032 w 2437522"/>
              <a:gd name="connsiteY1053" fmla="*/ 27501 h 552710"/>
              <a:gd name="connsiteX1054" fmla="*/ 1018413 w 2437522"/>
              <a:gd name="connsiteY1054" fmla="*/ 27215 h 552710"/>
              <a:gd name="connsiteX1055" fmla="*/ 1020128 w 2437522"/>
              <a:gd name="connsiteY1055" fmla="*/ 25691 h 552710"/>
              <a:gd name="connsiteX1056" fmla="*/ 1022890 w 2437522"/>
              <a:gd name="connsiteY1056" fmla="*/ 32645 h 552710"/>
              <a:gd name="connsiteX1057" fmla="*/ 1028510 w 2437522"/>
              <a:gd name="connsiteY1057" fmla="*/ 29692 h 552710"/>
              <a:gd name="connsiteX1058" fmla="*/ 1032701 w 2437522"/>
              <a:gd name="connsiteY1058" fmla="*/ 27406 h 552710"/>
              <a:gd name="connsiteX1059" fmla="*/ 1032891 w 2437522"/>
              <a:gd name="connsiteY1059" fmla="*/ 28930 h 552710"/>
              <a:gd name="connsiteX1060" fmla="*/ 1039749 w 2437522"/>
              <a:gd name="connsiteY1060" fmla="*/ 29882 h 552710"/>
              <a:gd name="connsiteX1061" fmla="*/ 1045083 w 2437522"/>
              <a:gd name="connsiteY1061" fmla="*/ 28930 h 552710"/>
              <a:gd name="connsiteX1062" fmla="*/ 1058323 w 2437522"/>
              <a:gd name="connsiteY1062" fmla="*/ 31311 h 552710"/>
              <a:gd name="connsiteX1063" fmla="*/ 1067181 w 2437522"/>
              <a:gd name="connsiteY1063" fmla="*/ 29882 h 552710"/>
              <a:gd name="connsiteX1064" fmla="*/ 1070610 w 2437522"/>
              <a:gd name="connsiteY1064" fmla="*/ 32454 h 552710"/>
              <a:gd name="connsiteX1065" fmla="*/ 1072991 w 2437522"/>
              <a:gd name="connsiteY1065" fmla="*/ 30930 h 552710"/>
              <a:gd name="connsiteX1066" fmla="*/ 1080230 w 2437522"/>
              <a:gd name="connsiteY1066" fmla="*/ 29787 h 552710"/>
              <a:gd name="connsiteX1067" fmla="*/ 1081945 w 2437522"/>
              <a:gd name="connsiteY1067" fmla="*/ 29882 h 552710"/>
              <a:gd name="connsiteX1068" fmla="*/ 1084993 w 2437522"/>
              <a:gd name="connsiteY1068" fmla="*/ 28644 h 552710"/>
              <a:gd name="connsiteX1069" fmla="*/ 1087850 w 2437522"/>
              <a:gd name="connsiteY1069" fmla="*/ 30835 h 552710"/>
              <a:gd name="connsiteX1070" fmla="*/ 1099852 w 2437522"/>
              <a:gd name="connsiteY1070" fmla="*/ 30835 h 552710"/>
              <a:gd name="connsiteX1071" fmla="*/ 1103186 w 2437522"/>
              <a:gd name="connsiteY1071" fmla="*/ 31788 h 552710"/>
              <a:gd name="connsiteX1072" fmla="*/ 1104519 w 2437522"/>
              <a:gd name="connsiteY1072" fmla="*/ 32169 h 552710"/>
              <a:gd name="connsiteX1073" fmla="*/ 1109377 w 2437522"/>
              <a:gd name="connsiteY1073" fmla="*/ 30930 h 552710"/>
              <a:gd name="connsiteX1074" fmla="*/ 1115759 w 2437522"/>
              <a:gd name="connsiteY1074" fmla="*/ 29216 h 552710"/>
              <a:gd name="connsiteX1075" fmla="*/ 1129379 w 2437522"/>
              <a:gd name="connsiteY1075" fmla="*/ 30454 h 552710"/>
              <a:gd name="connsiteX1076" fmla="*/ 1133189 w 2437522"/>
              <a:gd name="connsiteY1076" fmla="*/ 30740 h 552710"/>
              <a:gd name="connsiteX1077" fmla="*/ 1136428 w 2437522"/>
              <a:gd name="connsiteY1077" fmla="*/ 30930 h 552710"/>
              <a:gd name="connsiteX1078" fmla="*/ 1143762 w 2437522"/>
              <a:gd name="connsiteY1078" fmla="*/ 31406 h 552710"/>
              <a:gd name="connsiteX1079" fmla="*/ 1151001 w 2437522"/>
              <a:gd name="connsiteY1079" fmla="*/ 29978 h 552710"/>
              <a:gd name="connsiteX1080" fmla="*/ 1153097 w 2437522"/>
              <a:gd name="connsiteY1080" fmla="*/ 30835 h 552710"/>
              <a:gd name="connsiteX1081" fmla="*/ 1157192 w 2437522"/>
              <a:gd name="connsiteY1081" fmla="*/ 29978 h 552710"/>
              <a:gd name="connsiteX1082" fmla="*/ 1159574 w 2437522"/>
              <a:gd name="connsiteY1082" fmla="*/ 29692 h 552710"/>
              <a:gd name="connsiteX1083" fmla="*/ 1174433 w 2437522"/>
              <a:gd name="connsiteY1083" fmla="*/ 30549 h 552710"/>
              <a:gd name="connsiteX1084" fmla="*/ 1178147 w 2437522"/>
              <a:gd name="connsiteY1084" fmla="*/ 30073 h 552710"/>
              <a:gd name="connsiteX1085" fmla="*/ 1184910 w 2437522"/>
              <a:gd name="connsiteY1085" fmla="*/ 32264 h 552710"/>
              <a:gd name="connsiteX1086" fmla="*/ 1191387 w 2437522"/>
              <a:gd name="connsiteY1086" fmla="*/ 31216 h 552710"/>
              <a:gd name="connsiteX1087" fmla="*/ 1209199 w 2437522"/>
              <a:gd name="connsiteY1087" fmla="*/ 32549 h 552710"/>
              <a:gd name="connsiteX1088" fmla="*/ 1224344 w 2437522"/>
              <a:gd name="connsiteY1088" fmla="*/ 28835 h 552710"/>
              <a:gd name="connsiteX1089" fmla="*/ 1237488 w 2437522"/>
              <a:gd name="connsiteY1089" fmla="*/ 26739 h 552710"/>
              <a:gd name="connsiteX1090" fmla="*/ 1247489 w 2437522"/>
              <a:gd name="connsiteY1090" fmla="*/ 30454 h 552710"/>
              <a:gd name="connsiteX1091" fmla="*/ 1254157 w 2437522"/>
              <a:gd name="connsiteY1091" fmla="*/ 29787 h 552710"/>
              <a:gd name="connsiteX1092" fmla="*/ 1255967 w 2437522"/>
              <a:gd name="connsiteY1092" fmla="*/ 30168 h 552710"/>
              <a:gd name="connsiteX1093" fmla="*/ 1262253 w 2437522"/>
              <a:gd name="connsiteY1093" fmla="*/ 28930 h 552710"/>
              <a:gd name="connsiteX1094" fmla="*/ 1265777 w 2437522"/>
              <a:gd name="connsiteY1094" fmla="*/ 29882 h 552710"/>
              <a:gd name="connsiteX1095" fmla="*/ 1271778 w 2437522"/>
              <a:gd name="connsiteY1095" fmla="*/ 26835 h 552710"/>
              <a:gd name="connsiteX1096" fmla="*/ 1272635 w 2437522"/>
              <a:gd name="connsiteY1096" fmla="*/ 27311 h 552710"/>
              <a:gd name="connsiteX1097" fmla="*/ 1274255 w 2437522"/>
              <a:gd name="connsiteY1097" fmla="*/ 28263 h 552710"/>
              <a:gd name="connsiteX1098" fmla="*/ 1278636 w 2437522"/>
              <a:gd name="connsiteY1098" fmla="*/ 29406 h 552710"/>
              <a:gd name="connsiteX1099" fmla="*/ 1282160 w 2437522"/>
              <a:gd name="connsiteY1099" fmla="*/ 28930 h 552710"/>
              <a:gd name="connsiteX1100" fmla="*/ 1288733 w 2437522"/>
              <a:gd name="connsiteY1100" fmla="*/ 29311 h 552710"/>
              <a:gd name="connsiteX1101" fmla="*/ 1294448 w 2437522"/>
              <a:gd name="connsiteY1101" fmla="*/ 28263 h 552710"/>
              <a:gd name="connsiteX1102" fmla="*/ 1298639 w 2437522"/>
              <a:gd name="connsiteY1102" fmla="*/ 32169 h 552710"/>
              <a:gd name="connsiteX1103" fmla="*/ 1298829 w 2437522"/>
              <a:gd name="connsiteY1103" fmla="*/ 31788 h 552710"/>
              <a:gd name="connsiteX1104" fmla="*/ 1309021 w 2437522"/>
              <a:gd name="connsiteY1104" fmla="*/ 30740 h 552710"/>
              <a:gd name="connsiteX1105" fmla="*/ 1310640 w 2437522"/>
              <a:gd name="connsiteY1105" fmla="*/ 30645 h 552710"/>
              <a:gd name="connsiteX1106" fmla="*/ 1316927 w 2437522"/>
              <a:gd name="connsiteY1106" fmla="*/ 29692 h 552710"/>
              <a:gd name="connsiteX1107" fmla="*/ 1322737 w 2437522"/>
              <a:gd name="connsiteY1107" fmla="*/ 30835 h 552710"/>
              <a:gd name="connsiteX1108" fmla="*/ 1336167 w 2437522"/>
              <a:gd name="connsiteY1108" fmla="*/ 30359 h 552710"/>
              <a:gd name="connsiteX1109" fmla="*/ 1339977 w 2437522"/>
              <a:gd name="connsiteY1109" fmla="*/ 29597 h 552710"/>
              <a:gd name="connsiteX1110" fmla="*/ 1346930 w 2437522"/>
              <a:gd name="connsiteY1110" fmla="*/ 30549 h 552710"/>
              <a:gd name="connsiteX1111" fmla="*/ 1350359 w 2437522"/>
              <a:gd name="connsiteY1111" fmla="*/ 29597 h 552710"/>
              <a:gd name="connsiteX1112" fmla="*/ 1361885 w 2437522"/>
              <a:gd name="connsiteY1112" fmla="*/ 31121 h 552710"/>
              <a:gd name="connsiteX1113" fmla="*/ 1364647 w 2437522"/>
              <a:gd name="connsiteY1113" fmla="*/ 30740 h 552710"/>
              <a:gd name="connsiteX1114" fmla="*/ 1369505 w 2437522"/>
              <a:gd name="connsiteY1114" fmla="*/ 29978 h 552710"/>
              <a:gd name="connsiteX1115" fmla="*/ 1381030 w 2437522"/>
              <a:gd name="connsiteY1115" fmla="*/ 29121 h 552710"/>
              <a:gd name="connsiteX1116" fmla="*/ 1386173 w 2437522"/>
              <a:gd name="connsiteY1116" fmla="*/ 32359 h 552710"/>
              <a:gd name="connsiteX1117" fmla="*/ 1394555 w 2437522"/>
              <a:gd name="connsiteY1117" fmla="*/ 32169 h 552710"/>
              <a:gd name="connsiteX1118" fmla="*/ 1399413 w 2437522"/>
              <a:gd name="connsiteY1118" fmla="*/ 33597 h 552710"/>
              <a:gd name="connsiteX1119" fmla="*/ 1399318 w 2437522"/>
              <a:gd name="connsiteY1119" fmla="*/ 33121 h 552710"/>
              <a:gd name="connsiteX1120" fmla="*/ 1397699 w 2437522"/>
              <a:gd name="connsiteY1120" fmla="*/ 29121 h 552710"/>
              <a:gd name="connsiteX1121" fmla="*/ 1400842 w 2437522"/>
              <a:gd name="connsiteY1121" fmla="*/ 27787 h 552710"/>
              <a:gd name="connsiteX1122" fmla="*/ 1403699 w 2437522"/>
              <a:gd name="connsiteY1122" fmla="*/ 32169 h 552710"/>
              <a:gd name="connsiteX1123" fmla="*/ 1407795 w 2437522"/>
              <a:gd name="connsiteY1123" fmla="*/ 31026 h 552710"/>
              <a:gd name="connsiteX1124" fmla="*/ 1412653 w 2437522"/>
              <a:gd name="connsiteY1124" fmla="*/ 29978 h 552710"/>
              <a:gd name="connsiteX1125" fmla="*/ 1416558 w 2437522"/>
              <a:gd name="connsiteY1125" fmla="*/ 26930 h 552710"/>
              <a:gd name="connsiteX1126" fmla="*/ 1421511 w 2437522"/>
              <a:gd name="connsiteY1126" fmla="*/ 29025 h 552710"/>
              <a:gd name="connsiteX1127" fmla="*/ 1421702 w 2437522"/>
              <a:gd name="connsiteY1127" fmla="*/ 29121 h 552710"/>
              <a:gd name="connsiteX1128" fmla="*/ 1426178 w 2437522"/>
              <a:gd name="connsiteY1128" fmla="*/ 31216 h 552710"/>
              <a:gd name="connsiteX1129" fmla="*/ 1437894 w 2437522"/>
              <a:gd name="connsiteY1129" fmla="*/ 33883 h 552710"/>
              <a:gd name="connsiteX1130" fmla="*/ 1437894 w 2437522"/>
              <a:gd name="connsiteY1130" fmla="*/ 33407 h 552710"/>
              <a:gd name="connsiteX1131" fmla="*/ 1437799 w 2437522"/>
              <a:gd name="connsiteY1131" fmla="*/ 29787 h 552710"/>
              <a:gd name="connsiteX1132" fmla="*/ 1444562 w 2437522"/>
              <a:gd name="connsiteY1132" fmla="*/ 32264 h 552710"/>
              <a:gd name="connsiteX1133" fmla="*/ 1448086 w 2437522"/>
              <a:gd name="connsiteY1133" fmla="*/ 33121 h 552710"/>
              <a:gd name="connsiteX1134" fmla="*/ 1452563 w 2437522"/>
              <a:gd name="connsiteY1134" fmla="*/ 31597 h 552710"/>
              <a:gd name="connsiteX1135" fmla="*/ 1465326 w 2437522"/>
              <a:gd name="connsiteY1135" fmla="*/ 30740 h 552710"/>
              <a:gd name="connsiteX1136" fmla="*/ 1474089 w 2437522"/>
              <a:gd name="connsiteY1136" fmla="*/ 34169 h 552710"/>
              <a:gd name="connsiteX1137" fmla="*/ 1481614 w 2437522"/>
              <a:gd name="connsiteY1137" fmla="*/ 32454 h 552710"/>
              <a:gd name="connsiteX1138" fmla="*/ 1488377 w 2437522"/>
              <a:gd name="connsiteY1138" fmla="*/ 33883 h 552710"/>
              <a:gd name="connsiteX1139" fmla="*/ 1492758 w 2437522"/>
              <a:gd name="connsiteY1139" fmla="*/ 32835 h 552710"/>
              <a:gd name="connsiteX1140" fmla="*/ 1493234 w 2437522"/>
              <a:gd name="connsiteY1140" fmla="*/ 28835 h 552710"/>
              <a:gd name="connsiteX1141" fmla="*/ 1496663 w 2437522"/>
              <a:gd name="connsiteY1141" fmla="*/ 28454 h 552710"/>
              <a:gd name="connsiteX1142" fmla="*/ 1517618 w 2437522"/>
              <a:gd name="connsiteY1142" fmla="*/ 28644 h 552710"/>
              <a:gd name="connsiteX1143" fmla="*/ 1524476 w 2437522"/>
              <a:gd name="connsiteY1143" fmla="*/ 28644 h 552710"/>
              <a:gd name="connsiteX1144" fmla="*/ 1534763 w 2437522"/>
              <a:gd name="connsiteY1144" fmla="*/ 28644 h 552710"/>
              <a:gd name="connsiteX1145" fmla="*/ 1537621 w 2437522"/>
              <a:gd name="connsiteY1145" fmla="*/ 28739 h 552710"/>
              <a:gd name="connsiteX1146" fmla="*/ 1548479 w 2437522"/>
              <a:gd name="connsiteY1146" fmla="*/ 26072 h 552710"/>
              <a:gd name="connsiteX1147" fmla="*/ 1551527 w 2437522"/>
              <a:gd name="connsiteY1147" fmla="*/ 29597 h 552710"/>
              <a:gd name="connsiteX1148" fmla="*/ 1553337 w 2437522"/>
              <a:gd name="connsiteY1148" fmla="*/ 31692 h 552710"/>
              <a:gd name="connsiteX1149" fmla="*/ 1556861 w 2437522"/>
              <a:gd name="connsiteY1149" fmla="*/ 25691 h 552710"/>
              <a:gd name="connsiteX1150" fmla="*/ 1558290 w 2437522"/>
              <a:gd name="connsiteY1150" fmla="*/ 27215 h 552710"/>
              <a:gd name="connsiteX1151" fmla="*/ 1560576 w 2437522"/>
              <a:gd name="connsiteY1151" fmla="*/ 29597 h 552710"/>
              <a:gd name="connsiteX1152" fmla="*/ 1569625 w 2437522"/>
              <a:gd name="connsiteY1152" fmla="*/ 27406 h 552710"/>
              <a:gd name="connsiteX1153" fmla="*/ 1580769 w 2437522"/>
              <a:gd name="connsiteY1153" fmla="*/ 24739 h 552710"/>
              <a:gd name="connsiteX1154" fmla="*/ 1591151 w 2437522"/>
              <a:gd name="connsiteY1154" fmla="*/ 26644 h 552710"/>
              <a:gd name="connsiteX1155" fmla="*/ 1601248 w 2437522"/>
              <a:gd name="connsiteY1155" fmla="*/ 27120 h 552710"/>
              <a:gd name="connsiteX1156" fmla="*/ 1610106 w 2437522"/>
              <a:gd name="connsiteY1156" fmla="*/ 24644 h 552710"/>
              <a:gd name="connsiteX1157" fmla="*/ 1612392 w 2437522"/>
              <a:gd name="connsiteY1157" fmla="*/ 23501 h 552710"/>
              <a:gd name="connsiteX1158" fmla="*/ 1616678 w 2437522"/>
              <a:gd name="connsiteY1158" fmla="*/ 21310 h 552710"/>
              <a:gd name="connsiteX1159" fmla="*/ 1620393 w 2437522"/>
              <a:gd name="connsiteY1159" fmla="*/ 24168 h 552710"/>
              <a:gd name="connsiteX1160" fmla="*/ 1625822 w 2437522"/>
              <a:gd name="connsiteY1160" fmla="*/ 21310 h 552710"/>
              <a:gd name="connsiteX1161" fmla="*/ 1639443 w 2437522"/>
              <a:gd name="connsiteY1161" fmla="*/ 24358 h 552710"/>
              <a:gd name="connsiteX1162" fmla="*/ 1656017 w 2437522"/>
              <a:gd name="connsiteY1162" fmla="*/ 20453 h 552710"/>
              <a:gd name="connsiteX1163" fmla="*/ 1660112 w 2437522"/>
              <a:gd name="connsiteY1163" fmla="*/ 20643 h 552710"/>
              <a:gd name="connsiteX1164" fmla="*/ 1672209 w 2437522"/>
              <a:gd name="connsiteY1164" fmla="*/ 20167 h 552710"/>
              <a:gd name="connsiteX1165" fmla="*/ 1674971 w 2437522"/>
              <a:gd name="connsiteY1165" fmla="*/ 20262 h 552710"/>
              <a:gd name="connsiteX1166" fmla="*/ 1683639 w 2437522"/>
              <a:gd name="connsiteY1166" fmla="*/ 19596 h 552710"/>
              <a:gd name="connsiteX1167" fmla="*/ 1684877 w 2437522"/>
              <a:gd name="connsiteY1167" fmla="*/ 18929 h 552710"/>
              <a:gd name="connsiteX1168" fmla="*/ 1690497 w 2437522"/>
              <a:gd name="connsiteY1168" fmla="*/ 21215 h 552710"/>
              <a:gd name="connsiteX1169" fmla="*/ 1690497 w 2437522"/>
              <a:gd name="connsiteY1169" fmla="*/ 21501 h 552710"/>
              <a:gd name="connsiteX1170" fmla="*/ 1701832 w 2437522"/>
              <a:gd name="connsiteY1170" fmla="*/ 16929 h 552710"/>
              <a:gd name="connsiteX1171" fmla="*/ 1707833 w 2437522"/>
              <a:gd name="connsiteY1171" fmla="*/ 20929 h 552710"/>
              <a:gd name="connsiteX1172" fmla="*/ 1708404 w 2437522"/>
              <a:gd name="connsiteY1172" fmla="*/ 21310 h 552710"/>
              <a:gd name="connsiteX1173" fmla="*/ 1709738 w 2437522"/>
              <a:gd name="connsiteY1173" fmla="*/ 18929 h 552710"/>
              <a:gd name="connsiteX1174" fmla="*/ 1719358 w 2437522"/>
              <a:gd name="connsiteY1174" fmla="*/ 19691 h 552710"/>
              <a:gd name="connsiteX1175" fmla="*/ 1729550 w 2437522"/>
              <a:gd name="connsiteY1175" fmla="*/ 19214 h 552710"/>
              <a:gd name="connsiteX1176" fmla="*/ 1738979 w 2437522"/>
              <a:gd name="connsiteY1176" fmla="*/ 17786 h 552710"/>
              <a:gd name="connsiteX1177" fmla="*/ 1749933 w 2437522"/>
              <a:gd name="connsiteY1177" fmla="*/ 16547 h 552710"/>
              <a:gd name="connsiteX1178" fmla="*/ 1764792 w 2437522"/>
              <a:gd name="connsiteY1178" fmla="*/ 16833 h 552710"/>
              <a:gd name="connsiteX1179" fmla="*/ 1769555 w 2437522"/>
              <a:gd name="connsiteY1179" fmla="*/ 19024 h 552710"/>
              <a:gd name="connsiteX1180" fmla="*/ 1772412 w 2437522"/>
              <a:gd name="connsiteY1180" fmla="*/ 19214 h 552710"/>
              <a:gd name="connsiteX1181" fmla="*/ 1773460 w 2437522"/>
              <a:gd name="connsiteY1181" fmla="*/ 19596 h 552710"/>
              <a:gd name="connsiteX1182" fmla="*/ 1775174 w 2437522"/>
              <a:gd name="connsiteY1182" fmla="*/ 20167 h 552710"/>
              <a:gd name="connsiteX1183" fmla="*/ 1786414 w 2437522"/>
              <a:gd name="connsiteY1183" fmla="*/ 19214 h 552710"/>
              <a:gd name="connsiteX1184" fmla="*/ 1788700 w 2437522"/>
              <a:gd name="connsiteY1184" fmla="*/ 17786 h 552710"/>
              <a:gd name="connsiteX1185" fmla="*/ 1791748 w 2437522"/>
              <a:gd name="connsiteY1185" fmla="*/ 15976 h 552710"/>
              <a:gd name="connsiteX1186" fmla="*/ 1797558 w 2437522"/>
              <a:gd name="connsiteY1186" fmla="*/ 17976 h 552710"/>
              <a:gd name="connsiteX1187" fmla="*/ 1802035 w 2437522"/>
              <a:gd name="connsiteY1187" fmla="*/ 16452 h 552710"/>
              <a:gd name="connsiteX1188" fmla="*/ 1811465 w 2437522"/>
              <a:gd name="connsiteY1188" fmla="*/ 17881 h 552710"/>
              <a:gd name="connsiteX1189" fmla="*/ 1823942 w 2437522"/>
              <a:gd name="connsiteY1189" fmla="*/ 15976 h 552710"/>
              <a:gd name="connsiteX1190" fmla="*/ 1828895 w 2437522"/>
              <a:gd name="connsiteY1190" fmla="*/ 18738 h 552710"/>
              <a:gd name="connsiteX1191" fmla="*/ 1834515 w 2437522"/>
              <a:gd name="connsiteY1191" fmla="*/ 14643 h 552710"/>
              <a:gd name="connsiteX1192" fmla="*/ 1836801 w 2437522"/>
              <a:gd name="connsiteY1192" fmla="*/ 14738 h 552710"/>
              <a:gd name="connsiteX1193" fmla="*/ 1839849 w 2437522"/>
              <a:gd name="connsiteY1193" fmla="*/ 14928 h 552710"/>
              <a:gd name="connsiteX1194" fmla="*/ 1849850 w 2437522"/>
              <a:gd name="connsiteY1194" fmla="*/ 16643 h 552710"/>
              <a:gd name="connsiteX1195" fmla="*/ 1861090 w 2437522"/>
              <a:gd name="connsiteY1195" fmla="*/ 13880 h 552710"/>
              <a:gd name="connsiteX1196" fmla="*/ 1867662 w 2437522"/>
              <a:gd name="connsiteY1196" fmla="*/ 14166 h 552710"/>
              <a:gd name="connsiteX1197" fmla="*/ 1870043 w 2437522"/>
              <a:gd name="connsiteY1197" fmla="*/ 10166 h 552710"/>
              <a:gd name="connsiteX1198" fmla="*/ 1870424 w 2437522"/>
              <a:gd name="connsiteY1198" fmla="*/ 10452 h 552710"/>
              <a:gd name="connsiteX1199" fmla="*/ 1881188 w 2437522"/>
              <a:gd name="connsiteY1199" fmla="*/ 12738 h 552710"/>
              <a:gd name="connsiteX1200" fmla="*/ 1882712 w 2437522"/>
              <a:gd name="connsiteY1200" fmla="*/ 11880 h 552710"/>
              <a:gd name="connsiteX1201" fmla="*/ 1890617 w 2437522"/>
              <a:gd name="connsiteY1201" fmla="*/ 12547 h 552710"/>
              <a:gd name="connsiteX1202" fmla="*/ 1897190 w 2437522"/>
              <a:gd name="connsiteY1202" fmla="*/ 13785 h 552710"/>
              <a:gd name="connsiteX1203" fmla="*/ 1897952 w 2437522"/>
              <a:gd name="connsiteY1203" fmla="*/ 13595 h 552710"/>
              <a:gd name="connsiteX1204" fmla="*/ 1901095 w 2437522"/>
              <a:gd name="connsiteY1204" fmla="*/ 12928 h 552710"/>
              <a:gd name="connsiteX1205" fmla="*/ 1912144 w 2437522"/>
              <a:gd name="connsiteY1205" fmla="*/ 12166 h 552710"/>
              <a:gd name="connsiteX1206" fmla="*/ 1914620 w 2437522"/>
              <a:gd name="connsiteY1206" fmla="*/ 12356 h 552710"/>
              <a:gd name="connsiteX1207" fmla="*/ 1916525 w 2437522"/>
              <a:gd name="connsiteY1207" fmla="*/ 12547 h 552710"/>
              <a:gd name="connsiteX1208" fmla="*/ 1922812 w 2437522"/>
              <a:gd name="connsiteY1208" fmla="*/ 11023 h 552710"/>
              <a:gd name="connsiteX1209" fmla="*/ 1927765 w 2437522"/>
              <a:gd name="connsiteY1209" fmla="*/ 12452 h 552710"/>
              <a:gd name="connsiteX1210" fmla="*/ 1935480 w 2437522"/>
              <a:gd name="connsiteY1210" fmla="*/ 10547 h 552710"/>
              <a:gd name="connsiteX1211" fmla="*/ 1945481 w 2437522"/>
              <a:gd name="connsiteY1211" fmla="*/ 13309 h 552710"/>
              <a:gd name="connsiteX1212" fmla="*/ 1948720 w 2437522"/>
              <a:gd name="connsiteY1212" fmla="*/ 13785 h 552710"/>
              <a:gd name="connsiteX1213" fmla="*/ 1951863 w 2437522"/>
              <a:gd name="connsiteY1213" fmla="*/ 14262 h 552710"/>
              <a:gd name="connsiteX1214" fmla="*/ 1960340 w 2437522"/>
              <a:gd name="connsiteY1214" fmla="*/ 12356 h 552710"/>
              <a:gd name="connsiteX1215" fmla="*/ 1962341 w 2437522"/>
              <a:gd name="connsiteY1215" fmla="*/ 11404 h 552710"/>
              <a:gd name="connsiteX1216" fmla="*/ 1963293 w 2437522"/>
              <a:gd name="connsiteY1216" fmla="*/ 10928 h 552710"/>
              <a:gd name="connsiteX1217" fmla="*/ 1974533 w 2437522"/>
              <a:gd name="connsiteY1217" fmla="*/ 9118 h 552710"/>
              <a:gd name="connsiteX1218" fmla="*/ 1979105 w 2437522"/>
              <a:gd name="connsiteY1218" fmla="*/ 12166 h 552710"/>
              <a:gd name="connsiteX1219" fmla="*/ 1981581 w 2437522"/>
              <a:gd name="connsiteY1219" fmla="*/ 13785 h 552710"/>
              <a:gd name="connsiteX1220" fmla="*/ 1990439 w 2437522"/>
              <a:gd name="connsiteY1220" fmla="*/ 10452 h 552710"/>
              <a:gd name="connsiteX1221" fmla="*/ 1997774 w 2437522"/>
              <a:gd name="connsiteY1221" fmla="*/ 10547 h 552710"/>
              <a:gd name="connsiteX1222" fmla="*/ 2006727 w 2437522"/>
              <a:gd name="connsiteY1222" fmla="*/ 11880 h 552710"/>
              <a:gd name="connsiteX1223" fmla="*/ 2013680 w 2437522"/>
              <a:gd name="connsiteY1223" fmla="*/ 10166 h 552710"/>
              <a:gd name="connsiteX1224" fmla="*/ 2016728 w 2437522"/>
              <a:gd name="connsiteY1224" fmla="*/ 12356 h 552710"/>
              <a:gd name="connsiteX1225" fmla="*/ 2023872 w 2437522"/>
              <a:gd name="connsiteY1225" fmla="*/ 13595 h 552710"/>
              <a:gd name="connsiteX1226" fmla="*/ 2026253 w 2437522"/>
              <a:gd name="connsiteY1226" fmla="*/ 12738 h 552710"/>
              <a:gd name="connsiteX1227" fmla="*/ 2029778 w 2437522"/>
              <a:gd name="connsiteY1227" fmla="*/ 9404 h 552710"/>
              <a:gd name="connsiteX1228" fmla="*/ 2039779 w 2437522"/>
              <a:gd name="connsiteY1228" fmla="*/ 9213 h 552710"/>
              <a:gd name="connsiteX1229" fmla="*/ 2042255 w 2437522"/>
              <a:gd name="connsiteY1229" fmla="*/ 9308 h 552710"/>
              <a:gd name="connsiteX1230" fmla="*/ 2046827 w 2437522"/>
              <a:gd name="connsiteY1230" fmla="*/ 12356 h 552710"/>
              <a:gd name="connsiteX1231" fmla="*/ 2056829 w 2437522"/>
              <a:gd name="connsiteY1231" fmla="*/ 12928 h 552710"/>
              <a:gd name="connsiteX1232" fmla="*/ 2060067 w 2437522"/>
              <a:gd name="connsiteY1232" fmla="*/ 9404 h 552710"/>
              <a:gd name="connsiteX1233" fmla="*/ 2060543 w 2437522"/>
              <a:gd name="connsiteY1233" fmla="*/ 8832 h 552710"/>
              <a:gd name="connsiteX1234" fmla="*/ 2067782 w 2437522"/>
              <a:gd name="connsiteY1234" fmla="*/ 9785 h 552710"/>
              <a:gd name="connsiteX1235" fmla="*/ 2066830 w 2437522"/>
              <a:gd name="connsiteY1235" fmla="*/ 5689 h 552710"/>
              <a:gd name="connsiteX1236" fmla="*/ 2073592 w 2437522"/>
              <a:gd name="connsiteY1236" fmla="*/ 4260 h 552710"/>
              <a:gd name="connsiteX1237" fmla="*/ 2086356 w 2437522"/>
              <a:gd name="connsiteY1237" fmla="*/ 5689 h 552710"/>
              <a:gd name="connsiteX1238" fmla="*/ 2087023 w 2437522"/>
              <a:gd name="connsiteY1238" fmla="*/ 5975 h 552710"/>
              <a:gd name="connsiteX1239" fmla="*/ 2089976 w 2437522"/>
              <a:gd name="connsiteY1239" fmla="*/ 7308 h 552710"/>
              <a:gd name="connsiteX1240" fmla="*/ 2099405 w 2437522"/>
              <a:gd name="connsiteY1240" fmla="*/ 8546 h 552710"/>
              <a:gd name="connsiteX1241" fmla="*/ 2110931 w 2437522"/>
              <a:gd name="connsiteY1241" fmla="*/ 2260 h 552710"/>
              <a:gd name="connsiteX1242" fmla="*/ 2114645 w 2437522"/>
              <a:gd name="connsiteY1242" fmla="*/ 3594 h 552710"/>
              <a:gd name="connsiteX1243" fmla="*/ 2118932 w 2437522"/>
              <a:gd name="connsiteY1243" fmla="*/ 5118 h 552710"/>
              <a:gd name="connsiteX1244" fmla="*/ 2124266 w 2437522"/>
              <a:gd name="connsiteY1244" fmla="*/ 1403 h 552710"/>
              <a:gd name="connsiteX1245" fmla="*/ 2127409 w 2437522"/>
              <a:gd name="connsiteY1245" fmla="*/ 164 h 5527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</a:cxnLst>
            <a:rect l="l" t="t" r="r" b="b"/>
            <a:pathLst>
              <a:path w="2437522" h="552710">
                <a:moveTo>
                  <a:pt x="800862" y="531279"/>
                </a:moveTo>
                <a:cubicBezTo>
                  <a:pt x="801053" y="533564"/>
                  <a:pt x="800195" y="539946"/>
                  <a:pt x="802196" y="539756"/>
                </a:cubicBezTo>
                <a:cubicBezTo>
                  <a:pt x="804291" y="539661"/>
                  <a:pt x="801910" y="534612"/>
                  <a:pt x="801434" y="531945"/>
                </a:cubicBezTo>
                <a:cubicBezTo>
                  <a:pt x="800957" y="529278"/>
                  <a:pt x="800672" y="528993"/>
                  <a:pt x="800862" y="531279"/>
                </a:cubicBezTo>
                <a:close/>
                <a:moveTo>
                  <a:pt x="878110" y="527183"/>
                </a:moveTo>
                <a:cubicBezTo>
                  <a:pt x="876967" y="526992"/>
                  <a:pt x="877538" y="529850"/>
                  <a:pt x="879443" y="533564"/>
                </a:cubicBezTo>
                <a:lnTo>
                  <a:pt x="882015" y="534803"/>
                </a:lnTo>
                <a:lnTo>
                  <a:pt x="885158" y="536327"/>
                </a:lnTo>
                <a:cubicBezTo>
                  <a:pt x="888206" y="538327"/>
                  <a:pt x="892016" y="539375"/>
                  <a:pt x="893636" y="538803"/>
                </a:cubicBezTo>
                <a:lnTo>
                  <a:pt x="894112" y="537946"/>
                </a:lnTo>
                <a:lnTo>
                  <a:pt x="894683" y="536803"/>
                </a:lnTo>
                <a:cubicBezTo>
                  <a:pt x="894398" y="535089"/>
                  <a:pt x="891445" y="533946"/>
                  <a:pt x="888016" y="534327"/>
                </a:cubicBezTo>
                <a:lnTo>
                  <a:pt x="886111" y="533469"/>
                </a:lnTo>
                <a:lnTo>
                  <a:pt x="883920" y="532517"/>
                </a:lnTo>
                <a:cubicBezTo>
                  <a:pt x="882396" y="530136"/>
                  <a:pt x="879348" y="527373"/>
                  <a:pt x="878110" y="527183"/>
                </a:cubicBezTo>
                <a:close/>
                <a:moveTo>
                  <a:pt x="1220724" y="521087"/>
                </a:moveTo>
                <a:cubicBezTo>
                  <a:pt x="1217486" y="521182"/>
                  <a:pt x="1214342" y="521849"/>
                  <a:pt x="1213771" y="522611"/>
                </a:cubicBezTo>
                <a:lnTo>
                  <a:pt x="1213961" y="522992"/>
                </a:lnTo>
                <a:lnTo>
                  <a:pt x="1214914" y="524706"/>
                </a:lnTo>
                <a:cubicBezTo>
                  <a:pt x="1213961" y="526421"/>
                  <a:pt x="1214247" y="528326"/>
                  <a:pt x="1215485" y="528993"/>
                </a:cubicBezTo>
                <a:cubicBezTo>
                  <a:pt x="1216724" y="529659"/>
                  <a:pt x="1221296" y="527373"/>
                  <a:pt x="1223677" y="526802"/>
                </a:cubicBezTo>
                <a:cubicBezTo>
                  <a:pt x="1225867" y="526326"/>
                  <a:pt x="1223963" y="520991"/>
                  <a:pt x="1220724" y="521087"/>
                </a:cubicBezTo>
                <a:close/>
                <a:moveTo>
                  <a:pt x="1646206" y="518801"/>
                </a:moveTo>
                <a:cubicBezTo>
                  <a:pt x="1645539" y="517944"/>
                  <a:pt x="1641729" y="518896"/>
                  <a:pt x="1642491" y="521182"/>
                </a:cubicBezTo>
                <a:cubicBezTo>
                  <a:pt x="1643253" y="523468"/>
                  <a:pt x="1649159" y="527373"/>
                  <a:pt x="1650778" y="526706"/>
                </a:cubicBezTo>
                <a:cubicBezTo>
                  <a:pt x="1652397" y="526040"/>
                  <a:pt x="1652778" y="524611"/>
                  <a:pt x="1651540" y="523563"/>
                </a:cubicBezTo>
                <a:cubicBezTo>
                  <a:pt x="1650302" y="522515"/>
                  <a:pt x="1646873" y="519658"/>
                  <a:pt x="1646206" y="518801"/>
                </a:cubicBezTo>
                <a:close/>
                <a:moveTo>
                  <a:pt x="670846" y="517467"/>
                </a:moveTo>
                <a:lnTo>
                  <a:pt x="668084" y="518705"/>
                </a:lnTo>
                <a:lnTo>
                  <a:pt x="665321" y="519944"/>
                </a:lnTo>
                <a:cubicBezTo>
                  <a:pt x="662083" y="520991"/>
                  <a:pt x="660464" y="523087"/>
                  <a:pt x="661702" y="524706"/>
                </a:cubicBezTo>
                <a:cubicBezTo>
                  <a:pt x="662940" y="526230"/>
                  <a:pt x="668846" y="523087"/>
                  <a:pt x="670274" y="522230"/>
                </a:cubicBezTo>
                <a:cubicBezTo>
                  <a:pt x="671703" y="521372"/>
                  <a:pt x="678561" y="520896"/>
                  <a:pt x="681038" y="520896"/>
                </a:cubicBezTo>
                <a:cubicBezTo>
                  <a:pt x="683514" y="520896"/>
                  <a:pt x="690563" y="519658"/>
                  <a:pt x="689515" y="518039"/>
                </a:cubicBezTo>
                <a:cubicBezTo>
                  <a:pt x="688372" y="516515"/>
                  <a:pt x="681704" y="517848"/>
                  <a:pt x="680085" y="518324"/>
                </a:cubicBezTo>
                <a:cubicBezTo>
                  <a:pt x="678466" y="518801"/>
                  <a:pt x="673894" y="518039"/>
                  <a:pt x="670846" y="517467"/>
                </a:cubicBezTo>
                <a:close/>
                <a:moveTo>
                  <a:pt x="644081" y="517372"/>
                </a:moveTo>
                <a:cubicBezTo>
                  <a:pt x="638747" y="518705"/>
                  <a:pt x="635984" y="519753"/>
                  <a:pt x="637985" y="519753"/>
                </a:cubicBezTo>
                <a:cubicBezTo>
                  <a:pt x="639985" y="519753"/>
                  <a:pt x="646081" y="523087"/>
                  <a:pt x="647700" y="523944"/>
                </a:cubicBezTo>
                <a:cubicBezTo>
                  <a:pt x="649319" y="524802"/>
                  <a:pt x="654082" y="526135"/>
                  <a:pt x="654082" y="524611"/>
                </a:cubicBezTo>
                <a:cubicBezTo>
                  <a:pt x="654082" y="522992"/>
                  <a:pt x="651891" y="520039"/>
                  <a:pt x="649129" y="521277"/>
                </a:cubicBezTo>
                <a:lnTo>
                  <a:pt x="648557" y="520801"/>
                </a:lnTo>
                <a:close/>
                <a:moveTo>
                  <a:pt x="749522" y="514610"/>
                </a:moveTo>
                <a:cubicBezTo>
                  <a:pt x="747236" y="514229"/>
                  <a:pt x="736759" y="516610"/>
                  <a:pt x="734378" y="515848"/>
                </a:cubicBezTo>
                <a:cubicBezTo>
                  <a:pt x="732092" y="515086"/>
                  <a:pt x="729996" y="514705"/>
                  <a:pt x="729806" y="514991"/>
                </a:cubicBezTo>
                <a:cubicBezTo>
                  <a:pt x="729615" y="515277"/>
                  <a:pt x="730282" y="516896"/>
                  <a:pt x="731615" y="517944"/>
                </a:cubicBezTo>
                <a:cubicBezTo>
                  <a:pt x="732949" y="518991"/>
                  <a:pt x="740188" y="519563"/>
                  <a:pt x="743998" y="518039"/>
                </a:cubicBezTo>
                <a:lnTo>
                  <a:pt x="747617" y="520896"/>
                </a:lnTo>
                <a:cubicBezTo>
                  <a:pt x="747808" y="520991"/>
                  <a:pt x="749141" y="520515"/>
                  <a:pt x="749618" y="520039"/>
                </a:cubicBezTo>
                <a:lnTo>
                  <a:pt x="750856" y="518801"/>
                </a:lnTo>
                <a:cubicBezTo>
                  <a:pt x="752475" y="516896"/>
                  <a:pt x="751904" y="514991"/>
                  <a:pt x="749522" y="514610"/>
                </a:cubicBezTo>
                <a:close/>
                <a:moveTo>
                  <a:pt x="30575" y="398310"/>
                </a:moveTo>
                <a:cubicBezTo>
                  <a:pt x="29051" y="399643"/>
                  <a:pt x="27813" y="400500"/>
                  <a:pt x="30290" y="402120"/>
                </a:cubicBezTo>
                <a:cubicBezTo>
                  <a:pt x="32290" y="403453"/>
                  <a:pt x="28480" y="407739"/>
                  <a:pt x="33433" y="407454"/>
                </a:cubicBezTo>
                <a:cubicBezTo>
                  <a:pt x="35243" y="407358"/>
                  <a:pt x="36767" y="404310"/>
                  <a:pt x="38291" y="402596"/>
                </a:cubicBezTo>
                <a:lnTo>
                  <a:pt x="38672" y="402120"/>
                </a:lnTo>
                <a:cubicBezTo>
                  <a:pt x="38576" y="401072"/>
                  <a:pt x="37243" y="399929"/>
                  <a:pt x="35623" y="399548"/>
                </a:cubicBezTo>
                <a:lnTo>
                  <a:pt x="34290" y="398976"/>
                </a:lnTo>
                <a:cubicBezTo>
                  <a:pt x="33052" y="398500"/>
                  <a:pt x="32576" y="396595"/>
                  <a:pt x="30575" y="398310"/>
                </a:cubicBezTo>
                <a:close/>
                <a:moveTo>
                  <a:pt x="69437" y="347732"/>
                </a:moveTo>
                <a:cubicBezTo>
                  <a:pt x="68866" y="345827"/>
                  <a:pt x="67247" y="346303"/>
                  <a:pt x="65723" y="348780"/>
                </a:cubicBezTo>
                <a:cubicBezTo>
                  <a:pt x="64198" y="351256"/>
                  <a:pt x="69628" y="355828"/>
                  <a:pt x="71628" y="356209"/>
                </a:cubicBezTo>
                <a:cubicBezTo>
                  <a:pt x="73628" y="356685"/>
                  <a:pt x="74771" y="355447"/>
                  <a:pt x="74105" y="353637"/>
                </a:cubicBezTo>
                <a:lnTo>
                  <a:pt x="73628" y="353637"/>
                </a:lnTo>
                <a:cubicBezTo>
                  <a:pt x="69914" y="353447"/>
                  <a:pt x="68961" y="351828"/>
                  <a:pt x="69247" y="349065"/>
                </a:cubicBezTo>
                <a:close/>
                <a:moveTo>
                  <a:pt x="2365534" y="251339"/>
                </a:moveTo>
                <a:cubicBezTo>
                  <a:pt x="2366106" y="254006"/>
                  <a:pt x="2373916" y="256863"/>
                  <a:pt x="2376202" y="257054"/>
                </a:cubicBezTo>
                <a:lnTo>
                  <a:pt x="2376392" y="254387"/>
                </a:lnTo>
                <a:lnTo>
                  <a:pt x="2376488" y="253148"/>
                </a:lnTo>
                <a:cubicBezTo>
                  <a:pt x="2378393" y="250672"/>
                  <a:pt x="2376202" y="250481"/>
                  <a:pt x="2371535" y="252768"/>
                </a:cubicBezTo>
                <a:lnTo>
                  <a:pt x="2369915" y="252196"/>
                </a:lnTo>
                <a:lnTo>
                  <a:pt x="2367534" y="251339"/>
                </a:lnTo>
                <a:cubicBezTo>
                  <a:pt x="2365819" y="248672"/>
                  <a:pt x="2364867" y="248672"/>
                  <a:pt x="2365534" y="251339"/>
                </a:cubicBezTo>
                <a:close/>
                <a:moveTo>
                  <a:pt x="2427066" y="243052"/>
                </a:moveTo>
                <a:lnTo>
                  <a:pt x="2429542" y="246100"/>
                </a:lnTo>
                <a:lnTo>
                  <a:pt x="2431352" y="248386"/>
                </a:lnTo>
                <a:cubicBezTo>
                  <a:pt x="2435734" y="250101"/>
                  <a:pt x="2438401" y="251720"/>
                  <a:pt x="2437258" y="252006"/>
                </a:cubicBezTo>
                <a:cubicBezTo>
                  <a:pt x="2436210" y="252291"/>
                  <a:pt x="2433543" y="256578"/>
                  <a:pt x="2434781" y="257625"/>
                </a:cubicBezTo>
                <a:cubicBezTo>
                  <a:pt x="2435924" y="258673"/>
                  <a:pt x="2432305" y="256768"/>
                  <a:pt x="2426685" y="253339"/>
                </a:cubicBezTo>
                <a:lnTo>
                  <a:pt x="2419922" y="254482"/>
                </a:lnTo>
                <a:cubicBezTo>
                  <a:pt x="2418875" y="254673"/>
                  <a:pt x="2416874" y="253244"/>
                  <a:pt x="2416112" y="252196"/>
                </a:cubicBezTo>
                <a:lnTo>
                  <a:pt x="2414493" y="250005"/>
                </a:lnTo>
                <a:cubicBezTo>
                  <a:pt x="2412969" y="247053"/>
                  <a:pt x="2414303" y="245338"/>
                  <a:pt x="2417446" y="246196"/>
                </a:cubicBezTo>
                <a:lnTo>
                  <a:pt x="2419827" y="246100"/>
                </a:lnTo>
                <a:lnTo>
                  <a:pt x="2425637" y="246005"/>
                </a:lnTo>
                <a:cubicBezTo>
                  <a:pt x="2422875" y="244195"/>
                  <a:pt x="2423542" y="242862"/>
                  <a:pt x="2427066" y="243052"/>
                </a:cubicBezTo>
                <a:close/>
                <a:moveTo>
                  <a:pt x="2321909" y="240099"/>
                </a:moveTo>
                <a:lnTo>
                  <a:pt x="2318004" y="244576"/>
                </a:lnTo>
                <a:lnTo>
                  <a:pt x="2315180" y="247872"/>
                </a:lnTo>
                <a:lnTo>
                  <a:pt x="2313242" y="246862"/>
                </a:lnTo>
                <a:cubicBezTo>
                  <a:pt x="2311051" y="246290"/>
                  <a:pt x="2312003" y="246767"/>
                  <a:pt x="2315147" y="247910"/>
                </a:cubicBezTo>
                <a:lnTo>
                  <a:pt x="2315180" y="247872"/>
                </a:lnTo>
                <a:lnTo>
                  <a:pt x="2326958" y="254006"/>
                </a:lnTo>
                <a:cubicBezTo>
                  <a:pt x="2329625" y="254863"/>
                  <a:pt x="2330768" y="254101"/>
                  <a:pt x="2329529" y="252196"/>
                </a:cubicBezTo>
                <a:cubicBezTo>
                  <a:pt x="2328291" y="250291"/>
                  <a:pt x="2324005" y="243623"/>
                  <a:pt x="2321909" y="240099"/>
                </a:cubicBezTo>
                <a:close/>
                <a:moveTo>
                  <a:pt x="2127409" y="164"/>
                </a:moveTo>
                <a:cubicBezTo>
                  <a:pt x="2128647" y="-597"/>
                  <a:pt x="2133600" y="1498"/>
                  <a:pt x="2134934" y="2165"/>
                </a:cubicBezTo>
                <a:cubicBezTo>
                  <a:pt x="2136267" y="2831"/>
                  <a:pt x="2141411" y="4165"/>
                  <a:pt x="2140363" y="2165"/>
                </a:cubicBezTo>
                <a:cubicBezTo>
                  <a:pt x="2139315" y="164"/>
                  <a:pt x="2145221" y="1879"/>
                  <a:pt x="2146364" y="1688"/>
                </a:cubicBezTo>
                <a:cubicBezTo>
                  <a:pt x="2147507" y="1498"/>
                  <a:pt x="2151793" y="1879"/>
                  <a:pt x="2153412" y="3117"/>
                </a:cubicBezTo>
                <a:cubicBezTo>
                  <a:pt x="2155031" y="4260"/>
                  <a:pt x="2161413" y="4165"/>
                  <a:pt x="2160937" y="3594"/>
                </a:cubicBezTo>
                <a:cubicBezTo>
                  <a:pt x="2160461" y="3022"/>
                  <a:pt x="2165985" y="1879"/>
                  <a:pt x="2174081" y="2070"/>
                </a:cubicBezTo>
                <a:lnTo>
                  <a:pt x="2177034" y="3879"/>
                </a:lnTo>
                <a:lnTo>
                  <a:pt x="2182559" y="7308"/>
                </a:lnTo>
                <a:cubicBezTo>
                  <a:pt x="2183035" y="3689"/>
                  <a:pt x="2185416" y="2546"/>
                  <a:pt x="2187893" y="4737"/>
                </a:cubicBezTo>
                <a:lnTo>
                  <a:pt x="2193036" y="3213"/>
                </a:lnTo>
                <a:cubicBezTo>
                  <a:pt x="2198465" y="1593"/>
                  <a:pt x="2205133" y="2260"/>
                  <a:pt x="2211229" y="4641"/>
                </a:cubicBezTo>
                <a:cubicBezTo>
                  <a:pt x="2213515" y="5498"/>
                  <a:pt x="2216849" y="7404"/>
                  <a:pt x="2220849" y="5213"/>
                </a:cubicBezTo>
                <a:cubicBezTo>
                  <a:pt x="2222659" y="4165"/>
                  <a:pt x="2227517" y="6451"/>
                  <a:pt x="2230755" y="7689"/>
                </a:cubicBezTo>
                <a:cubicBezTo>
                  <a:pt x="2232279" y="8356"/>
                  <a:pt x="2226850" y="9785"/>
                  <a:pt x="2230374" y="11023"/>
                </a:cubicBezTo>
                <a:cubicBezTo>
                  <a:pt x="2231327" y="11404"/>
                  <a:pt x="2233232" y="9499"/>
                  <a:pt x="2234660" y="9689"/>
                </a:cubicBezTo>
                <a:cubicBezTo>
                  <a:pt x="2236756" y="9880"/>
                  <a:pt x="2240090" y="10452"/>
                  <a:pt x="2240661" y="11690"/>
                </a:cubicBezTo>
                <a:lnTo>
                  <a:pt x="2242661" y="15500"/>
                </a:lnTo>
                <a:cubicBezTo>
                  <a:pt x="2247043" y="16643"/>
                  <a:pt x="2252853" y="18262"/>
                  <a:pt x="2255711" y="19119"/>
                </a:cubicBezTo>
                <a:cubicBezTo>
                  <a:pt x="2258568" y="19977"/>
                  <a:pt x="2267617" y="21501"/>
                  <a:pt x="2269331" y="21215"/>
                </a:cubicBezTo>
                <a:cubicBezTo>
                  <a:pt x="2271046" y="20929"/>
                  <a:pt x="2276189" y="22453"/>
                  <a:pt x="2277428" y="21977"/>
                </a:cubicBezTo>
                <a:cubicBezTo>
                  <a:pt x="2278666" y="21596"/>
                  <a:pt x="2281142" y="21215"/>
                  <a:pt x="2280857" y="22929"/>
                </a:cubicBezTo>
                <a:cubicBezTo>
                  <a:pt x="2280571" y="24644"/>
                  <a:pt x="2286857" y="22167"/>
                  <a:pt x="2287905" y="21881"/>
                </a:cubicBezTo>
                <a:cubicBezTo>
                  <a:pt x="2288953" y="21596"/>
                  <a:pt x="2293334" y="21881"/>
                  <a:pt x="2296763" y="21881"/>
                </a:cubicBezTo>
                <a:cubicBezTo>
                  <a:pt x="2300192" y="21881"/>
                  <a:pt x="2308765" y="25596"/>
                  <a:pt x="2309622" y="25311"/>
                </a:cubicBezTo>
                <a:cubicBezTo>
                  <a:pt x="2310575" y="25025"/>
                  <a:pt x="2313623" y="24834"/>
                  <a:pt x="2313623" y="25787"/>
                </a:cubicBezTo>
                <a:cubicBezTo>
                  <a:pt x="2313718" y="26739"/>
                  <a:pt x="2316861" y="29502"/>
                  <a:pt x="2320290" y="28835"/>
                </a:cubicBezTo>
                <a:cubicBezTo>
                  <a:pt x="2323814" y="28168"/>
                  <a:pt x="2334578" y="32073"/>
                  <a:pt x="2338673" y="33121"/>
                </a:cubicBezTo>
                <a:lnTo>
                  <a:pt x="2340007" y="37407"/>
                </a:lnTo>
                <a:cubicBezTo>
                  <a:pt x="2340674" y="39503"/>
                  <a:pt x="2346769" y="39788"/>
                  <a:pt x="2347913" y="43979"/>
                </a:cubicBezTo>
                <a:lnTo>
                  <a:pt x="2348389" y="45885"/>
                </a:lnTo>
                <a:cubicBezTo>
                  <a:pt x="2352389" y="47313"/>
                  <a:pt x="2356199" y="48742"/>
                  <a:pt x="2357057" y="49028"/>
                </a:cubicBezTo>
                <a:cubicBezTo>
                  <a:pt x="2357819" y="49313"/>
                  <a:pt x="2359343" y="51314"/>
                  <a:pt x="2358485" y="52838"/>
                </a:cubicBezTo>
                <a:lnTo>
                  <a:pt x="2358581" y="52838"/>
                </a:lnTo>
                <a:lnTo>
                  <a:pt x="2362105" y="54171"/>
                </a:lnTo>
                <a:cubicBezTo>
                  <a:pt x="2360771" y="56457"/>
                  <a:pt x="2359724" y="60077"/>
                  <a:pt x="2359819" y="62268"/>
                </a:cubicBezTo>
                <a:lnTo>
                  <a:pt x="2360200" y="64268"/>
                </a:lnTo>
                <a:lnTo>
                  <a:pt x="2360962" y="68554"/>
                </a:lnTo>
                <a:cubicBezTo>
                  <a:pt x="2362010" y="73221"/>
                  <a:pt x="2363534" y="77127"/>
                  <a:pt x="2364391" y="77317"/>
                </a:cubicBezTo>
                <a:lnTo>
                  <a:pt x="2365248" y="77412"/>
                </a:lnTo>
                <a:lnTo>
                  <a:pt x="2366106" y="77507"/>
                </a:lnTo>
                <a:cubicBezTo>
                  <a:pt x="2367058" y="77507"/>
                  <a:pt x="2367915" y="77888"/>
                  <a:pt x="2368010" y="78365"/>
                </a:cubicBezTo>
                <a:cubicBezTo>
                  <a:pt x="2368106" y="78841"/>
                  <a:pt x="2366201" y="80174"/>
                  <a:pt x="2364296" y="81032"/>
                </a:cubicBezTo>
                <a:lnTo>
                  <a:pt x="2362772" y="81984"/>
                </a:lnTo>
                <a:cubicBezTo>
                  <a:pt x="2362391" y="82175"/>
                  <a:pt x="2362676" y="83318"/>
                  <a:pt x="2363057" y="83889"/>
                </a:cubicBezTo>
                <a:cubicBezTo>
                  <a:pt x="2363153" y="84175"/>
                  <a:pt x="2364200" y="84175"/>
                  <a:pt x="2364772" y="84080"/>
                </a:cubicBezTo>
                <a:cubicBezTo>
                  <a:pt x="2365153" y="84080"/>
                  <a:pt x="2365343" y="83413"/>
                  <a:pt x="2365724" y="83413"/>
                </a:cubicBezTo>
                <a:lnTo>
                  <a:pt x="2367725" y="83127"/>
                </a:lnTo>
                <a:cubicBezTo>
                  <a:pt x="2369915" y="82841"/>
                  <a:pt x="2371725" y="83222"/>
                  <a:pt x="2371535" y="83889"/>
                </a:cubicBezTo>
                <a:cubicBezTo>
                  <a:pt x="2371439" y="84556"/>
                  <a:pt x="2373154" y="87795"/>
                  <a:pt x="2375631" y="89604"/>
                </a:cubicBezTo>
                <a:lnTo>
                  <a:pt x="2377250" y="91509"/>
                </a:lnTo>
                <a:lnTo>
                  <a:pt x="2378298" y="92747"/>
                </a:lnTo>
                <a:cubicBezTo>
                  <a:pt x="2378488" y="95224"/>
                  <a:pt x="2376202" y="96367"/>
                  <a:pt x="2373344" y="95319"/>
                </a:cubicBezTo>
                <a:cubicBezTo>
                  <a:pt x="2370487" y="94271"/>
                  <a:pt x="2363343" y="95129"/>
                  <a:pt x="2365724" y="100368"/>
                </a:cubicBezTo>
                <a:cubicBezTo>
                  <a:pt x="2368106" y="105702"/>
                  <a:pt x="2368582" y="119989"/>
                  <a:pt x="2366201" y="120656"/>
                </a:cubicBezTo>
                <a:cubicBezTo>
                  <a:pt x="2363819" y="121322"/>
                  <a:pt x="2357342" y="123513"/>
                  <a:pt x="2358104" y="123704"/>
                </a:cubicBezTo>
                <a:cubicBezTo>
                  <a:pt x="2358962" y="123894"/>
                  <a:pt x="2362105" y="125704"/>
                  <a:pt x="2364296" y="127133"/>
                </a:cubicBezTo>
                <a:lnTo>
                  <a:pt x="2365153" y="128752"/>
                </a:lnTo>
                <a:cubicBezTo>
                  <a:pt x="2367534" y="133610"/>
                  <a:pt x="2369058" y="126180"/>
                  <a:pt x="2371535" y="128657"/>
                </a:cubicBezTo>
                <a:lnTo>
                  <a:pt x="2372963" y="130086"/>
                </a:lnTo>
                <a:cubicBezTo>
                  <a:pt x="2375916" y="131133"/>
                  <a:pt x="2377535" y="133324"/>
                  <a:pt x="2376488" y="134848"/>
                </a:cubicBezTo>
                <a:cubicBezTo>
                  <a:pt x="2375440" y="136372"/>
                  <a:pt x="2378488" y="144373"/>
                  <a:pt x="2379059" y="148183"/>
                </a:cubicBezTo>
                <a:lnTo>
                  <a:pt x="2377154" y="151707"/>
                </a:lnTo>
                <a:cubicBezTo>
                  <a:pt x="2375059" y="155422"/>
                  <a:pt x="2378869" y="161899"/>
                  <a:pt x="2383727" y="162280"/>
                </a:cubicBezTo>
                <a:lnTo>
                  <a:pt x="2387823" y="162566"/>
                </a:lnTo>
                <a:cubicBezTo>
                  <a:pt x="2392394" y="163328"/>
                  <a:pt x="2394394" y="164090"/>
                  <a:pt x="2392204" y="164185"/>
                </a:cubicBezTo>
                <a:cubicBezTo>
                  <a:pt x="2390013" y="164280"/>
                  <a:pt x="2383727" y="165709"/>
                  <a:pt x="2383727" y="167043"/>
                </a:cubicBezTo>
                <a:cubicBezTo>
                  <a:pt x="2383727" y="168376"/>
                  <a:pt x="2385917" y="172377"/>
                  <a:pt x="2388680" y="171900"/>
                </a:cubicBezTo>
                <a:lnTo>
                  <a:pt x="2391251" y="171614"/>
                </a:lnTo>
                <a:lnTo>
                  <a:pt x="2392680" y="171424"/>
                </a:lnTo>
                <a:cubicBezTo>
                  <a:pt x="2394299" y="171424"/>
                  <a:pt x="2396776" y="171710"/>
                  <a:pt x="2398300" y="171996"/>
                </a:cubicBezTo>
                <a:cubicBezTo>
                  <a:pt x="2399824" y="172377"/>
                  <a:pt x="2407444" y="171614"/>
                  <a:pt x="2411063" y="171710"/>
                </a:cubicBezTo>
                <a:cubicBezTo>
                  <a:pt x="2414683" y="171805"/>
                  <a:pt x="2418969" y="179711"/>
                  <a:pt x="2418493" y="180378"/>
                </a:cubicBezTo>
                <a:lnTo>
                  <a:pt x="2416588" y="180092"/>
                </a:lnTo>
                <a:cubicBezTo>
                  <a:pt x="2412778" y="179615"/>
                  <a:pt x="2410778" y="182092"/>
                  <a:pt x="2412302" y="184664"/>
                </a:cubicBezTo>
                <a:cubicBezTo>
                  <a:pt x="2413349" y="186473"/>
                  <a:pt x="2414207" y="188664"/>
                  <a:pt x="2416016" y="189617"/>
                </a:cubicBezTo>
                <a:lnTo>
                  <a:pt x="2420017" y="191617"/>
                </a:lnTo>
                <a:cubicBezTo>
                  <a:pt x="2420303" y="195046"/>
                  <a:pt x="2421255" y="197141"/>
                  <a:pt x="2422303" y="196189"/>
                </a:cubicBezTo>
                <a:lnTo>
                  <a:pt x="2423351" y="195998"/>
                </a:lnTo>
                <a:cubicBezTo>
                  <a:pt x="2424398" y="195808"/>
                  <a:pt x="2426113" y="195998"/>
                  <a:pt x="2426684" y="196570"/>
                </a:cubicBezTo>
                <a:cubicBezTo>
                  <a:pt x="2427256" y="197141"/>
                  <a:pt x="2427351" y="198570"/>
                  <a:pt x="2426780" y="199237"/>
                </a:cubicBezTo>
                <a:cubicBezTo>
                  <a:pt x="2425065" y="201332"/>
                  <a:pt x="2422684" y="202571"/>
                  <a:pt x="2419255" y="202190"/>
                </a:cubicBezTo>
                <a:cubicBezTo>
                  <a:pt x="2418588" y="202095"/>
                  <a:pt x="2417159" y="203333"/>
                  <a:pt x="2417064" y="203999"/>
                </a:cubicBezTo>
                <a:cubicBezTo>
                  <a:pt x="2416969" y="204762"/>
                  <a:pt x="2417826" y="205905"/>
                  <a:pt x="2418683" y="206286"/>
                </a:cubicBezTo>
                <a:lnTo>
                  <a:pt x="2421446" y="207429"/>
                </a:lnTo>
                <a:cubicBezTo>
                  <a:pt x="2424684" y="208476"/>
                  <a:pt x="2424589" y="210572"/>
                  <a:pt x="2421255" y="212191"/>
                </a:cubicBezTo>
                <a:lnTo>
                  <a:pt x="2418302" y="212381"/>
                </a:lnTo>
                <a:lnTo>
                  <a:pt x="2415921" y="212477"/>
                </a:lnTo>
                <a:cubicBezTo>
                  <a:pt x="2412492" y="210762"/>
                  <a:pt x="2409635" y="211715"/>
                  <a:pt x="2409635" y="214572"/>
                </a:cubicBezTo>
                <a:lnTo>
                  <a:pt x="2409158" y="216477"/>
                </a:lnTo>
                <a:lnTo>
                  <a:pt x="2408396" y="219239"/>
                </a:lnTo>
                <a:cubicBezTo>
                  <a:pt x="2405063" y="220097"/>
                  <a:pt x="2400872" y="220859"/>
                  <a:pt x="2398967" y="221049"/>
                </a:cubicBezTo>
                <a:cubicBezTo>
                  <a:pt x="2397062" y="221145"/>
                  <a:pt x="2397538" y="227145"/>
                  <a:pt x="2398776" y="230384"/>
                </a:cubicBezTo>
                <a:cubicBezTo>
                  <a:pt x="2400014" y="233622"/>
                  <a:pt x="2402300" y="244100"/>
                  <a:pt x="2400300" y="244957"/>
                </a:cubicBezTo>
                <a:cubicBezTo>
                  <a:pt x="2398300" y="245814"/>
                  <a:pt x="2400110" y="251339"/>
                  <a:pt x="2401253" y="252291"/>
                </a:cubicBezTo>
                <a:cubicBezTo>
                  <a:pt x="2402396" y="253244"/>
                  <a:pt x="2404396" y="256578"/>
                  <a:pt x="2402777" y="257530"/>
                </a:cubicBezTo>
                <a:lnTo>
                  <a:pt x="2400776" y="258197"/>
                </a:lnTo>
                <a:cubicBezTo>
                  <a:pt x="2399062" y="258768"/>
                  <a:pt x="2397062" y="255720"/>
                  <a:pt x="2395252" y="258482"/>
                </a:cubicBezTo>
                <a:lnTo>
                  <a:pt x="2395061" y="258863"/>
                </a:lnTo>
                <a:cubicBezTo>
                  <a:pt x="2393442" y="258578"/>
                  <a:pt x="2390394" y="257625"/>
                  <a:pt x="2388299" y="256863"/>
                </a:cubicBezTo>
                <a:cubicBezTo>
                  <a:pt x="2386298" y="256006"/>
                  <a:pt x="2378202" y="257530"/>
                  <a:pt x="2374773" y="258197"/>
                </a:cubicBezTo>
                <a:cubicBezTo>
                  <a:pt x="2371344" y="258959"/>
                  <a:pt x="2360105" y="255815"/>
                  <a:pt x="2357342" y="254672"/>
                </a:cubicBezTo>
                <a:cubicBezTo>
                  <a:pt x="2354580" y="253530"/>
                  <a:pt x="2344388" y="254196"/>
                  <a:pt x="2342293" y="253815"/>
                </a:cubicBezTo>
                <a:cubicBezTo>
                  <a:pt x="2340198" y="253434"/>
                  <a:pt x="2334768" y="250672"/>
                  <a:pt x="2334101" y="251815"/>
                </a:cubicBezTo>
                <a:cubicBezTo>
                  <a:pt x="2333435" y="252958"/>
                  <a:pt x="2332101" y="256958"/>
                  <a:pt x="2332387" y="258482"/>
                </a:cubicBezTo>
                <a:cubicBezTo>
                  <a:pt x="2332673" y="260102"/>
                  <a:pt x="2339245" y="260959"/>
                  <a:pt x="2340769" y="260959"/>
                </a:cubicBezTo>
                <a:lnTo>
                  <a:pt x="2341436" y="261530"/>
                </a:lnTo>
                <a:cubicBezTo>
                  <a:pt x="2342864" y="262769"/>
                  <a:pt x="2341721" y="265817"/>
                  <a:pt x="2345912" y="265340"/>
                </a:cubicBezTo>
                <a:lnTo>
                  <a:pt x="2346579" y="265245"/>
                </a:lnTo>
                <a:cubicBezTo>
                  <a:pt x="2347722" y="267436"/>
                  <a:pt x="2350294" y="267722"/>
                  <a:pt x="2352294" y="265817"/>
                </a:cubicBezTo>
                <a:lnTo>
                  <a:pt x="2352770" y="270103"/>
                </a:lnTo>
                <a:lnTo>
                  <a:pt x="2352866" y="270960"/>
                </a:lnTo>
                <a:cubicBezTo>
                  <a:pt x="2355342" y="271722"/>
                  <a:pt x="2359628" y="272294"/>
                  <a:pt x="2362391" y="272198"/>
                </a:cubicBezTo>
                <a:lnTo>
                  <a:pt x="2362867" y="274865"/>
                </a:lnTo>
                <a:lnTo>
                  <a:pt x="2363248" y="277056"/>
                </a:lnTo>
                <a:cubicBezTo>
                  <a:pt x="2363915" y="279533"/>
                  <a:pt x="2363248" y="280866"/>
                  <a:pt x="2361914" y="280009"/>
                </a:cubicBezTo>
                <a:cubicBezTo>
                  <a:pt x="2360486" y="279152"/>
                  <a:pt x="2355342" y="278580"/>
                  <a:pt x="2354485" y="279247"/>
                </a:cubicBezTo>
                <a:cubicBezTo>
                  <a:pt x="2353628" y="279914"/>
                  <a:pt x="2349627" y="280676"/>
                  <a:pt x="2347436" y="279438"/>
                </a:cubicBezTo>
                <a:cubicBezTo>
                  <a:pt x="2345246" y="278104"/>
                  <a:pt x="2340293" y="274104"/>
                  <a:pt x="2339531" y="275056"/>
                </a:cubicBezTo>
                <a:lnTo>
                  <a:pt x="2339721" y="275437"/>
                </a:lnTo>
                <a:cubicBezTo>
                  <a:pt x="2340959" y="278295"/>
                  <a:pt x="2343817" y="281247"/>
                  <a:pt x="2343341" y="283819"/>
                </a:cubicBezTo>
                <a:lnTo>
                  <a:pt x="2342769" y="286772"/>
                </a:lnTo>
                <a:cubicBezTo>
                  <a:pt x="2339340" y="290201"/>
                  <a:pt x="2337435" y="293630"/>
                  <a:pt x="2338578" y="294487"/>
                </a:cubicBezTo>
                <a:cubicBezTo>
                  <a:pt x="2339626" y="295344"/>
                  <a:pt x="2344293" y="295154"/>
                  <a:pt x="2346103" y="293725"/>
                </a:cubicBezTo>
                <a:lnTo>
                  <a:pt x="2347341" y="292106"/>
                </a:lnTo>
                <a:lnTo>
                  <a:pt x="2348103" y="291058"/>
                </a:lnTo>
                <a:cubicBezTo>
                  <a:pt x="2348294" y="289534"/>
                  <a:pt x="2348865" y="288486"/>
                  <a:pt x="2349246" y="288581"/>
                </a:cubicBezTo>
                <a:lnTo>
                  <a:pt x="2349437" y="288772"/>
                </a:lnTo>
                <a:lnTo>
                  <a:pt x="2352008" y="292011"/>
                </a:lnTo>
                <a:cubicBezTo>
                  <a:pt x="2355056" y="290296"/>
                  <a:pt x="2358390" y="289344"/>
                  <a:pt x="2359343" y="289724"/>
                </a:cubicBezTo>
                <a:cubicBezTo>
                  <a:pt x="2360295" y="290105"/>
                  <a:pt x="2360009" y="292963"/>
                  <a:pt x="2356485" y="295058"/>
                </a:cubicBezTo>
                <a:lnTo>
                  <a:pt x="2358771" y="298488"/>
                </a:lnTo>
                <a:lnTo>
                  <a:pt x="2359724" y="299916"/>
                </a:lnTo>
                <a:cubicBezTo>
                  <a:pt x="2362200" y="299249"/>
                  <a:pt x="2365439" y="301250"/>
                  <a:pt x="2366867" y="304298"/>
                </a:cubicBezTo>
                <a:cubicBezTo>
                  <a:pt x="2368296" y="307346"/>
                  <a:pt x="2370106" y="310775"/>
                  <a:pt x="2369439" y="311346"/>
                </a:cubicBezTo>
                <a:cubicBezTo>
                  <a:pt x="2368773" y="311918"/>
                  <a:pt x="2365343" y="312108"/>
                  <a:pt x="2363343" y="310584"/>
                </a:cubicBezTo>
                <a:lnTo>
                  <a:pt x="2361438" y="309251"/>
                </a:lnTo>
                <a:lnTo>
                  <a:pt x="2361152" y="309060"/>
                </a:lnTo>
                <a:cubicBezTo>
                  <a:pt x="2360105" y="309155"/>
                  <a:pt x="2358771" y="310013"/>
                  <a:pt x="2358104" y="310965"/>
                </a:cubicBezTo>
                <a:cubicBezTo>
                  <a:pt x="2357438" y="311918"/>
                  <a:pt x="2356676" y="315156"/>
                  <a:pt x="2358485" y="315347"/>
                </a:cubicBezTo>
                <a:cubicBezTo>
                  <a:pt x="2360200" y="315442"/>
                  <a:pt x="2365343" y="316776"/>
                  <a:pt x="2363819" y="317728"/>
                </a:cubicBezTo>
                <a:cubicBezTo>
                  <a:pt x="2362295" y="318680"/>
                  <a:pt x="2358390" y="322300"/>
                  <a:pt x="2359057" y="323443"/>
                </a:cubicBezTo>
                <a:cubicBezTo>
                  <a:pt x="2359724" y="324586"/>
                  <a:pt x="2362295" y="327539"/>
                  <a:pt x="2363057" y="326681"/>
                </a:cubicBezTo>
                <a:lnTo>
                  <a:pt x="2363819" y="326491"/>
                </a:lnTo>
                <a:cubicBezTo>
                  <a:pt x="2366296" y="325920"/>
                  <a:pt x="2369915" y="328301"/>
                  <a:pt x="2372678" y="332873"/>
                </a:cubicBezTo>
                <a:lnTo>
                  <a:pt x="2373821" y="334778"/>
                </a:lnTo>
                <a:cubicBezTo>
                  <a:pt x="2372297" y="336873"/>
                  <a:pt x="2370582" y="339064"/>
                  <a:pt x="2370106" y="339540"/>
                </a:cubicBezTo>
                <a:cubicBezTo>
                  <a:pt x="2369630" y="340016"/>
                  <a:pt x="2369439" y="341921"/>
                  <a:pt x="2370963" y="342779"/>
                </a:cubicBezTo>
                <a:lnTo>
                  <a:pt x="2372297" y="342779"/>
                </a:lnTo>
                <a:cubicBezTo>
                  <a:pt x="2375821" y="342779"/>
                  <a:pt x="2376964" y="343827"/>
                  <a:pt x="2375440" y="346494"/>
                </a:cubicBezTo>
                <a:cubicBezTo>
                  <a:pt x="2375059" y="347255"/>
                  <a:pt x="2374106" y="348398"/>
                  <a:pt x="2374297" y="348684"/>
                </a:cubicBezTo>
                <a:lnTo>
                  <a:pt x="2375916" y="350113"/>
                </a:lnTo>
                <a:cubicBezTo>
                  <a:pt x="2375440" y="351732"/>
                  <a:pt x="2373344" y="352780"/>
                  <a:pt x="2371344" y="352399"/>
                </a:cubicBezTo>
                <a:lnTo>
                  <a:pt x="2370392" y="350208"/>
                </a:lnTo>
                <a:lnTo>
                  <a:pt x="2370011" y="349351"/>
                </a:lnTo>
                <a:cubicBezTo>
                  <a:pt x="2364962" y="348970"/>
                  <a:pt x="2365153" y="350208"/>
                  <a:pt x="2370392" y="352113"/>
                </a:cubicBezTo>
                <a:lnTo>
                  <a:pt x="2368296" y="356019"/>
                </a:lnTo>
                <a:lnTo>
                  <a:pt x="2367248" y="358114"/>
                </a:lnTo>
                <a:cubicBezTo>
                  <a:pt x="2366391" y="360495"/>
                  <a:pt x="2366486" y="363162"/>
                  <a:pt x="2367439" y="363924"/>
                </a:cubicBezTo>
                <a:cubicBezTo>
                  <a:pt x="2368391" y="364686"/>
                  <a:pt x="2370296" y="368782"/>
                  <a:pt x="2368963" y="370306"/>
                </a:cubicBezTo>
                <a:cubicBezTo>
                  <a:pt x="2367629" y="371830"/>
                  <a:pt x="2361248" y="373926"/>
                  <a:pt x="2361152" y="375259"/>
                </a:cubicBezTo>
                <a:lnTo>
                  <a:pt x="2361819" y="376212"/>
                </a:lnTo>
                <a:lnTo>
                  <a:pt x="2363057" y="378116"/>
                </a:lnTo>
                <a:cubicBezTo>
                  <a:pt x="2364105" y="380498"/>
                  <a:pt x="2364010" y="381736"/>
                  <a:pt x="2362962" y="380879"/>
                </a:cubicBezTo>
                <a:cubicBezTo>
                  <a:pt x="2361914" y="379926"/>
                  <a:pt x="2357628" y="379164"/>
                  <a:pt x="2356390" y="379545"/>
                </a:cubicBezTo>
                <a:cubicBezTo>
                  <a:pt x="2355152" y="380021"/>
                  <a:pt x="2350675" y="379926"/>
                  <a:pt x="2349151" y="379545"/>
                </a:cubicBezTo>
                <a:cubicBezTo>
                  <a:pt x="2347627" y="379164"/>
                  <a:pt x="2343245" y="380021"/>
                  <a:pt x="2344007" y="380593"/>
                </a:cubicBezTo>
                <a:cubicBezTo>
                  <a:pt x="2344769" y="381164"/>
                  <a:pt x="2347627" y="383451"/>
                  <a:pt x="2348865" y="384308"/>
                </a:cubicBezTo>
                <a:cubicBezTo>
                  <a:pt x="2350103" y="385070"/>
                  <a:pt x="2354199" y="383070"/>
                  <a:pt x="2354580" y="383070"/>
                </a:cubicBezTo>
                <a:cubicBezTo>
                  <a:pt x="2355056" y="383070"/>
                  <a:pt x="2355914" y="384022"/>
                  <a:pt x="2355628" y="385737"/>
                </a:cubicBezTo>
                <a:cubicBezTo>
                  <a:pt x="2355437" y="387356"/>
                  <a:pt x="2361914" y="385641"/>
                  <a:pt x="2363153" y="385451"/>
                </a:cubicBezTo>
                <a:cubicBezTo>
                  <a:pt x="2364391" y="385260"/>
                  <a:pt x="2366391" y="386689"/>
                  <a:pt x="2364200" y="387641"/>
                </a:cubicBezTo>
                <a:cubicBezTo>
                  <a:pt x="2362010" y="388594"/>
                  <a:pt x="2356104" y="390213"/>
                  <a:pt x="2355628" y="389356"/>
                </a:cubicBezTo>
                <a:cubicBezTo>
                  <a:pt x="2355152" y="388499"/>
                  <a:pt x="2352770" y="387261"/>
                  <a:pt x="2352008" y="387356"/>
                </a:cubicBezTo>
                <a:cubicBezTo>
                  <a:pt x="2351246" y="387451"/>
                  <a:pt x="2348389" y="392309"/>
                  <a:pt x="2347246" y="392213"/>
                </a:cubicBezTo>
                <a:cubicBezTo>
                  <a:pt x="2346008" y="392118"/>
                  <a:pt x="2342198" y="394023"/>
                  <a:pt x="2341245" y="396690"/>
                </a:cubicBezTo>
                <a:lnTo>
                  <a:pt x="2342388" y="399357"/>
                </a:lnTo>
                <a:cubicBezTo>
                  <a:pt x="2343436" y="401834"/>
                  <a:pt x="2344960" y="403453"/>
                  <a:pt x="2348389" y="403739"/>
                </a:cubicBezTo>
                <a:lnTo>
                  <a:pt x="2349056" y="403834"/>
                </a:lnTo>
                <a:cubicBezTo>
                  <a:pt x="2349913" y="404596"/>
                  <a:pt x="2349627" y="406406"/>
                  <a:pt x="2348484" y="408025"/>
                </a:cubicBezTo>
                <a:cubicBezTo>
                  <a:pt x="2347341" y="409644"/>
                  <a:pt x="2341817" y="412597"/>
                  <a:pt x="2341245" y="413359"/>
                </a:cubicBezTo>
                <a:cubicBezTo>
                  <a:pt x="2340578" y="414026"/>
                  <a:pt x="2340769" y="416788"/>
                  <a:pt x="2339912" y="416883"/>
                </a:cubicBezTo>
                <a:cubicBezTo>
                  <a:pt x="2339150" y="417074"/>
                  <a:pt x="2338388" y="418693"/>
                  <a:pt x="2338197" y="418883"/>
                </a:cubicBezTo>
                <a:cubicBezTo>
                  <a:pt x="2337911" y="419074"/>
                  <a:pt x="2338483" y="420407"/>
                  <a:pt x="2339816" y="421455"/>
                </a:cubicBezTo>
                <a:cubicBezTo>
                  <a:pt x="2341150" y="422503"/>
                  <a:pt x="2344007" y="427265"/>
                  <a:pt x="2343817" y="430123"/>
                </a:cubicBezTo>
                <a:lnTo>
                  <a:pt x="2342388" y="431647"/>
                </a:lnTo>
                <a:cubicBezTo>
                  <a:pt x="2338388" y="435933"/>
                  <a:pt x="2339340" y="438124"/>
                  <a:pt x="2345055" y="440696"/>
                </a:cubicBezTo>
                <a:lnTo>
                  <a:pt x="2349437" y="442696"/>
                </a:lnTo>
                <a:cubicBezTo>
                  <a:pt x="2346579" y="445554"/>
                  <a:pt x="2343341" y="449363"/>
                  <a:pt x="2342198" y="451173"/>
                </a:cubicBezTo>
                <a:cubicBezTo>
                  <a:pt x="2341055" y="452888"/>
                  <a:pt x="2337626" y="455174"/>
                  <a:pt x="2340769" y="455364"/>
                </a:cubicBezTo>
                <a:lnTo>
                  <a:pt x="2340388" y="459365"/>
                </a:lnTo>
                <a:lnTo>
                  <a:pt x="2340198" y="460984"/>
                </a:lnTo>
                <a:cubicBezTo>
                  <a:pt x="2340483" y="463365"/>
                  <a:pt x="2340959" y="466889"/>
                  <a:pt x="2341245" y="468890"/>
                </a:cubicBezTo>
                <a:lnTo>
                  <a:pt x="2342960" y="470223"/>
                </a:lnTo>
                <a:lnTo>
                  <a:pt x="2344960" y="471843"/>
                </a:lnTo>
                <a:cubicBezTo>
                  <a:pt x="2344293" y="473747"/>
                  <a:pt x="2342960" y="477272"/>
                  <a:pt x="2342102" y="479463"/>
                </a:cubicBezTo>
                <a:lnTo>
                  <a:pt x="2344103" y="481748"/>
                </a:lnTo>
                <a:lnTo>
                  <a:pt x="2349056" y="487463"/>
                </a:lnTo>
                <a:cubicBezTo>
                  <a:pt x="2344865" y="489845"/>
                  <a:pt x="2341340" y="491940"/>
                  <a:pt x="2341150" y="492036"/>
                </a:cubicBezTo>
                <a:cubicBezTo>
                  <a:pt x="2340959" y="492226"/>
                  <a:pt x="2344007" y="497655"/>
                  <a:pt x="2349056" y="503275"/>
                </a:cubicBezTo>
                <a:lnTo>
                  <a:pt x="2352770" y="508895"/>
                </a:lnTo>
                <a:lnTo>
                  <a:pt x="2353818" y="510514"/>
                </a:lnTo>
                <a:cubicBezTo>
                  <a:pt x="2351723" y="510038"/>
                  <a:pt x="2349818" y="509562"/>
                  <a:pt x="2349532" y="509466"/>
                </a:cubicBezTo>
                <a:cubicBezTo>
                  <a:pt x="2349246" y="509371"/>
                  <a:pt x="2347341" y="509943"/>
                  <a:pt x="2346198" y="510705"/>
                </a:cubicBezTo>
                <a:cubicBezTo>
                  <a:pt x="2345055" y="511466"/>
                  <a:pt x="2340769" y="513276"/>
                  <a:pt x="2339721" y="513371"/>
                </a:cubicBezTo>
                <a:cubicBezTo>
                  <a:pt x="2338769" y="513467"/>
                  <a:pt x="2334006" y="514229"/>
                  <a:pt x="2331815" y="515181"/>
                </a:cubicBezTo>
                <a:lnTo>
                  <a:pt x="2329625" y="516038"/>
                </a:lnTo>
                <a:lnTo>
                  <a:pt x="2327053" y="517086"/>
                </a:lnTo>
                <a:cubicBezTo>
                  <a:pt x="2324005" y="516705"/>
                  <a:pt x="2316671" y="517658"/>
                  <a:pt x="2310575" y="519182"/>
                </a:cubicBezTo>
                <a:cubicBezTo>
                  <a:pt x="2304479" y="520801"/>
                  <a:pt x="2284857" y="521944"/>
                  <a:pt x="2281428" y="522801"/>
                </a:cubicBezTo>
                <a:lnTo>
                  <a:pt x="2278285" y="523182"/>
                </a:lnTo>
                <a:lnTo>
                  <a:pt x="2275046" y="523563"/>
                </a:lnTo>
                <a:cubicBezTo>
                  <a:pt x="2271713" y="524325"/>
                  <a:pt x="2263140" y="525087"/>
                  <a:pt x="2256187" y="525278"/>
                </a:cubicBezTo>
                <a:lnTo>
                  <a:pt x="2249710" y="525278"/>
                </a:lnTo>
                <a:lnTo>
                  <a:pt x="2246376" y="525278"/>
                </a:lnTo>
                <a:cubicBezTo>
                  <a:pt x="2243138" y="526421"/>
                  <a:pt x="2238470" y="529183"/>
                  <a:pt x="2236184" y="531469"/>
                </a:cubicBezTo>
                <a:lnTo>
                  <a:pt x="2233136" y="527754"/>
                </a:lnTo>
                <a:cubicBezTo>
                  <a:pt x="2232755" y="527278"/>
                  <a:pt x="2227421" y="528897"/>
                  <a:pt x="2227421" y="528802"/>
                </a:cubicBezTo>
                <a:cubicBezTo>
                  <a:pt x="2225802" y="524897"/>
                  <a:pt x="2222659" y="531660"/>
                  <a:pt x="2220468" y="528040"/>
                </a:cubicBezTo>
                <a:lnTo>
                  <a:pt x="2219706" y="526802"/>
                </a:lnTo>
                <a:cubicBezTo>
                  <a:pt x="2216277" y="528802"/>
                  <a:pt x="2212181" y="530040"/>
                  <a:pt x="2210657" y="529564"/>
                </a:cubicBezTo>
                <a:lnTo>
                  <a:pt x="2210276" y="529755"/>
                </a:lnTo>
                <a:lnTo>
                  <a:pt x="2207133" y="532136"/>
                </a:lnTo>
                <a:cubicBezTo>
                  <a:pt x="2203133" y="531755"/>
                  <a:pt x="2198465" y="532136"/>
                  <a:pt x="2196846" y="532898"/>
                </a:cubicBezTo>
                <a:cubicBezTo>
                  <a:pt x="2195227" y="533660"/>
                  <a:pt x="2188655" y="532040"/>
                  <a:pt x="2187035" y="532231"/>
                </a:cubicBezTo>
                <a:cubicBezTo>
                  <a:pt x="2185416" y="532517"/>
                  <a:pt x="2177606" y="533564"/>
                  <a:pt x="2173510" y="533564"/>
                </a:cubicBezTo>
                <a:cubicBezTo>
                  <a:pt x="2169319" y="533564"/>
                  <a:pt x="2158270" y="536327"/>
                  <a:pt x="2157222" y="535374"/>
                </a:cubicBezTo>
                <a:cubicBezTo>
                  <a:pt x="2156174" y="534517"/>
                  <a:pt x="2149316" y="537089"/>
                  <a:pt x="2146173" y="538137"/>
                </a:cubicBezTo>
                <a:lnTo>
                  <a:pt x="2143697" y="537565"/>
                </a:lnTo>
                <a:lnTo>
                  <a:pt x="2139506" y="536613"/>
                </a:lnTo>
                <a:cubicBezTo>
                  <a:pt x="2135219" y="537279"/>
                  <a:pt x="2129600" y="537946"/>
                  <a:pt x="2127028" y="538232"/>
                </a:cubicBezTo>
                <a:cubicBezTo>
                  <a:pt x="2124456" y="538518"/>
                  <a:pt x="2118646" y="540137"/>
                  <a:pt x="2118170" y="539375"/>
                </a:cubicBezTo>
                <a:cubicBezTo>
                  <a:pt x="2117693" y="538708"/>
                  <a:pt x="2113312" y="539756"/>
                  <a:pt x="2110835" y="541470"/>
                </a:cubicBezTo>
                <a:cubicBezTo>
                  <a:pt x="2108454" y="543185"/>
                  <a:pt x="2098739" y="540708"/>
                  <a:pt x="2096548" y="541565"/>
                </a:cubicBezTo>
                <a:lnTo>
                  <a:pt x="2095786" y="541089"/>
                </a:lnTo>
                <a:lnTo>
                  <a:pt x="2092357" y="538898"/>
                </a:lnTo>
                <a:cubicBezTo>
                  <a:pt x="2089499" y="540613"/>
                  <a:pt x="2083975" y="541661"/>
                  <a:pt x="2080070" y="541185"/>
                </a:cubicBezTo>
                <a:lnTo>
                  <a:pt x="2076926" y="541947"/>
                </a:lnTo>
                <a:lnTo>
                  <a:pt x="2073688" y="542804"/>
                </a:lnTo>
                <a:cubicBezTo>
                  <a:pt x="2070735" y="541947"/>
                  <a:pt x="2065306" y="541375"/>
                  <a:pt x="2061686" y="541470"/>
                </a:cubicBezTo>
                <a:lnTo>
                  <a:pt x="2058353" y="541851"/>
                </a:lnTo>
                <a:lnTo>
                  <a:pt x="2055209" y="542232"/>
                </a:lnTo>
                <a:cubicBezTo>
                  <a:pt x="2051876" y="543185"/>
                  <a:pt x="2046827" y="542804"/>
                  <a:pt x="2044160" y="541375"/>
                </a:cubicBezTo>
                <a:lnTo>
                  <a:pt x="2040446" y="543089"/>
                </a:lnTo>
                <a:lnTo>
                  <a:pt x="2037779" y="544328"/>
                </a:lnTo>
                <a:cubicBezTo>
                  <a:pt x="2033778" y="544137"/>
                  <a:pt x="2026349" y="544709"/>
                  <a:pt x="2021110" y="545566"/>
                </a:cubicBezTo>
                <a:lnTo>
                  <a:pt x="2015871" y="544328"/>
                </a:lnTo>
                <a:lnTo>
                  <a:pt x="2012347" y="543471"/>
                </a:lnTo>
                <a:cubicBezTo>
                  <a:pt x="2007680" y="544709"/>
                  <a:pt x="2002631" y="545852"/>
                  <a:pt x="2001107" y="546042"/>
                </a:cubicBezTo>
                <a:cubicBezTo>
                  <a:pt x="1999679" y="546233"/>
                  <a:pt x="1994630" y="544899"/>
                  <a:pt x="1993297" y="545471"/>
                </a:cubicBezTo>
                <a:cubicBezTo>
                  <a:pt x="1991868" y="546042"/>
                  <a:pt x="1987010" y="545852"/>
                  <a:pt x="1983677" y="545756"/>
                </a:cubicBezTo>
                <a:cubicBezTo>
                  <a:pt x="1980438" y="545661"/>
                  <a:pt x="1971961" y="547280"/>
                  <a:pt x="1971675" y="546614"/>
                </a:cubicBezTo>
                <a:cubicBezTo>
                  <a:pt x="1971389" y="545947"/>
                  <a:pt x="1970437" y="545852"/>
                  <a:pt x="1970342" y="547852"/>
                </a:cubicBezTo>
                <a:cubicBezTo>
                  <a:pt x="1970246" y="549852"/>
                  <a:pt x="1963579" y="546138"/>
                  <a:pt x="1962245" y="546138"/>
                </a:cubicBezTo>
                <a:cubicBezTo>
                  <a:pt x="1960912" y="546138"/>
                  <a:pt x="1954911" y="546328"/>
                  <a:pt x="1952054" y="546709"/>
                </a:cubicBezTo>
                <a:cubicBezTo>
                  <a:pt x="1949196" y="547090"/>
                  <a:pt x="1941576" y="546042"/>
                  <a:pt x="1939576" y="546423"/>
                </a:cubicBezTo>
                <a:cubicBezTo>
                  <a:pt x="1937576" y="546804"/>
                  <a:pt x="1930146" y="545756"/>
                  <a:pt x="1927479" y="545376"/>
                </a:cubicBezTo>
                <a:cubicBezTo>
                  <a:pt x="1924812" y="544995"/>
                  <a:pt x="1915382" y="545566"/>
                  <a:pt x="1912525" y="544995"/>
                </a:cubicBezTo>
                <a:cubicBezTo>
                  <a:pt x="1909667" y="544518"/>
                  <a:pt x="1902142" y="548043"/>
                  <a:pt x="1900904" y="548233"/>
                </a:cubicBezTo>
                <a:cubicBezTo>
                  <a:pt x="1899666" y="548328"/>
                  <a:pt x="1895666" y="547280"/>
                  <a:pt x="1894142" y="547471"/>
                </a:cubicBezTo>
                <a:cubicBezTo>
                  <a:pt x="1892617" y="547566"/>
                  <a:pt x="1888046" y="547280"/>
                  <a:pt x="1884712" y="547090"/>
                </a:cubicBezTo>
                <a:cubicBezTo>
                  <a:pt x="1881378" y="546804"/>
                  <a:pt x="1871567" y="546042"/>
                  <a:pt x="1870424" y="546042"/>
                </a:cubicBezTo>
                <a:cubicBezTo>
                  <a:pt x="1869186" y="546042"/>
                  <a:pt x="1866233" y="547090"/>
                  <a:pt x="1865281" y="545852"/>
                </a:cubicBezTo>
                <a:cubicBezTo>
                  <a:pt x="1864328" y="544614"/>
                  <a:pt x="1856232" y="546042"/>
                  <a:pt x="1853660" y="546328"/>
                </a:cubicBezTo>
                <a:cubicBezTo>
                  <a:pt x="1851089" y="546614"/>
                  <a:pt x="1841564" y="547280"/>
                  <a:pt x="1837944" y="549090"/>
                </a:cubicBezTo>
                <a:lnTo>
                  <a:pt x="1833467" y="546328"/>
                </a:lnTo>
                <a:lnTo>
                  <a:pt x="1830229" y="544328"/>
                </a:lnTo>
                <a:cubicBezTo>
                  <a:pt x="1824800" y="544232"/>
                  <a:pt x="1816703" y="544995"/>
                  <a:pt x="1812036" y="546138"/>
                </a:cubicBezTo>
                <a:lnTo>
                  <a:pt x="1807369" y="544423"/>
                </a:lnTo>
                <a:lnTo>
                  <a:pt x="1806702" y="544137"/>
                </a:lnTo>
                <a:cubicBezTo>
                  <a:pt x="1804607" y="546233"/>
                  <a:pt x="1800987" y="546614"/>
                  <a:pt x="1798511" y="545090"/>
                </a:cubicBezTo>
                <a:cubicBezTo>
                  <a:pt x="1796034" y="543566"/>
                  <a:pt x="1783842" y="546423"/>
                  <a:pt x="1778508" y="546995"/>
                </a:cubicBezTo>
                <a:cubicBezTo>
                  <a:pt x="1773174" y="547566"/>
                  <a:pt x="1758791" y="544232"/>
                  <a:pt x="1758029" y="544137"/>
                </a:cubicBezTo>
                <a:cubicBezTo>
                  <a:pt x="1757267" y="543947"/>
                  <a:pt x="1752029" y="544899"/>
                  <a:pt x="1747076" y="545566"/>
                </a:cubicBezTo>
                <a:lnTo>
                  <a:pt x="1742408" y="544137"/>
                </a:lnTo>
                <a:lnTo>
                  <a:pt x="1739646" y="543280"/>
                </a:lnTo>
                <a:cubicBezTo>
                  <a:pt x="1738027" y="546138"/>
                  <a:pt x="1735074" y="547566"/>
                  <a:pt x="1732979" y="546519"/>
                </a:cubicBezTo>
                <a:cubicBezTo>
                  <a:pt x="1730883" y="545471"/>
                  <a:pt x="1725073" y="543852"/>
                  <a:pt x="1723739" y="544995"/>
                </a:cubicBezTo>
                <a:cubicBezTo>
                  <a:pt x="1722406" y="546042"/>
                  <a:pt x="1717262" y="548614"/>
                  <a:pt x="1716119" y="547471"/>
                </a:cubicBezTo>
                <a:cubicBezTo>
                  <a:pt x="1714976" y="546328"/>
                  <a:pt x="1709357" y="544614"/>
                  <a:pt x="1704785" y="545090"/>
                </a:cubicBezTo>
                <a:lnTo>
                  <a:pt x="1701641" y="546328"/>
                </a:lnTo>
                <a:cubicBezTo>
                  <a:pt x="1698117" y="547757"/>
                  <a:pt x="1694879" y="547471"/>
                  <a:pt x="1692212" y="546042"/>
                </a:cubicBezTo>
                <a:lnTo>
                  <a:pt x="1689164" y="544518"/>
                </a:lnTo>
                <a:cubicBezTo>
                  <a:pt x="1686782" y="545852"/>
                  <a:pt x="1683639" y="546519"/>
                  <a:pt x="1682306" y="546042"/>
                </a:cubicBezTo>
                <a:cubicBezTo>
                  <a:pt x="1680877" y="545566"/>
                  <a:pt x="1675924" y="544423"/>
                  <a:pt x="1674495" y="544232"/>
                </a:cubicBezTo>
                <a:cubicBezTo>
                  <a:pt x="1673066" y="543947"/>
                  <a:pt x="1668304" y="545090"/>
                  <a:pt x="1666685" y="546138"/>
                </a:cubicBezTo>
                <a:cubicBezTo>
                  <a:pt x="1665065" y="547185"/>
                  <a:pt x="1659541" y="546138"/>
                  <a:pt x="1658112" y="546519"/>
                </a:cubicBezTo>
                <a:cubicBezTo>
                  <a:pt x="1656683" y="546899"/>
                  <a:pt x="1650683" y="546423"/>
                  <a:pt x="1648873" y="546328"/>
                </a:cubicBezTo>
                <a:cubicBezTo>
                  <a:pt x="1647063" y="546233"/>
                  <a:pt x="1642110" y="545376"/>
                  <a:pt x="1641920" y="544328"/>
                </a:cubicBezTo>
                <a:cubicBezTo>
                  <a:pt x="1641729" y="543280"/>
                  <a:pt x="1640777" y="540232"/>
                  <a:pt x="1640015" y="540613"/>
                </a:cubicBezTo>
                <a:cubicBezTo>
                  <a:pt x="1639348" y="540994"/>
                  <a:pt x="1637348" y="541089"/>
                  <a:pt x="1636871" y="540137"/>
                </a:cubicBezTo>
                <a:cubicBezTo>
                  <a:pt x="1636395" y="539184"/>
                  <a:pt x="1633442" y="538518"/>
                  <a:pt x="1631918" y="539089"/>
                </a:cubicBezTo>
                <a:lnTo>
                  <a:pt x="1631061" y="540804"/>
                </a:lnTo>
                <a:cubicBezTo>
                  <a:pt x="1630394" y="542232"/>
                  <a:pt x="1627156" y="542804"/>
                  <a:pt x="1625156" y="543852"/>
                </a:cubicBezTo>
                <a:cubicBezTo>
                  <a:pt x="1619631" y="547090"/>
                  <a:pt x="1619441" y="547090"/>
                  <a:pt x="1613630" y="543280"/>
                </a:cubicBezTo>
                <a:lnTo>
                  <a:pt x="1612678" y="542708"/>
                </a:lnTo>
                <a:cubicBezTo>
                  <a:pt x="1611344" y="542042"/>
                  <a:pt x="1609344" y="542328"/>
                  <a:pt x="1608106" y="543185"/>
                </a:cubicBezTo>
                <a:cubicBezTo>
                  <a:pt x="1606867" y="544042"/>
                  <a:pt x="1601724" y="545756"/>
                  <a:pt x="1600010" y="544518"/>
                </a:cubicBezTo>
                <a:cubicBezTo>
                  <a:pt x="1598295" y="543280"/>
                  <a:pt x="1593247" y="540613"/>
                  <a:pt x="1593056" y="541661"/>
                </a:cubicBezTo>
                <a:cubicBezTo>
                  <a:pt x="1592771" y="542804"/>
                  <a:pt x="1590104" y="545947"/>
                  <a:pt x="1587532" y="546233"/>
                </a:cubicBezTo>
                <a:cubicBezTo>
                  <a:pt x="1584960" y="546519"/>
                  <a:pt x="1571911" y="545376"/>
                  <a:pt x="1563338" y="546995"/>
                </a:cubicBezTo>
                <a:lnTo>
                  <a:pt x="1555052" y="544328"/>
                </a:lnTo>
                <a:lnTo>
                  <a:pt x="1552480" y="543566"/>
                </a:lnTo>
                <a:cubicBezTo>
                  <a:pt x="1548098" y="545852"/>
                  <a:pt x="1543812" y="546804"/>
                  <a:pt x="1543050" y="545661"/>
                </a:cubicBezTo>
                <a:cubicBezTo>
                  <a:pt x="1542193" y="544518"/>
                  <a:pt x="1538288" y="546709"/>
                  <a:pt x="1537811" y="547090"/>
                </a:cubicBezTo>
                <a:cubicBezTo>
                  <a:pt x="1537335" y="547471"/>
                  <a:pt x="1533430" y="547566"/>
                  <a:pt x="1529525" y="547566"/>
                </a:cubicBezTo>
                <a:cubicBezTo>
                  <a:pt x="1525619" y="547471"/>
                  <a:pt x="1514380" y="545756"/>
                  <a:pt x="1512856" y="545376"/>
                </a:cubicBezTo>
                <a:cubicBezTo>
                  <a:pt x="1511332" y="545090"/>
                  <a:pt x="1505807" y="546995"/>
                  <a:pt x="1503998" y="547947"/>
                </a:cubicBezTo>
                <a:cubicBezTo>
                  <a:pt x="1502188" y="548900"/>
                  <a:pt x="1493139" y="548614"/>
                  <a:pt x="1489424" y="550995"/>
                </a:cubicBezTo>
                <a:lnTo>
                  <a:pt x="1485043" y="547566"/>
                </a:lnTo>
                <a:lnTo>
                  <a:pt x="1482471" y="545566"/>
                </a:lnTo>
                <a:cubicBezTo>
                  <a:pt x="1479423" y="546423"/>
                  <a:pt x="1475423" y="546328"/>
                  <a:pt x="1473517" y="545471"/>
                </a:cubicBezTo>
                <a:cubicBezTo>
                  <a:pt x="1471708" y="544518"/>
                  <a:pt x="1466279" y="548328"/>
                  <a:pt x="1464374" y="548614"/>
                </a:cubicBezTo>
                <a:cubicBezTo>
                  <a:pt x="1462469" y="548900"/>
                  <a:pt x="1456563" y="547185"/>
                  <a:pt x="1456373" y="546138"/>
                </a:cubicBezTo>
                <a:cubicBezTo>
                  <a:pt x="1456182" y="545090"/>
                  <a:pt x="1453420" y="543089"/>
                  <a:pt x="1450943" y="544995"/>
                </a:cubicBezTo>
                <a:lnTo>
                  <a:pt x="1449134" y="546709"/>
                </a:lnTo>
                <a:lnTo>
                  <a:pt x="1447038" y="548614"/>
                </a:lnTo>
                <a:cubicBezTo>
                  <a:pt x="1444657" y="547757"/>
                  <a:pt x="1441799" y="547471"/>
                  <a:pt x="1440656" y="548043"/>
                </a:cubicBezTo>
                <a:cubicBezTo>
                  <a:pt x="1439513" y="548519"/>
                  <a:pt x="1435989" y="549376"/>
                  <a:pt x="1435703" y="548233"/>
                </a:cubicBezTo>
                <a:cubicBezTo>
                  <a:pt x="1435513" y="547185"/>
                  <a:pt x="1434465" y="546804"/>
                  <a:pt x="1433798" y="549757"/>
                </a:cubicBezTo>
                <a:lnTo>
                  <a:pt x="1429512" y="548138"/>
                </a:lnTo>
                <a:lnTo>
                  <a:pt x="1427321" y="547280"/>
                </a:lnTo>
                <a:cubicBezTo>
                  <a:pt x="1425416" y="547757"/>
                  <a:pt x="1422845" y="548328"/>
                  <a:pt x="1421416" y="548614"/>
                </a:cubicBezTo>
                <a:cubicBezTo>
                  <a:pt x="1420082" y="548805"/>
                  <a:pt x="1415034" y="546995"/>
                  <a:pt x="1413415" y="547280"/>
                </a:cubicBezTo>
                <a:cubicBezTo>
                  <a:pt x="1411796" y="547662"/>
                  <a:pt x="1406081" y="547185"/>
                  <a:pt x="1404271" y="546233"/>
                </a:cubicBezTo>
                <a:cubicBezTo>
                  <a:pt x="1402461" y="545280"/>
                  <a:pt x="1396175" y="545756"/>
                  <a:pt x="1393412" y="545090"/>
                </a:cubicBezTo>
                <a:lnTo>
                  <a:pt x="1390936" y="544614"/>
                </a:lnTo>
                <a:cubicBezTo>
                  <a:pt x="1389888" y="544423"/>
                  <a:pt x="1387602" y="545852"/>
                  <a:pt x="1387507" y="545661"/>
                </a:cubicBezTo>
                <a:cubicBezTo>
                  <a:pt x="1385411" y="543375"/>
                  <a:pt x="1384364" y="545376"/>
                  <a:pt x="1382744" y="546042"/>
                </a:cubicBezTo>
                <a:cubicBezTo>
                  <a:pt x="1381982" y="546328"/>
                  <a:pt x="1380173" y="544709"/>
                  <a:pt x="1378744" y="544232"/>
                </a:cubicBezTo>
                <a:cubicBezTo>
                  <a:pt x="1378458" y="544137"/>
                  <a:pt x="1377220" y="545185"/>
                  <a:pt x="1377125" y="545756"/>
                </a:cubicBezTo>
                <a:lnTo>
                  <a:pt x="1377125" y="546233"/>
                </a:lnTo>
                <a:cubicBezTo>
                  <a:pt x="1378077" y="546804"/>
                  <a:pt x="1378553" y="547471"/>
                  <a:pt x="1378172" y="547852"/>
                </a:cubicBezTo>
                <a:cubicBezTo>
                  <a:pt x="1377791" y="548138"/>
                  <a:pt x="1376077" y="547947"/>
                  <a:pt x="1374743" y="547566"/>
                </a:cubicBezTo>
                <a:cubicBezTo>
                  <a:pt x="1373505" y="547090"/>
                  <a:pt x="1368266" y="547471"/>
                  <a:pt x="1365885" y="548328"/>
                </a:cubicBezTo>
                <a:lnTo>
                  <a:pt x="1363694" y="548328"/>
                </a:lnTo>
                <a:cubicBezTo>
                  <a:pt x="1360265" y="548328"/>
                  <a:pt x="1355598" y="546233"/>
                  <a:pt x="1353788" y="547376"/>
                </a:cubicBezTo>
                <a:lnTo>
                  <a:pt x="1350264" y="549662"/>
                </a:lnTo>
                <a:cubicBezTo>
                  <a:pt x="1347407" y="548328"/>
                  <a:pt x="1343882" y="547376"/>
                  <a:pt x="1342358" y="547471"/>
                </a:cubicBezTo>
                <a:cubicBezTo>
                  <a:pt x="1340834" y="547662"/>
                  <a:pt x="1335881" y="549281"/>
                  <a:pt x="1334548" y="550233"/>
                </a:cubicBezTo>
                <a:cubicBezTo>
                  <a:pt x="1333214" y="551186"/>
                  <a:pt x="1331976" y="547090"/>
                  <a:pt x="1331786" y="546899"/>
                </a:cubicBezTo>
                <a:cubicBezTo>
                  <a:pt x="1331595" y="546709"/>
                  <a:pt x="1328452" y="546804"/>
                  <a:pt x="1324832" y="547185"/>
                </a:cubicBezTo>
                <a:cubicBezTo>
                  <a:pt x="1321213" y="547566"/>
                  <a:pt x="1309688" y="548614"/>
                  <a:pt x="1307021" y="548900"/>
                </a:cubicBezTo>
                <a:cubicBezTo>
                  <a:pt x="1304449" y="549090"/>
                  <a:pt x="1297115" y="543185"/>
                  <a:pt x="1296162" y="544042"/>
                </a:cubicBezTo>
                <a:cubicBezTo>
                  <a:pt x="1295210" y="544899"/>
                  <a:pt x="1292924" y="549090"/>
                  <a:pt x="1288923" y="549566"/>
                </a:cubicBezTo>
                <a:cubicBezTo>
                  <a:pt x="1284923" y="550043"/>
                  <a:pt x="1269683" y="545566"/>
                  <a:pt x="1263206" y="543947"/>
                </a:cubicBezTo>
                <a:lnTo>
                  <a:pt x="1257586" y="548423"/>
                </a:lnTo>
                <a:lnTo>
                  <a:pt x="1256062" y="549662"/>
                </a:lnTo>
                <a:cubicBezTo>
                  <a:pt x="1252157" y="548995"/>
                  <a:pt x="1248156" y="547947"/>
                  <a:pt x="1247108" y="547471"/>
                </a:cubicBezTo>
                <a:cubicBezTo>
                  <a:pt x="1246061" y="546899"/>
                  <a:pt x="1241870" y="547852"/>
                  <a:pt x="1240155" y="546995"/>
                </a:cubicBezTo>
                <a:cubicBezTo>
                  <a:pt x="1238441" y="546233"/>
                  <a:pt x="1232726" y="548328"/>
                  <a:pt x="1231868" y="548423"/>
                </a:cubicBezTo>
                <a:cubicBezTo>
                  <a:pt x="1231011" y="548519"/>
                  <a:pt x="1225963" y="548233"/>
                  <a:pt x="1222724" y="547852"/>
                </a:cubicBezTo>
                <a:cubicBezTo>
                  <a:pt x="1219486" y="547471"/>
                  <a:pt x="1206437" y="548519"/>
                  <a:pt x="1200531" y="549566"/>
                </a:cubicBezTo>
                <a:lnTo>
                  <a:pt x="1195673" y="546423"/>
                </a:lnTo>
                <a:cubicBezTo>
                  <a:pt x="1195578" y="546328"/>
                  <a:pt x="1183767" y="548900"/>
                  <a:pt x="1183672" y="548995"/>
                </a:cubicBezTo>
                <a:cubicBezTo>
                  <a:pt x="1183100" y="549471"/>
                  <a:pt x="1182529" y="550329"/>
                  <a:pt x="1181862" y="550424"/>
                </a:cubicBezTo>
                <a:lnTo>
                  <a:pt x="1178909" y="550995"/>
                </a:lnTo>
                <a:cubicBezTo>
                  <a:pt x="1176147" y="549757"/>
                  <a:pt x="1174147" y="547757"/>
                  <a:pt x="1174337" y="546709"/>
                </a:cubicBezTo>
                <a:cubicBezTo>
                  <a:pt x="1174623" y="545661"/>
                  <a:pt x="1173766" y="542518"/>
                  <a:pt x="1172623" y="542518"/>
                </a:cubicBezTo>
                <a:cubicBezTo>
                  <a:pt x="1171480" y="542518"/>
                  <a:pt x="1169099" y="543375"/>
                  <a:pt x="1169956" y="544423"/>
                </a:cubicBezTo>
                <a:lnTo>
                  <a:pt x="1170051" y="545566"/>
                </a:lnTo>
                <a:lnTo>
                  <a:pt x="1170242" y="546899"/>
                </a:lnTo>
                <a:cubicBezTo>
                  <a:pt x="1170146" y="548995"/>
                  <a:pt x="1167670" y="550233"/>
                  <a:pt x="1164717" y="549566"/>
                </a:cubicBezTo>
                <a:lnTo>
                  <a:pt x="1162145" y="549566"/>
                </a:lnTo>
                <a:lnTo>
                  <a:pt x="1160050" y="549566"/>
                </a:lnTo>
                <a:cubicBezTo>
                  <a:pt x="1157859" y="550138"/>
                  <a:pt x="1153573" y="550805"/>
                  <a:pt x="1150525" y="550995"/>
                </a:cubicBezTo>
                <a:cubicBezTo>
                  <a:pt x="1147477" y="551186"/>
                  <a:pt x="1138428" y="549566"/>
                  <a:pt x="1136618" y="550233"/>
                </a:cubicBezTo>
                <a:cubicBezTo>
                  <a:pt x="1134809" y="550900"/>
                  <a:pt x="1128808" y="549376"/>
                  <a:pt x="1127093" y="550233"/>
                </a:cubicBezTo>
                <a:cubicBezTo>
                  <a:pt x="1125379" y="551090"/>
                  <a:pt x="1119664" y="549662"/>
                  <a:pt x="1118711" y="550043"/>
                </a:cubicBezTo>
                <a:lnTo>
                  <a:pt x="1117759" y="550138"/>
                </a:lnTo>
                <a:cubicBezTo>
                  <a:pt x="1113282" y="550710"/>
                  <a:pt x="1109186" y="550614"/>
                  <a:pt x="1104519" y="549281"/>
                </a:cubicBezTo>
                <a:lnTo>
                  <a:pt x="1100423" y="548138"/>
                </a:lnTo>
                <a:cubicBezTo>
                  <a:pt x="1094708" y="548233"/>
                  <a:pt x="1088517" y="548328"/>
                  <a:pt x="1086707" y="548233"/>
                </a:cubicBezTo>
                <a:cubicBezTo>
                  <a:pt x="1084898" y="548233"/>
                  <a:pt x="1083088" y="544518"/>
                  <a:pt x="1080897" y="546899"/>
                </a:cubicBezTo>
                <a:lnTo>
                  <a:pt x="1079754" y="548233"/>
                </a:lnTo>
                <a:lnTo>
                  <a:pt x="1079087" y="548995"/>
                </a:lnTo>
                <a:cubicBezTo>
                  <a:pt x="1078421" y="549852"/>
                  <a:pt x="1075373" y="551090"/>
                  <a:pt x="1072325" y="551757"/>
                </a:cubicBezTo>
                <a:cubicBezTo>
                  <a:pt x="1069277" y="552424"/>
                  <a:pt x="1060037" y="549186"/>
                  <a:pt x="1058418" y="548900"/>
                </a:cubicBezTo>
                <a:cubicBezTo>
                  <a:pt x="1056894" y="548614"/>
                  <a:pt x="1053751" y="548900"/>
                  <a:pt x="1052703" y="548423"/>
                </a:cubicBezTo>
                <a:cubicBezTo>
                  <a:pt x="1051655" y="547947"/>
                  <a:pt x="1047369" y="548519"/>
                  <a:pt x="1046036" y="548614"/>
                </a:cubicBezTo>
                <a:cubicBezTo>
                  <a:pt x="1044702" y="548805"/>
                  <a:pt x="1038892" y="549090"/>
                  <a:pt x="1035939" y="548805"/>
                </a:cubicBezTo>
                <a:cubicBezTo>
                  <a:pt x="1033082" y="548519"/>
                  <a:pt x="1025462" y="546709"/>
                  <a:pt x="1025366" y="546233"/>
                </a:cubicBezTo>
                <a:cubicBezTo>
                  <a:pt x="1025271" y="545756"/>
                  <a:pt x="1023557" y="546804"/>
                  <a:pt x="1021937" y="549566"/>
                </a:cubicBezTo>
                <a:lnTo>
                  <a:pt x="1016984" y="547090"/>
                </a:lnTo>
                <a:cubicBezTo>
                  <a:pt x="1015651" y="546423"/>
                  <a:pt x="1011936" y="549662"/>
                  <a:pt x="1009079" y="549947"/>
                </a:cubicBezTo>
                <a:lnTo>
                  <a:pt x="1006602" y="550233"/>
                </a:lnTo>
                <a:cubicBezTo>
                  <a:pt x="1003649" y="549186"/>
                  <a:pt x="999077" y="550233"/>
                  <a:pt x="996410" y="552710"/>
                </a:cubicBezTo>
                <a:lnTo>
                  <a:pt x="992315" y="549757"/>
                </a:lnTo>
                <a:lnTo>
                  <a:pt x="989933" y="548043"/>
                </a:lnTo>
                <a:cubicBezTo>
                  <a:pt x="986123" y="546614"/>
                  <a:pt x="982313" y="546233"/>
                  <a:pt x="981647" y="547280"/>
                </a:cubicBezTo>
                <a:cubicBezTo>
                  <a:pt x="980885" y="548233"/>
                  <a:pt x="977551" y="550710"/>
                  <a:pt x="976598" y="549471"/>
                </a:cubicBezTo>
                <a:cubicBezTo>
                  <a:pt x="975551" y="548233"/>
                  <a:pt x="971741" y="547090"/>
                  <a:pt x="969836" y="548900"/>
                </a:cubicBezTo>
                <a:lnTo>
                  <a:pt x="968026" y="549757"/>
                </a:lnTo>
                <a:cubicBezTo>
                  <a:pt x="966978" y="550233"/>
                  <a:pt x="963930" y="549662"/>
                  <a:pt x="963930" y="549376"/>
                </a:cubicBezTo>
                <a:lnTo>
                  <a:pt x="963549" y="544709"/>
                </a:lnTo>
                <a:cubicBezTo>
                  <a:pt x="958596" y="543375"/>
                  <a:pt x="954310" y="543471"/>
                  <a:pt x="953929" y="544995"/>
                </a:cubicBezTo>
                <a:cubicBezTo>
                  <a:pt x="953643" y="546423"/>
                  <a:pt x="950881" y="549186"/>
                  <a:pt x="948214" y="548709"/>
                </a:cubicBezTo>
                <a:lnTo>
                  <a:pt x="946118" y="549186"/>
                </a:lnTo>
                <a:cubicBezTo>
                  <a:pt x="944499" y="549566"/>
                  <a:pt x="943356" y="550900"/>
                  <a:pt x="943166" y="548519"/>
                </a:cubicBezTo>
                <a:cubicBezTo>
                  <a:pt x="942975" y="545947"/>
                  <a:pt x="940689" y="545376"/>
                  <a:pt x="939070" y="546519"/>
                </a:cubicBezTo>
                <a:cubicBezTo>
                  <a:pt x="934498" y="549757"/>
                  <a:pt x="929259" y="547566"/>
                  <a:pt x="924401" y="548233"/>
                </a:cubicBezTo>
                <a:lnTo>
                  <a:pt x="921068" y="548709"/>
                </a:lnTo>
                <a:cubicBezTo>
                  <a:pt x="917353" y="549186"/>
                  <a:pt x="913829" y="549662"/>
                  <a:pt x="913162" y="549662"/>
                </a:cubicBezTo>
                <a:lnTo>
                  <a:pt x="912590" y="549566"/>
                </a:lnTo>
                <a:lnTo>
                  <a:pt x="908590" y="548900"/>
                </a:lnTo>
                <a:cubicBezTo>
                  <a:pt x="903065" y="548043"/>
                  <a:pt x="900113" y="546804"/>
                  <a:pt x="901922" y="546233"/>
                </a:cubicBezTo>
                <a:cubicBezTo>
                  <a:pt x="903732" y="545661"/>
                  <a:pt x="900017" y="542518"/>
                  <a:pt x="899732" y="541565"/>
                </a:cubicBezTo>
                <a:cubicBezTo>
                  <a:pt x="899446" y="540613"/>
                  <a:pt x="897255" y="539565"/>
                  <a:pt x="897065" y="541661"/>
                </a:cubicBezTo>
                <a:cubicBezTo>
                  <a:pt x="896874" y="543756"/>
                  <a:pt x="895064" y="548995"/>
                  <a:pt x="893255" y="548233"/>
                </a:cubicBezTo>
                <a:lnTo>
                  <a:pt x="892016" y="547280"/>
                </a:lnTo>
                <a:lnTo>
                  <a:pt x="890588" y="546233"/>
                </a:lnTo>
                <a:cubicBezTo>
                  <a:pt x="889159" y="544042"/>
                  <a:pt x="885920" y="543375"/>
                  <a:pt x="883444" y="544709"/>
                </a:cubicBezTo>
                <a:cubicBezTo>
                  <a:pt x="880967" y="546042"/>
                  <a:pt x="873919" y="546995"/>
                  <a:pt x="873062" y="545376"/>
                </a:cubicBezTo>
                <a:cubicBezTo>
                  <a:pt x="872109" y="543756"/>
                  <a:pt x="868013" y="540899"/>
                  <a:pt x="866013" y="542994"/>
                </a:cubicBezTo>
                <a:lnTo>
                  <a:pt x="866013" y="544709"/>
                </a:lnTo>
                <a:lnTo>
                  <a:pt x="865918" y="549757"/>
                </a:lnTo>
                <a:cubicBezTo>
                  <a:pt x="862679" y="549947"/>
                  <a:pt x="857345" y="549471"/>
                  <a:pt x="854202" y="548805"/>
                </a:cubicBezTo>
                <a:cubicBezTo>
                  <a:pt x="850964" y="548043"/>
                  <a:pt x="841724" y="549281"/>
                  <a:pt x="841058" y="548995"/>
                </a:cubicBezTo>
                <a:cubicBezTo>
                  <a:pt x="840391" y="548709"/>
                  <a:pt x="837248" y="547852"/>
                  <a:pt x="835533" y="547280"/>
                </a:cubicBezTo>
                <a:cubicBezTo>
                  <a:pt x="833819" y="546804"/>
                  <a:pt x="826389" y="547185"/>
                  <a:pt x="822770" y="548328"/>
                </a:cubicBezTo>
                <a:lnTo>
                  <a:pt x="820388" y="547566"/>
                </a:lnTo>
                <a:lnTo>
                  <a:pt x="818102" y="546804"/>
                </a:lnTo>
                <a:cubicBezTo>
                  <a:pt x="816674" y="543852"/>
                  <a:pt x="813816" y="542232"/>
                  <a:pt x="811816" y="543089"/>
                </a:cubicBezTo>
                <a:cubicBezTo>
                  <a:pt x="809816" y="543947"/>
                  <a:pt x="805339" y="546899"/>
                  <a:pt x="805529" y="547662"/>
                </a:cubicBezTo>
                <a:lnTo>
                  <a:pt x="805434" y="548423"/>
                </a:lnTo>
                <a:lnTo>
                  <a:pt x="805339" y="549090"/>
                </a:lnTo>
                <a:cubicBezTo>
                  <a:pt x="804863" y="549757"/>
                  <a:pt x="804005" y="550233"/>
                  <a:pt x="803339" y="550043"/>
                </a:cubicBezTo>
                <a:cubicBezTo>
                  <a:pt x="802672" y="549947"/>
                  <a:pt x="800195" y="548043"/>
                  <a:pt x="798767" y="546614"/>
                </a:cubicBezTo>
                <a:cubicBezTo>
                  <a:pt x="797338" y="545185"/>
                  <a:pt x="791432" y="548138"/>
                  <a:pt x="790480" y="548233"/>
                </a:cubicBezTo>
                <a:cubicBezTo>
                  <a:pt x="789527" y="548328"/>
                  <a:pt x="785622" y="547757"/>
                  <a:pt x="783622" y="547185"/>
                </a:cubicBezTo>
                <a:lnTo>
                  <a:pt x="783431" y="546423"/>
                </a:lnTo>
                <a:lnTo>
                  <a:pt x="782765" y="543947"/>
                </a:lnTo>
                <a:cubicBezTo>
                  <a:pt x="785336" y="543947"/>
                  <a:pt x="789242" y="543756"/>
                  <a:pt x="791432" y="543471"/>
                </a:cubicBezTo>
                <a:cubicBezTo>
                  <a:pt x="793718" y="543280"/>
                  <a:pt x="794671" y="538137"/>
                  <a:pt x="792480" y="537755"/>
                </a:cubicBezTo>
                <a:cubicBezTo>
                  <a:pt x="790289" y="537374"/>
                  <a:pt x="783812" y="537660"/>
                  <a:pt x="783812" y="539375"/>
                </a:cubicBezTo>
                <a:lnTo>
                  <a:pt x="782860" y="540899"/>
                </a:lnTo>
                <a:cubicBezTo>
                  <a:pt x="781717" y="542804"/>
                  <a:pt x="779812" y="545661"/>
                  <a:pt x="778002" y="545756"/>
                </a:cubicBezTo>
                <a:cubicBezTo>
                  <a:pt x="773144" y="546042"/>
                  <a:pt x="776954" y="541851"/>
                  <a:pt x="774954" y="540327"/>
                </a:cubicBezTo>
                <a:lnTo>
                  <a:pt x="774668" y="540137"/>
                </a:lnTo>
                <a:cubicBezTo>
                  <a:pt x="774192" y="539851"/>
                  <a:pt x="772192" y="541470"/>
                  <a:pt x="770287" y="543756"/>
                </a:cubicBezTo>
                <a:cubicBezTo>
                  <a:pt x="768287" y="545947"/>
                  <a:pt x="758000" y="545947"/>
                  <a:pt x="754761" y="546138"/>
                </a:cubicBezTo>
                <a:cubicBezTo>
                  <a:pt x="751523" y="546328"/>
                  <a:pt x="747998" y="540899"/>
                  <a:pt x="747046" y="542899"/>
                </a:cubicBezTo>
                <a:cubicBezTo>
                  <a:pt x="746093" y="544899"/>
                  <a:pt x="753047" y="546423"/>
                  <a:pt x="753428" y="546709"/>
                </a:cubicBezTo>
                <a:cubicBezTo>
                  <a:pt x="753809" y="547090"/>
                  <a:pt x="754094" y="548900"/>
                  <a:pt x="752951" y="549947"/>
                </a:cubicBezTo>
                <a:lnTo>
                  <a:pt x="751808" y="550043"/>
                </a:lnTo>
                <a:lnTo>
                  <a:pt x="750380" y="550233"/>
                </a:lnTo>
                <a:cubicBezTo>
                  <a:pt x="748665" y="549566"/>
                  <a:pt x="745046" y="547185"/>
                  <a:pt x="742283" y="544899"/>
                </a:cubicBezTo>
                <a:lnTo>
                  <a:pt x="741712" y="536898"/>
                </a:lnTo>
                <a:cubicBezTo>
                  <a:pt x="741617" y="535851"/>
                  <a:pt x="738283" y="533850"/>
                  <a:pt x="738092" y="533946"/>
                </a:cubicBezTo>
                <a:cubicBezTo>
                  <a:pt x="729806" y="539470"/>
                  <a:pt x="732568" y="532803"/>
                  <a:pt x="731711" y="530231"/>
                </a:cubicBezTo>
                <a:lnTo>
                  <a:pt x="731615" y="529945"/>
                </a:lnTo>
                <a:cubicBezTo>
                  <a:pt x="730758" y="529278"/>
                  <a:pt x="729901" y="530421"/>
                  <a:pt x="729710" y="532326"/>
                </a:cubicBezTo>
                <a:cubicBezTo>
                  <a:pt x="729520" y="534231"/>
                  <a:pt x="727520" y="537755"/>
                  <a:pt x="725710" y="536231"/>
                </a:cubicBezTo>
                <a:cubicBezTo>
                  <a:pt x="723900" y="534707"/>
                  <a:pt x="721043" y="541565"/>
                  <a:pt x="720376" y="542899"/>
                </a:cubicBezTo>
                <a:cubicBezTo>
                  <a:pt x="719709" y="544232"/>
                  <a:pt x="716852" y="548328"/>
                  <a:pt x="715709" y="548519"/>
                </a:cubicBezTo>
                <a:cubicBezTo>
                  <a:pt x="714566" y="548709"/>
                  <a:pt x="708184" y="548328"/>
                  <a:pt x="703326" y="548614"/>
                </a:cubicBezTo>
                <a:lnTo>
                  <a:pt x="698945" y="548805"/>
                </a:lnTo>
                <a:lnTo>
                  <a:pt x="697992" y="548805"/>
                </a:lnTo>
                <a:cubicBezTo>
                  <a:pt x="696944" y="549186"/>
                  <a:pt x="696182" y="548900"/>
                  <a:pt x="696087" y="548138"/>
                </a:cubicBezTo>
                <a:cubicBezTo>
                  <a:pt x="696087" y="547376"/>
                  <a:pt x="696182" y="545661"/>
                  <a:pt x="696182" y="544232"/>
                </a:cubicBezTo>
                <a:cubicBezTo>
                  <a:pt x="696087" y="542804"/>
                  <a:pt x="699611" y="539851"/>
                  <a:pt x="701516" y="540137"/>
                </a:cubicBezTo>
                <a:lnTo>
                  <a:pt x="703040" y="540422"/>
                </a:lnTo>
                <a:lnTo>
                  <a:pt x="704469" y="540708"/>
                </a:lnTo>
                <a:cubicBezTo>
                  <a:pt x="705707" y="541661"/>
                  <a:pt x="708565" y="542994"/>
                  <a:pt x="710756" y="543566"/>
                </a:cubicBezTo>
                <a:lnTo>
                  <a:pt x="712946" y="543852"/>
                </a:lnTo>
                <a:cubicBezTo>
                  <a:pt x="713994" y="543947"/>
                  <a:pt x="715804" y="543471"/>
                  <a:pt x="716090" y="542899"/>
                </a:cubicBezTo>
                <a:lnTo>
                  <a:pt x="717233" y="540518"/>
                </a:lnTo>
                <a:cubicBezTo>
                  <a:pt x="718185" y="537851"/>
                  <a:pt x="720757" y="535565"/>
                  <a:pt x="722757" y="535565"/>
                </a:cubicBezTo>
                <a:lnTo>
                  <a:pt x="723424" y="534707"/>
                </a:lnTo>
                <a:cubicBezTo>
                  <a:pt x="724853" y="532898"/>
                  <a:pt x="724853" y="530040"/>
                  <a:pt x="726662" y="528612"/>
                </a:cubicBezTo>
                <a:lnTo>
                  <a:pt x="730091" y="525945"/>
                </a:lnTo>
                <a:cubicBezTo>
                  <a:pt x="728091" y="523658"/>
                  <a:pt x="725519" y="521658"/>
                  <a:pt x="724281" y="521468"/>
                </a:cubicBezTo>
                <a:cubicBezTo>
                  <a:pt x="723043" y="521277"/>
                  <a:pt x="719233" y="522801"/>
                  <a:pt x="719233" y="525564"/>
                </a:cubicBezTo>
                <a:cubicBezTo>
                  <a:pt x="719233" y="528326"/>
                  <a:pt x="716756" y="535565"/>
                  <a:pt x="713899" y="535660"/>
                </a:cubicBezTo>
                <a:lnTo>
                  <a:pt x="712184" y="537565"/>
                </a:lnTo>
                <a:cubicBezTo>
                  <a:pt x="710089" y="539946"/>
                  <a:pt x="708089" y="540232"/>
                  <a:pt x="704945" y="538041"/>
                </a:cubicBezTo>
                <a:lnTo>
                  <a:pt x="703517" y="537184"/>
                </a:lnTo>
                <a:cubicBezTo>
                  <a:pt x="700469" y="538613"/>
                  <a:pt x="696754" y="541756"/>
                  <a:pt x="695325" y="544137"/>
                </a:cubicBezTo>
                <a:cubicBezTo>
                  <a:pt x="693896" y="546519"/>
                  <a:pt x="686467" y="548709"/>
                  <a:pt x="687610" y="547185"/>
                </a:cubicBezTo>
                <a:cubicBezTo>
                  <a:pt x="688753" y="545661"/>
                  <a:pt x="692468" y="540994"/>
                  <a:pt x="693134" y="539946"/>
                </a:cubicBezTo>
                <a:cubicBezTo>
                  <a:pt x="693801" y="538898"/>
                  <a:pt x="689705" y="536231"/>
                  <a:pt x="688943" y="534517"/>
                </a:cubicBezTo>
                <a:lnTo>
                  <a:pt x="687800" y="533755"/>
                </a:lnTo>
                <a:lnTo>
                  <a:pt x="685133" y="531850"/>
                </a:lnTo>
                <a:cubicBezTo>
                  <a:pt x="683419" y="529278"/>
                  <a:pt x="681514" y="526326"/>
                  <a:pt x="680847" y="525373"/>
                </a:cubicBezTo>
                <a:cubicBezTo>
                  <a:pt x="680180" y="524421"/>
                  <a:pt x="676656" y="527564"/>
                  <a:pt x="675608" y="529183"/>
                </a:cubicBezTo>
                <a:lnTo>
                  <a:pt x="675608" y="530612"/>
                </a:lnTo>
                <a:lnTo>
                  <a:pt x="675608" y="531469"/>
                </a:lnTo>
                <a:cubicBezTo>
                  <a:pt x="675894" y="532612"/>
                  <a:pt x="675132" y="535660"/>
                  <a:pt x="673894" y="538137"/>
                </a:cubicBezTo>
                <a:cubicBezTo>
                  <a:pt x="672656" y="540613"/>
                  <a:pt x="672275" y="548138"/>
                  <a:pt x="671798" y="548233"/>
                </a:cubicBezTo>
                <a:cubicBezTo>
                  <a:pt x="671322" y="548423"/>
                  <a:pt x="669608" y="548138"/>
                  <a:pt x="669131" y="547376"/>
                </a:cubicBezTo>
                <a:cubicBezTo>
                  <a:pt x="668655" y="546614"/>
                  <a:pt x="665893" y="543756"/>
                  <a:pt x="664655" y="542518"/>
                </a:cubicBezTo>
                <a:cubicBezTo>
                  <a:pt x="663416" y="541375"/>
                  <a:pt x="669036" y="538518"/>
                  <a:pt x="669703" y="537565"/>
                </a:cubicBezTo>
                <a:cubicBezTo>
                  <a:pt x="670370" y="536613"/>
                  <a:pt x="670274" y="534898"/>
                  <a:pt x="668179" y="536231"/>
                </a:cubicBezTo>
                <a:cubicBezTo>
                  <a:pt x="666083" y="537565"/>
                  <a:pt x="659892" y="533850"/>
                  <a:pt x="658559" y="534136"/>
                </a:cubicBezTo>
                <a:cubicBezTo>
                  <a:pt x="657225" y="534517"/>
                  <a:pt x="658654" y="538708"/>
                  <a:pt x="659225" y="540137"/>
                </a:cubicBezTo>
                <a:lnTo>
                  <a:pt x="659416" y="541375"/>
                </a:lnTo>
                <a:lnTo>
                  <a:pt x="659606" y="542708"/>
                </a:lnTo>
                <a:cubicBezTo>
                  <a:pt x="659511" y="544042"/>
                  <a:pt x="656558" y="544804"/>
                  <a:pt x="652939" y="544232"/>
                </a:cubicBezTo>
                <a:lnTo>
                  <a:pt x="649986" y="544423"/>
                </a:lnTo>
                <a:lnTo>
                  <a:pt x="649510" y="544423"/>
                </a:lnTo>
                <a:cubicBezTo>
                  <a:pt x="649034" y="547376"/>
                  <a:pt x="647986" y="549471"/>
                  <a:pt x="647224" y="548995"/>
                </a:cubicBezTo>
                <a:cubicBezTo>
                  <a:pt x="646462" y="548519"/>
                  <a:pt x="642176" y="548709"/>
                  <a:pt x="639509" y="549471"/>
                </a:cubicBezTo>
                <a:lnTo>
                  <a:pt x="639413" y="549376"/>
                </a:lnTo>
                <a:lnTo>
                  <a:pt x="637889" y="546614"/>
                </a:lnTo>
                <a:cubicBezTo>
                  <a:pt x="640652" y="546233"/>
                  <a:pt x="642557" y="544995"/>
                  <a:pt x="642176" y="543852"/>
                </a:cubicBezTo>
                <a:cubicBezTo>
                  <a:pt x="641795" y="542804"/>
                  <a:pt x="639223" y="540327"/>
                  <a:pt x="637604" y="542042"/>
                </a:cubicBezTo>
                <a:cubicBezTo>
                  <a:pt x="635984" y="543661"/>
                  <a:pt x="630079" y="547757"/>
                  <a:pt x="627602" y="547757"/>
                </a:cubicBezTo>
                <a:cubicBezTo>
                  <a:pt x="625126" y="547757"/>
                  <a:pt x="618554" y="547566"/>
                  <a:pt x="618554" y="547376"/>
                </a:cubicBezTo>
                <a:cubicBezTo>
                  <a:pt x="618554" y="547185"/>
                  <a:pt x="619792" y="546519"/>
                  <a:pt x="621506" y="546328"/>
                </a:cubicBezTo>
                <a:cubicBezTo>
                  <a:pt x="623221" y="546138"/>
                  <a:pt x="627888" y="544232"/>
                  <a:pt x="627888" y="542423"/>
                </a:cubicBezTo>
                <a:cubicBezTo>
                  <a:pt x="627888" y="540613"/>
                  <a:pt x="634746" y="538518"/>
                  <a:pt x="635984" y="538232"/>
                </a:cubicBezTo>
                <a:cubicBezTo>
                  <a:pt x="637318" y="538041"/>
                  <a:pt x="641033" y="536613"/>
                  <a:pt x="641509" y="535946"/>
                </a:cubicBezTo>
                <a:lnTo>
                  <a:pt x="641318" y="535470"/>
                </a:lnTo>
                <a:cubicBezTo>
                  <a:pt x="641128" y="534898"/>
                  <a:pt x="639890" y="533946"/>
                  <a:pt x="639509" y="534041"/>
                </a:cubicBezTo>
                <a:cubicBezTo>
                  <a:pt x="632936" y="535755"/>
                  <a:pt x="626555" y="537851"/>
                  <a:pt x="619411" y="537660"/>
                </a:cubicBezTo>
                <a:lnTo>
                  <a:pt x="614648" y="537470"/>
                </a:lnTo>
                <a:cubicBezTo>
                  <a:pt x="612362" y="540422"/>
                  <a:pt x="609505" y="543375"/>
                  <a:pt x="608362" y="543947"/>
                </a:cubicBezTo>
                <a:cubicBezTo>
                  <a:pt x="607219" y="544518"/>
                  <a:pt x="604647" y="541470"/>
                  <a:pt x="604076" y="540994"/>
                </a:cubicBezTo>
                <a:cubicBezTo>
                  <a:pt x="603504" y="540613"/>
                  <a:pt x="600742" y="539375"/>
                  <a:pt x="599408" y="538803"/>
                </a:cubicBezTo>
                <a:cubicBezTo>
                  <a:pt x="598170" y="538327"/>
                  <a:pt x="595122" y="536422"/>
                  <a:pt x="595789" y="535851"/>
                </a:cubicBezTo>
                <a:cubicBezTo>
                  <a:pt x="596551" y="535279"/>
                  <a:pt x="599313" y="534041"/>
                  <a:pt x="600361" y="534422"/>
                </a:cubicBezTo>
                <a:lnTo>
                  <a:pt x="600647" y="535089"/>
                </a:lnTo>
                <a:lnTo>
                  <a:pt x="602361" y="538518"/>
                </a:lnTo>
                <a:cubicBezTo>
                  <a:pt x="605981" y="537946"/>
                  <a:pt x="609600" y="537184"/>
                  <a:pt x="610362" y="536708"/>
                </a:cubicBezTo>
                <a:cubicBezTo>
                  <a:pt x="611124" y="536231"/>
                  <a:pt x="612458" y="533660"/>
                  <a:pt x="612458" y="532422"/>
                </a:cubicBezTo>
                <a:cubicBezTo>
                  <a:pt x="612458" y="531183"/>
                  <a:pt x="607314" y="528993"/>
                  <a:pt x="605600" y="528707"/>
                </a:cubicBezTo>
                <a:lnTo>
                  <a:pt x="605504" y="528230"/>
                </a:lnTo>
                <a:cubicBezTo>
                  <a:pt x="603980" y="521277"/>
                  <a:pt x="599408" y="525182"/>
                  <a:pt x="598551" y="527564"/>
                </a:cubicBezTo>
                <a:cubicBezTo>
                  <a:pt x="597027" y="531850"/>
                  <a:pt x="592074" y="532231"/>
                  <a:pt x="589026" y="534517"/>
                </a:cubicBezTo>
                <a:lnTo>
                  <a:pt x="586359" y="536613"/>
                </a:lnTo>
                <a:cubicBezTo>
                  <a:pt x="584549" y="539280"/>
                  <a:pt x="582740" y="540327"/>
                  <a:pt x="582359" y="538994"/>
                </a:cubicBezTo>
                <a:lnTo>
                  <a:pt x="582168" y="537755"/>
                </a:lnTo>
                <a:lnTo>
                  <a:pt x="581787" y="535470"/>
                </a:lnTo>
                <a:cubicBezTo>
                  <a:pt x="578549" y="534231"/>
                  <a:pt x="573786" y="532040"/>
                  <a:pt x="571119" y="530707"/>
                </a:cubicBezTo>
                <a:lnTo>
                  <a:pt x="570643" y="529088"/>
                </a:lnTo>
                <a:cubicBezTo>
                  <a:pt x="569500" y="525087"/>
                  <a:pt x="566452" y="524897"/>
                  <a:pt x="562451" y="524897"/>
                </a:cubicBezTo>
                <a:cubicBezTo>
                  <a:pt x="560737" y="524897"/>
                  <a:pt x="558737" y="523087"/>
                  <a:pt x="557308" y="523468"/>
                </a:cubicBezTo>
                <a:cubicBezTo>
                  <a:pt x="555974" y="523849"/>
                  <a:pt x="555308" y="525849"/>
                  <a:pt x="554165" y="527088"/>
                </a:cubicBezTo>
                <a:lnTo>
                  <a:pt x="553784" y="527469"/>
                </a:lnTo>
                <a:cubicBezTo>
                  <a:pt x="552260" y="527659"/>
                  <a:pt x="552260" y="528421"/>
                  <a:pt x="553688" y="529183"/>
                </a:cubicBezTo>
                <a:cubicBezTo>
                  <a:pt x="555117" y="529945"/>
                  <a:pt x="557784" y="532707"/>
                  <a:pt x="556546" y="533755"/>
                </a:cubicBezTo>
                <a:cubicBezTo>
                  <a:pt x="555308" y="534803"/>
                  <a:pt x="546354" y="531183"/>
                  <a:pt x="547402" y="529945"/>
                </a:cubicBezTo>
                <a:lnTo>
                  <a:pt x="547878" y="528802"/>
                </a:lnTo>
                <a:cubicBezTo>
                  <a:pt x="549402" y="525373"/>
                  <a:pt x="547307" y="523278"/>
                  <a:pt x="543020" y="524706"/>
                </a:cubicBezTo>
                <a:cubicBezTo>
                  <a:pt x="539591" y="525754"/>
                  <a:pt x="538639" y="523373"/>
                  <a:pt x="536543" y="523182"/>
                </a:cubicBezTo>
                <a:lnTo>
                  <a:pt x="533876" y="522896"/>
                </a:lnTo>
                <a:cubicBezTo>
                  <a:pt x="530733" y="523087"/>
                  <a:pt x="524732" y="524135"/>
                  <a:pt x="520637" y="525278"/>
                </a:cubicBezTo>
                <a:lnTo>
                  <a:pt x="518351" y="524230"/>
                </a:lnTo>
                <a:lnTo>
                  <a:pt x="515493" y="522896"/>
                </a:lnTo>
                <a:cubicBezTo>
                  <a:pt x="512921" y="523182"/>
                  <a:pt x="509016" y="523944"/>
                  <a:pt x="506825" y="524611"/>
                </a:cubicBezTo>
                <a:cubicBezTo>
                  <a:pt x="504635" y="525278"/>
                  <a:pt x="497015" y="523182"/>
                  <a:pt x="495300" y="522896"/>
                </a:cubicBezTo>
                <a:cubicBezTo>
                  <a:pt x="493586" y="522611"/>
                  <a:pt x="489299" y="523182"/>
                  <a:pt x="487204" y="522992"/>
                </a:cubicBezTo>
                <a:cubicBezTo>
                  <a:pt x="485108" y="522801"/>
                  <a:pt x="478536" y="522420"/>
                  <a:pt x="476631" y="523944"/>
                </a:cubicBezTo>
                <a:cubicBezTo>
                  <a:pt x="474821" y="525468"/>
                  <a:pt x="467201" y="527088"/>
                  <a:pt x="463963" y="524135"/>
                </a:cubicBezTo>
                <a:lnTo>
                  <a:pt x="459200" y="525278"/>
                </a:lnTo>
                <a:lnTo>
                  <a:pt x="455867" y="526040"/>
                </a:lnTo>
                <a:cubicBezTo>
                  <a:pt x="452438" y="525659"/>
                  <a:pt x="447008" y="525373"/>
                  <a:pt x="443675" y="525373"/>
                </a:cubicBezTo>
                <a:cubicBezTo>
                  <a:pt x="440436" y="525468"/>
                  <a:pt x="431292" y="527373"/>
                  <a:pt x="427482" y="528421"/>
                </a:cubicBezTo>
                <a:cubicBezTo>
                  <a:pt x="423672" y="529373"/>
                  <a:pt x="411766" y="527088"/>
                  <a:pt x="407099" y="527754"/>
                </a:cubicBezTo>
                <a:lnTo>
                  <a:pt x="402431" y="525659"/>
                </a:lnTo>
                <a:lnTo>
                  <a:pt x="399002" y="524039"/>
                </a:lnTo>
                <a:cubicBezTo>
                  <a:pt x="392906" y="525468"/>
                  <a:pt x="386906" y="526802"/>
                  <a:pt x="385763" y="527183"/>
                </a:cubicBezTo>
                <a:cubicBezTo>
                  <a:pt x="384524" y="527469"/>
                  <a:pt x="379476" y="527183"/>
                  <a:pt x="376523" y="527278"/>
                </a:cubicBezTo>
                <a:cubicBezTo>
                  <a:pt x="373571" y="527278"/>
                  <a:pt x="365760" y="528516"/>
                  <a:pt x="365474" y="527849"/>
                </a:cubicBezTo>
                <a:cubicBezTo>
                  <a:pt x="365189" y="527088"/>
                  <a:pt x="363474" y="525849"/>
                  <a:pt x="362426" y="526611"/>
                </a:cubicBezTo>
                <a:cubicBezTo>
                  <a:pt x="361379" y="527373"/>
                  <a:pt x="357664" y="528421"/>
                  <a:pt x="356330" y="527278"/>
                </a:cubicBezTo>
                <a:lnTo>
                  <a:pt x="354997" y="526421"/>
                </a:lnTo>
                <a:lnTo>
                  <a:pt x="354044" y="525849"/>
                </a:lnTo>
                <a:cubicBezTo>
                  <a:pt x="352806" y="525564"/>
                  <a:pt x="351187" y="525945"/>
                  <a:pt x="350425" y="526516"/>
                </a:cubicBezTo>
                <a:cubicBezTo>
                  <a:pt x="349663" y="527183"/>
                  <a:pt x="347186" y="528421"/>
                  <a:pt x="346329" y="527754"/>
                </a:cubicBezTo>
                <a:cubicBezTo>
                  <a:pt x="345472" y="527088"/>
                  <a:pt x="341852" y="528326"/>
                  <a:pt x="341090" y="528802"/>
                </a:cubicBezTo>
                <a:cubicBezTo>
                  <a:pt x="340328" y="529278"/>
                  <a:pt x="336233" y="529945"/>
                  <a:pt x="332232" y="530612"/>
                </a:cubicBezTo>
                <a:lnTo>
                  <a:pt x="328708" y="529469"/>
                </a:lnTo>
                <a:cubicBezTo>
                  <a:pt x="326898" y="528897"/>
                  <a:pt x="325088" y="528135"/>
                  <a:pt x="323279" y="527373"/>
                </a:cubicBezTo>
                <a:cubicBezTo>
                  <a:pt x="320993" y="526421"/>
                  <a:pt x="318992" y="523468"/>
                  <a:pt x="315849" y="526516"/>
                </a:cubicBezTo>
                <a:cubicBezTo>
                  <a:pt x="315563" y="526802"/>
                  <a:pt x="313754" y="526421"/>
                  <a:pt x="313277" y="525945"/>
                </a:cubicBezTo>
                <a:cubicBezTo>
                  <a:pt x="309848" y="522801"/>
                  <a:pt x="308229" y="521849"/>
                  <a:pt x="304705" y="526706"/>
                </a:cubicBezTo>
                <a:lnTo>
                  <a:pt x="302324" y="529945"/>
                </a:lnTo>
                <a:cubicBezTo>
                  <a:pt x="300609" y="526040"/>
                  <a:pt x="298609" y="523658"/>
                  <a:pt x="297847" y="524611"/>
                </a:cubicBezTo>
                <a:cubicBezTo>
                  <a:pt x="297085" y="525564"/>
                  <a:pt x="294323" y="527469"/>
                  <a:pt x="293751" y="526421"/>
                </a:cubicBezTo>
                <a:cubicBezTo>
                  <a:pt x="293084" y="525468"/>
                  <a:pt x="290417" y="522896"/>
                  <a:pt x="288893" y="522515"/>
                </a:cubicBezTo>
                <a:cubicBezTo>
                  <a:pt x="287369" y="522135"/>
                  <a:pt x="283559" y="525659"/>
                  <a:pt x="282607" y="526516"/>
                </a:cubicBezTo>
                <a:cubicBezTo>
                  <a:pt x="281750" y="527373"/>
                  <a:pt x="278511" y="525849"/>
                  <a:pt x="278035" y="526611"/>
                </a:cubicBezTo>
                <a:cubicBezTo>
                  <a:pt x="277559" y="527373"/>
                  <a:pt x="276606" y="527659"/>
                  <a:pt x="276892" y="525754"/>
                </a:cubicBezTo>
                <a:cubicBezTo>
                  <a:pt x="277178" y="523849"/>
                  <a:pt x="271272" y="527088"/>
                  <a:pt x="270891" y="527183"/>
                </a:cubicBezTo>
                <a:lnTo>
                  <a:pt x="270510" y="527278"/>
                </a:lnTo>
                <a:cubicBezTo>
                  <a:pt x="266605" y="528326"/>
                  <a:pt x="266510" y="522325"/>
                  <a:pt x="261652" y="524325"/>
                </a:cubicBezTo>
                <a:lnTo>
                  <a:pt x="259080" y="525373"/>
                </a:lnTo>
                <a:cubicBezTo>
                  <a:pt x="255461" y="525373"/>
                  <a:pt x="251651" y="525182"/>
                  <a:pt x="250603" y="524992"/>
                </a:cubicBezTo>
                <a:cubicBezTo>
                  <a:pt x="249555" y="524897"/>
                  <a:pt x="245745" y="525564"/>
                  <a:pt x="243269" y="525659"/>
                </a:cubicBezTo>
                <a:cubicBezTo>
                  <a:pt x="240792" y="525754"/>
                  <a:pt x="233553" y="523944"/>
                  <a:pt x="232220" y="525564"/>
                </a:cubicBezTo>
                <a:lnTo>
                  <a:pt x="230600" y="526421"/>
                </a:lnTo>
                <a:lnTo>
                  <a:pt x="229648" y="526897"/>
                </a:lnTo>
                <a:cubicBezTo>
                  <a:pt x="227838" y="526516"/>
                  <a:pt x="224790" y="525087"/>
                  <a:pt x="222980" y="523849"/>
                </a:cubicBezTo>
                <a:cubicBezTo>
                  <a:pt x="221075" y="522611"/>
                  <a:pt x="211455" y="525849"/>
                  <a:pt x="210503" y="524706"/>
                </a:cubicBezTo>
                <a:cubicBezTo>
                  <a:pt x="209550" y="523563"/>
                  <a:pt x="205740" y="521754"/>
                  <a:pt x="204502" y="522896"/>
                </a:cubicBezTo>
                <a:cubicBezTo>
                  <a:pt x="203359" y="524039"/>
                  <a:pt x="198977" y="521658"/>
                  <a:pt x="198311" y="522230"/>
                </a:cubicBezTo>
                <a:lnTo>
                  <a:pt x="197739" y="522801"/>
                </a:lnTo>
                <a:cubicBezTo>
                  <a:pt x="197072" y="523468"/>
                  <a:pt x="196310" y="524802"/>
                  <a:pt x="195739" y="524802"/>
                </a:cubicBezTo>
                <a:cubicBezTo>
                  <a:pt x="193643" y="524706"/>
                  <a:pt x="189928" y="526230"/>
                  <a:pt x="190214" y="522706"/>
                </a:cubicBezTo>
                <a:lnTo>
                  <a:pt x="190310" y="521754"/>
                </a:lnTo>
                <a:cubicBezTo>
                  <a:pt x="192786" y="520611"/>
                  <a:pt x="193929" y="519277"/>
                  <a:pt x="192786" y="518705"/>
                </a:cubicBezTo>
                <a:cubicBezTo>
                  <a:pt x="191643" y="518134"/>
                  <a:pt x="187928" y="517658"/>
                  <a:pt x="187071" y="518801"/>
                </a:cubicBezTo>
                <a:cubicBezTo>
                  <a:pt x="186214" y="519944"/>
                  <a:pt x="182309" y="522611"/>
                  <a:pt x="182404" y="519944"/>
                </a:cubicBezTo>
                <a:lnTo>
                  <a:pt x="182309" y="518610"/>
                </a:lnTo>
                <a:cubicBezTo>
                  <a:pt x="182213" y="517944"/>
                  <a:pt x="181642" y="516896"/>
                  <a:pt x="181451" y="516896"/>
                </a:cubicBezTo>
                <a:lnTo>
                  <a:pt x="179356" y="517181"/>
                </a:lnTo>
                <a:cubicBezTo>
                  <a:pt x="177070" y="517563"/>
                  <a:pt x="175641" y="516324"/>
                  <a:pt x="176213" y="514324"/>
                </a:cubicBezTo>
                <a:lnTo>
                  <a:pt x="172498" y="515181"/>
                </a:lnTo>
                <a:lnTo>
                  <a:pt x="171831" y="515372"/>
                </a:lnTo>
                <a:cubicBezTo>
                  <a:pt x="171164" y="516038"/>
                  <a:pt x="168783" y="515943"/>
                  <a:pt x="166402" y="515181"/>
                </a:cubicBezTo>
                <a:cubicBezTo>
                  <a:pt x="164021" y="514419"/>
                  <a:pt x="154972" y="514419"/>
                  <a:pt x="152305" y="514514"/>
                </a:cubicBezTo>
                <a:cubicBezTo>
                  <a:pt x="149638" y="514610"/>
                  <a:pt x="141351" y="511371"/>
                  <a:pt x="139160" y="511657"/>
                </a:cubicBezTo>
                <a:cubicBezTo>
                  <a:pt x="136970" y="511847"/>
                  <a:pt x="131255" y="512895"/>
                  <a:pt x="130397" y="510800"/>
                </a:cubicBezTo>
                <a:cubicBezTo>
                  <a:pt x="129540" y="508704"/>
                  <a:pt x="119539" y="507466"/>
                  <a:pt x="118682" y="507656"/>
                </a:cubicBezTo>
                <a:lnTo>
                  <a:pt x="118586" y="507466"/>
                </a:lnTo>
                <a:lnTo>
                  <a:pt x="113919" y="501751"/>
                </a:lnTo>
                <a:cubicBezTo>
                  <a:pt x="105728" y="500894"/>
                  <a:pt x="98298" y="500037"/>
                  <a:pt x="97536" y="499751"/>
                </a:cubicBezTo>
                <a:cubicBezTo>
                  <a:pt x="96774" y="499560"/>
                  <a:pt x="93059" y="499655"/>
                  <a:pt x="90107" y="499465"/>
                </a:cubicBezTo>
                <a:cubicBezTo>
                  <a:pt x="87154" y="499274"/>
                  <a:pt x="75152" y="499941"/>
                  <a:pt x="69818" y="500322"/>
                </a:cubicBezTo>
                <a:lnTo>
                  <a:pt x="68771" y="494893"/>
                </a:lnTo>
                <a:cubicBezTo>
                  <a:pt x="68675" y="494321"/>
                  <a:pt x="66580" y="493274"/>
                  <a:pt x="66104" y="493464"/>
                </a:cubicBezTo>
                <a:lnTo>
                  <a:pt x="63056" y="494893"/>
                </a:lnTo>
                <a:cubicBezTo>
                  <a:pt x="60008" y="493750"/>
                  <a:pt x="56864" y="492036"/>
                  <a:pt x="56007" y="491178"/>
                </a:cubicBezTo>
                <a:cubicBezTo>
                  <a:pt x="55245" y="490226"/>
                  <a:pt x="49911" y="488511"/>
                  <a:pt x="48387" y="487845"/>
                </a:cubicBezTo>
                <a:cubicBezTo>
                  <a:pt x="46863" y="487178"/>
                  <a:pt x="42005" y="485939"/>
                  <a:pt x="41434" y="486130"/>
                </a:cubicBezTo>
                <a:cubicBezTo>
                  <a:pt x="40767" y="486321"/>
                  <a:pt x="38576" y="485749"/>
                  <a:pt x="38100" y="484320"/>
                </a:cubicBezTo>
                <a:lnTo>
                  <a:pt x="37147" y="483368"/>
                </a:lnTo>
                <a:cubicBezTo>
                  <a:pt x="36576" y="482891"/>
                  <a:pt x="34671" y="482796"/>
                  <a:pt x="33814" y="483177"/>
                </a:cubicBezTo>
                <a:cubicBezTo>
                  <a:pt x="30385" y="484606"/>
                  <a:pt x="26575" y="484892"/>
                  <a:pt x="24194" y="485082"/>
                </a:cubicBezTo>
                <a:cubicBezTo>
                  <a:pt x="18955" y="485368"/>
                  <a:pt x="21527" y="483463"/>
                  <a:pt x="21812" y="481463"/>
                </a:cubicBezTo>
                <a:cubicBezTo>
                  <a:pt x="22003" y="480415"/>
                  <a:pt x="18669" y="479081"/>
                  <a:pt x="22860" y="478605"/>
                </a:cubicBezTo>
                <a:cubicBezTo>
                  <a:pt x="24765" y="478415"/>
                  <a:pt x="26670" y="477653"/>
                  <a:pt x="28480" y="476986"/>
                </a:cubicBezTo>
                <a:cubicBezTo>
                  <a:pt x="30480" y="476129"/>
                  <a:pt x="30099" y="475271"/>
                  <a:pt x="28575" y="474033"/>
                </a:cubicBezTo>
                <a:lnTo>
                  <a:pt x="26956" y="472605"/>
                </a:lnTo>
                <a:cubicBezTo>
                  <a:pt x="28670" y="471366"/>
                  <a:pt x="31909" y="468795"/>
                  <a:pt x="34195" y="466889"/>
                </a:cubicBezTo>
                <a:cubicBezTo>
                  <a:pt x="36576" y="465080"/>
                  <a:pt x="39338" y="457936"/>
                  <a:pt x="36767" y="457555"/>
                </a:cubicBezTo>
                <a:lnTo>
                  <a:pt x="34862" y="457746"/>
                </a:lnTo>
                <a:lnTo>
                  <a:pt x="32671" y="457936"/>
                </a:lnTo>
                <a:cubicBezTo>
                  <a:pt x="30290" y="458698"/>
                  <a:pt x="26670" y="458507"/>
                  <a:pt x="24670" y="457555"/>
                </a:cubicBezTo>
                <a:cubicBezTo>
                  <a:pt x="22574" y="456603"/>
                  <a:pt x="23051" y="448316"/>
                  <a:pt x="23908" y="444982"/>
                </a:cubicBezTo>
                <a:cubicBezTo>
                  <a:pt x="24670" y="441648"/>
                  <a:pt x="26480" y="432885"/>
                  <a:pt x="26194" y="432790"/>
                </a:cubicBezTo>
                <a:cubicBezTo>
                  <a:pt x="25908" y="432695"/>
                  <a:pt x="23336" y="434123"/>
                  <a:pt x="21527" y="436029"/>
                </a:cubicBezTo>
                <a:lnTo>
                  <a:pt x="19050" y="432885"/>
                </a:lnTo>
                <a:lnTo>
                  <a:pt x="17812" y="431266"/>
                </a:lnTo>
                <a:cubicBezTo>
                  <a:pt x="18288" y="429742"/>
                  <a:pt x="19717" y="426980"/>
                  <a:pt x="21050" y="425265"/>
                </a:cubicBezTo>
                <a:lnTo>
                  <a:pt x="18764" y="424408"/>
                </a:lnTo>
                <a:lnTo>
                  <a:pt x="17526" y="423932"/>
                </a:lnTo>
                <a:cubicBezTo>
                  <a:pt x="14669" y="425170"/>
                  <a:pt x="12954" y="424884"/>
                  <a:pt x="13716" y="423265"/>
                </a:cubicBezTo>
                <a:lnTo>
                  <a:pt x="13907" y="421931"/>
                </a:lnTo>
                <a:lnTo>
                  <a:pt x="14383" y="418121"/>
                </a:lnTo>
                <a:cubicBezTo>
                  <a:pt x="12383" y="414407"/>
                  <a:pt x="10478" y="409930"/>
                  <a:pt x="10287" y="408311"/>
                </a:cubicBezTo>
                <a:cubicBezTo>
                  <a:pt x="10097" y="406596"/>
                  <a:pt x="12668" y="401167"/>
                  <a:pt x="16478" y="399643"/>
                </a:cubicBezTo>
                <a:cubicBezTo>
                  <a:pt x="20288" y="398119"/>
                  <a:pt x="20288" y="389451"/>
                  <a:pt x="17526" y="390118"/>
                </a:cubicBezTo>
                <a:lnTo>
                  <a:pt x="15907" y="391261"/>
                </a:lnTo>
                <a:lnTo>
                  <a:pt x="14478" y="392595"/>
                </a:lnTo>
                <a:cubicBezTo>
                  <a:pt x="12478" y="393642"/>
                  <a:pt x="8668" y="391928"/>
                  <a:pt x="5906" y="388594"/>
                </a:cubicBezTo>
                <a:lnTo>
                  <a:pt x="7334" y="385832"/>
                </a:lnTo>
                <a:cubicBezTo>
                  <a:pt x="7811" y="384974"/>
                  <a:pt x="7715" y="383831"/>
                  <a:pt x="8287" y="382974"/>
                </a:cubicBezTo>
                <a:cubicBezTo>
                  <a:pt x="9620" y="380974"/>
                  <a:pt x="11335" y="379069"/>
                  <a:pt x="12764" y="377164"/>
                </a:cubicBezTo>
                <a:cubicBezTo>
                  <a:pt x="14478" y="374973"/>
                  <a:pt x="16383" y="380021"/>
                  <a:pt x="18383" y="376973"/>
                </a:cubicBezTo>
                <a:lnTo>
                  <a:pt x="18955" y="376116"/>
                </a:lnTo>
                <a:cubicBezTo>
                  <a:pt x="21336" y="375735"/>
                  <a:pt x="21050" y="374783"/>
                  <a:pt x="18383" y="374021"/>
                </a:cubicBezTo>
                <a:lnTo>
                  <a:pt x="18288" y="373163"/>
                </a:lnTo>
                <a:cubicBezTo>
                  <a:pt x="18098" y="371830"/>
                  <a:pt x="19431" y="370211"/>
                  <a:pt x="20479" y="368877"/>
                </a:cubicBezTo>
                <a:cubicBezTo>
                  <a:pt x="21050" y="368211"/>
                  <a:pt x="22765" y="368306"/>
                  <a:pt x="23717" y="367734"/>
                </a:cubicBezTo>
                <a:cubicBezTo>
                  <a:pt x="26003" y="366401"/>
                  <a:pt x="26670" y="362496"/>
                  <a:pt x="24479" y="361924"/>
                </a:cubicBezTo>
                <a:cubicBezTo>
                  <a:pt x="21622" y="361162"/>
                  <a:pt x="20860" y="360305"/>
                  <a:pt x="19812" y="358209"/>
                </a:cubicBezTo>
                <a:lnTo>
                  <a:pt x="19241" y="357162"/>
                </a:lnTo>
                <a:cubicBezTo>
                  <a:pt x="15240" y="356780"/>
                  <a:pt x="15621" y="355352"/>
                  <a:pt x="20098" y="354018"/>
                </a:cubicBezTo>
                <a:cubicBezTo>
                  <a:pt x="24575" y="352685"/>
                  <a:pt x="36576" y="346970"/>
                  <a:pt x="42196" y="350018"/>
                </a:cubicBezTo>
                <a:lnTo>
                  <a:pt x="48959" y="349065"/>
                </a:lnTo>
                <a:cubicBezTo>
                  <a:pt x="50292" y="348875"/>
                  <a:pt x="53150" y="351351"/>
                  <a:pt x="53721" y="352971"/>
                </a:cubicBezTo>
                <a:lnTo>
                  <a:pt x="55150" y="356971"/>
                </a:lnTo>
                <a:cubicBezTo>
                  <a:pt x="58388" y="355828"/>
                  <a:pt x="60198" y="353256"/>
                  <a:pt x="59055" y="351351"/>
                </a:cubicBezTo>
                <a:lnTo>
                  <a:pt x="59246" y="349732"/>
                </a:lnTo>
                <a:cubicBezTo>
                  <a:pt x="59817" y="344779"/>
                  <a:pt x="60865" y="339826"/>
                  <a:pt x="62198" y="334968"/>
                </a:cubicBezTo>
                <a:lnTo>
                  <a:pt x="62484" y="333921"/>
                </a:lnTo>
                <a:cubicBezTo>
                  <a:pt x="64294" y="333063"/>
                  <a:pt x="66580" y="332015"/>
                  <a:pt x="67532" y="331635"/>
                </a:cubicBezTo>
                <a:cubicBezTo>
                  <a:pt x="68485" y="331254"/>
                  <a:pt x="70961" y="328301"/>
                  <a:pt x="72676" y="328301"/>
                </a:cubicBezTo>
                <a:cubicBezTo>
                  <a:pt x="74390" y="328301"/>
                  <a:pt x="79534" y="327539"/>
                  <a:pt x="80201" y="327253"/>
                </a:cubicBezTo>
                <a:cubicBezTo>
                  <a:pt x="80867" y="326872"/>
                  <a:pt x="82868" y="325253"/>
                  <a:pt x="83630" y="324491"/>
                </a:cubicBezTo>
                <a:cubicBezTo>
                  <a:pt x="84392" y="323824"/>
                  <a:pt x="87916" y="326491"/>
                  <a:pt x="88487" y="326872"/>
                </a:cubicBezTo>
                <a:cubicBezTo>
                  <a:pt x="89059" y="327348"/>
                  <a:pt x="92012" y="327824"/>
                  <a:pt x="92297" y="325920"/>
                </a:cubicBezTo>
                <a:cubicBezTo>
                  <a:pt x="92583" y="323919"/>
                  <a:pt x="94869" y="320586"/>
                  <a:pt x="97060" y="321824"/>
                </a:cubicBezTo>
                <a:cubicBezTo>
                  <a:pt x="99251" y="323062"/>
                  <a:pt x="105061" y="320395"/>
                  <a:pt x="104680" y="320014"/>
                </a:cubicBezTo>
                <a:cubicBezTo>
                  <a:pt x="104204" y="319633"/>
                  <a:pt x="104204" y="318014"/>
                  <a:pt x="105442" y="317347"/>
                </a:cubicBezTo>
                <a:lnTo>
                  <a:pt x="106204" y="317633"/>
                </a:lnTo>
                <a:cubicBezTo>
                  <a:pt x="109252" y="318680"/>
                  <a:pt x="112681" y="322681"/>
                  <a:pt x="113633" y="316299"/>
                </a:cubicBezTo>
                <a:lnTo>
                  <a:pt x="113633" y="316204"/>
                </a:lnTo>
                <a:cubicBezTo>
                  <a:pt x="114586" y="316204"/>
                  <a:pt x="116777" y="316585"/>
                  <a:pt x="118682" y="317061"/>
                </a:cubicBezTo>
                <a:cubicBezTo>
                  <a:pt x="120491" y="317538"/>
                  <a:pt x="126492" y="315537"/>
                  <a:pt x="128207" y="315442"/>
                </a:cubicBezTo>
                <a:cubicBezTo>
                  <a:pt x="129921" y="315347"/>
                  <a:pt x="135350" y="315823"/>
                  <a:pt x="138017" y="315823"/>
                </a:cubicBezTo>
                <a:cubicBezTo>
                  <a:pt x="140684" y="315823"/>
                  <a:pt x="145161" y="311822"/>
                  <a:pt x="143351" y="311061"/>
                </a:cubicBezTo>
                <a:cubicBezTo>
                  <a:pt x="141446" y="310298"/>
                  <a:pt x="137351" y="306107"/>
                  <a:pt x="138398" y="303440"/>
                </a:cubicBezTo>
                <a:cubicBezTo>
                  <a:pt x="139446" y="300773"/>
                  <a:pt x="129064" y="293249"/>
                  <a:pt x="129921" y="292963"/>
                </a:cubicBezTo>
                <a:cubicBezTo>
                  <a:pt x="130874" y="292772"/>
                  <a:pt x="131826" y="290391"/>
                  <a:pt x="129064" y="288581"/>
                </a:cubicBezTo>
                <a:lnTo>
                  <a:pt x="129159" y="287057"/>
                </a:lnTo>
                <a:lnTo>
                  <a:pt x="129254" y="283629"/>
                </a:lnTo>
                <a:cubicBezTo>
                  <a:pt x="126492" y="283533"/>
                  <a:pt x="123254" y="282581"/>
                  <a:pt x="122015" y="281533"/>
                </a:cubicBezTo>
                <a:lnTo>
                  <a:pt x="121158" y="280390"/>
                </a:lnTo>
                <a:lnTo>
                  <a:pt x="119253" y="277818"/>
                </a:lnTo>
                <a:cubicBezTo>
                  <a:pt x="120491" y="274865"/>
                  <a:pt x="120587" y="270008"/>
                  <a:pt x="119348" y="266960"/>
                </a:cubicBezTo>
                <a:lnTo>
                  <a:pt x="118586" y="264102"/>
                </a:lnTo>
                <a:lnTo>
                  <a:pt x="118396" y="263245"/>
                </a:lnTo>
                <a:cubicBezTo>
                  <a:pt x="118777" y="262007"/>
                  <a:pt x="121444" y="262293"/>
                  <a:pt x="124206" y="263721"/>
                </a:cubicBezTo>
                <a:cubicBezTo>
                  <a:pt x="126968" y="265150"/>
                  <a:pt x="135541" y="262578"/>
                  <a:pt x="135827" y="262102"/>
                </a:cubicBezTo>
                <a:cubicBezTo>
                  <a:pt x="136017" y="261626"/>
                  <a:pt x="135160" y="259721"/>
                  <a:pt x="133445" y="258959"/>
                </a:cubicBezTo>
                <a:lnTo>
                  <a:pt x="132588" y="259340"/>
                </a:lnTo>
                <a:lnTo>
                  <a:pt x="130683" y="260292"/>
                </a:lnTo>
                <a:cubicBezTo>
                  <a:pt x="128207" y="261530"/>
                  <a:pt x="126587" y="261530"/>
                  <a:pt x="127064" y="260292"/>
                </a:cubicBezTo>
                <a:lnTo>
                  <a:pt x="127445" y="259149"/>
                </a:lnTo>
                <a:lnTo>
                  <a:pt x="127826" y="258006"/>
                </a:lnTo>
                <a:cubicBezTo>
                  <a:pt x="128207" y="256673"/>
                  <a:pt x="127921" y="255815"/>
                  <a:pt x="127254" y="256006"/>
                </a:cubicBezTo>
                <a:cubicBezTo>
                  <a:pt x="126587" y="256196"/>
                  <a:pt x="123634" y="256482"/>
                  <a:pt x="122206" y="256101"/>
                </a:cubicBezTo>
                <a:cubicBezTo>
                  <a:pt x="120777" y="255720"/>
                  <a:pt x="123634" y="250005"/>
                  <a:pt x="124682" y="247148"/>
                </a:cubicBezTo>
                <a:lnTo>
                  <a:pt x="128588" y="246481"/>
                </a:lnTo>
                <a:cubicBezTo>
                  <a:pt x="129350" y="246290"/>
                  <a:pt x="130778" y="246005"/>
                  <a:pt x="130778" y="245814"/>
                </a:cubicBezTo>
                <a:lnTo>
                  <a:pt x="130112" y="239337"/>
                </a:lnTo>
                <a:cubicBezTo>
                  <a:pt x="136303" y="236861"/>
                  <a:pt x="140018" y="234098"/>
                  <a:pt x="138398" y="233241"/>
                </a:cubicBezTo>
                <a:cubicBezTo>
                  <a:pt x="136779" y="232384"/>
                  <a:pt x="130493" y="233432"/>
                  <a:pt x="129540" y="233241"/>
                </a:cubicBezTo>
                <a:cubicBezTo>
                  <a:pt x="128492" y="232955"/>
                  <a:pt x="120968" y="230765"/>
                  <a:pt x="115253" y="228669"/>
                </a:cubicBezTo>
                <a:lnTo>
                  <a:pt x="109157" y="229622"/>
                </a:lnTo>
                <a:cubicBezTo>
                  <a:pt x="106394" y="230098"/>
                  <a:pt x="106109" y="228669"/>
                  <a:pt x="105347" y="226764"/>
                </a:cubicBezTo>
                <a:lnTo>
                  <a:pt x="104299" y="223812"/>
                </a:lnTo>
                <a:cubicBezTo>
                  <a:pt x="102584" y="225621"/>
                  <a:pt x="99155" y="226574"/>
                  <a:pt x="96679" y="225907"/>
                </a:cubicBezTo>
                <a:cubicBezTo>
                  <a:pt x="94202" y="225240"/>
                  <a:pt x="86487" y="222192"/>
                  <a:pt x="84963" y="221049"/>
                </a:cubicBezTo>
                <a:lnTo>
                  <a:pt x="85154" y="220859"/>
                </a:lnTo>
                <a:lnTo>
                  <a:pt x="87249" y="218478"/>
                </a:lnTo>
                <a:cubicBezTo>
                  <a:pt x="85916" y="216096"/>
                  <a:pt x="84296" y="213620"/>
                  <a:pt x="83725" y="213144"/>
                </a:cubicBezTo>
                <a:cubicBezTo>
                  <a:pt x="83153" y="212572"/>
                  <a:pt x="81058" y="211810"/>
                  <a:pt x="80486" y="212572"/>
                </a:cubicBezTo>
                <a:lnTo>
                  <a:pt x="79724" y="213048"/>
                </a:lnTo>
                <a:lnTo>
                  <a:pt x="78677" y="213810"/>
                </a:lnTo>
                <a:cubicBezTo>
                  <a:pt x="77343" y="214477"/>
                  <a:pt x="74581" y="215525"/>
                  <a:pt x="72581" y="216191"/>
                </a:cubicBezTo>
                <a:cubicBezTo>
                  <a:pt x="70580" y="216858"/>
                  <a:pt x="64198" y="217906"/>
                  <a:pt x="63151" y="217144"/>
                </a:cubicBezTo>
                <a:cubicBezTo>
                  <a:pt x="62103" y="216287"/>
                  <a:pt x="60103" y="212763"/>
                  <a:pt x="61151" y="211238"/>
                </a:cubicBezTo>
                <a:cubicBezTo>
                  <a:pt x="62198" y="209810"/>
                  <a:pt x="69723" y="212191"/>
                  <a:pt x="72771" y="212286"/>
                </a:cubicBezTo>
                <a:lnTo>
                  <a:pt x="73247" y="210762"/>
                </a:lnTo>
                <a:cubicBezTo>
                  <a:pt x="73724" y="209048"/>
                  <a:pt x="72104" y="205333"/>
                  <a:pt x="71247" y="205238"/>
                </a:cubicBezTo>
                <a:lnTo>
                  <a:pt x="57912" y="204762"/>
                </a:lnTo>
                <a:cubicBezTo>
                  <a:pt x="59627" y="197237"/>
                  <a:pt x="59531" y="190855"/>
                  <a:pt x="57626" y="190569"/>
                </a:cubicBezTo>
                <a:cubicBezTo>
                  <a:pt x="55721" y="190283"/>
                  <a:pt x="52388" y="193808"/>
                  <a:pt x="51911" y="193427"/>
                </a:cubicBezTo>
                <a:cubicBezTo>
                  <a:pt x="51435" y="193046"/>
                  <a:pt x="50006" y="191807"/>
                  <a:pt x="49816" y="191712"/>
                </a:cubicBezTo>
                <a:cubicBezTo>
                  <a:pt x="49625" y="191617"/>
                  <a:pt x="48578" y="189903"/>
                  <a:pt x="47816" y="188379"/>
                </a:cubicBezTo>
                <a:cubicBezTo>
                  <a:pt x="47054" y="186855"/>
                  <a:pt x="49721" y="181521"/>
                  <a:pt x="50578" y="180187"/>
                </a:cubicBezTo>
                <a:lnTo>
                  <a:pt x="50864" y="178949"/>
                </a:lnTo>
                <a:lnTo>
                  <a:pt x="51054" y="177806"/>
                </a:lnTo>
                <a:cubicBezTo>
                  <a:pt x="50673" y="176472"/>
                  <a:pt x="49340" y="175520"/>
                  <a:pt x="48101" y="175710"/>
                </a:cubicBezTo>
                <a:lnTo>
                  <a:pt x="46958" y="175901"/>
                </a:lnTo>
                <a:lnTo>
                  <a:pt x="46006" y="176091"/>
                </a:lnTo>
                <a:cubicBezTo>
                  <a:pt x="45053" y="176377"/>
                  <a:pt x="43910" y="175901"/>
                  <a:pt x="43529" y="175044"/>
                </a:cubicBezTo>
                <a:lnTo>
                  <a:pt x="43815" y="174663"/>
                </a:lnTo>
                <a:lnTo>
                  <a:pt x="45625" y="172472"/>
                </a:lnTo>
                <a:cubicBezTo>
                  <a:pt x="48673" y="169233"/>
                  <a:pt x="48387" y="167519"/>
                  <a:pt x="44863" y="168757"/>
                </a:cubicBezTo>
                <a:lnTo>
                  <a:pt x="42863" y="168852"/>
                </a:lnTo>
                <a:lnTo>
                  <a:pt x="39148" y="169138"/>
                </a:lnTo>
                <a:cubicBezTo>
                  <a:pt x="34862" y="169043"/>
                  <a:pt x="31147" y="167805"/>
                  <a:pt x="30861" y="166471"/>
                </a:cubicBezTo>
                <a:lnTo>
                  <a:pt x="30956" y="165519"/>
                </a:lnTo>
                <a:lnTo>
                  <a:pt x="31718" y="155517"/>
                </a:lnTo>
                <a:cubicBezTo>
                  <a:pt x="26575" y="151421"/>
                  <a:pt x="21717" y="147707"/>
                  <a:pt x="20860" y="147326"/>
                </a:cubicBezTo>
                <a:lnTo>
                  <a:pt x="20574" y="146849"/>
                </a:lnTo>
                <a:lnTo>
                  <a:pt x="19526" y="144754"/>
                </a:lnTo>
                <a:cubicBezTo>
                  <a:pt x="19907" y="142278"/>
                  <a:pt x="18955" y="138087"/>
                  <a:pt x="17431" y="135515"/>
                </a:cubicBezTo>
                <a:lnTo>
                  <a:pt x="15240" y="134753"/>
                </a:lnTo>
                <a:cubicBezTo>
                  <a:pt x="9811" y="132943"/>
                  <a:pt x="9906" y="129704"/>
                  <a:pt x="10192" y="125990"/>
                </a:cubicBezTo>
                <a:lnTo>
                  <a:pt x="10287" y="124561"/>
                </a:lnTo>
                <a:cubicBezTo>
                  <a:pt x="10287" y="121989"/>
                  <a:pt x="7430" y="120941"/>
                  <a:pt x="4096" y="122180"/>
                </a:cubicBezTo>
                <a:lnTo>
                  <a:pt x="6287" y="118846"/>
                </a:lnTo>
                <a:cubicBezTo>
                  <a:pt x="8382" y="115798"/>
                  <a:pt x="4667" y="115798"/>
                  <a:pt x="3524" y="114560"/>
                </a:cubicBezTo>
                <a:cubicBezTo>
                  <a:pt x="3239" y="114179"/>
                  <a:pt x="1143" y="118560"/>
                  <a:pt x="95" y="114560"/>
                </a:cubicBezTo>
                <a:lnTo>
                  <a:pt x="0" y="113988"/>
                </a:lnTo>
                <a:cubicBezTo>
                  <a:pt x="1715" y="113036"/>
                  <a:pt x="3429" y="112179"/>
                  <a:pt x="3810" y="111988"/>
                </a:cubicBezTo>
                <a:cubicBezTo>
                  <a:pt x="4191" y="111797"/>
                  <a:pt x="3143" y="108559"/>
                  <a:pt x="667" y="105321"/>
                </a:cubicBezTo>
                <a:lnTo>
                  <a:pt x="1524" y="101606"/>
                </a:lnTo>
                <a:cubicBezTo>
                  <a:pt x="1715" y="100653"/>
                  <a:pt x="2572" y="99701"/>
                  <a:pt x="2381" y="98844"/>
                </a:cubicBezTo>
                <a:lnTo>
                  <a:pt x="2286" y="97796"/>
                </a:lnTo>
                <a:cubicBezTo>
                  <a:pt x="1524" y="96748"/>
                  <a:pt x="1715" y="95986"/>
                  <a:pt x="2667" y="96177"/>
                </a:cubicBezTo>
                <a:cubicBezTo>
                  <a:pt x="3715" y="96367"/>
                  <a:pt x="8001" y="95796"/>
                  <a:pt x="9811" y="94367"/>
                </a:cubicBezTo>
                <a:cubicBezTo>
                  <a:pt x="11621" y="92938"/>
                  <a:pt x="8954" y="87413"/>
                  <a:pt x="10287" y="86937"/>
                </a:cubicBezTo>
                <a:lnTo>
                  <a:pt x="10573" y="87128"/>
                </a:lnTo>
                <a:cubicBezTo>
                  <a:pt x="14002" y="89604"/>
                  <a:pt x="16955" y="90080"/>
                  <a:pt x="19907" y="86556"/>
                </a:cubicBezTo>
                <a:lnTo>
                  <a:pt x="22479" y="83508"/>
                </a:lnTo>
                <a:cubicBezTo>
                  <a:pt x="25241" y="85604"/>
                  <a:pt x="27623" y="86461"/>
                  <a:pt x="27908" y="85318"/>
                </a:cubicBezTo>
                <a:cubicBezTo>
                  <a:pt x="28194" y="84175"/>
                  <a:pt x="32480" y="80270"/>
                  <a:pt x="36767" y="79127"/>
                </a:cubicBezTo>
                <a:lnTo>
                  <a:pt x="39719" y="84270"/>
                </a:lnTo>
                <a:lnTo>
                  <a:pt x="41243" y="86937"/>
                </a:lnTo>
                <a:cubicBezTo>
                  <a:pt x="45434" y="83985"/>
                  <a:pt x="48197" y="81318"/>
                  <a:pt x="47339" y="81032"/>
                </a:cubicBezTo>
                <a:cubicBezTo>
                  <a:pt x="46482" y="80841"/>
                  <a:pt x="44387" y="79508"/>
                  <a:pt x="44672" y="78746"/>
                </a:cubicBezTo>
                <a:lnTo>
                  <a:pt x="44863" y="78746"/>
                </a:lnTo>
                <a:cubicBezTo>
                  <a:pt x="46863" y="78841"/>
                  <a:pt x="48863" y="79031"/>
                  <a:pt x="50959" y="79222"/>
                </a:cubicBezTo>
                <a:lnTo>
                  <a:pt x="51911" y="79317"/>
                </a:lnTo>
                <a:cubicBezTo>
                  <a:pt x="52864" y="79603"/>
                  <a:pt x="54102" y="79127"/>
                  <a:pt x="54578" y="78174"/>
                </a:cubicBezTo>
                <a:cubicBezTo>
                  <a:pt x="55055" y="77222"/>
                  <a:pt x="58484" y="77698"/>
                  <a:pt x="58865" y="77127"/>
                </a:cubicBezTo>
                <a:cubicBezTo>
                  <a:pt x="59246" y="76460"/>
                  <a:pt x="61151" y="74650"/>
                  <a:pt x="61817" y="75793"/>
                </a:cubicBezTo>
                <a:cubicBezTo>
                  <a:pt x="62484" y="76936"/>
                  <a:pt x="66294" y="78270"/>
                  <a:pt x="68199" y="75221"/>
                </a:cubicBezTo>
                <a:lnTo>
                  <a:pt x="69723" y="73793"/>
                </a:lnTo>
                <a:lnTo>
                  <a:pt x="70580" y="73031"/>
                </a:lnTo>
                <a:cubicBezTo>
                  <a:pt x="72295" y="72840"/>
                  <a:pt x="75533" y="73412"/>
                  <a:pt x="77724" y="74269"/>
                </a:cubicBezTo>
                <a:cubicBezTo>
                  <a:pt x="79915" y="75221"/>
                  <a:pt x="88011" y="73031"/>
                  <a:pt x="89630" y="74079"/>
                </a:cubicBezTo>
                <a:cubicBezTo>
                  <a:pt x="91250" y="75031"/>
                  <a:pt x="95917" y="77222"/>
                  <a:pt x="97727" y="74460"/>
                </a:cubicBezTo>
                <a:lnTo>
                  <a:pt x="99251" y="72554"/>
                </a:lnTo>
                <a:lnTo>
                  <a:pt x="100775" y="70649"/>
                </a:lnTo>
                <a:cubicBezTo>
                  <a:pt x="103537" y="70459"/>
                  <a:pt x="107061" y="70935"/>
                  <a:pt x="108585" y="71697"/>
                </a:cubicBezTo>
                <a:cubicBezTo>
                  <a:pt x="110109" y="72459"/>
                  <a:pt x="113157" y="68649"/>
                  <a:pt x="115062" y="68745"/>
                </a:cubicBezTo>
                <a:cubicBezTo>
                  <a:pt x="116872" y="68840"/>
                  <a:pt x="122111" y="69888"/>
                  <a:pt x="122777" y="70364"/>
                </a:cubicBezTo>
                <a:cubicBezTo>
                  <a:pt x="123444" y="70840"/>
                  <a:pt x="126683" y="71602"/>
                  <a:pt x="127445" y="70078"/>
                </a:cubicBezTo>
                <a:cubicBezTo>
                  <a:pt x="128207" y="68459"/>
                  <a:pt x="131731" y="64649"/>
                  <a:pt x="133541" y="65220"/>
                </a:cubicBezTo>
                <a:cubicBezTo>
                  <a:pt x="135350" y="65792"/>
                  <a:pt x="139637" y="64935"/>
                  <a:pt x="140970" y="64458"/>
                </a:cubicBezTo>
                <a:cubicBezTo>
                  <a:pt x="142399" y="63887"/>
                  <a:pt x="146399" y="65506"/>
                  <a:pt x="147066" y="65030"/>
                </a:cubicBezTo>
                <a:lnTo>
                  <a:pt x="147161" y="64554"/>
                </a:lnTo>
                <a:lnTo>
                  <a:pt x="147542" y="62744"/>
                </a:lnTo>
                <a:cubicBezTo>
                  <a:pt x="149162" y="63029"/>
                  <a:pt x="153543" y="64458"/>
                  <a:pt x="157163" y="66078"/>
                </a:cubicBezTo>
                <a:lnTo>
                  <a:pt x="157639" y="61124"/>
                </a:lnTo>
                <a:lnTo>
                  <a:pt x="157639" y="60744"/>
                </a:lnTo>
                <a:cubicBezTo>
                  <a:pt x="158401" y="60363"/>
                  <a:pt x="162116" y="59505"/>
                  <a:pt x="165735" y="58648"/>
                </a:cubicBezTo>
                <a:cubicBezTo>
                  <a:pt x="169355" y="57791"/>
                  <a:pt x="181642" y="59696"/>
                  <a:pt x="184880" y="59601"/>
                </a:cubicBezTo>
                <a:lnTo>
                  <a:pt x="187166" y="60172"/>
                </a:lnTo>
                <a:cubicBezTo>
                  <a:pt x="189548" y="60744"/>
                  <a:pt x="191072" y="63411"/>
                  <a:pt x="191262" y="59029"/>
                </a:cubicBezTo>
                <a:cubicBezTo>
                  <a:pt x="191262" y="58553"/>
                  <a:pt x="194024" y="57696"/>
                  <a:pt x="194120" y="57791"/>
                </a:cubicBezTo>
                <a:cubicBezTo>
                  <a:pt x="196977" y="61220"/>
                  <a:pt x="201263" y="58457"/>
                  <a:pt x="202121" y="57505"/>
                </a:cubicBezTo>
                <a:cubicBezTo>
                  <a:pt x="204692" y="54647"/>
                  <a:pt x="208407" y="58553"/>
                  <a:pt x="211169" y="55790"/>
                </a:cubicBezTo>
                <a:lnTo>
                  <a:pt x="212217" y="54743"/>
                </a:lnTo>
                <a:cubicBezTo>
                  <a:pt x="216694" y="56076"/>
                  <a:pt x="220885" y="57219"/>
                  <a:pt x="221552" y="57410"/>
                </a:cubicBezTo>
                <a:cubicBezTo>
                  <a:pt x="222218" y="57505"/>
                  <a:pt x="225743" y="55790"/>
                  <a:pt x="228219" y="53886"/>
                </a:cubicBezTo>
                <a:cubicBezTo>
                  <a:pt x="230696" y="51980"/>
                  <a:pt x="239173" y="55314"/>
                  <a:pt x="239649" y="55124"/>
                </a:cubicBezTo>
                <a:lnTo>
                  <a:pt x="239649" y="54933"/>
                </a:lnTo>
                <a:lnTo>
                  <a:pt x="239459" y="49790"/>
                </a:lnTo>
                <a:cubicBezTo>
                  <a:pt x="243554" y="50838"/>
                  <a:pt x="249746" y="50361"/>
                  <a:pt x="253175" y="48647"/>
                </a:cubicBezTo>
                <a:lnTo>
                  <a:pt x="256127" y="52552"/>
                </a:lnTo>
                <a:lnTo>
                  <a:pt x="257556" y="54457"/>
                </a:lnTo>
                <a:cubicBezTo>
                  <a:pt x="260604" y="53123"/>
                  <a:pt x="264700" y="51409"/>
                  <a:pt x="266510" y="50552"/>
                </a:cubicBezTo>
                <a:lnTo>
                  <a:pt x="268510" y="50171"/>
                </a:lnTo>
                <a:lnTo>
                  <a:pt x="269081" y="50076"/>
                </a:lnTo>
                <a:cubicBezTo>
                  <a:pt x="269748" y="49885"/>
                  <a:pt x="271844" y="49885"/>
                  <a:pt x="273939" y="49980"/>
                </a:cubicBezTo>
                <a:cubicBezTo>
                  <a:pt x="275939" y="50171"/>
                  <a:pt x="283083" y="49599"/>
                  <a:pt x="285179" y="49980"/>
                </a:cubicBezTo>
                <a:cubicBezTo>
                  <a:pt x="287274" y="50361"/>
                  <a:pt x="292608" y="48171"/>
                  <a:pt x="293084" y="48742"/>
                </a:cubicBezTo>
                <a:cubicBezTo>
                  <a:pt x="293656" y="49313"/>
                  <a:pt x="295847" y="50647"/>
                  <a:pt x="296323" y="49885"/>
                </a:cubicBezTo>
                <a:lnTo>
                  <a:pt x="296799" y="49313"/>
                </a:lnTo>
                <a:lnTo>
                  <a:pt x="297371" y="48647"/>
                </a:lnTo>
                <a:cubicBezTo>
                  <a:pt x="298037" y="47980"/>
                  <a:pt x="298704" y="47885"/>
                  <a:pt x="298990" y="48361"/>
                </a:cubicBezTo>
                <a:cubicBezTo>
                  <a:pt x="299180" y="48837"/>
                  <a:pt x="300228" y="50552"/>
                  <a:pt x="300800" y="50838"/>
                </a:cubicBezTo>
                <a:lnTo>
                  <a:pt x="301276" y="50742"/>
                </a:lnTo>
                <a:lnTo>
                  <a:pt x="305086" y="49885"/>
                </a:lnTo>
                <a:cubicBezTo>
                  <a:pt x="309372" y="49123"/>
                  <a:pt x="313563" y="48266"/>
                  <a:pt x="314325" y="47885"/>
                </a:cubicBezTo>
                <a:lnTo>
                  <a:pt x="314897" y="47408"/>
                </a:lnTo>
                <a:lnTo>
                  <a:pt x="318802" y="43789"/>
                </a:lnTo>
                <a:cubicBezTo>
                  <a:pt x="321755" y="47123"/>
                  <a:pt x="324707" y="49028"/>
                  <a:pt x="325469" y="48075"/>
                </a:cubicBezTo>
                <a:cubicBezTo>
                  <a:pt x="326231" y="47028"/>
                  <a:pt x="328708" y="44932"/>
                  <a:pt x="329470" y="45504"/>
                </a:cubicBezTo>
                <a:cubicBezTo>
                  <a:pt x="330232" y="46075"/>
                  <a:pt x="331851" y="43979"/>
                  <a:pt x="331946" y="39979"/>
                </a:cubicBezTo>
                <a:lnTo>
                  <a:pt x="337471" y="44932"/>
                </a:lnTo>
                <a:lnTo>
                  <a:pt x="338423" y="45789"/>
                </a:lnTo>
                <a:cubicBezTo>
                  <a:pt x="341281" y="45313"/>
                  <a:pt x="344996" y="45027"/>
                  <a:pt x="346710" y="45122"/>
                </a:cubicBezTo>
                <a:cubicBezTo>
                  <a:pt x="348425" y="45218"/>
                  <a:pt x="352330" y="46075"/>
                  <a:pt x="352425" y="44837"/>
                </a:cubicBezTo>
                <a:cubicBezTo>
                  <a:pt x="352520" y="43598"/>
                  <a:pt x="358331" y="43408"/>
                  <a:pt x="359188" y="44361"/>
                </a:cubicBezTo>
                <a:cubicBezTo>
                  <a:pt x="360045" y="45218"/>
                  <a:pt x="361664" y="43694"/>
                  <a:pt x="361474" y="39979"/>
                </a:cubicBezTo>
                <a:lnTo>
                  <a:pt x="366903" y="44456"/>
                </a:lnTo>
                <a:cubicBezTo>
                  <a:pt x="367475" y="44932"/>
                  <a:pt x="370904" y="43122"/>
                  <a:pt x="372904" y="42265"/>
                </a:cubicBezTo>
                <a:lnTo>
                  <a:pt x="373952" y="41884"/>
                </a:lnTo>
                <a:cubicBezTo>
                  <a:pt x="374999" y="41313"/>
                  <a:pt x="379476" y="39884"/>
                  <a:pt x="383762" y="38741"/>
                </a:cubicBezTo>
                <a:cubicBezTo>
                  <a:pt x="388144" y="37598"/>
                  <a:pt x="399383" y="42837"/>
                  <a:pt x="400241" y="42837"/>
                </a:cubicBezTo>
                <a:cubicBezTo>
                  <a:pt x="401193" y="42837"/>
                  <a:pt x="406527" y="41979"/>
                  <a:pt x="410242" y="41313"/>
                </a:cubicBezTo>
                <a:cubicBezTo>
                  <a:pt x="413957" y="40646"/>
                  <a:pt x="427577" y="41027"/>
                  <a:pt x="430340" y="41408"/>
                </a:cubicBezTo>
                <a:lnTo>
                  <a:pt x="431483" y="40551"/>
                </a:lnTo>
                <a:lnTo>
                  <a:pt x="434340" y="38455"/>
                </a:lnTo>
                <a:cubicBezTo>
                  <a:pt x="436817" y="39598"/>
                  <a:pt x="440341" y="40741"/>
                  <a:pt x="442151" y="40931"/>
                </a:cubicBezTo>
                <a:lnTo>
                  <a:pt x="443865" y="40931"/>
                </a:lnTo>
                <a:lnTo>
                  <a:pt x="446913" y="40931"/>
                </a:lnTo>
                <a:cubicBezTo>
                  <a:pt x="449961" y="39598"/>
                  <a:pt x="453866" y="38264"/>
                  <a:pt x="455486" y="37883"/>
                </a:cubicBezTo>
                <a:cubicBezTo>
                  <a:pt x="457105" y="37503"/>
                  <a:pt x="465011" y="36836"/>
                  <a:pt x="469297" y="36836"/>
                </a:cubicBezTo>
                <a:lnTo>
                  <a:pt x="473202" y="36740"/>
                </a:lnTo>
                <a:lnTo>
                  <a:pt x="474345" y="36740"/>
                </a:lnTo>
                <a:cubicBezTo>
                  <a:pt x="475583" y="36264"/>
                  <a:pt x="476726" y="36550"/>
                  <a:pt x="476917" y="37503"/>
                </a:cubicBezTo>
                <a:cubicBezTo>
                  <a:pt x="477107" y="38455"/>
                  <a:pt x="481679" y="37883"/>
                  <a:pt x="482346" y="37217"/>
                </a:cubicBezTo>
                <a:cubicBezTo>
                  <a:pt x="483013" y="36455"/>
                  <a:pt x="485775" y="34931"/>
                  <a:pt x="486823" y="35788"/>
                </a:cubicBezTo>
                <a:cubicBezTo>
                  <a:pt x="487871" y="36645"/>
                  <a:pt x="491395" y="37979"/>
                  <a:pt x="492824" y="37312"/>
                </a:cubicBezTo>
                <a:cubicBezTo>
                  <a:pt x="494252" y="36645"/>
                  <a:pt x="500539" y="34645"/>
                  <a:pt x="503396" y="34454"/>
                </a:cubicBezTo>
                <a:lnTo>
                  <a:pt x="504349" y="35693"/>
                </a:lnTo>
                <a:cubicBezTo>
                  <a:pt x="506444" y="38360"/>
                  <a:pt x="508921" y="33026"/>
                  <a:pt x="511207" y="36455"/>
                </a:cubicBezTo>
                <a:lnTo>
                  <a:pt x="512159" y="37883"/>
                </a:lnTo>
                <a:cubicBezTo>
                  <a:pt x="515779" y="36360"/>
                  <a:pt x="519589" y="35597"/>
                  <a:pt x="520541" y="36360"/>
                </a:cubicBezTo>
                <a:cubicBezTo>
                  <a:pt x="521589" y="37121"/>
                  <a:pt x="524637" y="38550"/>
                  <a:pt x="524923" y="37883"/>
                </a:cubicBezTo>
                <a:cubicBezTo>
                  <a:pt x="525209" y="37217"/>
                  <a:pt x="526542" y="35597"/>
                  <a:pt x="527209" y="35883"/>
                </a:cubicBezTo>
                <a:cubicBezTo>
                  <a:pt x="527876" y="36074"/>
                  <a:pt x="530066" y="35788"/>
                  <a:pt x="530543" y="34740"/>
                </a:cubicBezTo>
                <a:cubicBezTo>
                  <a:pt x="531114" y="33693"/>
                  <a:pt x="539591" y="33978"/>
                  <a:pt x="544640" y="33026"/>
                </a:cubicBezTo>
                <a:lnTo>
                  <a:pt x="550164" y="34454"/>
                </a:lnTo>
                <a:cubicBezTo>
                  <a:pt x="554641" y="35597"/>
                  <a:pt x="560642" y="36074"/>
                  <a:pt x="565880" y="33026"/>
                </a:cubicBezTo>
                <a:lnTo>
                  <a:pt x="568452" y="31502"/>
                </a:lnTo>
                <a:cubicBezTo>
                  <a:pt x="573310" y="32264"/>
                  <a:pt x="577691" y="33407"/>
                  <a:pt x="578358" y="34073"/>
                </a:cubicBezTo>
                <a:cubicBezTo>
                  <a:pt x="578930" y="34740"/>
                  <a:pt x="581882" y="34931"/>
                  <a:pt x="583311" y="32930"/>
                </a:cubicBezTo>
                <a:cubicBezTo>
                  <a:pt x="584740" y="30930"/>
                  <a:pt x="591503" y="34359"/>
                  <a:pt x="591979" y="33597"/>
                </a:cubicBezTo>
                <a:cubicBezTo>
                  <a:pt x="592455" y="32835"/>
                  <a:pt x="594360" y="30930"/>
                  <a:pt x="594646" y="32264"/>
                </a:cubicBezTo>
                <a:cubicBezTo>
                  <a:pt x="594932" y="33597"/>
                  <a:pt x="596456" y="35026"/>
                  <a:pt x="597503" y="33312"/>
                </a:cubicBezTo>
                <a:cubicBezTo>
                  <a:pt x="598551" y="31597"/>
                  <a:pt x="606552" y="34169"/>
                  <a:pt x="609791" y="33312"/>
                </a:cubicBezTo>
                <a:lnTo>
                  <a:pt x="613696" y="33883"/>
                </a:lnTo>
                <a:lnTo>
                  <a:pt x="618744" y="34645"/>
                </a:lnTo>
                <a:cubicBezTo>
                  <a:pt x="624935" y="32645"/>
                  <a:pt x="630269" y="31502"/>
                  <a:pt x="630746" y="32264"/>
                </a:cubicBezTo>
                <a:cubicBezTo>
                  <a:pt x="631127" y="33026"/>
                  <a:pt x="632841" y="34454"/>
                  <a:pt x="633317" y="33693"/>
                </a:cubicBezTo>
                <a:cubicBezTo>
                  <a:pt x="633794" y="32835"/>
                  <a:pt x="635984" y="30740"/>
                  <a:pt x="637223" y="30645"/>
                </a:cubicBezTo>
                <a:lnTo>
                  <a:pt x="637699" y="31026"/>
                </a:lnTo>
                <a:lnTo>
                  <a:pt x="641318" y="33978"/>
                </a:lnTo>
                <a:cubicBezTo>
                  <a:pt x="646176" y="33502"/>
                  <a:pt x="652748" y="33312"/>
                  <a:pt x="655892" y="33597"/>
                </a:cubicBezTo>
                <a:cubicBezTo>
                  <a:pt x="659035" y="33788"/>
                  <a:pt x="669036" y="32454"/>
                  <a:pt x="671417" y="34169"/>
                </a:cubicBezTo>
                <a:lnTo>
                  <a:pt x="674180" y="31026"/>
                </a:lnTo>
                <a:cubicBezTo>
                  <a:pt x="674656" y="30454"/>
                  <a:pt x="678085" y="31978"/>
                  <a:pt x="680085" y="31883"/>
                </a:cubicBezTo>
                <a:lnTo>
                  <a:pt x="686086" y="31692"/>
                </a:lnTo>
                <a:cubicBezTo>
                  <a:pt x="692658" y="31311"/>
                  <a:pt x="701897" y="30263"/>
                  <a:pt x="706469" y="29502"/>
                </a:cubicBezTo>
                <a:lnTo>
                  <a:pt x="709994" y="32835"/>
                </a:lnTo>
                <a:lnTo>
                  <a:pt x="710660" y="33502"/>
                </a:lnTo>
                <a:cubicBezTo>
                  <a:pt x="712946" y="33121"/>
                  <a:pt x="716375" y="32835"/>
                  <a:pt x="718376" y="32835"/>
                </a:cubicBezTo>
                <a:cubicBezTo>
                  <a:pt x="720281" y="32835"/>
                  <a:pt x="725043" y="33788"/>
                  <a:pt x="725329" y="32740"/>
                </a:cubicBezTo>
                <a:cubicBezTo>
                  <a:pt x="725519" y="31597"/>
                  <a:pt x="731901" y="32264"/>
                  <a:pt x="734092" y="34454"/>
                </a:cubicBezTo>
                <a:lnTo>
                  <a:pt x="737521" y="31692"/>
                </a:lnTo>
                <a:lnTo>
                  <a:pt x="738664" y="30835"/>
                </a:lnTo>
                <a:cubicBezTo>
                  <a:pt x="741807" y="31406"/>
                  <a:pt x="745427" y="31978"/>
                  <a:pt x="746855" y="32169"/>
                </a:cubicBezTo>
                <a:cubicBezTo>
                  <a:pt x="748284" y="32359"/>
                  <a:pt x="753428" y="32930"/>
                  <a:pt x="755237" y="32930"/>
                </a:cubicBezTo>
                <a:lnTo>
                  <a:pt x="756952" y="32930"/>
                </a:lnTo>
                <a:cubicBezTo>
                  <a:pt x="758285" y="32930"/>
                  <a:pt x="759619" y="33121"/>
                  <a:pt x="760762" y="32835"/>
                </a:cubicBezTo>
                <a:cubicBezTo>
                  <a:pt x="762095" y="32549"/>
                  <a:pt x="763238" y="31692"/>
                  <a:pt x="764572" y="31406"/>
                </a:cubicBezTo>
                <a:lnTo>
                  <a:pt x="765334" y="31311"/>
                </a:lnTo>
                <a:cubicBezTo>
                  <a:pt x="766382" y="31788"/>
                  <a:pt x="768477" y="31788"/>
                  <a:pt x="769906" y="31216"/>
                </a:cubicBezTo>
                <a:cubicBezTo>
                  <a:pt x="771335" y="30740"/>
                  <a:pt x="775907" y="32264"/>
                  <a:pt x="778193" y="33788"/>
                </a:cubicBezTo>
                <a:lnTo>
                  <a:pt x="778097" y="29787"/>
                </a:lnTo>
                <a:cubicBezTo>
                  <a:pt x="779431" y="29787"/>
                  <a:pt x="784384" y="30930"/>
                  <a:pt x="788956" y="32454"/>
                </a:cubicBezTo>
                <a:lnTo>
                  <a:pt x="793242" y="32645"/>
                </a:lnTo>
                <a:lnTo>
                  <a:pt x="796576" y="32740"/>
                </a:lnTo>
                <a:cubicBezTo>
                  <a:pt x="800291" y="31216"/>
                  <a:pt x="804101" y="29692"/>
                  <a:pt x="804958" y="29311"/>
                </a:cubicBezTo>
                <a:cubicBezTo>
                  <a:pt x="805815" y="28930"/>
                  <a:pt x="808863" y="30740"/>
                  <a:pt x="810197" y="33026"/>
                </a:cubicBezTo>
                <a:lnTo>
                  <a:pt x="814292" y="31788"/>
                </a:lnTo>
                <a:cubicBezTo>
                  <a:pt x="816388" y="31121"/>
                  <a:pt x="820198" y="30549"/>
                  <a:pt x="820960" y="31311"/>
                </a:cubicBezTo>
                <a:cubicBezTo>
                  <a:pt x="824294" y="34740"/>
                  <a:pt x="825341" y="29121"/>
                  <a:pt x="828389" y="30549"/>
                </a:cubicBezTo>
                <a:lnTo>
                  <a:pt x="831056" y="31788"/>
                </a:lnTo>
                <a:cubicBezTo>
                  <a:pt x="834866" y="31978"/>
                  <a:pt x="839724" y="32645"/>
                  <a:pt x="841915" y="33216"/>
                </a:cubicBezTo>
                <a:lnTo>
                  <a:pt x="842582" y="32645"/>
                </a:lnTo>
                <a:lnTo>
                  <a:pt x="846677" y="29311"/>
                </a:lnTo>
                <a:cubicBezTo>
                  <a:pt x="851059" y="30930"/>
                  <a:pt x="855250" y="31788"/>
                  <a:pt x="856107" y="31121"/>
                </a:cubicBezTo>
                <a:cubicBezTo>
                  <a:pt x="856964" y="30454"/>
                  <a:pt x="860203" y="29216"/>
                  <a:pt x="861060" y="30263"/>
                </a:cubicBezTo>
                <a:cubicBezTo>
                  <a:pt x="861917" y="31311"/>
                  <a:pt x="864489" y="34264"/>
                  <a:pt x="864680" y="34169"/>
                </a:cubicBezTo>
                <a:cubicBezTo>
                  <a:pt x="864870" y="34169"/>
                  <a:pt x="867442" y="33121"/>
                  <a:pt x="869728" y="32073"/>
                </a:cubicBezTo>
                <a:cubicBezTo>
                  <a:pt x="872109" y="31026"/>
                  <a:pt x="881825" y="30930"/>
                  <a:pt x="884968" y="31311"/>
                </a:cubicBezTo>
                <a:cubicBezTo>
                  <a:pt x="888111" y="31692"/>
                  <a:pt x="896493" y="30930"/>
                  <a:pt x="898874" y="31788"/>
                </a:cubicBezTo>
                <a:cubicBezTo>
                  <a:pt x="901256" y="32645"/>
                  <a:pt x="907447" y="29406"/>
                  <a:pt x="909638" y="30549"/>
                </a:cubicBezTo>
                <a:lnTo>
                  <a:pt x="909733" y="30454"/>
                </a:lnTo>
                <a:lnTo>
                  <a:pt x="915638" y="23787"/>
                </a:lnTo>
                <a:cubicBezTo>
                  <a:pt x="923449" y="26644"/>
                  <a:pt x="931355" y="28835"/>
                  <a:pt x="933260" y="28835"/>
                </a:cubicBezTo>
                <a:cubicBezTo>
                  <a:pt x="935165" y="28739"/>
                  <a:pt x="938784" y="28168"/>
                  <a:pt x="938498" y="30073"/>
                </a:cubicBezTo>
                <a:cubicBezTo>
                  <a:pt x="938308" y="31883"/>
                  <a:pt x="945737" y="28358"/>
                  <a:pt x="947642" y="27596"/>
                </a:cubicBezTo>
                <a:cubicBezTo>
                  <a:pt x="949547" y="26835"/>
                  <a:pt x="953738" y="27406"/>
                  <a:pt x="955167" y="27692"/>
                </a:cubicBezTo>
                <a:cubicBezTo>
                  <a:pt x="956596" y="27978"/>
                  <a:pt x="960215" y="27025"/>
                  <a:pt x="960596" y="27692"/>
                </a:cubicBezTo>
                <a:cubicBezTo>
                  <a:pt x="960977" y="28358"/>
                  <a:pt x="962597" y="29978"/>
                  <a:pt x="963359" y="29216"/>
                </a:cubicBezTo>
                <a:cubicBezTo>
                  <a:pt x="964025" y="28454"/>
                  <a:pt x="968407" y="26454"/>
                  <a:pt x="971741" y="26454"/>
                </a:cubicBezTo>
                <a:lnTo>
                  <a:pt x="974503" y="27787"/>
                </a:lnTo>
                <a:lnTo>
                  <a:pt x="982694" y="30263"/>
                </a:lnTo>
                <a:lnTo>
                  <a:pt x="984599" y="29121"/>
                </a:lnTo>
                <a:cubicBezTo>
                  <a:pt x="987076" y="27596"/>
                  <a:pt x="989457" y="26835"/>
                  <a:pt x="989838" y="27406"/>
                </a:cubicBezTo>
                <a:cubicBezTo>
                  <a:pt x="990219" y="27978"/>
                  <a:pt x="993553" y="30168"/>
                  <a:pt x="995648" y="31311"/>
                </a:cubicBezTo>
                <a:lnTo>
                  <a:pt x="1000030" y="27787"/>
                </a:lnTo>
                <a:lnTo>
                  <a:pt x="1000506" y="27406"/>
                </a:lnTo>
                <a:cubicBezTo>
                  <a:pt x="1001554" y="27406"/>
                  <a:pt x="1003459" y="28073"/>
                  <a:pt x="1004697" y="28739"/>
                </a:cubicBezTo>
                <a:cubicBezTo>
                  <a:pt x="1005935" y="29502"/>
                  <a:pt x="1013460" y="29216"/>
                  <a:pt x="1018032" y="27501"/>
                </a:cubicBezTo>
                <a:lnTo>
                  <a:pt x="1018413" y="27215"/>
                </a:lnTo>
                <a:lnTo>
                  <a:pt x="1020128" y="25691"/>
                </a:lnTo>
                <a:cubicBezTo>
                  <a:pt x="1022318" y="26454"/>
                  <a:pt x="1023557" y="29597"/>
                  <a:pt x="1022890" y="32645"/>
                </a:cubicBezTo>
                <a:lnTo>
                  <a:pt x="1028510" y="29692"/>
                </a:lnTo>
                <a:lnTo>
                  <a:pt x="1032701" y="27406"/>
                </a:lnTo>
                <a:cubicBezTo>
                  <a:pt x="1032415" y="30263"/>
                  <a:pt x="1032510" y="30930"/>
                  <a:pt x="1032891" y="28930"/>
                </a:cubicBezTo>
                <a:cubicBezTo>
                  <a:pt x="1033272" y="26930"/>
                  <a:pt x="1039463" y="29978"/>
                  <a:pt x="1039749" y="29882"/>
                </a:cubicBezTo>
                <a:cubicBezTo>
                  <a:pt x="1040035" y="29787"/>
                  <a:pt x="1042797" y="29406"/>
                  <a:pt x="1045083" y="28930"/>
                </a:cubicBezTo>
                <a:cubicBezTo>
                  <a:pt x="1047369" y="28454"/>
                  <a:pt x="1055942" y="30740"/>
                  <a:pt x="1058323" y="31311"/>
                </a:cubicBezTo>
                <a:cubicBezTo>
                  <a:pt x="1060609" y="31788"/>
                  <a:pt x="1066324" y="29121"/>
                  <a:pt x="1067181" y="29882"/>
                </a:cubicBezTo>
                <a:cubicBezTo>
                  <a:pt x="1068038" y="30549"/>
                  <a:pt x="1070420" y="32454"/>
                  <a:pt x="1070610" y="32454"/>
                </a:cubicBezTo>
                <a:cubicBezTo>
                  <a:pt x="1070801" y="32454"/>
                  <a:pt x="1071944" y="31788"/>
                  <a:pt x="1072991" y="30930"/>
                </a:cubicBezTo>
                <a:cubicBezTo>
                  <a:pt x="1074039" y="30073"/>
                  <a:pt x="1078516" y="29216"/>
                  <a:pt x="1080230" y="29787"/>
                </a:cubicBezTo>
                <a:lnTo>
                  <a:pt x="1081945" y="29882"/>
                </a:lnTo>
                <a:cubicBezTo>
                  <a:pt x="1082897" y="29978"/>
                  <a:pt x="1084707" y="28454"/>
                  <a:pt x="1084993" y="28644"/>
                </a:cubicBezTo>
                <a:lnTo>
                  <a:pt x="1087850" y="30835"/>
                </a:lnTo>
                <a:cubicBezTo>
                  <a:pt x="1090803" y="29692"/>
                  <a:pt x="1096232" y="29787"/>
                  <a:pt x="1099852" y="30835"/>
                </a:cubicBezTo>
                <a:lnTo>
                  <a:pt x="1103186" y="31788"/>
                </a:lnTo>
                <a:lnTo>
                  <a:pt x="1104519" y="32169"/>
                </a:lnTo>
                <a:cubicBezTo>
                  <a:pt x="1106138" y="32169"/>
                  <a:pt x="1108329" y="31597"/>
                  <a:pt x="1109377" y="30930"/>
                </a:cubicBezTo>
                <a:cubicBezTo>
                  <a:pt x="1110329" y="30263"/>
                  <a:pt x="1114520" y="30073"/>
                  <a:pt x="1115759" y="29216"/>
                </a:cubicBezTo>
                <a:cubicBezTo>
                  <a:pt x="1117092" y="28358"/>
                  <a:pt x="1125379" y="30168"/>
                  <a:pt x="1129379" y="30454"/>
                </a:cubicBezTo>
                <a:lnTo>
                  <a:pt x="1133189" y="30740"/>
                </a:lnTo>
                <a:lnTo>
                  <a:pt x="1136428" y="30930"/>
                </a:lnTo>
                <a:cubicBezTo>
                  <a:pt x="1139857" y="31788"/>
                  <a:pt x="1143095" y="32073"/>
                  <a:pt x="1143762" y="31406"/>
                </a:cubicBezTo>
                <a:cubicBezTo>
                  <a:pt x="1144429" y="30740"/>
                  <a:pt x="1148334" y="29597"/>
                  <a:pt x="1151001" y="29978"/>
                </a:cubicBezTo>
                <a:lnTo>
                  <a:pt x="1153097" y="30835"/>
                </a:lnTo>
                <a:cubicBezTo>
                  <a:pt x="1155287" y="31692"/>
                  <a:pt x="1157002" y="34454"/>
                  <a:pt x="1157192" y="29978"/>
                </a:cubicBezTo>
                <a:cubicBezTo>
                  <a:pt x="1157192" y="29882"/>
                  <a:pt x="1158812" y="29597"/>
                  <a:pt x="1159574" y="29692"/>
                </a:cubicBezTo>
                <a:cubicBezTo>
                  <a:pt x="1164527" y="29978"/>
                  <a:pt x="1169670" y="31121"/>
                  <a:pt x="1174433" y="30549"/>
                </a:cubicBezTo>
                <a:lnTo>
                  <a:pt x="1178147" y="30073"/>
                </a:lnTo>
                <a:cubicBezTo>
                  <a:pt x="1181005" y="31216"/>
                  <a:pt x="1184053" y="32169"/>
                  <a:pt x="1184910" y="32264"/>
                </a:cubicBezTo>
                <a:cubicBezTo>
                  <a:pt x="1185672" y="32359"/>
                  <a:pt x="1189292" y="31692"/>
                  <a:pt x="1191387" y="31216"/>
                </a:cubicBezTo>
                <a:cubicBezTo>
                  <a:pt x="1193387" y="30740"/>
                  <a:pt x="1205770" y="31597"/>
                  <a:pt x="1209199" y="32549"/>
                </a:cubicBezTo>
                <a:cubicBezTo>
                  <a:pt x="1212628" y="33502"/>
                  <a:pt x="1222153" y="28739"/>
                  <a:pt x="1224344" y="28835"/>
                </a:cubicBezTo>
                <a:cubicBezTo>
                  <a:pt x="1226534" y="28930"/>
                  <a:pt x="1234726" y="27978"/>
                  <a:pt x="1237488" y="26739"/>
                </a:cubicBezTo>
                <a:cubicBezTo>
                  <a:pt x="1240250" y="25596"/>
                  <a:pt x="1246727" y="30549"/>
                  <a:pt x="1247489" y="30454"/>
                </a:cubicBezTo>
                <a:cubicBezTo>
                  <a:pt x="1248251" y="30359"/>
                  <a:pt x="1252347" y="27882"/>
                  <a:pt x="1254157" y="29787"/>
                </a:cubicBezTo>
                <a:lnTo>
                  <a:pt x="1255967" y="30168"/>
                </a:lnTo>
                <a:cubicBezTo>
                  <a:pt x="1257872" y="30549"/>
                  <a:pt x="1260539" y="28454"/>
                  <a:pt x="1262253" y="28930"/>
                </a:cubicBezTo>
                <a:lnTo>
                  <a:pt x="1265777" y="29882"/>
                </a:lnTo>
                <a:cubicBezTo>
                  <a:pt x="1267682" y="28168"/>
                  <a:pt x="1270349" y="26739"/>
                  <a:pt x="1271778" y="26835"/>
                </a:cubicBezTo>
                <a:lnTo>
                  <a:pt x="1272635" y="27311"/>
                </a:lnTo>
                <a:lnTo>
                  <a:pt x="1274255" y="28263"/>
                </a:lnTo>
                <a:cubicBezTo>
                  <a:pt x="1275779" y="29597"/>
                  <a:pt x="1277779" y="30168"/>
                  <a:pt x="1278636" y="29406"/>
                </a:cubicBezTo>
                <a:cubicBezTo>
                  <a:pt x="1279493" y="28644"/>
                  <a:pt x="1281970" y="27787"/>
                  <a:pt x="1282160" y="28930"/>
                </a:cubicBezTo>
                <a:cubicBezTo>
                  <a:pt x="1282351" y="30073"/>
                  <a:pt x="1287780" y="30263"/>
                  <a:pt x="1288733" y="29311"/>
                </a:cubicBezTo>
                <a:cubicBezTo>
                  <a:pt x="1289590" y="28358"/>
                  <a:pt x="1293590" y="27215"/>
                  <a:pt x="1294448" y="28263"/>
                </a:cubicBezTo>
                <a:cubicBezTo>
                  <a:pt x="1295305" y="29311"/>
                  <a:pt x="1298162" y="32169"/>
                  <a:pt x="1298639" y="32169"/>
                </a:cubicBezTo>
                <a:lnTo>
                  <a:pt x="1298829" y="31788"/>
                </a:lnTo>
                <a:cubicBezTo>
                  <a:pt x="1301591" y="27025"/>
                  <a:pt x="1305687" y="31026"/>
                  <a:pt x="1309021" y="30740"/>
                </a:cubicBezTo>
                <a:lnTo>
                  <a:pt x="1310640" y="30645"/>
                </a:lnTo>
                <a:cubicBezTo>
                  <a:pt x="1313021" y="29882"/>
                  <a:pt x="1315879" y="29502"/>
                  <a:pt x="1316927" y="29692"/>
                </a:cubicBezTo>
                <a:cubicBezTo>
                  <a:pt x="1317974" y="29882"/>
                  <a:pt x="1320927" y="30168"/>
                  <a:pt x="1322737" y="30835"/>
                </a:cubicBezTo>
                <a:cubicBezTo>
                  <a:pt x="1324642" y="31502"/>
                  <a:pt x="1332738" y="29502"/>
                  <a:pt x="1336167" y="30359"/>
                </a:cubicBezTo>
                <a:lnTo>
                  <a:pt x="1339977" y="29597"/>
                </a:lnTo>
                <a:cubicBezTo>
                  <a:pt x="1342073" y="29216"/>
                  <a:pt x="1344930" y="31026"/>
                  <a:pt x="1346930" y="30549"/>
                </a:cubicBezTo>
                <a:lnTo>
                  <a:pt x="1350359" y="29597"/>
                </a:lnTo>
                <a:cubicBezTo>
                  <a:pt x="1353693" y="30168"/>
                  <a:pt x="1358932" y="30930"/>
                  <a:pt x="1361885" y="31121"/>
                </a:cubicBezTo>
                <a:lnTo>
                  <a:pt x="1364647" y="30740"/>
                </a:lnTo>
                <a:lnTo>
                  <a:pt x="1369505" y="29978"/>
                </a:lnTo>
                <a:cubicBezTo>
                  <a:pt x="1374934" y="29597"/>
                  <a:pt x="1380173" y="29216"/>
                  <a:pt x="1381030" y="29121"/>
                </a:cubicBezTo>
                <a:cubicBezTo>
                  <a:pt x="1381887" y="29025"/>
                  <a:pt x="1384745" y="30835"/>
                  <a:pt x="1386173" y="32359"/>
                </a:cubicBezTo>
                <a:cubicBezTo>
                  <a:pt x="1387507" y="33883"/>
                  <a:pt x="1393603" y="31502"/>
                  <a:pt x="1394555" y="32169"/>
                </a:cubicBezTo>
                <a:cubicBezTo>
                  <a:pt x="1395603" y="32835"/>
                  <a:pt x="1398746" y="34264"/>
                  <a:pt x="1399413" y="33597"/>
                </a:cubicBezTo>
                <a:lnTo>
                  <a:pt x="1399318" y="33121"/>
                </a:lnTo>
                <a:cubicBezTo>
                  <a:pt x="1398937" y="31692"/>
                  <a:pt x="1397413" y="29216"/>
                  <a:pt x="1397699" y="29121"/>
                </a:cubicBezTo>
                <a:lnTo>
                  <a:pt x="1400842" y="27787"/>
                </a:lnTo>
                <a:cubicBezTo>
                  <a:pt x="1401509" y="29978"/>
                  <a:pt x="1402842" y="31883"/>
                  <a:pt x="1403699" y="32169"/>
                </a:cubicBezTo>
                <a:cubicBezTo>
                  <a:pt x="1404557" y="32454"/>
                  <a:pt x="1406938" y="31692"/>
                  <a:pt x="1407795" y="31026"/>
                </a:cubicBezTo>
                <a:cubicBezTo>
                  <a:pt x="1408652" y="30359"/>
                  <a:pt x="1411700" y="29216"/>
                  <a:pt x="1412653" y="29978"/>
                </a:cubicBezTo>
                <a:cubicBezTo>
                  <a:pt x="1413605" y="30740"/>
                  <a:pt x="1416367" y="30073"/>
                  <a:pt x="1416558" y="26930"/>
                </a:cubicBezTo>
                <a:lnTo>
                  <a:pt x="1421511" y="29025"/>
                </a:lnTo>
                <a:lnTo>
                  <a:pt x="1421702" y="29121"/>
                </a:lnTo>
                <a:cubicBezTo>
                  <a:pt x="1420940" y="30740"/>
                  <a:pt x="1422940" y="31692"/>
                  <a:pt x="1426178" y="31216"/>
                </a:cubicBezTo>
                <a:cubicBezTo>
                  <a:pt x="1429417" y="30740"/>
                  <a:pt x="1437227" y="34454"/>
                  <a:pt x="1437894" y="33883"/>
                </a:cubicBezTo>
                <a:lnTo>
                  <a:pt x="1437894" y="33407"/>
                </a:lnTo>
                <a:lnTo>
                  <a:pt x="1437799" y="29787"/>
                </a:lnTo>
                <a:cubicBezTo>
                  <a:pt x="1440752" y="30454"/>
                  <a:pt x="1443800" y="31502"/>
                  <a:pt x="1444562" y="32264"/>
                </a:cubicBezTo>
                <a:cubicBezTo>
                  <a:pt x="1445324" y="32930"/>
                  <a:pt x="1447800" y="34264"/>
                  <a:pt x="1448086" y="33121"/>
                </a:cubicBezTo>
                <a:cubicBezTo>
                  <a:pt x="1448276" y="31978"/>
                  <a:pt x="1450562" y="30168"/>
                  <a:pt x="1452563" y="31597"/>
                </a:cubicBezTo>
                <a:cubicBezTo>
                  <a:pt x="1454658" y="33026"/>
                  <a:pt x="1463040" y="30835"/>
                  <a:pt x="1465326" y="30740"/>
                </a:cubicBezTo>
                <a:cubicBezTo>
                  <a:pt x="1467612" y="30740"/>
                  <a:pt x="1473613" y="33312"/>
                  <a:pt x="1474089" y="34169"/>
                </a:cubicBezTo>
                <a:cubicBezTo>
                  <a:pt x="1474565" y="35121"/>
                  <a:pt x="1480757" y="33407"/>
                  <a:pt x="1481614" y="32454"/>
                </a:cubicBezTo>
                <a:cubicBezTo>
                  <a:pt x="1482471" y="31502"/>
                  <a:pt x="1486948" y="30645"/>
                  <a:pt x="1488377" y="33883"/>
                </a:cubicBezTo>
                <a:lnTo>
                  <a:pt x="1492758" y="32835"/>
                </a:lnTo>
                <a:cubicBezTo>
                  <a:pt x="1497425" y="31788"/>
                  <a:pt x="1489901" y="29311"/>
                  <a:pt x="1493234" y="28835"/>
                </a:cubicBezTo>
                <a:lnTo>
                  <a:pt x="1496663" y="28454"/>
                </a:lnTo>
                <a:cubicBezTo>
                  <a:pt x="1500664" y="28549"/>
                  <a:pt x="1510094" y="28644"/>
                  <a:pt x="1517618" y="28644"/>
                </a:cubicBezTo>
                <a:lnTo>
                  <a:pt x="1524476" y="28644"/>
                </a:lnTo>
                <a:cubicBezTo>
                  <a:pt x="1527905" y="28644"/>
                  <a:pt x="1531334" y="28549"/>
                  <a:pt x="1534763" y="28644"/>
                </a:cubicBezTo>
                <a:lnTo>
                  <a:pt x="1537621" y="28739"/>
                </a:lnTo>
                <a:cubicBezTo>
                  <a:pt x="1540669" y="29216"/>
                  <a:pt x="1545527" y="27978"/>
                  <a:pt x="1548479" y="26072"/>
                </a:cubicBezTo>
                <a:lnTo>
                  <a:pt x="1551527" y="29597"/>
                </a:lnTo>
                <a:lnTo>
                  <a:pt x="1553337" y="31692"/>
                </a:lnTo>
                <a:cubicBezTo>
                  <a:pt x="1553623" y="29787"/>
                  <a:pt x="1555147" y="27025"/>
                  <a:pt x="1556861" y="25691"/>
                </a:cubicBezTo>
                <a:lnTo>
                  <a:pt x="1558290" y="27215"/>
                </a:lnTo>
                <a:lnTo>
                  <a:pt x="1560576" y="29597"/>
                </a:lnTo>
                <a:cubicBezTo>
                  <a:pt x="1563338" y="28835"/>
                  <a:pt x="1567434" y="27882"/>
                  <a:pt x="1569625" y="27406"/>
                </a:cubicBezTo>
                <a:cubicBezTo>
                  <a:pt x="1571816" y="26930"/>
                  <a:pt x="1579055" y="25691"/>
                  <a:pt x="1580769" y="24739"/>
                </a:cubicBezTo>
                <a:cubicBezTo>
                  <a:pt x="1582484" y="23787"/>
                  <a:pt x="1588961" y="26549"/>
                  <a:pt x="1591151" y="26644"/>
                </a:cubicBezTo>
                <a:cubicBezTo>
                  <a:pt x="1593437" y="26739"/>
                  <a:pt x="1600105" y="27692"/>
                  <a:pt x="1601248" y="27120"/>
                </a:cubicBezTo>
                <a:cubicBezTo>
                  <a:pt x="1602391" y="26549"/>
                  <a:pt x="1607058" y="25311"/>
                  <a:pt x="1610106" y="24644"/>
                </a:cubicBezTo>
                <a:lnTo>
                  <a:pt x="1612392" y="23501"/>
                </a:lnTo>
                <a:lnTo>
                  <a:pt x="1616678" y="21310"/>
                </a:lnTo>
                <a:cubicBezTo>
                  <a:pt x="1618488" y="23977"/>
                  <a:pt x="1620203" y="25215"/>
                  <a:pt x="1620393" y="24168"/>
                </a:cubicBezTo>
                <a:cubicBezTo>
                  <a:pt x="1620584" y="23120"/>
                  <a:pt x="1623251" y="20453"/>
                  <a:pt x="1625822" y="21310"/>
                </a:cubicBezTo>
                <a:cubicBezTo>
                  <a:pt x="1628394" y="22167"/>
                  <a:pt x="1636871" y="24358"/>
                  <a:pt x="1639443" y="24358"/>
                </a:cubicBezTo>
                <a:cubicBezTo>
                  <a:pt x="1642015" y="24358"/>
                  <a:pt x="1651064" y="20548"/>
                  <a:pt x="1656017" y="20453"/>
                </a:cubicBezTo>
                <a:lnTo>
                  <a:pt x="1660112" y="20643"/>
                </a:lnTo>
                <a:cubicBezTo>
                  <a:pt x="1664303" y="20834"/>
                  <a:pt x="1668209" y="20072"/>
                  <a:pt x="1672209" y="20167"/>
                </a:cubicBezTo>
                <a:lnTo>
                  <a:pt x="1674971" y="20262"/>
                </a:lnTo>
                <a:cubicBezTo>
                  <a:pt x="1677162" y="19119"/>
                  <a:pt x="1681067" y="18833"/>
                  <a:pt x="1683639" y="19596"/>
                </a:cubicBezTo>
                <a:lnTo>
                  <a:pt x="1684877" y="18929"/>
                </a:lnTo>
                <a:cubicBezTo>
                  <a:pt x="1688878" y="16929"/>
                  <a:pt x="1690021" y="17881"/>
                  <a:pt x="1690497" y="21215"/>
                </a:cubicBezTo>
                <a:lnTo>
                  <a:pt x="1690497" y="21501"/>
                </a:lnTo>
                <a:cubicBezTo>
                  <a:pt x="1692783" y="21596"/>
                  <a:pt x="1697831" y="19500"/>
                  <a:pt x="1701832" y="16929"/>
                </a:cubicBezTo>
                <a:lnTo>
                  <a:pt x="1707833" y="20929"/>
                </a:lnTo>
                <a:lnTo>
                  <a:pt x="1708404" y="21310"/>
                </a:lnTo>
                <a:cubicBezTo>
                  <a:pt x="1709071" y="21786"/>
                  <a:pt x="1709642" y="20738"/>
                  <a:pt x="1709738" y="18929"/>
                </a:cubicBezTo>
                <a:cubicBezTo>
                  <a:pt x="1709833" y="17214"/>
                  <a:pt x="1717548" y="19214"/>
                  <a:pt x="1719358" y="19691"/>
                </a:cubicBezTo>
                <a:cubicBezTo>
                  <a:pt x="1721167" y="20167"/>
                  <a:pt x="1727645" y="19691"/>
                  <a:pt x="1729550" y="19214"/>
                </a:cubicBezTo>
                <a:cubicBezTo>
                  <a:pt x="1731455" y="18738"/>
                  <a:pt x="1737455" y="17405"/>
                  <a:pt x="1738979" y="17786"/>
                </a:cubicBezTo>
                <a:cubicBezTo>
                  <a:pt x="1740503" y="18167"/>
                  <a:pt x="1746504" y="16166"/>
                  <a:pt x="1749933" y="16547"/>
                </a:cubicBezTo>
                <a:cubicBezTo>
                  <a:pt x="1753362" y="16929"/>
                  <a:pt x="1763363" y="16262"/>
                  <a:pt x="1764792" y="16833"/>
                </a:cubicBezTo>
                <a:cubicBezTo>
                  <a:pt x="1766221" y="17405"/>
                  <a:pt x="1769269" y="19691"/>
                  <a:pt x="1769555" y="19024"/>
                </a:cubicBezTo>
                <a:cubicBezTo>
                  <a:pt x="1769840" y="18262"/>
                  <a:pt x="1771745" y="17119"/>
                  <a:pt x="1772412" y="19214"/>
                </a:cubicBezTo>
                <a:lnTo>
                  <a:pt x="1773460" y="19596"/>
                </a:lnTo>
                <a:lnTo>
                  <a:pt x="1775174" y="20167"/>
                </a:lnTo>
                <a:cubicBezTo>
                  <a:pt x="1777460" y="19881"/>
                  <a:pt x="1782509" y="19500"/>
                  <a:pt x="1786414" y="19214"/>
                </a:cubicBezTo>
                <a:lnTo>
                  <a:pt x="1788700" y="17786"/>
                </a:lnTo>
                <a:lnTo>
                  <a:pt x="1791748" y="15976"/>
                </a:lnTo>
                <a:cubicBezTo>
                  <a:pt x="1793939" y="17024"/>
                  <a:pt x="1796606" y="17976"/>
                  <a:pt x="1797558" y="17976"/>
                </a:cubicBezTo>
                <a:cubicBezTo>
                  <a:pt x="1798511" y="17976"/>
                  <a:pt x="1801178" y="16929"/>
                  <a:pt x="1802035" y="16452"/>
                </a:cubicBezTo>
                <a:cubicBezTo>
                  <a:pt x="1802892" y="15976"/>
                  <a:pt x="1808417" y="17214"/>
                  <a:pt x="1811465" y="17881"/>
                </a:cubicBezTo>
                <a:cubicBezTo>
                  <a:pt x="1814513" y="18548"/>
                  <a:pt x="1823180" y="16262"/>
                  <a:pt x="1823942" y="15976"/>
                </a:cubicBezTo>
                <a:cubicBezTo>
                  <a:pt x="1824704" y="15786"/>
                  <a:pt x="1828610" y="19977"/>
                  <a:pt x="1828895" y="18738"/>
                </a:cubicBezTo>
                <a:cubicBezTo>
                  <a:pt x="1829181" y="17500"/>
                  <a:pt x="1831943" y="14643"/>
                  <a:pt x="1834515" y="14643"/>
                </a:cubicBezTo>
                <a:lnTo>
                  <a:pt x="1836801" y="14738"/>
                </a:lnTo>
                <a:lnTo>
                  <a:pt x="1839849" y="14928"/>
                </a:lnTo>
                <a:cubicBezTo>
                  <a:pt x="1842992" y="16262"/>
                  <a:pt x="1847564" y="17024"/>
                  <a:pt x="1849850" y="16643"/>
                </a:cubicBezTo>
                <a:cubicBezTo>
                  <a:pt x="1852136" y="16262"/>
                  <a:pt x="1859280" y="14262"/>
                  <a:pt x="1861090" y="13880"/>
                </a:cubicBezTo>
                <a:cubicBezTo>
                  <a:pt x="1862804" y="13499"/>
                  <a:pt x="1867376" y="15309"/>
                  <a:pt x="1867662" y="14166"/>
                </a:cubicBezTo>
                <a:cubicBezTo>
                  <a:pt x="1867948" y="13023"/>
                  <a:pt x="1869281" y="10071"/>
                  <a:pt x="1870043" y="10166"/>
                </a:cubicBezTo>
                <a:lnTo>
                  <a:pt x="1870424" y="10452"/>
                </a:lnTo>
                <a:cubicBezTo>
                  <a:pt x="1873472" y="12928"/>
                  <a:pt x="1876044" y="15690"/>
                  <a:pt x="1881188" y="12738"/>
                </a:cubicBezTo>
                <a:lnTo>
                  <a:pt x="1882712" y="11880"/>
                </a:lnTo>
                <a:cubicBezTo>
                  <a:pt x="1885664" y="12452"/>
                  <a:pt x="1889189" y="12738"/>
                  <a:pt x="1890617" y="12547"/>
                </a:cubicBezTo>
                <a:cubicBezTo>
                  <a:pt x="1892046" y="12356"/>
                  <a:pt x="1896332" y="13690"/>
                  <a:pt x="1897190" y="13785"/>
                </a:cubicBezTo>
                <a:lnTo>
                  <a:pt x="1897952" y="13595"/>
                </a:lnTo>
                <a:lnTo>
                  <a:pt x="1901095" y="12928"/>
                </a:lnTo>
                <a:cubicBezTo>
                  <a:pt x="1904524" y="12166"/>
                  <a:pt x="1909477" y="11880"/>
                  <a:pt x="1912144" y="12166"/>
                </a:cubicBezTo>
                <a:lnTo>
                  <a:pt x="1914620" y="12356"/>
                </a:lnTo>
                <a:lnTo>
                  <a:pt x="1916525" y="12547"/>
                </a:lnTo>
                <a:cubicBezTo>
                  <a:pt x="1919097" y="10642"/>
                  <a:pt x="1921955" y="9975"/>
                  <a:pt x="1922812" y="11023"/>
                </a:cubicBezTo>
                <a:cubicBezTo>
                  <a:pt x="1923669" y="12166"/>
                  <a:pt x="1926527" y="13499"/>
                  <a:pt x="1927765" y="12452"/>
                </a:cubicBezTo>
                <a:cubicBezTo>
                  <a:pt x="1929003" y="11404"/>
                  <a:pt x="1934147" y="9213"/>
                  <a:pt x="1935480" y="10547"/>
                </a:cubicBezTo>
                <a:cubicBezTo>
                  <a:pt x="1936814" y="11880"/>
                  <a:pt x="1941481" y="13023"/>
                  <a:pt x="1945481" y="13309"/>
                </a:cubicBezTo>
                <a:lnTo>
                  <a:pt x="1948720" y="13785"/>
                </a:lnTo>
                <a:lnTo>
                  <a:pt x="1951863" y="14262"/>
                </a:lnTo>
                <a:cubicBezTo>
                  <a:pt x="1954149" y="13309"/>
                  <a:pt x="1958054" y="12452"/>
                  <a:pt x="1960340" y="12356"/>
                </a:cubicBezTo>
                <a:lnTo>
                  <a:pt x="1962341" y="11404"/>
                </a:lnTo>
                <a:lnTo>
                  <a:pt x="1963293" y="10928"/>
                </a:lnTo>
                <a:cubicBezTo>
                  <a:pt x="1964817" y="11213"/>
                  <a:pt x="1969865" y="10356"/>
                  <a:pt x="1974533" y="9118"/>
                </a:cubicBezTo>
                <a:lnTo>
                  <a:pt x="1979105" y="12166"/>
                </a:lnTo>
                <a:lnTo>
                  <a:pt x="1981581" y="13785"/>
                </a:lnTo>
                <a:cubicBezTo>
                  <a:pt x="1986248" y="13595"/>
                  <a:pt x="1990249" y="12071"/>
                  <a:pt x="1990439" y="10452"/>
                </a:cubicBezTo>
                <a:cubicBezTo>
                  <a:pt x="1990725" y="8832"/>
                  <a:pt x="1996345" y="9975"/>
                  <a:pt x="1997774" y="10547"/>
                </a:cubicBezTo>
                <a:cubicBezTo>
                  <a:pt x="1999202" y="11213"/>
                  <a:pt x="2004917" y="11595"/>
                  <a:pt x="2006727" y="11880"/>
                </a:cubicBezTo>
                <a:cubicBezTo>
                  <a:pt x="2008632" y="12261"/>
                  <a:pt x="2013299" y="9975"/>
                  <a:pt x="2013680" y="10166"/>
                </a:cubicBezTo>
                <a:cubicBezTo>
                  <a:pt x="2014061" y="10356"/>
                  <a:pt x="2015776" y="11595"/>
                  <a:pt x="2016728" y="12356"/>
                </a:cubicBezTo>
                <a:cubicBezTo>
                  <a:pt x="2017681" y="13119"/>
                  <a:pt x="2025015" y="14643"/>
                  <a:pt x="2023872" y="13595"/>
                </a:cubicBezTo>
                <a:cubicBezTo>
                  <a:pt x="2022729" y="12547"/>
                  <a:pt x="2023015" y="11309"/>
                  <a:pt x="2026253" y="12738"/>
                </a:cubicBezTo>
                <a:lnTo>
                  <a:pt x="2029778" y="9404"/>
                </a:lnTo>
                <a:cubicBezTo>
                  <a:pt x="2031302" y="8070"/>
                  <a:pt x="2036350" y="9023"/>
                  <a:pt x="2039779" y="9213"/>
                </a:cubicBezTo>
                <a:lnTo>
                  <a:pt x="2042255" y="9308"/>
                </a:lnTo>
                <a:cubicBezTo>
                  <a:pt x="2044160" y="10928"/>
                  <a:pt x="2046256" y="12261"/>
                  <a:pt x="2046827" y="12356"/>
                </a:cubicBezTo>
                <a:cubicBezTo>
                  <a:pt x="2047399" y="12452"/>
                  <a:pt x="2052161" y="12547"/>
                  <a:pt x="2056829" y="12928"/>
                </a:cubicBezTo>
                <a:lnTo>
                  <a:pt x="2060067" y="9404"/>
                </a:lnTo>
                <a:lnTo>
                  <a:pt x="2060543" y="8832"/>
                </a:lnTo>
                <a:cubicBezTo>
                  <a:pt x="2065115" y="10452"/>
                  <a:pt x="2068354" y="10832"/>
                  <a:pt x="2067782" y="9785"/>
                </a:cubicBezTo>
                <a:cubicBezTo>
                  <a:pt x="2067211" y="8737"/>
                  <a:pt x="2066449" y="6070"/>
                  <a:pt x="2066830" y="5689"/>
                </a:cubicBezTo>
                <a:cubicBezTo>
                  <a:pt x="2067211" y="5308"/>
                  <a:pt x="2070545" y="4737"/>
                  <a:pt x="2073592" y="4260"/>
                </a:cubicBezTo>
                <a:cubicBezTo>
                  <a:pt x="2076641" y="3879"/>
                  <a:pt x="2085023" y="6451"/>
                  <a:pt x="2086356" y="5689"/>
                </a:cubicBezTo>
                <a:lnTo>
                  <a:pt x="2087023" y="5975"/>
                </a:lnTo>
                <a:lnTo>
                  <a:pt x="2089976" y="7308"/>
                </a:lnTo>
                <a:cubicBezTo>
                  <a:pt x="2093500" y="7118"/>
                  <a:pt x="2097786" y="7689"/>
                  <a:pt x="2099405" y="8546"/>
                </a:cubicBezTo>
                <a:cubicBezTo>
                  <a:pt x="2101120" y="9404"/>
                  <a:pt x="2107121" y="4546"/>
                  <a:pt x="2110931" y="2260"/>
                </a:cubicBezTo>
                <a:lnTo>
                  <a:pt x="2114645" y="3594"/>
                </a:lnTo>
                <a:lnTo>
                  <a:pt x="2118932" y="5118"/>
                </a:lnTo>
                <a:cubicBezTo>
                  <a:pt x="2121503" y="3117"/>
                  <a:pt x="2123885" y="1498"/>
                  <a:pt x="2124266" y="1403"/>
                </a:cubicBezTo>
                <a:cubicBezTo>
                  <a:pt x="2124647" y="1403"/>
                  <a:pt x="2126171" y="927"/>
                  <a:pt x="2127409" y="164"/>
                </a:cubicBezTo>
                <a:close/>
              </a:path>
            </a:pathLst>
          </a:custGeom>
          <a:gradFill flip="none" rotWithShape="1">
            <a:gsLst>
              <a:gs pos="100000">
                <a:srgbClr val="F30000">
                  <a:alpha val="0"/>
                </a:srgbClr>
              </a:gs>
              <a:gs pos="0">
                <a:srgbClr val="C00000">
                  <a:alpha val="66000"/>
                </a:srgbClr>
              </a:gs>
            </a:gsLst>
            <a:lin ang="5400000" scaled="1"/>
            <a:tileRect/>
          </a:gra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 dirty="0"/>
          </a:p>
        </p:txBody>
      </p:sp>
      <p:sp>
        <p:nvSpPr>
          <p:cNvPr id="93" name="文本框 92">
            <a:extLst>
              <a:ext uri="{FF2B5EF4-FFF2-40B4-BE49-F238E27FC236}">
                <a16:creationId xmlns:a16="http://schemas.microsoft.com/office/drawing/2014/main" id="{8E002A45-AF99-4D38-E5A1-827F358D4418}"/>
              </a:ext>
            </a:extLst>
          </p:cNvPr>
          <p:cNvSpPr txBox="1"/>
          <p:nvPr/>
        </p:nvSpPr>
        <p:spPr>
          <a:xfrm>
            <a:off x="8924722" y="1855011"/>
            <a:ext cx="78258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  <a:latin typeface="Arial Black" panose="020B0A04020102020204" pitchFamily="34" charset="0"/>
              </a:rPr>
              <a:t>7.1</a:t>
            </a:r>
            <a:endParaRPr lang="zh-CN" altLang="en-US" sz="2800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94" name="TextBox 84">
            <a:extLst>
              <a:ext uri="{FF2B5EF4-FFF2-40B4-BE49-F238E27FC236}">
                <a16:creationId xmlns:a16="http://schemas.microsoft.com/office/drawing/2014/main" id="{910A303E-1210-BEFB-B020-A2722D1E155F}"/>
              </a:ext>
            </a:extLst>
          </p:cNvPr>
          <p:cNvSpPr txBox="1"/>
          <p:nvPr/>
        </p:nvSpPr>
        <p:spPr>
          <a:xfrm>
            <a:off x="4369057" y="2857426"/>
            <a:ext cx="17377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  <a:cs typeface="+mn-ea"/>
                <a:sym typeface="+mn-lt"/>
              </a:rPr>
              <a:t>党建汇报</a:t>
            </a:r>
          </a:p>
        </p:txBody>
      </p:sp>
    </p:spTree>
    <p:extLst>
      <p:ext uri="{BB962C8B-B14F-4D97-AF65-F5344CB8AC3E}">
        <p14:creationId xmlns:p14="http://schemas.microsoft.com/office/powerpoint/2010/main" val="73103077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>
            <a:extLst>
              <a:ext uri="{FF2B5EF4-FFF2-40B4-BE49-F238E27FC236}">
                <a16:creationId xmlns:a16="http://schemas.microsoft.com/office/drawing/2014/main" id="{FC24EB10-19A5-EC42-DE07-E2C57C43208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1"/>
            <a:ext cx="1709983" cy="2038801"/>
          </a:xfrm>
          <a:prstGeom prst="rect">
            <a:avLst/>
          </a:prstGeom>
        </p:spPr>
      </p:pic>
      <p:sp>
        <p:nvSpPr>
          <p:cNvPr id="36" name="文本框 35">
            <a:extLst>
              <a:ext uri="{FF2B5EF4-FFF2-40B4-BE49-F238E27FC236}">
                <a16:creationId xmlns:a16="http://schemas.microsoft.com/office/drawing/2014/main" id="{59213BD4-2F6E-A406-8058-94457AE17F65}"/>
              </a:ext>
            </a:extLst>
          </p:cNvPr>
          <p:cNvSpPr txBox="1"/>
          <p:nvPr/>
        </p:nvSpPr>
        <p:spPr>
          <a:xfrm>
            <a:off x="2264230" y="338554"/>
            <a:ext cx="2319850" cy="5232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添加标题文本</a:t>
            </a: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A2DA5FDA-A79E-9159-7253-1EC094BA8E86}"/>
              </a:ext>
            </a:extLst>
          </p:cNvPr>
          <p:cNvSpPr txBox="1"/>
          <p:nvPr/>
        </p:nvSpPr>
        <p:spPr>
          <a:xfrm>
            <a:off x="1030266" y="0"/>
            <a:ext cx="1359433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7200" b="1" dirty="0">
                <a:gradFill>
                  <a:gsLst>
                    <a:gs pos="22000">
                      <a:srgbClr val="F30000">
                        <a:alpha val="0"/>
                      </a:srgbClr>
                    </a:gs>
                    <a:gs pos="57500">
                      <a:srgbClr val="F30000">
                        <a:alpha val="27000"/>
                      </a:srgbClr>
                    </a:gs>
                    <a:gs pos="100000">
                      <a:srgbClr val="F30000"/>
                    </a:gs>
                  </a:gsLst>
                  <a:lin ang="16200000" scaled="1"/>
                </a:gradFill>
              </a:rPr>
              <a:t>02</a:t>
            </a:r>
            <a:endParaRPr lang="zh-CN" altLang="en-US" sz="7200" b="1" dirty="0">
              <a:gradFill>
                <a:gsLst>
                  <a:gs pos="22000">
                    <a:srgbClr val="F30000">
                      <a:alpha val="0"/>
                    </a:srgbClr>
                  </a:gs>
                  <a:gs pos="57500">
                    <a:srgbClr val="F30000">
                      <a:alpha val="27000"/>
                    </a:srgbClr>
                  </a:gs>
                  <a:gs pos="100000">
                    <a:srgbClr val="F30000"/>
                  </a:gs>
                </a:gsLst>
                <a:lin ang="16200000" scaled="1"/>
              </a:gradFill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4A59B4C5-9F38-4036-7D57-BBECB012934C}"/>
              </a:ext>
            </a:extLst>
          </p:cNvPr>
          <p:cNvGrpSpPr/>
          <p:nvPr/>
        </p:nvGrpSpPr>
        <p:grpSpPr>
          <a:xfrm>
            <a:off x="3931480" y="1713643"/>
            <a:ext cx="4329040" cy="3896247"/>
            <a:chOff x="2740422" y="1159995"/>
            <a:chExt cx="3812778" cy="3431598"/>
          </a:xfrm>
        </p:grpSpPr>
        <p:sp>
          <p:nvSpPr>
            <p:cNvPr id="6" name="Freeform 5">
              <a:extLst>
                <a:ext uri="{FF2B5EF4-FFF2-40B4-BE49-F238E27FC236}">
                  <a16:creationId xmlns:a16="http://schemas.microsoft.com/office/drawing/2014/main" id="{BA56AB63-676A-8561-23AE-78124E0D6BA5}"/>
                </a:ext>
              </a:extLst>
            </p:cNvPr>
            <p:cNvSpPr/>
            <p:nvPr/>
          </p:nvSpPr>
          <p:spPr bwMode="auto">
            <a:xfrm>
              <a:off x="2740422" y="1975975"/>
              <a:ext cx="1579315" cy="2020938"/>
            </a:xfrm>
            <a:custGeom>
              <a:avLst/>
              <a:gdLst>
                <a:gd name="T0" fmla="*/ 821 w 821"/>
                <a:gd name="T1" fmla="*/ 0 h 1051"/>
                <a:gd name="T2" fmla="*/ 387 w 821"/>
                <a:gd name="T3" fmla="*/ 66 h 1051"/>
                <a:gd name="T4" fmla="*/ 101 w 821"/>
                <a:gd name="T5" fmla="*/ 248 h 1051"/>
                <a:gd name="T6" fmla="*/ 25 w 821"/>
                <a:gd name="T7" fmla="*/ 371 h 1051"/>
                <a:gd name="T8" fmla="*/ 45 w 821"/>
                <a:gd name="T9" fmla="*/ 613 h 1051"/>
                <a:gd name="T10" fmla="*/ 298 w 821"/>
                <a:gd name="T11" fmla="*/ 1051 h 1051"/>
                <a:gd name="T12" fmla="*/ 306 w 821"/>
                <a:gd name="T13" fmla="*/ 783 h 1051"/>
                <a:gd name="T14" fmla="*/ 585 w 821"/>
                <a:gd name="T15" fmla="*/ 179 h 1051"/>
                <a:gd name="T16" fmla="*/ 821 w 821"/>
                <a:gd name="T17" fmla="*/ 0 h 10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21" h="1051">
                  <a:moveTo>
                    <a:pt x="821" y="0"/>
                  </a:moveTo>
                  <a:cubicBezTo>
                    <a:pt x="701" y="2"/>
                    <a:pt x="539" y="17"/>
                    <a:pt x="387" y="66"/>
                  </a:cubicBezTo>
                  <a:cubicBezTo>
                    <a:pt x="269" y="104"/>
                    <a:pt x="173" y="165"/>
                    <a:pt x="101" y="248"/>
                  </a:cubicBezTo>
                  <a:cubicBezTo>
                    <a:pt x="48" y="310"/>
                    <a:pt x="27" y="363"/>
                    <a:pt x="25" y="371"/>
                  </a:cubicBezTo>
                  <a:cubicBezTo>
                    <a:pt x="0" y="450"/>
                    <a:pt x="9" y="550"/>
                    <a:pt x="45" y="613"/>
                  </a:cubicBezTo>
                  <a:cubicBezTo>
                    <a:pt x="298" y="1051"/>
                    <a:pt x="298" y="1051"/>
                    <a:pt x="298" y="1051"/>
                  </a:cubicBezTo>
                  <a:cubicBezTo>
                    <a:pt x="285" y="978"/>
                    <a:pt x="283" y="889"/>
                    <a:pt x="306" y="783"/>
                  </a:cubicBezTo>
                  <a:cubicBezTo>
                    <a:pt x="371" y="478"/>
                    <a:pt x="564" y="209"/>
                    <a:pt x="585" y="179"/>
                  </a:cubicBezTo>
                  <a:cubicBezTo>
                    <a:pt x="644" y="96"/>
                    <a:pt x="727" y="34"/>
                    <a:pt x="821" y="0"/>
                  </a:cubicBezTo>
                </a:path>
              </a:pathLst>
            </a:custGeom>
            <a:solidFill>
              <a:srgbClr val="F30000"/>
            </a:soli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65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7" name="Freeform 6">
              <a:extLst>
                <a:ext uri="{FF2B5EF4-FFF2-40B4-BE49-F238E27FC236}">
                  <a16:creationId xmlns:a16="http://schemas.microsoft.com/office/drawing/2014/main" id="{EA2D95B9-CB8E-F5C4-1BDF-EE123A6D04AD}"/>
                </a:ext>
              </a:extLst>
            </p:cNvPr>
            <p:cNvSpPr/>
            <p:nvPr/>
          </p:nvSpPr>
          <p:spPr bwMode="auto">
            <a:xfrm>
              <a:off x="3007540" y="1163894"/>
              <a:ext cx="2254910" cy="1119169"/>
            </a:xfrm>
            <a:custGeom>
              <a:avLst/>
              <a:gdLst>
                <a:gd name="T0" fmla="*/ 507 w 1172"/>
                <a:gd name="T1" fmla="*/ 0 h 582"/>
                <a:gd name="T2" fmla="*/ 453 w 1172"/>
                <a:gd name="T3" fmla="*/ 4 h 582"/>
                <a:gd name="T4" fmla="*/ 254 w 1172"/>
                <a:gd name="T5" fmla="*/ 143 h 582"/>
                <a:gd name="T6" fmla="*/ 0 w 1172"/>
                <a:gd name="T7" fmla="*/ 582 h 582"/>
                <a:gd name="T8" fmla="*/ 237 w 1172"/>
                <a:gd name="T9" fmla="*/ 454 h 582"/>
                <a:gd name="T10" fmla="*/ 721 w 1172"/>
                <a:gd name="T11" fmla="*/ 386 h 582"/>
                <a:gd name="T12" fmla="*/ 898 w 1172"/>
                <a:gd name="T13" fmla="*/ 394 h 582"/>
                <a:gd name="T14" fmla="*/ 1172 w 1172"/>
                <a:gd name="T15" fmla="*/ 508 h 582"/>
                <a:gd name="T16" fmla="*/ 898 w 1172"/>
                <a:gd name="T17" fmla="*/ 166 h 582"/>
                <a:gd name="T18" fmla="*/ 507 w 1172"/>
                <a:gd name="T19" fmla="*/ 0 h 5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72" h="582">
                  <a:moveTo>
                    <a:pt x="507" y="0"/>
                  </a:moveTo>
                  <a:cubicBezTo>
                    <a:pt x="477" y="0"/>
                    <a:pt x="457" y="4"/>
                    <a:pt x="453" y="4"/>
                  </a:cubicBezTo>
                  <a:cubicBezTo>
                    <a:pt x="372" y="23"/>
                    <a:pt x="290" y="80"/>
                    <a:pt x="254" y="143"/>
                  </a:cubicBezTo>
                  <a:cubicBezTo>
                    <a:pt x="0" y="582"/>
                    <a:pt x="0" y="582"/>
                    <a:pt x="0" y="582"/>
                  </a:cubicBezTo>
                  <a:cubicBezTo>
                    <a:pt x="57" y="534"/>
                    <a:pt x="134" y="487"/>
                    <a:pt x="237" y="454"/>
                  </a:cubicBezTo>
                  <a:cubicBezTo>
                    <a:pt x="411" y="397"/>
                    <a:pt x="596" y="386"/>
                    <a:pt x="721" y="386"/>
                  </a:cubicBezTo>
                  <a:cubicBezTo>
                    <a:pt x="812" y="386"/>
                    <a:pt x="879" y="392"/>
                    <a:pt x="898" y="394"/>
                  </a:cubicBezTo>
                  <a:cubicBezTo>
                    <a:pt x="1000" y="403"/>
                    <a:pt x="1095" y="444"/>
                    <a:pt x="1172" y="508"/>
                  </a:cubicBezTo>
                  <a:cubicBezTo>
                    <a:pt x="1108" y="403"/>
                    <a:pt x="1015" y="272"/>
                    <a:pt x="898" y="166"/>
                  </a:cubicBezTo>
                  <a:cubicBezTo>
                    <a:pt x="739" y="22"/>
                    <a:pt x="585" y="0"/>
                    <a:pt x="507" y="0"/>
                  </a:cubicBezTo>
                </a:path>
              </a:pathLst>
            </a:custGeom>
            <a:solidFill>
              <a:srgbClr val="FFC000"/>
            </a:soli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65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8" name="Freeform 7">
              <a:extLst>
                <a:ext uri="{FF2B5EF4-FFF2-40B4-BE49-F238E27FC236}">
                  <a16:creationId xmlns:a16="http://schemas.microsoft.com/office/drawing/2014/main" id="{955E37A6-E5DB-750A-F438-E130E1AFF176}"/>
                </a:ext>
              </a:extLst>
            </p:cNvPr>
            <p:cNvSpPr/>
            <p:nvPr/>
          </p:nvSpPr>
          <p:spPr bwMode="auto">
            <a:xfrm>
              <a:off x="4339235" y="1159995"/>
              <a:ext cx="1607587" cy="1879580"/>
            </a:xfrm>
            <a:custGeom>
              <a:avLst/>
              <a:gdLst>
                <a:gd name="T0" fmla="*/ 508 w 836"/>
                <a:gd name="T1" fmla="*/ 0 h 977"/>
                <a:gd name="T2" fmla="*/ 0 w 836"/>
                <a:gd name="T3" fmla="*/ 0 h 977"/>
                <a:gd name="T4" fmla="*/ 230 w 836"/>
                <a:gd name="T5" fmla="*/ 141 h 977"/>
                <a:gd name="T6" fmla="*/ 609 w 836"/>
                <a:gd name="T7" fmla="*/ 675 h 977"/>
                <a:gd name="T8" fmla="*/ 658 w 836"/>
                <a:gd name="T9" fmla="*/ 892 h 977"/>
                <a:gd name="T10" fmla="*/ 651 w 836"/>
                <a:gd name="T11" fmla="*/ 977 h 977"/>
                <a:gd name="T12" fmla="*/ 810 w 836"/>
                <a:gd name="T13" fmla="*/ 570 h 977"/>
                <a:gd name="T14" fmla="*/ 796 w 836"/>
                <a:gd name="T15" fmla="*/ 231 h 977"/>
                <a:gd name="T16" fmla="*/ 728 w 836"/>
                <a:gd name="T17" fmla="*/ 104 h 977"/>
                <a:gd name="T18" fmla="*/ 508 w 836"/>
                <a:gd name="T19" fmla="*/ 0 h 9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36" h="977">
                  <a:moveTo>
                    <a:pt x="50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70" y="25"/>
                    <a:pt x="150" y="68"/>
                    <a:pt x="230" y="141"/>
                  </a:cubicBezTo>
                  <a:cubicBezTo>
                    <a:pt x="443" y="333"/>
                    <a:pt x="574" y="598"/>
                    <a:pt x="609" y="675"/>
                  </a:cubicBezTo>
                  <a:cubicBezTo>
                    <a:pt x="642" y="743"/>
                    <a:pt x="658" y="816"/>
                    <a:pt x="658" y="892"/>
                  </a:cubicBezTo>
                  <a:cubicBezTo>
                    <a:pt x="658" y="921"/>
                    <a:pt x="656" y="949"/>
                    <a:pt x="651" y="977"/>
                  </a:cubicBezTo>
                  <a:cubicBezTo>
                    <a:pt x="711" y="869"/>
                    <a:pt x="777" y="724"/>
                    <a:pt x="810" y="570"/>
                  </a:cubicBezTo>
                  <a:cubicBezTo>
                    <a:pt x="836" y="448"/>
                    <a:pt x="831" y="334"/>
                    <a:pt x="796" y="231"/>
                  </a:cubicBezTo>
                  <a:cubicBezTo>
                    <a:pt x="769" y="154"/>
                    <a:pt x="733" y="110"/>
                    <a:pt x="728" y="104"/>
                  </a:cubicBezTo>
                  <a:cubicBezTo>
                    <a:pt x="671" y="43"/>
                    <a:pt x="581" y="0"/>
                    <a:pt x="508" y="0"/>
                  </a:cubicBezTo>
                </a:path>
              </a:pathLst>
            </a:custGeom>
            <a:solidFill>
              <a:srgbClr val="F30000"/>
            </a:soli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65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9" name="Freeform 8">
              <a:extLst>
                <a:ext uri="{FF2B5EF4-FFF2-40B4-BE49-F238E27FC236}">
                  <a16:creationId xmlns:a16="http://schemas.microsoft.com/office/drawing/2014/main" id="{572EEDBE-2A95-2CB3-1C97-BAE3A92B8D44}"/>
                </a:ext>
              </a:extLst>
            </p:cNvPr>
            <p:cNvSpPr/>
            <p:nvPr/>
          </p:nvSpPr>
          <p:spPr bwMode="auto">
            <a:xfrm>
              <a:off x="4975835" y="1752726"/>
              <a:ext cx="1577365" cy="2022888"/>
            </a:xfrm>
            <a:custGeom>
              <a:avLst/>
              <a:gdLst>
                <a:gd name="T0" fmla="*/ 522 w 820"/>
                <a:gd name="T1" fmla="*/ 0 h 1052"/>
                <a:gd name="T2" fmla="*/ 515 w 820"/>
                <a:gd name="T3" fmla="*/ 269 h 1052"/>
                <a:gd name="T4" fmla="*/ 235 w 820"/>
                <a:gd name="T5" fmla="*/ 873 h 1052"/>
                <a:gd name="T6" fmla="*/ 0 w 820"/>
                <a:gd name="T7" fmla="*/ 1052 h 1052"/>
                <a:gd name="T8" fmla="*/ 433 w 820"/>
                <a:gd name="T9" fmla="*/ 986 h 1052"/>
                <a:gd name="T10" fmla="*/ 796 w 820"/>
                <a:gd name="T11" fmla="*/ 681 h 1052"/>
                <a:gd name="T12" fmla="*/ 775 w 820"/>
                <a:gd name="T13" fmla="*/ 439 h 1052"/>
                <a:gd name="T14" fmla="*/ 522 w 820"/>
                <a:gd name="T15" fmla="*/ 0 h 10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20" h="1052">
                  <a:moveTo>
                    <a:pt x="522" y="0"/>
                  </a:moveTo>
                  <a:cubicBezTo>
                    <a:pt x="535" y="74"/>
                    <a:pt x="537" y="163"/>
                    <a:pt x="515" y="269"/>
                  </a:cubicBezTo>
                  <a:cubicBezTo>
                    <a:pt x="449" y="574"/>
                    <a:pt x="257" y="843"/>
                    <a:pt x="235" y="873"/>
                  </a:cubicBezTo>
                  <a:cubicBezTo>
                    <a:pt x="176" y="956"/>
                    <a:pt x="93" y="1018"/>
                    <a:pt x="0" y="1052"/>
                  </a:cubicBezTo>
                  <a:cubicBezTo>
                    <a:pt x="119" y="1050"/>
                    <a:pt x="281" y="1035"/>
                    <a:pt x="433" y="986"/>
                  </a:cubicBezTo>
                  <a:cubicBezTo>
                    <a:pt x="715" y="895"/>
                    <a:pt x="791" y="694"/>
                    <a:pt x="796" y="681"/>
                  </a:cubicBezTo>
                  <a:cubicBezTo>
                    <a:pt x="820" y="602"/>
                    <a:pt x="812" y="502"/>
                    <a:pt x="775" y="439"/>
                  </a:cubicBezTo>
                  <a:cubicBezTo>
                    <a:pt x="522" y="0"/>
                    <a:pt x="522" y="0"/>
                    <a:pt x="522" y="0"/>
                  </a:cubicBezTo>
                </a:path>
              </a:pathLst>
            </a:custGeom>
            <a:solidFill>
              <a:srgbClr val="FFC000"/>
            </a:soli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65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11" name="Freeform 9">
              <a:extLst>
                <a:ext uri="{FF2B5EF4-FFF2-40B4-BE49-F238E27FC236}">
                  <a16:creationId xmlns:a16="http://schemas.microsoft.com/office/drawing/2014/main" id="{1EC5F024-C618-46DE-010C-681B2760D5B7}"/>
                </a:ext>
              </a:extLst>
            </p:cNvPr>
            <p:cNvSpPr/>
            <p:nvPr/>
          </p:nvSpPr>
          <p:spPr bwMode="auto">
            <a:xfrm>
              <a:off x="3277584" y="2712013"/>
              <a:ext cx="1676804" cy="1879580"/>
            </a:xfrm>
            <a:custGeom>
              <a:avLst/>
              <a:gdLst>
                <a:gd name="T0" fmla="*/ 221 w 872"/>
                <a:gd name="T1" fmla="*/ 0 h 977"/>
                <a:gd name="T2" fmla="*/ 62 w 872"/>
                <a:gd name="T3" fmla="*/ 407 h 977"/>
                <a:gd name="T4" fmla="*/ 145 w 872"/>
                <a:gd name="T5" fmla="*/ 873 h 977"/>
                <a:gd name="T6" fmla="*/ 365 w 872"/>
                <a:gd name="T7" fmla="*/ 977 h 977"/>
                <a:gd name="T8" fmla="*/ 872 w 872"/>
                <a:gd name="T9" fmla="*/ 977 h 977"/>
                <a:gd name="T10" fmla="*/ 642 w 872"/>
                <a:gd name="T11" fmla="*/ 836 h 977"/>
                <a:gd name="T12" fmla="*/ 263 w 872"/>
                <a:gd name="T13" fmla="*/ 302 h 977"/>
                <a:gd name="T14" fmla="*/ 214 w 872"/>
                <a:gd name="T15" fmla="*/ 85 h 977"/>
                <a:gd name="T16" fmla="*/ 221 w 872"/>
                <a:gd name="T17" fmla="*/ 0 h 9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72" h="977">
                  <a:moveTo>
                    <a:pt x="221" y="0"/>
                  </a:moveTo>
                  <a:cubicBezTo>
                    <a:pt x="162" y="108"/>
                    <a:pt x="95" y="253"/>
                    <a:pt x="62" y="407"/>
                  </a:cubicBezTo>
                  <a:cubicBezTo>
                    <a:pt x="0" y="697"/>
                    <a:pt x="136" y="863"/>
                    <a:pt x="145" y="873"/>
                  </a:cubicBezTo>
                  <a:cubicBezTo>
                    <a:pt x="201" y="934"/>
                    <a:pt x="292" y="977"/>
                    <a:pt x="365" y="977"/>
                  </a:cubicBezTo>
                  <a:cubicBezTo>
                    <a:pt x="872" y="977"/>
                    <a:pt x="872" y="977"/>
                    <a:pt x="872" y="977"/>
                  </a:cubicBezTo>
                  <a:cubicBezTo>
                    <a:pt x="802" y="952"/>
                    <a:pt x="723" y="909"/>
                    <a:pt x="642" y="836"/>
                  </a:cubicBezTo>
                  <a:cubicBezTo>
                    <a:pt x="429" y="644"/>
                    <a:pt x="298" y="379"/>
                    <a:pt x="263" y="302"/>
                  </a:cubicBezTo>
                  <a:cubicBezTo>
                    <a:pt x="230" y="234"/>
                    <a:pt x="214" y="161"/>
                    <a:pt x="214" y="85"/>
                  </a:cubicBezTo>
                  <a:cubicBezTo>
                    <a:pt x="214" y="56"/>
                    <a:pt x="216" y="28"/>
                    <a:pt x="221" y="0"/>
                  </a:cubicBezTo>
                </a:path>
              </a:pathLst>
            </a:custGeom>
            <a:solidFill>
              <a:srgbClr val="FFC000"/>
            </a:soli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65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12" name="Freeform 10">
              <a:extLst>
                <a:ext uri="{FF2B5EF4-FFF2-40B4-BE49-F238E27FC236}">
                  <a16:creationId xmlns:a16="http://schemas.microsoft.com/office/drawing/2014/main" id="{FE1D3A3C-FA8F-773C-5B8F-AD0D18DBCFA3}"/>
                </a:ext>
              </a:extLst>
            </p:cNvPr>
            <p:cNvSpPr/>
            <p:nvPr/>
          </p:nvSpPr>
          <p:spPr bwMode="auto">
            <a:xfrm>
              <a:off x="4031171" y="3468525"/>
              <a:ext cx="2253936" cy="1119169"/>
            </a:xfrm>
            <a:custGeom>
              <a:avLst/>
              <a:gdLst>
                <a:gd name="T0" fmla="*/ 1172 w 1172"/>
                <a:gd name="T1" fmla="*/ 0 h 582"/>
                <a:gd name="T2" fmla="*/ 936 w 1172"/>
                <a:gd name="T3" fmla="*/ 128 h 582"/>
                <a:gd name="T4" fmla="*/ 451 w 1172"/>
                <a:gd name="T5" fmla="*/ 196 h 582"/>
                <a:gd name="T6" fmla="*/ 275 w 1172"/>
                <a:gd name="T7" fmla="*/ 188 h 582"/>
                <a:gd name="T8" fmla="*/ 0 w 1172"/>
                <a:gd name="T9" fmla="*/ 74 h 582"/>
                <a:gd name="T10" fmla="*/ 274 w 1172"/>
                <a:gd name="T11" fmla="*/ 416 h 582"/>
                <a:gd name="T12" fmla="*/ 665 w 1172"/>
                <a:gd name="T13" fmla="*/ 582 h 582"/>
                <a:gd name="T14" fmla="*/ 719 w 1172"/>
                <a:gd name="T15" fmla="*/ 578 h 582"/>
                <a:gd name="T16" fmla="*/ 919 w 1172"/>
                <a:gd name="T17" fmla="*/ 439 h 582"/>
                <a:gd name="T18" fmla="*/ 1172 w 1172"/>
                <a:gd name="T19" fmla="*/ 0 h 5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72" h="582">
                  <a:moveTo>
                    <a:pt x="1172" y="0"/>
                  </a:moveTo>
                  <a:cubicBezTo>
                    <a:pt x="1115" y="48"/>
                    <a:pt x="1038" y="95"/>
                    <a:pt x="936" y="128"/>
                  </a:cubicBezTo>
                  <a:cubicBezTo>
                    <a:pt x="761" y="185"/>
                    <a:pt x="576" y="196"/>
                    <a:pt x="451" y="196"/>
                  </a:cubicBezTo>
                  <a:cubicBezTo>
                    <a:pt x="360" y="196"/>
                    <a:pt x="293" y="190"/>
                    <a:pt x="275" y="188"/>
                  </a:cubicBezTo>
                  <a:cubicBezTo>
                    <a:pt x="173" y="179"/>
                    <a:pt x="77" y="138"/>
                    <a:pt x="0" y="74"/>
                  </a:cubicBezTo>
                  <a:cubicBezTo>
                    <a:pt x="64" y="179"/>
                    <a:pt x="157" y="310"/>
                    <a:pt x="274" y="416"/>
                  </a:cubicBezTo>
                  <a:cubicBezTo>
                    <a:pt x="434" y="560"/>
                    <a:pt x="588" y="582"/>
                    <a:pt x="665" y="582"/>
                  </a:cubicBezTo>
                  <a:cubicBezTo>
                    <a:pt x="695" y="582"/>
                    <a:pt x="715" y="578"/>
                    <a:pt x="719" y="578"/>
                  </a:cubicBezTo>
                  <a:cubicBezTo>
                    <a:pt x="800" y="559"/>
                    <a:pt x="882" y="502"/>
                    <a:pt x="919" y="439"/>
                  </a:cubicBezTo>
                  <a:cubicBezTo>
                    <a:pt x="1172" y="0"/>
                    <a:pt x="1172" y="0"/>
                    <a:pt x="1172" y="0"/>
                  </a:cubicBezTo>
                </a:path>
              </a:pathLst>
            </a:custGeom>
            <a:solidFill>
              <a:srgbClr val="F30000"/>
            </a:soli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65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grpSp>
          <p:nvGrpSpPr>
            <p:cNvPr id="13" name="Group 121">
              <a:extLst>
                <a:ext uri="{FF2B5EF4-FFF2-40B4-BE49-F238E27FC236}">
                  <a16:creationId xmlns:a16="http://schemas.microsoft.com/office/drawing/2014/main" id="{1C3A6562-EACF-B3C8-5093-F342A487EB12}"/>
                </a:ext>
              </a:extLst>
            </p:cNvPr>
            <p:cNvGrpSpPr/>
            <p:nvPr/>
          </p:nvGrpSpPr>
          <p:grpSpPr>
            <a:xfrm>
              <a:off x="5262450" y="1408206"/>
              <a:ext cx="417494" cy="418208"/>
              <a:chOff x="9145588" y="4435475"/>
              <a:chExt cx="464344" cy="465138"/>
            </a:xfrm>
            <a:solidFill>
              <a:schemeClr val="bg2"/>
            </a:solidFill>
          </p:grpSpPr>
          <p:sp>
            <p:nvSpPr>
              <p:cNvPr id="41" name="AutoShape 7">
                <a:extLst>
                  <a:ext uri="{FF2B5EF4-FFF2-40B4-BE49-F238E27FC236}">
                    <a16:creationId xmlns:a16="http://schemas.microsoft.com/office/drawing/2014/main" id="{47799EC6-5257-5314-88D0-FFC97C039206}"/>
                  </a:ext>
                </a:extLst>
              </p:cNvPr>
              <p:cNvSpPr/>
              <p:nvPr/>
            </p:nvSpPr>
            <p:spPr bwMode="auto">
              <a:xfrm>
                <a:off x="9145588" y="4435475"/>
                <a:ext cx="464344" cy="465138"/>
              </a:xfrm>
              <a:custGeom>
                <a:avLst/>
                <a:gdLst>
                  <a:gd name="T0" fmla="+- 0 10800 1271"/>
                  <a:gd name="T1" fmla="*/ T0 w 19058"/>
                  <a:gd name="T2" fmla="+- 0 10799 1270"/>
                  <a:gd name="T3" fmla="*/ 10799 h 19059"/>
                  <a:gd name="T4" fmla="+- 0 10800 1271"/>
                  <a:gd name="T5" fmla="*/ T4 w 19058"/>
                  <a:gd name="T6" fmla="+- 0 10799 1270"/>
                  <a:gd name="T7" fmla="*/ 10799 h 19059"/>
                  <a:gd name="T8" fmla="+- 0 10800 1271"/>
                  <a:gd name="T9" fmla="*/ T8 w 19058"/>
                  <a:gd name="T10" fmla="+- 0 10799 1270"/>
                  <a:gd name="T11" fmla="*/ 10799 h 19059"/>
                  <a:gd name="T12" fmla="+- 0 10800 1271"/>
                  <a:gd name="T13" fmla="*/ T12 w 19058"/>
                  <a:gd name="T14" fmla="+- 0 10799 1270"/>
                  <a:gd name="T15" fmla="*/ 10799 h 1905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8" h="19059">
                    <a:moveTo>
                      <a:pt x="6430" y="17268"/>
                    </a:moveTo>
                    <a:cubicBezTo>
                      <a:pt x="2162" y="15559"/>
                      <a:pt x="82" y="10698"/>
                      <a:pt x="1790" y="6431"/>
                    </a:cubicBezTo>
                    <a:cubicBezTo>
                      <a:pt x="3499" y="2164"/>
                      <a:pt x="8360" y="81"/>
                      <a:pt x="12627" y="1791"/>
                    </a:cubicBezTo>
                    <a:cubicBezTo>
                      <a:pt x="16894" y="3499"/>
                      <a:pt x="18975" y="8361"/>
                      <a:pt x="17267" y="12628"/>
                    </a:cubicBezTo>
                    <a:cubicBezTo>
                      <a:pt x="15558" y="16895"/>
                      <a:pt x="10696" y="18976"/>
                      <a:pt x="6430" y="17268"/>
                    </a:cubicBezTo>
                    <a:moveTo>
                      <a:pt x="13070" y="685"/>
                    </a:moveTo>
                    <a:cubicBezTo>
                      <a:pt x="8186" y="-1270"/>
                      <a:pt x="2641" y="1103"/>
                      <a:pt x="685" y="5987"/>
                    </a:cubicBezTo>
                    <a:cubicBezTo>
                      <a:pt x="-1271" y="10872"/>
                      <a:pt x="1103" y="16418"/>
                      <a:pt x="5987" y="18373"/>
                    </a:cubicBezTo>
                    <a:cubicBezTo>
                      <a:pt x="10871" y="20330"/>
                      <a:pt x="16416" y="17955"/>
                      <a:pt x="18373" y="13071"/>
                    </a:cubicBezTo>
                    <a:cubicBezTo>
                      <a:pt x="20329" y="8186"/>
                      <a:pt x="17954" y="2641"/>
                      <a:pt x="13070" y="685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5400" tIns="25400" rIns="25400" bIns="2540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865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2" name="AutoShape 8">
                <a:extLst>
                  <a:ext uri="{FF2B5EF4-FFF2-40B4-BE49-F238E27FC236}">
                    <a16:creationId xmlns:a16="http://schemas.microsoft.com/office/drawing/2014/main" id="{EF4CA03C-8D50-56B4-1A1C-3AA96D0B2461}"/>
                  </a:ext>
                </a:extLst>
              </p:cNvPr>
              <p:cNvSpPr/>
              <p:nvPr/>
            </p:nvSpPr>
            <p:spPr bwMode="auto">
              <a:xfrm>
                <a:off x="9348788" y="4638675"/>
                <a:ext cx="57944" cy="57944"/>
              </a:xfrm>
              <a:custGeom>
                <a:avLst/>
                <a:gdLst>
                  <a:gd name="T0" fmla="+- 0 10801 1272"/>
                  <a:gd name="T1" fmla="*/ T0 w 19059"/>
                  <a:gd name="T2" fmla="+- 0 10800 1272"/>
                  <a:gd name="T3" fmla="*/ 10800 h 19056"/>
                  <a:gd name="T4" fmla="+- 0 10801 1272"/>
                  <a:gd name="T5" fmla="*/ T4 w 19059"/>
                  <a:gd name="T6" fmla="+- 0 10800 1272"/>
                  <a:gd name="T7" fmla="*/ 10800 h 19056"/>
                  <a:gd name="T8" fmla="+- 0 10801 1272"/>
                  <a:gd name="T9" fmla="*/ T8 w 19059"/>
                  <a:gd name="T10" fmla="+- 0 10800 1272"/>
                  <a:gd name="T11" fmla="*/ 10800 h 19056"/>
                  <a:gd name="T12" fmla="+- 0 10801 1272"/>
                  <a:gd name="T13" fmla="*/ T12 w 19059"/>
                  <a:gd name="T14" fmla="+- 0 10800 1272"/>
                  <a:gd name="T15" fmla="*/ 10800 h 19056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9" h="19056">
                    <a:moveTo>
                      <a:pt x="7753" y="13951"/>
                    </a:moveTo>
                    <a:cubicBezTo>
                      <a:pt x="5315" y="12969"/>
                      <a:pt x="4129" y="10197"/>
                      <a:pt x="5101" y="7755"/>
                    </a:cubicBezTo>
                    <a:cubicBezTo>
                      <a:pt x="6083" y="5323"/>
                      <a:pt x="8860" y="4132"/>
                      <a:pt x="11298" y="5104"/>
                    </a:cubicBezTo>
                    <a:cubicBezTo>
                      <a:pt x="13735" y="6081"/>
                      <a:pt x="14926" y="8858"/>
                      <a:pt x="13949" y="11300"/>
                    </a:cubicBezTo>
                    <a:cubicBezTo>
                      <a:pt x="12972" y="13737"/>
                      <a:pt x="10195" y="14923"/>
                      <a:pt x="7753" y="13951"/>
                    </a:cubicBezTo>
                    <a:moveTo>
                      <a:pt x="13070" y="686"/>
                    </a:moveTo>
                    <a:cubicBezTo>
                      <a:pt x="8190" y="-1272"/>
                      <a:pt x="2640" y="1104"/>
                      <a:pt x="686" y="5988"/>
                    </a:cubicBezTo>
                    <a:cubicBezTo>
                      <a:pt x="-1272" y="10872"/>
                      <a:pt x="1105" y="16416"/>
                      <a:pt x="5985" y="18369"/>
                    </a:cubicBezTo>
                    <a:cubicBezTo>
                      <a:pt x="10870" y="20328"/>
                      <a:pt x="16415" y="17951"/>
                      <a:pt x="18374" y="13072"/>
                    </a:cubicBezTo>
                    <a:cubicBezTo>
                      <a:pt x="20328" y="8188"/>
                      <a:pt x="17960" y="2644"/>
                      <a:pt x="13070" y="686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5400" tIns="25400" rIns="25400" bIns="2540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865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3" name="AutoShape 9">
                <a:extLst>
                  <a:ext uri="{FF2B5EF4-FFF2-40B4-BE49-F238E27FC236}">
                    <a16:creationId xmlns:a16="http://schemas.microsoft.com/office/drawing/2014/main" id="{79C41BC4-DCC1-8537-5094-DCD190688DBF}"/>
                  </a:ext>
                </a:extLst>
              </p:cNvPr>
              <p:cNvSpPr/>
              <p:nvPr/>
            </p:nvSpPr>
            <p:spPr bwMode="auto">
              <a:xfrm>
                <a:off x="9290050" y="4580732"/>
                <a:ext cx="174625" cy="174625"/>
              </a:xfrm>
              <a:custGeom>
                <a:avLst/>
                <a:gdLst>
                  <a:gd name="T0" fmla="+- 0 10800 1271"/>
                  <a:gd name="T1" fmla="*/ T0 w 19059"/>
                  <a:gd name="T2" fmla="+- 0 10800 1271"/>
                  <a:gd name="T3" fmla="*/ 10800 h 19058"/>
                  <a:gd name="T4" fmla="+- 0 10800 1271"/>
                  <a:gd name="T5" fmla="*/ T4 w 19059"/>
                  <a:gd name="T6" fmla="+- 0 10800 1271"/>
                  <a:gd name="T7" fmla="*/ 10800 h 19058"/>
                  <a:gd name="T8" fmla="+- 0 10800 1271"/>
                  <a:gd name="T9" fmla="*/ T8 w 19059"/>
                  <a:gd name="T10" fmla="+- 0 10800 1271"/>
                  <a:gd name="T11" fmla="*/ 10800 h 19058"/>
                  <a:gd name="T12" fmla="+- 0 10800 1271"/>
                  <a:gd name="T13" fmla="*/ T12 w 19059"/>
                  <a:gd name="T14" fmla="+- 0 10800 1271"/>
                  <a:gd name="T15" fmla="*/ 10800 h 19058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9" h="19058">
                    <a:moveTo>
                      <a:pt x="7169" y="15424"/>
                    </a:moveTo>
                    <a:cubicBezTo>
                      <a:pt x="3916" y="14123"/>
                      <a:pt x="2331" y="10417"/>
                      <a:pt x="3632" y="7167"/>
                    </a:cubicBezTo>
                    <a:cubicBezTo>
                      <a:pt x="4934" y="3917"/>
                      <a:pt x="8638" y="2331"/>
                      <a:pt x="11889" y="3632"/>
                    </a:cubicBezTo>
                    <a:cubicBezTo>
                      <a:pt x="15141" y="4934"/>
                      <a:pt x="16728" y="8640"/>
                      <a:pt x="15425" y="11890"/>
                    </a:cubicBezTo>
                    <a:cubicBezTo>
                      <a:pt x="14124" y="15140"/>
                      <a:pt x="10419" y="16728"/>
                      <a:pt x="7169" y="15424"/>
                    </a:cubicBezTo>
                    <a:moveTo>
                      <a:pt x="13071" y="685"/>
                    </a:moveTo>
                    <a:cubicBezTo>
                      <a:pt x="8186" y="-1271"/>
                      <a:pt x="2639" y="1104"/>
                      <a:pt x="686" y="5987"/>
                    </a:cubicBezTo>
                    <a:cubicBezTo>
                      <a:pt x="-1271" y="10871"/>
                      <a:pt x="1104" y="16416"/>
                      <a:pt x="5987" y="18372"/>
                    </a:cubicBezTo>
                    <a:cubicBezTo>
                      <a:pt x="10874" y="20329"/>
                      <a:pt x="16418" y="17955"/>
                      <a:pt x="18375" y="13070"/>
                    </a:cubicBezTo>
                    <a:cubicBezTo>
                      <a:pt x="20328" y="8186"/>
                      <a:pt x="17956" y="2641"/>
                      <a:pt x="13071" y="685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5400" tIns="25400" rIns="25400" bIns="2540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865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4" name="AutoShape 10">
                <a:extLst>
                  <a:ext uri="{FF2B5EF4-FFF2-40B4-BE49-F238E27FC236}">
                    <a16:creationId xmlns:a16="http://schemas.microsoft.com/office/drawing/2014/main" id="{6B2E3AE9-CFD5-2A40-2148-D0FEF2A49BFF}"/>
                  </a:ext>
                </a:extLst>
              </p:cNvPr>
              <p:cNvSpPr/>
              <p:nvPr/>
            </p:nvSpPr>
            <p:spPr bwMode="auto">
              <a:xfrm>
                <a:off x="9406732" y="4696619"/>
                <a:ext cx="72231" cy="74613"/>
              </a:xfrm>
              <a:custGeom>
                <a:avLst/>
                <a:gdLst>
                  <a:gd name="T0" fmla="+- 0 10804 288"/>
                  <a:gd name="T1" fmla="*/ T0 w 21033"/>
                  <a:gd name="T2" fmla="+- 0 10798 277"/>
                  <a:gd name="T3" fmla="*/ 10798 h 21043"/>
                  <a:gd name="T4" fmla="+- 0 10804 288"/>
                  <a:gd name="T5" fmla="*/ T4 w 21033"/>
                  <a:gd name="T6" fmla="+- 0 10798 277"/>
                  <a:gd name="T7" fmla="*/ 10798 h 21043"/>
                  <a:gd name="T8" fmla="+- 0 10804 288"/>
                  <a:gd name="T9" fmla="*/ T8 w 21033"/>
                  <a:gd name="T10" fmla="+- 0 10798 277"/>
                  <a:gd name="T11" fmla="*/ 10798 h 21043"/>
                  <a:gd name="T12" fmla="+- 0 10804 288"/>
                  <a:gd name="T13" fmla="*/ T12 w 21033"/>
                  <a:gd name="T14" fmla="+- 0 10798 277"/>
                  <a:gd name="T15" fmla="*/ 10798 h 21043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033" h="21043">
                    <a:moveTo>
                      <a:pt x="20881" y="2825"/>
                    </a:moveTo>
                    <a:cubicBezTo>
                      <a:pt x="21312" y="1771"/>
                      <a:pt x="20787" y="572"/>
                      <a:pt x="19713" y="149"/>
                    </a:cubicBezTo>
                    <a:cubicBezTo>
                      <a:pt x="18636" y="-277"/>
                      <a:pt x="17414" y="238"/>
                      <a:pt x="16984" y="1296"/>
                    </a:cubicBezTo>
                    <a:lnTo>
                      <a:pt x="16980" y="1292"/>
                    </a:lnTo>
                    <a:cubicBezTo>
                      <a:pt x="13964" y="8692"/>
                      <a:pt x="8182" y="14184"/>
                      <a:pt x="1269" y="17089"/>
                    </a:cubicBezTo>
                    <a:cubicBezTo>
                      <a:pt x="207" y="17536"/>
                      <a:pt x="-288" y="18747"/>
                      <a:pt x="170" y="19789"/>
                    </a:cubicBezTo>
                    <a:cubicBezTo>
                      <a:pt x="629" y="20840"/>
                      <a:pt x="1863" y="21323"/>
                      <a:pt x="2924" y="20876"/>
                    </a:cubicBezTo>
                    <a:cubicBezTo>
                      <a:pt x="2961" y="20860"/>
                      <a:pt x="2982" y="20828"/>
                      <a:pt x="3014" y="20815"/>
                    </a:cubicBezTo>
                    <a:cubicBezTo>
                      <a:pt x="10874" y="17480"/>
                      <a:pt x="17451" y="11227"/>
                      <a:pt x="20877" y="2825"/>
                    </a:cubicBezTo>
                    <a:cubicBezTo>
                      <a:pt x="20877" y="2825"/>
                      <a:pt x="20881" y="2825"/>
                      <a:pt x="20881" y="2825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5400" tIns="25400" rIns="25400" bIns="2540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865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5" name="AutoShape 11">
                <a:extLst>
                  <a:ext uri="{FF2B5EF4-FFF2-40B4-BE49-F238E27FC236}">
                    <a16:creationId xmlns:a16="http://schemas.microsoft.com/office/drawing/2014/main" id="{081D2D75-94C5-A1A8-6E4B-634EED5BEB2B}"/>
                  </a:ext>
                </a:extLst>
              </p:cNvPr>
              <p:cNvSpPr/>
              <p:nvPr/>
            </p:nvSpPr>
            <p:spPr bwMode="auto">
              <a:xfrm>
                <a:off x="9435307" y="4725988"/>
                <a:ext cx="103981" cy="106363"/>
              </a:xfrm>
              <a:custGeom>
                <a:avLst/>
                <a:gdLst>
                  <a:gd name="T0" fmla="+- 0 10803 203"/>
                  <a:gd name="T1" fmla="*/ T0 w 21201"/>
                  <a:gd name="T2" fmla="+- 0 10798 194"/>
                  <a:gd name="T3" fmla="*/ 10798 h 21209"/>
                  <a:gd name="T4" fmla="+- 0 10803 203"/>
                  <a:gd name="T5" fmla="*/ T4 w 21201"/>
                  <a:gd name="T6" fmla="+- 0 10798 194"/>
                  <a:gd name="T7" fmla="*/ 10798 h 21209"/>
                  <a:gd name="T8" fmla="+- 0 10803 203"/>
                  <a:gd name="T9" fmla="*/ T8 w 21201"/>
                  <a:gd name="T10" fmla="+- 0 10798 194"/>
                  <a:gd name="T11" fmla="*/ 10798 h 21209"/>
                  <a:gd name="T12" fmla="+- 0 10803 203"/>
                  <a:gd name="T13" fmla="*/ T12 w 21201"/>
                  <a:gd name="T14" fmla="+- 0 10798 194"/>
                  <a:gd name="T15" fmla="*/ 10798 h 2120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201" h="21209">
                    <a:moveTo>
                      <a:pt x="20267" y="104"/>
                    </a:moveTo>
                    <a:cubicBezTo>
                      <a:pt x="19508" y="-194"/>
                      <a:pt x="18645" y="169"/>
                      <a:pt x="18339" y="912"/>
                    </a:cubicBezTo>
                    <a:cubicBezTo>
                      <a:pt x="14991" y="9110"/>
                      <a:pt x="8568" y="15198"/>
                      <a:pt x="894" y="18420"/>
                    </a:cubicBezTo>
                    <a:cubicBezTo>
                      <a:pt x="144" y="18735"/>
                      <a:pt x="-203" y="19589"/>
                      <a:pt x="121" y="20327"/>
                    </a:cubicBezTo>
                    <a:cubicBezTo>
                      <a:pt x="442" y="21068"/>
                      <a:pt x="1314" y="21406"/>
                      <a:pt x="2067" y="21090"/>
                    </a:cubicBezTo>
                    <a:cubicBezTo>
                      <a:pt x="2102" y="21073"/>
                      <a:pt x="2125" y="21042"/>
                      <a:pt x="2159" y="21025"/>
                    </a:cubicBezTo>
                    <a:cubicBezTo>
                      <a:pt x="10491" y="17500"/>
                      <a:pt x="17461" y="10881"/>
                      <a:pt x="21095" y="1994"/>
                    </a:cubicBezTo>
                    <a:cubicBezTo>
                      <a:pt x="21397" y="1250"/>
                      <a:pt x="21026" y="404"/>
                      <a:pt x="20267" y="104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5400" tIns="25400" rIns="25400" bIns="2540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865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6" name="AutoShape 12">
                <a:extLst>
                  <a:ext uri="{FF2B5EF4-FFF2-40B4-BE49-F238E27FC236}">
                    <a16:creationId xmlns:a16="http://schemas.microsoft.com/office/drawing/2014/main" id="{7A129871-8339-5C5B-907F-78F916A151BB}"/>
                  </a:ext>
                </a:extLst>
              </p:cNvPr>
              <p:cNvSpPr/>
              <p:nvPr/>
            </p:nvSpPr>
            <p:spPr bwMode="auto">
              <a:xfrm>
                <a:off x="9421019" y="4711700"/>
                <a:ext cx="88106" cy="89694"/>
              </a:xfrm>
              <a:custGeom>
                <a:avLst/>
                <a:gdLst>
                  <a:gd name="T0" fmla="+- 0 10802 238"/>
                  <a:gd name="T1" fmla="*/ T0 w 21128"/>
                  <a:gd name="T2" fmla="+- 0 10797 227"/>
                  <a:gd name="T3" fmla="*/ 10797 h 21141"/>
                  <a:gd name="T4" fmla="+- 0 10802 238"/>
                  <a:gd name="T5" fmla="*/ T4 w 21128"/>
                  <a:gd name="T6" fmla="+- 0 10797 227"/>
                  <a:gd name="T7" fmla="*/ 10797 h 21141"/>
                  <a:gd name="T8" fmla="+- 0 10802 238"/>
                  <a:gd name="T9" fmla="*/ T8 w 21128"/>
                  <a:gd name="T10" fmla="+- 0 10797 227"/>
                  <a:gd name="T11" fmla="*/ 10797 h 21141"/>
                  <a:gd name="T12" fmla="+- 0 10802 238"/>
                  <a:gd name="T13" fmla="*/ T12 w 21128"/>
                  <a:gd name="T14" fmla="+- 0 10797 227"/>
                  <a:gd name="T15" fmla="*/ 10797 h 2114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28" h="21141">
                    <a:moveTo>
                      <a:pt x="20035" y="122"/>
                    </a:moveTo>
                    <a:cubicBezTo>
                      <a:pt x="19142" y="-227"/>
                      <a:pt x="18134" y="195"/>
                      <a:pt x="17778" y="1071"/>
                    </a:cubicBezTo>
                    <a:cubicBezTo>
                      <a:pt x="14571" y="8936"/>
                      <a:pt x="8412" y="14778"/>
                      <a:pt x="1051" y="17867"/>
                    </a:cubicBezTo>
                    <a:lnTo>
                      <a:pt x="1054" y="17867"/>
                    </a:lnTo>
                    <a:cubicBezTo>
                      <a:pt x="172" y="18240"/>
                      <a:pt x="-238" y="19242"/>
                      <a:pt x="142" y="20108"/>
                    </a:cubicBezTo>
                    <a:cubicBezTo>
                      <a:pt x="522" y="20973"/>
                      <a:pt x="1543" y="21372"/>
                      <a:pt x="2425" y="21003"/>
                    </a:cubicBezTo>
                    <a:cubicBezTo>
                      <a:pt x="2459" y="20986"/>
                      <a:pt x="2476" y="20956"/>
                      <a:pt x="2514" y="20936"/>
                    </a:cubicBezTo>
                    <a:cubicBezTo>
                      <a:pt x="10651" y="17491"/>
                      <a:pt x="17459" y="11027"/>
                      <a:pt x="21002" y="2339"/>
                    </a:cubicBezTo>
                    <a:cubicBezTo>
                      <a:pt x="21361" y="1463"/>
                      <a:pt x="20927" y="472"/>
                      <a:pt x="20035" y="122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5400" tIns="25400" rIns="25400" bIns="2540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865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7" name="AutoShape 13">
                <a:extLst>
                  <a:ext uri="{FF2B5EF4-FFF2-40B4-BE49-F238E27FC236}">
                    <a16:creationId xmlns:a16="http://schemas.microsoft.com/office/drawing/2014/main" id="{A6F16F4C-2D26-7390-08CA-A7164506862E}"/>
                  </a:ext>
                </a:extLst>
              </p:cNvPr>
              <p:cNvSpPr/>
              <p:nvPr/>
            </p:nvSpPr>
            <p:spPr bwMode="auto">
              <a:xfrm>
                <a:off x="9275763" y="4566444"/>
                <a:ext cx="73025" cy="73819"/>
              </a:xfrm>
              <a:custGeom>
                <a:avLst/>
                <a:gdLst>
                  <a:gd name="T0" fmla="+- 0 10797 278"/>
                  <a:gd name="T1" fmla="*/ T0 w 21039"/>
                  <a:gd name="T2" fmla="+- 0 10803 281"/>
                  <a:gd name="T3" fmla="*/ 10803 h 21044"/>
                  <a:gd name="T4" fmla="+- 0 10797 278"/>
                  <a:gd name="T5" fmla="*/ T4 w 21039"/>
                  <a:gd name="T6" fmla="+- 0 10803 281"/>
                  <a:gd name="T7" fmla="*/ 10803 h 21044"/>
                  <a:gd name="T8" fmla="+- 0 10797 278"/>
                  <a:gd name="T9" fmla="*/ T8 w 21039"/>
                  <a:gd name="T10" fmla="+- 0 10803 281"/>
                  <a:gd name="T11" fmla="*/ 10803 h 21044"/>
                  <a:gd name="T12" fmla="+- 0 10797 278"/>
                  <a:gd name="T13" fmla="*/ T12 w 21039"/>
                  <a:gd name="T14" fmla="+- 0 10803 281"/>
                  <a:gd name="T15" fmla="*/ 10803 h 21044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039" h="21044">
                    <a:moveTo>
                      <a:pt x="20871" y="1248"/>
                    </a:moveTo>
                    <a:cubicBezTo>
                      <a:pt x="20411" y="197"/>
                      <a:pt x="19177" y="-281"/>
                      <a:pt x="18112" y="169"/>
                    </a:cubicBezTo>
                    <a:cubicBezTo>
                      <a:pt x="18075" y="181"/>
                      <a:pt x="18050" y="214"/>
                      <a:pt x="18021" y="226"/>
                    </a:cubicBezTo>
                    <a:cubicBezTo>
                      <a:pt x="10159" y="3562"/>
                      <a:pt x="3583" y="9820"/>
                      <a:pt x="152" y="18220"/>
                    </a:cubicBezTo>
                    <a:lnTo>
                      <a:pt x="148" y="18220"/>
                    </a:lnTo>
                    <a:cubicBezTo>
                      <a:pt x="-278" y="19278"/>
                      <a:pt x="242" y="20473"/>
                      <a:pt x="1320" y="20896"/>
                    </a:cubicBezTo>
                    <a:cubicBezTo>
                      <a:pt x="2398" y="21318"/>
                      <a:pt x="3620" y="20803"/>
                      <a:pt x="4046" y="19749"/>
                    </a:cubicBezTo>
                    <a:lnTo>
                      <a:pt x="4051" y="19749"/>
                    </a:lnTo>
                    <a:cubicBezTo>
                      <a:pt x="7068" y="12356"/>
                      <a:pt x="12856" y="6858"/>
                      <a:pt x="19764" y="3956"/>
                    </a:cubicBezTo>
                    <a:cubicBezTo>
                      <a:pt x="20830" y="3506"/>
                      <a:pt x="21322" y="2298"/>
                      <a:pt x="20871" y="1248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5400" tIns="25400" rIns="25400" bIns="2540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865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8" name="AutoShape 14">
                <a:extLst>
                  <a:ext uri="{FF2B5EF4-FFF2-40B4-BE49-F238E27FC236}">
                    <a16:creationId xmlns:a16="http://schemas.microsoft.com/office/drawing/2014/main" id="{262AFF6B-B9BA-25AB-B4A4-D14A38560100}"/>
                  </a:ext>
                </a:extLst>
              </p:cNvPr>
              <p:cNvSpPr/>
              <p:nvPr/>
            </p:nvSpPr>
            <p:spPr bwMode="auto">
              <a:xfrm>
                <a:off x="9217819" y="4508500"/>
                <a:ext cx="103981" cy="105569"/>
              </a:xfrm>
              <a:custGeom>
                <a:avLst/>
                <a:gdLst>
                  <a:gd name="T0" fmla="+- 0 10797 198"/>
                  <a:gd name="T1" fmla="*/ T0 w 21199"/>
                  <a:gd name="T2" fmla="+- 0 10802 198"/>
                  <a:gd name="T3" fmla="*/ 10802 h 21208"/>
                  <a:gd name="T4" fmla="+- 0 10797 198"/>
                  <a:gd name="T5" fmla="*/ T4 w 21199"/>
                  <a:gd name="T6" fmla="+- 0 10802 198"/>
                  <a:gd name="T7" fmla="*/ 10802 h 21208"/>
                  <a:gd name="T8" fmla="+- 0 10797 198"/>
                  <a:gd name="T9" fmla="*/ T8 w 21199"/>
                  <a:gd name="T10" fmla="+- 0 10802 198"/>
                  <a:gd name="T11" fmla="*/ 10802 h 21208"/>
                  <a:gd name="T12" fmla="+- 0 10797 198"/>
                  <a:gd name="T13" fmla="*/ T12 w 21199"/>
                  <a:gd name="T14" fmla="+- 0 10802 198"/>
                  <a:gd name="T15" fmla="*/ 10802 h 21208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99" h="21208">
                    <a:moveTo>
                      <a:pt x="21077" y="880"/>
                    </a:moveTo>
                    <a:cubicBezTo>
                      <a:pt x="20753" y="142"/>
                      <a:pt x="19881" y="-198"/>
                      <a:pt x="19129" y="117"/>
                    </a:cubicBezTo>
                    <a:cubicBezTo>
                      <a:pt x="19097" y="131"/>
                      <a:pt x="19071" y="162"/>
                      <a:pt x="19039" y="179"/>
                    </a:cubicBezTo>
                    <a:cubicBezTo>
                      <a:pt x="10706" y="3707"/>
                      <a:pt x="3739" y="10322"/>
                      <a:pt x="106" y="19208"/>
                    </a:cubicBezTo>
                    <a:cubicBezTo>
                      <a:pt x="-198" y="19957"/>
                      <a:pt x="172" y="20803"/>
                      <a:pt x="934" y="21101"/>
                    </a:cubicBezTo>
                    <a:cubicBezTo>
                      <a:pt x="1689" y="21401"/>
                      <a:pt x="2552" y="21041"/>
                      <a:pt x="2859" y="20292"/>
                    </a:cubicBezTo>
                    <a:cubicBezTo>
                      <a:pt x="6206" y="12096"/>
                      <a:pt x="12625" y="6008"/>
                      <a:pt x="20301" y="2787"/>
                    </a:cubicBezTo>
                    <a:cubicBezTo>
                      <a:pt x="21051" y="2469"/>
                      <a:pt x="21402" y="1618"/>
                      <a:pt x="21077" y="88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5400" tIns="25400" rIns="25400" bIns="2540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865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9" name="AutoShape 15">
                <a:extLst>
                  <a:ext uri="{FF2B5EF4-FFF2-40B4-BE49-F238E27FC236}">
                    <a16:creationId xmlns:a16="http://schemas.microsoft.com/office/drawing/2014/main" id="{F42A0C2E-3E31-9925-3732-D0EF5D9EAB31}"/>
                  </a:ext>
                </a:extLst>
              </p:cNvPr>
              <p:cNvSpPr/>
              <p:nvPr/>
            </p:nvSpPr>
            <p:spPr bwMode="auto">
              <a:xfrm>
                <a:off x="9247188" y="4537075"/>
                <a:ext cx="88107" cy="90488"/>
              </a:xfrm>
              <a:custGeom>
                <a:avLst/>
                <a:gdLst>
                  <a:gd name="T0" fmla="+- 0 10796 232"/>
                  <a:gd name="T1" fmla="*/ T0 w 21129"/>
                  <a:gd name="T2" fmla="+- 0 10804 234"/>
                  <a:gd name="T3" fmla="*/ 10804 h 21141"/>
                  <a:gd name="T4" fmla="+- 0 10796 232"/>
                  <a:gd name="T5" fmla="*/ T4 w 21129"/>
                  <a:gd name="T6" fmla="+- 0 10804 234"/>
                  <a:gd name="T7" fmla="*/ 10804 h 21141"/>
                  <a:gd name="T8" fmla="+- 0 10796 232"/>
                  <a:gd name="T9" fmla="*/ T8 w 21129"/>
                  <a:gd name="T10" fmla="+- 0 10804 234"/>
                  <a:gd name="T11" fmla="*/ 10804 h 21141"/>
                  <a:gd name="T12" fmla="+- 0 10796 232"/>
                  <a:gd name="T13" fmla="*/ T12 w 21129"/>
                  <a:gd name="T14" fmla="+- 0 10804 234"/>
                  <a:gd name="T15" fmla="*/ 10804 h 2114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29" h="21141">
                    <a:moveTo>
                      <a:pt x="20075" y="3267"/>
                    </a:moveTo>
                    <a:cubicBezTo>
                      <a:pt x="20953" y="2898"/>
                      <a:pt x="21368" y="1899"/>
                      <a:pt x="20987" y="1030"/>
                    </a:cubicBezTo>
                    <a:cubicBezTo>
                      <a:pt x="20611" y="168"/>
                      <a:pt x="19589" y="-234"/>
                      <a:pt x="18707" y="138"/>
                    </a:cubicBezTo>
                    <a:cubicBezTo>
                      <a:pt x="18670" y="152"/>
                      <a:pt x="18649" y="185"/>
                      <a:pt x="18615" y="198"/>
                    </a:cubicBezTo>
                    <a:cubicBezTo>
                      <a:pt x="10481" y="3647"/>
                      <a:pt x="3673" y="10118"/>
                      <a:pt x="124" y="18802"/>
                    </a:cubicBezTo>
                    <a:cubicBezTo>
                      <a:pt x="-232" y="19678"/>
                      <a:pt x="205" y="20666"/>
                      <a:pt x="1094" y="21019"/>
                    </a:cubicBezTo>
                    <a:cubicBezTo>
                      <a:pt x="1983" y="21366"/>
                      <a:pt x="2991" y="20946"/>
                      <a:pt x="3354" y="20071"/>
                    </a:cubicBezTo>
                    <a:cubicBezTo>
                      <a:pt x="6561" y="12205"/>
                      <a:pt x="12717" y="6360"/>
                      <a:pt x="20075" y="3274"/>
                    </a:cubicBezTo>
                    <a:cubicBezTo>
                      <a:pt x="20075" y="3274"/>
                      <a:pt x="20075" y="3267"/>
                      <a:pt x="20075" y="3267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5400" tIns="25400" rIns="25400" bIns="2540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865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14" name="Group 131">
              <a:extLst>
                <a:ext uri="{FF2B5EF4-FFF2-40B4-BE49-F238E27FC236}">
                  <a16:creationId xmlns:a16="http://schemas.microsoft.com/office/drawing/2014/main" id="{AB61FFB7-F1C4-D729-EFFB-F178BDF78C7E}"/>
                </a:ext>
              </a:extLst>
            </p:cNvPr>
            <p:cNvGrpSpPr/>
            <p:nvPr/>
          </p:nvGrpSpPr>
          <p:grpSpPr>
            <a:xfrm>
              <a:off x="5971868" y="2724050"/>
              <a:ext cx="417494" cy="405362"/>
              <a:chOff x="8216107" y="4449763"/>
              <a:chExt cx="464344" cy="450850"/>
            </a:xfrm>
            <a:solidFill>
              <a:schemeClr val="tx2"/>
            </a:solidFill>
          </p:grpSpPr>
          <p:sp>
            <p:nvSpPr>
              <p:cNvPr id="39" name="AutoShape 16">
                <a:extLst>
                  <a:ext uri="{FF2B5EF4-FFF2-40B4-BE49-F238E27FC236}">
                    <a16:creationId xmlns:a16="http://schemas.microsoft.com/office/drawing/2014/main" id="{D8ABDE0A-954B-8CB5-0EEB-B308AAF61333}"/>
                  </a:ext>
                </a:extLst>
              </p:cNvPr>
              <p:cNvSpPr/>
              <p:nvPr/>
            </p:nvSpPr>
            <p:spPr bwMode="auto">
              <a:xfrm>
                <a:off x="8448675" y="4696619"/>
                <a:ext cx="57944" cy="5873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0"/>
                    </a:moveTo>
                    <a:cubicBezTo>
                      <a:pt x="4838" y="0"/>
                      <a:pt x="0" y="4841"/>
                      <a:pt x="0" y="10800"/>
                    </a:cubicBezTo>
                    <a:cubicBezTo>
                      <a:pt x="0" y="16758"/>
                      <a:pt x="4838" y="21599"/>
                      <a:pt x="10800" y="21599"/>
                    </a:cubicBezTo>
                    <a:cubicBezTo>
                      <a:pt x="16761" y="21599"/>
                      <a:pt x="21600" y="16758"/>
                      <a:pt x="21600" y="10800"/>
                    </a:cubicBezTo>
                    <a:cubicBezTo>
                      <a:pt x="21600" y="4841"/>
                      <a:pt x="16761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5400" tIns="25400" rIns="25400" bIns="2540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2000">
                  <a:solidFill>
                    <a:schemeClr val="tx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40" name="AutoShape 17">
                <a:extLst>
                  <a:ext uri="{FF2B5EF4-FFF2-40B4-BE49-F238E27FC236}">
                    <a16:creationId xmlns:a16="http://schemas.microsoft.com/office/drawing/2014/main" id="{CDB7888E-08A7-4D15-6332-5EFF16723EDA}"/>
                  </a:ext>
                </a:extLst>
              </p:cNvPr>
              <p:cNvSpPr/>
              <p:nvPr/>
            </p:nvSpPr>
            <p:spPr bwMode="auto">
              <a:xfrm>
                <a:off x="8216107" y="4449763"/>
                <a:ext cx="464344" cy="450850"/>
              </a:xfrm>
              <a:custGeom>
                <a:avLst/>
                <a:gdLst>
                  <a:gd name="T0" fmla="*/ 10473 w 20946"/>
                  <a:gd name="T1" fmla="*/ 10800 h 21600"/>
                  <a:gd name="T2" fmla="*/ 10473 w 20946"/>
                  <a:gd name="T3" fmla="*/ 10800 h 21600"/>
                  <a:gd name="T4" fmla="*/ 10473 w 20946"/>
                  <a:gd name="T5" fmla="*/ 10800 h 21600"/>
                  <a:gd name="T6" fmla="*/ 10473 w 20946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946" h="21600">
                    <a:moveTo>
                      <a:pt x="18509" y="15329"/>
                    </a:moveTo>
                    <a:lnTo>
                      <a:pt x="11782" y="15329"/>
                    </a:lnTo>
                    <a:cubicBezTo>
                      <a:pt x="10699" y="15329"/>
                      <a:pt x="9818" y="14391"/>
                      <a:pt x="9818" y="13238"/>
                    </a:cubicBezTo>
                    <a:cubicBezTo>
                      <a:pt x="9818" y="12086"/>
                      <a:pt x="10699" y="11148"/>
                      <a:pt x="11782" y="11148"/>
                    </a:cubicBezTo>
                    <a:lnTo>
                      <a:pt x="17673" y="11148"/>
                    </a:lnTo>
                    <a:cubicBezTo>
                      <a:pt x="18077" y="11142"/>
                      <a:pt x="18477" y="10934"/>
                      <a:pt x="18721" y="10588"/>
                    </a:cubicBezTo>
                    <a:cubicBezTo>
                      <a:pt x="18789" y="10491"/>
                      <a:pt x="18842" y="10381"/>
                      <a:pt x="18885" y="10267"/>
                    </a:cubicBezTo>
                    <a:cubicBezTo>
                      <a:pt x="18890" y="10251"/>
                      <a:pt x="18901" y="10239"/>
                      <a:pt x="18906" y="10224"/>
                    </a:cubicBezTo>
                    <a:cubicBezTo>
                      <a:pt x="19377" y="10880"/>
                      <a:pt x="19636" y="11686"/>
                      <a:pt x="19636" y="12541"/>
                    </a:cubicBezTo>
                    <a:cubicBezTo>
                      <a:pt x="19636" y="13613"/>
                      <a:pt x="19230" y="14607"/>
                      <a:pt x="18509" y="15329"/>
                    </a:cubicBezTo>
                    <a:moveTo>
                      <a:pt x="17673" y="17767"/>
                    </a:moveTo>
                    <a:cubicBezTo>
                      <a:pt x="17673" y="19114"/>
                      <a:pt x="16647" y="20206"/>
                      <a:pt x="15382" y="20206"/>
                    </a:cubicBezTo>
                    <a:lnTo>
                      <a:pt x="3600" y="20206"/>
                    </a:lnTo>
                    <a:cubicBezTo>
                      <a:pt x="2334" y="20206"/>
                      <a:pt x="1309" y="19114"/>
                      <a:pt x="1309" y="17767"/>
                    </a:cubicBezTo>
                    <a:lnTo>
                      <a:pt x="1309" y="6786"/>
                    </a:lnTo>
                    <a:cubicBezTo>
                      <a:pt x="1931" y="7334"/>
                      <a:pt x="2730" y="7664"/>
                      <a:pt x="3600" y="7664"/>
                    </a:cubicBezTo>
                    <a:lnTo>
                      <a:pt x="14400" y="7664"/>
                    </a:lnTo>
                    <a:lnTo>
                      <a:pt x="17018" y="7664"/>
                    </a:lnTo>
                    <a:cubicBezTo>
                      <a:pt x="17379" y="7664"/>
                      <a:pt x="17673" y="7976"/>
                      <a:pt x="17673" y="8361"/>
                    </a:cubicBezTo>
                    <a:lnTo>
                      <a:pt x="17673" y="9754"/>
                    </a:lnTo>
                    <a:lnTo>
                      <a:pt x="11782" y="9754"/>
                    </a:lnTo>
                    <a:cubicBezTo>
                      <a:pt x="9974" y="9754"/>
                      <a:pt x="8509" y="11314"/>
                      <a:pt x="8509" y="13238"/>
                    </a:cubicBezTo>
                    <a:cubicBezTo>
                      <a:pt x="8509" y="15163"/>
                      <a:pt x="9974" y="16722"/>
                      <a:pt x="11782" y="16722"/>
                    </a:cubicBezTo>
                    <a:lnTo>
                      <a:pt x="17673" y="16722"/>
                    </a:lnTo>
                    <a:cubicBezTo>
                      <a:pt x="17673" y="16722"/>
                      <a:pt x="17673" y="17767"/>
                      <a:pt x="17673" y="17767"/>
                    </a:cubicBezTo>
                    <a:close/>
                    <a:moveTo>
                      <a:pt x="16363" y="5574"/>
                    </a:moveTo>
                    <a:lnTo>
                      <a:pt x="16363" y="6270"/>
                    </a:lnTo>
                    <a:lnTo>
                      <a:pt x="14400" y="6270"/>
                    </a:lnTo>
                    <a:lnTo>
                      <a:pt x="3600" y="6270"/>
                    </a:lnTo>
                    <a:cubicBezTo>
                      <a:pt x="3246" y="6270"/>
                      <a:pt x="2916" y="6179"/>
                      <a:pt x="2617" y="6027"/>
                    </a:cubicBezTo>
                    <a:lnTo>
                      <a:pt x="2617" y="5574"/>
                    </a:lnTo>
                    <a:cubicBezTo>
                      <a:pt x="2617" y="5574"/>
                      <a:pt x="16363" y="5574"/>
                      <a:pt x="16363" y="5574"/>
                    </a:cubicBezTo>
                    <a:close/>
                    <a:moveTo>
                      <a:pt x="16363" y="4877"/>
                    </a:moveTo>
                    <a:lnTo>
                      <a:pt x="2617" y="4877"/>
                    </a:lnTo>
                    <a:lnTo>
                      <a:pt x="2617" y="4180"/>
                    </a:lnTo>
                    <a:lnTo>
                      <a:pt x="16363" y="4180"/>
                    </a:lnTo>
                    <a:cubicBezTo>
                      <a:pt x="16363" y="4180"/>
                      <a:pt x="16363" y="4877"/>
                      <a:pt x="16363" y="4877"/>
                    </a:cubicBezTo>
                    <a:close/>
                    <a:moveTo>
                      <a:pt x="16363" y="3483"/>
                    </a:moveTo>
                    <a:lnTo>
                      <a:pt x="2617" y="3483"/>
                    </a:lnTo>
                    <a:lnTo>
                      <a:pt x="2617" y="2787"/>
                    </a:lnTo>
                    <a:lnTo>
                      <a:pt x="16363" y="2787"/>
                    </a:lnTo>
                    <a:cubicBezTo>
                      <a:pt x="16363" y="2787"/>
                      <a:pt x="16363" y="3483"/>
                      <a:pt x="16363" y="3483"/>
                    </a:cubicBezTo>
                    <a:close/>
                    <a:moveTo>
                      <a:pt x="3600" y="1393"/>
                    </a:moveTo>
                    <a:lnTo>
                      <a:pt x="14400" y="1393"/>
                    </a:lnTo>
                    <a:lnTo>
                      <a:pt x="17018" y="1393"/>
                    </a:lnTo>
                    <a:cubicBezTo>
                      <a:pt x="17379" y="1393"/>
                      <a:pt x="17673" y="1705"/>
                      <a:pt x="17673" y="2090"/>
                    </a:cubicBezTo>
                    <a:lnTo>
                      <a:pt x="17673" y="3832"/>
                    </a:lnTo>
                    <a:lnTo>
                      <a:pt x="17673" y="4180"/>
                    </a:lnTo>
                    <a:lnTo>
                      <a:pt x="17673" y="6398"/>
                    </a:lnTo>
                    <a:cubicBezTo>
                      <a:pt x="17466" y="6321"/>
                      <a:pt x="17249" y="6270"/>
                      <a:pt x="17018" y="6270"/>
                    </a:cubicBezTo>
                    <a:lnTo>
                      <a:pt x="17018" y="5574"/>
                    </a:lnTo>
                    <a:lnTo>
                      <a:pt x="17018" y="4180"/>
                    </a:lnTo>
                    <a:lnTo>
                      <a:pt x="17018" y="2787"/>
                    </a:lnTo>
                    <a:cubicBezTo>
                      <a:pt x="17018" y="2401"/>
                      <a:pt x="16724" y="2090"/>
                      <a:pt x="16363" y="2090"/>
                    </a:cubicBezTo>
                    <a:lnTo>
                      <a:pt x="2617" y="2090"/>
                    </a:lnTo>
                    <a:cubicBezTo>
                      <a:pt x="2256" y="2090"/>
                      <a:pt x="1963" y="2401"/>
                      <a:pt x="1963" y="2787"/>
                    </a:cubicBezTo>
                    <a:lnTo>
                      <a:pt x="1963" y="4180"/>
                    </a:lnTo>
                    <a:lnTo>
                      <a:pt x="1963" y="5534"/>
                    </a:lnTo>
                    <a:cubicBezTo>
                      <a:pt x="1559" y="5094"/>
                      <a:pt x="1309" y="4495"/>
                      <a:pt x="1309" y="3832"/>
                    </a:cubicBezTo>
                    <a:cubicBezTo>
                      <a:pt x="1309" y="2485"/>
                      <a:pt x="2334" y="1393"/>
                      <a:pt x="3600" y="1393"/>
                    </a:cubicBezTo>
                    <a:moveTo>
                      <a:pt x="18983" y="8361"/>
                    </a:moveTo>
                    <a:lnTo>
                      <a:pt x="18982" y="8361"/>
                    </a:lnTo>
                    <a:lnTo>
                      <a:pt x="18982" y="4180"/>
                    </a:lnTo>
                    <a:lnTo>
                      <a:pt x="18982" y="3832"/>
                    </a:lnTo>
                    <a:lnTo>
                      <a:pt x="18982" y="2090"/>
                    </a:lnTo>
                    <a:cubicBezTo>
                      <a:pt x="18982" y="935"/>
                      <a:pt x="18102" y="0"/>
                      <a:pt x="17018" y="0"/>
                    </a:cubicBezTo>
                    <a:lnTo>
                      <a:pt x="14400" y="0"/>
                    </a:lnTo>
                    <a:lnTo>
                      <a:pt x="3600" y="0"/>
                    </a:lnTo>
                    <a:cubicBezTo>
                      <a:pt x="1614" y="0"/>
                      <a:pt x="0" y="1719"/>
                      <a:pt x="0" y="3832"/>
                    </a:cubicBezTo>
                    <a:lnTo>
                      <a:pt x="0" y="17767"/>
                    </a:lnTo>
                    <a:cubicBezTo>
                      <a:pt x="0" y="19880"/>
                      <a:pt x="1614" y="21600"/>
                      <a:pt x="3600" y="21600"/>
                    </a:cubicBezTo>
                    <a:lnTo>
                      <a:pt x="15382" y="21600"/>
                    </a:lnTo>
                    <a:cubicBezTo>
                      <a:pt x="17366" y="21600"/>
                      <a:pt x="18982" y="19880"/>
                      <a:pt x="18982" y="17767"/>
                    </a:cubicBezTo>
                    <a:lnTo>
                      <a:pt x="18982" y="16722"/>
                    </a:lnTo>
                    <a:lnTo>
                      <a:pt x="18983" y="16722"/>
                    </a:lnTo>
                    <a:cubicBezTo>
                      <a:pt x="21600" y="14631"/>
                      <a:pt x="21600" y="10452"/>
                      <a:pt x="18983" y="8361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5400" tIns="25400" rIns="25400" bIns="2540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2000">
                  <a:solidFill>
                    <a:schemeClr val="tx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</p:grpSp>
        <p:grpSp>
          <p:nvGrpSpPr>
            <p:cNvPr id="15" name="Group 134">
              <a:extLst>
                <a:ext uri="{FF2B5EF4-FFF2-40B4-BE49-F238E27FC236}">
                  <a16:creationId xmlns:a16="http://schemas.microsoft.com/office/drawing/2014/main" id="{3B0DED22-243F-D252-B911-5C10CB06DE0D}"/>
                </a:ext>
              </a:extLst>
            </p:cNvPr>
            <p:cNvGrpSpPr/>
            <p:nvPr/>
          </p:nvGrpSpPr>
          <p:grpSpPr>
            <a:xfrm>
              <a:off x="5104730" y="4072266"/>
              <a:ext cx="418208" cy="351837"/>
              <a:chOff x="5368132" y="2625725"/>
              <a:chExt cx="465138" cy="391319"/>
            </a:xfrm>
            <a:solidFill>
              <a:schemeClr val="bg2"/>
            </a:solidFill>
          </p:grpSpPr>
          <p:sp>
            <p:nvSpPr>
              <p:cNvPr id="35" name="AutoShape 120">
                <a:extLst>
                  <a:ext uri="{FF2B5EF4-FFF2-40B4-BE49-F238E27FC236}">
                    <a16:creationId xmlns:a16="http://schemas.microsoft.com/office/drawing/2014/main" id="{95009EFF-6826-7979-5302-4158CEDCCEB3}"/>
                  </a:ext>
                </a:extLst>
              </p:cNvPr>
              <p:cNvSpPr/>
              <p:nvPr/>
            </p:nvSpPr>
            <p:spPr bwMode="auto">
              <a:xfrm>
                <a:off x="5484813" y="2727325"/>
                <a:ext cx="231775" cy="23177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6948" y="16070"/>
                    </a:moveTo>
                    <a:cubicBezTo>
                      <a:pt x="14037" y="19468"/>
                      <a:pt x="8925" y="19859"/>
                      <a:pt x="5529" y="16948"/>
                    </a:cubicBezTo>
                    <a:cubicBezTo>
                      <a:pt x="2130" y="14038"/>
                      <a:pt x="1740" y="8924"/>
                      <a:pt x="4651" y="5527"/>
                    </a:cubicBezTo>
                    <a:cubicBezTo>
                      <a:pt x="7559" y="2131"/>
                      <a:pt x="12674" y="1740"/>
                      <a:pt x="16070" y="4650"/>
                    </a:cubicBezTo>
                    <a:cubicBezTo>
                      <a:pt x="19466" y="7560"/>
                      <a:pt x="19859" y="12673"/>
                      <a:pt x="16948" y="16070"/>
                    </a:cubicBezTo>
                    <a:moveTo>
                      <a:pt x="10800" y="0"/>
                    </a:moveTo>
                    <a:cubicBezTo>
                      <a:pt x="4833" y="0"/>
                      <a:pt x="0" y="4834"/>
                      <a:pt x="0" y="10800"/>
                    </a:cubicBezTo>
                    <a:cubicBezTo>
                      <a:pt x="0" y="16765"/>
                      <a:pt x="4833" y="21599"/>
                      <a:pt x="10800" y="21599"/>
                    </a:cubicBezTo>
                    <a:cubicBezTo>
                      <a:pt x="16764" y="21599"/>
                      <a:pt x="21600" y="16765"/>
                      <a:pt x="21600" y="10800"/>
                    </a:cubicBezTo>
                    <a:cubicBezTo>
                      <a:pt x="21600" y="4834"/>
                      <a:pt x="16764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5400" tIns="25400" rIns="25400" bIns="2540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2000">
                  <a:solidFill>
                    <a:schemeClr val="tx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37" name="AutoShape 121">
                <a:extLst>
                  <a:ext uri="{FF2B5EF4-FFF2-40B4-BE49-F238E27FC236}">
                    <a16:creationId xmlns:a16="http://schemas.microsoft.com/office/drawing/2014/main" id="{8E60C4BD-C73F-0442-2619-F20CA70BFE3B}"/>
                  </a:ext>
                </a:extLst>
              </p:cNvPr>
              <p:cNvSpPr/>
              <p:nvPr/>
            </p:nvSpPr>
            <p:spPr bwMode="auto">
              <a:xfrm>
                <a:off x="5542757" y="2785269"/>
                <a:ext cx="65088" cy="650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200" y="0"/>
                    </a:moveTo>
                    <a:cubicBezTo>
                      <a:pt x="8596" y="0"/>
                      <a:pt x="0" y="8596"/>
                      <a:pt x="0" y="19195"/>
                    </a:cubicBezTo>
                    <a:lnTo>
                      <a:pt x="0" y="19199"/>
                    </a:lnTo>
                    <a:cubicBezTo>
                      <a:pt x="0" y="20524"/>
                      <a:pt x="1068" y="21599"/>
                      <a:pt x="2400" y="21599"/>
                    </a:cubicBezTo>
                    <a:cubicBezTo>
                      <a:pt x="3721" y="21599"/>
                      <a:pt x="4800" y="20524"/>
                      <a:pt x="4800" y="19199"/>
                    </a:cubicBezTo>
                    <a:lnTo>
                      <a:pt x="4800" y="19195"/>
                    </a:lnTo>
                    <a:cubicBezTo>
                      <a:pt x="4800" y="11247"/>
                      <a:pt x="11240" y="4799"/>
                      <a:pt x="19200" y="4799"/>
                    </a:cubicBezTo>
                    <a:cubicBezTo>
                      <a:pt x="20521" y="4799"/>
                      <a:pt x="21600" y="3724"/>
                      <a:pt x="21600" y="2399"/>
                    </a:cubicBezTo>
                    <a:cubicBezTo>
                      <a:pt x="21600" y="1075"/>
                      <a:pt x="20521" y="0"/>
                      <a:pt x="192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5400" tIns="25400" rIns="25400" bIns="2540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2000">
                  <a:solidFill>
                    <a:schemeClr val="tx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38" name="AutoShape 122">
                <a:extLst>
                  <a:ext uri="{FF2B5EF4-FFF2-40B4-BE49-F238E27FC236}">
                    <a16:creationId xmlns:a16="http://schemas.microsoft.com/office/drawing/2014/main" id="{F6FFCD45-FEA9-4D1B-1DBF-420B0733FED0}"/>
                  </a:ext>
                </a:extLst>
              </p:cNvPr>
              <p:cNvSpPr/>
              <p:nvPr/>
            </p:nvSpPr>
            <p:spPr bwMode="auto">
              <a:xfrm>
                <a:off x="5368132" y="2625725"/>
                <a:ext cx="465138" cy="39131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49" y="19199"/>
                    </a:moveTo>
                    <a:cubicBezTo>
                      <a:pt x="20249" y="19642"/>
                      <a:pt x="19948" y="19999"/>
                      <a:pt x="19575" y="19999"/>
                    </a:cubicBezTo>
                    <a:lnTo>
                      <a:pt x="2024" y="19999"/>
                    </a:lnTo>
                    <a:cubicBezTo>
                      <a:pt x="1651" y="19999"/>
                      <a:pt x="1349" y="19642"/>
                      <a:pt x="1349" y="19199"/>
                    </a:cubicBezTo>
                    <a:lnTo>
                      <a:pt x="1349" y="7200"/>
                    </a:lnTo>
                    <a:cubicBezTo>
                      <a:pt x="1349" y="6809"/>
                      <a:pt x="1588" y="6475"/>
                      <a:pt x="1914" y="6411"/>
                    </a:cubicBezTo>
                    <a:lnTo>
                      <a:pt x="5588" y="5684"/>
                    </a:lnTo>
                    <a:lnTo>
                      <a:pt x="6797" y="2103"/>
                    </a:lnTo>
                    <a:cubicBezTo>
                      <a:pt x="6900" y="1799"/>
                      <a:pt x="7148" y="1600"/>
                      <a:pt x="7424" y="1600"/>
                    </a:cubicBezTo>
                    <a:lnTo>
                      <a:pt x="14174" y="1600"/>
                    </a:lnTo>
                    <a:cubicBezTo>
                      <a:pt x="14450" y="1600"/>
                      <a:pt x="14698" y="1799"/>
                      <a:pt x="14801" y="2103"/>
                    </a:cubicBezTo>
                    <a:lnTo>
                      <a:pt x="16010" y="5684"/>
                    </a:lnTo>
                    <a:lnTo>
                      <a:pt x="19685" y="6411"/>
                    </a:lnTo>
                    <a:cubicBezTo>
                      <a:pt x="20011" y="6475"/>
                      <a:pt x="20249" y="6809"/>
                      <a:pt x="20249" y="7200"/>
                    </a:cubicBezTo>
                    <a:cubicBezTo>
                      <a:pt x="20249" y="7200"/>
                      <a:pt x="20249" y="19199"/>
                      <a:pt x="20249" y="19199"/>
                    </a:cubicBezTo>
                    <a:close/>
                    <a:moveTo>
                      <a:pt x="19907" y="4832"/>
                    </a:moveTo>
                    <a:lnTo>
                      <a:pt x="16981" y="4254"/>
                    </a:lnTo>
                    <a:lnTo>
                      <a:pt x="16054" y="1507"/>
                    </a:lnTo>
                    <a:cubicBezTo>
                      <a:pt x="15745" y="591"/>
                      <a:pt x="15006" y="0"/>
                      <a:pt x="14174" y="0"/>
                    </a:cubicBezTo>
                    <a:lnTo>
                      <a:pt x="7424" y="0"/>
                    </a:lnTo>
                    <a:cubicBezTo>
                      <a:pt x="6593" y="0"/>
                      <a:pt x="5854" y="591"/>
                      <a:pt x="5543" y="1509"/>
                    </a:cubicBezTo>
                    <a:lnTo>
                      <a:pt x="4618" y="4254"/>
                    </a:lnTo>
                    <a:lnTo>
                      <a:pt x="1692" y="4832"/>
                    </a:lnTo>
                    <a:cubicBezTo>
                      <a:pt x="711" y="5025"/>
                      <a:pt x="0" y="6020"/>
                      <a:pt x="0" y="7200"/>
                    </a:cubicBezTo>
                    <a:lnTo>
                      <a:pt x="0" y="19199"/>
                    </a:lnTo>
                    <a:cubicBezTo>
                      <a:pt x="0" y="20523"/>
                      <a:pt x="908" y="21600"/>
                      <a:pt x="2024" y="21600"/>
                    </a:cubicBezTo>
                    <a:lnTo>
                      <a:pt x="19575" y="21600"/>
                    </a:lnTo>
                    <a:cubicBezTo>
                      <a:pt x="20691" y="21600"/>
                      <a:pt x="21600" y="20523"/>
                      <a:pt x="21600" y="19199"/>
                    </a:cubicBezTo>
                    <a:lnTo>
                      <a:pt x="21600" y="7200"/>
                    </a:lnTo>
                    <a:cubicBezTo>
                      <a:pt x="21600" y="6020"/>
                      <a:pt x="20888" y="5025"/>
                      <a:pt x="19907" y="4832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5400" tIns="25400" rIns="25400" bIns="2540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2000">
                  <a:solidFill>
                    <a:schemeClr val="tx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</p:grpSp>
        <p:grpSp>
          <p:nvGrpSpPr>
            <p:cNvPr id="16" name="Group 138">
              <a:extLst>
                <a:ext uri="{FF2B5EF4-FFF2-40B4-BE49-F238E27FC236}">
                  <a16:creationId xmlns:a16="http://schemas.microsoft.com/office/drawing/2014/main" id="{3D04A838-C059-5525-A05E-61591C997CD1}"/>
                </a:ext>
              </a:extLst>
            </p:cNvPr>
            <p:cNvGrpSpPr/>
            <p:nvPr/>
          </p:nvGrpSpPr>
          <p:grpSpPr>
            <a:xfrm>
              <a:off x="3613677" y="3918874"/>
              <a:ext cx="417494" cy="417494"/>
              <a:chOff x="4439444" y="2582069"/>
              <a:chExt cx="464344" cy="464344"/>
            </a:xfrm>
            <a:solidFill>
              <a:schemeClr val="tx2"/>
            </a:solidFill>
          </p:grpSpPr>
          <p:sp>
            <p:nvSpPr>
              <p:cNvPr id="31" name="AutoShape 123">
                <a:extLst>
                  <a:ext uri="{FF2B5EF4-FFF2-40B4-BE49-F238E27FC236}">
                    <a16:creationId xmlns:a16="http://schemas.microsoft.com/office/drawing/2014/main" id="{424720F7-2D7C-1593-BA6E-3A3FC12300D5}"/>
                  </a:ext>
                </a:extLst>
              </p:cNvPr>
              <p:cNvSpPr/>
              <p:nvPr/>
            </p:nvSpPr>
            <p:spPr bwMode="auto">
              <a:xfrm>
                <a:off x="4439444" y="2582069"/>
                <a:ext cx="464344" cy="46434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8180" y="12132"/>
                    </a:moveTo>
                    <a:cubicBezTo>
                      <a:pt x="17710" y="12226"/>
                      <a:pt x="17327" y="12561"/>
                      <a:pt x="17170" y="13012"/>
                    </a:cubicBezTo>
                    <a:cubicBezTo>
                      <a:pt x="17083" y="13261"/>
                      <a:pt x="16981" y="13503"/>
                      <a:pt x="16868" y="13738"/>
                    </a:cubicBezTo>
                    <a:cubicBezTo>
                      <a:pt x="16658" y="14169"/>
                      <a:pt x="16694" y="14677"/>
                      <a:pt x="16959" y="15075"/>
                    </a:cubicBezTo>
                    <a:lnTo>
                      <a:pt x="18131" y="16833"/>
                    </a:lnTo>
                    <a:lnTo>
                      <a:pt x="16832" y="18132"/>
                    </a:lnTo>
                    <a:lnTo>
                      <a:pt x="15075" y="16960"/>
                    </a:lnTo>
                    <a:cubicBezTo>
                      <a:pt x="14850" y="16810"/>
                      <a:pt x="14589" y="16733"/>
                      <a:pt x="14326" y="16733"/>
                    </a:cubicBezTo>
                    <a:cubicBezTo>
                      <a:pt x="14126" y="16733"/>
                      <a:pt x="13924" y="16778"/>
                      <a:pt x="13738" y="16868"/>
                    </a:cubicBezTo>
                    <a:cubicBezTo>
                      <a:pt x="13504" y="16981"/>
                      <a:pt x="13262" y="17083"/>
                      <a:pt x="13012" y="17170"/>
                    </a:cubicBezTo>
                    <a:cubicBezTo>
                      <a:pt x="12561" y="17327"/>
                      <a:pt x="12226" y="17712"/>
                      <a:pt x="12133" y="18180"/>
                    </a:cubicBezTo>
                    <a:lnTo>
                      <a:pt x="11717" y="20249"/>
                    </a:lnTo>
                    <a:lnTo>
                      <a:pt x="9881" y="20249"/>
                    </a:lnTo>
                    <a:lnTo>
                      <a:pt x="9467" y="18180"/>
                    </a:lnTo>
                    <a:cubicBezTo>
                      <a:pt x="9373" y="17712"/>
                      <a:pt x="9039" y="17327"/>
                      <a:pt x="8588" y="17170"/>
                    </a:cubicBezTo>
                    <a:cubicBezTo>
                      <a:pt x="8339" y="17083"/>
                      <a:pt x="8096" y="16983"/>
                      <a:pt x="7861" y="16869"/>
                    </a:cubicBezTo>
                    <a:cubicBezTo>
                      <a:pt x="7675" y="16778"/>
                      <a:pt x="7474" y="16733"/>
                      <a:pt x="7273" y="16733"/>
                    </a:cubicBezTo>
                    <a:cubicBezTo>
                      <a:pt x="7011" y="16733"/>
                      <a:pt x="6750" y="16810"/>
                      <a:pt x="6525" y="16960"/>
                    </a:cubicBezTo>
                    <a:lnTo>
                      <a:pt x="4767" y="18132"/>
                    </a:lnTo>
                    <a:lnTo>
                      <a:pt x="3468" y="16833"/>
                    </a:lnTo>
                    <a:lnTo>
                      <a:pt x="4639" y="15075"/>
                    </a:lnTo>
                    <a:cubicBezTo>
                      <a:pt x="4904" y="14677"/>
                      <a:pt x="4939" y="14169"/>
                      <a:pt x="4732" y="13738"/>
                    </a:cubicBezTo>
                    <a:cubicBezTo>
                      <a:pt x="4618" y="13504"/>
                      <a:pt x="4516" y="13263"/>
                      <a:pt x="4429" y="13013"/>
                    </a:cubicBezTo>
                    <a:cubicBezTo>
                      <a:pt x="4273" y="12561"/>
                      <a:pt x="3888" y="12227"/>
                      <a:pt x="3419" y="12133"/>
                    </a:cubicBezTo>
                    <a:lnTo>
                      <a:pt x="1350" y="11718"/>
                    </a:lnTo>
                    <a:lnTo>
                      <a:pt x="1349" y="9882"/>
                    </a:lnTo>
                    <a:lnTo>
                      <a:pt x="3419" y="9468"/>
                    </a:lnTo>
                    <a:cubicBezTo>
                      <a:pt x="3888" y="9374"/>
                      <a:pt x="4273" y="9039"/>
                      <a:pt x="4429" y="8588"/>
                    </a:cubicBezTo>
                    <a:cubicBezTo>
                      <a:pt x="4516" y="8338"/>
                      <a:pt x="4617" y="8096"/>
                      <a:pt x="4731" y="7862"/>
                    </a:cubicBezTo>
                    <a:cubicBezTo>
                      <a:pt x="4940" y="7431"/>
                      <a:pt x="4905" y="6923"/>
                      <a:pt x="4639" y="6524"/>
                    </a:cubicBezTo>
                    <a:lnTo>
                      <a:pt x="3468" y="4767"/>
                    </a:lnTo>
                    <a:lnTo>
                      <a:pt x="4767" y="3468"/>
                    </a:lnTo>
                    <a:lnTo>
                      <a:pt x="6525" y="4639"/>
                    </a:lnTo>
                    <a:cubicBezTo>
                      <a:pt x="6750" y="4790"/>
                      <a:pt x="7011" y="4866"/>
                      <a:pt x="7273" y="4866"/>
                    </a:cubicBezTo>
                    <a:cubicBezTo>
                      <a:pt x="7474" y="4866"/>
                      <a:pt x="7674" y="4822"/>
                      <a:pt x="7861" y="4732"/>
                    </a:cubicBezTo>
                    <a:cubicBezTo>
                      <a:pt x="8095" y="4619"/>
                      <a:pt x="8337" y="4517"/>
                      <a:pt x="8586" y="4430"/>
                    </a:cubicBezTo>
                    <a:cubicBezTo>
                      <a:pt x="9039" y="4272"/>
                      <a:pt x="9373" y="3888"/>
                      <a:pt x="9467" y="3420"/>
                    </a:cubicBezTo>
                    <a:lnTo>
                      <a:pt x="9881" y="1350"/>
                    </a:lnTo>
                    <a:lnTo>
                      <a:pt x="11717" y="1350"/>
                    </a:lnTo>
                    <a:lnTo>
                      <a:pt x="12131" y="3420"/>
                    </a:lnTo>
                    <a:cubicBezTo>
                      <a:pt x="12225" y="3888"/>
                      <a:pt x="12560" y="4272"/>
                      <a:pt x="13012" y="4430"/>
                    </a:cubicBezTo>
                    <a:cubicBezTo>
                      <a:pt x="13261" y="4517"/>
                      <a:pt x="13502" y="4617"/>
                      <a:pt x="13737" y="4731"/>
                    </a:cubicBezTo>
                    <a:cubicBezTo>
                      <a:pt x="13924" y="4822"/>
                      <a:pt x="14125" y="4866"/>
                      <a:pt x="14326" y="4866"/>
                    </a:cubicBezTo>
                    <a:cubicBezTo>
                      <a:pt x="14589" y="4866"/>
                      <a:pt x="14850" y="4790"/>
                      <a:pt x="15075" y="4639"/>
                    </a:cubicBezTo>
                    <a:lnTo>
                      <a:pt x="16832" y="3468"/>
                    </a:lnTo>
                    <a:lnTo>
                      <a:pt x="18131" y="4767"/>
                    </a:lnTo>
                    <a:lnTo>
                      <a:pt x="16959" y="6524"/>
                    </a:lnTo>
                    <a:cubicBezTo>
                      <a:pt x="16694" y="6923"/>
                      <a:pt x="16660" y="7431"/>
                      <a:pt x="16867" y="7861"/>
                    </a:cubicBezTo>
                    <a:cubicBezTo>
                      <a:pt x="16980" y="8096"/>
                      <a:pt x="17083" y="8337"/>
                      <a:pt x="17170" y="8587"/>
                    </a:cubicBezTo>
                    <a:cubicBezTo>
                      <a:pt x="17327" y="9039"/>
                      <a:pt x="17710" y="9373"/>
                      <a:pt x="18180" y="9467"/>
                    </a:cubicBezTo>
                    <a:lnTo>
                      <a:pt x="20248" y="9882"/>
                    </a:lnTo>
                    <a:lnTo>
                      <a:pt x="20250" y="11718"/>
                    </a:lnTo>
                    <a:cubicBezTo>
                      <a:pt x="20250" y="11718"/>
                      <a:pt x="18180" y="12132"/>
                      <a:pt x="18180" y="12132"/>
                    </a:cubicBezTo>
                    <a:close/>
                    <a:moveTo>
                      <a:pt x="20513" y="8558"/>
                    </a:moveTo>
                    <a:lnTo>
                      <a:pt x="18445" y="8143"/>
                    </a:lnTo>
                    <a:cubicBezTo>
                      <a:pt x="18341" y="7844"/>
                      <a:pt x="18218" y="7554"/>
                      <a:pt x="18082" y="7273"/>
                    </a:cubicBezTo>
                    <a:lnTo>
                      <a:pt x="19254" y="5516"/>
                    </a:lnTo>
                    <a:cubicBezTo>
                      <a:pt x="19611" y="4980"/>
                      <a:pt x="19540" y="4268"/>
                      <a:pt x="19085" y="3813"/>
                    </a:cubicBezTo>
                    <a:lnTo>
                      <a:pt x="17787" y="2514"/>
                    </a:lnTo>
                    <a:cubicBezTo>
                      <a:pt x="17526" y="2253"/>
                      <a:pt x="17181" y="2118"/>
                      <a:pt x="16831" y="2118"/>
                    </a:cubicBezTo>
                    <a:cubicBezTo>
                      <a:pt x="16573" y="2118"/>
                      <a:pt x="16312" y="2193"/>
                      <a:pt x="16084" y="2345"/>
                    </a:cubicBezTo>
                    <a:lnTo>
                      <a:pt x="14326" y="3516"/>
                    </a:lnTo>
                    <a:cubicBezTo>
                      <a:pt x="14044" y="3380"/>
                      <a:pt x="13754" y="3258"/>
                      <a:pt x="13455" y="3155"/>
                    </a:cubicBezTo>
                    <a:lnTo>
                      <a:pt x="13041" y="1085"/>
                    </a:lnTo>
                    <a:cubicBezTo>
                      <a:pt x="12916" y="454"/>
                      <a:pt x="12361" y="0"/>
                      <a:pt x="11717" y="0"/>
                    </a:cubicBezTo>
                    <a:lnTo>
                      <a:pt x="9881" y="0"/>
                    </a:lnTo>
                    <a:cubicBezTo>
                      <a:pt x="9238" y="0"/>
                      <a:pt x="8684" y="454"/>
                      <a:pt x="8557" y="1085"/>
                    </a:cubicBezTo>
                    <a:lnTo>
                      <a:pt x="8143" y="3155"/>
                    </a:lnTo>
                    <a:cubicBezTo>
                      <a:pt x="7843" y="3258"/>
                      <a:pt x="7554" y="3381"/>
                      <a:pt x="7273" y="3516"/>
                    </a:cubicBezTo>
                    <a:lnTo>
                      <a:pt x="5516" y="2345"/>
                    </a:lnTo>
                    <a:cubicBezTo>
                      <a:pt x="5287" y="2193"/>
                      <a:pt x="5026" y="2118"/>
                      <a:pt x="4767" y="2118"/>
                    </a:cubicBezTo>
                    <a:cubicBezTo>
                      <a:pt x="4419" y="2118"/>
                      <a:pt x="4073" y="2253"/>
                      <a:pt x="3812" y="2514"/>
                    </a:cubicBezTo>
                    <a:lnTo>
                      <a:pt x="2514" y="3813"/>
                    </a:lnTo>
                    <a:cubicBezTo>
                      <a:pt x="2059" y="4268"/>
                      <a:pt x="1988" y="4980"/>
                      <a:pt x="2345" y="5516"/>
                    </a:cubicBezTo>
                    <a:lnTo>
                      <a:pt x="3516" y="7273"/>
                    </a:lnTo>
                    <a:cubicBezTo>
                      <a:pt x="3380" y="7555"/>
                      <a:pt x="3258" y="7844"/>
                      <a:pt x="3154" y="8144"/>
                    </a:cubicBezTo>
                    <a:lnTo>
                      <a:pt x="1085" y="8558"/>
                    </a:lnTo>
                    <a:cubicBezTo>
                      <a:pt x="454" y="8684"/>
                      <a:pt x="0" y="9238"/>
                      <a:pt x="0" y="9882"/>
                    </a:cubicBezTo>
                    <a:lnTo>
                      <a:pt x="0" y="11718"/>
                    </a:lnTo>
                    <a:cubicBezTo>
                      <a:pt x="0" y="12361"/>
                      <a:pt x="454" y="12916"/>
                      <a:pt x="1085" y="13042"/>
                    </a:cubicBezTo>
                    <a:lnTo>
                      <a:pt x="3154" y="13456"/>
                    </a:lnTo>
                    <a:cubicBezTo>
                      <a:pt x="3258" y="13755"/>
                      <a:pt x="3380" y="14046"/>
                      <a:pt x="3516" y="14326"/>
                    </a:cubicBezTo>
                    <a:lnTo>
                      <a:pt x="2345" y="16083"/>
                    </a:lnTo>
                    <a:cubicBezTo>
                      <a:pt x="1988" y="16619"/>
                      <a:pt x="2059" y="17332"/>
                      <a:pt x="2514" y="17787"/>
                    </a:cubicBezTo>
                    <a:lnTo>
                      <a:pt x="3812" y="19086"/>
                    </a:lnTo>
                    <a:cubicBezTo>
                      <a:pt x="4073" y="19346"/>
                      <a:pt x="4419" y="19482"/>
                      <a:pt x="4767" y="19482"/>
                    </a:cubicBezTo>
                    <a:cubicBezTo>
                      <a:pt x="5026" y="19482"/>
                      <a:pt x="5287" y="19406"/>
                      <a:pt x="5516" y="19254"/>
                    </a:cubicBezTo>
                    <a:lnTo>
                      <a:pt x="7273" y="18083"/>
                    </a:lnTo>
                    <a:cubicBezTo>
                      <a:pt x="7554" y="18220"/>
                      <a:pt x="7843" y="18341"/>
                      <a:pt x="8143" y="18445"/>
                    </a:cubicBezTo>
                    <a:lnTo>
                      <a:pt x="8557" y="20514"/>
                    </a:lnTo>
                    <a:cubicBezTo>
                      <a:pt x="8684" y="21146"/>
                      <a:pt x="9238" y="21599"/>
                      <a:pt x="9881" y="21599"/>
                    </a:cubicBezTo>
                    <a:lnTo>
                      <a:pt x="11717" y="21599"/>
                    </a:lnTo>
                    <a:cubicBezTo>
                      <a:pt x="12361" y="21599"/>
                      <a:pt x="12916" y="21146"/>
                      <a:pt x="13041" y="20514"/>
                    </a:cubicBezTo>
                    <a:lnTo>
                      <a:pt x="13456" y="18445"/>
                    </a:lnTo>
                    <a:cubicBezTo>
                      <a:pt x="13755" y="18341"/>
                      <a:pt x="14046" y="18219"/>
                      <a:pt x="14326" y="18083"/>
                    </a:cubicBezTo>
                    <a:lnTo>
                      <a:pt x="16084" y="19254"/>
                    </a:lnTo>
                    <a:cubicBezTo>
                      <a:pt x="16312" y="19406"/>
                      <a:pt x="16573" y="19482"/>
                      <a:pt x="16831" y="19482"/>
                    </a:cubicBezTo>
                    <a:cubicBezTo>
                      <a:pt x="17181" y="19482"/>
                      <a:pt x="17526" y="19346"/>
                      <a:pt x="17787" y="19086"/>
                    </a:cubicBezTo>
                    <a:lnTo>
                      <a:pt x="19085" y="17787"/>
                    </a:lnTo>
                    <a:cubicBezTo>
                      <a:pt x="19540" y="17332"/>
                      <a:pt x="19611" y="16619"/>
                      <a:pt x="19254" y="16083"/>
                    </a:cubicBezTo>
                    <a:lnTo>
                      <a:pt x="18082" y="14326"/>
                    </a:lnTo>
                    <a:cubicBezTo>
                      <a:pt x="18219" y="14045"/>
                      <a:pt x="18341" y="13755"/>
                      <a:pt x="18445" y="13456"/>
                    </a:cubicBezTo>
                    <a:lnTo>
                      <a:pt x="20513" y="13042"/>
                    </a:lnTo>
                    <a:cubicBezTo>
                      <a:pt x="21145" y="12916"/>
                      <a:pt x="21599" y="12361"/>
                      <a:pt x="21599" y="11718"/>
                    </a:cubicBezTo>
                    <a:lnTo>
                      <a:pt x="21599" y="9882"/>
                    </a:lnTo>
                    <a:cubicBezTo>
                      <a:pt x="21599" y="9238"/>
                      <a:pt x="21145" y="8684"/>
                      <a:pt x="20513" y="8558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5400" tIns="25400" rIns="25400" bIns="2540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865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2" name="AutoShape 124">
                <a:extLst>
                  <a:ext uri="{FF2B5EF4-FFF2-40B4-BE49-F238E27FC236}">
                    <a16:creationId xmlns:a16="http://schemas.microsoft.com/office/drawing/2014/main" id="{BDD16CC1-80CD-9DD9-E5C7-EF37D1566466}"/>
                  </a:ext>
                </a:extLst>
              </p:cNvPr>
              <p:cNvSpPr/>
              <p:nvPr/>
            </p:nvSpPr>
            <p:spPr bwMode="auto">
              <a:xfrm>
                <a:off x="4570413" y="2712244"/>
                <a:ext cx="203200" cy="203200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20250"/>
                    </a:moveTo>
                    <a:cubicBezTo>
                      <a:pt x="5580" y="20250"/>
                      <a:pt x="1350" y="16017"/>
                      <a:pt x="1350" y="10800"/>
                    </a:cubicBezTo>
                    <a:cubicBezTo>
                      <a:pt x="1350" y="5582"/>
                      <a:pt x="5580" y="1349"/>
                      <a:pt x="10800" y="1349"/>
                    </a:cubicBezTo>
                    <a:cubicBezTo>
                      <a:pt x="16016" y="1349"/>
                      <a:pt x="20250" y="5582"/>
                      <a:pt x="20250" y="10800"/>
                    </a:cubicBezTo>
                    <a:cubicBezTo>
                      <a:pt x="20250" y="16017"/>
                      <a:pt x="16016" y="20250"/>
                      <a:pt x="10800" y="20250"/>
                    </a:cubicBezTo>
                    <a:moveTo>
                      <a:pt x="10800" y="0"/>
                    </a:moveTo>
                    <a:cubicBezTo>
                      <a:pt x="4836" y="0"/>
                      <a:pt x="0" y="4836"/>
                      <a:pt x="0" y="10800"/>
                    </a:cubicBezTo>
                    <a:cubicBezTo>
                      <a:pt x="0" y="16763"/>
                      <a:pt x="4836" y="21600"/>
                      <a:pt x="10800" y="21600"/>
                    </a:cubicBezTo>
                    <a:cubicBezTo>
                      <a:pt x="16763" y="21600"/>
                      <a:pt x="21599" y="16763"/>
                      <a:pt x="21599" y="10800"/>
                    </a:cubicBezTo>
                    <a:cubicBezTo>
                      <a:pt x="21599" y="4836"/>
                      <a:pt x="16763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5400" tIns="25400" rIns="25400" bIns="2540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865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3" name="AutoShape 125">
                <a:extLst>
                  <a:ext uri="{FF2B5EF4-FFF2-40B4-BE49-F238E27FC236}">
                    <a16:creationId xmlns:a16="http://schemas.microsoft.com/office/drawing/2014/main" id="{3150AF80-C674-00E6-9FC5-81F77A2E0639}"/>
                  </a:ext>
                </a:extLst>
              </p:cNvPr>
              <p:cNvSpPr/>
              <p:nvPr/>
            </p:nvSpPr>
            <p:spPr bwMode="auto">
              <a:xfrm>
                <a:off x="4613275" y="2755900"/>
                <a:ext cx="116682" cy="116682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18900"/>
                    </a:moveTo>
                    <a:cubicBezTo>
                      <a:pt x="6328" y="18900"/>
                      <a:pt x="2699" y="15271"/>
                      <a:pt x="2699" y="10800"/>
                    </a:cubicBezTo>
                    <a:cubicBezTo>
                      <a:pt x="2699" y="6329"/>
                      <a:pt x="6328" y="2700"/>
                      <a:pt x="10800" y="2700"/>
                    </a:cubicBezTo>
                    <a:cubicBezTo>
                      <a:pt x="15271" y="2700"/>
                      <a:pt x="18899" y="6329"/>
                      <a:pt x="18899" y="10800"/>
                    </a:cubicBezTo>
                    <a:cubicBezTo>
                      <a:pt x="18899" y="15271"/>
                      <a:pt x="15271" y="18900"/>
                      <a:pt x="10800" y="18900"/>
                    </a:cubicBezTo>
                    <a:moveTo>
                      <a:pt x="10800" y="0"/>
                    </a:moveTo>
                    <a:cubicBezTo>
                      <a:pt x="4830" y="0"/>
                      <a:pt x="0" y="4833"/>
                      <a:pt x="0" y="10800"/>
                    </a:cubicBezTo>
                    <a:cubicBezTo>
                      <a:pt x="0" y="16766"/>
                      <a:pt x="4830" y="21599"/>
                      <a:pt x="10800" y="21599"/>
                    </a:cubicBezTo>
                    <a:cubicBezTo>
                      <a:pt x="16764" y="21599"/>
                      <a:pt x="21600" y="16766"/>
                      <a:pt x="21600" y="10800"/>
                    </a:cubicBezTo>
                    <a:cubicBezTo>
                      <a:pt x="21600" y="4833"/>
                      <a:pt x="16764" y="0"/>
                      <a:pt x="10800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5400" tIns="25400" rIns="25400" bIns="2540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865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17" name="Group 142">
              <a:extLst>
                <a:ext uri="{FF2B5EF4-FFF2-40B4-BE49-F238E27FC236}">
                  <a16:creationId xmlns:a16="http://schemas.microsoft.com/office/drawing/2014/main" id="{E8BE34A6-2D2F-1377-42C5-35E59BE5CE89}"/>
                </a:ext>
              </a:extLst>
            </p:cNvPr>
            <p:cNvGrpSpPr/>
            <p:nvPr/>
          </p:nvGrpSpPr>
          <p:grpSpPr>
            <a:xfrm>
              <a:off x="2918494" y="2646273"/>
              <a:ext cx="417494" cy="417494"/>
              <a:chOff x="4439444" y="1652588"/>
              <a:chExt cx="464344" cy="464344"/>
            </a:xfrm>
            <a:solidFill>
              <a:schemeClr val="bg2"/>
            </a:solidFill>
          </p:grpSpPr>
          <p:sp>
            <p:nvSpPr>
              <p:cNvPr id="28" name="AutoShape 136">
                <a:extLst>
                  <a:ext uri="{FF2B5EF4-FFF2-40B4-BE49-F238E27FC236}">
                    <a16:creationId xmlns:a16="http://schemas.microsoft.com/office/drawing/2014/main" id="{F3401DF3-C480-6149-31D2-9B7BDCBCA513}"/>
                  </a:ext>
                </a:extLst>
              </p:cNvPr>
              <p:cNvSpPr/>
              <p:nvPr/>
            </p:nvSpPr>
            <p:spPr bwMode="auto">
              <a:xfrm>
                <a:off x="4686300" y="1710532"/>
                <a:ext cx="152400" cy="152400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538" y="20579"/>
                    </a:moveTo>
                    <a:lnTo>
                      <a:pt x="19542" y="20579"/>
                    </a:lnTo>
                    <a:cubicBezTo>
                      <a:pt x="19546" y="21142"/>
                      <a:pt x="20004" y="21600"/>
                      <a:pt x="20571" y="21600"/>
                    </a:cubicBezTo>
                    <a:cubicBezTo>
                      <a:pt x="21137" y="21600"/>
                      <a:pt x="21599" y="21138"/>
                      <a:pt x="21599" y="20571"/>
                    </a:cubicBezTo>
                    <a:cubicBezTo>
                      <a:pt x="21599" y="20565"/>
                      <a:pt x="21595" y="20561"/>
                      <a:pt x="21595" y="20555"/>
                    </a:cubicBezTo>
                    <a:cubicBezTo>
                      <a:pt x="21583" y="9221"/>
                      <a:pt x="12411" y="41"/>
                      <a:pt x="1080" y="12"/>
                    </a:cubicBezTo>
                    <a:cubicBezTo>
                      <a:pt x="1064" y="10"/>
                      <a:pt x="1048" y="0"/>
                      <a:pt x="1028" y="0"/>
                    </a:cubicBezTo>
                    <a:cubicBezTo>
                      <a:pt x="458" y="0"/>
                      <a:pt x="0" y="461"/>
                      <a:pt x="0" y="1028"/>
                    </a:cubicBezTo>
                    <a:cubicBezTo>
                      <a:pt x="0" y="1594"/>
                      <a:pt x="458" y="2055"/>
                      <a:pt x="1024" y="2057"/>
                    </a:cubicBezTo>
                    <a:lnTo>
                      <a:pt x="1024" y="2065"/>
                    </a:lnTo>
                    <a:cubicBezTo>
                      <a:pt x="11233" y="2065"/>
                      <a:pt x="19538" y="10370"/>
                      <a:pt x="19538" y="20579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5400" tIns="25400" rIns="25400" bIns="2540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865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9" name="AutoShape 137">
                <a:extLst>
                  <a:ext uri="{FF2B5EF4-FFF2-40B4-BE49-F238E27FC236}">
                    <a16:creationId xmlns:a16="http://schemas.microsoft.com/office/drawing/2014/main" id="{679BACAD-8067-64E6-3E3B-8C7419123CE4}"/>
                  </a:ext>
                </a:extLst>
              </p:cNvPr>
              <p:cNvSpPr/>
              <p:nvPr/>
            </p:nvSpPr>
            <p:spPr bwMode="auto">
              <a:xfrm>
                <a:off x="4439444" y="1652588"/>
                <a:ext cx="464344" cy="464344"/>
              </a:xfrm>
              <a:custGeom>
                <a:avLst/>
                <a:gdLst>
                  <a:gd name="T0" fmla="+- 0 10819 195"/>
                  <a:gd name="T1" fmla="*/ T0 w 21248"/>
                  <a:gd name="T2" fmla="*/ 10800 h 21600"/>
                  <a:gd name="T3" fmla="+- 0 10819 195"/>
                  <a:gd name="T4" fmla="*/ T3 w 21248"/>
                  <a:gd name="T5" fmla="*/ 10800 h 21600"/>
                  <a:gd name="T6" fmla="+- 0 10819 195"/>
                  <a:gd name="T7" fmla="*/ T6 w 21248"/>
                  <a:gd name="T8" fmla="*/ 10800 h 21600"/>
                  <a:gd name="T9" fmla="+- 0 10819 195"/>
                  <a:gd name="T10" fmla="*/ T9 w 21248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248" h="21600">
                    <a:moveTo>
                      <a:pt x="19868" y="17133"/>
                    </a:moveTo>
                    <a:cubicBezTo>
                      <a:pt x="19766" y="17386"/>
                      <a:pt x="19525" y="17549"/>
                      <a:pt x="19255" y="17549"/>
                    </a:cubicBezTo>
                    <a:lnTo>
                      <a:pt x="19058" y="17549"/>
                    </a:lnTo>
                    <a:lnTo>
                      <a:pt x="3983" y="2226"/>
                    </a:lnTo>
                    <a:lnTo>
                      <a:pt x="3983" y="2025"/>
                    </a:lnTo>
                    <a:cubicBezTo>
                      <a:pt x="3983" y="1750"/>
                      <a:pt x="4144" y="1506"/>
                      <a:pt x="4393" y="1401"/>
                    </a:cubicBezTo>
                    <a:cubicBezTo>
                      <a:pt x="4475" y="1367"/>
                      <a:pt x="4560" y="1350"/>
                      <a:pt x="4647" y="1350"/>
                    </a:cubicBezTo>
                    <a:cubicBezTo>
                      <a:pt x="4824" y="1350"/>
                      <a:pt x="4991" y="1420"/>
                      <a:pt x="5116" y="1547"/>
                    </a:cubicBezTo>
                    <a:lnTo>
                      <a:pt x="19724" y="16397"/>
                    </a:lnTo>
                    <a:cubicBezTo>
                      <a:pt x="19915" y="16591"/>
                      <a:pt x="19972" y="16880"/>
                      <a:pt x="19868" y="17133"/>
                    </a:cubicBezTo>
                    <a:moveTo>
                      <a:pt x="10121" y="17549"/>
                    </a:moveTo>
                    <a:cubicBezTo>
                      <a:pt x="10017" y="17549"/>
                      <a:pt x="9922" y="17586"/>
                      <a:pt x="9824" y="17609"/>
                    </a:cubicBezTo>
                    <a:lnTo>
                      <a:pt x="3923" y="11612"/>
                    </a:lnTo>
                    <a:cubicBezTo>
                      <a:pt x="3946" y="11512"/>
                      <a:pt x="3982" y="11415"/>
                      <a:pt x="3982" y="11311"/>
                    </a:cubicBezTo>
                    <a:lnTo>
                      <a:pt x="3983" y="3180"/>
                    </a:lnTo>
                    <a:lnTo>
                      <a:pt x="18119" y="17549"/>
                    </a:lnTo>
                    <a:cubicBezTo>
                      <a:pt x="18119" y="17549"/>
                      <a:pt x="10121" y="17549"/>
                      <a:pt x="10121" y="17549"/>
                    </a:cubicBezTo>
                    <a:close/>
                    <a:moveTo>
                      <a:pt x="9182" y="17945"/>
                    </a:moveTo>
                    <a:lnTo>
                      <a:pt x="7109" y="20052"/>
                    </a:lnTo>
                    <a:cubicBezTo>
                      <a:pt x="6939" y="20224"/>
                      <a:pt x="6742" y="20249"/>
                      <a:pt x="6640" y="20249"/>
                    </a:cubicBezTo>
                    <a:cubicBezTo>
                      <a:pt x="6537" y="20249"/>
                      <a:pt x="6339" y="20224"/>
                      <a:pt x="6170" y="20052"/>
                    </a:cubicBezTo>
                    <a:lnTo>
                      <a:pt x="1522" y="15327"/>
                    </a:lnTo>
                    <a:cubicBezTo>
                      <a:pt x="1352" y="15154"/>
                      <a:pt x="1327" y="14953"/>
                      <a:pt x="1327" y="14850"/>
                    </a:cubicBezTo>
                    <a:cubicBezTo>
                      <a:pt x="1327" y="14745"/>
                      <a:pt x="1352" y="14544"/>
                      <a:pt x="1522" y="14373"/>
                    </a:cubicBezTo>
                    <a:lnTo>
                      <a:pt x="3593" y="12266"/>
                    </a:lnTo>
                    <a:cubicBezTo>
                      <a:pt x="3599" y="12260"/>
                      <a:pt x="3601" y="12251"/>
                      <a:pt x="3607" y="12245"/>
                    </a:cubicBezTo>
                    <a:lnTo>
                      <a:pt x="9202" y="17932"/>
                    </a:lnTo>
                    <a:cubicBezTo>
                      <a:pt x="9196" y="17937"/>
                      <a:pt x="9187" y="17939"/>
                      <a:pt x="9182" y="17945"/>
                    </a:cubicBezTo>
                    <a:moveTo>
                      <a:pt x="6056" y="593"/>
                    </a:moveTo>
                    <a:cubicBezTo>
                      <a:pt x="5675" y="205"/>
                      <a:pt x="5165" y="0"/>
                      <a:pt x="4647" y="0"/>
                    </a:cubicBezTo>
                    <a:cubicBezTo>
                      <a:pt x="4390" y="0"/>
                      <a:pt x="4132" y="49"/>
                      <a:pt x="3885" y="154"/>
                    </a:cubicBezTo>
                    <a:cubicBezTo>
                      <a:pt x="3141" y="467"/>
                      <a:pt x="2655" y="1205"/>
                      <a:pt x="2655" y="2025"/>
                    </a:cubicBezTo>
                    <a:lnTo>
                      <a:pt x="2654" y="11311"/>
                    </a:lnTo>
                    <a:lnTo>
                      <a:pt x="583" y="13418"/>
                    </a:lnTo>
                    <a:cubicBezTo>
                      <a:pt x="-195" y="14208"/>
                      <a:pt x="-195" y="15491"/>
                      <a:pt x="583" y="16281"/>
                    </a:cubicBezTo>
                    <a:lnTo>
                      <a:pt x="5231" y="21006"/>
                    </a:lnTo>
                    <a:cubicBezTo>
                      <a:pt x="5620" y="21402"/>
                      <a:pt x="6131" y="21599"/>
                      <a:pt x="6640" y="21599"/>
                    </a:cubicBezTo>
                    <a:cubicBezTo>
                      <a:pt x="7150" y="21599"/>
                      <a:pt x="7659" y="21402"/>
                      <a:pt x="8048" y="21006"/>
                    </a:cubicBezTo>
                    <a:lnTo>
                      <a:pt x="10121" y="18900"/>
                    </a:lnTo>
                    <a:lnTo>
                      <a:pt x="19255" y="18900"/>
                    </a:lnTo>
                    <a:cubicBezTo>
                      <a:pt x="20062" y="18900"/>
                      <a:pt x="20788" y="18407"/>
                      <a:pt x="21095" y="17650"/>
                    </a:cubicBezTo>
                    <a:cubicBezTo>
                      <a:pt x="21405" y="16893"/>
                      <a:pt x="21234" y="16022"/>
                      <a:pt x="20663" y="15443"/>
                    </a:cubicBezTo>
                    <a:cubicBezTo>
                      <a:pt x="20663" y="15443"/>
                      <a:pt x="6056" y="593"/>
                      <a:pt x="6056" y="593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5400" tIns="25400" rIns="25400" bIns="2540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865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0" name="AutoShape 138">
                <a:extLst>
                  <a:ext uri="{FF2B5EF4-FFF2-40B4-BE49-F238E27FC236}">
                    <a16:creationId xmlns:a16="http://schemas.microsoft.com/office/drawing/2014/main" id="{F0CCEF94-CF8B-C161-C8C2-19AEA2ED77EB}"/>
                  </a:ext>
                </a:extLst>
              </p:cNvPr>
              <p:cNvSpPr/>
              <p:nvPr/>
            </p:nvSpPr>
            <p:spPr bwMode="auto">
              <a:xfrm>
                <a:off x="4686300" y="1652588"/>
                <a:ext cx="217488" cy="2174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437" y="2880"/>
                    </a:moveTo>
                    <a:lnTo>
                      <a:pt x="1437" y="2885"/>
                    </a:lnTo>
                    <a:cubicBezTo>
                      <a:pt x="10965" y="2885"/>
                      <a:pt x="18717" y="10637"/>
                      <a:pt x="18717" y="20165"/>
                    </a:cubicBezTo>
                    <a:lnTo>
                      <a:pt x="18720" y="20165"/>
                    </a:lnTo>
                    <a:cubicBezTo>
                      <a:pt x="18722" y="20959"/>
                      <a:pt x="19366" y="21600"/>
                      <a:pt x="20160" y="21600"/>
                    </a:cubicBezTo>
                    <a:cubicBezTo>
                      <a:pt x="20955" y="21600"/>
                      <a:pt x="21599" y="20956"/>
                      <a:pt x="21599" y="20160"/>
                    </a:cubicBezTo>
                    <a:cubicBezTo>
                      <a:pt x="21599" y="20155"/>
                      <a:pt x="21597" y="20152"/>
                      <a:pt x="21597" y="20148"/>
                    </a:cubicBezTo>
                    <a:cubicBezTo>
                      <a:pt x="21588" y="9034"/>
                      <a:pt x="12588" y="28"/>
                      <a:pt x="1476" y="8"/>
                    </a:cubicBezTo>
                    <a:cubicBezTo>
                      <a:pt x="1465" y="7"/>
                      <a:pt x="1454" y="0"/>
                      <a:pt x="1440" y="0"/>
                    </a:cubicBezTo>
                    <a:cubicBezTo>
                      <a:pt x="644" y="0"/>
                      <a:pt x="0" y="644"/>
                      <a:pt x="0" y="1440"/>
                    </a:cubicBezTo>
                    <a:cubicBezTo>
                      <a:pt x="0" y="2234"/>
                      <a:pt x="644" y="2878"/>
                      <a:pt x="1437" y="288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5400" tIns="25400" rIns="25400" bIns="2540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865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18" name="Group 146">
              <a:extLst>
                <a:ext uri="{FF2B5EF4-FFF2-40B4-BE49-F238E27FC236}">
                  <a16:creationId xmlns:a16="http://schemas.microsoft.com/office/drawing/2014/main" id="{3B5B117D-E505-5888-6912-3A9437DDD98A}"/>
                </a:ext>
              </a:extLst>
            </p:cNvPr>
            <p:cNvGrpSpPr/>
            <p:nvPr/>
          </p:nvGrpSpPr>
          <p:grpSpPr>
            <a:xfrm>
              <a:off x="3768545" y="1369668"/>
              <a:ext cx="417494" cy="326145"/>
              <a:chOff x="2581275" y="1710532"/>
              <a:chExt cx="464344" cy="362744"/>
            </a:xfrm>
            <a:solidFill>
              <a:schemeClr val="tx2"/>
            </a:solidFill>
          </p:grpSpPr>
          <p:sp>
            <p:nvSpPr>
              <p:cNvPr id="21" name="AutoShape 140">
                <a:extLst>
                  <a:ext uri="{FF2B5EF4-FFF2-40B4-BE49-F238E27FC236}">
                    <a16:creationId xmlns:a16="http://schemas.microsoft.com/office/drawing/2014/main" id="{E37266C1-9CD8-3337-6416-6BEBFAC3BA2B}"/>
                  </a:ext>
                </a:extLst>
              </p:cNvPr>
              <p:cNvSpPr/>
              <p:nvPr/>
            </p:nvSpPr>
            <p:spPr bwMode="auto">
              <a:xfrm>
                <a:off x="2639219" y="1768475"/>
                <a:ext cx="290513" cy="235744"/>
              </a:xfrm>
              <a:custGeom>
                <a:avLst/>
                <a:gdLst>
                  <a:gd name="T0" fmla="+- 0 10800 376"/>
                  <a:gd name="T1" fmla="*/ T0 w 20848"/>
                  <a:gd name="T2" fmla="*/ 10800 h 21600"/>
                  <a:gd name="T3" fmla="+- 0 10800 376"/>
                  <a:gd name="T4" fmla="*/ T3 w 20848"/>
                  <a:gd name="T5" fmla="*/ 10800 h 21600"/>
                  <a:gd name="T6" fmla="+- 0 10800 376"/>
                  <a:gd name="T7" fmla="*/ T6 w 20848"/>
                  <a:gd name="T8" fmla="*/ 10800 h 21600"/>
                  <a:gd name="T9" fmla="+- 0 10800 376"/>
                  <a:gd name="T10" fmla="*/ T9 w 20848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0848" h="21600">
                    <a:moveTo>
                      <a:pt x="18728" y="19178"/>
                    </a:moveTo>
                    <a:cubicBezTo>
                      <a:pt x="13191" y="20631"/>
                      <a:pt x="7654" y="20631"/>
                      <a:pt x="2118" y="19178"/>
                    </a:cubicBezTo>
                    <a:cubicBezTo>
                      <a:pt x="678" y="13592"/>
                      <a:pt x="678" y="8008"/>
                      <a:pt x="2118" y="2421"/>
                    </a:cubicBezTo>
                    <a:cubicBezTo>
                      <a:pt x="7654" y="968"/>
                      <a:pt x="13191" y="968"/>
                      <a:pt x="18728" y="2421"/>
                    </a:cubicBezTo>
                    <a:cubicBezTo>
                      <a:pt x="20168" y="8008"/>
                      <a:pt x="20168" y="13592"/>
                      <a:pt x="18728" y="19178"/>
                    </a:cubicBezTo>
                    <a:moveTo>
                      <a:pt x="18938" y="1116"/>
                    </a:moveTo>
                    <a:cubicBezTo>
                      <a:pt x="16114" y="375"/>
                      <a:pt x="13249" y="0"/>
                      <a:pt x="10423" y="0"/>
                    </a:cubicBezTo>
                    <a:cubicBezTo>
                      <a:pt x="7597" y="0"/>
                      <a:pt x="4732" y="375"/>
                      <a:pt x="1908" y="1116"/>
                    </a:cubicBezTo>
                    <a:cubicBezTo>
                      <a:pt x="1543" y="1213"/>
                      <a:pt x="1244" y="1552"/>
                      <a:pt x="1127" y="2004"/>
                    </a:cubicBezTo>
                    <a:cubicBezTo>
                      <a:pt x="-376" y="7841"/>
                      <a:pt x="-376" y="13759"/>
                      <a:pt x="1127" y="19593"/>
                    </a:cubicBezTo>
                    <a:cubicBezTo>
                      <a:pt x="1244" y="20047"/>
                      <a:pt x="1543" y="20386"/>
                      <a:pt x="1908" y="20482"/>
                    </a:cubicBezTo>
                    <a:cubicBezTo>
                      <a:pt x="4732" y="21224"/>
                      <a:pt x="7597" y="21600"/>
                      <a:pt x="10423" y="21600"/>
                    </a:cubicBezTo>
                    <a:cubicBezTo>
                      <a:pt x="13249" y="21600"/>
                      <a:pt x="16114" y="21224"/>
                      <a:pt x="18938" y="20482"/>
                    </a:cubicBezTo>
                    <a:cubicBezTo>
                      <a:pt x="19303" y="20386"/>
                      <a:pt x="19602" y="20047"/>
                      <a:pt x="19719" y="19593"/>
                    </a:cubicBezTo>
                    <a:cubicBezTo>
                      <a:pt x="21223" y="13759"/>
                      <a:pt x="21223" y="7841"/>
                      <a:pt x="19719" y="2004"/>
                    </a:cubicBezTo>
                    <a:cubicBezTo>
                      <a:pt x="19602" y="1552"/>
                      <a:pt x="19303" y="1213"/>
                      <a:pt x="18938" y="1116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5400" tIns="25400" rIns="25400" bIns="2540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2000">
                  <a:solidFill>
                    <a:schemeClr val="tx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22" name="AutoShape 141">
                <a:extLst>
                  <a:ext uri="{FF2B5EF4-FFF2-40B4-BE49-F238E27FC236}">
                    <a16:creationId xmlns:a16="http://schemas.microsoft.com/office/drawing/2014/main" id="{A3EBDCB7-6BC6-37C4-1CFA-94C46757064D}"/>
                  </a:ext>
                </a:extLst>
              </p:cNvPr>
              <p:cNvSpPr/>
              <p:nvPr/>
            </p:nvSpPr>
            <p:spPr bwMode="auto">
              <a:xfrm>
                <a:off x="2581275" y="1710532"/>
                <a:ext cx="464344" cy="362744"/>
              </a:xfrm>
              <a:custGeom>
                <a:avLst/>
                <a:gdLst>
                  <a:gd name="T0" fmla="+- 0 10800 252"/>
                  <a:gd name="T1" fmla="*/ T0 w 21096"/>
                  <a:gd name="T2" fmla="*/ 10800 h 21600"/>
                  <a:gd name="T3" fmla="+- 0 10800 252"/>
                  <a:gd name="T4" fmla="*/ T3 w 21096"/>
                  <a:gd name="T5" fmla="*/ 10800 h 21600"/>
                  <a:gd name="T6" fmla="+- 0 10800 252"/>
                  <a:gd name="T7" fmla="*/ T6 w 21096"/>
                  <a:gd name="T8" fmla="*/ 10800 h 21600"/>
                  <a:gd name="T9" fmla="+- 0 10800 252"/>
                  <a:gd name="T10" fmla="*/ T9 w 21096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096" h="21600">
                    <a:moveTo>
                      <a:pt x="19056" y="18331"/>
                    </a:moveTo>
                    <a:cubicBezTo>
                      <a:pt x="13383" y="19233"/>
                      <a:pt x="7711" y="19233"/>
                      <a:pt x="2038" y="18331"/>
                    </a:cubicBezTo>
                    <a:cubicBezTo>
                      <a:pt x="1074" y="13022"/>
                      <a:pt x="1074" y="7713"/>
                      <a:pt x="2038" y="2404"/>
                    </a:cubicBezTo>
                    <a:cubicBezTo>
                      <a:pt x="7711" y="1502"/>
                      <a:pt x="13383" y="1502"/>
                      <a:pt x="19056" y="2404"/>
                    </a:cubicBezTo>
                    <a:cubicBezTo>
                      <a:pt x="20021" y="7713"/>
                      <a:pt x="20021" y="13022"/>
                      <a:pt x="19056" y="18331"/>
                    </a:cubicBezTo>
                    <a:moveTo>
                      <a:pt x="20338" y="2005"/>
                    </a:moveTo>
                    <a:cubicBezTo>
                      <a:pt x="20211" y="1301"/>
                      <a:pt x="19762" y="776"/>
                      <a:pt x="19215" y="689"/>
                    </a:cubicBezTo>
                    <a:cubicBezTo>
                      <a:pt x="16339" y="232"/>
                      <a:pt x="13423" y="0"/>
                      <a:pt x="10547" y="0"/>
                    </a:cubicBezTo>
                    <a:cubicBezTo>
                      <a:pt x="7671" y="0"/>
                      <a:pt x="4755" y="232"/>
                      <a:pt x="1879" y="689"/>
                    </a:cubicBezTo>
                    <a:cubicBezTo>
                      <a:pt x="1332" y="776"/>
                      <a:pt x="883" y="1301"/>
                      <a:pt x="756" y="2005"/>
                    </a:cubicBezTo>
                    <a:cubicBezTo>
                      <a:pt x="-252" y="7553"/>
                      <a:pt x="-252" y="13181"/>
                      <a:pt x="756" y="18731"/>
                    </a:cubicBezTo>
                    <a:cubicBezTo>
                      <a:pt x="883" y="19434"/>
                      <a:pt x="1332" y="19959"/>
                      <a:pt x="1879" y="20046"/>
                    </a:cubicBezTo>
                    <a:cubicBezTo>
                      <a:pt x="3265" y="20266"/>
                      <a:pt x="4660" y="20429"/>
                      <a:pt x="6055" y="20544"/>
                    </a:cubicBezTo>
                    <a:cubicBezTo>
                      <a:pt x="5979" y="20606"/>
                      <a:pt x="5931" y="20670"/>
                      <a:pt x="5931" y="20735"/>
                    </a:cubicBezTo>
                    <a:cubicBezTo>
                      <a:pt x="5931" y="21213"/>
                      <a:pt x="7997" y="21599"/>
                      <a:pt x="10547" y="21599"/>
                    </a:cubicBezTo>
                    <a:cubicBezTo>
                      <a:pt x="13097" y="21599"/>
                      <a:pt x="15164" y="21213"/>
                      <a:pt x="15164" y="20735"/>
                    </a:cubicBezTo>
                    <a:cubicBezTo>
                      <a:pt x="15164" y="20670"/>
                      <a:pt x="15115" y="20606"/>
                      <a:pt x="15040" y="20544"/>
                    </a:cubicBezTo>
                    <a:cubicBezTo>
                      <a:pt x="16434" y="20429"/>
                      <a:pt x="17830" y="20266"/>
                      <a:pt x="19215" y="20046"/>
                    </a:cubicBezTo>
                    <a:cubicBezTo>
                      <a:pt x="19762" y="19959"/>
                      <a:pt x="20211" y="19434"/>
                      <a:pt x="20338" y="18731"/>
                    </a:cubicBezTo>
                    <a:cubicBezTo>
                      <a:pt x="21347" y="13181"/>
                      <a:pt x="21347" y="7553"/>
                      <a:pt x="20338" y="2005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5400" tIns="25400" rIns="25400" bIns="2540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2000">
                  <a:solidFill>
                    <a:schemeClr val="tx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23" name="AutoShape 142">
                <a:extLst>
                  <a:ext uri="{FF2B5EF4-FFF2-40B4-BE49-F238E27FC236}">
                    <a16:creationId xmlns:a16="http://schemas.microsoft.com/office/drawing/2014/main" id="{0861F696-F1CE-25B5-BA46-A07410471435}"/>
                  </a:ext>
                </a:extLst>
              </p:cNvPr>
              <p:cNvSpPr/>
              <p:nvPr/>
            </p:nvSpPr>
            <p:spPr bwMode="auto">
              <a:xfrm>
                <a:off x="2944019" y="1783557"/>
                <a:ext cx="43656" cy="42863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7200"/>
                    </a:moveTo>
                    <a:cubicBezTo>
                      <a:pt x="12779" y="7200"/>
                      <a:pt x="14399" y="8820"/>
                      <a:pt x="14399" y="10800"/>
                    </a:cubicBezTo>
                    <a:cubicBezTo>
                      <a:pt x="14399" y="12779"/>
                      <a:pt x="12779" y="14400"/>
                      <a:pt x="10800" y="14400"/>
                    </a:cubicBezTo>
                    <a:cubicBezTo>
                      <a:pt x="8820" y="14400"/>
                      <a:pt x="7199" y="12779"/>
                      <a:pt x="7199" y="10800"/>
                    </a:cubicBezTo>
                    <a:cubicBezTo>
                      <a:pt x="7199" y="8820"/>
                      <a:pt x="8820" y="7200"/>
                      <a:pt x="10800" y="7200"/>
                    </a:cubicBezTo>
                    <a:moveTo>
                      <a:pt x="10800" y="21599"/>
                    </a:moveTo>
                    <a:cubicBezTo>
                      <a:pt x="16762" y="21599"/>
                      <a:pt x="21600" y="16762"/>
                      <a:pt x="21600" y="10800"/>
                    </a:cubicBezTo>
                    <a:cubicBezTo>
                      <a:pt x="21600" y="4837"/>
                      <a:pt x="16762" y="0"/>
                      <a:pt x="10800" y="0"/>
                    </a:cubicBezTo>
                    <a:cubicBezTo>
                      <a:pt x="4837" y="0"/>
                      <a:pt x="0" y="4837"/>
                      <a:pt x="0" y="10800"/>
                    </a:cubicBezTo>
                    <a:cubicBezTo>
                      <a:pt x="0" y="16762"/>
                      <a:pt x="4837" y="21599"/>
                      <a:pt x="10800" y="21599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5400" tIns="25400" rIns="25400" bIns="2540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2000">
                  <a:solidFill>
                    <a:schemeClr val="tx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24" name="AutoShape 143">
                <a:extLst>
                  <a:ext uri="{FF2B5EF4-FFF2-40B4-BE49-F238E27FC236}">
                    <a16:creationId xmlns:a16="http://schemas.microsoft.com/office/drawing/2014/main" id="{06B86586-7E9C-E7F2-9159-068AF55B5A53}"/>
                  </a:ext>
                </a:extLst>
              </p:cNvPr>
              <p:cNvSpPr/>
              <p:nvPr/>
            </p:nvSpPr>
            <p:spPr bwMode="auto">
              <a:xfrm>
                <a:off x="2929732" y="1971675"/>
                <a:ext cx="57944" cy="15082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8899" y="0"/>
                    </a:moveTo>
                    <a:lnTo>
                      <a:pt x="2699" y="0"/>
                    </a:lnTo>
                    <a:cubicBezTo>
                      <a:pt x="1210" y="0"/>
                      <a:pt x="0" y="4841"/>
                      <a:pt x="0" y="10800"/>
                    </a:cubicBezTo>
                    <a:cubicBezTo>
                      <a:pt x="0" y="16758"/>
                      <a:pt x="1210" y="21599"/>
                      <a:pt x="2699" y="21599"/>
                    </a:cubicBezTo>
                    <a:lnTo>
                      <a:pt x="18899" y="21599"/>
                    </a:lnTo>
                    <a:cubicBezTo>
                      <a:pt x="20389" y="21599"/>
                      <a:pt x="21600" y="16758"/>
                      <a:pt x="21600" y="10800"/>
                    </a:cubicBezTo>
                    <a:cubicBezTo>
                      <a:pt x="21600" y="4841"/>
                      <a:pt x="20389" y="0"/>
                      <a:pt x="18899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5400" tIns="25400" rIns="25400" bIns="2540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2000">
                  <a:solidFill>
                    <a:schemeClr val="tx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25" name="AutoShape 144">
                <a:extLst>
                  <a:ext uri="{FF2B5EF4-FFF2-40B4-BE49-F238E27FC236}">
                    <a16:creationId xmlns:a16="http://schemas.microsoft.com/office/drawing/2014/main" id="{E558EAED-E3C0-D0E2-46EF-B152379EFA7A}"/>
                  </a:ext>
                </a:extLst>
              </p:cNvPr>
              <p:cNvSpPr/>
              <p:nvPr/>
            </p:nvSpPr>
            <p:spPr bwMode="auto">
              <a:xfrm>
                <a:off x="2944019" y="1928019"/>
                <a:ext cx="58738" cy="15081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8899" y="0"/>
                    </a:moveTo>
                    <a:lnTo>
                      <a:pt x="2699" y="0"/>
                    </a:lnTo>
                    <a:cubicBezTo>
                      <a:pt x="1210" y="0"/>
                      <a:pt x="0" y="4841"/>
                      <a:pt x="0" y="10800"/>
                    </a:cubicBezTo>
                    <a:cubicBezTo>
                      <a:pt x="0" y="16758"/>
                      <a:pt x="1210" y="21599"/>
                      <a:pt x="2699" y="21599"/>
                    </a:cubicBezTo>
                    <a:lnTo>
                      <a:pt x="18899" y="21599"/>
                    </a:lnTo>
                    <a:cubicBezTo>
                      <a:pt x="20389" y="21599"/>
                      <a:pt x="21600" y="16758"/>
                      <a:pt x="21600" y="10800"/>
                    </a:cubicBezTo>
                    <a:cubicBezTo>
                      <a:pt x="21600" y="4841"/>
                      <a:pt x="20389" y="0"/>
                      <a:pt x="18899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5400" tIns="25400" rIns="25400" bIns="2540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2000">
                  <a:solidFill>
                    <a:schemeClr val="tx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26" name="AutoShape 145">
                <a:extLst>
                  <a:ext uri="{FF2B5EF4-FFF2-40B4-BE49-F238E27FC236}">
                    <a16:creationId xmlns:a16="http://schemas.microsoft.com/office/drawing/2014/main" id="{F78492AD-06AF-0A72-F816-FBC9C670438B}"/>
                  </a:ext>
                </a:extLst>
              </p:cNvPr>
              <p:cNvSpPr/>
              <p:nvPr/>
            </p:nvSpPr>
            <p:spPr bwMode="auto">
              <a:xfrm>
                <a:off x="2944019" y="1885157"/>
                <a:ext cx="58738" cy="142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8899" y="0"/>
                    </a:moveTo>
                    <a:lnTo>
                      <a:pt x="2699" y="0"/>
                    </a:lnTo>
                    <a:cubicBezTo>
                      <a:pt x="1210" y="0"/>
                      <a:pt x="0" y="4841"/>
                      <a:pt x="0" y="10800"/>
                    </a:cubicBezTo>
                    <a:cubicBezTo>
                      <a:pt x="0" y="16758"/>
                      <a:pt x="1210" y="21599"/>
                      <a:pt x="2699" y="21599"/>
                    </a:cubicBezTo>
                    <a:lnTo>
                      <a:pt x="18899" y="21599"/>
                    </a:lnTo>
                    <a:cubicBezTo>
                      <a:pt x="20389" y="21599"/>
                      <a:pt x="21600" y="16758"/>
                      <a:pt x="21600" y="10800"/>
                    </a:cubicBezTo>
                    <a:cubicBezTo>
                      <a:pt x="21600" y="4841"/>
                      <a:pt x="20389" y="0"/>
                      <a:pt x="18899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5400" tIns="25400" rIns="25400" bIns="2540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2000">
                  <a:solidFill>
                    <a:schemeClr val="tx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27" name="AutoShape 146">
                <a:extLst>
                  <a:ext uri="{FF2B5EF4-FFF2-40B4-BE49-F238E27FC236}">
                    <a16:creationId xmlns:a16="http://schemas.microsoft.com/office/drawing/2014/main" id="{B70DAF9C-8F14-74A2-9021-9F5A7B011BCD}"/>
                  </a:ext>
                </a:extLst>
              </p:cNvPr>
              <p:cNvSpPr/>
              <p:nvPr/>
            </p:nvSpPr>
            <p:spPr bwMode="auto">
              <a:xfrm>
                <a:off x="2697957" y="1826419"/>
                <a:ext cx="86519" cy="61119"/>
              </a:xfrm>
              <a:custGeom>
                <a:avLst/>
                <a:gdLst>
                  <a:gd name="T0" fmla="+- 0 10822 44"/>
                  <a:gd name="T1" fmla="*/ T0 w 21556"/>
                  <a:gd name="T2" fmla="+- 0 10826 53"/>
                  <a:gd name="T3" fmla="*/ 10826 h 21547"/>
                  <a:gd name="T4" fmla="+- 0 10822 44"/>
                  <a:gd name="T5" fmla="*/ T4 w 21556"/>
                  <a:gd name="T6" fmla="+- 0 10826 53"/>
                  <a:gd name="T7" fmla="*/ 10826 h 21547"/>
                  <a:gd name="T8" fmla="+- 0 10822 44"/>
                  <a:gd name="T9" fmla="*/ T8 w 21556"/>
                  <a:gd name="T10" fmla="+- 0 10826 53"/>
                  <a:gd name="T11" fmla="*/ 10826 h 21547"/>
                  <a:gd name="T12" fmla="+- 0 10822 44"/>
                  <a:gd name="T13" fmla="*/ T12 w 21556"/>
                  <a:gd name="T14" fmla="+- 0 10826 53"/>
                  <a:gd name="T15" fmla="*/ 10826 h 21547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556" h="21547">
                    <a:moveTo>
                      <a:pt x="19751" y="2"/>
                    </a:moveTo>
                    <a:lnTo>
                      <a:pt x="3200" y="1845"/>
                    </a:lnTo>
                    <a:cubicBezTo>
                      <a:pt x="2215" y="2010"/>
                      <a:pt x="1272" y="3284"/>
                      <a:pt x="1106" y="4676"/>
                    </a:cubicBezTo>
                    <a:lnTo>
                      <a:pt x="1" y="18986"/>
                    </a:lnTo>
                    <a:cubicBezTo>
                      <a:pt x="-44" y="20398"/>
                      <a:pt x="724" y="21547"/>
                      <a:pt x="1712" y="21547"/>
                    </a:cubicBezTo>
                    <a:cubicBezTo>
                      <a:pt x="2698" y="21547"/>
                      <a:pt x="3542" y="20398"/>
                      <a:pt x="3582" y="18978"/>
                    </a:cubicBezTo>
                    <a:lnTo>
                      <a:pt x="4185" y="9251"/>
                    </a:lnTo>
                    <a:cubicBezTo>
                      <a:pt x="4319" y="7849"/>
                      <a:pt x="5235" y="6592"/>
                      <a:pt x="6220" y="6447"/>
                    </a:cubicBezTo>
                    <a:lnTo>
                      <a:pt x="19751" y="5128"/>
                    </a:lnTo>
                    <a:cubicBezTo>
                      <a:pt x="20743" y="5078"/>
                      <a:pt x="21556" y="3884"/>
                      <a:pt x="21556" y="2467"/>
                    </a:cubicBezTo>
                    <a:cubicBezTo>
                      <a:pt x="21556" y="1055"/>
                      <a:pt x="20743" y="-53"/>
                      <a:pt x="19751" y="2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5400" tIns="25400" rIns="25400" bIns="2540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2000">
                  <a:solidFill>
                    <a:schemeClr val="tx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</p:grpSp>
        <p:sp>
          <p:nvSpPr>
            <p:cNvPr id="19" name="TextBox 155">
              <a:extLst>
                <a:ext uri="{FF2B5EF4-FFF2-40B4-BE49-F238E27FC236}">
                  <a16:creationId xmlns:a16="http://schemas.microsoft.com/office/drawing/2014/main" id="{B6D1C4FA-0853-072B-1CA0-AFA7BFDBA7E1}"/>
                </a:ext>
              </a:extLst>
            </p:cNvPr>
            <p:cNvSpPr txBox="1"/>
            <p:nvPr/>
          </p:nvSpPr>
          <p:spPr>
            <a:xfrm>
              <a:off x="4265281" y="3188878"/>
              <a:ext cx="764085" cy="44252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665" dirty="0">
                  <a:solidFill>
                    <a:schemeClr val="tx1"/>
                  </a:solidFill>
                  <a:cs typeface="+mn-ea"/>
                  <a:sym typeface="+mn-lt"/>
                </a:rPr>
                <a:t>标题</a:t>
              </a:r>
            </a:p>
          </p:txBody>
        </p:sp>
        <p:sp>
          <p:nvSpPr>
            <p:cNvPr id="20" name="Oval 2">
              <a:extLst>
                <a:ext uri="{FF2B5EF4-FFF2-40B4-BE49-F238E27FC236}">
                  <a16:creationId xmlns:a16="http://schemas.microsoft.com/office/drawing/2014/main" id="{519ED32F-853B-366A-3AFC-7E8EB9160057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4215758" y="2340044"/>
              <a:ext cx="862107" cy="879847"/>
            </a:xfrm>
            <a:custGeom>
              <a:avLst/>
              <a:gdLst/>
              <a:ahLst/>
              <a:cxnLst/>
              <a:rect l="l" t="t" r="r" b="b"/>
              <a:pathLst>
                <a:path w="6400801" h="6400800">
                  <a:moveTo>
                    <a:pt x="2938779" y="4069139"/>
                  </a:moveTo>
                  <a:cubicBezTo>
                    <a:pt x="2956231" y="4067140"/>
                    <a:pt x="2974014" y="4067638"/>
                    <a:pt x="2991556" y="4070755"/>
                  </a:cubicBezTo>
                  <a:cubicBezTo>
                    <a:pt x="3014946" y="4074909"/>
                    <a:pt x="3037908" y="4083720"/>
                    <a:pt x="3059084" y="4097472"/>
                  </a:cubicBezTo>
                  <a:cubicBezTo>
                    <a:pt x="3143792" y="4152481"/>
                    <a:pt x="3167866" y="4265744"/>
                    <a:pt x="3112857" y="4350451"/>
                  </a:cubicBezTo>
                  <a:lnTo>
                    <a:pt x="2988352" y="4542172"/>
                  </a:lnTo>
                  <a:cubicBezTo>
                    <a:pt x="2933343" y="4626878"/>
                    <a:pt x="2820081" y="4650954"/>
                    <a:pt x="2735373" y="4595945"/>
                  </a:cubicBezTo>
                  <a:cubicBezTo>
                    <a:pt x="2650665" y="4540935"/>
                    <a:pt x="2626590" y="4427672"/>
                    <a:pt x="2681600" y="4342965"/>
                  </a:cubicBezTo>
                  <a:lnTo>
                    <a:pt x="2806105" y="4151244"/>
                  </a:lnTo>
                  <a:cubicBezTo>
                    <a:pt x="2837048" y="4103596"/>
                    <a:pt x="2886422" y="4075134"/>
                    <a:pt x="2938779" y="4069139"/>
                  </a:cubicBezTo>
                  <a:close/>
                  <a:moveTo>
                    <a:pt x="5599195" y="3955694"/>
                  </a:moveTo>
                  <a:lnTo>
                    <a:pt x="6310324" y="3955694"/>
                  </a:lnTo>
                  <a:cubicBezTo>
                    <a:pt x="5971594" y="5358821"/>
                    <a:pt x="4707682" y="6400800"/>
                    <a:pt x="3200402" y="6400800"/>
                  </a:cubicBezTo>
                  <a:cubicBezTo>
                    <a:pt x="1795855" y="6400800"/>
                    <a:pt x="602631" y="5496018"/>
                    <a:pt x="174768" y="4236478"/>
                  </a:cubicBezTo>
                  <a:lnTo>
                    <a:pt x="911006" y="4236478"/>
                  </a:lnTo>
                  <a:cubicBezTo>
                    <a:pt x="1303909" y="5108844"/>
                    <a:pt x="2181368" y="5715000"/>
                    <a:pt x="3200402" y="5715000"/>
                  </a:cubicBezTo>
                  <a:cubicBezTo>
                    <a:pt x="4325971" y="5715000"/>
                    <a:pt x="5278816" y="4975478"/>
                    <a:pt x="5599195" y="3955694"/>
                  </a:cubicBezTo>
                  <a:close/>
                  <a:moveTo>
                    <a:pt x="1486918" y="3748003"/>
                  </a:moveTo>
                  <a:cubicBezTo>
                    <a:pt x="1504370" y="3746005"/>
                    <a:pt x="1522154" y="3746503"/>
                    <a:pt x="1539696" y="3749619"/>
                  </a:cubicBezTo>
                  <a:cubicBezTo>
                    <a:pt x="1563086" y="3753774"/>
                    <a:pt x="1586048" y="3762584"/>
                    <a:pt x="1607224" y="3776337"/>
                  </a:cubicBezTo>
                  <a:cubicBezTo>
                    <a:pt x="1691932" y="3831346"/>
                    <a:pt x="1716006" y="3944609"/>
                    <a:pt x="1660997" y="4029316"/>
                  </a:cubicBezTo>
                  <a:lnTo>
                    <a:pt x="1536492" y="4221036"/>
                  </a:lnTo>
                  <a:cubicBezTo>
                    <a:pt x="1481483" y="4305744"/>
                    <a:pt x="1368220" y="4329819"/>
                    <a:pt x="1283513" y="4274809"/>
                  </a:cubicBezTo>
                  <a:cubicBezTo>
                    <a:pt x="1198805" y="4219799"/>
                    <a:pt x="1174730" y="4106537"/>
                    <a:pt x="1229740" y="4021829"/>
                  </a:cubicBezTo>
                  <a:lnTo>
                    <a:pt x="1354245" y="3830109"/>
                  </a:lnTo>
                  <a:cubicBezTo>
                    <a:pt x="1385188" y="3782461"/>
                    <a:pt x="1434563" y="3753997"/>
                    <a:pt x="1486918" y="3748003"/>
                  </a:cubicBezTo>
                  <a:close/>
                  <a:moveTo>
                    <a:pt x="2583225" y="3741166"/>
                  </a:moveTo>
                  <a:cubicBezTo>
                    <a:pt x="2600677" y="3739167"/>
                    <a:pt x="2618461" y="3739666"/>
                    <a:pt x="2636003" y="3742783"/>
                  </a:cubicBezTo>
                  <a:cubicBezTo>
                    <a:pt x="2659393" y="3746937"/>
                    <a:pt x="2682355" y="3755747"/>
                    <a:pt x="2703532" y="3769499"/>
                  </a:cubicBezTo>
                  <a:cubicBezTo>
                    <a:pt x="2788239" y="3824509"/>
                    <a:pt x="2812314" y="3937772"/>
                    <a:pt x="2757304" y="4022479"/>
                  </a:cubicBezTo>
                  <a:lnTo>
                    <a:pt x="2458493" y="4482607"/>
                  </a:lnTo>
                  <a:cubicBezTo>
                    <a:pt x="2403484" y="4567315"/>
                    <a:pt x="2290221" y="4591390"/>
                    <a:pt x="2205514" y="4536380"/>
                  </a:cubicBezTo>
                  <a:cubicBezTo>
                    <a:pt x="2120806" y="4481370"/>
                    <a:pt x="2096732" y="4368108"/>
                    <a:pt x="2151741" y="4283400"/>
                  </a:cubicBezTo>
                  <a:lnTo>
                    <a:pt x="2450552" y="3823272"/>
                  </a:lnTo>
                  <a:cubicBezTo>
                    <a:pt x="2481495" y="3775625"/>
                    <a:pt x="2530870" y="3747161"/>
                    <a:pt x="2583225" y="3741166"/>
                  </a:cubicBezTo>
                  <a:close/>
                  <a:moveTo>
                    <a:pt x="2180840" y="3483954"/>
                  </a:moveTo>
                  <a:cubicBezTo>
                    <a:pt x="2198293" y="3481957"/>
                    <a:pt x="2216075" y="3482455"/>
                    <a:pt x="2233618" y="3485571"/>
                  </a:cubicBezTo>
                  <a:cubicBezTo>
                    <a:pt x="2257008" y="3489726"/>
                    <a:pt x="2279970" y="3498537"/>
                    <a:pt x="2301147" y="3512288"/>
                  </a:cubicBezTo>
                  <a:cubicBezTo>
                    <a:pt x="2385854" y="3567298"/>
                    <a:pt x="2409929" y="3680560"/>
                    <a:pt x="2354918" y="3765268"/>
                  </a:cubicBezTo>
                  <a:lnTo>
                    <a:pt x="1956504" y="4378773"/>
                  </a:lnTo>
                  <a:cubicBezTo>
                    <a:pt x="1901495" y="4463479"/>
                    <a:pt x="1788232" y="4487555"/>
                    <a:pt x="1703524" y="4432545"/>
                  </a:cubicBezTo>
                  <a:cubicBezTo>
                    <a:pt x="1618818" y="4377535"/>
                    <a:pt x="1594743" y="4264272"/>
                    <a:pt x="1649752" y="4179565"/>
                  </a:cubicBezTo>
                  <a:lnTo>
                    <a:pt x="2048167" y="3566060"/>
                  </a:lnTo>
                  <a:cubicBezTo>
                    <a:pt x="2079109" y="3518413"/>
                    <a:pt x="2128484" y="3489950"/>
                    <a:pt x="2180840" y="3483954"/>
                  </a:cubicBezTo>
                  <a:close/>
                  <a:moveTo>
                    <a:pt x="1956920" y="2161748"/>
                  </a:moveTo>
                  <a:cubicBezTo>
                    <a:pt x="1979525" y="2163726"/>
                    <a:pt x="2001374" y="2174326"/>
                    <a:pt x="2017112" y="2193079"/>
                  </a:cubicBezTo>
                  <a:cubicBezTo>
                    <a:pt x="2046159" y="2227697"/>
                    <a:pt x="2044230" y="2277999"/>
                    <a:pt x="2013153" y="2309251"/>
                  </a:cubicBezTo>
                  <a:lnTo>
                    <a:pt x="2014245" y="2310464"/>
                  </a:lnTo>
                  <a:lnTo>
                    <a:pt x="2008427" y="2315176"/>
                  </a:lnTo>
                  <a:cubicBezTo>
                    <a:pt x="2007986" y="2316444"/>
                    <a:pt x="2007094" y="2317222"/>
                    <a:pt x="2006184" y="2317986"/>
                  </a:cubicBezTo>
                  <a:lnTo>
                    <a:pt x="1806882" y="2485219"/>
                  </a:lnTo>
                  <a:cubicBezTo>
                    <a:pt x="1704191" y="2599553"/>
                    <a:pt x="1697282" y="2774681"/>
                    <a:pt x="1797185" y="2898050"/>
                  </a:cubicBezTo>
                  <a:cubicBezTo>
                    <a:pt x="1908420" y="3035413"/>
                    <a:pt x="2109946" y="3056594"/>
                    <a:pt x="2247309" y="2945360"/>
                  </a:cubicBezTo>
                  <a:lnTo>
                    <a:pt x="2338616" y="2871422"/>
                  </a:lnTo>
                  <a:lnTo>
                    <a:pt x="2338630" y="2871437"/>
                  </a:lnTo>
                  <a:lnTo>
                    <a:pt x="2338945" y="2871156"/>
                  </a:lnTo>
                  <a:lnTo>
                    <a:pt x="2602621" y="2657635"/>
                  </a:lnTo>
                  <a:cubicBezTo>
                    <a:pt x="2608606" y="2652788"/>
                    <a:pt x="2614369" y="2647772"/>
                    <a:pt x="2618891" y="2641505"/>
                  </a:cubicBezTo>
                  <a:cubicBezTo>
                    <a:pt x="2716015" y="2580063"/>
                    <a:pt x="2827312" y="2544504"/>
                    <a:pt x="2944280" y="2540144"/>
                  </a:cubicBezTo>
                  <a:cubicBezTo>
                    <a:pt x="2997945" y="2538144"/>
                    <a:pt x="3049962" y="2542817"/>
                    <a:pt x="3099337" y="2555009"/>
                  </a:cubicBezTo>
                  <a:cubicBezTo>
                    <a:pt x="3099582" y="2554669"/>
                    <a:pt x="3099830" y="2554330"/>
                    <a:pt x="3099955" y="2553895"/>
                  </a:cubicBezTo>
                  <a:lnTo>
                    <a:pt x="3507123" y="2641827"/>
                  </a:lnTo>
                  <a:lnTo>
                    <a:pt x="3840287" y="2720589"/>
                  </a:lnTo>
                  <a:lnTo>
                    <a:pt x="3839574" y="2722689"/>
                  </a:lnTo>
                  <a:cubicBezTo>
                    <a:pt x="3918505" y="2742806"/>
                    <a:pt x="3992686" y="2774673"/>
                    <a:pt x="4059647" y="2818014"/>
                  </a:cubicBezTo>
                  <a:lnTo>
                    <a:pt x="4436081" y="3181533"/>
                  </a:lnTo>
                  <a:lnTo>
                    <a:pt x="4492118" y="3242741"/>
                  </a:lnTo>
                  <a:cubicBezTo>
                    <a:pt x="4502616" y="3245767"/>
                    <a:pt x="4510658" y="3252516"/>
                    <a:pt x="4518205" y="3260063"/>
                  </a:cubicBezTo>
                  <a:lnTo>
                    <a:pt x="5035468" y="3777326"/>
                  </a:lnTo>
                  <a:cubicBezTo>
                    <a:pt x="5106887" y="3848745"/>
                    <a:pt x="5106887" y="3964538"/>
                    <a:pt x="5035467" y="4035957"/>
                  </a:cubicBezTo>
                  <a:cubicBezTo>
                    <a:pt x="4964049" y="4107377"/>
                    <a:pt x="4848256" y="4107377"/>
                    <a:pt x="4776836" y="4035958"/>
                  </a:cubicBezTo>
                  <a:lnTo>
                    <a:pt x="4355415" y="3614535"/>
                  </a:lnTo>
                  <a:lnTo>
                    <a:pt x="4354368" y="3615620"/>
                  </a:lnTo>
                  <a:cubicBezTo>
                    <a:pt x="4331787" y="3604156"/>
                    <a:pt x="4303602" y="3608170"/>
                    <a:pt x="4284681" y="3627089"/>
                  </a:cubicBezTo>
                  <a:cubicBezTo>
                    <a:pt x="4267674" y="3644096"/>
                    <a:pt x="4262713" y="3668585"/>
                    <a:pt x="4272546" y="3688883"/>
                  </a:cubicBezTo>
                  <a:cubicBezTo>
                    <a:pt x="4293541" y="3697118"/>
                    <a:pt x="4312939" y="3710026"/>
                    <a:pt x="4329850" y="3726936"/>
                  </a:cubicBezTo>
                  <a:lnTo>
                    <a:pt x="4847114" y="4244199"/>
                  </a:lnTo>
                  <a:cubicBezTo>
                    <a:pt x="4918533" y="4315619"/>
                    <a:pt x="4918535" y="4431412"/>
                    <a:pt x="4847114" y="4502830"/>
                  </a:cubicBezTo>
                  <a:cubicBezTo>
                    <a:pt x="4775693" y="4574249"/>
                    <a:pt x="4659901" y="4574249"/>
                    <a:pt x="4588482" y="4502831"/>
                  </a:cubicBezTo>
                  <a:lnTo>
                    <a:pt x="4071219" y="3985568"/>
                  </a:lnTo>
                  <a:lnTo>
                    <a:pt x="4041024" y="3940095"/>
                  </a:lnTo>
                  <a:lnTo>
                    <a:pt x="4040360" y="3940782"/>
                  </a:lnTo>
                  <a:cubicBezTo>
                    <a:pt x="4017254" y="3924832"/>
                    <a:pt x="3985516" y="3927706"/>
                    <a:pt x="3964843" y="3948379"/>
                  </a:cubicBezTo>
                  <a:cubicBezTo>
                    <a:pt x="3944472" y="3968751"/>
                    <a:pt x="3941381" y="3999857"/>
                    <a:pt x="3957437" y="4022240"/>
                  </a:cubicBezTo>
                  <a:lnTo>
                    <a:pt x="4411220" y="4476023"/>
                  </a:lnTo>
                  <a:cubicBezTo>
                    <a:pt x="4482639" y="4547442"/>
                    <a:pt x="4482640" y="4663235"/>
                    <a:pt x="4411220" y="4734654"/>
                  </a:cubicBezTo>
                  <a:cubicBezTo>
                    <a:pt x="4339801" y="4806074"/>
                    <a:pt x="4224009" y="4806074"/>
                    <a:pt x="4152588" y="4734654"/>
                  </a:cubicBezTo>
                  <a:lnTo>
                    <a:pt x="3693759" y="4275824"/>
                  </a:lnTo>
                  <a:cubicBezTo>
                    <a:pt x="3674507" y="4266207"/>
                    <a:pt x="3651523" y="4271480"/>
                    <a:pt x="3635327" y="4287674"/>
                  </a:cubicBezTo>
                  <a:cubicBezTo>
                    <a:pt x="3616352" y="4306648"/>
                    <a:pt x="3612370" y="4334938"/>
                    <a:pt x="3624934" y="4356886"/>
                  </a:cubicBezTo>
                  <a:cubicBezTo>
                    <a:pt x="3635049" y="4359778"/>
                    <a:pt x="3642739" y="4366280"/>
                    <a:pt x="3649973" y="4373515"/>
                  </a:cubicBezTo>
                  <a:lnTo>
                    <a:pt x="3908605" y="4632146"/>
                  </a:lnTo>
                  <a:cubicBezTo>
                    <a:pt x="3980025" y="4703566"/>
                    <a:pt x="3980024" y="4819358"/>
                    <a:pt x="3908605" y="4890778"/>
                  </a:cubicBezTo>
                  <a:cubicBezTo>
                    <a:pt x="3837186" y="4962196"/>
                    <a:pt x="3721393" y="4962197"/>
                    <a:pt x="3649973" y="4890777"/>
                  </a:cubicBezTo>
                  <a:lnTo>
                    <a:pt x="3391342" y="4632145"/>
                  </a:lnTo>
                  <a:lnTo>
                    <a:pt x="3383755" y="4620718"/>
                  </a:lnTo>
                  <a:lnTo>
                    <a:pt x="3380889" y="4623684"/>
                  </a:lnTo>
                  <a:lnTo>
                    <a:pt x="3174745" y="4424613"/>
                  </a:lnTo>
                  <a:lnTo>
                    <a:pt x="3205723" y="4376911"/>
                  </a:lnTo>
                  <a:cubicBezTo>
                    <a:pt x="3288238" y="4249850"/>
                    <a:pt x="3252126" y="4079956"/>
                    <a:pt x="3125065" y="3997443"/>
                  </a:cubicBezTo>
                  <a:cubicBezTo>
                    <a:pt x="3050998" y="3949342"/>
                    <a:pt x="2962377" y="3941552"/>
                    <a:pt x="2885364" y="3969651"/>
                  </a:cubicBezTo>
                  <a:cubicBezTo>
                    <a:pt x="2904562" y="3864147"/>
                    <a:pt x="2860444" y="3752656"/>
                    <a:pt x="2764879" y="3690594"/>
                  </a:cubicBezTo>
                  <a:cubicBezTo>
                    <a:pt x="2675680" y="3632668"/>
                    <a:pt x="2565374" y="3633204"/>
                    <a:pt x="2479613" y="3683683"/>
                  </a:cubicBezTo>
                  <a:cubicBezTo>
                    <a:pt x="2491746" y="3584340"/>
                    <a:pt x="2447375" y="3482413"/>
                    <a:pt x="2357597" y="3424112"/>
                  </a:cubicBezTo>
                  <a:cubicBezTo>
                    <a:pt x="2230536" y="3341596"/>
                    <a:pt x="2060642" y="3377708"/>
                    <a:pt x="1978127" y="3504770"/>
                  </a:cubicBezTo>
                  <a:lnTo>
                    <a:pt x="1773143" y="3820415"/>
                  </a:lnTo>
                  <a:cubicBezTo>
                    <a:pt x="1771585" y="3822815"/>
                    <a:pt x="1770069" y="3825230"/>
                    <a:pt x="1769218" y="3828038"/>
                  </a:cubicBezTo>
                  <a:cubicBezTo>
                    <a:pt x="1752743" y="3768112"/>
                    <a:pt x="1714307" y="3714419"/>
                    <a:pt x="1658027" y="3677872"/>
                  </a:cubicBezTo>
                  <a:cubicBezTo>
                    <a:pt x="1530967" y="3595356"/>
                    <a:pt x="1361072" y="3631468"/>
                    <a:pt x="1278558" y="3758529"/>
                  </a:cubicBezTo>
                  <a:lnTo>
                    <a:pt x="1214041" y="3857878"/>
                  </a:lnTo>
                  <a:cubicBezTo>
                    <a:pt x="1129847" y="4012173"/>
                    <a:pt x="965736" y="4115631"/>
                    <a:pt x="777460" y="4115631"/>
                  </a:cubicBezTo>
                  <a:lnTo>
                    <a:pt x="770030" y="4114882"/>
                  </a:lnTo>
                  <a:lnTo>
                    <a:pt x="133314" y="4114882"/>
                  </a:lnTo>
                  <a:cubicBezTo>
                    <a:pt x="46334" y="3825273"/>
                    <a:pt x="0" y="3518249"/>
                    <a:pt x="0" y="3200402"/>
                  </a:cubicBezTo>
                  <a:cubicBezTo>
                    <a:pt x="-1" y="2981216"/>
                    <a:pt x="22034" y="2767175"/>
                    <a:pt x="64130" y="2560401"/>
                  </a:cubicBezTo>
                  <a:lnTo>
                    <a:pt x="1002249" y="2560400"/>
                  </a:lnTo>
                  <a:lnTo>
                    <a:pt x="1891037" y="2183134"/>
                  </a:lnTo>
                  <a:lnTo>
                    <a:pt x="1892205" y="2182154"/>
                  </a:lnTo>
                  <a:cubicBezTo>
                    <a:pt x="1910959" y="2166416"/>
                    <a:pt x="1934318" y="2159770"/>
                    <a:pt x="1956920" y="2161748"/>
                  </a:cubicBezTo>
                  <a:close/>
                  <a:moveTo>
                    <a:pt x="3656858" y="1633115"/>
                  </a:moveTo>
                  <a:cubicBezTo>
                    <a:pt x="3684170" y="1634110"/>
                    <a:pt x="3710479" y="1635996"/>
                    <a:pt x="3735468" y="1640302"/>
                  </a:cubicBezTo>
                  <a:cubicBezTo>
                    <a:pt x="3736801" y="1640168"/>
                    <a:pt x="3738134" y="1640167"/>
                    <a:pt x="3739468" y="1640167"/>
                  </a:cubicBezTo>
                  <a:cubicBezTo>
                    <a:pt x="4305222" y="1640169"/>
                    <a:pt x="4816641" y="1846440"/>
                    <a:pt x="5181704" y="2180522"/>
                  </a:cubicBezTo>
                  <a:lnTo>
                    <a:pt x="5182750" y="2177646"/>
                  </a:lnTo>
                  <a:cubicBezTo>
                    <a:pt x="5259259" y="2244293"/>
                    <a:pt x="5359072" y="2283923"/>
                    <a:pt x="5468110" y="2284801"/>
                  </a:cubicBezTo>
                  <a:lnTo>
                    <a:pt x="5467703" y="2285921"/>
                  </a:lnTo>
                  <a:lnTo>
                    <a:pt x="6267485" y="2285921"/>
                  </a:lnTo>
                  <a:cubicBezTo>
                    <a:pt x="6354465" y="2575530"/>
                    <a:pt x="6400801" y="2882555"/>
                    <a:pt x="6400801" y="3200402"/>
                  </a:cubicBezTo>
                  <a:cubicBezTo>
                    <a:pt x="6400800" y="3419588"/>
                    <a:pt x="6378766" y="3633626"/>
                    <a:pt x="6336672" y="3840401"/>
                  </a:cubicBezTo>
                  <a:lnTo>
                    <a:pt x="5704421" y="3840400"/>
                  </a:lnTo>
                  <a:lnTo>
                    <a:pt x="5517569" y="3840400"/>
                  </a:lnTo>
                  <a:cubicBezTo>
                    <a:pt x="5516068" y="3840851"/>
                    <a:pt x="5514564" y="3840855"/>
                    <a:pt x="5513058" y="3840856"/>
                  </a:cubicBezTo>
                  <a:cubicBezTo>
                    <a:pt x="5346942" y="3840856"/>
                    <a:pt x="5196620" y="3773228"/>
                    <a:pt x="5088259" y="3663870"/>
                  </a:cubicBezTo>
                  <a:lnTo>
                    <a:pt x="5088088" y="3664207"/>
                  </a:lnTo>
                  <a:lnTo>
                    <a:pt x="4240840" y="2816960"/>
                  </a:lnTo>
                  <a:cubicBezTo>
                    <a:pt x="4240396" y="2817661"/>
                    <a:pt x="4239784" y="2818172"/>
                    <a:pt x="4239171" y="2818678"/>
                  </a:cubicBezTo>
                  <a:cubicBezTo>
                    <a:pt x="4135954" y="2720312"/>
                    <a:pt x="4008137" y="2648478"/>
                    <a:pt x="3866360" y="2610767"/>
                  </a:cubicBezTo>
                  <a:lnTo>
                    <a:pt x="3866992" y="2608888"/>
                  </a:lnTo>
                  <a:lnTo>
                    <a:pt x="3535264" y="2526178"/>
                  </a:lnTo>
                  <a:lnTo>
                    <a:pt x="3130135" y="2432647"/>
                  </a:lnTo>
                  <a:cubicBezTo>
                    <a:pt x="3130024" y="2433039"/>
                    <a:pt x="3129793" y="2433339"/>
                    <a:pt x="3129562" y="2433637"/>
                  </a:cubicBezTo>
                  <a:cubicBezTo>
                    <a:pt x="3080383" y="2420910"/>
                    <a:pt x="3028848" y="2414912"/>
                    <a:pt x="2975908" y="2414912"/>
                  </a:cubicBezTo>
                  <a:cubicBezTo>
                    <a:pt x="2811943" y="2414912"/>
                    <a:pt x="2661415" y="2472455"/>
                    <a:pt x="2545396" y="2570876"/>
                  </a:cubicBezTo>
                  <a:lnTo>
                    <a:pt x="2543573" y="2569717"/>
                  </a:lnTo>
                  <a:lnTo>
                    <a:pt x="2193720" y="2853022"/>
                  </a:lnTo>
                  <a:cubicBezTo>
                    <a:pt x="2105416" y="2924529"/>
                    <a:pt x="1975860" y="2910914"/>
                    <a:pt x="1904353" y="2822609"/>
                  </a:cubicBezTo>
                  <a:cubicBezTo>
                    <a:pt x="1832844" y="2734303"/>
                    <a:pt x="1846461" y="2604750"/>
                    <a:pt x="1934767" y="2533243"/>
                  </a:cubicBezTo>
                  <a:lnTo>
                    <a:pt x="2350832" y="2196320"/>
                  </a:lnTo>
                  <a:lnTo>
                    <a:pt x="2704088" y="1899903"/>
                  </a:lnTo>
                  <a:cubicBezTo>
                    <a:pt x="2709938" y="1893802"/>
                    <a:pt x="2716509" y="1888323"/>
                    <a:pt x="2723713" y="1883435"/>
                  </a:cubicBezTo>
                  <a:lnTo>
                    <a:pt x="2732397" y="1876148"/>
                  </a:lnTo>
                  <a:lnTo>
                    <a:pt x="2741152" y="1870710"/>
                  </a:lnTo>
                  <a:cubicBezTo>
                    <a:pt x="2794071" y="1830023"/>
                    <a:pt x="2859630" y="1794650"/>
                    <a:pt x="2933347" y="1767819"/>
                  </a:cubicBezTo>
                  <a:lnTo>
                    <a:pt x="3001298" y="1748265"/>
                  </a:lnTo>
                  <a:cubicBezTo>
                    <a:pt x="3071697" y="1720366"/>
                    <a:pt x="3148660" y="1697120"/>
                    <a:pt x="3229866" y="1678372"/>
                  </a:cubicBezTo>
                  <a:cubicBezTo>
                    <a:pt x="3383705" y="1642856"/>
                    <a:pt x="3530928" y="1628523"/>
                    <a:pt x="3656858" y="1633115"/>
                  </a:cubicBezTo>
                  <a:close/>
                  <a:moveTo>
                    <a:pt x="3200402" y="0"/>
                  </a:moveTo>
                  <a:cubicBezTo>
                    <a:pt x="4604889" y="0"/>
                    <a:pt x="5798071" y="904705"/>
                    <a:pt x="6225978" y="2164162"/>
                  </a:cubicBezTo>
                  <a:lnTo>
                    <a:pt x="5489721" y="2164162"/>
                  </a:lnTo>
                  <a:cubicBezTo>
                    <a:pt x="5096787" y="1291881"/>
                    <a:pt x="4219373" y="685800"/>
                    <a:pt x="3200402" y="685800"/>
                  </a:cubicBezTo>
                  <a:cubicBezTo>
                    <a:pt x="2074893" y="685800"/>
                    <a:pt x="1122090" y="1425244"/>
                    <a:pt x="801668" y="2444946"/>
                  </a:cubicBezTo>
                  <a:lnTo>
                    <a:pt x="90517" y="2444946"/>
                  </a:lnTo>
                  <a:cubicBezTo>
                    <a:pt x="429306" y="1041901"/>
                    <a:pt x="1693180" y="0"/>
                    <a:pt x="3200402" y="0"/>
                  </a:cubicBezTo>
                  <a:close/>
                </a:path>
              </a:pathLst>
            </a:custGeom>
            <a:solidFill>
              <a:srgbClr val="F30000"/>
            </a:solidFill>
            <a:ln w="9525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  <p:txBody>
            <a:bodyPr vert="horz" wrap="square" lIns="124341" tIns="62170" rIns="124341" bIns="62170" numCol="1" rtlCol="0" anchor="ctr" anchorCtr="0" compatLnSpc="1"/>
            <a:lstStyle/>
            <a:p>
              <a:pPr algn="ctr" defTabSz="931545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935" kern="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E32604B1-EF00-0C6C-5234-F0E33951C6FF}"/>
              </a:ext>
            </a:extLst>
          </p:cNvPr>
          <p:cNvGrpSpPr/>
          <p:nvPr/>
        </p:nvGrpSpPr>
        <p:grpSpPr>
          <a:xfrm flipH="1">
            <a:off x="7905862" y="1528026"/>
            <a:ext cx="3251774" cy="965661"/>
            <a:chOff x="5380840" y="908862"/>
            <a:chExt cx="3251774" cy="965660"/>
          </a:xfrm>
        </p:grpSpPr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9C578E3D-DE88-02F0-55A1-3F7A180DD47D}"/>
                </a:ext>
              </a:extLst>
            </p:cNvPr>
            <p:cNvSpPr txBox="1"/>
            <p:nvPr/>
          </p:nvSpPr>
          <p:spPr>
            <a:xfrm>
              <a:off x="6852147" y="908862"/>
              <a:ext cx="1780467" cy="3962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tx1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A41808FB-D034-C0EC-6D14-F29BC030AF59}"/>
                </a:ext>
              </a:extLst>
            </p:cNvPr>
            <p:cNvSpPr txBox="1"/>
            <p:nvPr/>
          </p:nvSpPr>
          <p:spPr>
            <a:xfrm>
              <a:off x="5380840" y="1254865"/>
              <a:ext cx="3237336" cy="6196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/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/>
                  </a:solidFill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56" name="组合 55">
            <a:extLst>
              <a:ext uri="{FF2B5EF4-FFF2-40B4-BE49-F238E27FC236}">
                <a16:creationId xmlns:a16="http://schemas.microsoft.com/office/drawing/2014/main" id="{03523840-7578-F43F-D150-7CE6B728723B}"/>
              </a:ext>
            </a:extLst>
          </p:cNvPr>
          <p:cNvGrpSpPr/>
          <p:nvPr/>
        </p:nvGrpSpPr>
        <p:grpSpPr>
          <a:xfrm flipH="1">
            <a:off x="7905862" y="4731837"/>
            <a:ext cx="3251774" cy="965661"/>
            <a:chOff x="5380840" y="908862"/>
            <a:chExt cx="3251774" cy="965660"/>
          </a:xfrm>
        </p:grpSpPr>
        <p:sp>
          <p:nvSpPr>
            <p:cNvPr id="57" name="文本框 56">
              <a:extLst>
                <a:ext uri="{FF2B5EF4-FFF2-40B4-BE49-F238E27FC236}">
                  <a16:creationId xmlns:a16="http://schemas.microsoft.com/office/drawing/2014/main" id="{456F0C24-2A21-6A4F-38FF-7B8669C5DE73}"/>
                </a:ext>
              </a:extLst>
            </p:cNvPr>
            <p:cNvSpPr txBox="1"/>
            <p:nvPr/>
          </p:nvSpPr>
          <p:spPr>
            <a:xfrm>
              <a:off x="6852147" y="908862"/>
              <a:ext cx="1780467" cy="3962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tx1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58" name="文本框 57">
              <a:extLst>
                <a:ext uri="{FF2B5EF4-FFF2-40B4-BE49-F238E27FC236}">
                  <a16:creationId xmlns:a16="http://schemas.microsoft.com/office/drawing/2014/main" id="{57D3D3C1-E394-FD19-7A1D-EAAF1A32C9F4}"/>
                </a:ext>
              </a:extLst>
            </p:cNvPr>
            <p:cNvSpPr txBox="1"/>
            <p:nvPr/>
          </p:nvSpPr>
          <p:spPr>
            <a:xfrm>
              <a:off x="5380840" y="1254865"/>
              <a:ext cx="3237336" cy="6196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/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/>
                  </a:solidFill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59" name="组合 58">
            <a:extLst>
              <a:ext uri="{FF2B5EF4-FFF2-40B4-BE49-F238E27FC236}">
                <a16:creationId xmlns:a16="http://schemas.microsoft.com/office/drawing/2014/main" id="{86C4B1F8-A73F-E62D-AB36-B1EC594D0BD6}"/>
              </a:ext>
            </a:extLst>
          </p:cNvPr>
          <p:cNvGrpSpPr/>
          <p:nvPr/>
        </p:nvGrpSpPr>
        <p:grpSpPr>
          <a:xfrm flipH="1">
            <a:off x="8478696" y="3125608"/>
            <a:ext cx="3251774" cy="965661"/>
            <a:chOff x="5380840" y="908862"/>
            <a:chExt cx="3251774" cy="965660"/>
          </a:xfrm>
        </p:grpSpPr>
        <p:sp>
          <p:nvSpPr>
            <p:cNvPr id="60" name="文本框 59">
              <a:extLst>
                <a:ext uri="{FF2B5EF4-FFF2-40B4-BE49-F238E27FC236}">
                  <a16:creationId xmlns:a16="http://schemas.microsoft.com/office/drawing/2014/main" id="{F1D4722B-9EC5-BED3-38F8-CF38EAC38378}"/>
                </a:ext>
              </a:extLst>
            </p:cNvPr>
            <p:cNvSpPr txBox="1"/>
            <p:nvPr/>
          </p:nvSpPr>
          <p:spPr>
            <a:xfrm>
              <a:off x="6852147" y="908862"/>
              <a:ext cx="1780467" cy="3962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tx1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61" name="文本框 60">
              <a:extLst>
                <a:ext uri="{FF2B5EF4-FFF2-40B4-BE49-F238E27FC236}">
                  <a16:creationId xmlns:a16="http://schemas.microsoft.com/office/drawing/2014/main" id="{6483C495-3DAD-29EC-4B36-7FF6A6A44A6C}"/>
                </a:ext>
              </a:extLst>
            </p:cNvPr>
            <p:cNvSpPr txBox="1"/>
            <p:nvPr/>
          </p:nvSpPr>
          <p:spPr>
            <a:xfrm>
              <a:off x="5380840" y="1254865"/>
              <a:ext cx="3237336" cy="6196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/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/>
                  </a:solidFill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62" name="组合 61">
            <a:extLst>
              <a:ext uri="{FF2B5EF4-FFF2-40B4-BE49-F238E27FC236}">
                <a16:creationId xmlns:a16="http://schemas.microsoft.com/office/drawing/2014/main" id="{35483BFF-7A24-0137-3341-32BEC1362053}"/>
              </a:ext>
            </a:extLst>
          </p:cNvPr>
          <p:cNvGrpSpPr/>
          <p:nvPr/>
        </p:nvGrpSpPr>
        <p:grpSpPr>
          <a:xfrm flipH="1">
            <a:off x="1366482" y="1528026"/>
            <a:ext cx="3237336" cy="965661"/>
            <a:chOff x="5380840" y="908862"/>
            <a:chExt cx="3237336" cy="965660"/>
          </a:xfrm>
        </p:grpSpPr>
        <p:sp>
          <p:nvSpPr>
            <p:cNvPr id="63" name="文本框 62">
              <a:extLst>
                <a:ext uri="{FF2B5EF4-FFF2-40B4-BE49-F238E27FC236}">
                  <a16:creationId xmlns:a16="http://schemas.microsoft.com/office/drawing/2014/main" id="{598E5191-43D8-BA57-3D31-A0889E2A51E7}"/>
                </a:ext>
              </a:extLst>
            </p:cNvPr>
            <p:cNvSpPr txBox="1"/>
            <p:nvPr/>
          </p:nvSpPr>
          <p:spPr>
            <a:xfrm>
              <a:off x="5394187" y="908862"/>
              <a:ext cx="1780467" cy="3962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2000" b="1" dirty="0">
                  <a:solidFill>
                    <a:schemeClr val="tx1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64" name="文本框 63">
              <a:extLst>
                <a:ext uri="{FF2B5EF4-FFF2-40B4-BE49-F238E27FC236}">
                  <a16:creationId xmlns:a16="http://schemas.microsoft.com/office/drawing/2014/main" id="{0236AA7A-657A-49D5-1745-23021412E557}"/>
                </a:ext>
              </a:extLst>
            </p:cNvPr>
            <p:cNvSpPr txBox="1"/>
            <p:nvPr/>
          </p:nvSpPr>
          <p:spPr>
            <a:xfrm>
              <a:off x="5380840" y="1254865"/>
              <a:ext cx="3237336" cy="6196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/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/>
                  </a:solidFill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65" name="组合 64">
            <a:extLst>
              <a:ext uri="{FF2B5EF4-FFF2-40B4-BE49-F238E27FC236}">
                <a16:creationId xmlns:a16="http://schemas.microsoft.com/office/drawing/2014/main" id="{F27F2EF6-936C-FFC1-8F31-097279CFF9FC}"/>
              </a:ext>
            </a:extLst>
          </p:cNvPr>
          <p:cNvGrpSpPr/>
          <p:nvPr/>
        </p:nvGrpSpPr>
        <p:grpSpPr>
          <a:xfrm flipH="1">
            <a:off x="1366482" y="4731837"/>
            <a:ext cx="3240142" cy="965661"/>
            <a:chOff x="5378034" y="908862"/>
            <a:chExt cx="3240142" cy="965660"/>
          </a:xfrm>
        </p:grpSpPr>
        <p:sp>
          <p:nvSpPr>
            <p:cNvPr id="66" name="文本框 65">
              <a:extLst>
                <a:ext uri="{FF2B5EF4-FFF2-40B4-BE49-F238E27FC236}">
                  <a16:creationId xmlns:a16="http://schemas.microsoft.com/office/drawing/2014/main" id="{AD64DA12-04F9-3688-C960-713D649821B2}"/>
                </a:ext>
              </a:extLst>
            </p:cNvPr>
            <p:cNvSpPr txBox="1"/>
            <p:nvPr/>
          </p:nvSpPr>
          <p:spPr>
            <a:xfrm>
              <a:off x="5378034" y="908862"/>
              <a:ext cx="1780467" cy="3962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2000" b="1" dirty="0">
                  <a:solidFill>
                    <a:schemeClr val="tx1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67" name="文本框 66">
              <a:extLst>
                <a:ext uri="{FF2B5EF4-FFF2-40B4-BE49-F238E27FC236}">
                  <a16:creationId xmlns:a16="http://schemas.microsoft.com/office/drawing/2014/main" id="{D3BBF3AC-27E2-A6A7-F36A-BC88E32E47DD}"/>
                </a:ext>
              </a:extLst>
            </p:cNvPr>
            <p:cNvSpPr txBox="1"/>
            <p:nvPr/>
          </p:nvSpPr>
          <p:spPr>
            <a:xfrm>
              <a:off x="5380840" y="1254865"/>
              <a:ext cx="3237336" cy="6196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/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/>
                  </a:solidFill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68" name="组合 67">
            <a:extLst>
              <a:ext uri="{FF2B5EF4-FFF2-40B4-BE49-F238E27FC236}">
                <a16:creationId xmlns:a16="http://schemas.microsoft.com/office/drawing/2014/main" id="{133AAC2F-A6A0-E7A4-4E8D-42965F659C00}"/>
              </a:ext>
            </a:extLst>
          </p:cNvPr>
          <p:cNvGrpSpPr/>
          <p:nvPr/>
        </p:nvGrpSpPr>
        <p:grpSpPr>
          <a:xfrm flipH="1">
            <a:off x="446430" y="3125608"/>
            <a:ext cx="3237505" cy="965661"/>
            <a:chOff x="5380671" y="908862"/>
            <a:chExt cx="3237505" cy="965660"/>
          </a:xfrm>
        </p:grpSpPr>
        <p:sp>
          <p:nvSpPr>
            <p:cNvPr id="69" name="文本框 68">
              <a:extLst>
                <a:ext uri="{FF2B5EF4-FFF2-40B4-BE49-F238E27FC236}">
                  <a16:creationId xmlns:a16="http://schemas.microsoft.com/office/drawing/2014/main" id="{DE0D06CF-C51B-2687-9C2E-B4DE85C95A49}"/>
                </a:ext>
              </a:extLst>
            </p:cNvPr>
            <p:cNvSpPr txBox="1"/>
            <p:nvPr/>
          </p:nvSpPr>
          <p:spPr>
            <a:xfrm>
              <a:off x="5380671" y="908862"/>
              <a:ext cx="1780467" cy="3962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2000" b="1" dirty="0">
                  <a:solidFill>
                    <a:schemeClr val="tx1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70" name="文本框 69">
              <a:extLst>
                <a:ext uri="{FF2B5EF4-FFF2-40B4-BE49-F238E27FC236}">
                  <a16:creationId xmlns:a16="http://schemas.microsoft.com/office/drawing/2014/main" id="{048763E9-FBAD-E8DB-5944-B176BE90ED87}"/>
                </a:ext>
              </a:extLst>
            </p:cNvPr>
            <p:cNvSpPr txBox="1"/>
            <p:nvPr/>
          </p:nvSpPr>
          <p:spPr>
            <a:xfrm>
              <a:off x="5380840" y="1254865"/>
              <a:ext cx="3237336" cy="6196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/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/>
                  </a:solidFill>
                  <a:cs typeface="+mn-ea"/>
                  <a:sym typeface="+mn-lt"/>
                </a:rPr>
                <a:t>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84811525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>
            <a:extLst>
              <a:ext uri="{FF2B5EF4-FFF2-40B4-BE49-F238E27FC236}">
                <a16:creationId xmlns:a16="http://schemas.microsoft.com/office/drawing/2014/main" id="{FC24EB10-19A5-EC42-DE07-E2C57C43208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1"/>
            <a:ext cx="1709983" cy="2038801"/>
          </a:xfrm>
          <a:prstGeom prst="rect">
            <a:avLst/>
          </a:prstGeom>
        </p:spPr>
      </p:pic>
      <p:sp>
        <p:nvSpPr>
          <p:cNvPr id="36" name="文本框 35">
            <a:extLst>
              <a:ext uri="{FF2B5EF4-FFF2-40B4-BE49-F238E27FC236}">
                <a16:creationId xmlns:a16="http://schemas.microsoft.com/office/drawing/2014/main" id="{59213BD4-2F6E-A406-8058-94457AE17F65}"/>
              </a:ext>
            </a:extLst>
          </p:cNvPr>
          <p:cNvSpPr txBox="1"/>
          <p:nvPr/>
        </p:nvSpPr>
        <p:spPr>
          <a:xfrm>
            <a:off x="2264230" y="338554"/>
            <a:ext cx="2319850" cy="5232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添加标题文本</a:t>
            </a: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A2DA5FDA-A79E-9159-7253-1EC094BA8E86}"/>
              </a:ext>
            </a:extLst>
          </p:cNvPr>
          <p:cNvSpPr txBox="1"/>
          <p:nvPr/>
        </p:nvSpPr>
        <p:spPr>
          <a:xfrm>
            <a:off x="1030266" y="0"/>
            <a:ext cx="1359433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7200" b="1" dirty="0">
                <a:gradFill>
                  <a:gsLst>
                    <a:gs pos="22000">
                      <a:srgbClr val="F30000">
                        <a:alpha val="0"/>
                      </a:srgbClr>
                    </a:gs>
                    <a:gs pos="57500">
                      <a:srgbClr val="F30000">
                        <a:alpha val="27000"/>
                      </a:srgbClr>
                    </a:gs>
                    <a:gs pos="100000">
                      <a:srgbClr val="F30000"/>
                    </a:gs>
                  </a:gsLst>
                  <a:lin ang="16200000" scaled="1"/>
                </a:gradFill>
              </a:rPr>
              <a:t>02</a:t>
            </a:r>
            <a:endParaRPr lang="zh-CN" altLang="en-US" sz="7200" b="1" dirty="0">
              <a:gradFill>
                <a:gsLst>
                  <a:gs pos="22000">
                    <a:srgbClr val="F30000">
                      <a:alpha val="0"/>
                    </a:srgbClr>
                  </a:gs>
                  <a:gs pos="57500">
                    <a:srgbClr val="F30000">
                      <a:alpha val="27000"/>
                    </a:srgbClr>
                  </a:gs>
                  <a:gs pos="100000">
                    <a:srgbClr val="F30000"/>
                  </a:gs>
                </a:gsLst>
                <a:lin ang="16200000" scaled="1"/>
              </a:gradFill>
            </a:endParaRPr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id="{7A53A1C3-9D8B-A31B-657F-6A05C530DF57}"/>
              </a:ext>
            </a:extLst>
          </p:cNvPr>
          <p:cNvSpPr/>
          <p:nvPr/>
        </p:nvSpPr>
        <p:spPr>
          <a:xfrm>
            <a:off x="2568475" y="4970815"/>
            <a:ext cx="2008909" cy="339671"/>
          </a:xfrm>
          <a:prstGeom prst="ellipse">
            <a:avLst/>
          </a:prstGeom>
          <a:gradFill flip="none" rotWithShape="1">
            <a:gsLst>
              <a:gs pos="13000">
                <a:srgbClr val="8D8D8D">
                  <a:alpha val="37000"/>
                </a:srgbClr>
              </a:gs>
              <a:gs pos="100000">
                <a:schemeClr val="bg1">
                  <a:lumMod val="85000"/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65">
              <a:solidFill>
                <a:schemeClr val="tx1"/>
              </a:solidFill>
              <a:cs typeface="+mn-ea"/>
              <a:sym typeface="+mn-lt"/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1FF53488-D6FC-98A4-3F69-C52EBF89B3AC}"/>
              </a:ext>
            </a:extLst>
          </p:cNvPr>
          <p:cNvGrpSpPr/>
          <p:nvPr/>
        </p:nvGrpSpPr>
        <p:grpSpPr>
          <a:xfrm>
            <a:off x="2707194" y="3370227"/>
            <a:ext cx="1773383" cy="1773383"/>
            <a:chOff x="2755075" y="3174904"/>
            <a:chExt cx="1773382" cy="1773382"/>
          </a:xfrm>
          <a:effectLst>
            <a:reflection blurRad="12700" stA="50000" endA="300" endPos="53000" dist="63500" dir="5400000" sy="-100000" algn="bl" rotWithShape="0"/>
          </a:effectLst>
        </p:grpSpPr>
        <p:sp>
          <p:nvSpPr>
            <p:cNvPr id="7" name="椭圆 6">
              <a:extLst>
                <a:ext uri="{FF2B5EF4-FFF2-40B4-BE49-F238E27FC236}">
                  <a16:creationId xmlns:a16="http://schemas.microsoft.com/office/drawing/2014/main" id="{20323F6B-CE82-576C-99E6-3673D509C652}"/>
                </a:ext>
              </a:extLst>
            </p:cNvPr>
            <p:cNvSpPr/>
            <p:nvPr/>
          </p:nvSpPr>
          <p:spPr>
            <a:xfrm>
              <a:off x="2755075" y="3174904"/>
              <a:ext cx="1773382" cy="1773382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75000"/>
                  </a:schemeClr>
                </a:gs>
                <a:gs pos="0">
                  <a:schemeClr val="bg1"/>
                </a:gs>
              </a:gsLst>
              <a:lin ang="2700000" scaled="1"/>
              <a:tileRect/>
            </a:gradFill>
            <a:ln w="317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65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8" name="椭圆 7">
              <a:extLst>
                <a:ext uri="{FF2B5EF4-FFF2-40B4-BE49-F238E27FC236}">
                  <a16:creationId xmlns:a16="http://schemas.microsoft.com/office/drawing/2014/main" id="{19CCAA6D-89E2-F66A-A0A7-178353672A40}"/>
                </a:ext>
              </a:extLst>
            </p:cNvPr>
            <p:cNvSpPr/>
            <p:nvPr/>
          </p:nvSpPr>
          <p:spPr>
            <a:xfrm>
              <a:off x="2755075" y="3174904"/>
              <a:ext cx="1773382" cy="1773382"/>
            </a:xfrm>
            <a:prstGeom prst="ellipse">
              <a:avLst/>
            </a:prstGeom>
            <a:solidFill>
              <a:srgbClr val="F30000"/>
            </a:solidFill>
            <a:ln w="31750">
              <a:noFill/>
            </a:ln>
            <a:effectLst>
              <a:innerShdw blurRad="444500" dist="63500" dir="13500000">
                <a:prstClr val="black">
                  <a:alpha val="4000"/>
                </a:prstClr>
              </a:innerShdw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65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9" name="Group 4">
            <a:extLst>
              <a:ext uri="{FF2B5EF4-FFF2-40B4-BE49-F238E27FC236}">
                <a16:creationId xmlns:a16="http://schemas.microsoft.com/office/drawing/2014/main" id="{C24FA7AB-B2E2-D29D-A95A-2817A2E24875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3344790" y="3979773"/>
            <a:ext cx="507079" cy="570465"/>
            <a:chOff x="1776" y="1779"/>
            <a:chExt cx="64" cy="72"/>
          </a:xfrm>
          <a:solidFill>
            <a:srgbClr val="F9F3E7"/>
          </a:solidFill>
          <a:effectLst>
            <a:reflection blurRad="6350" stA="50000" endA="300" endPos="81000" dist="1168400" dir="5400000" sy="-100000" algn="bl" rotWithShape="0"/>
          </a:effectLst>
        </p:grpSpPr>
        <p:sp>
          <p:nvSpPr>
            <p:cNvPr id="11" name="Freeform 5">
              <a:extLst>
                <a:ext uri="{FF2B5EF4-FFF2-40B4-BE49-F238E27FC236}">
                  <a16:creationId xmlns:a16="http://schemas.microsoft.com/office/drawing/2014/main" id="{78FA463D-3F62-7257-0F66-506D6D76BFB9}"/>
                </a:ext>
              </a:extLst>
            </p:cNvPr>
            <p:cNvSpPr/>
            <p:nvPr/>
          </p:nvSpPr>
          <p:spPr bwMode="auto">
            <a:xfrm>
              <a:off x="1795" y="1779"/>
              <a:ext cx="29" cy="26"/>
            </a:xfrm>
            <a:custGeom>
              <a:avLst/>
              <a:gdLst>
                <a:gd name="T0" fmla="*/ 5 w 11"/>
                <a:gd name="T1" fmla="*/ 10 h 10"/>
                <a:gd name="T2" fmla="*/ 5 w 11"/>
                <a:gd name="T3" fmla="*/ 10 h 10"/>
                <a:gd name="T4" fmla="*/ 11 w 11"/>
                <a:gd name="T5" fmla="*/ 5 h 10"/>
                <a:gd name="T6" fmla="*/ 5 w 11"/>
                <a:gd name="T7" fmla="*/ 0 h 10"/>
                <a:gd name="T8" fmla="*/ 5 w 11"/>
                <a:gd name="T9" fmla="*/ 0 h 10"/>
                <a:gd name="T10" fmla="*/ 0 w 11"/>
                <a:gd name="T11" fmla="*/ 5 h 10"/>
                <a:gd name="T12" fmla="*/ 5 w 11"/>
                <a:gd name="T13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10">
                  <a:moveTo>
                    <a:pt x="5" y="10"/>
                  </a:moveTo>
                  <a:cubicBezTo>
                    <a:pt x="5" y="10"/>
                    <a:pt x="5" y="10"/>
                    <a:pt x="5" y="10"/>
                  </a:cubicBezTo>
                  <a:cubicBezTo>
                    <a:pt x="8" y="10"/>
                    <a:pt x="11" y="8"/>
                    <a:pt x="11" y="5"/>
                  </a:cubicBezTo>
                  <a:cubicBezTo>
                    <a:pt x="11" y="2"/>
                    <a:pt x="8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1"/>
                    <a:pt x="0" y="3"/>
                    <a:pt x="0" y="5"/>
                  </a:cubicBezTo>
                  <a:cubicBezTo>
                    <a:pt x="0" y="8"/>
                    <a:pt x="2" y="10"/>
                    <a:pt x="5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1865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12" name="Freeform 6">
              <a:extLst>
                <a:ext uri="{FF2B5EF4-FFF2-40B4-BE49-F238E27FC236}">
                  <a16:creationId xmlns:a16="http://schemas.microsoft.com/office/drawing/2014/main" id="{006B1DC0-E35F-A15F-FC9D-B26B5E4FB6E8}"/>
                </a:ext>
              </a:extLst>
            </p:cNvPr>
            <p:cNvSpPr/>
            <p:nvPr/>
          </p:nvSpPr>
          <p:spPr bwMode="auto">
            <a:xfrm>
              <a:off x="1776" y="1810"/>
              <a:ext cx="64" cy="41"/>
            </a:xfrm>
            <a:custGeom>
              <a:avLst/>
              <a:gdLst>
                <a:gd name="T0" fmla="*/ 23 w 24"/>
                <a:gd name="T1" fmla="*/ 3 h 16"/>
                <a:gd name="T2" fmla="*/ 19 w 24"/>
                <a:gd name="T3" fmla="*/ 0 h 16"/>
                <a:gd name="T4" fmla="*/ 19 w 24"/>
                <a:gd name="T5" fmla="*/ 0 h 16"/>
                <a:gd name="T6" fmla="*/ 17 w 24"/>
                <a:gd name="T7" fmla="*/ 0 h 16"/>
                <a:gd name="T8" fmla="*/ 15 w 24"/>
                <a:gd name="T9" fmla="*/ 5 h 16"/>
                <a:gd name="T10" fmla="*/ 12 w 24"/>
                <a:gd name="T11" fmla="*/ 11 h 16"/>
                <a:gd name="T12" fmla="*/ 14 w 24"/>
                <a:gd name="T13" fmla="*/ 7 h 16"/>
                <a:gd name="T14" fmla="*/ 13 w 24"/>
                <a:gd name="T15" fmla="*/ 1 h 16"/>
                <a:gd name="T16" fmla="*/ 13 w 24"/>
                <a:gd name="T17" fmla="*/ 1 h 16"/>
                <a:gd name="T18" fmla="*/ 12 w 24"/>
                <a:gd name="T19" fmla="*/ 0 h 16"/>
                <a:gd name="T20" fmla="*/ 12 w 24"/>
                <a:gd name="T21" fmla="*/ 0 h 16"/>
                <a:gd name="T22" fmla="*/ 12 w 24"/>
                <a:gd name="T23" fmla="*/ 1 h 16"/>
                <a:gd name="T24" fmla="*/ 12 w 24"/>
                <a:gd name="T25" fmla="*/ 1 h 16"/>
                <a:gd name="T26" fmla="*/ 11 w 24"/>
                <a:gd name="T27" fmla="*/ 7 h 16"/>
                <a:gd name="T28" fmla="*/ 10 w 24"/>
                <a:gd name="T29" fmla="*/ 5 h 16"/>
                <a:gd name="T30" fmla="*/ 8 w 24"/>
                <a:gd name="T31" fmla="*/ 0 h 16"/>
                <a:gd name="T32" fmla="*/ 5 w 24"/>
                <a:gd name="T33" fmla="*/ 0 h 16"/>
                <a:gd name="T34" fmla="*/ 5 w 24"/>
                <a:gd name="T35" fmla="*/ 0 h 16"/>
                <a:gd name="T36" fmla="*/ 1 w 24"/>
                <a:gd name="T37" fmla="*/ 3 h 16"/>
                <a:gd name="T38" fmla="*/ 0 w 24"/>
                <a:gd name="T39" fmla="*/ 16 h 16"/>
                <a:gd name="T40" fmla="*/ 4 w 24"/>
                <a:gd name="T41" fmla="*/ 16 h 16"/>
                <a:gd name="T42" fmla="*/ 4 w 24"/>
                <a:gd name="T43" fmla="*/ 6 h 16"/>
                <a:gd name="T44" fmla="*/ 5 w 24"/>
                <a:gd name="T45" fmla="*/ 6 h 16"/>
                <a:gd name="T46" fmla="*/ 5 w 24"/>
                <a:gd name="T47" fmla="*/ 16 h 16"/>
                <a:gd name="T48" fmla="*/ 12 w 24"/>
                <a:gd name="T49" fmla="*/ 16 h 16"/>
                <a:gd name="T50" fmla="*/ 19 w 24"/>
                <a:gd name="T51" fmla="*/ 16 h 16"/>
                <a:gd name="T52" fmla="*/ 19 w 24"/>
                <a:gd name="T53" fmla="*/ 6 h 16"/>
                <a:gd name="T54" fmla="*/ 19 w 24"/>
                <a:gd name="T55" fmla="*/ 6 h 16"/>
                <a:gd name="T56" fmla="*/ 20 w 24"/>
                <a:gd name="T57" fmla="*/ 6 h 16"/>
                <a:gd name="T58" fmla="*/ 20 w 24"/>
                <a:gd name="T59" fmla="*/ 16 h 16"/>
                <a:gd name="T60" fmla="*/ 23 w 24"/>
                <a:gd name="T61" fmla="*/ 16 h 16"/>
                <a:gd name="T62" fmla="*/ 23 w 24"/>
                <a:gd name="T63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4" h="16">
                  <a:moveTo>
                    <a:pt x="23" y="3"/>
                  </a:moveTo>
                  <a:cubicBezTo>
                    <a:pt x="22" y="1"/>
                    <a:pt x="20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0"/>
                    <a:pt x="13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2" y="1"/>
                    <a:pt x="1" y="3"/>
                  </a:cubicBezTo>
                  <a:cubicBezTo>
                    <a:pt x="0" y="5"/>
                    <a:pt x="0" y="11"/>
                    <a:pt x="0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5" y="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9" y="16"/>
                    <a:pt x="19" y="16"/>
                    <a:pt x="19" y="1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20" y="6"/>
                    <a:pt x="20" y="6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3" y="16"/>
                    <a:pt x="23" y="16"/>
                    <a:pt x="23" y="16"/>
                  </a:cubicBezTo>
                  <a:cubicBezTo>
                    <a:pt x="24" y="11"/>
                    <a:pt x="24" y="5"/>
                    <a:pt x="2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1865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3" name="任意多边形 52">
            <a:extLst>
              <a:ext uri="{FF2B5EF4-FFF2-40B4-BE49-F238E27FC236}">
                <a16:creationId xmlns:a16="http://schemas.microsoft.com/office/drawing/2014/main" id="{DE39E711-82C4-0254-B74E-85C315AA2A98}"/>
              </a:ext>
            </a:extLst>
          </p:cNvPr>
          <p:cNvSpPr/>
          <p:nvPr/>
        </p:nvSpPr>
        <p:spPr>
          <a:xfrm>
            <a:off x="3960279" y="1821069"/>
            <a:ext cx="419100" cy="1536700"/>
          </a:xfrm>
          <a:custGeom>
            <a:avLst/>
            <a:gdLst>
              <a:gd name="connsiteX0" fmla="*/ 0 w 419100"/>
              <a:gd name="connsiteY0" fmla="*/ 1536700 h 1536700"/>
              <a:gd name="connsiteX1" fmla="*/ 419100 w 419100"/>
              <a:gd name="connsiteY1" fmla="*/ 1295400 h 1536700"/>
              <a:gd name="connsiteX2" fmla="*/ 419100 w 419100"/>
              <a:gd name="connsiteY2" fmla="*/ 0 h 1536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19100" h="1536700">
                <a:moveTo>
                  <a:pt x="0" y="1536700"/>
                </a:moveTo>
                <a:lnTo>
                  <a:pt x="419100" y="1295400"/>
                </a:lnTo>
                <a:lnTo>
                  <a:pt x="419100" y="0"/>
                </a:lnTo>
              </a:path>
            </a:pathLst>
          </a:custGeom>
          <a:noFill/>
          <a:ln w="63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65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4" name="椭圆 13">
            <a:extLst>
              <a:ext uri="{FF2B5EF4-FFF2-40B4-BE49-F238E27FC236}">
                <a16:creationId xmlns:a16="http://schemas.microsoft.com/office/drawing/2014/main" id="{E849A55F-9CD5-84FC-E05F-2A2B83404C41}"/>
              </a:ext>
            </a:extLst>
          </p:cNvPr>
          <p:cNvSpPr/>
          <p:nvPr/>
        </p:nvSpPr>
        <p:spPr>
          <a:xfrm>
            <a:off x="4181376" y="4970815"/>
            <a:ext cx="2008909" cy="339671"/>
          </a:xfrm>
          <a:prstGeom prst="ellipse">
            <a:avLst/>
          </a:prstGeom>
          <a:gradFill flip="none" rotWithShape="1">
            <a:gsLst>
              <a:gs pos="13000">
                <a:srgbClr val="8D8D8D">
                  <a:alpha val="37000"/>
                </a:srgbClr>
              </a:gs>
              <a:gs pos="100000">
                <a:schemeClr val="bg1">
                  <a:lumMod val="85000"/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65">
              <a:solidFill>
                <a:schemeClr val="tx1"/>
              </a:solidFill>
              <a:cs typeface="+mn-ea"/>
              <a:sym typeface="+mn-lt"/>
            </a:endParaRPr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9155C1B3-0992-C1FC-6E2F-7B88AEA5FD65}"/>
              </a:ext>
            </a:extLst>
          </p:cNvPr>
          <p:cNvGrpSpPr/>
          <p:nvPr/>
        </p:nvGrpSpPr>
        <p:grpSpPr>
          <a:xfrm>
            <a:off x="4299140" y="3370227"/>
            <a:ext cx="1773383" cy="1773383"/>
            <a:chOff x="2755075" y="3174904"/>
            <a:chExt cx="1773382" cy="1773382"/>
          </a:xfrm>
          <a:effectLst>
            <a:reflection blurRad="12700" stA="50000" endA="300" endPos="53000" dist="63500" dir="5400000" sy="-100000" algn="bl" rotWithShape="0"/>
          </a:effectLst>
        </p:grpSpPr>
        <p:sp>
          <p:nvSpPr>
            <p:cNvPr id="16" name="椭圆 15">
              <a:extLst>
                <a:ext uri="{FF2B5EF4-FFF2-40B4-BE49-F238E27FC236}">
                  <a16:creationId xmlns:a16="http://schemas.microsoft.com/office/drawing/2014/main" id="{A4787E76-6507-8DEC-BD4E-FB11B78E1736}"/>
                </a:ext>
              </a:extLst>
            </p:cNvPr>
            <p:cNvSpPr/>
            <p:nvPr/>
          </p:nvSpPr>
          <p:spPr>
            <a:xfrm>
              <a:off x="2755075" y="3174904"/>
              <a:ext cx="1773382" cy="1773382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75000"/>
                  </a:schemeClr>
                </a:gs>
                <a:gs pos="0">
                  <a:schemeClr val="bg1"/>
                </a:gs>
              </a:gsLst>
              <a:lin ang="2700000" scaled="1"/>
              <a:tileRect/>
            </a:gradFill>
            <a:ln w="317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65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17" name="椭圆 16">
              <a:extLst>
                <a:ext uri="{FF2B5EF4-FFF2-40B4-BE49-F238E27FC236}">
                  <a16:creationId xmlns:a16="http://schemas.microsoft.com/office/drawing/2014/main" id="{C7F5E2A0-9417-8309-89F4-9B5A8553D97B}"/>
                </a:ext>
              </a:extLst>
            </p:cNvPr>
            <p:cNvSpPr/>
            <p:nvPr/>
          </p:nvSpPr>
          <p:spPr>
            <a:xfrm>
              <a:off x="2755075" y="3174904"/>
              <a:ext cx="1773382" cy="1773382"/>
            </a:xfrm>
            <a:prstGeom prst="ellipse">
              <a:avLst/>
            </a:prstGeom>
            <a:solidFill>
              <a:srgbClr val="FFC000"/>
            </a:solidFill>
            <a:ln w="31750">
              <a:noFill/>
            </a:ln>
            <a:effectLst>
              <a:innerShdw blurRad="444500" dist="63500" dir="13500000">
                <a:prstClr val="black">
                  <a:alpha val="4000"/>
                </a:prstClr>
              </a:innerShdw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65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8" name="Group 18">
            <a:extLst>
              <a:ext uri="{FF2B5EF4-FFF2-40B4-BE49-F238E27FC236}">
                <a16:creationId xmlns:a16="http://schemas.microsoft.com/office/drawing/2014/main" id="{42C22968-8C0D-8835-DC98-F00EC2FF4046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4949507" y="4013187"/>
            <a:ext cx="514980" cy="479868"/>
            <a:chOff x="3802" y="2858"/>
            <a:chExt cx="616" cy="574"/>
          </a:xfrm>
          <a:solidFill>
            <a:schemeClr val="bg2"/>
          </a:solidFill>
          <a:effectLst>
            <a:reflection blurRad="6350" stA="50000" endA="300" endPos="81000" dist="1168400" dir="5400000" sy="-100000" algn="bl" rotWithShape="0"/>
          </a:effectLst>
        </p:grpSpPr>
        <p:sp>
          <p:nvSpPr>
            <p:cNvPr id="19" name="Rectangle 19">
              <a:extLst>
                <a:ext uri="{FF2B5EF4-FFF2-40B4-BE49-F238E27FC236}">
                  <a16:creationId xmlns:a16="http://schemas.microsoft.com/office/drawing/2014/main" id="{58AEEB92-FCCB-5796-6C15-DE5DF80819B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02" y="3205"/>
              <a:ext cx="129" cy="22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1865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20" name="Rectangle 20">
              <a:extLst>
                <a:ext uri="{FF2B5EF4-FFF2-40B4-BE49-F238E27FC236}">
                  <a16:creationId xmlns:a16="http://schemas.microsoft.com/office/drawing/2014/main" id="{74CF232C-8074-9BFE-21E8-816E39DB7C2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64" y="3174"/>
              <a:ext cx="129" cy="25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1865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21" name="Rectangle 21">
              <a:extLst>
                <a:ext uri="{FF2B5EF4-FFF2-40B4-BE49-F238E27FC236}">
                  <a16:creationId xmlns:a16="http://schemas.microsoft.com/office/drawing/2014/main" id="{09D7D9BF-A145-4A9A-6741-47B1B0FA81B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29" y="3131"/>
              <a:ext cx="129" cy="30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1865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22" name="Rectangle 22">
              <a:extLst>
                <a:ext uri="{FF2B5EF4-FFF2-40B4-BE49-F238E27FC236}">
                  <a16:creationId xmlns:a16="http://schemas.microsoft.com/office/drawing/2014/main" id="{0ACC1ED7-F616-6307-C92F-B7C10E916E7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89" y="3078"/>
              <a:ext cx="129" cy="35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1865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23" name="Freeform 23">
              <a:extLst>
                <a:ext uri="{FF2B5EF4-FFF2-40B4-BE49-F238E27FC236}">
                  <a16:creationId xmlns:a16="http://schemas.microsoft.com/office/drawing/2014/main" id="{47FA9CD6-5A36-E612-1530-BCCBEB252D29}"/>
                </a:ext>
              </a:extLst>
            </p:cNvPr>
            <p:cNvSpPr/>
            <p:nvPr/>
          </p:nvSpPr>
          <p:spPr bwMode="auto">
            <a:xfrm>
              <a:off x="3888" y="2858"/>
              <a:ext cx="370" cy="270"/>
            </a:xfrm>
            <a:custGeom>
              <a:avLst/>
              <a:gdLst>
                <a:gd name="T0" fmla="*/ 94 w 155"/>
                <a:gd name="T1" fmla="*/ 21 h 113"/>
                <a:gd name="T2" fmla="*/ 0 w 155"/>
                <a:gd name="T3" fmla="*/ 72 h 113"/>
                <a:gd name="T4" fmla="*/ 114 w 155"/>
                <a:gd name="T5" fmla="*/ 63 h 113"/>
                <a:gd name="T6" fmla="*/ 122 w 155"/>
                <a:gd name="T7" fmla="*/ 82 h 113"/>
                <a:gd name="T8" fmla="*/ 155 w 155"/>
                <a:gd name="T9" fmla="*/ 0 h 113"/>
                <a:gd name="T10" fmla="*/ 85 w 155"/>
                <a:gd name="T11" fmla="*/ 2 h 113"/>
                <a:gd name="T12" fmla="*/ 94 w 155"/>
                <a:gd name="T13" fmla="*/ 21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5" h="113">
                  <a:moveTo>
                    <a:pt x="94" y="21"/>
                  </a:moveTo>
                  <a:cubicBezTo>
                    <a:pt x="85" y="33"/>
                    <a:pt x="53" y="68"/>
                    <a:pt x="0" y="72"/>
                  </a:cubicBezTo>
                  <a:cubicBezTo>
                    <a:pt x="0" y="72"/>
                    <a:pt x="31" y="113"/>
                    <a:pt x="114" y="63"/>
                  </a:cubicBezTo>
                  <a:cubicBezTo>
                    <a:pt x="122" y="82"/>
                    <a:pt x="122" y="82"/>
                    <a:pt x="122" y="82"/>
                  </a:cubicBezTo>
                  <a:cubicBezTo>
                    <a:pt x="155" y="0"/>
                    <a:pt x="155" y="0"/>
                    <a:pt x="155" y="0"/>
                  </a:cubicBezTo>
                  <a:cubicBezTo>
                    <a:pt x="85" y="2"/>
                    <a:pt x="85" y="2"/>
                    <a:pt x="85" y="2"/>
                  </a:cubicBezTo>
                  <a:lnTo>
                    <a:pt x="94" y="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1865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4" name="任意多边形 68">
            <a:extLst>
              <a:ext uri="{FF2B5EF4-FFF2-40B4-BE49-F238E27FC236}">
                <a16:creationId xmlns:a16="http://schemas.microsoft.com/office/drawing/2014/main" id="{A4868E5F-F2FA-2963-E139-5FA6DACE4A80}"/>
              </a:ext>
            </a:extLst>
          </p:cNvPr>
          <p:cNvSpPr/>
          <p:nvPr/>
        </p:nvSpPr>
        <p:spPr>
          <a:xfrm>
            <a:off x="5594348" y="1821069"/>
            <a:ext cx="419100" cy="1536700"/>
          </a:xfrm>
          <a:custGeom>
            <a:avLst/>
            <a:gdLst>
              <a:gd name="connsiteX0" fmla="*/ 0 w 419100"/>
              <a:gd name="connsiteY0" fmla="*/ 1536700 h 1536700"/>
              <a:gd name="connsiteX1" fmla="*/ 419100 w 419100"/>
              <a:gd name="connsiteY1" fmla="*/ 1295400 h 1536700"/>
              <a:gd name="connsiteX2" fmla="*/ 419100 w 419100"/>
              <a:gd name="connsiteY2" fmla="*/ 0 h 1536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19100" h="1536700">
                <a:moveTo>
                  <a:pt x="0" y="1536700"/>
                </a:moveTo>
                <a:lnTo>
                  <a:pt x="419100" y="1295400"/>
                </a:lnTo>
                <a:lnTo>
                  <a:pt x="419100" y="0"/>
                </a:lnTo>
              </a:path>
            </a:pathLst>
          </a:custGeom>
          <a:noFill/>
          <a:ln w="63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65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25" name="椭圆 24">
            <a:extLst>
              <a:ext uri="{FF2B5EF4-FFF2-40B4-BE49-F238E27FC236}">
                <a16:creationId xmlns:a16="http://schemas.microsoft.com/office/drawing/2014/main" id="{4600A5FD-C4E8-B836-A166-42B5BD1E57CE}"/>
              </a:ext>
            </a:extLst>
          </p:cNvPr>
          <p:cNvSpPr/>
          <p:nvPr/>
        </p:nvSpPr>
        <p:spPr>
          <a:xfrm>
            <a:off x="5794276" y="4970815"/>
            <a:ext cx="2008909" cy="339671"/>
          </a:xfrm>
          <a:prstGeom prst="ellipse">
            <a:avLst/>
          </a:prstGeom>
          <a:gradFill flip="none" rotWithShape="1">
            <a:gsLst>
              <a:gs pos="13000">
                <a:srgbClr val="8D8D8D">
                  <a:alpha val="37000"/>
                </a:srgbClr>
              </a:gs>
              <a:gs pos="100000">
                <a:schemeClr val="bg1">
                  <a:lumMod val="85000"/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65">
              <a:solidFill>
                <a:schemeClr val="tx1"/>
              </a:solidFill>
              <a:cs typeface="+mn-ea"/>
              <a:sym typeface="+mn-lt"/>
            </a:endParaRPr>
          </a:p>
        </p:txBody>
      </p: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82F1A5F6-3B35-A805-3284-351292D10F3F}"/>
              </a:ext>
            </a:extLst>
          </p:cNvPr>
          <p:cNvGrpSpPr/>
          <p:nvPr/>
        </p:nvGrpSpPr>
        <p:grpSpPr>
          <a:xfrm>
            <a:off x="5912040" y="3370227"/>
            <a:ext cx="1773383" cy="1773383"/>
            <a:chOff x="2755075" y="3174904"/>
            <a:chExt cx="1773382" cy="1773382"/>
          </a:xfrm>
          <a:effectLst>
            <a:reflection blurRad="12700" stA="50000" endA="300" endPos="53000" dist="63500" dir="5400000" sy="-100000" algn="bl" rotWithShape="0"/>
          </a:effectLst>
        </p:grpSpPr>
        <p:sp>
          <p:nvSpPr>
            <p:cNvPr id="27" name="椭圆 26">
              <a:extLst>
                <a:ext uri="{FF2B5EF4-FFF2-40B4-BE49-F238E27FC236}">
                  <a16:creationId xmlns:a16="http://schemas.microsoft.com/office/drawing/2014/main" id="{A31BF955-3860-B781-B186-39EE8DCBC90E}"/>
                </a:ext>
              </a:extLst>
            </p:cNvPr>
            <p:cNvSpPr/>
            <p:nvPr/>
          </p:nvSpPr>
          <p:spPr>
            <a:xfrm>
              <a:off x="2755075" y="3174904"/>
              <a:ext cx="1773382" cy="1773382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75000"/>
                  </a:schemeClr>
                </a:gs>
                <a:gs pos="0">
                  <a:schemeClr val="bg1"/>
                </a:gs>
              </a:gsLst>
              <a:lin ang="2700000" scaled="1"/>
              <a:tileRect/>
            </a:gradFill>
            <a:ln w="317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65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28" name="椭圆 27">
              <a:extLst>
                <a:ext uri="{FF2B5EF4-FFF2-40B4-BE49-F238E27FC236}">
                  <a16:creationId xmlns:a16="http://schemas.microsoft.com/office/drawing/2014/main" id="{DFA0822C-AD53-C53A-BE14-76F9FC15BC0A}"/>
                </a:ext>
              </a:extLst>
            </p:cNvPr>
            <p:cNvSpPr/>
            <p:nvPr/>
          </p:nvSpPr>
          <p:spPr>
            <a:xfrm>
              <a:off x="2755075" y="3174904"/>
              <a:ext cx="1773382" cy="1773382"/>
            </a:xfrm>
            <a:prstGeom prst="ellipse">
              <a:avLst/>
            </a:prstGeom>
            <a:solidFill>
              <a:srgbClr val="F30000"/>
            </a:solidFill>
            <a:ln w="31750">
              <a:noFill/>
            </a:ln>
            <a:effectLst>
              <a:innerShdw blurRad="444500" dist="63500" dir="13500000">
                <a:prstClr val="black">
                  <a:alpha val="4000"/>
                </a:prstClr>
              </a:innerShdw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65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9" name="Group 13">
            <a:extLst>
              <a:ext uri="{FF2B5EF4-FFF2-40B4-BE49-F238E27FC236}">
                <a16:creationId xmlns:a16="http://schemas.microsoft.com/office/drawing/2014/main" id="{AF8E507F-D7C3-8E92-6143-42376F5B4A6F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6534588" y="3968727"/>
            <a:ext cx="562151" cy="568787"/>
            <a:chOff x="2426" y="2781"/>
            <a:chExt cx="593" cy="600"/>
          </a:xfrm>
          <a:solidFill>
            <a:srgbClr val="F9F3E7"/>
          </a:solidFill>
          <a:effectLst>
            <a:reflection blurRad="6350" stA="50000" endA="300" endPos="81000" dist="1168400" dir="5400000" sy="-100000" algn="bl" rotWithShape="0"/>
          </a:effectLst>
        </p:grpSpPr>
        <p:sp>
          <p:nvSpPr>
            <p:cNvPr id="30" name="Freeform 14">
              <a:extLst>
                <a:ext uri="{FF2B5EF4-FFF2-40B4-BE49-F238E27FC236}">
                  <a16:creationId xmlns:a16="http://schemas.microsoft.com/office/drawing/2014/main" id="{D85E3D7B-1F1C-5033-0C7E-481329C79303}"/>
                </a:ext>
              </a:extLst>
            </p:cNvPr>
            <p:cNvSpPr/>
            <p:nvPr/>
          </p:nvSpPr>
          <p:spPr bwMode="auto">
            <a:xfrm>
              <a:off x="2442" y="2805"/>
              <a:ext cx="577" cy="576"/>
            </a:xfrm>
            <a:custGeom>
              <a:avLst/>
              <a:gdLst>
                <a:gd name="T0" fmla="*/ 0 w 241"/>
                <a:gd name="T1" fmla="*/ 115 h 241"/>
                <a:gd name="T2" fmla="*/ 0 w 241"/>
                <a:gd name="T3" fmla="*/ 121 h 241"/>
                <a:gd name="T4" fmla="*/ 121 w 241"/>
                <a:gd name="T5" fmla="*/ 241 h 241"/>
                <a:gd name="T6" fmla="*/ 241 w 241"/>
                <a:gd name="T7" fmla="*/ 121 h 241"/>
                <a:gd name="T8" fmla="*/ 121 w 241"/>
                <a:gd name="T9" fmla="*/ 0 h 241"/>
                <a:gd name="T10" fmla="*/ 121 w 241"/>
                <a:gd name="T11" fmla="*/ 115 h 241"/>
                <a:gd name="T12" fmla="*/ 0 w 241"/>
                <a:gd name="T13" fmla="*/ 115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1" h="241">
                  <a:moveTo>
                    <a:pt x="0" y="115"/>
                  </a:moveTo>
                  <a:cubicBezTo>
                    <a:pt x="0" y="117"/>
                    <a:pt x="0" y="119"/>
                    <a:pt x="0" y="121"/>
                  </a:cubicBezTo>
                  <a:cubicBezTo>
                    <a:pt x="0" y="187"/>
                    <a:pt x="54" y="241"/>
                    <a:pt x="121" y="241"/>
                  </a:cubicBezTo>
                  <a:cubicBezTo>
                    <a:pt x="187" y="241"/>
                    <a:pt x="241" y="187"/>
                    <a:pt x="241" y="121"/>
                  </a:cubicBezTo>
                  <a:cubicBezTo>
                    <a:pt x="241" y="54"/>
                    <a:pt x="187" y="0"/>
                    <a:pt x="121" y="0"/>
                  </a:cubicBezTo>
                  <a:cubicBezTo>
                    <a:pt x="121" y="115"/>
                    <a:pt x="121" y="115"/>
                    <a:pt x="121" y="115"/>
                  </a:cubicBezTo>
                  <a:lnTo>
                    <a:pt x="0" y="1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1865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1" name="Freeform 15">
              <a:extLst>
                <a:ext uri="{FF2B5EF4-FFF2-40B4-BE49-F238E27FC236}">
                  <a16:creationId xmlns:a16="http://schemas.microsoft.com/office/drawing/2014/main" id="{BB385519-DD57-2459-F97B-98372E39674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426" y="2781"/>
              <a:ext cx="275" cy="273"/>
            </a:xfrm>
            <a:custGeom>
              <a:avLst/>
              <a:gdLst>
                <a:gd name="T0" fmla="*/ 0 w 115"/>
                <a:gd name="T1" fmla="*/ 114 h 114"/>
                <a:gd name="T2" fmla="*/ 115 w 115"/>
                <a:gd name="T3" fmla="*/ 114 h 114"/>
                <a:gd name="T4" fmla="*/ 115 w 115"/>
                <a:gd name="T5" fmla="*/ 0 h 114"/>
                <a:gd name="T6" fmla="*/ 0 w 115"/>
                <a:gd name="T7" fmla="*/ 114 h 114"/>
                <a:gd name="T8" fmla="*/ 15 w 115"/>
                <a:gd name="T9" fmla="*/ 104 h 114"/>
                <a:gd name="T10" fmla="*/ 104 w 115"/>
                <a:gd name="T11" fmla="*/ 14 h 114"/>
                <a:gd name="T12" fmla="*/ 104 w 115"/>
                <a:gd name="T13" fmla="*/ 104 h 114"/>
                <a:gd name="T14" fmla="*/ 15 w 115"/>
                <a:gd name="T15" fmla="*/ 104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5" h="114">
                  <a:moveTo>
                    <a:pt x="0" y="114"/>
                  </a:moveTo>
                  <a:cubicBezTo>
                    <a:pt x="115" y="114"/>
                    <a:pt x="115" y="114"/>
                    <a:pt x="115" y="114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51" y="0"/>
                    <a:pt x="0" y="51"/>
                    <a:pt x="0" y="114"/>
                  </a:cubicBezTo>
                  <a:close/>
                  <a:moveTo>
                    <a:pt x="15" y="104"/>
                  </a:moveTo>
                  <a:cubicBezTo>
                    <a:pt x="15" y="54"/>
                    <a:pt x="55" y="14"/>
                    <a:pt x="104" y="14"/>
                  </a:cubicBezTo>
                  <a:cubicBezTo>
                    <a:pt x="104" y="104"/>
                    <a:pt x="104" y="104"/>
                    <a:pt x="104" y="104"/>
                  </a:cubicBezTo>
                  <a:lnTo>
                    <a:pt x="15" y="10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1865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2" name="任意多边形 84">
            <a:extLst>
              <a:ext uri="{FF2B5EF4-FFF2-40B4-BE49-F238E27FC236}">
                <a16:creationId xmlns:a16="http://schemas.microsoft.com/office/drawing/2014/main" id="{C15E6E5D-2083-77FB-6CD0-3952E39D9CFD}"/>
              </a:ext>
            </a:extLst>
          </p:cNvPr>
          <p:cNvSpPr/>
          <p:nvPr/>
        </p:nvSpPr>
        <p:spPr>
          <a:xfrm>
            <a:off x="7228414" y="1821069"/>
            <a:ext cx="419100" cy="1536700"/>
          </a:xfrm>
          <a:custGeom>
            <a:avLst/>
            <a:gdLst>
              <a:gd name="connsiteX0" fmla="*/ 0 w 419100"/>
              <a:gd name="connsiteY0" fmla="*/ 1536700 h 1536700"/>
              <a:gd name="connsiteX1" fmla="*/ 419100 w 419100"/>
              <a:gd name="connsiteY1" fmla="*/ 1295400 h 1536700"/>
              <a:gd name="connsiteX2" fmla="*/ 419100 w 419100"/>
              <a:gd name="connsiteY2" fmla="*/ 0 h 1536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19100" h="1536700">
                <a:moveTo>
                  <a:pt x="0" y="1536700"/>
                </a:moveTo>
                <a:lnTo>
                  <a:pt x="419100" y="1295400"/>
                </a:lnTo>
                <a:lnTo>
                  <a:pt x="419100" y="0"/>
                </a:lnTo>
              </a:path>
            </a:pathLst>
          </a:custGeom>
          <a:noFill/>
          <a:ln w="63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65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33" name="椭圆 32">
            <a:extLst>
              <a:ext uri="{FF2B5EF4-FFF2-40B4-BE49-F238E27FC236}">
                <a16:creationId xmlns:a16="http://schemas.microsoft.com/office/drawing/2014/main" id="{59AF88BC-CE51-ADDA-0BBD-563BCD15D627}"/>
              </a:ext>
            </a:extLst>
          </p:cNvPr>
          <p:cNvSpPr/>
          <p:nvPr/>
        </p:nvSpPr>
        <p:spPr>
          <a:xfrm>
            <a:off x="7407176" y="4970815"/>
            <a:ext cx="2008909" cy="339671"/>
          </a:xfrm>
          <a:prstGeom prst="ellipse">
            <a:avLst/>
          </a:prstGeom>
          <a:gradFill flip="none" rotWithShape="1">
            <a:gsLst>
              <a:gs pos="13000">
                <a:srgbClr val="8D8D8D">
                  <a:alpha val="37000"/>
                </a:srgbClr>
              </a:gs>
              <a:gs pos="100000">
                <a:schemeClr val="bg1">
                  <a:lumMod val="85000"/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65">
              <a:solidFill>
                <a:schemeClr val="tx1"/>
              </a:solidFill>
              <a:cs typeface="+mn-ea"/>
              <a:sym typeface="+mn-lt"/>
            </a:endParaRPr>
          </a:p>
        </p:txBody>
      </p: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E1966D03-60B0-5B5F-99B0-B8397C8B8D92}"/>
              </a:ext>
            </a:extLst>
          </p:cNvPr>
          <p:cNvGrpSpPr/>
          <p:nvPr/>
        </p:nvGrpSpPr>
        <p:grpSpPr>
          <a:xfrm>
            <a:off x="7524940" y="3370227"/>
            <a:ext cx="1773383" cy="1773383"/>
            <a:chOff x="2755075" y="3174904"/>
            <a:chExt cx="1773382" cy="1773382"/>
          </a:xfrm>
          <a:effectLst>
            <a:reflection blurRad="12700" stA="50000" endA="300" endPos="53000" dist="63500" dir="5400000" sy="-100000" algn="bl" rotWithShape="0"/>
          </a:effectLst>
        </p:grpSpPr>
        <p:sp>
          <p:nvSpPr>
            <p:cNvPr id="37" name="椭圆 36">
              <a:extLst>
                <a:ext uri="{FF2B5EF4-FFF2-40B4-BE49-F238E27FC236}">
                  <a16:creationId xmlns:a16="http://schemas.microsoft.com/office/drawing/2014/main" id="{0ED4A324-AEFD-4D8D-148B-E0A4EE5BCCBD}"/>
                </a:ext>
              </a:extLst>
            </p:cNvPr>
            <p:cNvSpPr/>
            <p:nvPr/>
          </p:nvSpPr>
          <p:spPr>
            <a:xfrm>
              <a:off x="2755075" y="3174904"/>
              <a:ext cx="1773382" cy="1773382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75000"/>
                  </a:schemeClr>
                </a:gs>
                <a:gs pos="0">
                  <a:schemeClr val="bg1"/>
                </a:gs>
              </a:gsLst>
              <a:lin ang="2700000" scaled="1"/>
              <a:tileRect/>
            </a:gradFill>
            <a:ln w="317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65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8" name="椭圆 37">
              <a:extLst>
                <a:ext uri="{FF2B5EF4-FFF2-40B4-BE49-F238E27FC236}">
                  <a16:creationId xmlns:a16="http://schemas.microsoft.com/office/drawing/2014/main" id="{D41FB436-9F42-D00E-BA78-EA62A2616065}"/>
                </a:ext>
              </a:extLst>
            </p:cNvPr>
            <p:cNvSpPr/>
            <p:nvPr/>
          </p:nvSpPr>
          <p:spPr>
            <a:xfrm>
              <a:off x="2755075" y="3174904"/>
              <a:ext cx="1773382" cy="1773382"/>
            </a:xfrm>
            <a:prstGeom prst="ellipse">
              <a:avLst/>
            </a:prstGeom>
            <a:solidFill>
              <a:srgbClr val="FFC000"/>
            </a:solidFill>
            <a:ln w="31750">
              <a:noFill/>
            </a:ln>
            <a:effectLst>
              <a:innerShdw blurRad="444500" dist="63500" dir="13500000">
                <a:prstClr val="black">
                  <a:alpha val="4000"/>
                </a:prstClr>
              </a:innerShdw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65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9" name="Freeform 108">
            <a:extLst>
              <a:ext uri="{FF2B5EF4-FFF2-40B4-BE49-F238E27FC236}">
                <a16:creationId xmlns:a16="http://schemas.microsoft.com/office/drawing/2014/main" id="{5194A805-856D-A40A-DDFA-B7CA4727E83D}"/>
              </a:ext>
            </a:extLst>
          </p:cNvPr>
          <p:cNvSpPr>
            <a:spLocks noEditPoints="1"/>
          </p:cNvSpPr>
          <p:nvPr/>
        </p:nvSpPr>
        <p:spPr bwMode="auto">
          <a:xfrm>
            <a:off x="8129083" y="3956813"/>
            <a:ext cx="590495" cy="592615"/>
          </a:xfrm>
          <a:custGeom>
            <a:avLst/>
            <a:gdLst>
              <a:gd name="T0" fmla="*/ 97 w 115"/>
              <a:gd name="T1" fmla="*/ 48 h 115"/>
              <a:gd name="T2" fmla="*/ 91 w 115"/>
              <a:gd name="T3" fmla="*/ 41 h 115"/>
              <a:gd name="T4" fmla="*/ 102 w 115"/>
              <a:gd name="T5" fmla="*/ 26 h 115"/>
              <a:gd name="T6" fmla="*/ 94 w 115"/>
              <a:gd name="T7" fmla="*/ 13 h 115"/>
              <a:gd name="T8" fmla="*/ 79 w 115"/>
              <a:gd name="T9" fmla="*/ 23 h 115"/>
              <a:gd name="T10" fmla="*/ 70 w 115"/>
              <a:gd name="T11" fmla="*/ 22 h 115"/>
              <a:gd name="T12" fmla="*/ 67 w 115"/>
              <a:gd name="T13" fmla="*/ 3 h 115"/>
              <a:gd name="T14" fmla="*/ 52 w 115"/>
              <a:gd name="T15" fmla="*/ 0 h 115"/>
              <a:gd name="T16" fmla="*/ 48 w 115"/>
              <a:gd name="T17" fmla="*/ 18 h 115"/>
              <a:gd name="T18" fmla="*/ 41 w 115"/>
              <a:gd name="T19" fmla="*/ 24 h 115"/>
              <a:gd name="T20" fmla="*/ 26 w 115"/>
              <a:gd name="T21" fmla="*/ 13 h 115"/>
              <a:gd name="T22" fmla="*/ 13 w 115"/>
              <a:gd name="T23" fmla="*/ 21 h 115"/>
              <a:gd name="T24" fmla="*/ 23 w 115"/>
              <a:gd name="T25" fmla="*/ 36 h 115"/>
              <a:gd name="T26" fmla="*/ 22 w 115"/>
              <a:gd name="T27" fmla="*/ 45 h 115"/>
              <a:gd name="T28" fmla="*/ 4 w 115"/>
              <a:gd name="T29" fmla="*/ 48 h 115"/>
              <a:gd name="T30" fmla="*/ 0 w 115"/>
              <a:gd name="T31" fmla="*/ 63 h 115"/>
              <a:gd name="T32" fmla="*/ 18 w 115"/>
              <a:gd name="T33" fmla="*/ 66 h 115"/>
              <a:gd name="T34" fmla="*/ 24 w 115"/>
              <a:gd name="T35" fmla="*/ 73 h 115"/>
              <a:gd name="T36" fmla="*/ 13 w 115"/>
              <a:gd name="T37" fmla="*/ 89 h 115"/>
              <a:gd name="T38" fmla="*/ 21 w 115"/>
              <a:gd name="T39" fmla="*/ 102 h 115"/>
              <a:gd name="T40" fmla="*/ 36 w 115"/>
              <a:gd name="T41" fmla="*/ 92 h 115"/>
              <a:gd name="T42" fmla="*/ 45 w 115"/>
              <a:gd name="T43" fmla="*/ 92 h 115"/>
              <a:gd name="T44" fmla="*/ 48 w 115"/>
              <a:gd name="T45" fmla="*/ 111 h 115"/>
              <a:gd name="T46" fmla="*/ 63 w 115"/>
              <a:gd name="T47" fmla="*/ 115 h 115"/>
              <a:gd name="T48" fmla="*/ 67 w 115"/>
              <a:gd name="T49" fmla="*/ 97 h 115"/>
              <a:gd name="T50" fmla="*/ 74 w 115"/>
              <a:gd name="T51" fmla="*/ 91 h 115"/>
              <a:gd name="T52" fmla="*/ 89 w 115"/>
              <a:gd name="T53" fmla="*/ 102 h 115"/>
              <a:gd name="T54" fmla="*/ 102 w 115"/>
              <a:gd name="T55" fmla="*/ 94 h 115"/>
              <a:gd name="T56" fmla="*/ 92 w 115"/>
              <a:gd name="T57" fmla="*/ 79 h 115"/>
              <a:gd name="T58" fmla="*/ 93 w 115"/>
              <a:gd name="T59" fmla="*/ 70 h 115"/>
              <a:gd name="T60" fmla="*/ 112 w 115"/>
              <a:gd name="T61" fmla="*/ 66 h 115"/>
              <a:gd name="T62" fmla="*/ 115 w 115"/>
              <a:gd name="T63" fmla="*/ 52 h 115"/>
              <a:gd name="T64" fmla="*/ 58 w 115"/>
              <a:gd name="T65" fmla="*/ 79 h 115"/>
              <a:gd name="T66" fmla="*/ 58 w 115"/>
              <a:gd name="T67" fmla="*/ 36 h 115"/>
              <a:gd name="T68" fmla="*/ 58 w 115"/>
              <a:gd name="T69" fmla="*/ 79 h 115"/>
              <a:gd name="T70" fmla="*/ 49 w 115"/>
              <a:gd name="T71" fmla="*/ 57 h 115"/>
              <a:gd name="T72" fmla="*/ 67 w 115"/>
              <a:gd name="T73" fmla="*/ 57 h 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15" h="115">
                <a:moveTo>
                  <a:pt x="112" y="48"/>
                </a:moveTo>
                <a:cubicBezTo>
                  <a:pt x="97" y="48"/>
                  <a:pt x="97" y="48"/>
                  <a:pt x="97" y="48"/>
                </a:cubicBezTo>
                <a:cubicBezTo>
                  <a:pt x="95" y="48"/>
                  <a:pt x="93" y="47"/>
                  <a:pt x="93" y="45"/>
                </a:cubicBezTo>
                <a:cubicBezTo>
                  <a:pt x="91" y="41"/>
                  <a:pt x="91" y="41"/>
                  <a:pt x="91" y="41"/>
                </a:cubicBezTo>
                <a:cubicBezTo>
                  <a:pt x="90" y="40"/>
                  <a:pt x="91" y="37"/>
                  <a:pt x="92" y="36"/>
                </a:cubicBezTo>
                <a:cubicBezTo>
                  <a:pt x="102" y="26"/>
                  <a:pt x="102" y="26"/>
                  <a:pt x="102" y="26"/>
                </a:cubicBezTo>
                <a:cubicBezTo>
                  <a:pt x="104" y="24"/>
                  <a:pt x="104" y="22"/>
                  <a:pt x="102" y="21"/>
                </a:cubicBezTo>
                <a:cubicBezTo>
                  <a:pt x="94" y="13"/>
                  <a:pt x="94" y="13"/>
                  <a:pt x="94" y="13"/>
                </a:cubicBezTo>
                <a:cubicBezTo>
                  <a:pt x="93" y="11"/>
                  <a:pt x="91" y="11"/>
                  <a:pt x="89" y="13"/>
                </a:cubicBezTo>
                <a:cubicBezTo>
                  <a:pt x="79" y="23"/>
                  <a:pt x="79" y="23"/>
                  <a:pt x="79" y="23"/>
                </a:cubicBezTo>
                <a:cubicBezTo>
                  <a:pt x="78" y="24"/>
                  <a:pt x="75" y="25"/>
                  <a:pt x="74" y="24"/>
                </a:cubicBezTo>
                <a:cubicBezTo>
                  <a:pt x="70" y="22"/>
                  <a:pt x="70" y="22"/>
                  <a:pt x="70" y="22"/>
                </a:cubicBezTo>
                <a:cubicBezTo>
                  <a:pt x="68" y="22"/>
                  <a:pt x="67" y="20"/>
                  <a:pt x="67" y="18"/>
                </a:cubicBezTo>
                <a:cubicBezTo>
                  <a:pt x="67" y="3"/>
                  <a:pt x="67" y="3"/>
                  <a:pt x="67" y="3"/>
                </a:cubicBezTo>
                <a:cubicBezTo>
                  <a:pt x="67" y="1"/>
                  <a:pt x="65" y="0"/>
                  <a:pt x="63" y="0"/>
                </a:cubicBezTo>
                <a:cubicBezTo>
                  <a:pt x="52" y="0"/>
                  <a:pt x="52" y="0"/>
                  <a:pt x="52" y="0"/>
                </a:cubicBezTo>
                <a:cubicBezTo>
                  <a:pt x="50" y="0"/>
                  <a:pt x="48" y="1"/>
                  <a:pt x="48" y="3"/>
                </a:cubicBezTo>
                <a:cubicBezTo>
                  <a:pt x="48" y="18"/>
                  <a:pt x="48" y="18"/>
                  <a:pt x="48" y="18"/>
                </a:cubicBezTo>
                <a:cubicBezTo>
                  <a:pt x="48" y="20"/>
                  <a:pt x="47" y="22"/>
                  <a:pt x="45" y="22"/>
                </a:cubicBezTo>
                <a:cubicBezTo>
                  <a:pt x="41" y="24"/>
                  <a:pt x="41" y="24"/>
                  <a:pt x="41" y="24"/>
                </a:cubicBezTo>
                <a:cubicBezTo>
                  <a:pt x="40" y="25"/>
                  <a:pt x="37" y="24"/>
                  <a:pt x="36" y="23"/>
                </a:cubicBezTo>
                <a:cubicBezTo>
                  <a:pt x="26" y="13"/>
                  <a:pt x="26" y="13"/>
                  <a:pt x="26" y="13"/>
                </a:cubicBezTo>
                <a:cubicBezTo>
                  <a:pt x="25" y="11"/>
                  <a:pt x="22" y="11"/>
                  <a:pt x="21" y="13"/>
                </a:cubicBezTo>
                <a:cubicBezTo>
                  <a:pt x="13" y="21"/>
                  <a:pt x="13" y="21"/>
                  <a:pt x="13" y="21"/>
                </a:cubicBezTo>
                <a:cubicBezTo>
                  <a:pt x="12" y="22"/>
                  <a:pt x="12" y="24"/>
                  <a:pt x="13" y="26"/>
                </a:cubicBezTo>
                <a:cubicBezTo>
                  <a:pt x="23" y="36"/>
                  <a:pt x="23" y="36"/>
                  <a:pt x="23" y="36"/>
                </a:cubicBezTo>
                <a:cubicBezTo>
                  <a:pt x="24" y="37"/>
                  <a:pt x="25" y="40"/>
                  <a:pt x="24" y="41"/>
                </a:cubicBezTo>
                <a:cubicBezTo>
                  <a:pt x="22" y="45"/>
                  <a:pt x="22" y="45"/>
                  <a:pt x="22" y="45"/>
                </a:cubicBezTo>
                <a:cubicBezTo>
                  <a:pt x="22" y="47"/>
                  <a:pt x="20" y="48"/>
                  <a:pt x="18" y="48"/>
                </a:cubicBezTo>
                <a:cubicBezTo>
                  <a:pt x="4" y="48"/>
                  <a:pt x="4" y="48"/>
                  <a:pt x="4" y="48"/>
                </a:cubicBezTo>
                <a:cubicBezTo>
                  <a:pt x="2" y="48"/>
                  <a:pt x="0" y="50"/>
                  <a:pt x="0" y="52"/>
                </a:cubicBezTo>
                <a:cubicBezTo>
                  <a:pt x="0" y="63"/>
                  <a:pt x="0" y="63"/>
                  <a:pt x="0" y="63"/>
                </a:cubicBezTo>
                <a:cubicBezTo>
                  <a:pt x="0" y="65"/>
                  <a:pt x="2" y="66"/>
                  <a:pt x="4" y="66"/>
                </a:cubicBezTo>
                <a:cubicBezTo>
                  <a:pt x="18" y="66"/>
                  <a:pt x="18" y="66"/>
                  <a:pt x="18" y="66"/>
                </a:cubicBezTo>
                <a:cubicBezTo>
                  <a:pt x="20" y="66"/>
                  <a:pt x="22" y="68"/>
                  <a:pt x="22" y="70"/>
                </a:cubicBezTo>
                <a:cubicBezTo>
                  <a:pt x="24" y="73"/>
                  <a:pt x="24" y="73"/>
                  <a:pt x="24" y="73"/>
                </a:cubicBezTo>
                <a:cubicBezTo>
                  <a:pt x="25" y="75"/>
                  <a:pt x="24" y="78"/>
                  <a:pt x="23" y="79"/>
                </a:cubicBezTo>
                <a:cubicBezTo>
                  <a:pt x="13" y="89"/>
                  <a:pt x="13" y="89"/>
                  <a:pt x="13" y="89"/>
                </a:cubicBezTo>
                <a:cubicBezTo>
                  <a:pt x="12" y="90"/>
                  <a:pt x="12" y="93"/>
                  <a:pt x="13" y="94"/>
                </a:cubicBezTo>
                <a:cubicBezTo>
                  <a:pt x="21" y="102"/>
                  <a:pt x="21" y="102"/>
                  <a:pt x="21" y="102"/>
                </a:cubicBezTo>
                <a:cubicBezTo>
                  <a:pt x="22" y="103"/>
                  <a:pt x="25" y="103"/>
                  <a:pt x="26" y="102"/>
                </a:cubicBezTo>
                <a:cubicBezTo>
                  <a:pt x="36" y="92"/>
                  <a:pt x="36" y="92"/>
                  <a:pt x="36" y="92"/>
                </a:cubicBezTo>
                <a:cubicBezTo>
                  <a:pt x="37" y="90"/>
                  <a:pt x="40" y="90"/>
                  <a:pt x="41" y="91"/>
                </a:cubicBezTo>
                <a:cubicBezTo>
                  <a:pt x="45" y="92"/>
                  <a:pt x="45" y="92"/>
                  <a:pt x="45" y="92"/>
                </a:cubicBezTo>
                <a:cubicBezTo>
                  <a:pt x="47" y="93"/>
                  <a:pt x="48" y="95"/>
                  <a:pt x="48" y="97"/>
                </a:cubicBezTo>
                <a:cubicBezTo>
                  <a:pt x="48" y="111"/>
                  <a:pt x="48" y="111"/>
                  <a:pt x="48" y="111"/>
                </a:cubicBezTo>
                <a:cubicBezTo>
                  <a:pt x="48" y="113"/>
                  <a:pt x="50" y="115"/>
                  <a:pt x="52" y="115"/>
                </a:cubicBezTo>
                <a:cubicBezTo>
                  <a:pt x="63" y="115"/>
                  <a:pt x="63" y="115"/>
                  <a:pt x="63" y="115"/>
                </a:cubicBezTo>
                <a:cubicBezTo>
                  <a:pt x="65" y="115"/>
                  <a:pt x="67" y="113"/>
                  <a:pt x="67" y="111"/>
                </a:cubicBezTo>
                <a:cubicBezTo>
                  <a:pt x="67" y="97"/>
                  <a:pt x="67" y="97"/>
                  <a:pt x="67" y="97"/>
                </a:cubicBezTo>
                <a:cubicBezTo>
                  <a:pt x="67" y="95"/>
                  <a:pt x="68" y="93"/>
                  <a:pt x="70" y="92"/>
                </a:cubicBezTo>
                <a:cubicBezTo>
                  <a:pt x="74" y="91"/>
                  <a:pt x="74" y="91"/>
                  <a:pt x="74" y="91"/>
                </a:cubicBezTo>
                <a:cubicBezTo>
                  <a:pt x="75" y="90"/>
                  <a:pt x="78" y="90"/>
                  <a:pt x="79" y="92"/>
                </a:cubicBezTo>
                <a:cubicBezTo>
                  <a:pt x="89" y="102"/>
                  <a:pt x="89" y="102"/>
                  <a:pt x="89" y="102"/>
                </a:cubicBezTo>
                <a:cubicBezTo>
                  <a:pt x="91" y="103"/>
                  <a:pt x="93" y="103"/>
                  <a:pt x="94" y="102"/>
                </a:cubicBezTo>
                <a:cubicBezTo>
                  <a:pt x="102" y="94"/>
                  <a:pt x="102" y="94"/>
                  <a:pt x="102" y="94"/>
                </a:cubicBezTo>
                <a:cubicBezTo>
                  <a:pt x="104" y="93"/>
                  <a:pt x="104" y="90"/>
                  <a:pt x="102" y="89"/>
                </a:cubicBezTo>
                <a:cubicBezTo>
                  <a:pt x="92" y="79"/>
                  <a:pt x="92" y="79"/>
                  <a:pt x="92" y="79"/>
                </a:cubicBezTo>
                <a:cubicBezTo>
                  <a:pt x="91" y="78"/>
                  <a:pt x="90" y="75"/>
                  <a:pt x="91" y="73"/>
                </a:cubicBezTo>
                <a:cubicBezTo>
                  <a:pt x="93" y="70"/>
                  <a:pt x="93" y="70"/>
                  <a:pt x="93" y="70"/>
                </a:cubicBezTo>
                <a:cubicBezTo>
                  <a:pt x="93" y="68"/>
                  <a:pt x="95" y="66"/>
                  <a:pt x="97" y="66"/>
                </a:cubicBezTo>
                <a:cubicBezTo>
                  <a:pt x="112" y="66"/>
                  <a:pt x="112" y="66"/>
                  <a:pt x="112" y="66"/>
                </a:cubicBezTo>
                <a:cubicBezTo>
                  <a:pt x="113" y="66"/>
                  <a:pt x="115" y="65"/>
                  <a:pt x="115" y="63"/>
                </a:cubicBezTo>
                <a:cubicBezTo>
                  <a:pt x="115" y="52"/>
                  <a:pt x="115" y="52"/>
                  <a:pt x="115" y="52"/>
                </a:cubicBezTo>
                <a:cubicBezTo>
                  <a:pt x="115" y="50"/>
                  <a:pt x="113" y="48"/>
                  <a:pt x="112" y="48"/>
                </a:cubicBezTo>
                <a:close/>
                <a:moveTo>
                  <a:pt x="58" y="79"/>
                </a:moveTo>
                <a:cubicBezTo>
                  <a:pt x="46" y="79"/>
                  <a:pt x="36" y="69"/>
                  <a:pt x="36" y="57"/>
                </a:cubicBezTo>
                <a:cubicBezTo>
                  <a:pt x="36" y="46"/>
                  <a:pt x="46" y="36"/>
                  <a:pt x="58" y="36"/>
                </a:cubicBezTo>
                <a:cubicBezTo>
                  <a:pt x="69" y="36"/>
                  <a:pt x="79" y="46"/>
                  <a:pt x="79" y="57"/>
                </a:cubicBezTo>
                <a:cubicBezTo>
                  <a:pt x="79" y="69"/>
                  <a:pt x="69" y="79"/>
                  <a:pt x="58" y="79"/>
                </a:cubicBezTo>
                <a:close/>
                <a:moveTo>
                  <a:pt x="58" y="48"/>
                </a:moveTo>
                <a:cubicBezTo>
                  <a:pt x="53" y="48"/>
                  <a:pt x="49" y="52"/>
                  <a:pt x="49" y="57"/>
                </a:cubicBezTo>
                <a:cubicBezTo>
                  <a:pt x="49" y="62"/>
                  <a:pt x="53" y="66"/>
                  <a:pt x="58" y="66"/>
                </a:cubicBezTo>
                <a:cubicBezTo>
                  <a:pt x="63" y="66"/>
                  <a:pt x="67" y="62"/>
                  <a:pt x="67" y="57"/>
                </a:cubicBezTo>
                <a:cubicBezTo>
                  <a:pt x="67" y="52"/>
                  <a:pt x="63" y="48"/>
                  <a:pt x="58" y="48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  <a:effectLst>
            <a:reflection blurRad="6350" stA="50000" endA="300" endPos="81000" dist="1168400" dir="5400000" sy="-100000" algn="bl" rotWithShape="0"/>
          </a:effectLst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1865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40" name="任意多边形 97">
            <a:extLst>
              <a:ext uri="{FF2B5EF4-FFF2-40B4-BE49-F238E27FC236}">
                <a16:creationId xmlns:a16="http://schemas.microsoft.com/office/drawing/2014/main" id="{EC285D09-C409-F385-05DA-F5E099B8A87B}"/>
              </a:ext>
            </a:extLst>
          </p:cNvPr>
          <p:cNvSpPr/>
          <p:nvPr/>
        </p:nvSpPr>
        <p:spPr>
          <a:xfrm>
            <a:off x="8862480" y="1821069"/>
            <a:ext cx="419100" cy="1536700"/>
          </a:xfrm>
          <a:custGeom>
            <a:avLst/>
            <a:gdLst>
              <a:gd name="connsiteX0" fmla="*/ 0 w 419100"/>
              <a:gd name="connsiteY0" fmla="*/ 1536700 h 1536700"/>
              <a:gd name="connsiteX1" fmla="*/ 419100 w 419100"/>
              <a:gd name="connsiteY1" fmla="*/ 1295400 h 1536700"/>
              <a:gd name="connsiteX2" fmla="*/ 419100 w 419100"/>
              <a:gd name="connsiteY2" fmla="*/ 0 h 1536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19100" h="1536700">
                <a:moveTo>
                  <a:pt x="0" y="1536700"/>
                </a:moveTo>
                <a:lnTo>
                  <a:pt x="419100" y="1295400"/>
                </a:lnTo>
                <a:lnTo>
                  <a:pt x="419100" y="0"/>
                </a:lnTo>
              </a:path>
            </a:pathLst>
          </a:custGeom>
          <a:noFill/>
          <a:ln w="63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65">
              <a:solidFill>
                <a:schemeClr val="tx1"/>
              </a:solidFill>
              <a:cs typeface="+mn-ea"/>
              <a:sym typeface="+mn-lt"/>
            </a:endParaRPr>
          </a:p>
        </p:txBody>
      </p:sp>
      <p:grpSp>
        <p:nvGrpSpPr>
          <p:cNvPr id="53" name="组合 52">
            <a:extLst>
              <a:ext uri="{FF2B5EF4-FFF2-40B4-BE49-F238E27FC236}">
                <a16:creationId xmlns:a16="http://schemas.microsoft.com/office/drawing/2014/main" id="{A1366042-EF3B-9308-3700-097B824EA0EB}"/>
              </a:ext>
            </a:extLst>
          </p:cNvPr>
          <p:cNvGrpSpPr/>
          <p:nvPr/>
        </p:nvGrpSpPr>
        <p:grpSpPr>
          <a:xfrm flipH="1">
            <a:off x="2454928" y="1711447"/>
            <a:ext cx="1793813" cy="1519658"/>
            <a:chOff x="5380841" y="908862"/>
            <a:chExt cx="1793813" cy="1519657"/>
          </a:xfrm>
        </p:grpSpPr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9384CCC8-861D-29C8-806E-31E71B7A9BAE}"/>
                </a:ext>
              </a:extLst>
            </p:cNvPr>
            <p:cNvSpPr txBox="1"/>
            <p:nvPr/>
          </p:nvSpPr>
          <p:spPr>
            <a:xfrm>
              <a:off x="5394187" y="908862"/>
              <a:ext cx="1780467" cy="3962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2000" b="1" dirty="0">
                  <a:solidFill>
                    <a:schemeClr val="tx1"/>
                  </a:solidFill>
                  <a:cs typeface="+mn-ea"/>
                  <a:sym typeface="+mn-lt"/>
                </a:rPr>
                <a:t>添加标题</a:t>
              </a:r>
            </a:p>
          </p:txBody>
        </p:sp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2A40978D-036A-8574-3140-0C4AD8AB1225}"/>
                </a:ext>
              </a:extLst>
            </p:cNvPr>
            <p:cNvSpPr txBox="1"/>
            <p:nvPr/>
          </p:nvSpPr>
          <p:spPr>
            <a:xfrm>
              <a:off x="5380841" y="1254865"/>
              <a:ext cx="1773383" cy="11736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/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/>
                  </a:solidFill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56" name="组合 55">
            <a:extLst>
              <a:ext uri="{FF2B5EF4-FFF2-40B4-BE49-F238E27FC236}">
                <a16:creationId xmlns:a16="http://schemas.microsoft.com/office/drawing/2014/main" id="{261788DD-9A29-E511-0294-BDCB41783C21}"/>
              </a:ext>
            </a:extLst>
          </p:cNvPr>
          <p:cNvGrpSpPr/>
          <p:nvPr/>
        </p:nvGrpSpPr>
        <p:grpSpPr>
          <a:xfrm flipH="1">
            <a:off x="4241955" y="1711447"/>
            <a:ext cx="1793813" cy="1519658"/>
            <a:chOff x="5380841" y="908862"/>
            <a:chExt cx="1793813" cy="1519657"/>
          </a:xfrm>
        </p:grpSpPr>
        <p:sp>
          <p:nvSpPr>
            <p:cNvPr id="57" name="文本框 56">
              <a:extLst>
                <a:ext uri="{FF2B5EF4-FFF2-40B4-BE49-F238E27FC236}">
                  <a16:creationId xmlns:a16="http://schemas.microsoft.com/office/drawing/2014/main" id="{5CDF35CB-E500-17FD-C711-6D009FB7A8B8}"/>
                </a:ext>
              </a:extLst>
            </p:cNvPr>
            <p:cNvSpPr txBox="1"/>
            <p:nvPr/>
          </p:nvSpPr>
          <p:spPr>
            <a:xfrm>
              <a:off x="5394187" y="908862"/>
              <a:ext cx="1780467" cy="3962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2000" b="1" dirty="0">
                  <a:solidFill>
                    <a:schemeClr val="tx1"/>
                  </a:solidFill>
                  <a:cs typeface="+mn-ea"/>
                  <a:sym typeface="+mn-lt"/>
                </a:rPr>
                <a:t>添加标题</a:t>
              </a:r>
            </a:p>
          </p:txBody>
        </p:sp>
        <p:sp>
          <p:nvSpPr>
            <p:cNvPr id="58" name="文本框 57">
              <a:extLst>
                <a:ext uri="{FF2B5EF4-FFF2-40B4-BE49-F238E27FC236}">
                  <a16:creationId xmlns:a16="http://schemas.microsoft.com/office/drawing/2014/main" id="{19D9BEAD-1589-AFBC-4403-6588BAC20086}"/>
                </a:ext>
              </a:extLst>
            </p:cNvPr>
            <p:cNvSpPr txBox="1"/>
            <p:nvPr/>
          </p:nvSpPr>
          <p:spPr>
            <a:xfrm>
              <a:off x="5380841" y="1254865"/>
              <a:ext cx="1773383" cy="11736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/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/>
                  </a:solidFill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59" name="组合 58">
            <a:extLst>
              <a:ext uri="{FF2B5EF4-FFF2-40B4-BE49-F238E27FC236}">
                <a16:creationId xmlns:a16="http://schemas.microsoft.com/office/drawing/2014/main" id="{EFEAAAFA-1914-AFD8-1911-7C650C1D669A}"/>
              </a:ext>
            </a:extLst>
          </p:cNvPr>
          <p:cNvGrpSpPr/>
          <p:nvPr/>
        </p:nvGrpSpPr>
        <p:grpSpPr>
          <a:xfrm flipH="1">
            <a:off x="5905685" y="1711447"/>
            <a:ext cx="1793813" cy="1519658"/>
            <a:chOff x="5380841" y="908862"/>
            <a:chExt cx="1793813" cy="1519657"/>
          </a:xfrm>
        </p:grpSpPr>
        <p:sp>
          <p:nvSpPr>
            <p:cNvPr id="60" name="文本框 59">
              <a:extLst>
                <a:ext uri="{FF2B5EF4-FFF2-40B4-BE49-F238E27FC236}">
                  <a16:creationId xmlns:a16="http://schemas.microsoft.com/office/drawing/2014/main" id="{42076DC0-FE49-7564-0920-78FC1051A10B}"/>
                </a:ext>
              </a:extLst>
            </p:cNvPr>
            <p:cNvSpPr txBox="1"/>
            <p:nvPr/>
          </p:nvSpPr>
          <p:spPr>
            <a:xfrm>
              <a:off x="5394187" y="908862"/>
              <a:ext cx="1780467" cy="3962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2000" b="1" dirty="0">
                  <a:solidFill>
                    <a:schemeClr val="tx1"/>
                  </a:solidFill>
                  <a:cs typeface="+mn-ea"/>
                  <a:sym typeface="+mn-lt"/>
                </a:rPr>
                <a:t>添加标题</a:t>
              </a:r>
            </a:p>
          </p:txBody>
        </p:sp>
        <p:sp>
          <p:nvSpPr>
            <p:cNvPr id="61" name="文本框 60">
              <a:extLst>
                <a:ext uri="{FF2B5EF4-FFF2-40B4-BE49-F238E27FC236}">
                  <a16:creationId xmlns:a16="http://schemas.microsoft.com/office/drawing/2014/main" id="{678EAFE9-4CEC-567F-D672-4E8F6D39A7C0}"/>
                </a:ext>
              </a:extLst>
            </p:cNvPr>
            <p:cNvSpPr txBox="1"/>
            <p:nvPr/>
          </p:nvSpPr>
          <p:spPr>
            <a:xfrm>
              <a:off x="5380841" y="1254865"/>
              <a:ext cx="1773383" cy="11736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/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/>
                  </a:solidFill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62" name="组合 61">
            <a:extLst>
              <a:ext uri="{FF2B5EF4-FFF2-40B4-BE49-F238E27FC236}">
                <a16:creationId xmlns:a16="http://schemas.microsoft.com/office/drawing/2014/main" id="{A6784EA1-AFC1-064D-985C-C54632AF8030}"/>
              </a:ext>
            </a:extLst>
          </p:cNvPr>
          <p:cNvGrpSpPr/>
          <p:nvPr/>
        </p:nvGrpSpPr>
        <p:grpSpPr>
          <a:xfrm flipH="1">
            <a:off x="7527423" y="1711447"/>
            <a:ext cx="1793813" cy="1519658"/>
            <a:chOff x="5380841" y="908862"/>
            <a:chExt cx="1793813" cy="1519657"/>
          </a:xfrm>
        </p:grpSpPr>
        <p:sp>
          <p:nvSpPr>
            <p:cNvPr id="63" name="文本框 62">
              <a:extLst>
                <a:ext uri="{FF2B5EF4-FFF2-40B4-BE49-F238E27FC236}">
                  <a16:creationId xmlns:a16="http://schemas.microsoft.com/office/drawing/2014/main" id="{5A79589E-401C-9C97-3689-19EE9A111FBE}"/>
                </a:ext>
              </a:extLst>
            </p:cNvPr>
            <p:cNvSpPr txBox="1"/>
            <p:nvPr/>
          </p:nvSpPr>
          <p:spPr>
            <a:xfrm>
              <a:off x="5394187" y="908862"/>
              <a:ext cx="1780467" cy="3962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2000" b="1" dirty="0">
                  <a:solidFill>
                    <a:schemeClr val="tx1"/>
                  </a:solidFill>
                  <a:cs typeface="+mn-ea"/>
                  <a:sym typeface="+mn-lt"/>
                </a:rPr>
                <a:t>添加标题</a:t>
              </a:r>
            </a:p>
          </p:txBody>
        </p:sp>
        <p:sp>
          <p:nvSpPr>
            <p:cNvPr id="64" name="文本框 63">
              <a:extLst>
                <a:ext uri="{FF2B5EF4-FFF2-40B4-BE49-F238E27FC236}">
                  <a16:creationId xmlns:a16="http://schemas.microsoft.com/office/drawing/2014/main" id="{F09F4B3F-2386-87AC-FD9C-5B52E1BA84AD}"/>
                </a:ext>
              </a:extLst>
            </p:cNvPr>
            <p:cNvSpPr txBox="1"/>
            <p:nvPr/>
          </p:nvSpPr>
          <p:spPr>
            <a:xfrm>
              <a:off x="5380841" y="1254865"/>
              <a:ext cx="1773383" cy="11736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/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/>
                  </a:solidFill>
                  <a:cs typeface="+mn-ea"/>
                  <a:sym typeface="+mn-lt"/>
                </a:rPr>
                <a:t>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11221591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>
            <a:extLst>
              <a:ext uri="{FF2B5EF4-FFF2-40B4-BE49-F238E27FC236}">
                <a16:creationId xmlns:a16="http://schemas.microsoft.com/office/drawing/2014/main" id="{FC24EB10-19A5-EC42-DE07-E2C57C43208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1"/>
            <a:ext cx="1709983" cy="2038801"/>
          </a:xfrm>
          <a:prstGeom prst="rect">
            <a:avLst/>
          </a:prstGeom>
        </p:spPr>
      </p:pic>
      <p:sp>
        <p:nvSpPr>
          <p:cNvPr id="36" name="文本框 35">
            <a:extLst>
              <a:ext uri="{FF2B5EF4-FFF2-40B4-BE49-F238E27FC236}">
                <a16:creationId xmlns:a16="http://schemas.microsoft.com/office/drawing/2014/main" id="{59213BD4-2F6E-A406-8058-94457AE17F65}"/>
              </a:ext>
            </a:extLst>
          </p:cNvPr>
          <p:cNvSpPr txBox="1"/>
          <p:nvPr/>
        </p:nvSpPr>
        <p:spPr>
          <a:xfrm>
            <a:off x="2264230" y="338554"/>
            <a:ext cx="2319850" cy="5232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添加标题文本</a:t>
            </a: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A2DA5FDA-A79E-9159-7253-1EC094BA8E86}"/>
              </a:ext>
            </a:extLst>
          </p:cNvPr>
          <p:cNvSpPr txBox="1"/>
          <p:nvPr/>
        </p:nvSpPr>
        <p:spPr>
          <a:xfrm>
            <a:off x="1030266" y="0"/>
            <a:ext cx="1359433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7200" b="1" dirty="0">
                <a:gradFill>
                  <a:gsLst>
                    <a:gs pos="22000">
                      <a:srgbClr val="F30000">
                        <a:alpha val="0"/>
                      </a:srgbClr>
                    </a:gs>
                    <a:gs pos="57500">
                      <a:srgbClr val="F30000">
                        <a:alpha val="27000"/>
                      </a:srgbClr>
                    </a:gs>
                    <a:gs pos="100000">
                      <a:srgbClr val="F30000"/>
                    </a:gs>
                  </a:gsLst>
                  <a:lin ang="16200000" scaled="1"/>
                </a:gradFill>
              </a:rPr>
              <a:t>02</a:t>
            </a:r>
            <a:endParaRPr lang="zh-CN" altLang="en-US" sz="7200" b="1" dirty="0">
              <a:gradFill>
                <a:gsLst>
                  <a:gs pos="22000">
                    <a:srgbClr val="F30000">
                      <a:alpha val="0"/>
                    </a:srgbClr>
                  </a:gs>
                  <a:gs pos="57500">
                    <a:srgbClr val="F30000">
                      <a:alpha val="27000"/>
                    </a:srgbClr>
                  </a:gs>
                  <a:gs pos="100000">
                    <a:srgbClr val="F30000"/>
                  </a:gs>
                </a:gsLst>
                <a:lin ang="16200000" scaled="1"/>
              </a:gradFill>
            </a:endParaRPr>
          </a:p>
        </p:txBody>
      </p:sp>
      <p:sp>
        <p:nvSpPr>
          <p:cNvPr id="5" name="任意多边形 77">
            <a:extLst>
              <a:ext uri="{FF2B5EF4-FFF2-40B4-BE49-F238E27FC236}">
                <a16:creationId xmlns:a16="http://schemas.microsoft.com/office/drawing/2014/main" id="{3A2A5C1C-70B3-324B-A16E-59A9A63B83DF}"/>
              </a:ext>
            </a:extLst>
          </p:cNvPr>
          <p:cNvSpPr/>
          <p:nvPr/>
        </p:nvSpPr>
        <p:spPr bwMode="auto">
          <a:xfrm>
            <a:off x="6897444" y="2038800"/>
            <a:ext cx="3559792" cy="854609"/>
          </a:xfrm>
          <a:custGeom>
            <a:avLst/>
            <a:gdLst>
              <a:gd name="connsiteX0" fmla="*/ 352810 w 4452260"/>
              <a:gd name="connsiteY0" fmla="*/ 0 h 1068867"/>
              <a:gd name="connsiteX1" fmla="*/ 636768 w 4452260"/>
              <a:gd name="connsiteY1" fmla="*/ 0 h 1068867"/>
              <a:gd name="connsiteX2" fmla="*/ 647700 w 4452260"/>
              <a:gd name="connsiteY2" fmla="*/ 0 h 1068867"/>
              <a:gd name="connsiteX3" fmla="*/ 724065 w 4452260"/>
              <a:gd name="connsiteY3" fmla="*/ 0 h 1068867"/>
              <a:gd name="connsiteX4" fmla="*/ 782584 w 4452260"/>
              <a:gd name="connsiteY4" fmla="*/ 0 h 1068867"/>
              <a:gd name="connsiteX5" fmla="*/ 799455 w 4452260"/>
              <a:gd name="connsiteY5" fmla="*/ 0 h 1068867"/>
              <a:gd name="connsiteX6" fmla="*/ 809825 w 4452260"/>
              <a:gd name="connsiteY6" fmla="*/ 0 h 1068867"/>
              <a:gd name="connsiteX7" fmla="*/ 818078 w 4452260"/>
              <a:gd name="connsiteY7" fmla="*/ 0 h 1068867"/>
              <a:gd name="connsiteX8" fmla="*/ 843980 w 4452260"/>
              <a:gd name="connsiteY8" fmla="*/ 0 h 1068867"/>
              <a:gd name="connsiteX9" fmla="*/ 931658 w 4452260"/>
              <a:gd name="connsiteY9" fmla="*/ 0 h 1068867"/>
              <a:gd name="connsiteX10" fmla="*/ 961580 w 4452260"/>
              <a:gd name="connsiteY10" fmla="*/ 0 h 1068867"/>
              <a:gd name="connsiteX11" fmla="*/ 1000055 w 4452260"/>
              <a:gd name="connsiteY11" fmla="*/ 0 h 1068867"/>
              <a:gd name="connsiteX12" fmla="*/ 1040537 w 4452260"/>
              <a:gd name="connsiteY12" fmla="*/ 0 h 1068867"/>
              <a:gd name="connsiteX13" fmla="*/ 1051453 w 4452260"/>
              <a:gd name="connsiteY13" fmla="*/ 0 h 1068867"/>
              <a:gd name="connsiteX14" fmla="*/ 1083414 w 4452260"/>
              <a:gd name="connsiteY14" fmla="*/ 0 h 1068867"/>
              <a:gd name="connsiteX15" fmla="*/ 1112969 w 4452260"/>
              <a:gd name="connsiteY15" fmla="*/ 0 h 1068867"/>
              <a:gd name="connsiteX16" fmla="*/ 1138871 w 4452260"/>
              <a:gd name="connsiteY16" fmla="*/ 0 h 1068867"/>
              <a:gd name="connsiteX17" fmla="*/ 1170224 w 4452260"/>
              <a:gd name="connsiteY17" fmla="*/ 0 h 1068867"/>
              <a:gd name="connsiteX18" fmla="*/ 1170711 w 4452260"/>
              <a:gd name="connsiteY18" fmla="*/ 0 h 1068867"/>
              <a:gd name="connsiteX19" fmla="*/ 1202662 w 4452260"/>
              <a:gd name="connsiteY19" fmla="*/ 0 h 1068867"/>
              <a:gd name="connsiteX20" fmla="*/ 1240037 w 4452260"/>
              <a:gd name="connsiteY20" fmla="*/ 0 h 1068867"/>
              <a:gd name="connsiteX21" fmla="*/ 1290626 w 4452260"/>
              <a:gd name="connsiteY21" fmla="*/ 0 h 1068867"/>
              <a:gd name="connsiteX22" fmla="*/ 1324496 w 4452260"/>
              <a:gd name="connsiteY22" fmla="*/ 0 h 1068867"/>
              <a:gd name="connsiteX23" fmla="*/ 1332348 w 4452260"/>
              <a:gd name="connsiteY23" fmla="*/ 0 h 1068867"/>
              <a:gd name="connsiteX24" fmla="*/ 1335428 w 4452260"/>
              <a:gd name="connsiteY24" fmla="*/ 0 h 1068867"/>
              <a:gd name="connsiteX25" fmla="*/ 1411793 w 4452260"/>
              <a:gd name="connsiteY25" fmla="*/ 0 h 1068867"/>
              <a:gd name="connsiteX26" fmla="*/ 1454182 w 4452260"/>
              <a:gd name="connsiteY26" fmla="*/ 0 h 1068867"/>
              <a:gd name="connsiteX27" fmla="*/ 1470312 w 4452260"/>
              <a:gd name="connsiteY27" fmla="*/ 0 h 1068867"/>
              <a:gd name="connsiteX28" fmla="*/ 1487183 w 4452260"/>
              <a:gd name="connsiteY28" fmla="*/ 0 h 1068867"/>
              <a:gd name="connsiteX29" fmla="*/ 1497552 w 4452260"/>
              <a:gd name="connsiteY29" fmla="*/ 0 h 1068867"/>
              <a:gd name="connsiteX30" fmla="*/ 1505806 w 4452260"/>
              <a:gd name="connsiteY30" fmla="*/ 0 h 1068867"/>
              <a:gd name="connsiteX31" fmla="*/ 1528471 w 4452260"/>
              <a:gd name="connsiteY31" fmla="*/ 0 h 1068867"/>
              <a:gd name="connsiteX32" fmla="*/ 1531708 w 4452260"/>
              <a:gd name="connsiteY32" fmla="*/ 0 h 1068867"/>
              <a:gd name="connsiteX33" fmla="*/ 1540992 w 4452260"/>
              <a:gd name="connsiteY33" fmla="*/ 0 h 1068867"/>
              <a:gd name="connsiteX34" fmla="*/ 1541479 w 4452260"/>
              <a:gd name="connsiteY34" fmla="*/ 0 h 1068867"/>
              <a:gd name="connsiteX35" fmla="*/ 1599998 w 4452260"/>
              <a:gd name="connsiteY35" fmla="*/ 0 h 1068867"/>
              <a:gd name="connsiteX36" fmla="*/ 1619386 w 4452260"/>
              <a:gd name="connsiteY36" fmla="*/ 0 h 1068867"/>
              <a:gd name="connsiteX37" fmla="*/ 1635492 w 4452260"/>
              <a:gd name="connsiteY37" fmla="*/ 0 h 1068867"/>
              <a:gd name="connsiteX38" fmla="*/ 1649308 w 4452260"/>
              <a:gd name="connsiteY38" fmla="*/ 0 h 1068867"/>
              <a:gd name="connsiteX39" fmla="*/ 1653720 w 4452260"/>
              <a:gd name="connsiteY39" fmla="*/ 0 h 1068867"/>
              <a:gd name="connsiteX40" fmla="*/ 1661394 w 4452260"/>
              <a:gd name="connsiteY40" fmla="*/ 0 h 1068867"/>
              <a:gd name="connsiteX41" fmla="*/ 1687782 w 4452260"/>
              <a:gd name="connsiteY41" fmla="*/ 0 h 1068867"/>
              <a:gd name="connsiteX42" fmla="*/ 1703116 w 4452260"/>
              <a:gd name="connsiteY42" fmla="*/ 0 h 1068867"/>
              <a:gd name="connsiteX43" fmla="*/ 1739181 w 4452260"/>
              <a:gd name="connsiteY43" fmla="*/ 0 h 1068867"/>
              <a:gd name="connsiteX44" fmla="*/ 1771141 w 4452260"/>
              <a:gd name="connsiteY44" fmla="*/ 0 h 1068867"/>
              <a:gd name="connsiteX45" fmla="*/ 1800697 w 4452260"/>
              <a:gd name="connsiteY45" fmla="*/ 0 h 1068867"/>
              <a:gd name="connsiteX46" fmla="*/ 1811727 w 4452260"/>
              <a:gd name="connsiteY46" fmla="*/ 0 h 1068867"/>
              <a:gd name="connsiteX47" fmla="*/ 1823361 w 4452260"/>
              <a:gd name="connsiteY47" fmla="*/ 0 h 1068867"/>
              <a:gd name="connsiteX48" fmla="*/ 1826599 w 4452260"/>
              <a:gd name="connsiteY48" fmla="*/ 0 h 1068867"/>
              <a:gd name="connsiteX49" fmla="*/ 1857951 w 4452260"/>
              <a:gd name="connsiteY49" fmla="*/ 0 h 1068867"/>
              <a:gd name="connsiteX50" fmla="*/ 1858439 w 4452260"/>
              <a:gd name="connsiteY50" fmla="*/ 0 h 1068867"/>
              <a:gd name="connsiteX51" fmla="*/ 1859676 w 4452260"/>
              <a:gd name="connsiteY51" fmla="*/ 0 h 1068867"/>
              <a:gd name="connsiteX52" fmla="*/ 1893346 w 4452260"/>
              <a:gd name="connsiteY52" fmla="*/ 0 h 1068867"/>
              <a:gd name="connsiteX53" fmla="*/ 1927765 w 4452260"/>
              <a:gd name="connsiteY53" fmla="*/ 0 h 1068867"/>
              <a:gd name="connsiteX54" fmla="*/ 1963365 w 4452260"/>
              <a:gd name="connsiteY54" fmla="*/ 0 h 1068867"/>
              <a:gd name="connsiteX55" fmla="*/ 1978354 w 4452260"/>
              <a:gd name="connsiteY55" fmla="*/ 0 h 1068867"/>
              <a:gd name="connsiteX56" fmla="*/ 1991032 w 4452260"/>
              <a:gd name="connsiteY56" fmla="*/ 0 h 1068867"/>
              <a:gd name="connsiteX57" fmla="*/ 2020076 w 4452260"/>
              <a:gd name="connsiteY57" fmla="*/ 0 h 1068867"/>
              <a:gd name="connsiteX58" fmla="*/ 2021800 w 4452260"/>
              <a:gd name="connsiteY58" fmla="*/ 0 h 1068867"/>
              <a:gd name="connsiteX59" fmla="*/ 2027021 w 4452260"/>
              <a:gd name="connsiteY59" fmla="*/ 0 h 1068867"/>
              <a:gd name="connsiteX60" fmla="*/ 2032162 w 4452260"/>
              <a:gd name="connsiteY60" fmla="*/ 0 h 1068867"/>
              <a:gd name="connsiteX61" fmla="*/ 2141909 w 4452260"/>
              <a:gd name="connsiteY61" fmla="*/ 0 h 1068867"/>
              <a:gd name="connsiteX62" fmla="*/ 2143633 w 4452260"/>
              <a:gd name="connsiteY62" fmla="*/ 0 h 1068867"/>
              <a:gd name="connsiteX63" fmla="*/ 2178359 w 4452260"/>
              <a:gd name="connsiteY63" fmla="*/ 0 h 1068867"/>
              <a:gd name="connsiteX64" fmla="*/ 2228719 w 4452260"/>
              <a:gd name="connsiteY64" fmla="*/ 0 h 1068867"/>
              <a:gd name="connsiteX65" fmla="*/ 2229207 w 4452260"/>
              <a:gd name="connsiteY65" fmla="*/ 0 h 1068867"/>
              <a:gd name="connsiteX66" fmla="*/ 2230931 w 4452260"/>
              <a:gd name="connsiteY66" fmla="*/ 0 h 1068867"/>
              <a:gd name="connsiteX67" fmla="*/ 2287725 w 4452260"/>
              <a:gd name="connsiteY67" fmla="*/ 0 h 1068867"/>
              <a:gd name="connsiteX68" fmla="*/ 2289450 w 4452260"/>
              <a:gd name="connsiteY68" fmla="*/ 0 h 1068867"/>
              <a:gd name="connsiteX69" fmla="*/ 2323220 w 4452260"/>
              <a:gd name="connsiteY69" fmla="*/ 0 h 1068867"/>
              <a:gd name="connsiteX70" fmla="*/ 2324944 w 4452260"/>
              <a:gd name="connsiteY70" fmla="*/ 0 h 1068867"/>
              <a:gd name="connsiteX71" fmla="*/ 2340483 w 4452260"/>
              <a:gd name="connsiteY71" fmla="*/ 0 h 1068867"/>
              <a:gd name="connsiteX72" fmla="*/ 2341447 w 4452260"/>
              <a:gd name="connsiteY72" fmla="*/ 0 h 1068867"/>
              <a:gd name="connsiteX73" fmla="*/ 2343172 w 4452260"/>
              <a:gd name="connsiteY73" fmla="*/ 0 h 1068867"/>
              <a:gd name="connsiteX74" fmla="*/ 2349122 w 4452260"/>
              <a:gd name="connsiteY74" fmla="*/ 0 h 1068867"/>
              <a:gd name="connsiteX75" fmla="*/ 2350846 w 4452260"/>
              <a:gd name="connsiteY75" fmla="*/ 0 h 1068867"/>
              <a:gd name="connsiteX76" fmla="*/ 2390844 w 4452260"/>
              <a:gd name="connsiteY76" fmla="*/ 0 h 1068867"/>
              <a:gd name="connsiteX77" fmla="*/ 2462317 w 4452260"/>
              <a:gd name="connsiteY77" fmla="*/ 0 h 1068867"/>
              <a:gd name="connsiteX78" fmla="*/ 2499455 w 4452260"/>
              <a:gd name="connsiteY78" fmla="*/ 0 h 1068867"/>
              <a:gd name="connsiteX79" fmla="*/ 2530713 w 4452260"/>
              <a:gd name="connsiteY79" fmla="*/ 0 h 1068867"/>
              <a:gd name="connsiteX80" fmla="*/ 2547403 w 4452260"/>
              <a:gd name="connsiteY80" fmla="*/ 0 h 1068867"/>
              <a:gd name="connsiteX81" fmla="*/ 2549127 w 4452260"/>
              <a:gd name="connsiteY81" fmla="*/ 0 h 1068867"/>
              <a:gd name="connsiteX82" fmla="*/ 2581074 w 4452260"/>
              <a:gd name="connsiteY82" fmla="*/ 0 h 1068867"/>
              <a:gd name="connsiteX83" fmla="*/ 2582112 w 4452260"/>
              <a:gd name="connsiteY83" fmla="*/ 0 h 1068867"/>
              <a:gd name="connsiteX84" fmla="*/ 2669530 w 4452260"/>
              <a:gd name="connsiteY84" fmla="*/ 0 h 1068867"/>
              <a:gd name="connsiteX85" fmla="*/ 2678759 w 4452260"/>
              <a:gd name="connsiteY85" fmla="*/ 0 h 1068867"/>
              <a:gd name="connsiteX86" fmla="*/ 2709527 w 4452260"/>
              <a:gd name="connsiteY86" fmla="*/ 0 h 1068867"/>
              <a:gd name="connsiteX87" fmla="*/ 2711252 w 4452260"/>
              <a:gd name="connsiteY87" fmla="*/ 0 h 1068867"/>
              <a:gd name="connsiteX88" fmla="*/ 2714748 w 4452260"/>
              <a:gd name="connsiteY88" fmla="*/ 0 h 1068867"/>
              <a:gd name="connsiteX89" fmla="*/ 2719890 w 4452260"/>
              <a:gd name="connsiteY89" fmla="*/ 0 h 1068867"/>
              <a:gd name="connsiteX90" fmla="*/ 2831360 w 4452260"/>
              <a:gd name="connsiteY90" fmla="*/ 0 h 1068867"/>
              <a:gd name="connsiteX91" fmla="*/ 2833086 w 4452260"/>
              <a:gd name="connsiteY91" fmla="*/ 0 h 1068867"/>
              <a:gd name="connsiteX92" fmla="*/ 2866087 w 4452260"/>
              <a:gd name="connsiteY92" fmla="*/ 0 h 1068867"/>
              <a:gd name="connsiteX93" fmla="*/ 2918659 w 4452260"/>
              <a:gd name="connsiteY93" fmla="*/ 0 h 1068867"/>
              <a:gd name="connsiteX94" fmla="*/ 2919896 w 4452260"/>
              <a:gd name="connsiteY94" fmla="*/ 0 h 1068867"/>
              <a:gd name="connsiteX95" fmla="*/ 2920383 w 4452260"/>
              <a:gd name="connsiteY95" fmla="*/ 0 h 1068867"/>
              <a:gd name="connsiteX96" fmla="*/ 2977177 w 4452260"/>
              <a:gd name="connsiteY96" fmla="*/ 0 h 1068867"/>
              <a:gd name="connsiteX97" fmla="*/ 2978902 w 4452260"/>
              <a:gd name="connsiteY97" fmla="*/ 0 h 1068867"/>
              <a:gd name="connsiteX98" fmla="*/ 3012671 w 4452260"/>
              <a:gd name="connsiteY98" fmla="*/ 0 h 1068867"/>
              <a:gd name="connsiteX99" fmla="*/ 3014397 w 4452260"/>
              <a:gd name="connsiteY99" fmla="*/ 0 h 1068867"/>
              <a:gd name="connsiteX100" fmla="*/ 3028211 w 4452260"/>
              <a:gd name="connsiteY100" fmla="*/ 0 h 1068867"/>
              <a:gd name="connsiteX101" fmla="*/ 3030899 w 4452260"/>
              <a:gd name="connsiteY101" fmla="*/ 0 h 1068867"/>
              <a:gd name="connsiteX102" fmla="*/ 3032624 w 4452260"/>
              <a:gd name="connsiteY102" fmla="*/ 0 h 1068867"/>
              <a:gd name="connsiteX103" fmla="*/ 3038573 w 4452260"/>
              <a:gd name="connsiteY103" fmla="*/ 0 h 1068867"/>
              <a:gd name="connsiteX104" fmla="*/ 3040298 w 4452260"/>
              <a:gd name="connsiteY104" fmla="*/ 0 h 1068867"/>
              <a:gd name="connsiteX105" fmla="*/ 3082021 w 4452260"/>
              <a:gd name="connsiteY105" fmla="*/ 0 h 1068867"/>
              <a:gd name="connsiteX106" fmla="*/ 3150044 w 4452260"/>
              <a:gd name="connsiteY106" fmla="*/ 0 h 1068867"/>
              <a:gd name="connsiteX107" fmla="*/ 3218441 w 4452260"/>
              <a:gd name="connsiteY107" fmla="*/ 0 h 1068867"/>
              <a:gd name="connsiteX108" fmla="*/ 3236855 w 4452260"/>
              <a:gd name="connsiteY108" fmla="*/ 0 h 1068867"/>
              <a:gd name="connsiteX109" fmla="*/ 3269839 w 4452260"/>
              <a:gd name="connsiteY109" fmla="*/ 0 h 1068867"/>
              <a:gd name="connsiteX110" fmla="*/ 3272250 w 4452260"/>
              <a:gd name="connsiteY110" fmla="*/ 0 h 1068867"/>
              <a:gd name="connsiteX111" fmla="*/ 3320378 w 4452260"/>
              <a:gd name="connsiteY111" fmla="*/ 0 h 1068867"/>
              <a:gd name="connsiteX112" fmla="*/ 3346330 w 4452260"/>
              <a:gd name="connsiteY112" fmla="*/ 0 h 1068867"/>
              <a:gd name="connsiteX113" fmla="*/ 3357257 w 4452260"/>
              <a:gd name="connsiteY113" fmla="*/ 0 h 1068867"/>
              <a:gd name="connsiteX114" fmla="*/ 3369936 w 4452260"/>
              <a:gd name="connsiteY114" fmla="*/ 0 h 1068867"/>
              <a:gd name="connsiteX115" fmla="*/ 3398980 w 4452260"/>
              <a:gd name="connsiteY115" fmla="*/ 0 h 1068867"/>
              <a:gd name="connsiteX116" fmla="*/ 3405925 w 4452260"/>
              <a:gd name="connsiteY116" fmla="*/ 0 h 1068867"/>
              <a:gd name="connsiteX117" fmla="*/ 3411066 w 4452260"/>
              <a:gd name="connsiteY117" fmla="*/ 0 h 1068867"/>
              <a:gd name="connsiteX118" fmla="*/ 3520813 w 4452260"/>
              <a:gd name="connsiteY118" fmla="*/ 0 h 1068867"/>
              <a:gd name="connsiteX119" fmla="*/ 3607623 w 4452260"/>
              <a:gd name="connsiteY119" fmla="*/ 0 h 1068867"/>
              <a:gd name="connsiteX120" fmla="*/ 3608111 w 4452260"/>
              <a:gd name="connsiteY120" fmla="*/ 0 h 1068867"/>
              <a:gd name="connsiteX121" fmla="*/ 3666629 w 4452260"/>
              <a:gd name="connsiteY121" fmla="*/ 0 h 1068867"/>
              <a:gd name="connsiteX122" fmla="*/ 3702124 w 4452260"/>
              <a:gd name="connsiteY122" fmla="*/ 0 h 1068867"/>
              <a:gd name="connsiteX123" fmla="*/ 3720351 w 4452260"/>
              <a:gd name="connsiteY123" fmla="*/ 0 h 1068867"/>
              <a:gd name="connsiteX124" fmla="*/ 3728025 w 4452260"/>
              <a:gd name="connsiteY124" fmla="*/ 0 h 1068867"/>
              <a:gd name="connsiteX125" fmla="*/ 3769748 w 4452260"/>
              <a:gd name="connsiteY125" fmla="*/ 0 h 1068867"/>
              <a:gd name="connsiteX126" fmla="*/ 4098793 w 4452260"/>
              <a:gd name="connsiteY126" fmla="*/ 0 h 1068867"/>
              <a:gd name="connsiteX127" fmla="*/ 4193519 w 4452260"/>
              <a:gd name="connsiteY127" fmla="*/ 54408 h 1068867"/>
              <a:gd name="connsiteX128" fmla="*/ 4439104 w 4452260"/>
              <a:gd name="connsiteY128" fmla="*/ 480025 h 1068867"/>
              <a:gd name="connsiteX129" fmla="*/ 4439104 w 4452260"/>
              <a:gd name="connsiteY129" fmla="*/ 588843 h 1068867"/>
              <a:gd name="connsiteX130" fmla="*/ 4193519 w 4452260"/>
              <a:gd name="connsiteY130" fmla="*/ 1014459 h 1068867"/>
              <a:gd name="connsiteX131" fmla="*/ 4098793 w 4452260"/>
              <a:gd name="connsiteY131" fmla="*/ 1068867 h 1068867"/>
              <a:gd name="connsiteX132" fmla="*/ 3728025 w 4452260"/>
              <a:gd name="connsiteY132" fmla="*/ 1068867 h 1068867"/>
              <a:gd name="connsiteX133" fmla="*/ 3607623 w 4452260"/>
              <a:gd name="connsiteY133" fmla="*/ 1068867 h 1068867"/>
              <a:gd name="connsiteX134" fmla="*/ 3411066 w 4452260"/>
              <a:gd name="connsiteY134" fmla="*/ 1068867 h 1068867"/>
              <a:gd name="connsiteX135" fmla="*/ 3357257 w 4452260"/>
              <a:gd name="connsiteY135" fmla="*/ 1068867 h 1068867"/>
              <a:gd name="connsiteX136" fmla="*/ 3236855 w 4452260"/>
              <a:gd name="connsiteY136" fmla="*/ 1068867 h 1068867"/>
              <a:gd name="connsiteX137" fmla="*/ 3040298 w 4452260"/>
              <a:gd name="connsiteY137" fmla="*/ 1068867 h 1068867"/>
              <a:gd name="connsiteX138" fmla="*/ 3038573 w 4452260"/>
              <a:gd name="connsiteY138" fmla="*/ 1068867 h 1068867"/>
              <a:gd name="connsiteX139" fmla="*/ 2919896 w 4452260"/>
              <a:gd name="connsiteY139" fmla="*/ 1068867 h 1068867"/>
              <a:gd name="connsiteX140" fmla="*/ 2866087 w 4452260"/>
              <a:gd name="connsiteY140" fmla="*/ 1068867 h 1068867"/>
              <a:gd name="connsiteX141" fmla="*/ 2719890 w 4452260"/>
              <a:gd name="connsiteY141" fmla="*/ 1068867 h 1068867"/>
              <a:gd name="connsiteX142" fmla="*/ 2669530 w 4452260"/>
              <a:gd name="connsiteY142" fmla="*/ 1068867 h 1068867"/>
              <a:gd name="connsiteX143" fmla="*/ 2549127 w 4452260"/>
              <a:gd name="connsiteY143" fmla="*/ 1068867 h 1068867"/>
              <a:gd name="connsiteX144" fmla="*/ 2547403 w 4452260"/>
              <a:gd name="connsiteY144" fmla="*/ 1068867 h 1068867"/>
              <a:gd name="connsiteX145" fmla="*/ 2350846 w 4452260"/>
              <a:gd name="connsiteY145" fmla="*/ 1068867 h 1068867"/>
              <a:gd name="connsiteX146" fmla="*/ 2349122 w 4452260"/>
              <a:gd name="connsiteY146" fmla="*/ 1068867 h 1068867"/>
              <a:gd name="connsiteX147" fmla="*/ 2228719 w 4452260"/>
              <a:gd name="connsiteY147" fmla="*/ 1068867 h 1068867"/>
              <a:gd name="connsiteX148" fmla="*/ 2178359 w 4452260"/>
              <a:gd name="connsiteY148" fmla="*/ 1068867 h 1068867"/>
              <a:gd name="connsiteX149" fmla="*/ 2032162 w 4452260"/>
              <a:gd name="connsiteY149" fmla="*/ 1068867 h 1068867"/>
              <a:gd name="connsiteX150" fmla="*/ 1978354 w 4452260"/>
              <a:gd name="connsiteY150" fmla="*/ 1068867 h 1068867"/>
              <a:gd name="connsiteX151" fmla="*/ 1859676 w 4452260"/>
              <a:gd name="connsiteY151" fmla="*/ 1068867 h 1068867"/>
              <a:gd name="connsiteX152" fmla="*/ 1857951 w 4452260"/>
              <a:gd name="connsiteY152" fmla="*/ 1068867 h 1068867"/>
              <a:gd name="connsiteX153" fmla="*/ 1826599 w 4452260"/>
              <a:gd name="connsiteY153" fmla="*/ 1068867 h 1068867"/>
              <a:gd name="connsiteX154" fmla="*/ 1661394 w 4452260"/>
              <a:gd name="connsiteY154" fmla="*/ 1068867 h 1068867"/>
              <a:gd name="connsiteX155" fmla="*/ 1540992 w 4452260"/>
              <a:gd name="connsiteY155" fmla="*/ 1068867 h 1068867"/>
              <a:gd name="connsiteX156" fmla="*/ 1531708 w 4452260"/>
              <a:gd name="connsiteY156" fmla="*/ 1068867 h 1068867"/>
              <a:gd name="connsiteX157" fmla="*/ 1487183 w 4452260"/>
              <a:gd name="connsiteY157" fmla="*/ 1068867 h 1068867"/>
              <a:gd name="connsiteX158" fmla="*/ 1335428 w 4452260"/>
              <a:gd name="connsiteY158" fmla="*/ 1068867 h 1068867"/>
              <a:gd name="connsiteX159" fmla="*/ 1290626 w 4452260"/>
              <a:gd name="connsiteY159" fmla="*/ 1068867 h 1068867"/>
              <a:gd name="connsiteX160" fmla="*/ 1170224 w 4452260"/>
              <a:gd name="connsiteY160" fmla="*/ 1068867 h 1068867"/>
              <a:gd name="connsiteX161" fmla="*/ 1138871 w 4452260"/>
              <a:gd name="connsiteY161" fmla="*/ 1068867 h 1068867"/>
              <a:gd name="connsiteX162" fmla="*/ 1040537 w 4452260"/>
              <a:gd name="connsiteY162" fmla="*/ 1068867 h 1068867"/>
              <a:gd name="connsiteX163" fmla="*/ 843980 w 4452260"/>
              <a:gd name="connsiteY163" fmla="*/ 1068867 h 1068867"/>
              <a:gd name="connsiteX164" fmla="*/ 799455 w 4452260"/>
              <a:gd name="connsiteY164" fmla="*/ 1068867 h 1068867"/>
              <a:gd name="connsiteX165" fmla="*/ 647700 w 4452260"/>
              <a:gd name="connsiteY165" fmla="*/ 1068867 h 1068867"/>
              <a:gd name="connsiteX166" fmla="*/ 352810 w 4452260"/>
              <a:gd name="connsiteY166" fmla="*/ 1068867 h 1068867"/>
              <a:gd name="connsiteX167" fmla="*/ 258084 w 4452260"/>
              <a:gd name="connsiteY167" fmla="*/ 1014459 h 1068867"/>
              <a:gd name="connsiteX168" fmla="*/ 12498 w 4452260"/>
              <a:gd name="connsiteY168" fmla="*/ 588843 h 1068867"/>
              <a:gd name="connsiteX169" fmla="*/ 12498 w 4452260"/>
              <a:gd name="connsiteY169" fmla="*/ 480025 h 1068867"/>
              <a:gd name="connsiteX170" fmla="*/ 258084 w 4452260"/>
              <a:gd name="connsiteY170" fmla="*/ 54408 h 1068867"/>
              <a:gd name="connsiteX171" fmla="*/ 352810 w 4452260"/>
              <a:gd name="connsiteY171" fmla="*/ 0 h 10688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</a:cxnLst>
            <a:rect l="l" t="t" r="r" b="b"/>
            <a:pathLst>
              <a:path w="4452260" h="1068867">
                <a:moveTo>
                  <a:pt x="352810" y="0"/>
                </a:moveTo>
                <a:cubicBezTo>
                  <a:pt x="475602" y="0"/>
                  <a:pt x="567696" y="0"/>
                  <a:pt x="636768" y="0"/>
                </a:cubicBezTo>
                <a:lnTo>
                  <a:pt x="647700" y="0"/>
                </a:lnTo>
                <a:lnTo>
                  <a:pt x="724065" y="0"/>
                </a:lnTo>
                <a:cubicBezTo>
                  <a:pt x="748048" y="0"/>
                  <a:pt x="767235" y="0"/>
                  <a:pt x="782584" y="0"/>
                </a:cubicBezTo>
                <a:lnTo>
                  <a:pt x="799455" y="0"/>
                </a:lnTo>
                <a:lnTo>
                  <a:pt x="809825" y="0"/>
                </a:lnTo>
                <a:lnTo>
                  <a:pt x="818078" y="0"/>
                </a:lnTo>
                <a:cubicBezTo>
                  <a:pt x="843980" y="0"/>
                  <a:pt x="843980" y="0"/>
                  <a:pt x="843980" y="0"/>
                </a:cubicBezTo>
                <a:lnTo>
                  <a:pt x="931658" y="0"/>
                </a:lnTo>
                <a:lnTo>
                  <a:pt x="961580" y="0"/>
                </a:lnTo>
                <a:lnTo>
                  <a:pt x="1000055" y="0"/>
                </a:lnTo>
                <a:lnTo>
                  <a:pt x="1040537" y="0"/>
                </a:lnTo>
                <a:lnTo>
                  <a:pt x="1051453" y="0"/>
                </a:lnTo>
                <a:lnTo>
                  <a:pt x="1083414" y="0"/>
                </a:lnTo>
                <a:lnTo>
                  <a:pt x="1112969" y="0"/>
                </a:lnTo>
                <a:cubicBezTo>
                  <a:pt x="1138871" y="0"/>
                  <a:pt x="1138871" y="0"/>
                  <a:pt x="1138871" y="0"/>
                </a:cubicBezTo>
                <a:lnTo>
                  <a:pt x="1170224" y="0"/>
                </a:lnTo>
                <a:lnTo>
                  <a:pt x="1170711" y="0"/>
                </a:lnTo>
                <a:lnTo>
                  <a:pt x="1202662" y="0"/>
                </a:lnTo>
                <a:lnTo>
                  <a:pt x="1240037" y="0"/>
                </a:lnTo>
                <a:cubicBezTo>
                  <a:pt x="1290626" y="0"/>
                  <a:pt x="1290626" y="0"/>
                  <a:pt x="1290626" y="0"/>
                </a:cubicBezTo>
                <a:lnTo>
                  <a:pt x="1324496" y="0"/>
                </a:lnTo>
                <a:lnTo>
                  <a:pt x="1332348" y="0"/>
                </a:lnTo>
                <a:lnTo>
                  <a:pt x="1335428" y="0"/>
                </a:lnTo>
                <a:lnTo>
                  <a:pt x="1411793" y="0"/>
                </a:lnTo>
                <a:lnTo>
                  <a:pt x="1454182" y="0"/>
                </a:lnTo>
                <a:lnTo>
                  <a:pt x="1470312" y="0"/>
                </a:lnTo>
                <a:lnTo>
                  <a:pt x="1487183" y="0"/>
                </a:lnTo>
                <a:lnTo>
                  <a:pt x="1497552" y="0"/>
                </a:lnTo>
                <a:lnTo>
                  <a:pt x="1505806" y="0"/>
                </a:lnTo>
                <a:lnTo>
                  <a:pt x="1528471" y="0"/>
                </a:lnTo>
                <a:lnTo>
                  <a:pt x="1531708" y="0"/>
                </a:lnTo>
                <a:lnTo>
                  <a:pt x="1540992" y="0"/>
                </a:lnTo>
                <a:lnTo>
                  <a:pt x="1541479" y="0"/>
                </a:lnTo>
                <a:lnTo>
                  <a:pt x="1599998" y="0"/>
                </a:lnTo>
                <a:lnTo>
                  <a:pt x="1619386" y="0"/>
                </a:lnTo>
                <a:lnTo>
                  <a:pt x="1635492" y="0"/>
                </a:lnTo>
                <a:lnTo>
                  <a:pt x="1649308" y="0"/>
                </a:lnTo>
                <a:lnTo>
                  <a:pt x="1653720" y="0"/>
                </a:lnTo>
                <a:lnTo>
                  <a:pt x="1661394" y="0"/>
                </a:lnTo>
                <a:lnTo>
                  <a:pt x="1687782" y="0"/>
                </a:lnTo>
                <a:lnTo>
                  <a:pt x="1703116" y="0"/>
                </a:lnTo>
                <a:lnTo>
                  <a:pt x="1739181" y="0"/>
                </a:lnTo>
                <a:lnTo>
                  <a:pt x="1771141" y="0"/>
                </a:lnTo>
                <a:lnTo>
                  <a:pt x="1800697" y="0"/>
                </a:lnTo>
                <a:lnTo>
                  <a:pt x="1811727" y="0"/>
                </a:lnTo>
                <a:lnTo>
                  <a:pt x="1823361" y="0"/>
                </a:lnTo>
                <a:lnTo>
                  <a:pt x="1826599" y="0"/>
                </a:lnTo>
                <a:lnTo>
                  <a:pt x="1857951" y="0"/>
                </a:lnTo>
                <a:lnTo>
                  <a:pt x="1858439" y="0"/>
                </a:lnTo>
                <a:lnTo>
                  <a:pt x="1859676" y="0"/>
                </a:lnTo>
                <a:lnTo>
                  <a:pt x="1893346" y="0"/>
                </a:lnTo>
                <a:lnTo>
                  <a:pt x="1927765" y="0"/>
                </a:lnTo>
                <a:lnTo>
                  <a:pt x="1963365" y="0"/>
                </a:lnTo>
                <a:lnTo>
                  <a:pt x="1978354" y="0"/>
                </a:lnTo>
                <a:lnTo>
                  <a:pt x="1991032" y="0"/>
                </a:lnTo>
                <a:lnTo>
                  <a:pt x="2020076" y="0"/>
                </a:lnTo>
                <a:lnTo>
                  <a:pt x="2021800" y="0"/>
                </a:lnTo>
                <a:lnTo>
                  <a:pt x="2027021" y="0"/>
                </a:lnTo>
                <a:cubicBezTo>
                  <a:pt x="2032162" y="0"/>
                  <a:pt x="2032162" y="0"/>
                  <a:pt x="2032162" y="0"/>
                </a:cubicBezTo>
                <a:lnTo>
                  <a:pt x="2141909" y="0"/>
                </a:lnTo>
                <a:lnTo>
                  <a:pt x="2143633" y="0"/>
                </a:lnTo>
                <a:lnTo>
                  <a:pt x="2178359" y="0"/>
                </a:lnTo>
                <a:lnTo>
                  <a:pt x="2228719" y="0"/>
                </a:lnTo>
                <a:lnTo>
                  <a:pt x="2229207" y="0"/>
                </a:lnTo>
                <a:lnTo>
                  <a:pt x="2230931" y="0"/>
                </a:lnTo>
                <a:lnTo>
                  <a:pt x="2287725" y="0"/>
                </a:lnTo>
                <a:lnTo>
                  <a:pt x="2289450" y="0"/>
                </a:lnTo>
                <a:lnTo>
                  <a:pt x="2323220" y="0"/>
                </a:lnTo>
                <a:lnTo>
                  <a:pt x="2324944" y="0"/>
                </a:lnTo>
                <a:lnTo>
                  <a:pt x="2340483" y="0"/>
                </a:lnTo>
                <a:lnTo>
                  <a:pt x="2341447" y="0"/>
                </a:lnTo>
                <a:lnTo>
                  <a:pt x="2343172" y="0"/>
                </a:lnTo>
                <a:lnTo>
                  <a:pt x="2349122" y="0"/>
                </a:lnTo>
                <a:lnTo>
                  <a:pt x="2350846" y="0"/>
                </a:lnTo>
                <a:lnTo>
                  <a:pt x="2390844" y="0"/>
                </a:lnTo>
                <a:lnTo>
                  <a:pt x="2462317" y="0"/>
                </a:lnTo>
                <a:lnTo>
                  <a:pt x="2499455" y="0"/>
                </a:lnTo>
                <a:lnTo>
                  <a:pt x="2530713" y="0"/>
                </a:lnTo>
                <a:lnTo>
                  <a:pt x="2547403" y="0"/>
                </a:lnTo>
                <a:lnTo>
                  <a:pt x="2549127" y="0"/>
                </a:lnTo>
                <a:lnTo>
                  <a:pt x="2581074" y="0"/>
                </a:lnTo>
                <a:lnTo>
                  <a:pt x="2582112" y="0"/>
                </a:lnTo>
                <a:cubicBezTo>
                  <a:pt x="2669530" y="0"/>
                  <a:pt x="2669530" y="0"/>
                  <a:pt x="2669530" y="0"/>
                </a:cubicBezTo>
                <a:lnTo>
                  <a:pt x="2678759" y="0"/>
                </a:lnTo>
                <a:lnTo>
                  <a:pt x="2709527" y="0"/>
                </a:lnTo>
                <a:lnTo>
                  <a:pt x="2711252" y="0"/>
                </a:lnTo>
                <a:lnTo>
                  <a:pt x="2714748" y="0"/>
                </a:lnTo>
                <a:lnTo>
                  <a:pt x="2719890" y="0"/>
                </a:lnTo>
                <a:lnTo>
                  <a:pt x="2831360" y="0"/>
                </a:lnTo>
                <a:lnTo>
                  <a:pt x="2833086" y="0"/>
                </a:lnTo>
                <a:lnTo>
                  <a:pt x="2866087" y="0"/>
                </a:lnTo>
                <a:lnTo>
                  <a:pt x="2918659" y="0"/>
                </a:lnTo>
                <a:lnTo>
                  <a:pt x="2919896" y="0"/>
                </a:lnTo>
                <a:lnTo>
                  <a:pt x="2920383" y="0"/>
                </a:lnTo>
                <a:lnTo>
                  <a:pt x="2977177" y="0"/>
                </a:lnTo>
                <a:lnTo>
                  <a:pt x="2978902" y="0"/>
                </a:lnTo>
                <a:lnTo>
                  <a:pt x="3012671" y="0"/>
                </a:lnTo>
                <a:lnTo>
                  <a:pt x="3014397" y="0"/>
                </a:lnTo>
                <a:lnTo>
                  <a:pt x="3028211" y="0"/>
                </a:lnTo>
                <a:lnTo>
                  <a:pt x="3030899" y="0"/>
                </a:lnTo>
                <a:lnTo>
                  <a:pt x="3032624" y="0"/>
                </a:lnTo>
                <a:lnTo>
                  <a:pt x="3038573" y="0"/>
                </a:lnTo>
                <a:lnTo>
                  <a:pt x="3040298" y="0"/>
                </a:lnTo>
                <a:lnTo>
                  <a:pt x="3082021" y="0"/>
                </a:lnTo>
                <a:lnTo>
                  <a:pt x="3150044" y="0"/>
                </a:lnTo>
                <a:lnTo>
                  <a:pt x="3218441" y="0"/>
                </a:lnTo>
                <a:lnTo>
                  <a:pt x="3236855" y="0"/>
                </a:lnTo>
                <a:lnTo>
                  <a:pt x="3269839" y="0"/>
                </a:lnTo>
                <a:lnTo>
                  <a:pt x="3272250" y="0"/>
                </a:lnTo>
                <a:lnTo>
                  <a:pt x="3320378" y="0"/>
                </a:lnTo>
                <a:lnTo>
                  <a:pt x="3346330" y="0"/>
                </a:lnTo>
                <a:lnTo>
                  <a:pt x="3357257" y="0"/>
                </a:lnTo>
                <a:lnTo>
                  <a:pt x="3369936" y="0"/>
                </a:lnTo>
                <a:lnTo>
                  <a:pt x="3398980" y="0"/>
                </a:lnTo>
                <a:lnTo>
                  <a:pt x="3405925" y="0"/>
                </a:lnTo>
                <a:cubicBezTo>
                  <a:pt x="3411066" y="0"/>
                  <a:pt x="3411066" y="0"/>
                  <a:pt x="3411066" y="0"/>
                </a:cubicBezTo>
                <a:lnTo>
                  <a:pt x="3520813" y="0"/>
                </a:lnTo>
                <a:lnTo>
                  <a:pt x="3607623" y="0"/>
                </a:lnTo>
                <a:lnTo>
                  <a:pt x="3608111" y="0"/>
                </a:lnTo>
                <a:lnTo>
                  <a:pt x="3666629" y="0"/>
                </a:lnTo>
                <a:lnTo>
                  <a:pt x="3702124" y="0"/>
                </a:lnTo>
                <a:lnTo>
                  <a:pt x="3720351" y="0"/>
                </a:lnTo>
                <a:lnTo>
                  <a:pt x="3728025" y="0"/>
                </a:lnTo>
                <a:lnTo>
                  <a:pt x="3769748" y="0"/>
                </a:lnTo>
                <a:cubicBezTo>
                  <a:pt x="4098793" y="0"/>
                  <a:pt x="4098793" y="0"/>
                  <a:pt x="4098793" y="0"/>
                </a:cubicBezTo>
                <a:cubicBezTo>
                  <a:pt x="4133877" y="0"/>
                  <a:pt x="4175977" y="24572"/>
                  <a:pt x="4193519" y="54408"/>
                </a:cubicBezTo>
                <a:cubicBezTo>
                  <a:pt x="4439104" y="480025"/>
                  <a:pt x="4439104" y="480025"/>
                  <a:pt x="4439104" y="480025"/>
                </a:cubicBezTo>
                <a:cubicBezTo>
                  <a:pt x="4456646" y="509862"/>
                  <a:pt x="4456646" y="559005"/>
                  <a:pt x="4439104" y="588843"/>
                </a:cubicBezTo>
                <a:cubicBezTo>
                  <a:pt x="4193519" y="1014459"/>
                  <a:pt x="4193519" y="1014459"/>
                  <a:pt x="4193519" y="1014459"/>
                </a:cubicBezTo>
                <a:cubicBezTo>
                  <a:pt x="4175977" y="1044295"/>
                  <a:pt x="4133877" y="1068867"/>
                  <a:pt x="4098793" y="1068867"/>
                </a:cubicBezTo>
                <a:lnTo>
                  <a:pt x="3728025" y="1068867"/>
                </a:lnTo>
                <a:lnTo>
                  <a:pt x="3607623" y="1068867"/>
                </a:lnTo>
                <a:lnTo>
                  <a:pt x="3411066" y="1068867"/>
                </a:lnTo>
                <a:lnTo>
                  <a:pt x="3357257" y="1068867"/>
                </a:lnTo>
                <a:lnTo>
                  <a:pt x="3236855" y="1068867"/>
                </a:lnTo>
                <a:lnTo>
                  <a:pt x="3040298" y="1068867"/>
                </a:lnTo>
                <a:lnTo>
                  <a:pt x="3038573" y="1068867"/>
                </a:lnTo>
                <a:lnTo>
                  <a:pt x="2919896" y="1068867"/>
                </a:lnTo>
                <a:lnTo>
                  <a:pt x="2866087" y="1068867"/>
                </a:lnTo>
                <a:lnTo>
                  <a:pt x="2719890" y="1068867"/>
                </a:lnTo>
                <a:lnTo>
                  <a:pt x="2669530" y="1068867"/>
                </a:lnTo>
                <a:lnTo>
                  <a:pt x="2549127" y="1068867"/>
                </a:lnTo>
                <a:lnTo>
                  <a:pt x="2547403" y="1068867"/>
                </a:lnTo>
                <a:lnTo>
                  <a:pt x="2350846" y="1068867"/>
                </a:lnTo>
                <a:lnTo>
                  <a:pt x="2349122" y="1068867"/>
                </a:lnTo>
                <a:lnTo>
                  <a:pt x="2228719" y="1068867"/>
                </a:lnTo>
                <a:lnTo>
                  <a:pt x="2178359" y="1068867"/>
                </a:lnTo>
                <a:lnTo>
                  <a:pt x="2032162" y="1068867"/>
                </a:lnTo>
                <a:lnTo>
                  <a:pt x="1978354" y="1068867"/>
                </a:lnTo>
                <a:lnTo>
                  <a:pt x="1859676" y="1068867"/>
                </a:lnTo>
                <a:lnTo>
                  <a:pt x="1857951" y="1068867"/>
                </a:lnTo>
                <a:lnTo>
                  <a:pt x="1826599" y="1068867"/>
                </a:lnTo>
                <a:lnTo>
                  <a:pt x="1661394" y="1068867"/>
                </a:lnTo>
                <a:lnTo>
                  <a:pt x="1540992" y="1068867"/>
                </a:lnTo>
                <a:lnTo>
                  <a:pt x="1531708" y="1068867"/>
                </a:lnTo>
                <a:lnTo>
                  <a:pt x="1487183" y="1068867"/>
                </a:lnTo>
                <a:lnTo>
                  <a:pt x="1335428" y="1068867"/>
                </a:lnTo>
                <a:lnTo>
                  <a:pt x="1290626" y="1068867"/>
                </a:lnTo>
                <a:lnTo>
                  <a:pt x="1170224" y="1068867"/>
                </a:lnTo>
                <a:lnTo>
                  <a:pt x="1138871" y="1068867"/>
                </a:lnTo>
                <a:lnTo>
                  <a:pt x="1040537" y="1068867"/>
                </a:lnTo>
                <a:lnTo>
                  <a:pt x="843980" y="1068867"/>
                </a:lnTo>
                <a:lnTo>
                  <a:pt x="799455" y="1068867"/>
                </a:lnTo>
                <a:lnTo>
                  <a:pt x="647700" y="1068867"/>
                </a:lnTo>
                <a:lnTo>
                  <a:pt x="352810" y="1068867"/>
                </a:lnTo>
                <a:cubicBezTo>
                  <a:pt x="318603" y="1068867"/>
                  <a:pt x="275626" y="1044295"/>
                  <a:pt x="258084" y="1014459"/>
                </a:cubicBezTo>
                <a:cubicBezTo>
                  <a:pt x="12498" y="588843"/>
                  <a:pt x="12498" y="588843"/>
                  <a:pt x="12498" y="588843"/>
                </a:cubicBezTo>
                <a:cubicBezTo>
                  <a:pt x="-4166" y="559005"/>
                  <a:pt x="-4166" y="509862"/>
                  <a:pt x="12498" y="480025"/>
                </a:cubicBezTo>
                <a:cubicBezTo>
                  <a:pt x="258084" y="54408"/>
                  <a:pt x="258084" y="54408"/>
                  <a:pt x="258084" y="54408"/>
                </a:cubicBezTo>
                <a:cubicBezTo>
                  <a:pt x="275626" y="24572"/>
                  <a:pt x="318603" y="0"/>
                  <a:pt x="352810" y="0"/>
                </a:cubicBezTo>
                <a:close/>
              </a:path>
            </a:pathLst>
          </a:custGeom>
          <a:gradFill flip="none" rotWithShape="1">
            <a:gsLst>
              <a:gs pos="100000">
                <a:schemeClr val="bg1">
                  <a:lumMod val="95000"/>
                </a:schemeClr>
              </a:gs>
              <a:gs pos="0">
                <a:srgbClr val="D3D3D3"/>
              </a:gs>
            </a:gsLst>
            <a:lin ang="2700000" scaled="1"/>
            <a:tileRect/>
          </a:gradFill>
          <a:ln w="19050">
            <a:gradFill flip="none" rotWithShape="1">
              <a:gsLst>
                <a:gs pos="100000">
                  <a:schemeClr val="bg1">
                    <a:lumMod val="75000"/>
                  </a:schemeClr>
                </a:gs>
                <a:gs pos="0">
                  <a:schemeClr val="bg1"/>
                </a:gs>
              </a:gsLst>
              <a:lin ang="2700000" scaled="1"/>
              <a:tileRect/>
            </a:gradFill>
          </a:ln>
          <a:effectLst>
            <a:outerShdw blurRad="127000" dist="508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 sz="1865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6" name="任意多边形 78">
            <a:extLst>
              <a:ext uri="{FF2B5EF4-FFF2-40B4-BE49-F238E27FC236}">
                <a16:creationId xmlns:a16="http://schemas.microsoft.com/office/drawing/2014/main" id="{31D8A822-28DB-BA97-D83C-E8ADD0A2F9C5}"/>
              </a:ext>
            </a:extLst>
          </p:cNvPr>
          <p:cNvSpPr/>
          <p:nvPr/>
        </p:nvSpPr>
        <p:spPr bwMode="auto">
          <a:xfrm>
            <a:off x="7032492" y="2134264"/>
            <a:ext cx="3304837" cy="663681"/>
          </a:xfrm>
          <a:custGeom>
            <a:avLst/>
            <a:gdLst>
              <a:gd name="connsiteX0" fmla="*/ 305125 w 4603109"/>
              <a:gd name="connsiteY0" fmla="*/ 0 h 924402"/>
              <a:gd name="connsiteX1" fmla="*/ 432894 w 4603109"/>
              <a:gd name="connsiteY1" fmla="*/ 0 h 924402"/>
              <a:gd name="connsiteX2" fmla="*/ 445336 w 4603109"/>
              <a:gd name="connsiteY2" fmla="*/ 0 h 924402"/>
              <a:gd name="connsiteX3" fmla="*/ 550703 w 4603109"/>
              <a:gd name="connsiteY3" fmla="*/ 0 h 924402"/>
              <a:gd name="connsiteX4" fmla="*/ 560158 w 4603109"/>
              <a:gd name="connsiteY4" fmla="*/ 0 h 924402"/>
              <a:gd name="connsiteX5" fmla="*/ 573105 w 4603109"/>
              <a:gd name="connsiteY5" fmla="*/ 0 h 924402"/>
              <a:gd name="connsiteX6" fmla="*/ 626202 w 4603109"/>
              <a:gd name="connsiteY6" fmla="*/ 0 h 924402"/>
              <a:gd name="connsiteX7" fmla="*/ 676811 w 4603109"/>
              <a:gd name="connsiteY7" fmla="*/ 0 h 924402"/>
              <a:gd name="connsiteX8" fmla="*/ 678472 w 4603109"/>
              <a:gd name="connsiteY8" fmla="*/ 0 h 924402"/>
              <a:gd name="connsiteX9" fmla="*/ 687927 w 4603109"/>
              <a:gd name="connsiteY9" fmla="*/ 0 h 924402"/>
              <a:gd name="connsiteX10" fmla="*/ 691402 w 4603109"/>
              <a:gd name="connsiteY10" fmla="*/ 0 h 924402"/>
              <a:gd name="connsiteX11" fmla="*/ 700371 w 4603109"/>
              <a:gd name="connsiteY11" fmla="*/ 0 h 924402"/>
              <a:gd name="connsiteX12" fmla="*/ 707508 w 4603109"/>
              <a:gd name="connsiteY12" fmla="*/ 0 h 924402"/>
              <a:gd name="connsiteX13" fmla="*/ 729909 w 4603109"/>
              <a:gd name="connsiteY13" fmla="*/ 0 h 924402"/>
              <a:gd name="connsiteX14" fmla="*/ 753971 w 4603109"/>
              <a:gd name="connsiteY14" fmla="*/ 0 h 924402"/>
              <a:gd name="connsiteX15" fmla="*/ 804580 w 4603109"/>
              <a:gd name="connsiteY15" fmla="*/ 0 h 924402"/>
              <a:gd name="connsiteX16" fmla="*/ 805737 w 4603109"/>
              <a:gd name="connsiteY16" fmla="*/ 0 h 924402"/>
              <a:gd name="connsiteX17" fmla="*/ 819171 w 4603109"/>
              <a:gd name="connsiteY17" fmla="*/ 0 h 924402"/>
              <a:gd name="connsiteX18" fmla="*/ 828140 w 4603109"/>
              <a:gd name="connsiteY18" fmla="*/ 0 h 924402"/>
              <a:gd name="connsiteX19" fmla="*/ 831615 w 4603109"/>
              <a:gd name="connsiteY19" fmla="*/ 0 h 924402"/>
              <a:gd name="connsiteX20" fmla="*/ 835277 w 4603109"/>
              <a:gd name="connsiteY20" fmla="*/ 0 h 924402"/>
              <a:gd name="connsiteX21" fmla="*/ 857678 w 4603109"/>
              <a:gd name="connsiteY21" fmla="*/ 0 h 924402"/>
              <a:gd name="connsiteX22" fmla="*/ 864889 w 4603109"/>
              <a:gd name="connsiteY22" fmla="*/ 0 h 924402"/>
              <a:gd name="connsiteX23" fmla="*/ 899900 w 4603109"/>
              <a:gd name="connsiteY23" fmla="*/ 0 h 924402"/>
              <a:gd name="connsiteX24" fmla="*/ 909341 w 4603109"/>
              <a:gd name="connsiteY24" fmla="*/ 0 h 924402"/>
              <a:gd name="connsiteX25" fmla="*/ 929965 w 4603109"/>
              <a:gd name="connsiteY25" fmla="*/ 0 h 924402"/>
              <a:gd name="connsiteX26" fmla="*/ 933506 w 4603109"/>
              <a:gd name="connsiteY26" fmla="*/ 0 h 924402"/>
              <a:gd name="connsiteX27" fmla="*/ 936982 w 4603109"/>
              <a:gd name="connsiteY27" fmla="*/ 0 h 924402"/>
              <a:gd name="connsiteX28" fmla="*/ 959384 w 4603109"/>
              <a:gd name="connsiteY28" fmla="*/ 0 h 924402"/>
              <a:gd name="connsiteX29" fmla="*/ 962542 w 4603109"/>
              <a:gd name="connsiteY29" fmla="*/ 0 h 924402"/>
              <a:gd name="connsiteX30" fmla="*/ 984943 w 4603109"/>
              <a:gd name="connsiteY30" fmla="*/ 0 h 924402"/>
              <a:gd name="connsiteX31" fmla="*/ 992658 w 4603109"/>
              <a:gd name="connsiteY31" fmla="*/ 0 h 924402"/>
              <a:gd name="connsiteX32" fmla="*/ 1012059 w 4603109"/>
              <a:gd name="connsiteY32" fmla="*/ 0 h 924402"/>
              <a:gd name="connsiteX33" fmla="*/ 1012480 w 4603109"/>
              <a:gd name="connsiteY33" fmla="*/ 0 h 924402"/>
              <a:gd name="connsiteX34" fmla="*/ 1027669 w 4603109"/>
              <a:gd name="connsiteY34" fmla="*/ 0 h 924402"/>
              <a:gd name="connsiteX35" fmla="*/ 1037110 w 4603109"/>
              <a:gd name="connsiteY35" fmla="*/ 0 h 924402"/>
              <a:gd name="connsiteX36" fmla="*/ 1040112 w 4603109"/>
              <a:gd name="connsiteY36" fmla="*/ 0 h 924402"/>
              <a:gd name="connsiteX37" fmla="*/ 1057734 w 4603109"/>
              <a:gd name="connsiteY37" fmla="*/ 0 h 924402"/>
              <a:gd name="connsiteX38" fmla="*/ 1064751 w 4603109"/>
              <a:gd name="connsiteY38" fmla="*/ 0 h 924402"/>
              <a:gd name="connsiteX39" fmla="*/ 1070177 w 4603109"/>
              <a:gd name="connsiteY39" fmla="*/ 0 h 924402"/>
              <a:gd name="connsiteX40" fmla="*/ 1072436 w 4603109"/>
              <a:gd name="connsiteY40" fmla="*/ 0 h 924402"/>
              <a:gd name="connsiteX41" fmla="*/ 1090311 w 4603109"/>
              <a:gd name="connsiteY41" fmla="*/ 0 h 924402"/>
              <a:gd name="connsiteX42" fmla="*/ 1110718 w 4603109"/>
              <a:gd name="connsiteY42" fmla="*/ 0 h 924402"/>
              <a:gd name="connsiteX43" fmla="*/ 1112712 w 4603109"/>
              <a:gd name="connsiteY43" fmla="*/ 0 h 924402"/>
              <a:gd name="connsiteX44" fmla="*/ 1116187 w 4603109"/>
              <a:gd name="connsiteY44" fmla="*/ 0 h 924402"/>
              <a:gd name="connsiteX45" fmla="*/ 1139828 w 4603109"/>
              <a:gd name="connsiteY45" fmla="*/ 0 h 924402"/>
              <a:gd name="connsiteX46" fmla="*/ 1140249 w 4603109"/>
              <a:gd name="connsiteY46" fmla="*/ 0 h 924402"/>
              <a:gd name="connsiteX47" fmla="*/ 1145480 w 4603109"/>
              <a:gd name="connsiteY47" fmla="*/ 0 h 924402"/>
              <a:gd name="connsiteX48" fmla="*/ 1152270 w 4603109"/>
              <a:gd name="connsiteY48" fmla="*/ 0 h 924402"/>
              <a:gd name="connsiteX49" fmla="*/ 1154934 w 4603109"/>
              <a:gd name="connsiteY49" fmla="*/ 0 h 924402"/>
              <a:gd name="connsiteX50" fmla="*/ 1167881 w 4603109"/>
              <a:gd name="connsiteY50" fmla="*/ 0 h 924402"/>
              <a:gd name="connsiteX51" fmla="*/ 1175544 w 4603109"/>
              <a:gd name="connsiteY51" fmla="*/ 0 h 924402"/>
              <a:gd name="connsiteX52" fmla="*/ 1184998 w 4603109"/>
              <a:gd name="connsiteY52" fmla="*/ 0 h 924402"/>
              <a:gd name="connsiteX53" fmla="*/ 1197946 w 4603109"/>
              <a:gd name="connsiteY53" fmla="*/ 0 h 924402"/>
              <a:gd name="connsiteX54" fmla="*/ 1200205 w 4603109"/>
              <a:gd name="connsiteY54" fmla="*/ 0 h 924402"/>
              <a:gd name="connsiteX55" fmla="*/ 1220978 w 4603109"/>
              <a:gd name="connsiteY55" fmla="*/ 0 h 924402"/>
              <a:gd name="connsiteX56" fmla="*/ 1238487 w 4603109"/>
              <a:gd name="connsiteY56" fmla="*/ 0 h 924402"/>
              <a:gd name="connsiteX57" fmla="*/ 1243956 w 4603109"/>
              <a:gd name="connsiteY57" fmla="*/ 0 h 924402"/>
              <a:gd name="connsiteX58" fmla="*/ 1251042 w 4603109"/>
              <a:gd name="connsiteY58" fmla="*/ 0 h 924402"/>
              <a:gd name="connsiteX59" fmla="*/ 1257637 w 4603109"/>
              <a:gd name="connsiteY59" fmla="*/ 0 h 924402"/>
              <a:gd name="connsiteX60" fmla="*/ 1271587 w 4603109"/>
              <a:gd name="connsiteY60" fmla="*/ 0 h 924402"/>
              <a:gd name="connsiteX61" fmla="*/ 1273249 w 4603109"/>
              <a:gd name="connsiteY61" fmla="*/ 0 h 924402"/>
              <a:gd name="connsiteX62" fmla="*/ 1280039 w 4603109"/>
              <a:gd name="connsiteY62" fmla="*/ 0 h 924402"/>
              <a:gd name="connsiteX63" fmla="*/ 1282703 w 4603109"/>
              <a:gd name="connsiteY63" fmla="*/ 0 h 924402"/>
              <a:gd name="connsiteX64" fmla="*/ 1286178 w 4603109"/>
              <a:gd name="connsiteY64" fmla="*/ 0 h 924402"/>
              <a:gd name="connsiteX65" fmla="*/ 1295146 w 4603109"/>
              <a:gd name="connsiteY65" fmla="*/ 0 h 924402"/>
              <a:gd name="connsiteX66" fmla="*/ 1301651 w 4603109"/>
              <a:gd name="connsiteY66" fmla="*/ 0 h 924402"/>
              <a:gd name="connsiteX67" fmla="*/ 1302284 w 4603109"/>
              <a:gd name="connsiteY67" fmla="*/ 0 h 924402"/>
              <a:gd name="connsiteX68" fmla="*/ 1303313 w 4603109"/>
              <a:gd name="connsiteY68" fmla="*/ 0 h 924402"/>
              <a:gd name="connsiteX69" fmla="*/ 1312767 w 4603109"/>
              <a:gd name="connsiteY69" fmla="*/ 0 h 924402"/>
              <a:gd name="connsiteX70" fmla="*/ 1316242 w 4603109"/>
              <a:gd name="connsiteY70" fmla="*/ 0 h 924402"/>
              <a:gd name="connsiteX71" fmla="*/ 1321886 w 4603109"/>
              <a:gd name="connsiteY71" fmla="*/ 0 h 924402"/>
              <a:gd name="connsiteX72" fmla="*/ 1324685 w 4603109"/>
              <a:gd name="connsiteY72" fmla="*/ 0 h 924402"/>
              <a:gd name="connsiteX73" fmla="*/ 1325211 w 4603109"/>
              <a:gd name="connsiteY73" fmla="*/ 0 h 924402"/>
              <a:gd name="connsiteX74" fmla="*/ 1332348 w 4603109"/>
              <a:gd name="connsiteY74" fmla="*/ 0 h 924402"/>
              <a:gd name="connsiteX75" fmla="*/ 1332714 w 4603109"/>
              <a:gd name="connsiteY75" fmla="*/ 0 h 924402"/>
              <a:gd name="connsiteX76" fmla="*/ 1333135 w 4603109"/>
              <a:gd name="connsiteY76" fmla="*/ 0 h 924402"/>
              <a:gd name="connsiteX77" fmla="*/ 1348747 w 4603109"/>
              <a:gd name="connsiteY77" fmla="*/ 0 h 924402"/>
              <a:gd name="connsiteX78" fmla="*/ 1354749 w 4603109"/>
              <a:gd name="connsiteY78" fmla="*/ 0 h 924402"/>
              <a:gd name="connsiteX79" fmla="*/ 1378811 w 4603109"/>
              <a:gd name="connsiteY79" fmla="*/ 0 h 924402"/>
              <a:gd name="connsiteX80" fmla="*/ 1383745 w 4603109"/>
              <a:gd name="connsiteY80" fmla="*/ 0 h 924402"/>
              <a:gd name="connsiteX81" fmla="*/ 1385406 w 4603109"/>
              <a:gd name="connsiteY81" fmla="*/ 0 h 924402"/>
              <a:gd name="connsiteX82" fmla="*/ 1399356 w 4603109"/>
              <a:gd name="connsiteY82" fmla="*/ 0 h 924402"/>
              <a:gd name="connsiteX83" fmla="*/ 1400513 w 4603109"/>
              <a:gd name="connsiteY83" fmla="*/ 0 h 924402"/>
              <a:gd name="connsiteX84" fmla="*/ 1413947 w 4603109"/>
              <a:gd name="connsiteY84" fmla="*/ 0 h 924402"/>
              <a:gd name="connsiteX85" fmla="*/ 1414442 w 4603109"/>
              <a:gd name="connsiteY85" fmla="*/ 0 h 924402"/>
              <a:gd name="connsiteX86" fmla="*/ 1422915 w 4603109"/>
              <a:gd name="connsiteY86" fmla="*/ 0 h 924402"/>
              <a:gd name="connsiteX87" fmla="*/ 1426390 w 4603109"/>
              <a:gd name="connsiteY87" fmla="*/ 0 h 924402"/>
              <a:gd name="connsiteX88" fmla="*/ 1429420 w 4603109"/>
              <a:gd name="connsiteY88" fmla="*/ 0 h 924402"/>
              <a:gd name="connsiteX89" fmla="*/ 1430053 w 4603109"/>
              <a:gd name="connsiteY89" fmla="*/ 0 h 924402"/>
              <a:gd name="connsiteX90" fmla="*/ 1430206 w 4603109"/>
              <a:gd name="connsiteY90" fmla="*/ 0 h 924402"/>
              <a:gd name="connsiteX91" fmla="*/ 1430577 w 4603109"/>
              <a:gd name="connsiteY91" fmla="*/ 0 h 924402"/>
              <a:gd name="connsiteX92" fmla="*/ 1436843 w 4603109"/>
              <a:gd name="connsiteY92" fmla="*/ 0 h 924402"/>
              <a:gd name="connsiteX93" fmla="*/ 1444011 w 4603109"/>
              <a:gd name="connsiteY93" fmla="*/ 0 h 924402"/>
              <a:gd name="connsiteX94" fmla="*/ 1449655 w 4603109"/>
              <a:gd name="connsiteY94" fmla="*/ 0 h 924402"/>
              <a:gd name="connsiteX95" fmla="*/ 1452454 w 4603109"/>
              <a:gd name="connsiteY95" fmla="*/ 0 h 924402"/>
              <a:gd name="connsiteX96" fmla="*/ 1452980 w 4603109"/>
              <a:gd name="connsiteY96" fmla="*/ 0 h 924402"/>
              <a:gd name="connsiteX97" fmla="*/ 1456455 w 4603109"/>
              <a:gd name="connsiteY97" fmla="*/ 0 h 924402"/>
              <a:gd name="connsiteX98" fmla="*/ 1459664 w 4603109"/>
              <a:gd name="connsiteY98" fmla="*/ 0 h 924402"/>
              <a:gd name="connsiteX99" fmla="*/ 1460117 w 4603109"/>
              <a:gd name="connsiteY99" fmla="*/ 0 h 924402"/>
              <a:gd name="connsiteX100" fmla="*/ 1460483 w 4603109"/>
              <a:gd name="connsiteY100" fmla="*/ 0 h 924402"/>
              <a:gd name="connsiteX101" fmla="*/ 1460904 w 4603109"/>
              <a:gd name="connsiteY101" fmla="*/ 0 h 924402"/>
              <a:gd name="connsiteX102" fmla="*/ 1472926 w 4603109"/>
              <a:gd name="connsiteY102" fmla="*/ 0 h 924402"/>
              <a:gd name="connsiteX103" fmla="*/ 1482518 w 4603109"/>
              <a:gd name="connsiteY103" fmla="*/ 0 h 924402"/>
              <a:gd name="connsiteX104" fmla="*/ 1489729 w 4603109"/>
              <a:gd name="connsiteY104" fmla="*/ 0 h 924402"/>
              <a:gd name="connsiteX105" fmla="*/ 1504116 w 4603109"/>
              <a:gd name="connsiteY105" fmla="*/ 0 h 924402"/>
              <a:gd name="connsiteX106" fmla="*/ 1511514 w 4603109"/>
              <a:gd name="connsiteY106" fmla="*/ 0 h 924402"/>
              <a:gd name="connsiteX107" fmla="*/ 1524740 w 4603109"/>
              <a:gd name="connsiteY107" fmla="*/ 0 h 924402"/>
              <a:gd name="connsiteX108" fmla="*/ 1528282 w 4603109"/>
              <a:gd name="connsiteY108" fmla="*/ 0 h 924402"/>
              <a:gd name="connsiteX109" fmla="*/ 1531757 w 4603109"/>
              <a:gd name="connsiteY109" fmla="*/ 0 h 924402"/>
              <a:gd name="connsiteX110" fmla="*/ 1534181 w 4603109"/>
              <a:gd name="connsiteY110" fmla="*/ 0 h 924402"/>
              <a:gd name="connsiteX111" fmla="*/ 1542211 w 4603109"/>
              <a:gd name="connsiteY111" fmla="*/ 0 h 924402"/>
              <a:gd name="connsiteX112" fmla="*/ 1554159 w 4603109"/>
              <a:gd name="connsiteY112" fmla="*/ 0 h 924402"/>
              <a:gd name="connsiteX113" fmla="*/ 1557318 w 4603109"/>
              <a:gd name="connsiteY113" fmla="*/ 0 h 924402"/>
              <a:gd name="connsiteX114" fmla="*/ 1557975 w 4603109"/>
              <a:gd name="connsiteY114" fmla="*/ 0 h 924402"/>
              <a:gd name="connsiteX115" fmla="*/ 1558346 w 4603109"/>
              <a:gd name="connsiteY115" fmla="*/ 0 h 924402"/>
              <a:gd name="connsiteX116" fmla="*/ 1561822 w 4603109"/>
              <a:gd name="connsiteY116" fmla="*/ 0 h 924402"/>
              <a:gd name="connsiteX117" fmla="*/ 1564612 w 4603109"/>
              <a:gd name="connsiteY117" fmla="*/ 0 h 924402"/>
              <a:gd name="connsiteX118" fmla="*/ 1566857 w 4603109"/>
              <a:gd name="connsiteY118" fmla="*/ 0 h 924402"/>
              <a:gd name="connsiteX119" fmla="*/ 1576919 w 4603109"/>
              <a:gd name="connsiteY119" fmla="*/ 0 h 924402"/>
              <a:gd name="connsiteX120" fmla="*/ 1579719 w 4603109"/>
              <a:gd name="connsiteY120" fmla="*/ 0 h 924402"/>
              <a:gd name="connsiteX121" fmla="*/ 1584224 w 4603109"/>
              <a:gd name="connsiteY121" fmla="*/ 0 h 924402"/>
              <a:gd name="connsiteX122" fmla="*/ 1587382 w 4603109"/>
              <a:gd name="connsiteY122" fmla="*/ 0 h 924402"/>
              <a:gd name="connsiteX123" fmla="*/ 1587433 w 4603109"/>
              <a:gd name="connsiteY123" fmla="*/ 0 h 924402"/>
              <a:gd name="connsiteX124" fmla="*/ 1600695 w 4603109"/>
              <a:gd name="connsiteY124" fmla="*/ 0 h 924402"/>
              <a:gd name="connsiteX125" fmla="*/ 1606834 w 4603109"/>
              <a:gd name="connsiteY125" fmla="*/ 0 h 924402"/>
              <a:gd name="connsiteX126" fmla="*/ 1607256 w 4603109"/>
              <a:gd name="connsiteY126" fmla="*/ 0 h 924402"/>
              <a:gd name="connsiteX127" fmla="*/ 1608325 w 4603109"/>
              <a:gd name="connsiteY127" fmla="*/ 0 h 924402"/>
              <a:gd name="connsiteX128" fmla="*/ 1609783 w 4603109"/>
              <a:gd name="connsiteY128" fmla="*/ 0 h 924402"/>
              <a:gd name="connsiteX129" fmla="*/ 1617498 w 4603109"/>
              <a:gd name="connsiteY129" fmla="*/ 0 h 924402"/>
              <a:gd name="connsiteX130" fmla="*/ 1631885 w 4603109"/>
              <a:gd name="connsiteY130" fmla="*/ 0 h 924402"/>
              <a:gd name="connsiteX131" fmla="*/ 1636899 w 4603109"/>
              <a:gd name="connsiteY131" fmla="*/ 0 h 924402"/>
              <a:gd name="connsiteX132" fmla="*/ 1637320 w 4603109"/>
              <a:gd name="connsiteY132" fmla="*/ 0 h 924402"/>
              <a:gd name="connsiteX133" fmla="*/ 1637445 w 4603109"/>
              <a:gd name="connsiteY133" fmla="*/ 0 h 924402"/>
              <a:gd name="connsiteX134" fmla="*/ 1652509 w 4603109"/>
              <a:gd name="connsiteY134" fmla="*/ 0 h 924402"/>
              <a:gd name="connsiteX135" fmla="*/ 1659526 w 4603109"/>
              <a:gd name="connsiteY135" fmla="*/ 0 h 924402"/>
              <a:gd name="connsiteX136" fmla="*/ 1661950 w 4603109"/>
              <a:gd name="connsiteY136" fmla="*/ 0 h 924402"/>
              <a:gd name="connsiteX137" fmla="*/ 1664952 w 4603109"/>
              <a:gd name="connsiteY137" fmla="*/ 0 h 924402"/>
              <a:gd name="connsiteX138" fmla="*/ 1667212 w 4603109"/>
              <a:gd name="connsiteY138" fmla="*/ 0 h 924402"/>
              <a:gd name="connsiteX139" fmla="*/ 1685087 w 4603109"/>
              <a:gd name="connsiteY139" fmla="*/ 0 h 924402"/>
              <a:gd name="connsiteX140" fmla="*/ 1689591 w 4603109"/>
              <a:gd name="connsiteY140" fmla="*/ 0 h 924402"/>
              <a:gd name="connsiteX141" fmla="*/ 1694626 w 4603109"/>
              <a:gd name="connsiteY141" fmla="*/ 0 h 924402"/>
              <a:gd name="connsiteX142" fmla="*/ 1697276 w 4603109"/>
              <a:gd name="connsiteY142" fmla="*/ 0 h 924402"/>
              <a:gd name="connsiteX143" fmla="*/ 1698000 w 4603109"/>
              <a:gd name="connsiteY143" fmla="*/ 0 h 924402"/>
              <a:gd name="connsiteX144" fmla="*/ 1704688 w 4603109"/>
              <a:gd name="connsiteY144" fmla="*/ 0 h 924402"/>
              <a:gd name="connsiteX145" fmla="*/ 1707488 w 4603109"/>
              <a:gd name="connsiteY145" fmla="*/ 0 h 924402"/>
              <a:gd name="connsiteX146" fmla="*/ 1710963 w 4603109"/>
              <a:gd name="connsiteY146" fmla="*/ 0 h 924402"/>
              <a:gd name="connsiteX147" fmla="*/ 1715151 w 4603109"/>
              <a:gd name="connsiteY147" fmla="*/ 0 h 924402"/>
              <a:gd name="connsiteX148" fmla="*/ 1721928 w 4603109"/>
              <a:gd name="connsiteY148" fmla="*/ 0 h 924402"/>
              <a:gd name="connsiteX149" fmla="*/ 1734603 w 4603109"/>
              <a:gd name="connsiteY149" fmla="*/ 0 h 924402"/>
              <a:gd name="connsiteX150" fmla="*/ 1735025 w 4603109"/>
              <a:gd name="connsiteY150" fmla="*/ 0 h 924402"/>
              <a:gd name="connsiteX151" fmla="*/ 1735558 w 4603109"/>
              <a:gd name="connsiteY151" fmla="*/ 0 h 924402"/>
              <a:gd name="connsiteX152" fmla="*/ 1736094 w 4603109"/>
              <a:gd name="connsiteY152" fmla="*/ 0 h 924402"/>
              <a:gd name="connsiteX153" fmla="*/ 1737552 w 4603109"/>
              <a:gd name="connsiteY153" fmla="*/ 0 h 924402"/>
              <a:gd name="connsiteX154" fmla="*/ 1741027 w 4603109"/>
              <a:gd name="connsiteY154" fmla="*/ 0 h 924402"/>
              <a:gd name="connsiteX155" fmla="*/ 1747046 w 4603109"/>
              <a:gd name="connsiteY155" fmla="*/ 0 h 924402"/>
              <a:gd name="connsiteX156" fmla="*/ 1748537 w 4603109"/>
              <a:gd name="connsiteY156" fmla="*/ 0 h 924402"/>
              <a:gd name="connsiteX157" fmla="*/ 1753052 w 4603109"/>
              <a:gd name="connsiteY157" fmla="*/ 0 h 924402"/>
              <a:gd name="connsiteX158" fmla="*/ 1757499 w 4603109"/>
              <a:gd name="connsiteY158" fmla="*/ 0 h 924402"/>
              <a:gd name="connsiteX159" fmla="*/ 1764668 w 4603109"/>
              <a:gd name="connsiteY159" fmla="*/ 0 h 924402"/>
              <a:gd name="connsiteX160" fmla="*/ 1765089 w 4603109"/>
              <a:gd name="connsiteY160" fmla="*/ 0 h 924402"/>
              <a:gd name="connsiteX161" fmla="*/ 1765214 w 4603109"/>
              <a:gd name="connsiteY161" fmla="*/ 0 h 924402"/>
              <a:gd name="connsiteX162" fmla="*/ 1770320 w 4603109"/>
              <a:gd name="connsiteY162" fmla="*/ 0 h 924402"/>
              <a:gd name="connsiteX163" fmla="*/ 1777110 w 4603109"/>
              <a:gd name="connsiteY163" fmla="*/ 0 h 924402"/>
              <a:gd name="connsiteX164" fmla="*/ 1779774 w 4603109"/>
              <a:gd name="connsiteY164" fmla="*/ 0 h 924402"/>
              <a:gd name="connsiteX165" fmla="*/ 1792721 w 4603109"/>
              <a:gd name="connsiteY165" fmla="*/ 0 h 924402"/>
              <a:gd name="connsiteX166" fmla="*/ 1794981 w 4603109"/>
              <a:gd name="connsiteY166" fmla="*/ 0 h 924402"/>
              <a:gd name="connsiteX167" fmla="*/ 1825045 w 4603109"/>
              <a:gd name="connsiteY167" fmla="*/ 0 h 924402"/>
              <a:gd name="connsiteX168" fmla="*/ 1825769 w 4603109"/>
              <a:gd name="connsiteY168" fmla="*/ 0 h 924402"/>
              <a:gd name="connsiteX169" fmla="*/ 1838732 w 4603109"/>
              <a:gd name="connsiteY169" fmla="*/ 0 h 924402"/>
              <a:gd name="connsiteX170" fmla="*/ 1845818 w 4603109"/>
              <a:gd name="connsiteY170" fmla="*/ 0 h 924402"/>
              <a:gd name="connsiteX171" fmla="*/ 1849697 w 4603109"/>
              <a:gd name="connsiteY171" fmla="*/ 0 h 924402"/>
              <a:gd name="connsiteX172" fmla="*/ 1852412 w 4603109"/>
              <a:gd name="connsiteY172" fmla="*/ 0 h 924402"/>
              <a:gd name="connsiteX173" fmla="*/ 1853903 w 4603109"/>
              <a:gd name="connsiteY173" fmla="*/ 0 h 924402"/>
              <a:gd name="connsiteX174" fmla="*/ 1863327 w 4603109"/>
              <a:gd name="connsiteY174" fmla="*/ 0 h 924402"/>
              <a:gd name="connsiteX175" fmla="*/ 1868796 w 4603109"/>
              <a:gd name="connsiteY175" fmla="*/ 0 h 924402"/>
              <a:gd name="connsiteX176" fmla="*/ 1874815 w 4603109"/>
              <a:gd name="connsiteY176" fmla="*/ 0 h 924402"/>
              <a:gd name="connsiteX177" fmla="*/ 1876306 w 4603109"/>
              <a:gd name="connsiteY177" fmla="*/ 0 h 924402"/>
              <a:gd name="connsiteX178" fmla="*/ 1880821 w 4603109"/>
              <a:gd name="connsiteY178" fmla="*/ 0 h 924402"/>
              <a:gd name="connsiteX179" fmla="*/ 1882477 w 4603109"/>
              <a:gd name="connsiteY179" fmla="*/ 0 h 924402"/>
              <a:gd name="connsiteX180" fmla="*/ 1883936 w 4603109"/>
              <a:gd name="connsiteY180" fmla="*/ 0 h 924402"/>
              <a:gd name="connsiteX181" fmla="*/ 1885268 w 4603109"/>
              <a:gd name="connsiteY181" fmla="*/ 0 h 924402"/>
              <a:gd name="connsiteX182" fmla="*/ 1896427 w 4603109"/>
              <a:gd name="connsiteY182" fmla="*/ 0 h 924402"/>
              <a:gd name="connsiteX183" fmla="*/ 1898089 w 4603109"/>
              <a:gd name="connsiteY183" fmla="*/ 0 h 924402"/>
              <a:gd name="connsiteX184" fmla="*/ 1904879 w 4603109"/>
              <a:gd name="connsiteY184" fmla="*/ 0 h 924402"/>
              <a:gd name="connsiteX185" fmla="*/ 1907543 w 4603109"/>
              <a:gd name="connsiteY185" fmla="*/ 0 h 924402"/>
              <a:gd name="connsiteX186" fmla="*/ 1911018 w 4603109"/>
              <a:gd name="connsiteY186" fmla="*/ 0 h 924402"/>
              <a:gd name="connsiteX187" fmla="*/ 1919986 w 4603109"/>
              <a:gd name="connsiteY187" fmla="*/ 0 h 924402"/>
              <a:gd name="connsiteX188" fmla="*/ 1927124 w 4603109"/>
              <a:gd name="connsiteY188" fmla="*/ 0 h 924402"/>
              <a:gd name="connsiteX189" fmla="*/ 1927489 w 4603109"/>
              <a:gd name="connsiteY189" fmla="*/ 0 h 924402"/>
              <a:gd name="connsiteX190" fmla="*/ 1927911 w 4603109"/>
              <a:gd name="connsiteY190" fmla="*/ 0 h 924402"/>
              <a:gd name="connsiteX191" fmla="*/ 1929402 w 4603109"/>
              <a:gd name="connsiteY191" fmla="*/ 0 h 924402"/>
              <a:gd name="connsiteX192" fmla="*/ 1946726 w 4603109"/>
              <a:gd name="connsiteY192" fmla="*/ 0 h 924402"/>
              <a:gd name="connsiteX193" fmla="*/ 1949525 w 4603109"/>
              <a:gd name="connsiteY193" fmla="*/ 0 h 924402"/>
              <a:gd name="connsiteX194" fmla="*/ 1957554 w 4603109"/>
              <a:gd name="connsiteY194" fmla="*/ 0 h 924402"/>
              <a:gd name="connsiteX195" fmla="*/ 1957975 w 4603109"/>
              <a:gd name="connsiteY195" fmla="*/ 0 h 924402"/>
              <a:gd name="connsiteX196" fmla="*/ 1973587 w 4603109"/>
              <a:gd name="connsiteY196" fmla="*/ 0 h 924402"/>
              <a:gd name="connsiteX197" fmla="*/ 1978520 w 4603109"/>
              <a:gd name="connsiteY197" fmla="*/ 0 h 924402"/>
              <a:gd name="connsiteX198" fmla="*/ 1980012 w 4603109"/>
              <a:gd name="connsiteY198" fmla="*/ 0 h 924402"/>
              <a:gd name="connsiteX199" fmla="*/ 1980181 w 4603109"/>
              <a:gd name="connsiteY199" fmla="*/ 0 h 924402"/>
              <a:gd name="connsiteX200" fmla="*/ 1981672 w 4603109"/>
              <a:gd name="connsiteY200" fmla="*/ 0 h 924402"/>
              <a:gd name="connsiteX201" fmla="*/ 2008585 w 4603109"/>
              <a:gd name="connsiteY201" fmla="*/ 0 h 924402"/>
              <a:gd name="connsiteX202" fmla="*/ 2009218 w 4603109"/>
              <a:gd name="connsiteY202" fmla="*/ 0 h 924402"/>
              <a:gd name="connsiteX203" fmla="*/ 2010246 w 4603109"/>
              <a:gd name="connsiteY203" fmla="*/ 0 h 924402"/>
              <a:gd name="connsiteX204" fmla="*/ 2010709 w 4603109"/>
              <a:gd name="connsiteY204" fmla="*/ 0 h 924402"/>
              <a:gd name="connsiteX205" fmla="*/ 2011705 w 4603109"/>
              <a:gd name="connsiteY205" fmla="*/ 0 h 924402"/>
              <a:gd name="connsiteX206" fmla="*/ 2024147 w 4603109"/>
              <a:gd name="connsiteY206" fmla="*/ 0 h 924402"/>
              <a:gd name="connsiteX207" fmla="*/ 2024196 w 4603109"/>
              <a:gd name="connsiteY207" fmla="*/ 0 h 924402"/>
              <a:gd name="connsiteX208" fmla="*/ 2024981 w 4603109"/>
              <a:gd name="connsiteY208" fmla="*/ 0 h 924402"/>
              <a:gd name="connsiteX209" fmla="*/ 2025353 w 4603109"/>
              <a:gd name="connsiteY209" fmla="*/ 0 h 924402"/>
              <a:gd name="connsiteX210" fmla="*/ 2026473 w 4603109"/>
              <a:gd name="connsiteY210" fmla="*/ 0 h 924402"/>
              <a:gd name="connsiteX211" fmla="*/ 2031619 w 4603109"/>
              <a:gd name="connsiteY211" fmla="*/ 0 h 924402"/>
              <a:gd name="connsiteX212" fmla="*/ 2033110 w 4603109"/>
              <a:gd name="connsiteY212" fmla="*/ 0 h 924402"/>
              <a:gd name="connsiteX213" fmla="*/ 2038787 w 4603109"/>
              <a:gd name="connsiteY213" fmla="*/ 0 h 924402"/>
              <a:gd name="connsiteX214" fmla="*/ 2039282 w 4603109"/>
              <a:gd name="connsiteY214" fmla="*/ 0 h 924402"/>
              <a:gd name="connsiteX215" fmla="*/ 2047755 w 4603109"/>
              <a:gd name="connsiteY215" fmla="*/ 0 h 924402"/>
              <a:gd name="connsiteX216" fmla="*/ 2051230 w 4603109"/>
              <a:gd name="connsiteY216" fmla="*/ 0 h 924402"/>
              <a:gd name="connsiteX217" fmla="*/ 2054893 w 4603109"/>
              <a:gd name="connsiteY217" fmla="*/ 0 h 924402"/>
              <a:gd name="connsiteX218" fmla="*/ 2055046 w 4603109"/>
              <a:gd name="connsiteY218" fmla="*/ 0 h 924402"/>
              <a:gd name="connsiteX219" fmla="*/ 2055258 w 4603109"/>
              <a:gd name="connsiteY219" fmla="*/ 0 h 924402"/>
              <a:gd name="connsiteX220" fmla="*/ 2055680 w 4603109"/>
              <a:gd name="connsiteY220" fmla="*/ 0 h 924402"/>
              <a:gd name="connsiteX221" fmla="*/ 2057171 w 4603109"/>
              <a:gd name="connsiteY221" fmla="*/ 0 h 924402"/>
              <a:gd name="connsiteX222" fmla="*/ 2061683 w 4603109"/>
              <a:gd name="connsiteY222" fmla="*/ 0 h 924402"/>
              <a:gd name="connsiteX223" fmla="*/ 2067702 w 4603109"/>
              <a:gd name="connsiteY223" fmla="*/ 0 h 924402"/>
              <a:gd name="connsiteX224" fmla="*/ 2074495 w 4603109"/>
              <a:gd name="connsiteY224" fmla="*/ 0 h 924402"/>
              <a:gd name="connsiteX225" fmla="*/ 2077294 w 4603109"/>
              <a:gd name="connsiteY225" fmla="*/ 0 h 924402"/>
              <a:gd name="connsiteX226" fmla="*/ 2084504 w 4603109"/>
              <a:gd name="connsiteY226" fmla="*/ 0 h 924402"/>
              <a:gd name="connsiteX227" fmla="*/ 2085323 w 4603109"/>
              <a:gd name="connsiteY227" fmla="*/ 0 h 924402"/>
              <a:gd name="connsiteX228" fmla="*/ 2085744 w 4603109"/>
              <a:gd name="connsiteY228" fmla="*/ 0 h 924402"/>
              <a:gd name="connsiteX229" fmla="*/ 2097766 w 4603109"/>
              <a:gd name="connsiteY229" fmla="*/ 0 h 924402"/>
              <a:gd name="connsiteX230" fmla="*/ 2106289 w 4603109"/>
              <a:gd name="connsiteY230" fmla="*/ 0 h 924402"/>
              <a:gd name="connsiteX231" fmla="*/ 2107781 w 4603109"/>
              <a:gd name="connsiteY231" fmla="*/ 0 h 924402"/>
              <a:gd name="connsiteX232" fmla="*/ 2128956 w 4603109"/>
              <a:gd name="connsiteY232" fmla="*/ 0 h 924402"/>
              <a:gd name="connsiteX233" fmla="*/ 2129514 w 4603109"/>
              <a:gd name="connsiteY233" fmla="*/ 0 h 924402"/>
              <a:gd name="connsiteX234" fmla="*/ 2136354 w 4603109"/>
              <a:gd name="connsiteY234" fmla="*/ 0 h 924402"/>
              <a:gd name="connsiteX235" fmla="*/ 2136987 w 4603109"/>
              <a:gd name="connsiteY235" fmla="*/ 0 h 924402"/>
              <a:gd name="connsiteX236" fmla="*/ 2138478 w 4603109"/>
              <a:gd name="connsiteY236" fmla="*/ 0 h 924402"/>
              <a:gd name="connsiteX237" fmla="*/ 2151916 w 4603109"/>
              <a:gd name="connsiteY237" fmla="*/ 0 h 924402"/>
              <a:gd name="connsiteX238" fmla="*/ 2152750 w 4603109"/>
              <a:gd name="connsiteY238" fmla="*/ 0 h 924402"/>
              <a:gd name="connsiteX239" fmla="*/ 2153122 w 4603109"/>
              <a:gd name="connsiteY239" fmla="*/ 0 h 924402"/>
              <a:gd name="connsiteX240" fmla="*/ 2154242 w 4603109"/>
              <a:gd name="connsiteY240" fmla="*/ 0 h 924402"/>
              <a:gd name="connsiteX241" fmla="*/ 2156597 w 4603109"/>
              <a:gd name="connsiteY241" fmla="*/ 0 h 924402"/>
              <a:gd name="connsiteX242" fmla="*/ 2159388 w 4603109"/>
              <a:gd name="connsiteY242" fmla="*/ 0 h 924402"/>
              <a:gd name="connsiteX243" fmla="*/ 2160879 w 4603109"/>
              <a:gd name="connsiteY243" fmla="*/ 0 h 924402"/>
              <a:gd name="connsiteX244" fmla="*/ 2161633 w 4603109"/>
              <a:gd name="connsiteY244" fmla="*/ 0 h 924402"/>
              <a:gd name="connsiteX245" fmla="*/ 2167051 w 4603109"/>
              <a:gd name="connsiteY245" fmla="*/ 0 h 924402"/>
              <a:gd name="connsiteX246" fmla="*/ 2178999 w 4603109"/>
              <a:gd name="connsiteY246" fmla="*/ 0 h 924402"/>
              <a:gd name="connsiteX247" fmla="*/ 2182158 w 4603109"/>
              <a:gd name="connsiteY247" fmla="*/ 0 h 924402"/>
              <a:gd name="connsiteX248" fmla="*/ 2182815 w 4603109"/>
              <a:gd name="connsiteY248" fmla="*/ 0 h 924402"/>
              <a:gd name="connsiteX249" fmla="*/ 2188666 w 4603109"/>
              <a:gd name="connsiteY249" fmla="*/ 0 h 924402"/>
              <a:gd name="connsiteX250" fmla="*/ 2189452 w 4603109"/>
              <a:gd name="connsiteY250" fmla="*/ 0 h 924402"/>
              <a:gd name="connsiteX251" fmla="*/ 2191697 w 4603109"/>
              <a:gd name="connsiteY251" fmla="*/ 0 h 924402"/>
              <a:gd name="connsiteX252" fmla="*/ 2195471 w 4603109"/>
              <a:gd name="connsiteY252" fmla="*/ 0 h 924402"/>
              <a:gd name="connsiteX253" fmla="*/ 2201759 w 4603109"/>
              <a:gd name="connsiteY253" fmla="*/ 0 h 924402"/>
              <a:gd name="connsiteX254" fmla="*/ 2203100 w 4603109"/>
              <a:gd name="connsiteY254" fmla="*/ 0 h 924402"/>
              <a:gd name="connsiteX255" fmla="*/ 2204559 w 4603109"/>
              <a:gd name="connsiteY255" fmla="*/ 0 h 924402"/>
              <a:gd name="connsiteX256" fmla="*/ 2204591 w 4603109"/>
              <a:gd name="connsiteY256" fmla="*/ 0 h 924402"/>
              <a:gd name="connsiteX257" fmla="*/ 2212273 w 4603109"/>
              <a:gd name="connsiteY257" fmla="*/ 0 h 924402"/>
              <a:gd name="connsiteX258" fmla="*/ 2225535 w 4603109"/>
              <a:gd name="connsiteY258" fmla="*/ 0 h 924402"/>
              <a:gd name="connsiteX259" fmla="*/ 2231674 w 4603109"/>
              <a:gd name="connsiteY259" fmla="*/ 0 h 924402"/>
              <a:gd name="connsiteX260" fmla="*/ 2232096 w 4603109"/>
              <a:gd name="connsiteY260" fmla="*/ 0 h 924402"/>
              <a:gd name="connsiteX261" fmla="*/ 2232220 w 4603109"/>
              <a:gd name="connsiteY261" fmla="*/ 0 h 924402"/>
              <a:gd name="connsiteX262" fmla="*/ 2233118 w 4603109"/>
              <a:gd name="connsiteY262" fmla="*/ 0 h 924402"/>
              <a:gd name="connsiteX263" fmla="*/ 2233165 w 4603109"/>
              <a:gd name="connsiteY263" fmla="*/ 0 h 924402"/>
              <a:gd name="connsiteX264" fmla="*/ 2256725 w 4603109"/>
              <a:gd name="connsiteY264" fmla="*/ 0 h 924402"/>
              <a:gd name="connsiteX265" fmla="*/ 2257283 w 4603109"/>
              <a:gd name="connsiteY265" fmla="*/ 0 h 924402"/>
              <a:gd name="connsiteX266" fmla="*/ 2262285 w 4603109"/>
              <a:gd name="connsiteY266" fmla="*/ 0 h 924402"/>
              <a:gd name="connsiteX267" fmla="*/ 2284366 w 4603109"/>
              <a:gd name="connsiteY267" fmla="*/ 0 h 924402"/>
              <a:gd name="connsiteX268" fmla="*/ 2289402 w 4603109"/>
              <a:gd name="connsiteY268" fmla="*/ 0 h 924402"/>
              <a:gd name="connsiteX269" fmla="*/ 2292052 w 4603109"/>
              <a:gd name="connsiteY269" fmla="*/ 0 h 924402"/>
              <a:gd name="connsiteX270" fmla="*/ 2299271 w 4603109"/>
              <a:gd name="connsiteY270" fmla="*/ 0 h 924402"/>
              <a:gd name="connsiteX271" fmla="*/ 2308721 w 4603109"/>
              <a:gd name="connsiteY271" fmla="*/ 0 h 924402"/>
              <a:gd name="connsiteX272" fmla="*/ 2309927 w 4603109"/>
              <a:gd name="connsiteY272" fmla="*/ 0 h 924402"/>
              <a:gd name="connsiteX273" fmla="*/ 2316435 w 4603109"/>
              <a:gd name="connsiteY273" fmla="*/ 0 h 924402"/>
              <a:gd name="connsiteX274" fmla="*/ 2316703 w 4603109"/>
              <a:gd name="connsiteY274" fmla="*/ 0 h 924402"/>
              <a:gd name="connsiteX275" fmla="*/ 2319466 w 4603109"/>
              <a:gd name="connsiteY275" fmla="*/ 0 h 924402"/>
              <a:gd name="connsiteX276" fmla="*/ 2322840 w 4603109"/>
              <a:gd name="connsiteY276" fmla="*/ 0 h 924402"/>
              <a:gd name="connsiteX277" fmla="*/ 2329528 w 4603109"/>
              <a:gd name="connsiteY277" fmla="*/ 0 h 924402"/>
              <a:gd name="connsiteX278" fmla="*/ 2330869 w 4603109"/>
              <a:gd name="connsiteY278" fmla="*/ 0 h 924402"/>
              <a:gd name="connsiteX279" fmla="*/ 2332328 w 4603109"/>
              <a:gd name="connsiteY279" fmla="*/ 0 h 924402"/>
              <a:gd name="connsiteX280" fmla="*/ 2332360 w 4603109"/>
              <a:gd name="connsiteY280" fmla="*/ 0 h 924402"/>
              <a:gd name="connsiteX281" fmla="*/ 2335803 w 4603109"/>
              <a:gd name="connsiteY281" fmla="*/ 0 h 924402"/>
              <a:gd name="connsiteX282" fmla="*/ 2343312 w 4603109"/>
              <a:gd name="connsiteY282" fmla="*/ 0 h 924402"/>
              <a:gd name="connsiteX283" fmla="*/ 2344804 w 4603109"/>
              <a:gd name="connsiteY283" fmla="*/ 0 h 924402"/>
              <a:gd name="connsiteX284" fmla="*/ 2346768 w 4603109"/>
              <a:gd name="connsiteY284" fmla="*/ 0 h 924402"/>
              <a:gd name="connsiteX285" fmla="*/ 2347827 w 4603109"/>
              <a:gd name="connsiteY285" fmla="*/ 0 h 924402"/>
              <a:gd name="connsiteX286" fmla="*/ 2352274 w 4603109"/>
              <a:gd name="connsiteY286" fmla="*/ 0 h 924402"/>
              <a:gd name="connsiteX287" fmla="*/ 2359443 w 4603109"/>
              <a:gd name="connsiteY287" fmla="*/ 0 h 924402"/>
              <a:gd name="connsiteX288" fmla="*/ 2359865 w 4603109"/>
              <a:gd name="connsiteY288" fmla="*/ 0 h 924402"/>
              <a:gd name="connsiteX289" fmla="*/ 2359989 w 4603109"/>
              <a:gd name="connsiteY289" fmla="*/ 0 h 924402"/>
              <a:gd name="connsiteX290" fmla="*/ 2360887 w 4603109"/>
              <a:gd name="connsiteY290" fmla="*/ 0 h 924402"/>
              <a:gd name="connsiteX291" fmla="*/ 2360934 w 4603109"/>
              <a:gd name="connsiteY291" fmla="*/ 0 h 924402"/>
              <a:gd name="connsiteX292" fmla="*/ 2371886 w 4603109"/>
              <a:gd name="connsiteY292" fmla="*/ 0 h 924402"/>
              <a:gd name="connsiteX293" fmla="*/ 2373377 w 4603109"/>
              <a:gd name="connsiteY293" fmla="*/ 0 h 924402"/>
              <a:gd name="connsiteX294" fmla="*/ 2377892 w 4603109"/>
              <a:gd name="connsiteY294" fmla="*/ 0 h 924402"/>
              <a:gd name="connsiteX295" fmla="*/ 2382339 w 4603109"/>
              <a:gd name="connsiteY295" fmla="*/ 0 h 924402"/>
              <a:gd name="connsiteX296" fmla="*/ 2390054 w 4603109"/>
              <a:gd name="connsiteY296" fmla="*/ 0 h 924402"/>
              <a:gd name="connsiteX297" fmla="*/ 2419821 w 4603109"/>
              <a:gd name="connsiteY297" fmla="*/ 0 h 924402"/>
              <a:gd name="connsiteX298" fmla="*/ 2427040 w 4603109"/>
              <a:gd name="connsiteY298" fmla="*/ 0 h 924402"/>
              <a:gd name="connsiteX299" fmla="*/ 2436490 w 4603109"/>
              <a:gd name="connsiteY299" fmla="*/ 0 h 924402"/>
              <a:gd name="connsiteX300" fmla="*/ 2444472 w 4603109"/>
              <a:gd name="connsiteY300" fmla="*/ 0 h 924402"/>
              <a:gd name="connsiteX301" fmla="*/ 2448678 w 4603109"/>
              <a:gd name="connsiteY301" fmla="*/ 0 h 924402"/>
              <a:gd name="connsiteX302" fmla="*/ 2450171 w 4603109"/>
              <a:gd name="connsiteY302" fmla="*/ 0 h 924402"/>
              <a:gd name="connsiteX303" fmla="*/ 2450609 w 4603109"/>
              <a:gd name="connsiteY303" fmla="*/ 0 h 924402"/>
              <a:gd name="connsiteX304" fmla="*/ 2463572 w 4603109"/>
              <a:gd name="connsiteY304" fmla="*/ 0 h 924402"/>
              <a:gd name="connsiteX305" fmla="*/ 2471081 w 4603109"/>
              <a:gd name="connsiteY305" fmla="*/ 0 h 924402"/>
              <a:gd name="connsiteX306" fmla="*/ 2472573 w 4603109"/>
              <a:gd name="connsiteY306" fmla="*/ 0 h 924402"/>
              <a:gd name="connsiteX307" fmla="*/ 2474537 w 4603109"/>
              <a:gd name="connsiteY307" fmla="*/ 0 h 924402"/>
              <a:gd name="connsiteX308" fmla="*/ 2475596 w 4603109"/>
              <a:gd name="connsiteY308" fmla="*/ 0 h 924402"/>
              <a:gd name="connsiteX309" fmla="*/ 2477252 w 4603109"/>
              <a:gd name="connsiteY309" fmla="*/ 0 h 924402"/>
              <a:gd name="connsiteX310" fmla="*/ 2478712 w 4603109"/>
              <a:gd name="connsiteY310" fmla="*/ 0 h 924402"/>
              <a:gd name="connsiteX311" fmla="*/ 2478743 w 4603109"/>
              <a:gd name="connsiteY311" fmla="*/ 0 h 924402"/>
              <a:gd name="connsiteX312" fmla="*/ 2480043 w 4603109"/>
              <a:gd name="connsiteY312" fmla="*/ 0 h 924402"/>
              <a:gd name="connsiteX313" fmla="*/ 2499655 w 4603109"/>
              <a:gd name="connsiteY313" fmla="*/ 0 h 924402"/>
              <a:gd name="connsiteX314" fmla="*/ 2501146 w 4603109"/>
              <a:gd name="connsiteY314" fmla="*/ 0 h 924402"/>
              <a:gd name="connsiteX315" fmla="*/ 2505661 w 4603109"/>
              <a:gd name="connsiteY315" fmla="*/ 0 h 924402"/>
              <a:gd name="connsiteX316" fmla="*/ 2508776 w 4603109"/>
              <a:gd name="connsiteY316" fmla="*/ 0 h 924402"/>
              <a:gd name="connsiteX317" fmla="*/ 2510108 w 4603109"/>
              <a:gd name="connsiteY317" fmla="*/ 0 h 924402"/>
              <a:gd name="connsiteX318" fmla="*/ 2524178 w 4603109"/>
              <a:gd name="connsiteY318" fmla="*/ 0 h 924402"/>
              <a:gd name="connsiteX319" fmla="*/ 2525248 w 4603109"/>
              <a:gd name="connsiteY319" fmla="*/ 0 h 924402"/>
              <a:gd name="connsiteX320" fmla="*/ 2525669 w 4603109"/>
              <a:gd name="connsiteY320" fmla="*/ 0 h 924402"/>
              <a:gd name="connsiteX321" fmla="*/ 2552329 w 4603109"/>
              <a:gd name="connsiteY321" fmla="*/ 0 h 924402"/>
              <a:gd name="connsiteX322" fmla="*/ 2552751 w 4603109"/>
              <a:gd name="connsiteY322" fmla="*/ 0 h 924402"/>
              <a:gd name="connsiteX323" fmla="*/ 2554242 w 4603109"/>
              <a:gd name="connsiteY323" fmla="*/ 0 h 924402"/>
              <a:gd name="connsiteX324" fmla="*/ 2574787 w 4603109"/>
              <a:gd name="connsiteY324" fmla="*/ 0 h 924402"/>
              <a:gd name="connsiteX325" fmla="*/ 2576279 w 4603109"/>
              <a:gd name="connsiteY325" fmla="*/ 0 h 924402"/>
              <a:gd name="connsiteX326" fmla="*/ 2576447 w 4603109"/>
              <a:gd name="connsiteY326" fmla="*/ 0 h 924402"/>
              <a:gd name="connsiteX327" fmla="*/ 2577940 w 4603109"/>
              <a:gd name="connsiteY327" fmla="*/ 0 h 924402"/>
              <a:gd name="connsiteX328" fmla="*/ 2603360 w 4603109"/>
              <a:gd name="connsiteY328" fmla="*/ 0 h 924402"/>
              <a:gd name="connsiteX329" fmla="*/ 2604852 w 4603109"/>
              <a:gd name="connsiteY329" fmla="*/ 0 h 924402"/>
              <a:gd name="connsiteX330" fmla="*/ 2605021 w 4603109"/>
              <a:gd name="connsiteY330" fmla="*/ 0 h 924402"/>
              <a:gd name="connsiteX331" fmla="*/ 2605484 w 4603109"/>
              <a:gd name="connsiteY331" fmla="*/ 0 h 924402"/>
              <a:gd name="connsiteX332" fmla="*/ 2606481 w 4603109"/>
              <a:gd name="connsiteY332" fmla="*/ 0 h 924402"/>
              <a:gd name="connsiteX333" fmla="*/ 2606512 w 4603109"/>
              <a:gd name="connsiteY333" fmla="*/ 0 h 924402"/>
              <a:gd name="connsiteX334" fmla="*/ 2606976 w 4603109"/>
              <a:gd name="connsiteY334" fmla="*/ 0 h 924402"/>
              <a:gd name="connsiteX335" fmla="*/ 2618923 w 4603109"/>
              <a:gd name="connsiteY335" fmla="*/ 0 h 924402"/>
              <a:gd name="connsiteX336" fmla="*/ 2621248 w 4603109"/>
              <a:gd name="connsiteY336" fmla="*/ 0 h 924402"/>
              <a:gd name="connsiteX337" fmla="*/ 2622740 w 4603109"/>
              <a:gd name="connsiteY337" fmla="*/ 0 h 924402"/>
              <a:gd name="connsiteX338" fmla="*/ 2627885 w 4603109"/>
              <a:gd name="connsiteY338" fmla="*/ 0 h 924402"/>
              <a:gd name="connsiteX339" fmla="*/ 2629377 w 4603109"/>
              <a:gd name="connsiteY339" fmla="*/ 0 h 924402"/>
              <a:gd name="connsiteX340" fmla="*/ 2634058 w 4603109"/>
              <a:gd name="connsiteY340" fmla="*/ 0 h 924402"/>
              <a:gd name="connsiteX341" fmla="*/ 2635549 w 4603109"/>
              <a:gd name="connsiteY341" fmla="*/ 0 h 924402"/>
              <a:gd name="connsiteX342" fmla="*/ 2636545 w 4603109"/>
              <a:gd name="connsiteY342" fmla="*/ 0 h 924402"/>
              <a:gd name="connsiteX343" fmla="*/ 2648987 w 4603109"/>
              <a:gd name="connsiteY343" fmla="*/ 0 h 924402"/>
              <a:gd name="connsiteX344" fmla="*/ 2649821 w 4603109"/>
              <a:gd name="connsiteY344" fmla="*/ 0 h 924402"/>
              <a:gd name="connsiteX345" fmla="*/ 2651313 w 4603109"/>
              <a:gd name="connsiteY345" fmla="*/ 0 h 924402"/>
              <a:gd name="connsiteX346" fmla="*/ 2651947 w 4603109"/>
              <a:gd name="connsiteY346" fmla="*/ 0 h 924402"/>
              <a:gd name="connsiteX347" fmla="*/ 2653017 w 4603109"/>
              <a:gd name="connsiteY347" fmla="*/ 0 h 924402"/>
              <a:gd name="connsiteX348" fmla="*/ 2653438 w 4603109"/>
              <a:gd name="connsiteY348" fmla="*/ 0 h 924402"/>
              <a:gd name="connsiteX349" fmla="*/ 2656459 w 4603109"/>
              <a:gd name="connsiteY349" fmla="*/ 0 h 924402"/>
              <a:gd name="connsiteX350" fmla="*/ 2657950 w 4603109"/>
              <a:gd name="connsiteY350" fmla="*/ 0 h 924402"/>
              <a:gd name="connsiteX351" fmla="*/ 2665460 w 4603109"/>
              <a:gd name="connsiteY351" fmla="*/ 0 h 924402"/>
              <a:gd name="connsiteX352" fmla="*/ 2680098 w 4603109"/>
              <a:gd name="connsiteY352" fmla="*/ 0 h 924402"/>
              <a:gd name="connsiteX353" fmla="*/ 2680520 w 4603109"/>
              <a:gd name="connsiteY353" fmla="*/ 0 h 924402"/>
              <a:gd name="connsiteX354" fmla="*/ 2682011 w 4603109"/>
              <a:gd name="connsiteY354" fmla="*/ 0 h 924402"/>
              <a:gd name="connsiteX355" fmla="*/ 2692542 w 4603109"/>
              <a:gd name="connsiteY355" fmla="*/ 0 h 924402"/>
              <a:gd name="connsiteX356" fmla="*/ 2702556 w 4603109"/>
              <a:gd name="connsiteY356" fmla="*/ 0 h 924402"/>
              <a:gd name="connsiteX357" fmla="*/ 2704048 w 4603109"/>
              <a:gd name="connsiteY357" fmla="*/ 0 h 924402"/>
              <a:gd name="connsiteX358" fmla="*/ 2724289 w 4603109"/>
              <a:gd name="connsiteY358" fmla="*/ 0 h 924402"/>
              <a:gd name="connsiteX359" fmla="*/ 2731129 w 4603109"/>
              <a:gd name="connsiteY359" fmla="*/ 0 h 924402"/>
              <a:gd name="connsiteX360" fmla="*/ 2732621 w 4603109"/>
              <a:gd name="connsiteY360" fmla="*/ 0 h 924402"/>
              <a:gd name="connsiteX361" fmla="*/ 2733253 w 4603109"/>
              <a:gd name="connsiteY361" fmla="*/ 0 h 924402"/>
              <a:gd name="connsiteX362" fmla="*/ 2734745 w 4603109"/>
              <a:gd name="connsiteY362" fmla="*/ 0 h 924402"/>
              <a:gd name="connsiteX363" fmla="*/ 2746692 w 4603109"/>
              <a:gd name="connsiteY363" fmla="*/ 0 h 924402"/>
              <a:gd name="connsiteX364" fmla="*/ 2749017 w 4603109"/>
              <a:gd name="connsiteY364" fmla="*/ 0 h 924402"/>
              <a:gd name="connsiteX365" fmla="*/ 2750509 w 4603109"/>
              <a:gd name="connsiteY365" fmla="*/ 0 h 924402"/>
              <a:gd name="connsiteX366" fmla="*/ 2754354 w 4603109"/>
              <a:gd name="connsiteY366" fmla="*/ 0 h 924402"/>
              <a:gd name="connsiteX367" fmla="*/ 2755654 w 4603109"/>
              <a:gd name="connsiteY367" fmla="*/ 0 h 924402"/>
              <a:gd name="connsiteX368" fmla="*/ 2757146 w 4603109"/>
              <a:gd name="connsiteY368" fmla="*/ 0 h 924402"/>
              <a:gd name="connsiteX369" fmla="*/ 2761827 w 4603109"/>
              <a:gd name="connsiteY369" fmla="*/ 0 h 924402"/>
              <a:gd name="connsiteX370" fmla="*/ 2763318 w 4603109"/>
              <a:gd name="connsiteY370" fmla="*/ 0 h 924402"/>
              <a:gd name="connsiteX371" fmla="*/ 2776756 w 4603109"/>
              <a:gd name="connsiteY371" fmla="*/ 0 h 924402"/>
              <a:gd name="connsiteX372" fmla="*/ 2777590 w 4603109"/>
              <a:gd name="connsiteY372" fmla="*/ 0 h 924402"/>
              <a:gd name="connsiteX373" fmla="*/ 2779082 w 4603109"/>
              <a:gd name="connsiteY373" fmla="*/ 0 h 924402"/>
              <a:gd name="connsiteX374" fmla="*/ 2783442 w 4603109"/>
              <a:gd name="connsiteY374" fmla="*/ 0 h 924402"/>
              <a:gd name="connsiteX375" fmla="*/ 2784228 w 4603109"/>
              <a:gd name="connsiteY375" fmla="*/ 0 h 924402"/>
              <a:gd name="connsiteX376" fmla="*/ 2785719 w 4603109"/>
              <a:gd name="connsiteY376" fmla="*/ 0 h 924402"/>
              <a:gd name="connsiteX377" fmla="*/ 2786473 w 4603109"/>
              <a:gd name="connsiteY377" fmla="*/ 0 h 924402"/>
              <a:gd name="connsiteX378" fmla="*/ 2793229 w 4603109"/>
              <a:gd name="connsiteY378" fmla="*/ 0 h 924402"/>
              <a:gd name="connsiteX379" fmla="*/ 2799367 w 4603109"/>
              <a:gd name="connsiteY379" fmla="*/ 0 h 924402"/>
              <a:gd name="connsiteX380" fmla="*/ 2813506 w 4603109"/>
              <a:gd name="connsiteY380" fmla="*/ 0 h 924402"/>
              <a:gd name="connsiteX381" fmla="*/ 2820311 w 4603109"/>
              <a:gd name="connsiteY381" fmla="*/ 0 h 924402"/>
              <a:gd name="connsiteX382" fmla="*/ 2827893 w 4603109"/>
              <a:gd name="connsiteY382" fmla="*/ 0 h 924402"/>
              <a:gd name="connsiteX383" fmla="*/ 2827940 w 4603109"/>
              <a:gd name="connsiteY383" fmla="*/ 0 h 924402"/>
              <a:gd name="connsiteX384" fmla="*/ 2829431 w 4603109"/>
              <a:gd name="connsiteY384" fmla="*/ 0 h 924402"/>
              <a:gd name="connsiteX385" fmla="*/ 2829978 w 4603109"/>
              <a:gd name="connsiteY385" fmla="*/ 0 h 924402"/>
              <a:gd name="connsiteX386" fmla="*/ 2852058 w 4603109"/>
              <a:gd name="connsiteY386" fmla="*/ 0 h 924402"/>
              <a:gd name="connsiteX387" fmla="*/ 2857060 w 4603109"/>
              <a:gd name="connsiteY387" fmla="*/ 0 h 924402"/>
              <a:gd name="connsiteX388" fmla="*/ 2857958 w 4603109"/>
              <a:gd name="connsiteY388" fmla="*/ 0 h 924402"/>
              <a:gd name="connsiteX389" fmla="*/ 2871601 w 4603109"/>
              <a:gd name="connsiteY389" fmla="*/ 0 h 924402"/>
              <a:gd name="connsiteX390" fmla="*/ 2882123 w 4603109"/>
              <a:gd name="connsiteY390" fmla="*/ 0 h 924402"/>
              <a:gd name="connsiteX391" fmla="*/ 2894046 w 4603109"/>
              <a:gd name="connsiteY391" fmla="*/ 0 h 924402"/>
              <a:gd name="connsiteX392" fmla="*/ 2903496 w 4603109"/>
              <a:gd name="connsiteY392" fmla="*/ 0 h 924402"/>
              <a:gd name="connsiteX393" fmla="*/ 2911211 w 4603109"/>
              <a:gd name="connsiteY393" fmla="*/ 0 h 924402"/>
              <a:gd name="connsiteX394" fmla="*/ 2914242 w 4603109"/>
              <a:gd name="connsiteY394" fmla="*/ 0 h 924402"/>
              <a:gd name="connsiteX395" fmla="*/ 2914461 w 4603109"/>
              <a:gd name="connsiteY395" fmla="*/ 0 h 924402"/>
              <a:gd name="connsiteX396" fmla="*/ 2924111 w 4603109"/>
              <a:gd name="connsiteY396" fmla="*/ 0 h 924402"/>
              <a:gd name="connsiteX397" fmla="*/ 2927136 w 4603109"/>
              <a:gd name="connsiteY397" fmla="*/ 0 h 924402"/>
              <a:gd name="connsiteX398" fmla="*/ 2933561 w 4603109"/>
              <a:gd name="connsiteY398" fmla="*/ 0 h 924402"/>
              <a:gd name="connsiteX399" fmla="*/ 2939580 w 4603109"/>
              <a:gd name="connsiteY399" fmla="*/ 0 h 924402"/>
              <a:gd name="connsiteX400" fmla="*/ 2941275 w 4603109"/>
              <a:gd name="connsiteY400" fmla="*/ 0 h 924402"/>
              <a:gd name="connsiteX401" fmla="*/ 2941543 w 4603109"/>
              <a:gd name="connsiteY401" fmla="*/ 0 h 924402"/>
              <a:gd name="connsiteX402" fmla="*/ 2945586 w 4603109"/>
              <a:gd name="connsiteY402" fmla="*/ 0 h 924402"/>
              <a:gd name="connsiteX403" fmla="*/ 2950032 w 4603109"/>
              <a:gd name="connsiteY403" fmla="*/ 0 h 924402"/>
              <a:gd name="connsiteX404" fmla="*/ 2955662 w 4603109"/>
              <a:gd name="connsiteY404" fmla="*/ 0 h 924402"/>
              <a:gd name="connsiteX405" fmla="*/ 2955709 w 4603109"/>
              <a:gd name="connsiteY405" fmla="*/ 0 h 924402"/>
              <a:gd name="connsiteX406" fmla="*/ 2957200 w 4603109"/>
              <a:gd name="connsiteY406" fmla="*/ 0 h 924402"/>
              <a:gd name="connsiteX407" fmla="*/ 2957747 w 4603109"/>
              <a:gd name="connsiteY407" fmla="*/ 0 h 924402"/>
              <a:gd name="connsiteX408" fmla="*/ 2968152 w 4603109"/>
              <a:gd name="connsiteY408" fmla="*/ 0 h 924402"/>
              <a:gd name="connsiteX409" fmla="*/ 2969644 w 4603109"/>
              <a:gd name="connsiteY409" fmla="*/ 0 h 924402"/>
              <a:gd name="connsiteX410" fmla="*/ 2972667 w 4603109"/>
              <a:gd name="connsiteY410" fmla="*/ 0 h 924402"/>
              <a:gd name="connsiteX411" fmla="*/ 2977114 w 4603109"/>
              <a:gd name="connsiteY411" fmla="*/ 0 h 924402"/>
              <a:gd name="connsiteX412" fmla="*/ 2984829 w 4603109"/>
              <a:gd name="connsiteY412" fmla="*/ 0 h 924402"/>
              <a:gd name="connsiteX413" fmla="*/ 2985727 w 4603109"/>
              <a:gd name="connsiteY413" fmla="*/ 0 h 924402"/>
              <a:gd name="connsiteX414" fmla="*/ 2999370 w 4603109"/>
              <a:gd name="connsiteY414" fmla="*/ 0 h 924402"/>
              <a:gd name="connsiteX415" fmla="*/ 3021815 w 4603109"/>
              <a:gd name="connsiteY415" fmla="*/ 0 h 924402"/>
              <a:gd name="connsiteX416" fmla="*/ 3031265 w 4603109"/>
              <a:gd name="connsiteY416" fmla="*/ 0 h 924402"/>
              <a:gd name="connsiteX417" fmla="*/ 3042230 w 4603109"/>
              <a:gd name="connsiteY417" fmla="*/ 0 h 924402"/>
              <a:gd name="connsiteX418" fmla="*/ 3044946 w 4603109"/>
              <a:gd name="connsiteY418" fmla="*/ 0 h 924402"/>
              <a:gd name="connsiteX419" fmla="*/ 3051880 w 4603109"/>
              <a:gd name="connsiteY419" fmla="*/ 0 h 924402"/>
              <a:gd name="connsiteX420" fmla="*/ 3061330 w 4603109"/>
              <a:gd name="connsiteY420" fmla="*/ 0 h 924402"/>
              <a:gd name="connsiteX421" fmla="*/ 3067349 w 4603109"/>
              <a:gd name="connsiteY421" fmla="*/ 0 h 924402"/>
              <a:gd name="connsiteX422" fmla="*/ 3069312 w 4603109"/>
              <a:gd name="connsiteY422" fmla="*/ 0 h 924402"/>
              <a:gd name="connsiteX423" fmla="*/ 3073355 w 4603109"/>
              <a:gd name="connsiteY423" fmla="*/ 0 h 924402"/>
              <a:gd name="connsiteX424" fmla="*/ 3073518 w 4603109"/>
              <a:gd name="connsiteY424" fmla="*/ 0 h 924402"/>
              <a:gd name="connsiteX425" fmla="*/ 3075011 w 4603109"/>
              <a:gd name="connsiteY425" fmla="*/ 0 h 924402"/>
              <a:gd name="connsiteX426" fmla="*/ 3077801 w 4603109"/>
              <a:gd name="connsiteY426" fmla="*/ 0 h 924402"/>
              <a:gd name="connsiteX427" fmla="*/ 3095921 w 4603109"/>
              <a:gd name="connsiteY427" fmla="*/ 0 h 924402"/>
              <a:gd name="connsiteX428" fmla="*/ 3097413 w 4603109"/>
              <a:gd name="connsiteY428" fmla="*/ 0 h 924402"/>
              <a:gd name="connsiteX429" fmla="*/ 3100436 w 4603109"/>
              <a:gd name="connsiteY429" fmla="*/ 0 h 924402"/>
              <a:gd name="connsiteX430" fmla="*/ 3103552 w 4603109"/>
              <a:gd name="connsiteY430" fmla="*/ 0 h 924402"/>
              <a:gd name="connsiteX431" fmla="*/ 3104883 w 4603109"/>
              <a:gd name="connsiteY431" fmla="*/ 0 h 924402"/>
              <a:gd name="connsiteX432" fmla="*/ 3120023 w 4603109"/>
              <a:gd name="connsiteY432" fmla="*/ 0 h 924402"/>
              <a:gd name="connsiteX433" fmla="*/ 3120445 w 4603109"/>
              <a:gd name="connsiteY433" fmla="*/ 0 h 924402"/>
              <a:gd name="connsiteX434" fmla="*/ 3149018 w 4603109"/>
              <a:gd name="connsiteY434" fmla="*/ 0 h 924402"/>
              <a:gd name="connsiteX435" fmla="*/ 3150088 w 4603109"/>
              <a:gd name="connsiteY435" fmla="*/ 0 h 924402"/>
              <a:gd name="connsiteX436" fmla="*/ 3150509 w 4603109"/>
              <a:gd name="connsiteY436" fmla="*/ 0 h 924402"/>
              <a:gd name="connsiteX437" fmla="*/ 3171054 w 4603109"/>
              <a:gd name="connsiteY437" fmla="*/ 0 h 924402"/>
              <a:gd name="connsiteX438" fmla="*/ 3172715 w 4603109"/>
              <a:gd name="connsiteY438" fmla="*/ 0 h 924402"/>
              <a:gd name="connsiteX439" fmla="*/ 3199627 w 4603109"/>
              <a:gd name="connsiteY439" fmla="*/ 0 h 924402"/>
              <a:gd name="connsiteX440" fmla="*/ 3201119 w 4603109"/>
              <a:gd name="connsiteY440" fmla="*/ 0 h 924402"/>
              <a:gd name="connsiteX441" fmla="*/ 3201287 w 4603109"/>
              <a:gd name="connsiteY441" fmla="*/ 0 h 924402"/>
              <a:gd name="connsiteX442" fmla="*/ 3201751 w 4603109"/>
              <a:gd name="connsiteY442" fmla="*/ 0 h 924402"/>
              <a:gd name="connsiteX443" fmla="*/ 3202780 w 4603109"/>
              <a:gd name="connsiteY443" fmla="*/ 0 h 924402"/>
              <a:gd name="connsiteX444" fmla="*/ 3217515 w 4603109"/>
              <a:gd name="connsiteY444" fmla="*/ 0 h 924402"/>
              <a:gd name="connsiteX445" fmla="*/ 3224152 w 4603109"/>
              <a:gd name="connsiteY445" fmla="*/ 0 h 924402"/>
              <a:gd name="connsiteX446" fmla="*/ 3230324 w 4603109"/>
              <a:gd name="connsiteY446" fmla="*/ 0 h 924402"/>
              <a:gd name="connsiteX447" fmla="*/ 3231321 w 4603109"/>
              <a:gd name="connsiteY447" fmla="*/ 0 h 924402"/>
              <a:gd name="connsiteX448" fmla="*/ 3231816 w 4603109"/>
              <a:gd name="connsiteY448" fmla="*/ 0 h 924402"/>
              <a:gd name="connsiteX449" fmla="*/ 3243763 w 4603109"/>
              <a:gd name="connsiteY449" fmla="*/ 0 h 924402"/>
              <a:gd name="connsiteX450" fmla="*/ 3246088 w 4603109"/>
              <a:gd name="connsiteY450" fmla="*/ 0 h 924402"/>
              <a:gd name="connsiteX451" fmla="*/ 3247580 w 4603109"/>
              <a:gd name="connsiteY451" fmla="*/ 0 h 924402"/>
              <a:gd name="connsiteX452" fmla="*/ 3247792 w 4603109"/>
              <a:gd name="connsiteY452" fmla="*/ 0 h 924402"/>
              <a:gd name="connsiteX453" fmla="*/ 3248214 w 4603109"/>
              <a:gd name="connsiteY453" fmla="*/ 0 h 924402"/>
              <a:gd name="connsiteX454" fmla="*/ 3252725 w 4603109"/>
              <a:gd name="connsiteY454" fmla="*/ 0 h 924402"/>
              <a:gd name="connsiteX455" fmla="*/ 3254217 w 4603109"/>
              <a:gd name="connsiteY455" fmla="*/ 0 h 924402"/>
              <a:gd name="connsiteX456" fmla="*/ 3260235 w 4603109"/>
              <a:gd name="connsiteY456" fmla="*/ 0 h 924402"/>
              <a:gd name="connsiteX457" fmla="*/ 3276787 w 4603109"/>
              <a:gd name="connsiteY457" fmla="*/ 0 h 924402"/>
              <a:gd name="connsiteX458" fmla="*/ 3277857 w 4603109"/>
              <a:gd name="connsiteY458" fmla="*/ 0 h 924402"/>
              <a:gd name="connsiteX459" fmla="*/ 3278278 w 4603109"/>
              <a:gd name="connsiteY459" fmla="*/ 0 h 924402"/>
              <a:gd name="connsiteX460" fmla="*/ 3290300 w 4603109"/>
              <a:gd name="connsiteY460" fmla="*/ 0 h 924402"/>
              <a:gd name="connsiteX461" fmla="*/ 3298823 w 4603109"/>
              <a:gd name="connsiteY461" fmla="*/ 0 h 924402"/>
              <a:gd name="connsiteX462" fmla="*/ 3327396 w 4603109"/>
              <a:gd name="connsiteY462" fmla="*/ 0 h 924402"/>
              <a:gd name="connsiteX463" fmla="*/ 3328888 w 4603109"/>
              <a:gd name="connsiteY463" fmla="*/ 0 h 924402"/>
              <a:gd name="connsiteX464" fmla="*/ 3329520 w 4603109"/>
              <a:gd name="connsiteY464" fmla="*/ 0 h 924402"/>
              <a:gd name="connsiteX465" fmla="*/ 3345284 w 4603109"/>
              <a:gd name="connsiteY465" fmla="*/ 0 h 924402"/>
              <a:gd name="connsiteX466" fmla="*/ 3349129 w 4603109"/>
              <a:gd name="connsiteY466" fmla="*/ 0 h 924402"/>
              <a:gd name="connsiteX467" fmla="*/ 3351921 w 4603109"/>
              <a:gd name="connsiteY467" fmla="*/ 0 h 924402"/>
              <a:gd name="connsiteX468" fmla="*/ 3358093 w 4603109"/>
              <a:gd name="connsiteY468" fmla="*/ 0 h 924402"/>
              <a:gd name="connsiteX469" fmla="*/ 3359585 w 4603109"/>
              <a:gd name="connsiteY469" fmla="*/ 0 h 924402"/>
              <a:gd name="connsiteX470" fmla="*/ 3371532 w 4603109"/>
              <a:gd name="connsiteY470" fmla="*/ 0 h 924402"/>
              <a:gd name="connsiteX471" fmla="*/ 3373857 w 4603109"/>
              <a:gd name="connsiteY471" fmla="*/ 0 h 924402"/>
              <a:gd name="connsiteX472" fmla="*/ 3375349 w 4603109"/>
              <a:gd name="connsiteY472" fmla="*/ 0 h 924402"/>
              <a:gd name="connsiteX473" fmla="*/ 3380494 w 4603109"/>
              <a:gd name="connsiteY473" fmla="*/ 0 h 924402"/>
              <a:gd name="connsiteX474" fmla="*/ 3381986 w 4603109"/>
              <a:gd name="connsiteY474" fmla="*/ 0 h 924402"/>
              <a:gd name="connsiteX475" fmla="*/ 3388004 w 4603109"/>
              <a:gd name="connsiteY475" fmla="*/ 0 h 924402"/>
              <a:gd name="connsiteX476" fmla="*/ 3408282 w 4603109"/>
              <a:gd name="connsiteY476" fmla="*/ 0 h 924402"/>
              <a:gd name="connsiteX477" fmla="*/ 3418069 w 4603109"/>
              <a:gd name="connsiteY477" fmla="*/ 0 h 924402"/>
              <a:gd name="connsiteX478" fmla="*/ 3424207 w 4603109"/>
              <a:gd name="connsiteY478" fmla="*/ 0 h 924402"/>
              <a:gd name="connsiteX479" fmla="*/ 3424753 w 4603109"/>
              <a:gd name="connsiteY479" fmla="*/ 0 h 924402"/>
              <a:gd name="connsiteX480" fmla="*/ 3452733 w 4603109"/>
              <a:gd name="connsiteY480" fmla="*/ 0 h 924402"/>
              <a:gd name="connsiteX481" fmla="*/ 3454818 w 4603109"/>
              <a:gd name="connsiteY481" fmla="*/ 0 h 924402"/>
              <a:gd name="connsiteX482" fmla="*/ 3476898 w 4603109"/>
              <a:gd name="connsiteY482" fmla="*/ 0 h 924402"/>
              <a:gd name="connsiteX483" fmla="*/ 3496441 w 4603109"/>
              <a:gd name="connsiteY483" fmla="*/ 0 h 924402"/>
              <a:gd name="connsiteX484" fmla="*/ 3509236 w 4603109"/>
              <a:gd name="connsiteY484" fmla="*/ 0 h 924402"/>
              <a:gd name="connsiteX485" fmla="*/ 3518886 w 4603109"/>
              <a:gd name="connsiteY485" fmla="*/ 0 h 924402"/>
              <a:gd name="connsiteX486" fmla="*/ 3528336 w 4603109"/>
              <a:gd name="connsiteY486" fmla="*/ 0 h 924402"/>
              <a:gd name="connsiteX487" fmla="*/ 3536051 w 4603109"/>
              <a:gd name="connsiteY487" fmla="*/ 0 h 924402"/>
              <a:gd name="connsiteX488" fmla="*/ 3539301 w 4603109"/>
              <a:gd name="connsiteY488" fmla="*/ 0 h 924402"/>
              <a:gd name="connsiteX489" fmla="*/ 3540361 w 4603109"/>
              <a:gd name="connsiteY489" fmla="*/ 0 h 924402"/>
              <a:gd name="connsiteX490" fmla="*/ 3544807 w 4603109"/>
              <a:gd name="connsiteY490" fmla="*/ 0 h 924402"/>
              <a:gd name="connsiteX491" fmla="*/ 3551976 w 4603109"/>
              <a:gd name="connsiteY491" fmla="*/ 0 h 924402"/>
              <a:gd name="connsiteX492" fmla="*/ 3552522 w 4603109"/>
              <a:gd name="connsiteY492" fmla="*/ 0 h 924402"/>
              <a:gd name="connsiteX493" fmla="*/ 3564420 w 4603109"/>
              <a:gd name="connsiteY493" fmla="*/ 0 h 924402"/>
              <a:gd name="connsiteX494" fmla="*/ 3570426 w 4603109"/>
              <a:gd name="connsiteY494" fmla="*/ 0 h 924402"/>
              <a:gd name="connsiteX495" fmla="*/ 3574872 w 4603109"/>
              <a:gd name="connsiteY495" fmla="*/ 0 h 924402"/>
              <a:gd name="connsiteX496" fmla="*/ 3580502 w 4603109"/>
              <a:gd name="connsiteY496" fmla="*/ 0 h 924402"/>
              <a:gd name="connsiteX497" fmla="*/ 3582587 w 4603109"/>
              <a:gd name="connsiteY497" fmla="*/ 0 h 924402"/>
              <a:gd name="connsiteX498" fmla="*/ 3624210 w 4603109"/>
              <a:gd name="connsiteY498" fmla="*/ 0 h 924402"/>
              <a:gd name="connsiteX499" fmla="*/ 3637005 w 4603109"/>
              <a:gd name="connsiteY499" fmla="*/ 0 h 924402"/>
              <a:gd name="connsiteX500" fmla="*/ 3646655 w 4603109"/>
              <a:gd name="connsiteY500" fmla="*/ 0 h 924402"/>
              <a:gd name="connsiteX501" fmla="*/ 3656105 w 4603109"/>
              <a:gd name="connsiteY501" fmla="*/ 0 h 924402"/>
              <a:gd name="connsiteX502" fmla="*/ 3667070 w 4603109"/>
              <a:gd name="connsiteY502" fmla="*/ 0 h 924402"/>
              <a:gd name="connsiteX503" fmla="*/ 3668130 w 4603109"/>
              <a:gd name="connsiteY503" fmla="*/ 0 h 924402"/>
              <a:gd name="connsiteX504" fmla="*/ 3669786 w 4603109"/>
              <a:gd name="connsiteY504" fmla="*/ 0 h 924402"/>
              <a:gd name="connsiteX505" fmla="*/ 3672576 w 4603109"/>
              <a:gd name="connsiteY505" fmla="*/ 0 h 924402"/>
              <a:gd name="connsiteX506" fmla="*/ 3692189 w 4603109"/>
              <a:gd name="connsiteY506" fmla="*/ 0 h 924402"/>
              <a:gd name="connsiteX507" fmla="*/ 3698195 w 4603109"/>
              <a:gd name="connsiteY507" fmla="*/ 0 h 924402"/>
              <a:gd name="connsiteX508" fmla="*/ 3702641 w 4603109"/>
              <a:gd name="connsiteY508" fmla="*/ 0 h 924402"/>
              <a:gd name="connsiteX509" fmla="*/ 3744863 w 4603109"/>
              <a:gd name="connsiteY509" fmla="*/ 0 h 924402"/>
              <a:gd name="connsiteX510" fmla="*/ 3745285 w 4603109"/>
              <a:gd name="connsiteY510" fmla="*/ 0 h 924402"/>
              <a:gd name="connsiteX511" fmla="*/ 3795894 w 4603109"/>
              <a:gd name="connsiteY511" fmla="*/ 0 h 924402"/>
              <a:gd name="connsiteX512" fmla="*/ 3797555 w 4603109"/>
              <a:gd name="connsiteY512" fmla="*/ 0 h 924402"/>
              <a:gd name="connsiteX513" fmla="*/ 3826591 w 4603109"/>
              <a:gd name="connsiteY513" fmla="*/ 0 h 924402"/>
              <a:gd name="connsiteX514" fmla="*/ 3842355 w 4603109"/>
              <a:gd name="connsiteY514" fmla="*/ 0 h 924402"/>
              <a:gd name="connsiteX515" fmla="*/ 3848992 w 4603109"/>
              <a:gd name="connsiteY515" fmla="*/ 0 h 924402"/>
              <a:gd name="connsiteX516" fmla="*/ 3872632 w 4603109"/>
              <a:gd name="connsiteY516" fmla="*/ 0 h 924402"/>
              <a:gd name="connsiteX517" fmla="*/ 3873054 w 4603109"/>
              <a:gd name="connsiteY517" fmla="*/ 0 h 924402"/>
              <a:gd name="connsiteX518" fmla="*/ 3885075 w 4603109"/>
              <a:gd name="connsiteY518" fmla="*/ 0 h 924402"/>
              <a:gd name="connsiteX519" fmla="*/ 3923663 w 4603109"/>
              <a:gd name="connsiteY519" fmla="*/ 0 h 924402"/>
              <a:gd name="connsiteX520" fmla="*/ 3954360 w 4603109"/>
              <a:gd name="connsiteY520" fmla="*/ 0 h 924402"/>
              <a:gd name="connsiteX521" fmla="*/ 3970124 w 4603109"/>
              <a:gd name="connsiteY521" fmla="*/ 0 h 924402"/>
              <a:gd name="connsiteX522" fmla="*/ 3976761 w 4603109"/>
              <a:gd name="connsiteY522" fmla="*/ 0 h 924402"/>
              <a:gd name="connsiteX523" fmla="*/ 4012844 w 4603109"/>
              <a:gd name="connsiteY523" fmla="*/ 0 h 924402"/>
              <a:gd name="connsiteX524" fmla="*/ 4049593 w 4603109"/>
              <a:gd name="connsiteY524" fmla="*/ 0 h 924402"/>
              <a:gd name="connsiteX525" fmla="*/ 4169647 w 4603109"/>
              <a:gd name="connsiteY525" fmla="*/ 0 h 924402"/>
              <a:gd name="connsiteX526" fmla="*/ 4177362 w 4603109"/>
              <a:gd name="connsiteY526" fmla="*/ 0 h 924402"/>
              <a:gd name="connsiteX527" fmla="*/ 4297416 w 4603109"/>
              <a:gd name="connsiteY527" fmla="*/ 0 h 924402"/>
              <a:gd name="connsiteX528" fmla="*/ 4379339 w 4603109"/>
              <a:gd name="connsiteY528" fmla="*/ 47054 h 924402"/>
              <a:gd name="connsiteX529" fmla="*/ 4591731 w 4603109"/>
              <a:gd name="connsiteY529" fmla="*/ 415146 h 924402"/>
              <a:gd name="connsiteX530" fmla="*/ 4591731 w 4603109"/>
              <a:gd name="connsiteY530" fmla="*/ 509257 h 924402"/>
              <a:gd name="connsiteX531" fmla="*/ 4379339 w 4603109"/>
              <a:gd name="connsiteY531" fmla="*/ 877348 h 924402"/>
              <a:gd name="connsiteX532" fmla="*/ 4297416 w 4603109"/>
              <a:gd name="connsiteY532" fmla="*/ 924402 h 924402"/>
              <a:gd name="connsiteX533" fmla="*/ 4169647 w 4603109"/>
              <a:gd name="connsiteY533" fmla="*/ 924402 h 924402"/>
              <a:gd name="connsiteX534" fmla="*/ 3976761 w 4603109"/>
              <a:gd name="connsiteY534" fmla="*/ 924402 h 924402"/>
              <a:gd name="connsiteX535" fmla="*/ 3872632 w 4603109"/>
              <a:gd name="connsiteY535" fmla="*/ 924402 h 924402"/>
              <a:gd name="connsiteX536" fmla="*/ 3848992 w 4603109"/>
              <a:gd name="connsiteY536" fmla="*/ 924402 h 924402"/>
              <a:gd name="connsiteX537" fmla="*/ 3744863 w 4603109"/>
              <a:gd name="connsiteY537" fmla="*/ 924402 h 924402"/>
              <a:gd name="connsiteX538" fmla="*/ 3702641 w 4603109"/>
              <a:gd name="connsiteY538" fmla="*/ 924402 h 924402"/>
              <a:gd name="connsiteX539" fmla="*/ 3672576 w 4603109"/>
              <a:gd name="connsiteY539" fmla="*/ 924402 h 924402"/>
              <a:gd name="connsiteX540" fmla="*/ 3656105 w 4603109"/>
              <a:gd name="connsiteY540" fmla="*/ 924402 h 924402"/>
              <a:gd name="connsiteX541" fmla="*/ 3574872 w 4603109"/>
              <a:gd name="connsiteY541" fmla="*/ 924402 h 924402"/>
              <a:gd name="connsiteX542" fmla="*/ 3551976 w 4603109"/>
              <a:gd name="connsiteY542" fmla="*/ 924402 h 924402"/>
              <a:gd name="connsiteX543" fmla="*/ 3544807 w 4603109"/>
              <a:gd name="connsiteY543" fmla="*/ 924402 h 924402"/>
              <a:gd name="connsiteX544" fmla="*/ 3528336 w 4603109"/>
              <a:gd name="connsiteY544" fmla="*/ 924402 h 924402"/>
              <a:gd name="connsiteX545" fmla="*/ 3424207 w 4603109"/>
              <a:gd name="connsiteY545" fmla="*/ 924402 h 924402"/>
              <a:gd name="connsiteX546" fmla="*/ 3381986 w 4603109"/>
              <a:gd name="connsiteY546" fmla="*/ 924402 h 924402"/>
              <a:gd name="connsiteX547" fmla="*/ 3380494 w 4603109"/>
              <a:gd name="connsiteY547" fmla="*/ 924402 h 924402"/>
              <a:gd name="connsiteX548" fmla="*/ 3351921 w 4603109"/>
              <a:gd name="connsiteY548" fmla="*/ 924402 h 924402"/>
              <a:gd name="connsiteX549" fmla="*/ 3277857 w 4603109"/>
              <a:gd name="connsiteY549" fmla="*/ 924402 h 924402"/>
              <a:gd name="connsiteX550" fmla="*/ 3254217 w 4603109"/>
              <a:gd name="connsiteY550" fmla="*/ 924402 h 924402"/>
              <a:gd name="connsiteX551" fmla="*/ 3252725 w 4603109"/>
              <a:gd name="connsiteY551" fmla="*/ 924402 h 924402"/>
              <a:gd name="connsiteX552" fmla="*/ 3247792 w 4603109"/>
              <a:gd name="connsiteY552" fmla="*/ 924402 h 924402"/>
              <a:gd name="connsiteX553" fmla="*/ 3231321 w 4603109"/>
              <a:gd name="connsiteY553" fmla="*/ 924402 h 924402"/>
              <a:gd name="connsiteX554" fmla="*/ 3224152 w 4603109"/>
              <a:gd name="connsiteY554" fmla="*/ 924402 h 924402"/>
              <a:gd name="connsiteX555" fmla="*/ 3150088 w 4603109"/>
              <a:gd name="connsiteY555" fmla="*/ 924402 h 924402"/>
              <a:gd name="connsiteX556" fmla="*/ 3120023 w 4603109"/>
              <a:gd name="connsiteY556" fmla="*/ 924402 h 924402"/>
              <a:gd name="connsiteX557" fmla="*/ 3104883 w 4603109"/>
              <a:gd name="connsiteY557" fmla="*/ 924402 h 924402"/>
              <a:gd name="connsiteX558" fmla="*/ 3103552 w 4603109"/>
              <a:gd name="connsiteY558" fmla="*/ 924402 h 924402"/>
              <a:gd name="connsiteX559" fmla="*/ 3077801 w 4603109"/>
              <a:gd name="connsiteY559" fmla="*/ 924402 h 924402"/>
              <a:gd name="connsiteX560" fmla="*/ 3061330 w 4603109"/>
              <a:gd name="connsiteY560" fmla="*/ 924402 h 924402"/>
              <a:gd name="connsiteX561" fmla="*/ 3031265 w 4603109"/>
              <a:gd name="connsiteY561" fmla="*/ 924402 h 924402"/>
              <a:gd name="connsiteX562" fmla="*/ 2977114 w 4603109"/>
              <a:gd name="connsiteY562" fmla="*/ 924402 h 924402"/>
              <a:gd name="connsiteX563" fmla="*/ 2957200 w 4603109"/>
              <a:gd name="connsiteY563" fmla="*/ 924402 h 924402"/>
              <a:gd name="connsiteX564" fmla="*/ 2955709 w 4603109"/>
              <a:gd name="connsiteY564" fmla="*/ 924402 h 924402"/>
              <a:gd name="connsiteX565" fmla="*/ 2950032 w 4603109"/>
              <a:gd name="connsiteY565" fmla="*/ 924402 h 924402"/>
              <a:gd name="connsiteX566" fmla="*/ 2933561 w 4603109"/>
              <a:gd name="connsiteY566" fmla="*/ 924402 h 924402"/>
              <a:gd name="connsiteX567" fmla="*/ 2927136 w 4603109"/>
              <a:gd name="connsiteY567" fmla="*/ 924402 h 924402"/>
              <a:gd name="connsiteX568" fmla="*/ 2903496 w 4603109"/>
              <a:gd name="connsiteY568" fmla="*/ 924402 h 924402"/>
              <a:gd name="connsiteX569" fmla="*/ 2829431 w 4603109"/>
              <a:gd name="connsiteY569" fmla="*/ 924402 h 924402"/>
              <a:gd name="connsiteX570" fmla="*/ 2827940 w 4603109"/>
              <a:gd name="connsiteY570" fmla="*/ 924402 h 924402"/>
              <a:gd name="connsiteX571" fmla="*/ 2799367 w 4603109"/>
              <a:gd name="connsiteY571" fmla="*/ 924402 h 924402"/>
              <a:gd name="connsiteX572" fmla="*/ 2785719 w 4603109"/>
              <a:gd name="connsiteY572" fmla="*/ 924402 h 924402"/>
              <a:gd name="connsiteX573" fmla="*/ 2784228 w 4603109"/>
              <a:gd name="connsiteY573" fmla="*/ 924402 h 924402"/>
              <a:gd name="connsiteX574" fmla="*/ 2757146 w 4603109"/>
              <a:gd name="connsiteY574" fmla="*/ 924402 h 924402"/>
              <a:gd name="connsiteX575" fmla="*/ 2755654 w 4603109"/>
              <a:gd name="connsiteY575" fmla="*/ 924402 h 924402"/>
              <a:gd name="connsiteX576" fmla="*/ 2680098 w 4603109"/>
              <a:gd name="connsiteY576" fmla="*/ 924402 h 924402"/>
              <a:gd name="connsiteX577" fmla="*/ 2657950 w 4603109"/>
              <a:gd name="connsiteY577" fmla="*/ 924402 h 924402"/>
              <a:gd name="connsiteX578" fmla="*/ 2656459 w 4603109"/>
              <a:gd name="connsiteY578" fmla="*/ 924402 h 924402"/>
              <a:gd name="connsiteX579" fmla="*/ 2653017 w 4603109"/>
              <a:gd name="connsiteY579" fmla="*/ 924402 h 924402"/>
              <a:gd name="connsiteX580" fmla="*/ 2636545 w 4603109"/>
              <a:gd name="connsiteY580" fmla="*/ 924402 h 924402"/>
              <a:gd name="connsiteX581" fmla="*/ 2629377 w 4603109"/>
              <a:gd name="connsiteY581" fmla="*/ 924402 h 924402"/>
              <a:gd name="connsiteX582" fmla="*/ 2627885 w 4603109"/>
              <a:gd name="connsiteY582" fmla="*/ 924402 h 924402"/>
              <a:gd name="connsiteX583" fmla="*/ 2606481 w 4603109"/>
              <a:gd name="connsiteY583" fmla="*/ 924402 h 924402"/>
              <a:gd name="connsiteX584" fmla="*/ 2552329 w 4603109"/>
              <a:gd name="connsiteY584" fmla="*/ 924402 h 924402"/>
              <a:gd name="connsiteX585" fmla="*/ 2525248 w 4603109"/>
              <a:gd name="connsiteY585" fmla="*/ 924402 h 924402"/>
              <a:gd name="connsiteX586" fmla="*/ 2510108 w 4603109"/>
              <a:gd name="connsiteY586" fmla="*/ 924402 h 924402"/>
              <a:gd name="connsiteX587" fmla="*/ 2508776 w 4603109"/>
              <a:gd name="connsiteY587" fmla="*/ 924402 h 924402"/>
              <a:gd name="connsiteX588" fmla="*/ 2480043 w 4603109"/>
              <a:gd name="connsiteY588" fmla="*/ 924402 h 924402"/>
              <a:gd name="connsiteX589" fmla="*/ 2478712 w 4603109"/>
              <a:gd name="connsiteY589" fmla="*/ 924402 h 924402"/>
              <a:gd name="connsiteX590" fmla="*/ 2463572 w 4603109"/>
              <a:gd name="connsiteY590" fmla="*/ 924402 h 924402"/>
              <a:gd name="connsiteX591" fmla="*/ 2436490 w 4603109"/>
              <a:gd name="connsiteY591" fmla="*/ 924402 h 924402"/>
              <a:gd name="connsiteX592" fmla="*/ 2382339 w 4603109"/>
              <a:gd name="connsiteY592" fmla="*/ 924402 h 924402"/>
              <a:gd name="connsiteX593" fmla="*/ 2360934 w 4603109"/>
              <a:gd name="connsiteY593" fmla="*/ 924402 h 924402"/>
              <a:gd name="connsiteX594" fmla="*/ 2359443 w 4603109"/>
              <a:gd name="connsiteY594" fmla="*/ 924402 h 924402"/>
              <a:gd name="connsiteX595" fmla="*/ 2352274 w 4603109"/>
              <a:gd name="connsiteY595" fmla="*/ 924402 h 924402"/>
              <a:gd name="connsiteX596" fmla="*/ 2335803 w 4603109"/>
              <a:gd name="connsiteY596" fmla="*/ 924402 h 924402"/>
              <a:gd name="connsiteX597" fmla="*/ 2332360 w 4603109"/>
              <a:gd name="connsiteY597" fmla="*/ 924402 h 924402"/>
              <a:gd name="connsiteX598" fmla="*/ 2332328 w 4603109"/>
              <a:gd name="connsiteY598" fmla="*/ 924402 h 924402"/>
              <a:gd name="connsiteX599" fmla="*/ 2330869 w 4603109"/>
              <a:gd name="connsiteY599" fmla="*/ 924402 h 924402"/>
              <a:gd name="connsiteX600" fmla="*/ 2308721 w 4603109"/>
              <a:gd name="connsiteY600" fmla="*/ 924402 h 924402"/>
              <a:gd name="connsiteX601" fmla="*/ 2233165 w 4603109"/>
              <a:gd name="connsiteY601" fmla="*/ 924402 h 924402"/>
              <a:gd name="connsiteX602" fmla="*/ 2231674 w 4603109"/>
              <a:gd name="connsiteY602" fmla="*/ 924402 h 924402"/>
              <a:gd name="connsiteX603" fmla="*/ 2204591 w 4603109"/>
              <a:gd name="connsiteY603" fmla="*/ 924402 h 924402"/>
              <a:gd name="connsiteX604" fmla="*/ 2204559 w 4603109"/>
              <a:gd name="connsiteY604" fmla="*/ 924402 h 924402"/>
              <a:gd name="connsiteX605" fmla="*/ 2203100 w 4603109"/>
              <a:gd name="connsiteY605" fmla="*/ 924402 h 924402"/>
              <a:gd name="connsiteX606" fmla="*/ 2189452 w 4603109"/>
              <a:gd name="connsiteY606" fmla="*/ 924402 h 924402"/>
              <a:gd name="connsiteX607" fmla="*/ 2160879 w 4603109"/>
              <a:gd name="connsiteY607" fmla="*/ 924402 h 924402"/>
              <a:gd name="connsiteX608" fmla="*/ 2159388 w 4603109"/>
              <a:gd name="connsiteY608" fmla="*/ 924402 h 924402"/>
              <a:gd name="connsiteX609" fmla="*/ 2085323 w 4603109"/>
              <a:gd name="connsiteY609" fmla="*/ 924402 h 924402"/>
              <a:gd name="connsiteX610" fmla="*/ 2077294 w 4603109"/>
              <a:gd name="connsiteY610" fmla="*/ 924402 h 924402"/>
              <a:gd name="connsiteX611" fmla="*/ 2061683 w 4603109"/>
              <a:gd name="connsiteY611" fmla="*/ 924402 h 924402"/>
              <a:gd name="connsiteX612" fmla="*/ 2055258 w 4603109"/>
              <a:gd name="connsiteY612" fmla="*/ 924402 h 924402"/>
              <a:gd name="connsiteX613" fmla="*/ 2038787 w 4603109"/>
              <a:gd name="connsiteY613" fmla="*/ 924402 h 924402"/>
              <a:gd name="connsiteX614" fmla="*/ 2033110 w 4603109"/>
              <a:gd name="connsiteY614" fmla="*/ 924402 h 924402"/>
              <a:gd name="connsiteX615" fmla="*/ 2031619 w 4603109"/>
              <a:gd name="connsiteY615" fmla="*/ 924402 h 924402"/>
              <a:gd name="connsiteX616" fmla="*/ 2011705 w 4603109"/>
              <a:gd name="connsiteY616" fmla="*/ 924402 h 924402"/>
              <a:gd name="connsiteX617" fmla="*/ 1957554 w 4603109"/>
              <a:gd name="connsiteY617" fmla="*/ 924402 h 924402"/>
              <a:gd name="connsiteX618" fmla="*/ 1949525 w 4603109"/>
              <a:gd name="connsiteY618" fmla="*/ 924402 h 924402"/>
              <a:gd name="connsiteX619" fmla="*/ 1927489 w 4603109"/>
              <a:gd name="connsiteY619" fmla="*/ 924402 h 924402"/>
              <a:gd name="connsiteX620" fmla="*/ 1911018 w 4603109"/>
              <a:gd name="connsiteY620" fmla="*/ 924402 h 924402"/>
              <a:gd name="connsiteX621" fmla="*/ 1907543 w 4603109"/>
              <a:gd name="connsiteY621" fmla="*/ 924402 h 924402"/>
              <a:gd name="connsiteX622" fmla="*/ 1885268 w 4603109"/>
              <a:gd name="connsiteY622" fmla="*/ 924402 h 924402"/>
              <a:gd name="connsiteX623" fmla="*/ 1883936 w 4603109"/>
              <a:gd name="connsiteY623" fmla="*/ 924402 h 924402"/>
              <a:gd name="connsiteX624" fmla="*/ 1868796 w 4603109"/>
              <a:gd name="connsiteY624" fmla="*/ 924402 h 924402"/>
              <a:gd name="connsiteX625" fmla="*/ 1838732 w 4603109"/>
              <a:gd name="connsiteY625" fmla="*/ 924402 h 924402"/>
              <a:gd name="connsiteX626" fmla="*/ 1779774 w 4603109"/>
              <a:gd name="connsiteY626" fmla="*/ 924402 h 924402"/>
              <a:gd name="connsiteX627" fmla="*/ 1764668 w 4603109"/>
              <a:gd name="connsiteY627" fmla="*/ 924402 h 924402"/>
              <a:gd name="connsiteX628" fmla="*/ 1757499 w 4603109"/>
              <a:gd name="connsiteY628" fmla="*/ 924402 h 924402"/>
              <a:gd name="connsiteX629" fmla="*/ 1741027 w 4603109"/>
              <a:gd name="connsiteY629" fmla="*/ 924402 h 924402"/>
              <a:gd name="connsiteX630" fmla="*/ 1737552 w 4603109"/>
              <a:gd name="connsiteY630" fmla="*/ 924402 h 924402"/>
              <a:gd name="connsiteX631" fmla="*/ 1736094 w 4603109"/>
              <a:gd name="connsiteY631" fmla="*/ 924402 h 924402"/>
              <a:gd name="connsiteX632" fmla="*/ 1734603 w 4603109"/>
              <a:gd name="connsiteY632" fmla="*/ 924402 h 924402"/>
              <a:gd name="connsiteX633" fmla="*/ 1710963 w 4603109"/>
              <a:gd name="connsiteY633" fmla="*/ 924402 h 924402"/>
              <a:gd name="connsiteX634" fmla="*/ 1707488 w 4603109"/>
              <a:gd name="connsiteY634" fmla="*/ 924402 h 924402"/>
              <a:gd name="connsiteX635" fmla="*/ 1652509 w 4603109"/>
              <a:gd name="connsiteY635" fmla="*/ 924402 h 924402"/>
              <a:gd name="connsiteX636" fmla="*/ 1636899 w 4603109"/>
              <a:gd name="connsiteY636" fmla="*/ 924402 h 924402"/>
              <a:gd name="connsiteX637" fmla="*/ 1609783 w 4603109"/>
              <a:gd name="connsiteY637" fmla="*/ 924402 h 924402"/>
              <a:gd name="connsiteX638" fmla="*/ 1608325 w 4603109"/>
              <a:gd name="connsiteY638" fmla="*/ 924402 h 924402"/>
              <a:gd name="connsiteX639" fmla="*/ 1606834 w 4603109"/>
              <a:gd name="connsiteY639" fmla="*/ 924402 h 924402"/>
              <a:gd name="connsiteX640" fmla="*/ 1579719 w 4603109"/>
              <a:gd name="connsiteY640" fmla="*/ 924402 h 924402"/>
              <a:gd name="connsiteX641" fmla="*/ 1564612 w 4603109"/>
              <a:gd name="connsiteY641" fmla="*/ 924402 h 924402"/>
              <a:gd name="connsiteX642" fmla="*/ 1524740 w 4603109"/>
              <a:gd name="connsiteY642" fmla="*/ 924402 h 924402"/>
              <a:gd name="connsiteX643" fmla="*/ 1482518 w 4603109"/>
              <a:gd name="connsiteY643" fmla="*/ 924402 h 924402"/>
              <a:gd name="connsiteX644" fmla="*/ 1460483 w 4603109"/>
              <a:gd name="connsiteY644" fmla="*/ 924402 h 924402"/>
              <a:gd name="connsiteX645" fmla="*/ 1452454 w 4603109"/>
              <a:gd name="connsiteY645" fmla="*/ 924402 h 924402"/>
              <a:gd name="connsiteX646" fmla="*/ 1444011 w 4603109"/>
              <a:gd name="connsiteY646" fmla="*/ 924402 h 924402"/>
              <a:gd name="connsiteX647" fmla="*/ 1436843 w 4603109"/>
              <a:gd name="connsiteY647" fmla="*/ 924402 h 924402"/>
              <a:gd name="connsiteX648" fmla="*/ 1413947 w 4603109"/>
              <a:gd name="connsiteY648" fmla="*/ 924402 h 924402"/>
              <a:gd name="connsiteX649" fmla="*/ 1354749 w 4603109"/>
              <a:gd name="connsiteY649" fmla="*/ 924402 h 924402"/>
              <a:gd name="connsiteX650" fmla="*/ 1332714 w 4603109"/>
              <a:gd name="connsiteY650" fmla="*/ 924402 h 924402"/>
              <a:gd name="connsiteX651" fmla="*/ 1324685 w 4603109"/>
              <a:gd name="connsiteY651" fmla="*/ 924402 h 924402"/>
              <a:gd name="connsiteX652" fmla="*/ 1316242 w 4603109"/>
              <a:gd name="connsiteY652" fmla="*/ 924402 h 924402"/>
              <a:gd name="connsiteX653" fmla="*/ 1312767 w 4603109"/>
              <a:gd name="connsiteY653" fmla="*/ 924402 h 924402"/>
              <a:gd name="connsiteX654" fmla="*/ 1286178 w 4603109"/>
              <a:gd name="connsiteY654" fmla="*/ 924402 h 924402"/>
              <a:gd name="connsiteX655" fmla="*/ 1282703 w 4603109"/>
              <a:gd name="connsiteY655" fmla="*/ 924402 h 924402"/>
              <a:gd name="connsiteX656" fmla="*/ 1243956 w 4603109"/>
              <a:gd name="connsiteY656" fmla="*/ 924402 h 924402"/>
              <a:gd name="connsiteX657" fmla="*/ 1184998 w 4603109"/>
              <a:gd name="connsiteY657" fmla="*/ 924402 h 924402"/>
              <a:gd name="connsiteX658" fmla="*/ 1154934 w 4603109"/>
              <a:gd name="connsiteY658" fmla="*/ 924402 h 924402"/>
              <a:gd name="connsiteX659" fmla="*/ 1139828 w 4603109"/>
              <a:gd name="connsiteY659" fmla="*/ 924402 h 924402"/>
              <a:gd name="connsiteX660" fmla="*/ 1116187 w 4603109"/>
              <a:gd name="connsiteY660" fmla="*/ 924402 h 924402"/>
              <a:gd name="connsiteX661" fmla="*/ 1112712 w 4603109"/>
              <a:gd name="connsiteY661" fmla="*/ 924402 h 924402"/>
              <a:gd name="connsiteX662" fmla="*/ 1057734 w 4603109"/>
              <a:gd name="connsiteY662" fmla="*/ 924402 h 924402"/>
              <a:gd name="connsiteX663" fmla="*/ 1027669 w 4603109"/>
              <a:gd name="connsiteY663" fmla="*/ 924402 h 924402"/>
              <a:gd name="connsiteX664" fmla="*/ 1012059 w 4603109"/>
              <a:gd name="connsiteY664" fmla="*/ 924402 h 924402"/>
              <a:gd name="connsiteX665" fmla="*/ 984943 w 4603109"/>
              <a:gd name="connsiteY665" fmla="*/ 924402 h 924402"/>
              <a:gd name="connsiteX666" fmla="*/ 929965 w 4603109"/>
              <a:gd name="connsiteY666" fmla="*/ 924402 h 924402"/>
              <a:gd name="connsiteX667" fmla="*/ 899900 w 4603109"/>
              <a:gd name="connsiteY667" fmla="*/ 924402 h 924402"/>
              <a:gd name="connsiteX668" fmla="*/ 857678 w 4603109"/>
              <a:gd name="connsiteY668" fmla="*/ 924402 h 924402"/>
              <a:gd name="connsiteX669" fmla="*/ 819171 w 4603109"/>
              <a:gd name="connsiteY669" fmla="*/ 924402 h 924402"/>
              <a:gd name="connsiteX670" fmla="*/ 729909 w 4603109"/>
              <a:gd name="connsiteY670" fmla="*/ 924402 h 924402"/>
              <a:gd name="connsiteX671" fmla="*/ 691402 w 4603109"/>
              <a:gd name="connsiteY671" fmla="*/ 924402 h 924402"/>
              <a:gd name="connsiteX672" fmla="*/ 687927 w 4603109"/>
              <a:gd name="connsiteY672" fmla="*/ 924402 h 924402"/>
              <a:gd name="connsiteX673" fmla="*/ 560158 w 4603109"/>
              <a:gd name="connsiteY673" fmla="*/ 924402 h 924402"/>
              <a:gd name="connsiteX674" fmla="*/ 432894 w 4603109"/>
              <a:gd name="connsiteY674" fmla="*/ 924402 h 924402"/>
              <a:gd name="connsiteX675" fmla="*/ 305125 w 4603109"/>
              <a:gd name="connsiteY675" fmla="*/ 924402 h 924402"/>
              <a:gd name="connsiteX676" fmla="*/ 223202 w 4603109"/>
              <a:gd name="connsiteY676" fmla="*/ 877348 h 924402"/>
              <a:gd name="connsiteX677" fmla="*/ 10809 w 4603109"/>
              <a:gd name="connsiteY677" fmla="*/ 509257 h 924402"/>
              <a:gd name="connsiteX678" fmla="*/ 10809 w 4603109"/>
              <a:gd name="connsiteY678" fmla="*/ 415146 h 924402"/>
              <a:gd name="connsiteX679" fmla="*/ 223202 w 4603109"/>
              <a:gd name="connsiteY679" fmla="*/ 47054 h 924402"/>
              <a:gd name="connsiteX680" fmla="*/ 305125 w 4603109"/>
              <a:gd name="connsiteY680" fmla="*/ 0 h 9244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</a:cxnLst>
            <a:rect l="l" t="t" r="r" b="b"/>
            <a:pathLst>
              <a:path w="4603109" h="924402">
                <a:moveTo>
                  <a:pt x="305125" y="0"/>
                </a:moveTo>
                <a:lnTo>
                  <a:pt x="432894" y="0"/>
                </a:lnTo>
                <a:lnTo>
                  <a:pt x="445336" y="0"/>
                </a:lnTo>
                <a:cubicBezTo>
                  <a:pt x="485989" y="0"/>
                  <a:pt x="520835" y="0"/>
                  <a:pt x="550703" y="0"/>
                </a:cubicBezTo>
                <a:lnTo>
                  <a:pt x="560158" y="0"/>
                </a:lnTo>
                <a:lnTo>
                  <a:pt x="573105" y="0"/>
                </a:lnTo>
                <a:lnTo>
                  <a:pt x="626202" y="0"/>
                </a:lnTo>
                <a:cubicBezTo>
                  <a:pt x="646943" y="0"/>
                  <a:pt x="663537" y="0"/>
                  <a:pt x="676811" y="0"/>
                </a:cubicBezTo>
                <a:lnTo>
                  <a:pt x="678472" y="0"/>
                </a:lnTo>
                <a:lnTo>
                  <a:pt x="687927" y="0"/>
                </a:lnTo>
                <a:lnTo>
                  <a:pt x="691402" y="0"/>
                </a:lnTo>
                <a:lnTo>
                  <a:pt x="700371" y="0"/>
                </a:lnTo>
                <a:lnTo>
                  <a:pt x="707508" y="0"/>
                </a:lnTo>
                <a:cubicBezTo>
                  <a:pt x="729909" y="0"/>
                  <a:pt x="729909" y="0"/>
                  <a:pt x="729909" y="0"/>
                </a:cubicBezTo>
                <a:lnTo>
                  <a:pt x="753971" y="0"/>
                </a:lnTo>
                <a:lnTo>
                  <a:pt x="804580" y="0"/>
                </a:lnTo>
                <a:lnTo>
                  <a:pt x="805737" y="0"/>
                </a:lnTo>
                <a:lnTo>
                  <a:pt x="819171" y="0"/>
                </a:lnTo>
                <a:lnTo>
                  <a:pt x="828140" y="0"/>
                </a:lnTo>
                <a:lnTo>
                  <a:pt x="831615" y="0"/>
                </a:lnTo>
                <a:lnTo>
                  <a:pt x="835277" y="0"/>
                </a:lnTo>
                <a:lnTo>
                  <a:pt x="857678" y="0"/>
                </a:lnTo>
                <a:lnTo>
                  <a:pt x="864889" y="0"/>
                </a:lnTo>
                <a:lnTo>
                  <a:pt x="899900" y="0"/>
                </a:lnTo>
                <a:lnTo>
                  <a:pt x="909341" y="0"/>
                </a:lnTo>
                <a:lnTo>
                  <a:pt x="929965" y="0"/>
                </a:lnTo>
                <a:lnTo>
                  <a:pt x="933506" y="0"/>
                </a:lnTo>
                <a:lnTo>
                  <a:pt x="936982" y="0"/>
                </a:lnTo>
                <a:lnTo>
                  <a:pt x="959384" y="0"/>
                </a:lnTo>
                <a:lnTo>
                  <a:pt x="962542" y="0"/>
                </a:lnTo>
                <a:lnTo>
                  <a:pt x="984943" y="0"/>
                </a:lnTo>
                <a:lnTo>
                  <a:pt x="992658" y="0"/>
                </a:lnTo>
                <a:lnTo>
                  <a:pt x="1012059" y="0"/>
                </a:lnTo>
                <a:lnTo>
                  <a:pt x="1012480" y="0"/>
                </a:lnTo>
                <a:lnTo>
                  <a:pt x="1027669" y="0"/>
                </a:lnTo>
                <a:lnTo>
                  <a:pt x="1037110" y="0"/>
                </a:lnTo>
                <a:lnTo>
                  <a:pt x="1040112" y="0"/>
                </a:lnTo>
                <a:lnTo>
                  <a:pt x="1057734" y="0"/>
                </a:lnTo>
                <a:lnTo>
                  <a:pt x="1064751" y="0"/>
                </a:lnTo>
                <a:lnTo>
                  <a:pt x="1070177" y="0"/>
                </a:lnTo>
                <a:lnTo>
                  <a:pt x="1072436" y="0"/>
                </a:lnTo>
                <a:lnTo>
                  <a:pt x="1090311" y="0"/>
                </a:lnTo>
                <a:lnTo>
                  <a:pt x="1110718" y="0"/>
                </a:lnTo>
                <a:lnTo>
                  <a:pt x="1112712" y="0"/>
                </a:lnTo>
                <a:lnTo>
                  <a:pt x="1116187" y="0"/>
                </a:lnTo>
                <a:lnTo>
                  <a:pt x="1139828" y="0"/>
                </a:lnTo>
                <a:lnTo>
                  <a:pt x="1140249" y="0"/>
                </a:lnTo>
                <a:lnTo>
                  <a:pt x="1145480" y="0"/>
                </a:lnTo>
                <a:lnTo>
                  <a:pt x="1152270" y="0"/>
                </a:lnTo>
                <a:lnTo>
                  <a:pt x="1154934" y="0"/>
                </a:lnTo>
                <a:lnTo>
                  <a:pt x="1167881" y="0"/>
                </a:lnTo>
                <a:lnTo>
                  <a:pt x="1175544" y="0"/>
                </a:lnTo>
                <a:lnTo>
                  <a:pt x="1184998" y="0"/>
                </a:lnTo>
                <a:lnTo>
                  <a:pt x="1197946" y="0"/>
                </a:lnTo>
                <a:lnTo>
                  <a:pt x="1200205" y="0"/>
                </a:lnTo>
                <a:lnTo>
                  <a:pt x="1220978" y="0"/>
                </a:lnTo>
                <a:lnTo>
                  <a:pt x="1238487" y="0"/>
                </a:lnTo>
                <a:lnTo>
                  <a:pt x="1243956" y="0"/>
                </a:lnTo>
                <a:lnTo>
                  <a:pt x="1251042" y="0"/>
                </a:lnTo>
                <a:lnTo>
                  <a:pt x="1257637" y="0"/>
                </a:lnTo>
                <a:lnTo>
                  <a:pt x="1271587" y="0"/>
                </a:lnTo>
                <a:lnTo>
                  <a:pt x="1273249" y="0"/>
                </a:lnTo>
                <a:lnTo>
                  <a:pt x="1280039" y="0"/>
                </a:lnTo>
                <a:lnTo>
                  <a:pt x="1282703" y="0"/>
                </a:lnTo>
                <a:lnTo>
                  <a:pt x="1286178" y="0"/>
                </a:lnTo>
                <a:lnTo>
                  <a:pt x="1295146" y="0"/>
                </a:lnTo>
                <a:lnTo>
                  <a:pt x="1301651" y="0"/>
                </a:lnTo>
                <a:lnTo>
                  <a:pt x="1302284" y="0"/>
                </a:lnTo>
                <a:lnTo>
                  <a:pt x="1303313" y="0"/>
                </a:lnTo>
                <a:lnTo>
                  <a:pt x="1312767" y="0"/>
                </a:lnTo>
                <a:lnTo>
                  <a:pt x="1316242" y="0"/>
                </a:lnTo>
                <a:lnTo>
                  <a:pt x="1321886" y="0"/>
                </a:lnTo>
                <a:lnTo>
                  <a:pt x="1324685" y="0"/>
                </a:lnTo>
                <a:lnTo>
                  <a:pt x="1325211" y="0"/>
                </a:lnTo>
                <a:lnTo>
                  <a:pt x="1332348" y="0"/>
                </a:lnTo>
                <a:lnTo>
                  <a:pt x="1332714" y="0"/>
                </a:lnTo>
                <a:lnTo>
                  <a:pt x="1333135" y="0"/>
                </a:lnTo>
                <a:lnTo>
                  <a:pt x="1348747" y="0"/>
                </a:lnTo>
                <a:lnTo>
                  <a:pt x="1354749" y="0"/>
                </a:lnTo>
                <a:lnTo>
                  <a:pt x="1378811" y="0"/>
                </a:lnTo>
                <a:lnTo>
                  <a:pt x="1383745" y="0"/>
                </a:lnTo>
                <a:lnTo>
                  <a:pt x="1385406" y="0"/>
                </a:lnTo>
                <a:lnTo>
                  <a:pt x="1399356" y="0"/>
                </a:lnTo>
                <a:lnTo>
                  <a:pt x="1400513" y="0"/>
                </a:lnTo>
                <a:lnTo>
                  <a:pt x="1413947" y="0"/>
                </a:lnTo>
                <a:lnTo>
                  <a:pt x="1414442" y="0"/>
                </a:lnTo>
                <a:lnTo>
                  <a:pt x="1422915" y="0"/>
                </a:lnTo>
                <a:lnTo>
                  <a:pt x="1426390" y="0"/>
                </a:lnTo>
                <a:lnTo>
                  <a:pt x="1429420" y="0"/>
                </a:lnTo>
                <a:lnTo>
                  <a:pt x="1430053" y="0"/>
                </a:lnTo>
                <a:lnTo>
                  <a:pt x="1430206" y="0"/>
                </a:lnTo>
                <a:lnTo>
                  <a:pt x="1430577" y="0"/>
                </a:lnTo>
                <a:lnTo>
                  <a:pt x="1436843" y="0"/>
                </a:lnTo>
                <a:lnTo>
                  <a:pt x="1444011" y="0"/>
                </a:lnTo>
                <a:lnTo>
                  <a:pt x="1449655" y="0"/>
                </a:lnTo>
                <a:lnTo>
                  <a:pt x="1452454" y="0"/>
                </a:lnTo>
                <a:lnTo>
                  <a:pt x="1452980" y="0"/>
                </a:lnTo>
                <a:lnTo>
                  <a:pt x="1456455" y="0"/>
                </a:lnTo>
                <a:lnTo>
                  <a:pt x="1459664" y="0"/>
                </a:lnTo>
                <a:lnTo>
                  <a:pt x="1460117" y="0"/>
                </a:lnTo>
                <a:lnTo>
                  <a:pt x="1460483" y="0"/>
                </a:lnTo>
                <a:lnTo>
                  <a:pt x="1460904" y="0"/>
                </a:lnTo>
                <a:lnTo>
                  <a:pt x="1472926" y="0"/>
                </a:lnTo>
                <a:lnTo>
                  <a:pt x="1482518" y="0"/>
                </a:lnTo>
                <a:lnTo>
                  <a:pt x="1489729" y="0"/>
                </a:lnTo>
                <a:lnTo>
                  <a:pt x="1504116" y="0"/>
                </a:lnTo>
                <a:lnTo>
                  <a:pt x="1511514" y="0"/>
                </a:lnTo>
                <a:lnTo>
                  <a:pt x="1524740" y="0"/>
                </a:lnTo>
                <a:lnTo>
                  <a:pt x="1528282" y="0"/>
                </a:lnTo>
                <a:lnTo>
                  <a:pt x="1531757" y="0"/>
                </a:lnTo>
                <a:lnTo>
                  <a:pt x="1534181" y="0"/>
                </a:lnTo>
                <a:lnTo>
                  <a:pt x="1542211" y="0"/>
                </a:lnTo>
                <a:lnTo>
                  <a:pt x="1554159" y="0"/>
                </a:lnTo>
                <a:lnTo>
                  <a:pt x="1557318" y="0"/>
                </a:lnTo>
                <a:lnTo>
                  <a:pt x="1557975" y="0"/>
                </a:lnTo>
                <a:lnTo>
                  <a:pt x="1558346" y="0"/>
                </a:lnTo>
                <a:lnTo>
                  <a:pt x="1561822" y="0"/>
                </a:lnTo>
                <a:lnTo>
                  <a:pt x="1564612" y="0"/>
                </a:lnTo>
                <a:lnTo>
                  <a:pt x="1566857" y="0"/>
                </a:lnTo>
                <a:lnTo>
                  <a:pt x="1576919" y="0"/>
                </a:lnTo>
                <a:lnTo>
                  <a:pt x="1579719" y="0"/>
                </a:lnTo>
                <a:lnTo>
                  <a:pt x="1584224" y="0"/>
                </a:lnTo>
                <a:lnTo>
                  <a:pt x="1587382" y="0"/>
                </a:lnTo>
                <a:lnTo>
                  <a:pt x="1587433" y="0"/>
                </a:lnTo>
                <a:lnTo>
                  <a:pt x="1600695" y="0"/>
                </a:lnTo>
                <a:lnTo>
                  <a:pt x="1606834" y="0"/>
                </a:lnTo>
                <a:lnTo>
                  <a:pt x="1607256" y="0"/>
                </a:lnTo>
                <a:lnTo>
                  <a:pt x="1608325" y="0"/>
                </a:lnTo>
                <a:lnTo>
                  <a:pt x="1609783" y="0"/>
                </a:lnTo>
                <a:lnTo>
                  <a:pt x="1617498" y="0"/>
                </a:lnTo>
                <a:lnTo>
                  <a:pt x="1631885" y="0"/>
                </a:lnTo>
                <a:lnTo>
                  <a:pt x="1636899" y="0"/>
                </a:lnTo>
                <a:lnTo>
                  <a:pt x="1637320" y="0"/>
                </a:lnTo>
                <a:lnTo>
                  <a:pt x="1637445" y="0"/>
                </a:lnTo>
                <a:lnTo>
                  <a:pt x="1652509" y="0"/>
                </a:lnTo>
                <a:lnTo>
                  <a:pt x="1659526" y="0"/>
                </a:lnTo>
                <a:lnTo>
                  <a:pt x="1661950" y="0"/>
                </a:lnTo>
                <a:lnTo>
                  <a:pt x="1664952" y="0"/>
                </a:lnTo>
                <a:lnTo>
                  <a:pt x="1667212" y="0"/>
                </a:lnTo>
                <a:lnTo>
                  <a:pt x="1685087" y="0"/>
                </a:lnTo>
                <a:lnTo>
                  <a:pt x="1689591" y="0"/>
                </a:lnTo>
                <a:lnTo>
                  <a:pt x="1694626" y="0"/>
                </a:lnTo>
                <a:lnTo>
                  <a:pt x="1697276" y="0"/>
                </a:lnTo>
                <a:lnTo>
                  <a:pt x="1698000" y="0"/>
                </a:lnTo>
                <a:lnTo>
                  <a:pt x="1704688" y="0"/>
                </a:lnTo>
                <a:lnTo>
                  <a:pt x="1707488" y="0"/>
                </a:lnTo>
                <a:lnTo>
                  <a:pt x="1710963" y="0"/>
                </a:lnTo>
                <a:lnTo>
                  <a:pt x="1715151" y="0"/>
                </a:lnTo>
                <a:lnTo>
                  <a:pt x="1721928" y="0"/>
                </a:lnTo>
                <a:lnTo>
                  <a:pt x="1734603" y="0"/>
                </a:lnTo>
                <a:lnTo>
                  <a:pt x="1735025" y="0"/>
                </a:lnTo>
                <a:lnTo>
                  <a:pt x="1735558" y="0"/>
                </a:lnTo>
                <a:lnTo>
                  <a:pt x="1736094" y="0"/>
                </a:lnTo>
                <a:lnTo>
                  <a:pt x="1737552" y="0"/>
                </a:lnTo>
                <a:lnTo>
                  <a:pt x="1741027" y="0"/>
                </a:lnTo>
                <a:lnTo>
                  <a:pt x="1747046" y="0"/>
                </a:lnTo>
                <a:lnTo>
                  <a:pt x="1748537" y="0"/>
                </a:lnTo>
                <a:lnTo>
                  <a:pt x="1753052" y="0"/>
                </a:lnTo>
                <a:lnTo>
                  <a:pt x="1757499" y="0"/>
                </a:lnTo>
                <a:lnTo>
                  <a:pt x="1764668" y="0"/>
                </a:lnTo>
                <a:lnTo>
                  <a:pt x="1765089" y="0"/>
                </a:lnTo>
                <a:lnTo>
                  <a:pt x="1765214" y="0"/>
                </a:lnTo>
                <a:lnTo>
                  <a:pt x="1770320" y="0"/>
                </a:lnTo>
                <a:lnTo>
                  <a:pt x="1777110" y="0"/>
                </a:lnTo>
                <a:lnTo>
                  <a:pt x="1779774" y="0"/>
                </a:lnTo>
                <a:lnTo>
                  <a:pt x="1792721" y="0"/>
                </a:lnTo>
                <a:lnTo>
                  <a:pt x="1794981" y="0"/>
                </a:lnTo>
                <a:lnTo>
                  <a:pt x="1825045" y="0"/>
                </a:lnTo>
                <a:lnTo>
                  <a:pt x="1825769" y="0"/>
                </a:lnTo>
                <a:lnTo>
                  <a:pt x="1838732" y="0"/>
                </a:lnTo>
                <a:lnTo>
                  <a:pt x="1845818" y="0"/>
                </a:lnTo>
                <a:lnTo>
                  <a:pt x="1849697" y="0"/>
                </a:lnTo>
                <a:lnTo>
                  <a:pt x="1852412" y="0"/>
                </a:lnTo>
                <a:lnTo>
                  <a:pt x="1853903" y="0"/>
                </a:lnTo>
                <a:lnTo>
                  <a:pt x="1863327" y="0"/>
                </a:lnTo>
                <a:lnTo>
                  <a:pt x="1868796" y="0"/>
                </a:lnTo>
                <a:lnTo>
                  <a:pt x="1874815" y="0"/>
                </a:lnTo>
                <a:lnTo>
                  <a:pt x="1876306" y="0"/>
                </a:lnTo>
                <a:lnTo>
                  <a:pt x="1880821" y="0"/>
                </a:lnTo>
                <a:lnTo>
                  <a:pt x="1882477" y="0"/>
                </a:lnTo>
                <a:lnTo>
                  <a:pt x="1883936" y="0"/>
                </a:lnTo>
                <a:lnTo>
                  <a:pt x="1885268" y="0"/>
                </a:lnTo>
                <a:lnTo>
                  <a:pt x="1896427" y="0"/>
                </a:lnTo>
                <a:lnTo>
                  <a:pt x="1898089" y="0"/>
                </a:lnTo>
                <a:lnTo>
                  <a:pt x="1904879" y="0"/>
                </a:lnTo>
                <a:lnTo>
                  <a:pt x="1907543" y="0"/>
                </a:lnTo>
                <a:lnTo>
                  <a:pt x="1911018" y="0"/>
                </a:lnTo>
                <a:lnTo>
                  <a:pt x="1919986" y="0"/>
                </a:lnTo>
                <a:lnTo>
                  <a:pt x="1927124" y="0"/>
                </a:lnTo>
                <a:lnTo>
                  <a:pt x="1927489" y="0"/>
                </a:lnTo>
                <a:lnTo>
                  <a:pt x="1927911" y="0"/>
                </a:lnTo>
                <a:lnTo>
                  <a:pt x="1929402" y="0"/>
                </a:lnTo>
                <a:lnTo>
                  <a:pt x="1946726" y="0"/>
                </a:lnTo>
                <a:lnTo>
                  <a:pt x="1949525" y="0"/>
                </a:lnTo>
                <a:lnTo>
                  <a:pt x="1957554" y="0"/>
                </a:lnTo>
                <a:lnTo>
                  <a:pt x="1957975" y="0"/>
                </a:lnTo>
                <a:lnTo>
                  <a:pt x="1973587" y="0"/>
                </a:lnTo>
                <a:lnTo>
                  <a:pt x="1978520" y="0"/>
                </a:lnTo>
                <a:lnTo>
                  <a:pt x="1980012" y="0"/>
                </a:lnTo>
                <a:lnTo>
                  <a:pt x="1980181" y="0"/>
                </a:lnTo>
                <a:lnTo>
                  <a:pt x="1981672" y="0"/>
                </a:lnTo>
                <a:lnTo>
                  <a:pt x="2008585" y="0"/>
                </a:lnTo>
                <a:lnTo>
                  <a:pt x="2009218" y="0"/>
                </a:lnTo>
                <a:lnTo>
                  <a:pt x="2010246" y="0"/>
                </a:lnTo>
                <a:lnTo>
                  <a:pt x="2010709" y="0"/>
                </a:lnTo>
                <a:lnTo>
                  <a:pt x="2011705" y="0"/>
                </a:lnTo>
                <a:lnTo>
                  <a:pt x="2024147" y="0"/>
                </a:lnTo>
                <a:lnTo>
                  <a:pt x="2024196" y="0"/>
                </a:lnTo>
                <a:lnTo>
                  <a:pt x="2024981" y="0"/>
                </a:lnTo>
                <a:lnTo>
                  <a:pt x="2025353" y="0"/>
                </a:lnTo>
                <a:lnTo>
                  <a:pt x="2026473" y="0"/>
                </a:lnTo>
                <a:lnTo>
                  <a:pt x="2031619" y="0"/>
                </a:lnTo>
                <a:lnTo>
                  <a:pt x="2033110" y="0"/>
                </a:lnTo>
                <a:lnTo>
                  <a:pt x="2038787" y="0"/>
                </a:lnTo>
                <a:lnTo>
                  <a:pt x="2039282" y="0"/>
                </a:lnTo>
                <a:lnTo>
                  <a:pt x="2047755" y="0"/>
                </a:lnTo>
                <a:lnTo>
                  <a:pt x="2051230" y="0"/>
                </a:lnTo>
                <a:lnTo>
                  <a:pt x="2054893" y="0"/>
                </a:lnTo>
                <a:lnTo>
                  <a:pt x="2055046" y="0"/>
                </a:lnTo>
                <a:lnTo>
                  <a:pt x="2055258" y="0"/>
                </a:lnTo>
                <a:lnTo>
                  <a:pt x="2055680" y="0"/>
                </a:lnTo>
                <a:lnTo>
                  <a:pt x="2057171" y="0"/>
                </a:lnTo>
                <a:lnTo>
                  <a:pt x="2061683" y="0"/>
                </a:lnTo>
                <a:lnTo>
                  <a:pt x="2067702" y="0"/>
                </a:lnTo>
                <a:lnTo>
                  <a:pt x="2074495" y="0"/>
                </a:lnTo>
                <a:lnTo>
                  <a:pt x="2077294" y="0"/>
                </a:lnTo>
                <a:lnTo>
                  <a:pt x="2084504" y="0"/>
                </a:lnTo>
                <a:lnTo>
                  <a:pt x="2085323" y="0"/>
                </a:lnTo>
                <a:lnTo>
                  <a:pt x="2085744" y="0"/>
                </a:lnTo>
                <a:lnTo>
                  <a:pt x="2097766" y="0"/>
                </a:lnTo>
                <a:lnTo>
                  <a:pt x="2106289" y="0"/>
                </a:lnTo>
                <a:lnTo>
                  <a:pt x="2107781" y="0"/>
                </a:lnTo>
                <a:lnTo>
                  <a:pt x="2128956" y="0"/>
                </a:lnTo>
                <a:lnTo>
                  <a:pt x="2129514" y="0"/>
                </a:lnTo>
                <a:lnTo>
                  <a:pt x="2136354" y="0"/>
                </a:lnTo>
                <a:lnTo>
                  <a:pt x="2136987" y="0"/>
                </a:lnTo>
                <a:lnTo>
                  <a:pt x="2138478" y="0"/>
                </a:lnTo>
                <a:lnTo>
                  <a:pt x="2151916" y="0"/>
                </a:lnTo>
                <a:lnTo>
                  <a:pt x="2152750" y="0"/>
                </a:lnTo>
                <a:lnTo>
                  <a:pt x="2153122" y="0"/>
                </a:lnTo>
                <a:lnTo>
                  <a:pt x="2154242" y="0"/>
                </a:lnTo>
                <a:lnTo>
                  <a:pt x="2156597" y="0"/>
                </a:lnTo>
                <a:lnTo>
                  <a:pt x="2159388" y="0"/>
                </a:lnTo>
                <a:lnTo>
                  <a:pt x="2160879" y="0"/>
                </a:lnTo>
                <a:lnTo>
                  <a:pt x="2161633" y="0"/>
                </a:lnTo>
                <a:lnTo>
                  <a:pt x="2167051" y="0"/>
                </a:lnTo>
                <a:lnTo>
                  <a:pt x="2178999" y="0"/>
                </a:lnTo>
                <a:lnTo>
                  <a:pt x="2182158" y="0"/>
                </a:lnTo>
                <a:lnTo>
                  <a:pt x="2182815" y="0"/>
                </a:lnTo>
                <a:lnTo>
                  <a:pt x="2188666" y="0"/>
                </a:lnTo>
                <a:lnTo>
                  <a:pt x="2189452" y="0"/>
                </a:lnTo>
                <a:lnTo>
                  <a:pt x="2191697" y="0"/>
                </a:lnTo>
                <a:lnTo>
                  <a:pt x="2195471" y="0"/>
                </a:lnTo>
                <a:lnTo>
                  <a:pt x="2201759" y="0"/>
                </a:lnTo>
                <a:lnTo>
                  <a:pt x="2203100" y="0"/>
                </a:lnTo>
                <a:lnTo>
                  <a:pt x="2204559" y="0"/>
                </a:lnTo>
                <a:lnTo>
                  <a:pt x="2204591" y="0"/>
                </a:lnTo>
                <a:lnTo>
                  <a:pt x="2212273" y="0"/>
                </a:lnTo>
                <a:lnTo>
                  <a:pt x="2225535" y="0"/>
                </a:lnTo>
                <a:lnTo>
                  <a:pt x="2231674" y="0"/>
                </a:lnTo>
                <a:lnTo>
                  <a:pt x="2232096" y="0"/>
                </a:lnTo>
                <a:lnTo>
                  <a:pt x="2232220" y="0"/>
                </a:lnTo>
                <a:lnTo>
                  <a:pt x="2233118" y="0"/>
                </a:lnTo>
                <a:lnTo>
                  <a:pt x="2233165" y="0"/>
                </a:lnTo>
                <a:lnTo>
                  <a:pt x="2256725" y="0"/>
                </a:lnTo>
                <a:lnTo>
                  <a:pt x="2257283" y="0"/>
                </a:lnTo>
                <a:lnTo>
                  <a:pt x="2262285" y="0"/>
                </a:lnTo>
                <a:lnTo>
                  <a:pt x="2284366" y="0"/>
                </a:lnTo>
                <a:lnTo>
                  <a:pt x="2289402" y="0"/>
                </a:lnTo>
                <a:lnTo>
                  <a:pt x="2292052" y="0"/>
                </a:lnTo>
                <a:lnTo>
                  <a:pt x="2299271" y="0"/>
                </a:lnTo>
                <a:lnTo>
                  <a:pt x="2308721" y="0"/>
                </a:lnTo>
                <a:lnTo>
                  <a:pt x="2309927" y="0"/>
                </a:lnTo>
                <a:lnTo>
                  <a:pt x="2316435" y="0"/>
                </a:lnTo>
                <a:lnTo>
                  <a:pt x="2316703" y="0"/>
                </a:lnTo>
                <a:lnTo>
                  <a:pt x="2319466" y="0"/>
                </a:lnTo>
                <a:lnTo>
                  <a:pt x="2322840" y="0"/>
                </a:lnTo>
                <a:lnTo>
                  <a:pt x="2329528" y="0"/>
                </a:lnTo>
                <a:lnTo>
                  <a:pt x="2330869" y="0"/>
                </a:lnTo>
                <a:lnTo>
                  <a:pt x="2332328" y="0"/>
                </a:lnTo>
                <a:lnTo>
                  <a:pt x="2332360" y="0"/>
                </a:lnTo>
                <a:lnTo>
                  <a:pt x="2335803" y="0"/>
                </a:lnTo>
                <a:lnTo>
                  <a:pt x="2343312" y="0"/>
                </a:lnTo>
                <a:lnTo>
                  <a:pt x="2344804" y="0"/>
                </a:lnTo>
                <a:lnTo>
                  <a:pt x="2346768" y="0"/>
                </a:lnTo>
                <a:lnTo>
                  <a:pt x="2347827" y="0"/>
                </a:lnTo>
                <a:lnTo>
                  <a:pt x="2352274" y="0"/>
                </a:lnTo>
                <a:lnTo>
                  <a:pt x="2359443" y="0"/>
                </a:lnTo>
                <a:lnTo>
                  <a:pt x="2359865" y="0"/>
                </a:lnTo>
                <a:lnTo>
                  <a:pt x="2359989" y="0"/>
                </a:lnTo>
                <a:lnTo>
                  <a:pt x="2360887" y="0"/>
                </a:lnTo>
                <a:lnTo>
                  <a:pt x="2360934" y="0"/>
                </a:lnTo>
                <a:lnTo>
                  <a:pt x="2371886" y="0"/>
                </a:lnTo>
                <a:lnTo>
                  <a:pt x="2373377" y="0"/>
                </a:lnTo>
                <a:lnTo>
                  <a:pt x="2377892" y="0"/>
                </a:lnTo>
                <a:cubicBezTo>
                  <a:pt x="2382339" y="0"/>
                  <a:pt x="2382339" y="0"/>
                  <a:pt x="2382339" y="0"/>
                </a:cubicBezTo>
                <a:lnTo>
                  <a:pt x="2390054" y="0"/>
                </a:lnTo>
                <a:lnTo>
                  <a:pt x="2419821" y="0"/>
                </a:lnTo>
                <a:lnTo>
                  <a:pt x="2427040" y="0"/>
                </a:lnTo>
                <a:lnTo>
                  <a:pt x="2436490" y="0"/>
                </a:lnTo>
                <a:lnTo>
                  <a:pt x="2444472" y="0"/>
                </a:lnTo>
                <a:lnTo>
                  <a:pt x="2448678" y="0"/>
                </a:lnTo>
                <a:lnTo>
                  <a:pt x="2450171" y="0"/>
                </a:lnTo>
                <a:lnTo>
                  <a:pt x="2450609" y="0"/>
                </a:lnTo>
                <a:lnTo>
                  <a:pt x="2463572" y="0"/>
                </a:lnTo>
                <a:lnTo>
                  <a:pt x="2471081" y="0"/>
                </a:lnTo>
                <a:lnTo>
                  <a:pt x="2472573" y="0"/>
                </a:lnTo>
                <a:lnTo>
                  <a:pt x="2474537" y="0"/>
                </a:lnTo>
                <a:lnTo>
                  <a:pt x="2475596" y="0"/>
                </a:lnTo>
                <a:lnTo>
                  <a:pt x="2477252" y="0"/>
                </a:lnTo>
                <a:lnTo>
                  <a:pt x="2478712" y="0"/>
                </a:lnTo>
                <a:lnTo>
                  <a:pt x="2478743" y="0"/>
                </a:lnTo>
                <a:lnTo>
                  <a:pt x="2480043" y="0"/>
                </a:lnTo>
                <a:lnTo>
                  <a:pt x="2499655" y="0"/>
                </a:lnTo>
                <a:lnTo>
                  <a:pt x="2501146" y="0"/>
                </a:lnTo>
                <a:lnTo>
                  <a:pt x="2505661" y="0"/>
                </a:lnTo>
                <a:lnTo>
                  <a:pt x="2508776" y="0"/>
                </a:lnTo>
                <a:lnTo>
                  <a:pt x="2510108" y="0"/>
                </a:lnTo>
                <a:lnTo>
                  <a:pt x="2524178" y="0"/>
                </a:lnTo>
                <a:lnTo>
                  <a:pt x="2525248" y="0"/>
                </a:lnTo>
                <a:lnTo>
                  <a:pt x="2525669" y="0"/>
                </a:lnTo>
                <a:lnTo>
                  <a:pt x="2552329" y="0"/>
                </a:lnTo>
                <a:lnTo>
                  <a:pt x="2552751" y="0"/>
                </a:lnTo>
                <a:lnTo>
                  <a:pt x="2554242" y="0"/>
                </a:lnTo>
                <a:lnTo>
                  <a:pt x="2574787" y="0"/>
                </a:lnTo>
                <a:lnTo>
                  <a:pt x="2576279" y="0"/>
                </a:lnTo>
                <a:lnTo>
                  <a:pt x="2576447" y="0"/>
                </a:lnTo>
                <a:lnTo>
                  <a:pt x="2577940" y="0"/>
                </a:lnTo>
                <a:lnTo>
                  <a:pt x="2603360" y="0"/>
                </a:lnTo>
                <a:lnTo>
                  <a:pt x="2604852" y="0"/>
                </a:lnTo>
                <a:lnTo>
                  <a:pt x="2605021" y="0"/>
                </a:lnTo>
                <a:lnTo>
                  <a:pt x="2605484" y="0"/>
                </a:lnTo>
                <a:lnTo>
                  <a:pt x="2606481" y="0"/>
                </a:lnTo>
                <a:lnTo>
                  <a:pt x="2606512" y="0"/>
                </a:lnTo>
                <a:lnTo>
                  <a:pt x="2606976" y="0"/>
                </a:lnTo>
                <a:lnTo>
                  <a:pt x="2618923" y="0"/>
                </a:lnTo>
                <a:lnTo>
                  <a:pt x="2621248" y="0"/>
                </a:lnTo>
                <a:lnTo>
                  <a:pt x="2622740" y="0"/>
                </a:lnTo>
                <a:lnTo>
                  <a:pt x="2627885" y="0"/>
                </a:lnTo>
                <a:lnTo>
                  <a:pt x="2629377" y="0"/>
                </a:lnTo>
                <a:lnTo>
                  <a:pt x="2634058" y="0"/>
                </a:lnTo>
                <a:lnTo>
                  <a:pt x="2635549" y="0"/>
                </a:lnTo>
                <a:lnTo>
                  <a:pt x="2636545" y="0"/>
                </a:lnTo>
                <a:lnTo>
                  <a:pt x="2648987" y="0"/>
                </a:lnTo>
                <a:lnTo>
                  <a:pt x="2649821" y="0"/>
                </a:lnTo>
                <a:lnTo>
                  <a:pt x="2651313" y="0"/>
                </a:lnTo>
                <a:lnTo>
                  <a:pt x="2651947" y="0"/>
                </a:lnTo>
                <a:lnTo>
                  <a:pt x="2653017" y="0"/>
                </a:lnTo>
                <a:lnTo>
                  <a:pt x="2653438" y="0"/>
                </a:lnTo>
                <a:lnTo>
                  <a:pt x="2656459" y="0"/>
                </a:lnTo>
                <a:lnTo>
                  <a:pt x="2657950" y="0"/>
                </a:lnTo>
                <a:lnTo>
                  <a:pt x="2665460" y="0"/>
                </a:lnTo>
                <a:lnTo>
                  <a:pt x="2680098" y="0"/>
                </a:lnTo>
                <a:lnTo>
                  <a:pt x="2680520" y="0"/>
                </a:lnTo>
                <a:lnTo>
                  <a:pt x="2682011" y="0"/>
                </a:lnTo>
                <a:lnTo>
                  <a:pt x="2692542" y="0"/>
                </a:lnTo>
                <a:lnTo>
                  <a:pt x="2702556" y="0"/>
                </a:lnTo>
                <a:lnTo>
                  <a:pt x="2704048" y="0"/>
                </a:lnTo>
                <a:lnTo>
                  <a:pt x="2724289" y="0"/>
                </a:lnTo>
                <a:lnTo>
                  <a:pt x="2731129" y="0"/>
                </a:lnTo>
                <a:lnTo>
                  <a:pt x="2732621" y="0"/>
                </a:lnTo>
                <a:lnTo>
                  <a:pt x="2733253" y="0"/>
                </a:lnTo>
                <a:lnTo>
                  <a:pt x="2734745" y="0"/>
                </a:lnTo>
                <a:lnTo>
                  <a:pt x="2746692" y="0"/>
                </a:lnTo>
                <a:lnTo>
                  <a:pt x="2749017" y="0"/>
                </a:lnTo>
                <a:lnTo>
                  <a:pt x="2750509" y="0"/>
                </a:lnTo>
                <a:lnTo>
                  <a:pt x="2754354" y="0"/>
                </a:lnTo>
                <a:lnTo>
                  <a:pt x="2755654" y="0"/>
                </a:lnTo>
                <a:lnTo>
                  <a:pt x="2757146" y="0"/>
                </a:lnTo>
                <a:lnTo>
                  <a:pt x="2761827" y="0"/>
                </a:lnTo>
                <a:lnTo>
                  <a:pt x="2763318" y="0"/>
                </a:lnTo>
                <a:lnTo>
                  <a:pt x="2776756" y="0"/>
                </a:lnTo>
                <a:lnTo>
                  <a:pt x="2777590" y="0"/>
                </a:lnTo>
                <a:lnTo>
                  <a:pt x="2779082" y="0"/>
                </a:lnTo>
                <a:lnTo>
                  <a:pt x="2783442" y="0"/>
                </a:lnTo>
                <a:lnTo>
                  <a:pt x="2784228" y="0"/>
                </a:lnTo>
                <a:lnTo>
                  <a:pt x="2785719" y="0"/>
                </a:lnTo>
                <a:lnTo>
                  <a:pt x="2786473" y="0"/>
                </a:lnTo>
                <a:lnTo>
                  <a:pt x="2793229" y="0"/>
                </a:lnTo>
                <a:lnTo>
                  <a:pt x="2799367" y="0"/>
                </a:lnTo>
                <a:lnTo>
                  <a:pt x="2813506" y="0"/>
                </a:lnTo>
                <a:lnTo>
                  <a:pt x="2820311" y="0"/>
                </a:lnTo>
                <a:lnTo>
                  <a:pt x="2827893" y="0"/>
                </a:lnTo>
                <a:lnTo>
                  <a:pt x="2827940" y="0"/>
                </a:lnTo>
                <a:lnTo>
                  <a:pt x="2829431" y="0"/>
                </a:lnTo>
                <a:lnTo>
                  <a:pt x="2829978" y="0"/>
                </a:lnTo>
                <a:lnTo>
                  <a:pt x="2852058" y="0"/>
                </a:lnTo>
                <a:lnTo>
                  <a:pt x="2857060" y="0"/>
                </a:lnTo>
                <a:lnTo>
                  <a:pt x="2857958" y="0"/>
                </a:lnTo>
                <a:lnTo>
                  <a:pt x="2871601" y="0"/>
                </a:lnTo>
                <a:lnTo>
                  <a:pt x="2882123" y="0"/>
                </a:lnTo>
                <a:lnTo>
                  <a:pt x="2894046" y="0"/>
                </a:lnTo>
                <a:lnTo>
                  <a:pt x="2903496" y="0"/>
                </a:lnTo>
                <a:lnTo>
                  <a:pt x="2911211" y="0"/>
                </a:lnTo>
                <a:lnTo>
                  <a:pt x="2914242" y="0"/>
                </a:lnTo>
                <a:lnTo>
                  <a:pt x="2914461" y="0"/>
                </a:lnTo>
                <a:lnTo>
                  <a:pt x="2924111" y="0"/>
                </a:lnTo>
                <a:lnTo>
                  <a:pt x="2927136" y="0"/>
                </a:lnTo>
                <a:lnTo>
                  <a:pt x="2933561" y="0"/>
                </a:lnTo>
                <a:lnTo>
                  <a:pt x="2939580" y="0"/>
                </a:lnTo>
                <a:lnTo>
                  <a:pt x="2941275" y="0"/>
                </a:lnTo>
                <a:lnTo>
                  <a:pt x="2941543" y="0"/>
                </a:lnTo>
                <a:lnTo>
                  <a:pt x="2945586" y="0"/>
                </a:lnTo>
                <a:lnTo>
                  <a:pt x="2950032" y="0"/>
                </a:lnTo>
                <a:lnTo>
                  <a:pt x="2955662" y="0"/>
                </a:lnTo>
                <a:lnTo>
                  <a:pt x="2955709" y="0"/>
                </a:lnTo>
                <a:lnTo>
                  <a:pt x="2957200" y="0"/>
                </a:lnTo>
                <a:lnTo>
                  <a:pt x="2957747" y="0"/>
                </a:lnTo>
                <a:lnTo>
                  <a:pt x="2968152" y="0"/>
                </a:lnTo>
                <a:lnTo>
                  <a:pt x="2969644" y="0"/>
                </a:lnTo>
                <a:lnTo>
                  <a:pt x="2972667" y="0"/>
                </a:lnTo>
                <a:lnTo>
                  <a:pt x="2977114" y="0"/>
                </a:lnTo>
                <a:lnTo>
                  <a:pt x="2984829" y="0"/>
                </a:lnTo>
                <a:lnTo>
                  <a:pt x="2985727" y="0"/>
                </a:lnTo>
                <a:lnTo>
                  <a:pt x="2999370" y="0"/>
                </a:lnTo>
                <a:lnTo>
                  <a:pt x="3021815" y="0"/>
                </a:lnTo>
                <a:lnTo>
                  <a:pt x="3031265" y="0"/>
                </a:lnTo>
                <a:lnTo>
                  <a:pt x="3042230" y="0"/>
                </a:lnTo>
                <a:lnTo>
                  <a:pt x="3044946" y="0"/>
                </a:lnTo>
                <a:lnTo>
                  <a:pt x="3051880" y="0"/>
                </a:lnTo>
                <a:lnTo>
                  <a:pt x="3061330" y="0"/>
                </a:lnTo>
                <a:lnTo>
                  <a:pt x="3067349" y="0"/>
                </a:lnTo>
                <a:lnTo>
                  <a:pt x="3069312" y="0"/>
                </a:lnTo>
                <a:lnTo>
                  <a:pt x="3073355" y="0"/>
                </a:lnTo>
                <a:lnTo>
                  <a:pt x="3073518" y="0"/>
                </a:lnTo>
                <a:lnTo>
                  <a:pt x="3075011" y="0"/>
                </a:lnTo>
                <a:lnTo>
                  <a:pt x="3077801" y="0"/>
                </a:lnTo>
                <a:lnTo>
                  <a:pt x="3095921" y="0"/>
                </a:lnTo>
                <a:lnTo>
                  <a:pt x="3097413" y="0"/>
                </a:lnTo>
                <a:lnTo>
                  <a:pt x="3100436" y="0"/>
                </a:lnTo>
                <a:lnTo>
                  <a:pt x="3103552" y="0"/>
                </a:lnTo>
                <a:lnTo>
                  <a:pt x="3104883" y="0"/>
                </a:lnTo>
                <a:lnTo>
                  <a:pt x="3120023" y="0"/>
                </a:lnTo>
                <a:lnTo>
                  <a:pt x="3120445" y="0"/>
                </a:lnTo>
                <a:lnTo>
                  <a:pt x="3149018" y="0"/>
                </a:lnTo>
                <a:lnTo>
                  <a:pt x="3150088" y="0"/>
                </a:lnTo>
                <a:lnTo>
                  <a:pt x="3150509" y="0"/>
                </a:lnTo>
                <a:lnTo>
                  <a:pt x="3171054" y="0"/>
                </a:lnTo>
                <a:lnTo>
                  <a:pt x="3172715" y="0"/>
                </a:lnTo>
                <a:lnTo>
                  <a:pt x="3199627" y="0"/>
                </a:lnTo>
                <a:lnTo>
                  <a:pt x="3201119" y="0"/>
                </a:lnTo>
                <a:lnTo>
                  <a:pt x="3201287" y="0"/>
                </a:lnTo>
                <a:lnTo>
                  <a:pt x="3201751" y="0"/>
                </a:lnTo>
                <a:lnTo>
                  <a:pt x="3202780" y="0"/>
                </a:lnTo>
                <a:lnTo>
                  <a:pt x="3217515" y="0"/>
                </a:lnTo>
                <a:lnTo>
                  <a:pt x="3224152" y="0"/>
                </a:lnTo>
                <a:lnTo>
                  <a:pt x="3230324" y="0"/>
                </a:lnTo>
                <a:lnTo>
                  <a:pt x="3231321" y="0"/>
                </a:lnTo>
                <a:lnTo>
                  <a:pt x="3231816" y="0"/>
                </a:lnTo>
                <a:lnTo>
                  <a:pt x="3243763" y="0"/>
                </a:lnTo>
                <a:lnTo>
                  <a:pt x="3246088" y="0"/>
                </a:lnTo>
                <a:lnTo>
                  <a:pt x="3247580" y="0"/>
                </a:lnTo>
                <a:lnTo>
                  <a:pt x="3247792" y="0"/>
                </a:lnTo>
                <a:lnTo>
                  <a:pt x="3248214" y="0"/>
                </a:lnTo>
                <a:lnTo>
                  <a:pt x="3252725" y="0"/>
                </a:lnTo>
                <a:lnTo>
                  <a:pt x="3254217" y="0"/>
                </a:lnTo>
                <a:lnTo>
                  <a:pt x="3260235" y="0"/>
                </a:lnTo>
                <a:lnTo>
                  <a:pt x="3276787" y="0"/>
                </a:lnTo>
                <a:lnTo>
                  <a:pt x="3277857" y="0"/>
                </a:lnTo>
                <a:lnTo>
                  <a:pt x="3278278" y="0"/>
                </a:lnTo>
                <a:lnTo>
                  <a:pt x="3290300" y="0"/>
                </a:lnTo>
                <a:lnTo>
                  <a:pt x="3298823" y="0"/>
                </a:lnTo>
                <a:lnTo>
                  <a:pt x="3327396" y="0"/>
                </a:lnTo>
                <a:lnTo>
                  <a:pt x="3328888" y="0"/>
                </a:lnTo>
                <a:lnTo>
                  <a:pt x="3329520" y="0"/>
                </a:lnTo>
                <a:lnTo>
                  <a:pt x="3345284" y="0"/>
                </a:lnTo>
                <a:lnTo>
                  <a:pt x="3349129" y="0"/>
                </a:lnTo>
                <a:lnTo>
                  <a:pt x="3351921" y="0"/>
                </a:lnTo>
                <a:lnTo>
                  <a:pt x="3358093" y="0"/>
                </a:lnTo>
                <a:lnTo>
                  <a:pt x="3359585" y="0"/>
                </a:lnTo>
                <a:lnTo>
                  <a:pt x="3371532" y="0"/>
                </a:lnTo>
                <a:lnTo>
                  <a:pt x="3373857" y="0"/>
                </a:lnTo>
                <a:lnTo>
                  <a:pt x="3375349" y="0"/>
                </a:lnTo>
                <a:lnTo>
                  <a:pt x="3380494" y="0"/>
                </a:lnTo>
                <a:lnTo>
                  <a:pt x="3381986" y="0"/>
                </a:lnTo>
                <a:lnTo>
                  <a:pt x="3388004" y="0"/>
                </a:lnTo>
                <a:lnTo>
                  <a:pt x="3408282" y="0"/>
                </a:lnTo>
                <a:lnTo>
                  <a:pt x="3418069" y="0"/>
                </a:lnTo>
                <a:lnTo>
                  <a:pt x="3424207" y="0"/>
                </a:lnTo>
                <a:lnTo>
                  <a:pt x="3424753" y="0"/>
                </a:lnTo>
                <a:lnTo>
                  <a:pt x="3452733" y="0"/>
                </a:lnTo>
                <a:lnTo>
                  <a:pt x="3454818" y="0"/>
                </a:lnTo>
                <a:lnTo>
                  <a:pt x="3476898" y="0"/>
                </a:lnTo>
                <a:lnTo>
                  <a:pt x="3496441" y="0"/>
                </a:lnTo>
                <a:lnTo>
                  <a:pt x="3509236" y="0"/>
                </a:lnTo>
                <a:lnTo>
                  <a:pt x="3518886" y="0"/>
                </a:lnTo>
                <a:lnTo>
                  <a:pt x="3528336" y="0"/>
                </a:lnTo>
                <a:lnTo>
                  <a:pt x="3536051" y="0"/>
                </a:lnTo>
                <a:lnTo>
                  <a:pt x="3539301" y="0"/>
                </a:lnTo>
                <a:lnTo>
                  <a:pt x="3540361" y="0"/>
                </a:lnTo>
                <a:lnTo>
                  <a:pt x="3544807" y="0"/>
                </a:lnTo>
                <a:lnTo>
                  <a:pt x="3551976" y="0"/>
                </a:lnTo>
                <a:lnTo>
                  <a:pt x="3552522" y="0"/>
                </a:lnTo>
                <a:lnTo>
                  <a:pt x="3564420" y="0"/>
                </a:lnTo>
                <a:lnTo>
                  <a:pt x="3570426" y="0"/>
                </a:lnTo>
                <a:cubicBezTo>
                  <a:pt x="3574872" y="0"/>
                  <a:pt x="3574872" y="0"/>
                  <a:pt x="3574872" y="0"/>
                </a:cubicBezTo>
                <a:lnTo>
                  <a:pt x="3580502" y="0"/>
                </a:lnTo>
                <a:lnTo>
                  <a:pt x="3582587" y="0"/>
                </a:lnTo>
                <a:lnTo>
                  <a:pt x="3624210" y="0"/>
                </a:lnTo>
                <a:lnTo>
                  <a:pt x="3637005" y="0"/>
                </a:lnTo>
                <a:lnTo>
                  <a:pt x="3646655" y="0"/>
                </a:lnTo>
                <a:lnTo>
                  <a:pt x="3656105" y="0"/>
                </a:lnTo>
                <a:lnTo>
                  <a:pt x="3667070" y="0"/>
                </a:lnTo>
                <a:lnTo>
                  <a:pt x="3668130" y="0"/>
                </a:lnTo>
                <a:lnTo>
                  <a:pt x="3669786" y="0"/>
                </a:lnTo>
                <a:lnTo>
                  <a:pt x="3672576" y="0"/>
                </a:lnTo>
                <a:lnTo>
                  <a:pt x="3692189" y="0"/>
                </a:lnTo>
                <a:lnTo>
                  <a:pt x="3698195" y="0"/>
                </a:lnTo>
                <a:lnTo>
                  <a:pt x="3702641" y="0"/>
                </a:lnTo>
                <a:lnTo>
                  <a:pt x="3744863" y="0"/>
                </a:lnTo>
                <a:lnTo>
                  <a:pt x="3745285" y="0"/>
                </a:lnTo>
                <a:lnTo>
                  <a:pt x="3795894" y="0"/>
                </a:lnTo>
                <a:lnTo>
                  <a:pt x="3797555" y="0"/>
                </a:lnTo>
                <a:lnTo>
                  <a:pt x="3826591" y="0"/>
                </a:lnTo>
                <a:lnTo>
                  <a:pt x="3842355" y="0"/>
                </a:lnTo>
                <a:lnTo>
                  <a:pt x="3848992" y="0"/>
                </a:lnTo>
                <a:lnTo>
                  <a:pt x="3872632" y="0"/>
                </a:lnTo>
                <a:lnTo>
                  <a:pt x="3873054" y="0"/>
                </a:lnTo>
                <a:lnTo>
                  <a:pt x="3885075" y="0"/>
                </a:lnTo>
                <a:lnTo>
                  <a:pt x="3923663" y="0"/>
                </a:lnTo>
                <a:lnTo>
                  <a:pt x="3954360" y="0"/>
                </a:lnTo>
                <a:lnTo>
                  <a:pt x="3970124" y="0"/>
                </a:lnTo>
                <a:lnTo>
                  <a:pt x="3976761" y="0"/>
                </a:lnTo>
                <a:lnTo>
                  <a:pt x="4012844" y="0"/>
                </a:lnTo>
                <a:lnTo>
                  <a:pt x="4049593" y="0"/>
                </a:lnTo>
                <a:cubicBezTo>
                  <a:pt x="4169647" y="0"/>
                  <a:pt x="4169647" y="0"/>
                  <a:pt x="4169647" y="0"/>
                </a:cubicBezTo>
                <a:lnTo>
                  <a:pt x="4177362" y="0"/>
                </a:lnTo>
                <a:cubicBezTo>
                  <a:pt x="4297416" y="0"/>
                  <a:pt x="4297416" y="0"/>
                  <a:pt x="4297416" y="0"/>
                </a:cubicBezTo>
                <a:cubicBezTo>
                  <a:pt x="4327758" y="0"/>
                  <a:pt x="4364168" y="21251"/>
                  <a:pt x="4379339" y="47054"/>
                </a:cubicBezTo>
                <a:cubicBezTo>
                  <a:pt x="4591731" y="415146"/>
                  <a:pt x="4591731" y="415146"/>
                  <a:pt x="4591731" y="415146"/>
                </a:cubicBezTo>
                <a:cubicBezTo>
                  <a:pt x="4606902" y="440951"/>
                  <a:pt x="4606902" y="483452"/>
                  <a:pt x="4591731" y="509257"/>
                </a:cubicBezTo>
                <a:cubicBezTo>
                  <a:pt x="4379339" y="877348"/>
                  <a:pt x="4379339" y="877348"/>
                  <a:pt x="4379339" y="877348"/>
                </a:cubicBezTo>
                <a:cubicBezTo>
                  <a:pt x="4364168" y="903151"/>
                  <a:pt x="4327758" y="924402"/>
                  <a:pt x="4297416" y="924402"/>
                </a:cubicBezTo>
                <a:lnTo>
                  <a:pt x="4169647" y="924402"/>
                </a:lnTo>
                <a:lnTo>
                  <a:pt x="3976761" y="924402"/>
                </a:lnTo>
                <a:lnTo>
                  <a:pt x="3872632" y="924402"/>
                </a:lnTo>
                <a:lnTo>
                  <a:pt x="3848992" y="924402"/>
                </a:lnTo>
                <a:lnTo>
                  <a:pt x="3744863" y="924402"/>
                </a:lnTo>
                <a:lnTo>
                  <a:pt x="3702641" y="924402"/>
                </a:lnTo>
                <a:lnTo>
                  <a:pt x="3672576" y="924402"/>
                </a:lnTo>
                <a:lnTo>
                  <a:pt x="3656105" y="924402"/>
                </a:lnTo>
                <a:lnTo>
                  <a:pt x="3574872" y="924402"/>
                </a:lnTo>
                <a:lnTo>
                  <a:pt x="3551976" y="924402"/>
                </a:lnTo>
                <a:lnTo>
                  <a:pt x="3544807" y="924402"/>
                </a:lnTo>
                <a:lnTo>
                  <a:pt x="3528336" y="924402"/>
                </a:lnTo>
                <a:lnTo>
                  <a:pt x="3424207" y="924402"/>
                </a:lnTo>
                <a:lnTo>
                  <a:pt x="3381986" y="924402"/>
                </a:lnTo>
                <a:lnTo>
                  <a:pt x="3380494" y="924402"/>
                </a:lnTo>
                <a:lnTo>
                  <a:pt x="3351921" y="924402"/>
                </a:lnTo>
                <a:lnTo>
                  <a:pt x="3277857" y="924402"/>
                </a:lnTo>
                <a:lnTo>
                  <a:pt x="3254217" y="924402"/>
                </a:lnTo>
                <a:lnTo>
                  <a:pt x="3252725" y="924402"/>
                </a:lnTo>
                <a:lnTo>
                  <a:pt x="3247792" y="924402"/>
                </a:lnTo>
                <a:lnTo>
                  <a:pt x="3231321" y="924402"/>
                </a:lnTo>
                <a:lnTo>
                  <a:pt x="3224152" y="924402"/>
                </a:lnTo>
                <a:lnTo>
                  <a:pt x="3150088" y="924402"/>
                </a:lnTo>
                <a:lnTo>
                  <a:pt x="3120023" y="924402"/>
                </a:lnTo>
                <a:lnTo>
                  <a:pt x="3104883" y="924402"/>
                </a:lnTo>
                <a:lnTo>
                  <a:pt x="3103552" y="924402"/>
                </a:lnTo>
                <a:lnTo>
                  <a:pt x="3077801" y="924402"/>
                </a:lnTo>
                <a:lnTo>
                  <a:pt x="3061330" y="924402"/>
                </a:lnTo>
                <a:lnTo>
                  <a:pt x="3031265" y="924402"/>
                </a:lnTo>
                <a:lnTo>
                  <a:pt x="2977114" y="924402"/>
                </a:lnTo>
                <a:lnTo>
                  <a:pt x="2957200" y="924402"/>
                </a:lnTo>
                <a:lnTo>
                  <a:pt x="2955709" y="924402"/>
                </a:lnTo>
                <a:lnTo>
                  <a:pt x="2950032" y="924402"/>
                </a:lnTo>
                <a:lnTo>
                  <a:pt x="2933561" y="924402"/>
                </a:lnTo>
                <a:lnTo>
                  <a:pt x="2927136" y="924402"/>
                </a:lnTo>
                <a:lnTo>
                  <a:pt x="2903496" y="924402"/>
                </a:lnTo>
                <a:lnTo>
                  <a:pt x="2829431" y="924402"/>
                </a:lnTo>
                <a:lnTo>
                  <a:pt x="2827940" y="924402"/>
                </a:lnTo>
                <a:lnTo>
                  <a:pt x="2799367" y="924402"/>
                </a:lnTo>
                <a:lnTo>
                  <a:pt x="2785719" y="924402"/>
                </a:lnTo>
                <a:lnTo>
                  <a:pt x="2784228" y="924402"/>
                </a:lnTo>
                <a:lnTo>
                  <a:pt x="2757146" y="924402"/>
                </a:lnTo>
                <a:lnTo>
                  <a:pt x="2755654" y="924402"/>
                </a:lnTo>
                <a:lnTo>
                  <a:pt x="2680098" y="924402"/>
                </a:lnTo>
                <a:lnTo>
                  <a:pt x="2657950" y="924402"/>
                </a:lnTo>
                <a:lnTo>
                  <a:pt x="2656459" y="924402"/>
                </a:lnTo>
                <a:lnTo>
                  <a:pt x="2653017" y="924402"/>
                </a:lnTo>
                <a:lnTo>
                  <a:pt x="2636545" y="924402"/>
                </a:lnTo>
                <a:lnTo>
                  <a:pt x="2629377" y="924402"/>
                </a:lnTo>
                <a:lnTo>
                  <a:pt x="2627885" y="924402"/>
                </a:lnTo>
                <a:lnTo>
                  <a:pt x="2606481" y="924402"/>
                </a:lnTo>
                <a:lnTo>
                  <a:pt x="2552329" y="924402"/>
                </a:lnTo>
                <a:lnTo>
                  <a:pt x="2525248" y="924402"/>
                </a:lnTo>
                <a:lnTo>
                  <a:pt x="2510108" y="924402"/>
                </a:lnTo>
                <a:lnTo>
                  <a:pt x="2508776" y="924402"/>
                </a:lnTo>
                <a:lnTo>
                  <a:pt x="2480043" y="924402"/>
                </a:lnTo>
                <a:lnTo>
                  <a:pt x="2478712" y="924402"/>
                </a:lnTo>
                <a:lnTo>
                  <a:pt x="2463572" y="924402"/>
                </a:lnTo>
                <a:lnTo>
                  <a:pt x="2436490" y="924402"/>
                </a:lnTo>
                <a:lnTo>
                  <a:pt x="2382339" y="924402"/>
                </a:lnTo>
                <a:lnTo>
                  <a:pt x="2360934" y="924402"/>
                </a:lnTo>
                <a:lnTo>
                  <a:pt x="2359443" y="924402"/>
                </a:lnTo>
                <a:lnTo>
                  <a:pt x="2352274" y="924402"/>
                </a:lnTo>
                <a:lnTo>
                  <a:pt x="2335803" y="924402"/>
                </a:lnTo>
                <a:lnTo>
                  <a:pt x="2332360" y="924402"/>
                </a:lnTo>
                <a:lnTo>
                  <a:pt x="2332328" y="924402"/>
                </a:lnTo>
                <a:lnTo>
                  <a:pt x="2330869" y="924402"/>
                </a:lnTo>
                <a:lnTo>
                  <a:pt x="2308721" y="924402"/>
                </a:lnTo>
                <a:lnTo>
                  <a:pt x="2233165" y="924402"/>
                </a:lnTo>
                <a:lnTo>
                  <a:pt x="2231674" y="924402"/>
                </a:lnTo>
                <a:lnTo>
                  <a:pt x="2204591" y="924402"/>
                </a:lnTo>
                <a:lnTo>
                  <a:pt x="2204559" y="924402"/>
                </a:lnTo>
                <a:lnTo>
                  <a:pt x="2203100" y="924402"/>
                </a:lnTo>
                <a:lnTo>
                  <a:pt x="2189452" y="924402"/>
                </a:lnTo>
                <a:lnTo>
                  <a:pt x="2160879" y="924402"/>
                </a:lnTo>
                <a:lnTo>
                  <a:pt x="2159388" y="924402"/>
                </a:lnTo>
                <a:lnTo>
                  <a:pt x="2085323" y="924402"/>
                </a:lnTo>
                <a:lnTo>
                  <a:pt x="2077294" y="924402"/>
                </a:lnTo>
                <a:lnTo>
                  <a:pt x="2061683" y="924402"/>
                </a:lnTo>
                <a:lnTo>
                  <a:pt x="2055258" y="924402"/>
                </a:lnTo>
                <a:lnTo>
                  <a:pt x="2038787" y="924402"/>
                </a:lnTo>
                <a:lnTo>
                  <a:pt x="2033110" y="924402"/>
                </a:lnTo>
                <a:lnTo>
                  <a:pt x="2031619" y="924402"/>
                </a:lnTo>
                <a:lnTo>
                  <a:pt x="2011705" y="924402"/>
                </a:lnTo>
                <a:lnTo>
                  <a:pt x="1957554" y="924402"/>
                </a:lnTo>
                <a:lnTo>
                  <a:pt x="1949525" y="924402"/>
                </a:lnTo>
                <a:lnTo>
                  <a:pt x="1927489" y="924402"/>
                </a:lnTo>
                <a:lnTo>
                  <a:pt x="1911018" y="924402"/>
                </a:lnTo>
                <a:lnTo>
                  <a:pt x="1907543" y="924402"/>
                </a:lnTo>
                <a:lnTo>
                  <a:pt x="1885268" y="924402"/>
                </a:lnTo>
                <a:lnTo>
                  <a:pt x="1883936" y="924402"/>
                </a:lnTo>
                <a:lnTo>
                  <a:pt x="1868796" y="924402"/>
                </a:lnTo>
                <a:lnTo>
                  <a:pt x="1838732" y="924402"/>
                </a:lnTo>
                <a:lnTo>
                  <a:pt x="1779774" y="924402"/>
                </a:lnTo>
                <a:lnTo>
                  <a:pt x="1764668" y="924402"/>
                </a:lnTo>
                <a:lnTo>
                  <a:pt x="1757499" y="924402"/>
                </a:lnTo>
                <a:lnTo>
                  <a:pt x="1741027" y="924402"/>
                </a:lnTo>
                <a:lnTo>
                  <a:pt x="1737552" y="924402"/>
                </a:lnTo>
                <a:lnTo>
                  <a:pt x="1736094" y="924402"/>
                </a:lnTo>
                <a:lnTo>
                  <a:pt x="1734603" y="924402"/>
                </a:lnTo>
                <a:lnTo>
                  <a:pt x="1710963" y="924402"/>
                </a:lnTo>
                <a:lnTo>
                  <a:pt x="1707488" y="924402"/>
                </a:lnTo>
                <a:lnTo>
                  <a:pt x="1652509" y="924402"/>
                </a:lnTo>
                <a:lnTo>
                  <a:pt x="1636899" y="924402"/>
                </a:lnTo>
                <a:lnTo>
                  <a:pt x="1609783" y="924402"/>
                </a:lnTo>
                <a:lnTo>
                  <a:pt x="1608325" y="924402"/>
                </a:lnTo>
                <a:lnTo>
                  <a:pt x="1606834" y="924402"/>
                </a:lnTo>
                <a:lnTo>
                  <a:pt x="1579719" y="924402"/>
                </a:lnTo>
                <a:lnTo>
                  <a:pt x="1564612" y="924402"/>
                </a:lnTo>
                <a:lnTo>
                  <a:pt x="1524740" y="924402"/>
                </a:lnTo>
                <a:lnTo>
                  <a:pt x="1482518" y="924402"/>
                </a:lnTo>
                <a:lnTo>
                  <a:pt x="1460483" y="924402"/>
                </a:lnTo>
                <a:lnTo>
                  <a:pt x="1452454" y="924402"/>
                </a:lnTo>
                <a:lnTo>
                  <a:pt x="1444011" y="924402"/>
                </a:lnTo>
                <a:lnTo>
                  <a:pt x="1436843" y="924402"/>
                </a:lnTo>
                <a:lnTo>
                  <a:pt x="1413947" y="924402"/>
                </a:lnTo>
                <a:lnTo>
                  <a:pt x="1354749" y="924402"/>
                </a:lnTo>
                <a:lnTo>
                  <a:pt x="1332714" y="924402"/>
                </a:lnTo>
                <a:lnTo>
                  <a:pt x="1324685" y="924402"/>
                </a:lnTo>
                <a:lnTo>
                  <a:pt x="1316242" y="924402"/>
                </a:lnTo>
                <a:lnTo>
                  <a:pt x="1312767" y="924402"/>
                </a:lnTo>
                <a:lnTo>
                  <a:pt x="1286178" y="924402"/>
                </a:lnTo>
                <a:lnTo>
                  <a:pt x="1282703" y="924402"/>
                </a:lnTo>
                <a:lnTo>
                  <a:pt x="1243956" y="924402"/>
                </a:lnTo>
                <a:lnTo>
                  <a:pt x="1184998" y="924402"/>
                </a:lnTo>
                <a:lnTo>
                  <a:pt x="1154934" y="924402"/>
                </a:lnTo>
                <a:lnTo>
                  <a:pt x="1139828" y="924402"/>
                </a:lnTo>
                <a:lnTo>
                  <a:pt x="1116187" y="924402"/>
                </a:lnTo>
                <a:lnTo>
                  <a:pt x="1112712" y="924402"/>
                </a:lnTo>
                <a:lnTo>
                  <a:pt x="1057734" y="924402"/>
                </a:lnTo>
                <a:lnTo>
                  <a:pt x="1027669" y="924402"/>
                </a:lnTo>
                <a:lnTo>
                  <a:pt x="1012059" y="924402"/>
                </a:lnTo>
                <a:lnTo>
                  <a:pt x="984943" y="924402"/>
                </a:lnTo>
                <a:lnTo>
                  <a:pt x="929965" y="924402"/>
                </a:lnTo>
                <a:lnTo>
                  <a:pt x="899900" y="924402"/>
                </a:lnTo>
                <a:lnTo>
                  <a:pt x="857678" y="924402"/>
                </a:lnTo>
                <a:lnTo>
                  <a:pt x="819171" y="924402"/>
                </a:lnTo>
                <a:lnTo>
                  <a:pt x="729909" y="924402"/>
                </a:lnTo>
                <a:lnTo>
                  <a:pt x="691402" y="924402"/>
                </a:lnTo>
                <a:lnTo>
                  <a:pt x="687927" y="924402"/>
                </a:lnTo>
                <a:lnTo>
                  <a:pt x="560158" y="924402"/>
                </a:lnTo>
                <a:lnTo>
                  <a:pt x="432894" y="924402"/>
                </a:lnTo>
                <a:lnTo>
                  <a:pt x="305125" y="924402"/>
                </a:lnTo>
                <a:cubicBezTo>
                  <a:pt x="275541" y="924402"/>
                  <a:pt x="238373" y="903151"/>
                  <a:pt x="223202" y="877348"/>
                </a:cubicBezTo>
                <a:cubicBezTo>
                  <a:pt x="10809" y="509257"/>
                  <a:pt x="10809" y="509257"/>
                  <a:pt x="10809" y="509257"/>
                </a:cubicBezTo>
                <a:cubicBezTo>
                  <a:pt x="-3603" y="483452"/>
                  <a:pt x="-3603" y="440951"/>
                  <a:pt x="10809" y="415146"/>
                </a:cubicBezTo>
                <a:cubicBezTo>
                  <a:pt x="223202" y="47054"/>
                  <a:pt x="223202" y="47054"/>
                  <a:pt x="223202" y="47054"/>
                </a:cubicBezTo>
                <a:cubicBezTo>
                  <a:pt x="238373" y="21251"/>
                  <a:pt x="275541" y="0"/>
                  <a:pt x="305125" y="0"/>
                </a:cubicBezTo>
                <a:close/>
              </a:path>
            </a:pathLst>
          </a:custGeom>
          <a:solidFill>
            <a:srgbClr val="FFC000"/>
          </a:solidFill>
          <a:ln w="19050"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 sz="1865">
              <a:solidFill>
                <a:schemeClr val="tx1"/>
              </a:solidFill>
              <a:cs typeface="+mn-ea"/>
              <a:sym typeface="+mn-lt"/>
            </a:endParaRP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74378225-4269-C95A-0F58-93FD6A33D645}"/>
              </a:ext>
            </a:extLst>
          </p:cNvPr>
          <p:cNvGrpSpPr/>
          <p:nvPr/>
        </p:nvGrpSpPr>
        <p:grpSpPr>
          <a:xfrm rot="16200000">
            <a:off x="6483974" y="1923400"/>
            <a:ext cx="961991" cy="1085408"/>
            <a:chOff x="8439634" y="3544648"/>
            <a:chExt cx="1611146" cy="1817848"/>
          </a:xfrm>
        </p:grpSpPr>
        <p:sp>
          <p:nvSpPr>
            <p:cNvPr id="8" name="Freeform 5">
              <a:extLst>
                <a:ext uri="{FF2B5EF4-FFF2-40B4-BE49-F238E27FC236}">
                  <a16:creationId xmlns:a16="http://schemas.microsoft.com/office/drawing/2014/main" id="{D1BC5930-C8F6-B402-5F9B-21667D8244AC}"/>
                </a:ext>
              </a:extLst>
            </p:cNvPr>
            <p:cNvSpPr/>
            <p:nvPr/>
          </p:nvSpPr>
          <p:spPr bwMode="auto">
            <a:xfrm rot="5400000">
              <a:off x="8336283" y="3647999"/>
              <a:ext cx="1817848" cy="1611146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97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  <a:ln w="19050">
              <a:gradFill flip="none" rotWithShape="1">
                <a:gsLst>
                  <a:gs pos="100000">
                    <a:schemeClr val="bg1">
                      <a:lumMod val="75000"/>
                    </a:schemeClr>
                  </a:gs>
                  <a:gs pos="0">
                    <a:schemeClr val="bg1"/>
                  </a:gs>
                </a:gsLst>
                <a:lin ang="2700000" scaled="1"/>
                <a:tileRect/>
              </a:gradFill>
            </a:ln>
            <a:effectLst>
              <a:outerShdw blurRad="127000" dist="508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1865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9" name="Freeform 5">
              <a:extLst>
                <a:ext uri="{FF2B5EF4-FFF2-40B4-BE49-F238E27FC236}">
                  <a16:creationId xmlns:a16="http://schemas.microsoft.com/office/drawing/2014/main" id="{963DA520-E3B7-895C-5B07-115F9238D8D0}"/>
                </a:ext>
              </a:extLst>
            </p:cNvPr>
            <p:cNvSpPr/>
            <p:nvPr/>
          </p:nvSpPr>
          <p:spPr bwMode="auto">
            <a:xfrm rot="5400000">
              <a:off x="8582835" y="3866516"/>
              <a:ext cx="1324744" cy="117411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rgbClr val="FFC000"/>
            </a:solidFill>
            <a:ln w="1587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50800" dist="25400" dir="13500000">
                <a:prstClr val="black">
                  <a:alpha val="50000"/>
                </a:prstClr>
              </a:innerShdw>
            </a:effec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1865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1" name="任意多边形 82">
            <a:extLst>
              <a:ext uri="{FF2B5EF4-FFF2-40B4-BE49-F238E27FC236}">
                <a16:creationId xmlns:a16="http://schemas.microsoft.com/office/drawing/2014/main" id="{3149958C-6CB6-0853-C538-47F85198FFAE}"/>
              </a:ext>
            </a:extLst>
          </p:cNvPr>
          <p:cNvSpPr/>
          <p:nvPr/>
        </p:nvSpPr>
        <p:spPr bwMode="auto">
          <a:xfrm>
            <a:off x="1735964" y="2038800"/>
            <a:ext cx="3559792" cy="854609"/>
          </a:xfrm>
          <a:custGeom>
            <a:avLst/>
            <a:gdLst>
              <a:gd name="connsiteX0" fmla="*/ 352810 w 4452260"/>
              <a:gd name="connsiteY0" fmla="*/ 0 h 1068867"/>
              <a:gd name="connsiteX1" fmla="*/ 636768 w 4452260"/>
              <a:gd name="connsiteY1" fmla="*/ 0 h 1068867"/>
              <a:gd name="connsiteX2" fmla="*/ 647700 w 4452260"/>
              <a:gd name="connsiteY2" fmla="*/ 0 h 1068867"/>
              <a:gd name="connsiteX3" fmla="*/ 724065 w 4452260"/>
              <a:gd name="connsiteY3" fmla="*/ 0 h 1068867"/>
              <a:gd name="connsiteX4" fmla="*/ 782584 w 4452260"/>
              <a:gd name="connsiteY4" fmla="*/ 0 h 1068867"/>
              <a:gd name="connsiteX5" fmla="*/ 799455 w 4452260"/>
              <a:gd name="connsiteY5" fmla="*/ 0 h 1068867"/>
              <a:gd name="connsiteX6" fmla="*/ 809825 w 4452260"/>
              <a:gd name="connsiteY6" fmla="*/ 0 h 1068867"/>
              <a:gd name="connsiteX7" fmla="*/ 818078 w 4452260"/>
              <a:gd name="connsiteY7" fmla="*/ 0 h 1068867"/>
              <a:gd name="connsiteX8" fmla="*/ 843980 w 4452260"/>
              <a:gd name="connsiteY8" fmla="*/ 0 h 1068867"/>
              <a:gd name="connsiteX9" fmla="*/ 931658 w 4452260"/>
              <a:gd name="connsiteY9" fmla="*/ 0 h 1068867"/>
              <a:gd name="connsiteX10" fmla="*/ 961580 w 4452260"/>
              <a:gd name="connsiteY10" fmla="*/ 0 h 1068867"/>
              <a:gd name="connsiteX11" fmla="*/ 1000055 w 4452260"/>
              <a:gd name="connsiteY11" fmla="*/ 0 h 1068867"/>
              <a:gd name="connsiteX12" fmla="*/ 1040537 w 4452260"/>
              <a:gd name="connsiteY12" fmla="*/ 0 h 1068867"/>
              <a:gd name="connsiteX13" fmla="*/ 1051453 w 4452260"/>
              <a:gd name="connsiteY13" fmla="*/ 0 h 1068867"/>
              <a:gd name="connsiteX14" fmla="*/ 1083414 w 4452260"/>
              <a:gd name="connsiteY14" fmla="*/ 0 h 1068867"/>
              <a:gd name="connsiteX15" fmla="*/ 1112969 w 4452260"/>
              <a:gd name="connsiteY15" fmla="*/ 0 h 1068867"/>
              <a:gd name="connsiteX16" fmla="*/ 1138871 w 4452260"/>
              <a:gd name="connsiteY16" fmla="*/ 0 h 1068867"/>
              <a:gd name="connsiteX17" fmla="*/ 1170224 w 4452260"/>
              <a:gd name="connsiteY17" fmla="*/ 0 h 1068867"/>
              <a:gd name="connsiteX18" fmla="*/ 1170711 w 4452260"/>
              <a:gd name="connsiteY18" fmla="*/ 0 h 1068867"/>
              <a:gd name="connsiteX19" fmla="*/ 1202662 w 4452260"/>
              <a:gd name="connsiteY19" fmla="*/ 0 h 1068867"/>
              <a:gd name="connsiteX20" fmla="*/ 1240037 w 4452260"/>
              <a:gd name="connsiteY20" fmla="*/ 0 h 1068867"/>
              <a:gd name="connsiteX21" fmla="*/ 1290626 w 4452260"/>
              <a:gd name="connsiteY21" fmla="*/ 0 h 1068867"/>
              <a:gd name="connsiteX22" fmla="*/ 1324496 w 4452260"/>
              <a:gd name="connsiteY22" fmla="*/ 0 h 1068867"/>
              <a:gd name="connsiteX23" fmla="*/ 1332348 w 4452260"/>
              <a:gd name="connsiteY23" fmla="*/ 0 h 1068867"/>
              <a:gd name="connsiteX24" fmla="*/ 1335428 w 4452260"/>
              <a:gd name="connsiteY24" fmla="*/ 0 h 1068867"/>
              <a:gd name="connsiteX25" fmla="*/ 1411793 w 4452260"/>
              <a:gd name="connsiteY25" fmla="*/ 0 h 1068867"/>
              <a:gd name="connsiteX26" fmla="*/ 1454182 w 4452260"/>
              <a:gd name="connsiteY26" fmla="*/ 0 h 1068867"/>
              <a:gd name="connsiteX27" fmla="*/ 1470312 w 4452260"/>
              <a:gd name="connsiteY27" fmla="*/ 0 h 1068867"/>
              <a:gd name="connsiteX28" fmla="*/ 1487183 w 4452260"/>
              <a:gd name="connsiteY28" fmla="*/ 0 h 1068867"/>
              <a:gd name="connsiteX29" fmla="*/ 1497552 w 4452260"/>
              <a:gd name="connsiteY29" fmla="*/ 0 h 1068867"/>
              <a:gd name="connsiteX30" fmla="*/ 1505806 w 4452260"/>
              <a:gd name="connsiteY30" fmla="*/ 0 h 1068867"/>
              <a:gd name="connsiteX31" fmla="*/ 1528471 w 4452260"/>
              <a:gd name="connsiteY31" fmla="*/ 0 h 1068867"/>
              <a:gd name="connsiteX32" fmla="*/ 1531708 w 4452260"/>
              <a:gd name="connsiteY32" fmla="*/ 0 h 1068867"/>
              <a:gd name="connsiteX33" fmla="*/ 1540992 w 4452260"/>
              <a:gd name="connsiteY33" fmla="*/ 0 h 1068867"/>
              <a:gd name="connsiteX34" fmla="*/ 1541479 w 4452260"/>
              <a:gd name="connsiteY34" fmla="*/ 0 h 1068867"/>
              <a:gd name="connsiteX35" fmla="*/ 1599998 w 4452260"/>
              <a:gd name="connsiteY35" fmla="*/ 0 h 1068867"/>
              <a:gd name="connsiteX36" fmla="*/ 1619386 w 4452260"/>
              <a:gd name="connsiteY36" fmla="*/ 0 h 1068867"/>
              <a:gd name="connsiteX37" fmla="*/ 1635492 w 4452260"/>
              <a:gd name="connsiteY37" fmla="*/ 0 h 1068867"/>
              <a:gd name="connsiteX38" fmla="*/ 1649308 w 4452260"/>
              <a:gd name="connsiteY38" fmla="*/ 0 h 1068867"/>
              <a:gd name="connsiteX39" fmla="*/ 1653720 w 4452260"/>
              <a:gd name="connsiteY39" fmla="*/ 0 h 1068867"/>
              <a:gd name="connsiteX40" fmla="*/ 1661394 w 4452260"/>
              <a:gd name="connsiteY40" fmla="*/ 0 h 1068867"/>
              <a:gd name="connsiteX41" fmla="*/ 1687782 w 4452260"/>
              <a:gd name="connsiteY41" fmla="*/ 0 h 1068867"/>
              <a:gd name="connsiteX42" fmla="*/ 1703116 w 4452260"/>
              <a:gd name="connsiteY42" fmla="*/ 0 h 1068867"/>
              <a:gd name="connsiteX43" fmla="*/ 1739181 w 4452260"/>
              <a:gd name="connsiteY43" fmla="*/ 0 h 1068867"/>
              <a:gd name="connsiteX44" fmla="*/ 1771141 w 4452260"/>
              <a:gd name="connsiteY44" fmla="*/ 0 h 1068867"/>
              <a:gd name="connsiteX45" fmla="*/ 1800697 w 4452260"/>
              <a:gd name="connsiteY45" fmla="*/ 0 h 1068867"/>
              <a:gd name="connsiteX46" fmla="*/ 1811727 w 4452260"/>
              <a:gd name="connsiteY46" fmla="*/ 0 h 1068867"/>
              <a:gd name="connsiteX47" fmla="*/ 1823361 w 4452260"/>
              <a:gd name="connsiteY47" fmla="*/ 0 h 1068867"/>
              <a:gd name="connsiteX48" fmla="*/ 1826599 w 4452260"/>
              <a:gd name="connsiteY48" fmla="*/ 0 h 1068867"/>
              <a:gd name="connsiteX49" fmla="*/ 1857951 w 4452260"/>
              <a:gd name="connsiteY49" fmla="*/ 0 h 1068867"/>
              <a:gd name="connsiteX50" fmla="*/ 1858439 w 4452260"/>
              <a:gd name="connsiteY50" fmla="*/ 0 h 1068867"/>
              <a:gd name="connsiteX51" fmla="*/ 1859676 w 4452260"/>
              <a:gd name="connsiteY51" fmla="*/ 0 h 1068867"/>
              <a:gd name="connsiteX52" fmla="*/ 1893346 w 4452260"/>
              <a:gd name="connsiteY52" fmla="*/ 0 h 1068867"/>
              <a:gd name="connsiteX53" fmla="*/ 1927765 w 4452260"/>
              <a:gd name="connsiteY53" fmla="*/ 0 h 1068867"/>
              <a:gd name="connsiteX54" fmla="*/ 1963365 w 4452260"/>
              <a:gd name="connsiteY54" fmla="*/ 0 h 1068867"/>
              <a:gd name="connsiteX55" fmla="*/ 1978354 w 4452260"/>
              <a:gd name="connsiteY55" fmla="*/ 0 h 1068867"/>
              <a:gd name="connsiteX56" fmla="*/ 1991032 w 4452260"/>
              <a:gd name="connsiteY56" fmla="*/ 0 h 1068867"/>
              <a:gd name="connsiteX57" fmla="*/ 2020076 w 4452260"/>
              <a:gd name="connsiteY57" fmla="*/ 0 h 1068867"/>
              <a:gd name="connsiteX58" fmla="*/ 2021800 w 4452260"/>
              <a:gd name="connsiteY58" fmla="*/ 0 h 1068867"/>
              <a:gd name="connsiteX59" fmla="*/ 2027021 w 4452260"/>
              <a:gd name="connsiteY59" fmla="*/ 0 h 1068867"/>
              <a:gd name="connsiteX60" fmla="*/ 2032162 w 4452260"/>
              <a:gd name="connsiteY60" fmla="*/ 0 h 1068867"/>
              <a:gd name="connsiteX61" fmla="*/ 2141909 w 4452260"/>
              <a:gd name="connsiteY61" fmla="*/ 0 h 1068867"/>
              <a:gd name="connsiteX62" fmla="*/ 2143633 w 4452260"/>
              <a:gd name="connsiteY62" fmla="*/ 0 h 1068867"/>
              <a:gd name="connsiteX63" fmla="*/ 2178359 w 4452260"/>
              <a:gd name="connsiteY63" fmla="*/ 0 h 1068867"/>
              <a:gd name="connsiteX64" fmla="*/ 2228719 w 4452260"/>
              <a:gd name="connsiteY64" fmla="*/ 0 h 1068867"/>
              <a:gd name="connsiteX65" fmla="*/ 2229207 w 4452260"/>
              <a:gd name="connsiteY65" fmla="*/ 0 h 1068867"/>
              <a:gd name="connsiteX66" fmla="*/ 2230931 w 4452260"/>
              <a:gd name="connsiteY66" fmla="*/ 0 h 1068867"/>
              <a:gd name="connsiteX67" fmla="*/ 2287725 w 4452260"/>
              <a:gd name="connsiteY67" fmla="*/ 0 h 1068867"/>
              <a:gd name="connsiteX68" fmla="*/ 2289450 w 4452260"/>
              <a:gd name="connsiteY68" fmla="*/ 0 h 1068867"/>
              <a:gd name="connsiteX69" fmla="*/ 2323220 w 4452260"/>
              <a:gd name="connsiteY69" fmla="*/ 0 h 1068867"/>
              <a:gd name="connsiteX70" fmla="*/ 2324944 w 4452260"/>
              <a:gd name="connsiteY70" fmla="*/ 0 h 1068867"/>
              <a:gd name="connsiteX71" fmla="*/ 2340483 w 4452260"/>
              <a:gd name="connsiteY71" fmla="*/ 0 h 1068867"/>
              <a:gd name="connsiteX72" fmla="*/ 2341447 w 4452260"/>
              <a:gd name="connsiteY72" fmla="*/ 0 h 1068867"/>
              <a:gd name="connsiteX73" fmla="*/ 2343172 w 4452260"/>
              <a:gd name="connsiteY73" fmla="*/ 0 h 1068867"/>
              <a:gd name="connsiteX74" fmla="*/ 2349122 w 4452260"/>
              <a:gd name="connsiteY74" fmla="*/ 0 h 1068867"/>
              <a:gd name="connsiteX75" fmla="*/ 2350846 w 4452260"/>
              <a:gd name="connsiteY75" fmla="*/ 0 h 1068867"/>
              <a:gd name="connsiteX76" fmla="*/ 2390844 w 4452260"/>
              <a:gd name="connsiteY76" fmla="*/ 0 h 1068867"/>
              <a:gd name="connsiteX77" fmla="*/ 2462317 w 4452260"/>
              <a:gd name="connsiteY77" fmla="*/ 0 h 1068867"/>
              <a:gd name="connsiteX78" fmla="*/ 2499455 w 4452260"/>
              <a:gd name="connsiteY78" fmla="*/ 0 h 1068867"/>
              <a:gd name="connsiteX79" fmla="*/ 2530713 w 4452260"/>
              <a:gd name="connsiteY79" fmla="*/ 0 h 1068867"/>
              <a:gd name="connsiteX80" fmla="*/ 2547403 w 4452260"/>
              <a:gd name="connsiteY80" fmla="*/ 0 h 1068867"/>
              <a:gd name="connsiteX81" fmla="*/ 2549127 w 4452260"/>
              <a:gd name="connsiteY81" fmla="*/ 0 h 1068867"/>
              <a:gd name="connsiteX82" fmla="*/ 2581074 w 4452260"/>
              <a:gd name="connsiteY82" fmla="*/ 0 h 1068867"/>
              <a:gd name="connsiteX83" fmla="*/ 2582112 w 4452260"/>
              <a:gd name="connsiteY83" fmla="*/ 0 h 1068867"/>
              <a:gd name="connsiteX84" fmla="*/ 2669530 w 4452260"/>
              <a:gd name="connsiteY84" fmla="*/ 0 h 1068867"/>
              <a:gd name="connsiteX85" fmla="*/ 2678759 w 4452260"/>
              <a:gd name="connsiteY85" fmla="*/ 0 h 1068867"/>
              <a:gd name="connsiteX86" fmla="*/ 2709527 w 4452260"/>
              <a:gd name="connsiteY86" fmla="*/ 0 h 1068867"/>
              <a:gd name="connsiteX87" fmla="*/ 2711252 w 4452260"/>
              <a:gd name="connsiteY87" fmla="*/ 0 h 1068867"/>
              <a:gd name="connsiteX88" fmla="*/ 2714748 w 4452260"/>
              <a:gd name="connsiteY88" fmla="*/ 0 h 1068867"/>
              <a:gd name="connsiteX89" fmla="*/ 2719890 w 4452260"/>
              <a:gd name="connsiteY89" fmla="*/ 0 h 1068867"/>
              <a:gd name="connsiteX90" fmla="*/ 2831360 w 4452260"/>
              <a:gd name="connsiteY90" fmla="*/ 0 h 1068867"/>
              <a:gd name="connsiteX91" fmla="*/ 2833086 w 4452260"/>
              <a:gd name="connsiteY91" fmla="*/ 0 h 1068867"/>
              <a:gd name="connsiteX92" fmla="*/ 2866087 w 4452260"/>
              <a:gd name="connsiteY92" fmla="*/ 0 h 1068867"/>
              <a:gd name="connsiteX93" fmla="*/ 2918659 w 4452260"/>
              <a:gd name="connsiteY93" fmla="*/ 0 h 1068867"/>
              <a:gd name="connsiteX94" fmla="*/ 2919896 w 4452260"/>
              <a:gd name="connsiteY94" fmla="*/ 0 h 1068867"/>
              <a:gd name="connsiteX95" fmla="*/ 2920383 w 4452260"/>
              <a:gd name="connsiteY95" fmla="*/ 0 h 1068867"/>
              <a:gd name="connsiteX96" fmla="*/ 2977177 w 4452260"/>
              <a:gd name="connsiteY96" fmla="*/ 0 h 1068867"/>
              <a:gd name="connsiteX97" fmla="*/ 2978902 w 4452260"/>
              <a:gd name="connsiteY97" fmla="*/ 0 h 1068867"/>
              <a:gd name="connsiteX98" fmla="*/ 3012671 w 4452260"/>
              <a:gd name="connsiteY98" fmla="*/ 0 h 1068867"/>
              <a:gd name="connsiteX99" fmla="*/ 3014397 w 4452260"/>
              <a:gd name="connsiteY99" fmla="*/ 0 h 1068867"/>
              <a:gd name="connsiteX100" fmla="*/ 3028211 w 4452260"/>
              <a:gd name="connsiteY100" fmla="*/ 0 h 1068867"/>
              <a:gd name="connsiteX101" fmla="*/ 3030899 w 4452260"/>
              <a:gd name="connsiteY101" fmla="*/ 0 h 1068867"/>
              <a:gd name="connsiteX102" fmla="*/ 3032624 w 4452260"/>
              <a:gd name="connsiteY102" fmla="*/ 0 h 1068867"/>
              <a:gd name="connsiteX103" fmla="*/ 3038573 w 4452260"/>
              <a:gd name="connsiteY103" fmla="*/ 0 h 1068867"/>
              <a:gd name="connsiteX104" fmla="*/ 3040298 w 4452260"/>
              <a:gd name="connsiteY104" fmla="*/ 0 h 1068867"/>
              <a:gd name="connsiteX105" fmla="*/ 3082021 w 4452260"/>
              <a:gd name="connsiteY105" fmla="*/ 0 h 1068867"/>
              <a:gd name="connsiteX106" fmla="*/ 3150044 w 4452260"/>
              <a:gd name="connsiteY106" fmla="*/ 0 h 1068867"/>
              <a:gd name="connsiteX107" fmla="*/ 3218441 w 4452260"/>
              <a:gd name="connsiteY107" fmla="*/ 0 h 1068867"/>
              <a:gd name="connsiteX108" fmla="*/ 3236855 w 4452260"/>
              <a:gd name="connsiteY108" fmla="*/ 0 h 1068867"/>
              <a:gd name="connsiteX109" fmla="*/ 3269839 w 4452260"/>
              <a:gd name="connsiteY109" fmla="*/ 0 h 1068867"/>
              <a:gd name="connsiteX110" fmla="*/ 3272250 w 4452260"/>
              <a:gd name="connsiteY110" fmla="*/ 0 h 1068867"/>
              <a:gd name="connsiteX111" fmla="*/ 3320378 w 4452260"/>
              <a:gd name="connsiteY111" fmla="*/ 0 h 1068867"/>
              <a:gd name="connsiteX112" fmla="*/ 3346330 w 4452260"/>
              <a:gd name="connsiteY112" fmla="*/ 0 h 1068867"/>
              <a:gd name="connsiteX113" fmla="*/ 3357257 w 4452260"/>
              <a:gd name="connsiteY113" fmla="*/ 0 h 1068867"/>
              <a:gd name="connsiteX114" fmla="*/ 3369936 w 4452260"/>
              <a:gd name="connsiteY114" fmla="*/ 0 h 1068867"/>
              <a:gd name="connsiteX115" fmla="*/ 3398980 w 4452260"/>
              <a:gd name="connsiteY115" fmla="*/ 0 h 1068867"/>
              <a:gd name="connsiteX116" fmla="*/ 3405925 w 4452260"/>
              <a:gd name="connsiteY116" fmla="*/ 0 h 1068867"/>
              <a:gd name="connsiteX117" fmla="*/ 3411066 w 4452260"/>
              <a:gd name="connsiteY117" fmla="*/ 0 h 1068867"/>
              <a:gd name="connsiteX118" fmla="*/ 3520813 w 4452260"/>
              <a:gd name="connsiteY118" fmla="*/ 0 h 1068867"/>
              <a:gd name="connsiteX119" fmla="*/ 3607623 w 4452260"/>
              <a:gd name="connsiteY119" fmla="*/ 0 h 1068867"/>
              <a:gd name="connsiteX120" fmla="*/ 3608111 w 4452260"/>
              <a:gd name="connsiteY120" fmla="*/ 0 h 1068867"/>
              <a:gd name="connsiteX121" fmla="*/ 3666629 w 4452260"/>
              <a:gd name="connsiteY121" fmla="*/ 0 h 1068867"/>
              <a:gd name="connsiteX122" fmla="*/ 3702124 w 4452260"/>
              <a:gd name="connsiteY122" fmla="*/ 0 h 1068867"/>
              <a:gd name="connsiteX123" fmla="*/ 3720351 w 4452260"/>
              <a:gd name="connsiteY123" fmla="*/ 0 h 1068867"/>
              <a:gd name="connsiteX124" fmla="*/ 3728025 w 4452260"/>
              <a:gd name="connsiteY124" fmla="*/ 0 h 1068867"/>
              <a:gd name="connsiteX125" fmla="*/ 3769748 w 4452260"/>
              <a:gd name="connsiteY125" fmla="*/ 0 h 1068867"/>
              <a:gd name="connsiteX126" fmla="*/ 4098793 w 4452260"/>
              <a:gd name="connsiteY126" fmla="*/ 0 h 1068867"/>
              <a:gd name="connsiteX127" fmla="*/ 4193519 w 4452260"/>
              <a:gd name="connsiteY127" fmla="*/ 54408 h 1068867"/>
              <a:gd name="connsiteX128" fmla="*/ 4439104 w 4452260"/>
              <a:gd name="connsiteY128" fmla="*/ 480025 h 1068867"/>
              <a:gd name="connsiteX129" fmla="*/ 4439104 w 4452260"/>
              <a:gd name="connsiteY129" fmla="*/ 588843 h 1068867"/>
              <a:gd name="connsiteX130" fmla="*/ 4193519 w 4452260"/>
              <a:gd name="connsiteY130" fmla="*/ 1014459 h 1068867"/>
              <a:gd name="connsiteX131" fmla="*/ 4098793 w 4452260"/>
              <a:gd name="connsiteY131" fmla="*/ 1068867 h 1068867"/>
              <a:gd name="connsiteX132" fmla="*/ 3728025 w 4452260"/>
              <a:gd name="connsiteY132" fmla="*/ 1068867 h 1068867"/>
              <a:gd name="connsiteX133" fmla="*/ 3607623 w 4452260"/>
              <a:gd name="connsiteY133" fmla="*/ 1068867 h 1068867"/>
              <a:gd name="connsiteX134" fmla="*/ 3411066 w 4452260"/>
              <a:gd name="connsiteY134" fmla="*/ 1068867 h 1068867"/>
              <a:gd name="connsiteX135" fmla="*/ 3357257 w 4452260"/>
              <a:gd name="connsiteY135" fmla="*/ 1068867 h 1068867"/>
              <a:gd name="connsiteX136" fmla="*/ 3236855 w 4452260"/>
              <a:gd name="connsiteY136" fmla="*/ 1068867 h 1068867"/>
              <a:gd name="connsiteX137" fmla="*/ 3040298 w 4452260"/>
              <a:gd name="connsiteY137" fmla="*/ 1068867 h 1068867"/>
              <a:gd name="connsiteX138" fmla="*/ 3038573 w 4452260"/>
              <a:gd name="connsiteY138" fmla="*/ 1068867 h 1068867"/>
              <a:gd name="connsiteX139" fmla="*/ 2919896 w 4452260"/>
              <a:gd name="connsiteY139" fmla="*/ 1068867 h 1068867"/>
              <a:gd name="connsiteX140" fmla="*/ 2866087 w 4452260"/>
              <a:gd name="connsiteY140" fmla="*/ 1068867 h 1068867"/>
              <a:gd name="connsiteX141" fmla="*/ 2719890 w 4452260"/>
              <a:gd name="connsiteY141" fmla="*/ 1068867 h 1068867"/>
              <a:gd name="connsiteX142" fmla="*/ 2669530 w 4452260"/>
              <a:gd name="connsiteY142" fmla="*/ 1068867 h 1068867"/>
              <a:gd name="connsiteX143" fmla="*/ 2549127 w 4452260"/>
              <a:gd name="connsiteY143" fmla="*/ 1068867 h 1068867"/>
              <a:gd name="connsiteX144" fmla="*/ 2547403 w 4452260"/>
              <a:gd name="connsiteY144" fmla="*/ 1068867 h 1068867"/>
              <a:gd name="connsiteX145" fmla="*/ 2350846 w 4452260"/>
              <a:gd name="connsiteY145" fmla="*/ 1068867 h 1068867"/>
              <a:gd name="connsiteX146" fmla="*/ 2349122 w 4452260"/>
              <a:gd name="connsiteY146" fmla="*/ 1068867 h 1068867"/>
              <a:gd name="connsiteX147" fmla="*/ 2228719 w 4452260"/>
              <a:gd name="connsiteY147" fmla="*/ 1068867 h 1068867"/>
              <a:gd name="connsiteX148" fmla="*/ 2178359 w 4452260"/>
              <a:gd name="connsiteY148" fmla="*/ 1068867 h 1068867"/>
              <a:gd name="connsiteX149" fmla="*/ 2032162 w 4452260"/>
              <a:gd name="connsiteY149" fmla="*/ 1068867 h 1068867"/>
              <a:gd name="connsiteX150" fmla="*/ 1978354 w 4452260"/>
              <a:gd name="connsiteY150" fmla="*/ 1068867 h 1068867"/>
              <a:gd name="connsiteX151" fmla="*/ 1859676 w 4452260"/>
              <a:gd name="connsiteY151" fmla="*/ 1068867 h 1068867"/>
              <a:gd name="connsiteX152" fmla="*/ 1857951 w 4452260"/>
              <a:gd name="connsiteY152" fmla="*/ 1068867 h 1068867"/>
              <a:gd name="connsiteX153" fmla="*/ 1826599 w 4452260"/>
              <a:gd name="connsiteY153" fmla="*/ 1068867 h 1068867"/>
              <a:gd name="connsiteX154" fmla="*/ 1661394 w 4452260"/>
              <a:gd name="connsiteY154" fmla="*/ 1068867 h 1068867"/>
              <a:gd name="connsiteX155" fmla="*/ 1540992 w 4452260"/>
              <a:gd name="connsiteY155" fmla="*/ 1068867 h 1068867"/>
              <a:gd name="connsiteX156" fmla="*/ 1531708 w 4452260"/>
              <a:gd name="connsiteY156" fmla="*/ 1068867 h 1068867"/>
              <a:gd name="connsiteX157" fmla="*/ 1487183 w 4452260"/>
              <a:gd name="connsiteY157" fmla="*/ 1068867 h 1068867"/>
              <a:gd name="connsiteX158" fmla="*/ 1335428 w 4452260"/>
              <a:gd name="connsiteY158" fmla="*/ 1068867 h 1068867"/>
              <a:gd name="connsiteX159" fmla="*/ 1290626 w 4452260"/>
              <a:gd name="connsiteY159" fmla="*/ 1068867 h 1068867"/>
              <a:gd name="connsiteX160" fmla="*/ 1170224 w 4452260"/>
              <a:gd name="connsiteY160" fmla="*/ 1068867 h 1068867"/>
              <a:gd name="connsiteX161" fmla="*/ 1138871 w 4452260"/>
              <a:gd name="connsiteY161" fmla="*/ 1068867 h 1068867"/>
              <a:gd name="connsiteX162" fmla="*/ 1040537 w 4452260"/>
              <a:gd name="connsiteY162" fmla="*/ 1068867 h 1068867"/>
              <a:gd name="connsiteX163" fmla="*/ 843980 w 4452260"/>
              <a:gd name="connsiteY163" fmla="*/ 1068867 h 1068867"/>
              <a:gd name="connsiteX164" fmla="*/ 799455 w 4452260"/>
              <a:gd name="connsiteY164" fmla="*/ 1068867 h 1068867"/>
              <a:gd name="connsiteX165" fmla="*/ 647700 w 4452260"/>
              <a:gd name="connsiteY165" fmla="*/ 1068867 h 1068867"/>
              <a:gd name="connsiteX166" fmla="*/ 352810 w 4452260"/>
              <a:gd name="connsiteY166" fmla="*/ 1068867 h 1068867"/>
              <a:gd name="connsiteX167" fmla="*/ 258084 w 4452260"/>
              <a:gd name="connsiteY167" fmla="*/ 1014459 h 1068867"/>
              <a:gd name="connsiteX168" fmla="*/ 12498 w 4452260"/>
              <a:gd name="connsiteY168" fmla="*/ 588843 h 1068867"/>
              <a:gd name="connsiteX169" fmla="*/ 12498 w 4452260"/>
              <a:gd name="connsiteY169" fmla="*/ 480025 h 1068867"/>
              <a:gd name="connsiteX170" fmla="*/ 258084 w 4452260"/>
              <a:gd name="connsiteY170" fmla="*/ 54408 h 1068867"/>
              <a:gd name="connsiteX171" fmla="*/ 352810 w 4452260"/>
              <a:gd name="connsiteY171" fmla="*/ 0 h 10688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</a:cxnLst>
            <a:rect l="l" t="t" r="r" b="b"/>
            <a:pathLst>
              <a:path w="4452260" h="1068867">
                <a:moveTo>
                  <a:pt x="352810" y="0"/>
                </a:moveTo>
                <a:cubicBezTo>
                  <a:pt x="475602" y="0"/>
                  <a:pt x="567696" y="0"/>
                  <a:pt x="636768" y="0"/>
                </a:cubicBezTo>
                <a:lnTo>
                  <a:pt x="647700" y="0"/>
                </a:lnTo>
                <a:lnTo>
                  <a:pt x="724065" y="0"/>
                </a:lnTo>
                <a:cubicBezTo>
                  <a:pt x="748048" y="0"/>
                  <a:pt x="767235" y="0"/>
                  <a:pt x="782584" y="0"/>
                </a:cubicBezTo>
                <a:lnTo>
                  <a:pt x="799455" y="0"/>
                </a:lnTo>
                <a:lnTo>
                  <a:pt x="809825" y="0"/>
                </a:lnTo>
                <a:lnTo>
                  <a:pt x="818078" y="0"/>
                </a:lnTo>
                <a:cubicBezTo>
                  <a:pt x="843980" y="0"/>
                  <a:pt x="843980" y="0"/>
                  <a:pt x="843980" y="0"/>
                </a:cubicBezTo>
                <a:lnTo>
                  <a:pt x="931658" y="0"/>
                </a:lnTo>
                <a:lnTo>
                  <a:pt x="961580" y="0"/>
                </a:lnTo>
                <a:lnTo>
                  <a:pt x="1000055" y="0"/>
                </a:lnTo>
                <a:lnTo>
                  <a:pt x="1040537" y="0"/>
                </a:lnTo>
                <a:lnTo>
                  <a:pt x="1051453" y="0"/>
                </a:lnTo>
                <a:lnTo>
                  <a:pt x="1083414" y="0"/>
                </a:lnTo>
                <a:lnTo>
                  <a:pt x="1112969" y="0"/>
                </a:lnTo>
                <a:cubicBezTo>
                  <a:pt x="1138871" y="0"/>
                  <a:pt x="1138871" y="0"/>
                  <a:pt x="1138871" y="0"/>
                </a:cubicBezTo>
                <a:lnTo>
                  <a:pt x="1170224" y="0"/>
                </a:lnTo>
                <a:lnTo>
                  <a:pt x="1170711" y="0"/>
                </a:lnTo>
                <a:lnTo>
                  <a:pt x="1202662" y="0"/>
                </a:lnTo>
                <a:lnTo>
                  <a:pt x="1240037" y="0"/>
                </a:lnTo>
                <a:cubicBezTo>
                  <a:pt x="1290626" y="0"/>
                  <a:pt x="1290626" y="0"/>
                  <a:pt x="1290626" y="0"/>
                </a:cubicBezTo>
                <a:lnTo>
                  <a:pt x="1324496" y="0"/>
                </a:lnTo>
                <a:lnTo>
                  <a:pt x="1332348" y="0"/>
                </a:lnTo>
                <a:lnTo>
                  <a:pt x="1335428" y="0"/>
                </a:lnTo>
                <a:lnTo>
                  <a:pt x="1411793" y="0"/>
                </a:lnTo>
                <a:lnTo>
                  <a:pt x="1454182" y="0"/>
                </a:lnTo>
                <a:lnTo>
                  <a:pt x="1470312" y="0"/>
                </a:lnTo>
                <a:lnTo>
                  <a:pt x="1487183" y="0"/>
                </a:lnTo>
                <a:lnTo>
                  <a:pt x="1497552" y="0"/>
                </a:lnTo>
                <a:lnTo>
                  <a:pt x="1505806" y="0"/>
                </a:lnTo>
                <a:lnTo>
                  <a:pt x="1528471" y="0"/>
                </a:lnTo>
                <a:lnTo>
                  <a:pt x="1531708" y="0"/>
                </a:lnTo>
                <a:lnTo>
                  <a:pt x="1540992" y="0"/>
                </a:lnTo>
                <a:lnTo>
                  <a:pt x="1541479" y="0"/>
                </a:lnTo>
                <a:lnTo>
                  <a:pt x="1599998" y="0"/>
                </a:lnTo>
                <a:lnTo>
                  <a:pt x="1619386" y="0"/>
                </a:lnTo>
                <a:lnTo>
                  <a:pt x="1635492" y="0"/>
                </a:lnTo>
                <a:lnTo>
                  <a:pt x="1649308" y="0"/>
                </a:lnTo>
                <a:lnTo>
                  <a:pt x="1653720" y="0"/>
                </a:lnTo>
                <a:lnTo>
                  <a:pt x="1661394" y="0"/>
                </a:lnTo>
                <a:lnTo>
                  <a:pt x="1687782" y="0"/>
                </a:lnTo>
                <a:lnTo>
                  <a:pt x="1703116" y="0"/>
                </a:lnTo>
                <a:lnTo>
                  <a:pt x="1739181" y="0"/>
                </a:lnTo>
                <a:lnTo>
                  <a:pt x="1771141" y="0"/>
                </a:lnTo>
                <a:lnTo>
                  <a:pt x="1800697" y="0"/>
                </a:lnTo>
                <a:lnTo>
                  <a:pt x="1811727" y="0"/>
                </a:lnTo>
                <a:lnTo>
                  <a:pt x="1823361" y="0"/>
                </a:lnTo>
                <a:lnTo>
                  <a:pt x="1826599" y="0"/>
                </a:lnTo>
                <a:lnTo>
                  <a:pt x="1857951" y="0"/>
                </a:lnTo>
                <a:lnTo>
                  <a:pt x="1858439" y="0"/>
                </a:lnTo>
                <a:lnTo>
                  <a:pt x="1859676" y="0"/>
                </a:lnTo>
                <a:lnTo>
                  <a:pt x="1893346" y="0"/>
                </a:lnTo>
                <a:lnTo>
                  <a:pt x="1927765" y="0"/>
                </a:lnTo>
                <a:lnTo>
                  <a:pt x="1963365" y="0"/>
                </a:lnTo>
                <a:lnTo>
                  <a:pt x="1978354" y="0"/>
                </a:lnTo>
                <a:lnTo>
                  <a:pt x="1991032" y="0"/>
                </a:lnTo>
                <a:lnTo>
                  <a:pt x="2020076" y="0"/>
                </a:lnTo>
                <a:lnTo>
                  <a:pt x="2021800" y="0"/>
                </a:lnTo>
                <a:lnTo>
                  <a:pt x="2027021" y="0"/>
                </a:lnTo>
                <a:cubicBezTo>
                  <a:pt x="2032162" y="0"/>
                  <a:pt x="2032162" y="0"/>
                  <a:pt x="2032162" y="0"/>
                </a:cubicBezTo>
                <a:lnTo>
                  <a:pt x="2141909" y="0"/>
                </a:lnTo>
                <a:lnTo>
                  <a:pt x="2143633" y="0"/>
                </a:lnTo>
                <a:lnTo>
                  <a:pt x="2178359" y="0"/>
                </a:lnTo>
                <a:lnTo>
                  <a:pt x="2228719" y="0"/>
                </a:lnTo>
                <a:lnTo>
                  <a:pt x="2229207" y="0"/>
                </a:lnTo>
                <a:lnTo>
                  <a:pt x="2230931" y="0"/>
                </a:lnTo>
                <a:lnTo>
                  <a:pt x="2287725" y="0"/>
                </a:lnTo>
                <a:lnTo>
                  <a:pt x="2289450" y="0"/>
                </a:lnTo>
                <a:lnTo>
                  <a:pt x="2323220" y="0"/>
                </a:lnTo>
                <a:lnTo>
                  <a:pt x="2324944" y="0"/>
                </a:lnTo>
                <a:lnTo>
                  <a:pt x="2340483" y="0"/>
                </a:lnTo>
                <a:lnTo>
                  <a:pt x="2341447" y="0"/>
                </a:lnTo>
                <a:lnTo>
                  <a:pt x="2343172" y="0"/>
                </a:lnTo>
                <a:lnTo>
                  <a:pt x="2349122" y="0"/>
                </a:lnTo>
                <a:lnTo>
                  <a:pt x="2350846" y="0"/>
                </a:lnTo>
                <a:lnTo>
                  <a:pt x="2390844" y="0"/>
                </a:lnTo>
                <a:lnTo>
                  <a:pt x="2462317" y="0"/>
                </a:lnTo>
                <a:lnTo>
                  <a:pt x="2499455" y="0"/>
                </a:lnTo>
                <a:lnTo>
                  <a:pt x="2530713" y="0"/>
                </a:lnTo>
                <a:lnTo>
                  <a:pt x="2547403" y="0"/>
                </a:lnTo>
                <a:lnTo>
                  <a:pt x="2549127" y="0"/>
                </a:lnTo>
                <a:lnTo>
                  <a:pt x="2581074" y="0"/>
                </a:lnTo>
                <a:lnTo>
                  <a:pt x="2582112" y="0"/>
                </a:lnTo>
                <a:cubicBezTo>
                  <a:pt x="2669530" y="0"/>
                  <a:pt x="2669530" y="0"/>
                  <a:pt x="2669530" y="0"/>
                </a:cubicBezTo>
                <a:lnTo>
                  <a:pt x="2678759" y="0"/>
                </a:lnTo>
                <a:lnTo>
                  <a:pt x="2709527" y="0"/>
                </a:lnTo>
                <a:lnTo>
                  <a:pt x="2711252" y="0"/>
                </a:lnTo>
                <a:lnTo>
                  <a:pt x="2714748" y="0"/>
                </a:lnTo>
                <a:lnTo>
                  <a:pt x="2719890" y="0"/>
                </a:lnTo>
                <a:lnTo>
                  <a:pt x="2831360" y="0"/>
                </a:lnTo>
                <a:lnTo>
                  <a:pt x="2833086" y="0"/>
                </a:lnTo>
                <a:lnTo>
                  <a:pt x="2866087" y="0"/>
                </a:lnTo>
                <a:lnTo>
                  <a:pt x="2918659" y="0"/>
                </a:lnTo>
                <a:lnTo>
                  <a:pt x="2919896" y="0"/>
                </a:lnTo>
                <a:lnTo>
                  <a:pt x="2920383" y="0"/>
                </a:lnTo>
                <a:lnTo>
                  <a:pt x="2977177" y="0"/>
                </a:lnTo>
                <a:lnTo>
                  <a:pt x="2978902" y="0"/>
                </a:lnTo>
                <a:lnTo>
                  <a:pt x="3012671" y="0"/>
                </a:lnTo>
                <a:lnTo>
                  <a:pt x="3014397" y="0"/>
                </a:lnTo>
                <a:lnTo>
                  <a:pt x="3028211" y="0"/>
                </a:lnTo>
                <a:lnTo>
                  <a:pt x="3030899" y="0"/>
                </a:lnTo>
                <a:lnTo>
                  <a:pt x="3032624" y="0"/>
                </a:lnTo>
                <a:lnTo>
                  <a:pt x="3038573" y="0"/>
                </a:lnTo>
                <a:lnTo>
                  <a:pt x="3040298" y="0"/>
                </a:lnTo>
                <a:lnTo>
                  <a:pt x="3082021" y="0"/>
                </a:lnTo>
                <a:lnTo>
                  <a:pt x="3150044" y="0"/>
                </a:lnTo>
                <a:lnTo>
                  <a:pt x="3218441" y="0"/>
                </a:lnTo>
                <a:lnTo>
                  <a:pt x="3236855" y="0"/>
                </a:lnTo>
                <a:lnTo>
                  <a:pt x="3269839" y="0"/>
                </a:lnTo>
                <a:lnTo>
                  <a:pt x="3272250" y="0"/>
                </a:lnTo>
                <a:lnTo>
                  <a:pt x="3320378" y="0"/>
                </a:lnTo>
                <a:lnTo>
                  <a:pt x="3346330" y="0"/>
                </a:lnTo>
                <a:lnTo>
                  <a:pt x="3357257" y="0"/>
                </a:lnTo>
                <a:lnTo>
                  <a:pt x="3369936" y="0"/>
                </a:lnTo>
                <a:lnTo>
                  <a:pt x="3398980" y="0"/>
                </a:lnTo>
                <a:lnTo>
                  <a:pt x="3405925" y="0"/>
                </a:lnTo>
                <a:cubicBezTo>
                  <a:pt x="3411066" y="0"/>
                  <a:pt x="3411066" y="0"/>
                  <a:pt x="3411066" y="0"/>
                </a:cubicBezTo>
                <a:lnTo>
                  <a:pt x="3520813" y="0"/>
                </a:lnTo>
                <a:lnTo>
                  <a:pt x="3607623" y="0"/>
                </a:lnTo>
                <a:lnTo>
                  <a:pt x="3608111" y="0"/>
                </a:lnTo>
                <a:lnTo>
                  <a:pt x="3666629" y="0"/>
                </a:lnTo>
                <a:lnTo>
                  <a:pt x="3702124" y="0"/>
                </a:lnTo>
                <a:lnTo>
                  <a:pt x="3720351" y="0"/>
                </a:lnTo>
                <a:lnTo>
                  <a:pt x="3728025" y="0"/>
                </a:lnTo>
                <a:lnTo>
                  <a:pt x="3769748" y="0"/>
                </a:lnTo>
                <a:cubicBezTo>
                  <a:pt x="4098793" y="0"/>
                  <a:pt x="4098793" y="0"/>
                  <a:pt x="4098793" y="0"/>
                </a:cubicBezTo>
                <a:cubicBezTo>
                  <a:pt x="4133877" y="0"/>
                  <a:pt x="4175977" y="24572"/>
                  <a:pt x="4193519" y="54408"/>
                </a:cubicBezTo>
                <a:cubicBezTo>
                  <a:pt x="4439104" y="480025"/>
                  <a:pt x="4439104" y="480025"/>
                  <a:pt x="4439104" y="480025"/>
                </a:cubicBezTo>
                <a:cubicBezTo>
                  <a:pt x="4456646" y="509862"/>
                  <a:pt x="4456646" y="559005"/>
                  <a:pt x="4439104" y="588843"/>
                </a:cubicBezTo>
                <a:cubicBezTo>
                  <a:pt x="4193519" y="1014459"/>
                  <a:pt x="4193519" y="1014459"/>
                  <a:pt x="4193519" y="1014459"/>
                </a:cubicBezTo>
                <a:cubicBezTo>
                  <a:pt x="4175977" y="1044295"/>
                  <a:pt x="4133877" y="1068867"/>
                  <a:pt x="4098793" y="1068867"/>
                </a:cubicBezTo>
                <a:lnTo>
                  <a:pt x="3728025" y="1068867"/>
                </a:lnTo>
                <a:lnTo>
                  <a:pt x="3607623" y="1068867"/>
                </a:lnTo>
                <a:lnTo>
                  <a:pt x="3411066" y="1068867"/>
                </a:lnTo>
                <a:lnTo>
                  <a:pt x="3357257" y="1068867"/>
                </a:lnTo>
                <a:lnTo>
                  <a:pt x="3236855" y="1068867"/>
                </a:lnTo>
                <a:lnTo>
                  <a:pt x="3040298" y="1068867"/>
                </a:lnTo>
                <a:lnTo>
                  <a:pt x="3038573" y="1068867"/>
                </a:lnTo>
                <a:lnTo>
                  <a:pt x="2919896" y="1068867"/>
                </a:lnTo>
                <a:lnTo>
                  <a:pt x="2866087" y="1068867"/>
                </a:lnTo>
                <a:lnTo>
                  <a:pt x="2719890" y="1068867"/>
                </a:lnTo>
                <a:lnTo>
                  <a:pt x="2669530" y="1068867"/>
                </a:lnTo>
                <a:lnTo>
                  <a:pt x="2549127" y="1068867"/>
                </a:lnTo>
                <a:lnTo>
                  <a:pt x="2547403" y="1068867"/>
                </a:lnTo>
                <a:lnTo>
                  <a:pt x="2350846" y="1068867"/>
                </a:lnTo>
                <a:lnTo>
                  <a:pt x="2349122" y="1068867"/>
                </a:lnTo>
                <a:lnTo>
                  <a:pt x="2228719" y="1068867"/>
                </a:lnTo>
                <a:lnTo>
                  <a:pt x="2178359" y="1068867"/>
                </a:lnTo>
                <a:lnTo>
                  <a:pt x="2032162" y="1068867"/>
                </a:lnTo>
                <a:lnTo>
                  <a:pt x="1978354" y="1068867"/>
                </a:lnTo>
                <a:lnTo>
                  <a:pt x="1859676" y="1068867"/>
                </a:lnTo>
                <a:lnTo>
                  <a:pt x="1857951" y="1068867"/>
                </a:lnTo>
                <a:lnTo>
                  <a:pt x="1826599" y="1068867"/>
                </a:lnTo>
                <a:lnTo>
                  <a:pt x="1661394" y="1068867"/>
                </a:lnTo>
                <a:lnTo>
                  <a:pt x="1540992" y="1068867"/>
                </a:lnTo>
                <a:lnTo>
                  <a:pt x="1531708" y="1068867"/>
                </a:lnTo>
                <a:lnTo>
                  <a:pt x="1487183" y="1068867"/>
                </a:lnTo>
                <a:lnTo>
                  <a:pt x="1335428" y="1068867"/>
                </a:lnTo>
                <a:lnTo>
                  <a:pt x="1290626" y="1068867"/>
                </a:lnTo>
                <a:lnTo>
                  <a:pt x="1170224" y="1068867"/>
                </a:lnTo>
                <a:lnTo>
                  <a:pt x="1138871" y="1068867"/>
                </a:lnTo>
                <a:lnTo>
                  <a:pt x="1040537" y="1068867"/>
                </a:lnTo>
                <a:lnTo>
                  <a:pt x="843980" y="1068867"/>
                </a:lnTo>
                <a:lnTo>
                  <a:pt x="799455" y="1068867"/>
                </a:lnTo>
                <a:lnTo>
                  <a:pt x="647700" y="1068867"/>
                </a:lnTo>
                <a:lnTo>
                  <a:pt x="352810" y="1068867"/>
                </a:lnTo>
                <a:cubicBezTo>
                  <a:pt x="318603" y="1068867"/>
                  <a:pt x="275626" y="1044295"/>
                  <a:pt x="258084" y="1014459"/>
                </a:cubicBezTo>
                <a:cubicBezTo>
                  <a:pt x="12498" y="588843"/>
                  <a:pt x="12498" y="588843"/>
                  <a:pt x="12498" y="588843"/>
                </a:cubicBezTo>
                <a:cubicBezTo>
                  <a:pt x="-4166" y="559005"/>
                  <a:pt x="-4166" y="509862"/>
                  <a:pt x="12498" y="480025"/>
                </a:cubicBezTo>
                <a:cubicBezTo>
                  <a:pt x="258084" y="54408"/>
                  <a:pt x="258084" y="54408"/>
                  <a:pt x="258084" y="54408"/>
                </a:cubicBezTo>
                <a:cubicBezTo>
                  <a:pt x="275626" y="24572"/>
                  <a:pt x="318603" y="0"/>
                  <a:pt x="352810" y="0"/>
                </a:cubicBezTo>
                <a:close/>
              </a:path>
            </a:pathLst>
          </a:custGeom>
          <a:gradFill flip="none" rotWithShape="1">
            <a:gsLst>
              <a:gs pos="100000">
                <a:schemeClr val="bg1">
                  <a:lumMod val="95000"/>
                </a:schemeClr>
              </a:gs>
              <a:gs pos="0">
                <a:srgbClr val="D3D3D3"/>
              </a:gs>
            </a:gsLst>
            <a:lin ang="2700000" scaled="1"/>
            <a:tileRect/>
          </a:gradFill>
          <a:ln w="19050">
            <a:gradFill flip="none" rotWithShape="1">
              <a:gsLst>
                <a:gs pos="100000">
                  <a:schemeClr val="bg1">
                    <a:lumMod val="75000"/>
                  </a:schemeClr>
                </a:gs>
                <a:gs pos="0">
                  <a:schemeClr val="bg1"/>
                </a:gs>
              </a:gsLst>
              <a:lin ang="2700000" scaled="1"/>
              <a:tileRect/>
            </a:gradFill>
          </a:ln>
          <a:effectLst>
            <a:outerShdw blurRad="127000" dist="508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 sz="1865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2" name="任意多边形 83">
            <a:extLst>
              <a:ext uri="{FF2B5EF4-FFF2-40B4-BE49-F238E27FC236}">
                <a16:creationId xmlns:a16="http://schemas.microsoft.com/office/drawing/2014/main" id="{FBC25BD5-3CA7-5B62-EA27-5F45B8D51AF9}"/>
              </a:ext>
            </a:extLst>
          </p:cNvPr>
          <p:cNvSpPr/>
          <p:nvPr/>
        </p:nvSpPr>
        <p:spPr bwMode="auto">
          <a:xfrm>
            <a:off x="1855872" y="2134264"/>
            <a:ext cx="3304837" cy="663681"/>
          </a:xfrm>
          <a:custGeom>
            <a:avLst/>
            <a:gdLst>
              <a:gd name="connsiteX0" fmla="*/ 305125 w 4603109"/>
              <a:gd name="connsiteY0" fmla="*/ 0 h 924402"/>
              <a:gd name="connsiteX1" fmla="*/ 432894 w 4603109"/>
              <a:gd name="connsiteY1" fmla="*/ 0 h 924402"/>
              <a:gd name="connsiteX2" fmla="*/ 445336 w 4603109"/>
              <a:gd name="connsiteY2" fmla="*/ 0 h 924402"/>
              <a:gd name="connsiteX3" fmla="*/ 550703 w 4603109"/>
              <a:gd name="connsiteY3" fmla="*/ 0 h 924402"/>
              <a:gd name="connsiteX4" fmla="*/ 560158 w 4603109"/>
              <a:gd name="connsiteY4" fmla="*/ 0 h 924402"/>
              <a:gd name="connsiteX5" fmla="*/ 573105 w 4603109"/>
              <a:gd name="connsiteY5" fmla="*/ 0 h 924402"/>
              <a:gd name="connsiteX6" fmla="*/ 626202 w 4603109"/>
              <a:gd name="connsiteY6" fmla="*/ 0 h 924402"/>
              <a:gd name="connsiteX7" fmla="*/ 676811 w 4603109"/>
              <a:gd name="connsiteY7" fmla="*/ 0 h 924402"/>
              <a:gd name="connsiteX8" fmla="*/ 678472 w 4603109"/>
              <a:gd name="connsiteY8" fmla="*/ 0 h 924402"/>
              <a:gd name="connsiteX9" fmla="*/ 687927 w 4603109"/>
              <a:gd name="connsiteY9" fmla="*/ 0 h 924402"/>
              <a:gd name="connsiteX10" fmla="*/ 691402 w 4603109"/>
              <a:gd name="connsiteY10" fmla="*/ 0 h 924402"/>
              <a:gd name="connsiteX11" fmla="*/ 700371 w 4603109"/>
              <a:gd name="connsiteY11" fmla="*/ 0 h 924402"/>
              <a:gd name="connsiteX12" fmla="*/ 707508 w 4603109"/>
              <a:gd name="connsiteY12" fmla="*/ 0 h 924402"/>
              <a:gd name="connsiteX13" fmla="*/ 729909 w 4603109"/>
              <a:gd name="connsiteY13" fmla="*/ 0 h 924402"/>
              <a:gd name="connsiteX14" fmla="*/ 753971 w 4603109"/>
              <a:gd name="connsiteY14" fmla="*/ 0 h 924402"/>
              <a:gd name="connsiteX15" fmla="*/ 804580 w 4603109"/>
              <a:gd name="connsiteY15" fmla="*/ 0 h 924402"/>
              <a:gd name="connsiteX16" fmla="*/ 805737 w 4603109"/>
              <a:gd name="connsiteY16" fmla="*/ 0 h 924402"/>
              <a:gd name="connsiteX17" fmla="*/ 819171 w 4603109"/>
              <a:gd name="connsiteY17" fmla="*/ 0 h 924402"/>
              <a:gd name="connsiteX18" fmla="*/ 828140 w 4603109"/>
              <a:gd name="connsiteY18" fmla="*/ 0 h 924402"/>
              <a:gd name="connsiteX19" fmla="*/ 831615 w 4603109"/>
              <a:gd name="connsiteY19" fmla="*/ 0 h 924402"/>
              <a:gd name="connsiteX20" fmla="*/ 835277 w 4603109"/>
              <a:gd name="connsiteY20" fmla="*/ 0 h 924402"/>
              <a:gd name="connsiteX21" fmla="*/ 857678 w 4603109"/>
              <a:gd name="connsiteY21" fmla="*/ 0 h 924402"/>
              <a:gd name="connsiteX22" fmla="*/ 864889 w 4603109"/>
              <a:gd name="connsiteY22" fmla="*/ 0 h 924402"/>
              <a:gd name="connsiteX23" fmla="*/ 899900 w 4603109"/>
              <a:gd name="connsiteY23" fmla="*/ 0 h 924402"/>
              <a:gd name="connsiteX24" fmla="*/ 909341 w 4603109"/>
              <a:gd name="connsiteY24" fmla="*/ 0 h 924402"/>
              <a:gd name="connsiteX25" fmla="*/ 929965 w 4603109"/>
              <a:gd name="connsiteY25" fmla="*/ 0 h 924402"/>
              <a:gd name="connsiteX26" fmla="*/ 933506 w 4603109"/>
              <a:gd name="connsiteY26" fmla="*/ 0 h 924402"/>
              <a:gd name="connsiteX27" fmla="*/ 936982 w 4603109"/>
              <a:gd name="connsiteY27" fmla="*/ 0 h 924402"/>
              <a:gd name="connsiteX28" fmla="*/ 959384 w 4603109"/>
              <a:gd name="connsiteY28" fmla="*/ 0 h 924402"/>
              <a:gd name="connsiteX29" fmla="*/ 962542 w 4603109"/>
              <a:gd name="connsiteY29" fmla="*/ 0 h 924402"/>
              <a:gd name="connsiteX30" fmla="*/ 984943 w 4603109"/>
              <a:gd name="connsiteY30" fmla="*/ 0 h 924402"/>
              <a:gd name="connsiteX31" fmla="*/ 992658 w 4603109"/>
              <a:gd name="connsiteY31" fmla="*/ 0 h 924402"/>
              <a:gd name="connsiteX32" fmla="*/ 1012059 w 4603109"/>
              <a:gd name="connsiteY32" fmla="*/ 0 h 924402"/>
              <a:gd name="connsiteX33" fmla="*/ 1012480 w 4603109"/>
              <a:gd name="connsiteY33" fmla="*/ 0 h 924402"/>
              <a:gd name="connsiteX34" fmla="*/ 1027669 w 4603109"/>
              <a:gd name="connsiteY34" fmla="*/ 0 h 924402"/>
              <a:gd name="connsiteX35" fmla="*/ 1037110 w 4603109"/>
              <a:gd name="connsiteY35" fmla="*/ 0 h 924402"/>
              <a:gd name="connsiteX36" fmla="*/ 1040112 w 4603109"/>
              <a:gd name="connsiteY36" fmla="*/ 0 h 924402"/>
              <a:gd name="connsiteX37" fmla="*/ 1057734 w 4603109"/>
              <a:gd name="connsiteY37" fmla="*/ 0 h 924402"/>
              <a:gd name="connsiteX38" fmla="*/ 1064751 w 4603109"/>
              <a:gd name="connsiteY38" fmla="*/ 0 h 924402"/>
              <a:gd name="connsiteX39" fmla="*/ 1070177 w 4603109"/>
              <a:gd name="connsiteY39" fmla="*/ 0 h 924402"/>
              <a:gd name="connsiteX40" fmla="*/ 1072436 w 4603109"/>
              <a:gd name="connsiteY40" fmla="*/ 0 h 924402"/>
              <a:gd name="connsiteX41" fmla="*/ 1090311 w 4603109"/>
              <a:gd name="connsiteY41" fmla="*/ 0 h 924402"/>
              <a:gd name="connsiteX42" fmla="*/ 1110718 w 4603109"/>
              <a:gd name="connsiteY42" fmla="*/ 0 h 924402"/>
              <a:gd name="connsiteX43" fmla="*/ 1112712 w 4603109"/>
              <a:gd name="connsiteY43" fmla="*/ 0 h 924402"/>
              <a:gd name="connsiteX44" fmla="*/ 1116187 w 4603109"/>
              <a:gd name="connsiteY44" fmla="*/ 0 h 924402"/>
              <a:gd name="connsiteX45" fmla="*/ 1139828 w 4603109"/>
              <a:gd name="connsiteY45" fmla="*/ 0 h 924402"/>
              <a:gd name="connsiteX46" fmla="*/ 1140249 w 4603109"/>
              <a:gd name="connsiteY46" fmla="*/ 0 h 924402"/>
              <a:gd name="connsiteX47" fmla="*/ 1145480 w 4603109"/>
              <a:gd name="connsiteY47" fmla="*/ 0 h 924402"/>
              <a:gd name="connsiteX48" fmla="*/ 1152270 w 4603109"/>
              <a:gd name="connsiteY48" fmla="*/ 0 h 924402"/>
              <a:gd name="connsiteX49" fmla="*/ 1154934 w 4603109"/>
              <a:gd name="connsiteY49" fmla="*/ 0 h 924402"/>
              <a:gd name="connsiteX50" fmla="*/ 1167881 w 4603109"/>
              <a:gd name="connsiteY50" fmla="*/ 0 h 924402"/>
              <a:gd name="connsiteX51" fmla="*/ 1175544 w 4603109"/>
              <a:gd name="connsiteY51" fmla="*/ 0 h 924402"/>
              <a:gd name="connsiteX52" fmla="*/ 1184998 w 4603109"/>
              <a:gd name="connsiteY52" fmla="*/ 0 h 924402"/>
              <a:gd name="connsiteX53" fmla="*/ 1197946 w 4603109"/>
              <a:gd name="connsiteY53" fmla="*/ 0 h 924402"/>
              <a:gd name="connsiteX54" fmla="*/ 1200205 w 4603109"/>
              <a:gd name="connsiteY54" fmla="*/ 0 h 924402"/>
              <a:gd name="connsiteX55" fmla="*/ 1220978 w 4603109"/>
              <a:gd name="connsiteY55" fmla="*/ 0 h 924402"/>
              <a:gd name="connsiteX56" fmla="*/ 1238487 w 4603109"/>
              <a:gd name="connsiteY56" fmla="*/ 0 h 924402"/>
              <a:gd name="connsiteX57" fmla="*/ 1243956 w 4603109"/>
              <a:gd name="connsiteY57" fmla="*/ 0 h 924402"/>
              <a:gd name="connsiteX58" fmla="*/ 1251042 w 4603109"/>
              <a:gd name="connsiteY58" fmla="*/ 0 h 924402"/>
              <a:gd name="connsiteX59" fmla="*/ 1257637 w 4603109"/>
              <a:gd name="connsiteY59" fmla="*/ 0 h 924402"/>
              <a:gd name="connsiteX60" fmla="*/ 1271587 w 4603109"/>
              <a:gd name="connsiteY60" fmla="*/ 0 h 924402"/>
              <a:gd name="connsiteX61" fmla="*/ 1273249 w 4603109"/>
              <a:gd name="connsiteY61" fmla="*/ 0 h 924402"/>
              <a:gd name="connsiteX62" fmla="*/ 1280039 w 4603109"/>
              <a:gd name="connsiteY62" fmla="*/ 0 h 924402"/>
              <a:gd name="connsiteX63" fmla="*/ 1282703 w 4603109"/>
              <a:gd name="connsiteY63" fmla="*/ 0 h 924402"/>
              <a:gd name="connsiteX64" fmla="*/ 1286178 w 4603109"/>
              <a:gd name="connsiteY64" fmla="*/ 0 h 924402"/>
              <a:gd name="connsiteX65" fmla="*/ 1295146 w 4603109"/>
              <a:gd name="connsiteY65" fmla="*/ 0 h 924402"/>
              <a:gd name="connsiteX66" fmla="*/ 1301651 w 4603109"/>
              <a:gd name="connsiteY66" fmla="*/ 0 h 924402"/>
              <a:gd name="connsiteX67" fmla="*/ 1302284 w 4603109"/>
              <a:gd name="connsiteY67" fmla="*/ 0 h 924402"/>
              <a:gd name="connsiteX68" fmla="*/ 1303313 w 4603109"/>
              <a:gd name="connsiteY68" fmla="*/ 0 h 924402"/>
              <a:gd name="connsiteX69" fmla="*/ 1312767 w 4603109"/>
              <a:gd name="connsiteY69" fmla="*/ 0 h 924402"/>
              <a:gd name="connsiteX70" fmla="*/ 1316242 w 4603109"/>
              <a:gd name="connsiteY70" fmla="*/ 0 h 924402"/>
              <a:gd name="connsiteX71" fmla="*/ 1321886 w 4603109"/>
              <a:gd name="connsiteY71" fmla="*/ 0 h 924402"/>
              <a:gd name="connsiteX72" fmla="*/ 1324685 w 4603109"/>
              <a:gd name="connsiteY72" fmla="*/ 0 h 924402"/>
              <a:gd name="connsiteX73" fmla="*/ 1325211 w 4603109"/>
              <a:gd name="connsiteY73" fmla="*/ 0 h 924402"/>
              <a:gd name="connsiteX74" fmla="*/ 1332348 w 4603109"/>
              <a:gd name="connsiteY74" fmla="*/ 0 h 924402"/>
              <a:gd name="connsiteX75" fmla="*/ 1332714 w 4603109"/>
              <a:gd name="connsiteY75" fmla="*/ 0 h 924402"/>
              <a:gd name="connsiteX76" fmla="*/ 1333135 w 4603109"/>
              <a:gd name="connsiteY76" fmla="*/ 0 h 924402"/>
              <a:gd name="connsiteX77" fmla="*/ 1348747 w 4603109"/>
              <a:gd name="connsiteY77" fmla="*/ 0 h 924402"/>
              <a:gd name="connsiteX78" fmla="*/ 1354749 w 4603109"/>
              <a:gd name="connsiteY78" fmla="*/ 0 h 924402"/>
              <a:gd name="connsiteX79" fmla="*/ 1378811 w 4603109"/>
              <a:gd name="connsiteY79" fmla="*/ 0 h 924402"/>
              <a:gd name="connsiteX80" fmla="*/ 1383745 w 4603109"/>
              <a:gd name="connsiteY80" fmla="*/ 0 h 924402"/>
              <a:gd name="connsiteX81" fmla="*/ 1385406 w 4603109"/>
              <a:gd name="connsiteY81" fmla="*/ 0 h 924402"/>
              <a:gd name="connsiteX82" fmla="*/ 1399356 w 4603109"/>
              <a:gd name="connsiteY82" fmla="*/ 0 h 924402"/>
              <a:gd name="connsiteX83" fmla="*/ 1400513 w 4603109"/>
              <a:gd name="connsiteY83" fmla="*/ 0 h 924402"/>
              <a:gd name="connsiteX84" fmla="*/ 1413947 w 4603109"/>
              <a:gd name="connsiteY84" fmla="*/ 0 h 924402"/>
              <a:gd name="connsiteX85" fmla="*/ 1414442 w 4603109"/>
              <a:gd name="connsiteY85" fmla="*/ 0 h 924402"/>
              <a:gd name="connsiteX86" fmla="*/ 1422915 w 4603109"/>
              <a:gd name="connsiteY86" fmla="*/ 0 h 924402"/>
              <a:gd name="connsiteX87" fmla="*/ 1426390 w 4603109"/>
              <a:gd name="connsiteY87" fmla="*/ 0 h 924402"/>
              <a:gd name="connsiteX88" fmla="*/ 1429420 w 4603109"/>
              <a:gd name="connsiteY88" fmla="*/ 0 h 924402"/>
              <a:gd name="connsiteX89" fmla="*/ 1430053 w 4603109"/>
              <a:gd name="connsiteY89" fmla="*/ 0 h 924402"/>
              <a:gd name="connsiteX90" fmla="*/ 1430206 w 4603109"/>
              <a:gd name="connsiteY90" fmla="*/ 0 h 924402"/>
              <a:gd name="connsiteX91" fmla="*/ 1430577 w 4603109"/>
              <a:gd name="connsiteY91" fmla="*/ 0 h 924402"/>
              <a:gd name="connsiteX92" fmla="*/ 1436843 w 4603109"/>
              <a:gd name="connsiteY92" fmla="*/ 0 h 924402"/>
              <a:gd name="connsiteX93" fmla="*/ 1444011 w 4603109"/>
              <a:gd name="connsiteY93" fmla="*/ 0 h 924402"/>
              <a:gd name="connsiteX94" fmla="*/ 1449655 w 4603109"/>
              <a:gd name="connsiteY94" fmla="*/ 0 h 924402"/>
              <a:gd name="connsiteX95" fmla="*/ 1452454 w 4603109"/>
              <a:gd name="connsiteY95" fmla="*/ 0 h 924402"/>
              <a:gd name="connsiteX96" fmla="*/ 1452980 w 4603109"/>
              <a:gd name="connsiteY96" fmla="*/ 0 h 924402"/>
              <a:gd name="connsiteX97" fmla="*/ 1456455 w 4603109"/>
              <a:gd name="connsiteY97" fmla="*/ 0 h 924402"/>
              <a:gd name="connsiteX98" fmla="*/ 1459664 w 4603109"/>
              <a:gd name="connsiteY98" fmla="*/ 0 h 924402"/>
              <a:gd name="connsiteX99" fmla="*/ 1460117 w 4603109"/>
              <a:gd name="connsiteY99" fmla="*/ 0 h 924402"/>
              <a:gd name="connsiteX100" fmla="*/ 1460483 w 4603109"/>
              <a:gd name="connsiteY100" fmla="*/ 0 h 924402"/>
              <a:gd name="connsiteX101" fmla="*/ 1460904 w 4603109"/>
              <a:gd name="connsiteY101" fmla="*/ 0 h 924402"/>
              <a:gd name="connsiteX102" fmla="*/ 1472926 w 4603109"/>
              <a:gd name="connsiteY102" fmla="*/ 0 h 924402"/>
              <a:gd name="connsiteX103" fmla="*/ 1482518 w 4603109"/>
              <a:gd name="connsiteY103" fmla="*/ 0 h 924402"/>
              <a:gd name="connsiteX104" fmla="*/ 1489729 w 4603109"/>
              <a:gd name="connsiteY104" fmla="*/ 0 h 924402"/>
              <a:gd name="connsiteX105" fmla="*/ 1504116 w 4603109"/>
              <a:gd name="connsiteY105" fmla="*/ 0 h 924402"/>
              <a:gd name="connsiteX106" fmla="*/ 1511514 w 4603109"/>
              <a:gd name="connsiteY106" fmla="*/ 0 h 924402"/>
              <a:gd name="connsiteX107" fmla="*/ 1524740 w 4603109"/>
              <a:gd name="connsiteY107" fmla="*/ 0 h 924402"/>
              <a:gd name="connsiteX108" fmla="*/ 1528282 w 4603109"/>
              <a:gd name="connsiteY108" fmla="*/ 0 h 924402"/>
              <a:gd name="connsiteX109" fmla="*/ 1531757 w 4603109"/>
              <a:gd name="connsiteY109" fmla="*/ 0 h 924402"/>
              <a:gd name="connsiteX110" fmla="*/ 1534181 w 4603109"/>
              <a:gd name="connsiteY110" fmla="*/ 0 h 924402"/>
              <a:gd name="connsiteX111" fmla="*/ 1542211 w 4603109"/>
              <a:gd name="connsiteY111" fmla="*/ 0 h 924402"/>
              <a:gd name="connsiteX112" fmla="*/ 1554159 w 4603109"/>
              <a:gd name="connsiteY112" fmla="*/ 0 h 924402"/>
              <a:gd name="connsiteX113" fmla="*/ 1557318 w 4603109"/>
              <a:gd name="connsiteY113" fmla="*/ 0 h 924402"/>
              <a:gd name="connsiteX114" fmla="*/ 1557975 w 4603109"/>
              <a:gd name="connsiteY114" fmla="*/ 0 h 924402"/>
              <a:gd name="connsiteX115" fmla="*/ 1558346 w 4603109"/>
              <a:gd name="connsiteY115" fmla="*/ 0 h 924402"/>
              <a:gd name="connsiteX116" fmla="*/ 1561822 w 4603109"/>
              <a:gd name="connsiteY116" fmla="*/ 0 h 924402"/>
              <a:gd name="connsiteX117" fmla="*/ 1564612 w 4603109"/>
              <a:gd name="connsiteY117" fmla="*/ 0 h 924402"/>
              <a:gd name="connsiteX118" fmla="*/ 1566857 w 4603109"/>
              <a:gd name="connsiteY118" fmla="*/ 0 h 924402"/>
              <a:gd name="connsiteX119" fmla="*/ 1576919 w 4603109"/>
              <a:gd name="connsiteY119" fmla="*/ 0 h 924402"/>
              <a:gd name="connsiteX120" fmla="*/ 1579719 w 4603109"/>
              <a:gd name="connsiteY120" fmla="*/ 0 h 924402"/>
              <a:gd name="connsiteX121" fmla="*/ 1584224 w 4603109"/>
              <a:gd name="connsiteY121" fmla="*/ 0 h 924402"/>
              <a:gd name="connsiteX122" fmla="*/ 1587382 w 4603109"/>
              <a:gd name="connsiteY122" fmla="*/ 0 h 924402"/>
              <a:gd name="connsiteX123" fmla="*/ 1587433 w 4603109"/>
              <a:gd name="connsiteY123" fmla="*/ 0 h 924402"/>
              <a:gd name="connsiteX124" fmla="*/ 1600695 w 4603109"/>
              <a:gd name="connsiteY124" fmla="*/ 0 h 924402"/>
              <a:gd name="connsiteX125" fmla="*/ 1606834 w 4603109"/>
              <a:gd name="connsiteY125" fmla="*/ 0 h 924402"/>
              <a:gd name="connsiteX126" fmla="*/ 1607256 w 4603109"/>
              <a:gd name="connsiteY126" fmla="*/ 0 h 924402"/>
              <a:gd name="connsiteX127" fmla="*/ 1608325 w 4603109"/>
              <a:gd name="connsiteY127" fmla="*/ 0 h 924402"/>
              <a:gd name="connsiteX128" fmla="*/ 1609783 w 4603109"/>
              <a:gd name="connsiteY128" fmla="*/ 0 h 924402"/>
              <a:gd name="connsiteX129" fmla="*/ 1617498 w 4603109"/>
              <a:gd name="connsiteY129" fmla="*/ 0 h 924402"/>
              <a:gd name="connsiteX130" fmla="*/ 1631885 w 4603109"/>
              <a:gd name="connsiteY130" fmla="*/ 0 h 924402"/>
              <a:gd name="connsiteX131" fmla="*/ 1636899 w 4603109"/>
              <a:gd name="connsiteY131" fmla="*/ 0 h 924402"/>
              <a:gd name="connsiteX132" fmla="*/ 1637320 w 4603109"/>
              <a:gd name="connsiteY132" fmla="*/ 0 h 924402"/>
              <a:gd name="connsiteX133" fmla="*/ 1637445 w 4603109"/>
              <a:gd name="connsiteY133" fmla="*/ 0 h 924402"/>
              <a:gd name="connsiteX134" fmla="*/ 1652509 w 4603109"/>
              <a:gd name="connsiteY134" fmla="*/ 0 h 924402"/>
              <a:gd name="connsiteX135" fmla="*/ 1659526 w 4603109"/>
              <a:gd name="connsiteY135" fmla="*/ 0 h 924402"/>
              <a:gd name="connsiteX136" fmla="*/ 1661950 w 4603109"/>
              <a:gd name="connsiteY136" fmla="*/ 0 h 924402"/>
              <a:gd name="connsiteX137" fmla="*/ 1664952 w 4603109"/>
              <a:gd name="connsiteY137" fmla="*/ 0 h 924402"/>
              <a:gd name="connsiteX138" fmla="*/ 1667212 w 4603109"/>
              <a:gd name="connsiteY138" fmla="*/ 0 h 924402"/>
              <a:gd name="connsiteX139" fmla="*/ 1685087 w 4603109"/>
              <a:gd name="connsiteY139" fmla="*/ 0 h 924402"/>
              <a:gd name="connsiteX140" fmla="*/ 1689591 w 4603109"/>
              <a:gd name="connsiteY140" fmla="*/ 0 h 924402"/>
              <a:gd name="connsiteX141" fmla="*/ 1694626 w 4603109"/>
              <a:gd name="connsiteY141" fmla="*/ 0 h 924402"/>
              <a:gd name="connsiteX142" fmla="*/ 1697276 w 4603109"/>
              <a:gd name="connsiteY142" fmla="*/ 0 h 924402"/>
              <a:gd name="connsiteX143" fmla="*/ 1698000 w 4603109"/>
              <a:gd name="connsiteY143" fmla="*/ 0 h 924402"/>
              <a:gd name="connsiteX144" fmla="*/ 1704688 w 4603109"/>
              <a:gd name="connsiteY144" fmla="*/ 0 h 924402"/>
              <a:gd name="connsiteX145" fmla="*/ 1707488 w 4603109"/>
              <a:gd name="connsiteY145" fmla="*/ 0 h 924402"/>
              <a:gd name="connsiteX146" fmla="*/ 1710963 w 4603109"/>
              <a:gd name="connsiteY146" fmla="*/ 0 h 924402"/>
              <a:gd name="connsiteX147" fmla="*/ 1715151 w 4603109"/>
              <a:gd name="connsiteY147" fmla="*/ 0 h 924402"/>
              <a:gd name="connsiteX148" fmla="*/ 1721928 w 4603109"/>
              <a:gd name="connsiteY148" fmla="*/ 0 h 924402"/>
              <a:gd name="connsiteX149" fmla="*/ 1734603 w 4603109"/>
              <a:gd name="connsiteY149" fmla="*/ 0 h 924402"/>
              <a:gd name="connsiteX150" fmla="*/ 1735025 w 4603109"/>
              <a:gd name="connsiteY150" fmla="*/ 0 h 924402"/>
              <a:gd name="connsiteX151" fmla="*/ 1735558 w 4603109"/>
              <a:gd name="connsiteY151" fmla="*/ 0 h 924402"/>
              <a:gd name="connsiteX152" fmla="*/ 1736094 w 4603109"/>
              <a:gd name="connsiteY152" fmla="*/ 0 h 924402"/>
              <a:gd name="connsiteX153" fmla="*/ 1737552 w 4603109"/>
              <a:gd name="connsiteY153" fmla="*/ 0 h 924402"/>
              <a:gd name="connsiteX154" fmla="*/ 1741027 w 4603109"/>
              <a:gd name="connsiteY154" fmla="*/ 0 h 924402"/>
              <a:gd name="connsiteX155" fmla="*/ 1747046 w 4603109"/>
              <a:gd name="connsiteY155" fmla="*/ 0 h 924402"/>
              <a:gd name="connsiteX156" fmla="*/ 1748537 w 4603109"/>
              <a:gd name="connsiteY156" fmla="*/ 0 h 924402"/>
              <a:gd name="connsiteX157" fmla="*/ 1753052 w 4603109"/>
              <a:gd name="connsiteY157" fmla="*/ 0 h 924402"/>
              <a:gd name="connsiteX158" fmla="*/ 1757499 w 4603109"/>
              <a:gd name="connsiteY158" fmla="*/ 0 h 924402"/>
              <a:gd name="connsiteX159" fmla="*/ 1764668 w 4603109"/>
              <a:gd name="connsiteY159" fmla="*/ 0 h 924402"/>
              <a:gd name="connsiteX160" fmla="*/ 1765089 w 4603109"/>
              <a:gd name="connsiteY160" fmla="*/ 0 h 924402"/>
              <a:gd name="connsiteX161" fmla="*/ 1765214 w 4603109"/>
              <a:gd name="connsiteY161" fmla="*/ 0 h 924402"/>
              <a:gd name="connsiteX162" fmla="*/ 1770320 w 4603109"/>
              <a:gd name="connsiteY162" fmla="*/ 0 h 924402"/>
              <a:gd name="connsiteX163" fmla="*/ 1777110 w 4603109"/>
              <a:gd name="connsiteY163" fmla="*/ 0 h 924402"/>
              <a:gd name="connsiteX164" fmla="*/ 1779774 w 4603109"/>
              <a:gd name="connsiteY164" fmla="*/ 0 h 924402"/>
              <a:gd name="connsiteX165" fmla="*/ 1792721 w 4603109"/>
              <a:gd name="connsiteY165" fmla="*/ 0 h 924402"/>
              <a:gd name="connsiteX166" fmla="*/ 1794981 w 4603109"/>
              <a:gd name="connsiteY166" fmla="*/ 0 h 924402"/>
              <a:gd name="connsiteX167" fmla="*/ 1825045 w 4603109"/>
              <a:gd name="connsiteY167" fmla="*/ 0 h 924402"/>
              <a:gd name="connsiteX168" fmla="*/ 1825769 w 4603109"/>
              <a:gd name="connsiteY168" fmla="*/ 0 h 924402"/>
              <a:gd name="connsiteX169" fmla="*/ 1838732 w 4603109"/>
              <a:gd name="connsiteY169" fmla="*/ 0 h 924402"/>
              <a:gd name="connsiteX170" fmla="*/ 1845818 w 4603109"/>
              <a:gd name="connsiteY170" fmla="*/ 0 h 924402"/>
              <a:gd name="connsiteX171" fmla="*/ 1849697 w 4603109"/>
              <a:gd name="connsiteY171" fmla="*/ 0 h 924402"/>
              <a:gd name="connsiteX172" fmla="*/ 1852412 w 4603109"/>
              <a:gd name="connsiteY172" fmla="*/ 0 h 924402"/>
              <a:gd name="connsiteX173" fmla="*/ 1853903 w 4603109"/>
              <a:gd name="connsiteY173" fmla="*/ 0 h 924402"/>
              <a:gd name="connsiteX174" fmla="*/ 1863327 w 4603109"/>
              <a:gd name="connsiteY174" fmla="*/ 0 h 924402"/>
              <a:gd name="connsiteX175" fmla="*/ 1868796 w 4603109"/>
              <a:gd name="connsiteY175" fmla="*/ 0 h 924402"/>
              <a:gd name="connsiteX176" fmla="*/ 1874815 w 4603109"/>
              <a:gd name="connsiteY176" fmla="*/ 0 h 924402"/>
              <a:gd name="connsiteX177" fmla="*/ 1876306 w 4603109"/>
              <a:gd name="connsiteY177" fmla="*/ 0 h 924402"/>
              <a:gd name="connsiteX178" fmla="*/ 1880821 w 4603109"/>
              <a:gd name="connsiteY178" fmla="*/ 0 h 924402"/>
              <a:gd name="connsiteX179" fmla="*/ 1882477 w 4603109"/>
              <a:gd name="connsiteY179" fmla="*/ 0 h 924402"/>
              <a:gd name="connsiteX180" fmla="*/ 1883936 w 4603109"/>
              <a:gd name="connsiteY180" fmla="*/ 0 h 924402"/>
              <a:gd name="connsiteX181" fmla="*/ 1885268 w 4603109"/>
              <a:gd name="connsiteY181" fmla="*/ 0 h 924402"/>
              <a:gd name="connsiteX182" fmla="*/ 1896427 w 4603109"/>
              <a:gd name="connsiteY182" fmla="*/ 0 h 924402"/>
              <a:gd name="connsiteX183" fmla="*/ 1898089 w 4603109"/>
              <a:gd name="connsiteY183" fmla="*/ 0 h 924402"/>
              <a:gd name="connsiteX184" fmla="*/ 1904879 w 4603109"/>
              <a:gd name="connsiteY184" fmla="*/ 0 h 924402"/>
              <a:gd name="connsiteX185" fmla="*/ 1907543 w 4603109"/>
              <a:gd name="connsiteY185" fmla="*/ 0 h 924402"/>
              <a:gd name="connsiteX186" fmla="*/ 1911018 w 4603109"/>
              <a:gd name="connsiteY186" fmla="*/ 0 h 924402"/>
              <a:gd name="connsiteX187" fmla="*/ 1919986 w 4603109"/>
              <a:gd name="connsiteY187" fmla="*/ 0 h 924402"/>
              <a:gd name="connsiteX188" fmla="*/ 1927124 w 4603109"/>
              <a:gd name="connsiteY188" fmla="*/ 0 h 924402"/>
              <a:gd name="connsiteX189" fmla="*/ 1927489 w 4603109"/>
              <a:gd name="connsiteY189" fmla="*/ 0 h 924402"/>
              <a:gd name="connsiteX190" fmla="*/ 1927911 w 4603109"/>
              <a:gd name="connsiteY190" fmla="*/ 0 h 924402"/>
              <a:gd name="connsiteX191" fmla="*/ 1929402 w 4603109"/>
              <a:gd name="connsiteY191" fmla="*/ 0 h 924402"/>
              <a:gd name="connsiteX192" fmla="*/ 1946726 w 4603109"/>
              <a:gd name="connsiteY192" fmla="*/ 0 h 924402"/>
              <a:gd name="connsiteX193" fmla="*/ 1949525 w 4603109"/>
              <a:gd name="connsiteY193" fmla="*/ 0 h 924402"/>
              <a:gd name="connsiteX194" fmla="*/ 1957554 w 4603109"/>
              <a:gd name="connsiteY194" fmla="*/ 0 h 924402"/>
              <a:gd name="connsiteX195" fmla="*/ 1957975 w 4603109"/>
              <a:gd name="connsiteY195" fmla="*/ 0 h 924402"/>
              <a:gd name="connsiteX196" fmla="*/ 1973587 w 4603109"/>
              <a:gd name="connsiteY196" fmla="*/ 0 h 924402"/>
              <a:gd name="connsiteX197" fmla="*/ 1978520 w 4603109"/>
              <a:gd name="connsiteY197" fmla="*/ 0 h 924402"/>
              <a:gd name="connsiteX198" fmla="*/ 1980012 w 4603109"/>
              <a:gd name="connsiteY198" fmla="*/ 0 h 924402"/>
              <a:gd name="connsiteX199" fmla="*/ 1980181 w 4603109"/>
              <a:gd name="connsiteY199" fmla="*/ 0 h 924402"/>
              <a:gd name="connsiteX200" fmla="*/ 1981672 w 4603109"/>
              <a:gd name="connsiteY200" fmla="*/ 0 h 924402"/>
              <a:gd name="connsiteX201" fmla="*/ 2008585 w 4603109"/>
              <a:gd name="connsiteY201" fmla="*/ 0 h 924402"/>
              <a:gd name="connsiteX202" fmla="*/ 2009218 w 4603109"/>
              <a:gd name="connsiteY202" fmla="*/ 0 h 924402"/>
              <a:gd name="connsiteX203" fmla="*/ 2010246 w 4603109"/>
              <a:gd name="connsiteY203" fmla="*/ 0 h 924402"/>
              <a:gd name="connsiteX204" fmla="*/ 2010709 w 4603109"/>
              <a:gd name="connsiteY204" fmla="*/ 0 h 924402"/>
              <a:gd name="connsiteX205" fmla="*/ 2011705 w 4603109"/>
              <a:gd name="connsiteY205" fmla="*/ 0 h 924402"/>
              <a:gd name="connsiteX206" fmla="*/ 2024147 w 4603109"/>
              <a:gd name="connsiteY206" fmla="*/ 0 h 924402"/>
              <a:gd name="connsiteX207" fmla="*/ 2024196 w 4603109"/>
              <a:gd name="connsiteY207" fmla="*/ 0 h 924402"/>
              <a:gd name="connsiteX208" fmla="*/ 2024981 w 4603109"/>
              <a:gd name="connsiteY208" fmla="*/ 0 h 924402"/>
              <a:gd name="connsiteX209" fmla="*/ 2025353 w 4603109"/>
              <a:gd name="connsiteY209" fmla="*/ 0 h 924402"/>
              <a:gd name="connsiteX210" fmla="*/ 2026473 w 4603109"/>
              <a:gd name="connsiteY210" fmla="*/ 0 h 924402"/>
              <a:gd name="connsiteX211" fmla="*/ 2031619 w 4603109"/>
              <a:gd name="connsiteY211" fmla="*/ 0 h 924402"/>
              <a:gd name="connsiteX212" fmla="*/ 2033110 w 4603109"/>
              <a:gd name="connsiteY212" fmla="*/ 0 h 924402"/>
              <a:gd name="connsiteX213" fmla="*/ 2038787 w 4603109"/>
              <a:gd name="connsiteY213" fmla="*/ 0 h 924402"/>
              <a:gd name="connsiteX214" fmla="*/ 2039282 w 4603109"/>
              <a:gd name="connsiteY214" fmla="*/ 0 h 924402"/>
              <a:gd name="connsiteX215" fmla="*/ 2047755 w 4603109"/>
              <a:gd name="connsiteY215" fmla="*/ 0 h 924402"/>
              <a:gd name="connsiteX216" fmla="*/ 2051230 w 4603109"/>
              <a:gd name="connsiteY216" fmla="*/ 0 h 924402"/>
              <a:gd name="connsiteX217" fmla="*/ 2054893 w 4603109"/>
              <a:gd name="connsiteY217" fmla="*/ 0 h 924402"/>
              <a:gd name="connsiteX218" fmla="*/ 2055046 w 4603109"/>
              <a:gd name="connsiteY218" fmla="*/ 0 h 924402"/>
              <a:gd name="connsiteX219" fmla="*/ 2055258 w 4603109"/>
              <a:gd name="connsiteY219" fmla="*/ 0 h 924402"/>
              <a:gd name="connsiteX220" fmla="*/ 2055680 w 4603109"/>
              <a:gd name="connsiteY220" fmla="*/ 0 h 924402"/>
              <a:gd name="connsiteX221" fmla="*/ 2057171 w 4603109"/>
              <a:gd name="connsiteY221" fmla="*/ 0 h 924402"/>
              <a:gd name="connsiteX222" fmla="*/ 2061683 w 4603109"/>
              <a:gd name="connsiteY222" fmla="*/ 0 h 924402"/>
              <a:gd name="connsiteX223" fmla="*/ 2067702 w 4603109"/>
              <a:gd name="connsiteY223" fmla="*/ 0 h 924402"/>
              <a:gd name="connsiteX224" fmla="*/ 2074495 w 4603109"/>
              <a:gd name="connsiteY224" fmla="*/ 0 h 924402"/>
              <a:gd name="connsiteX225" fmla="*/ 2077294 w 4603109"/>
              <a:gd name="connsiteY225" fmla="*/ 0 h 924402"/>
              <a:gd name="connsiteX226" fmla="*/ 2084504 w 4603109"/>
              <a:gd name="connsiteY226" fmla="*/ 0 h 924402"/>
              <a:gd name="connsiteX227" fmla="*/ 2085323 w 4603109"/>
              <a:gd name="connsiteY227" fmla="*/ 0 h 924402"/>
              <a:gd name="connsiteX228" fmla="*/ 2085744 w 4603109"/>
              <a:gd name="connsiteY228" fmla="*/ 0 h 924402"/>
              <a:gd name="connsiteX229" fmla="*/ 2097766 w 4603109"/>
              <a:gd name="connsiteY229" fmla="*/ 0 h 924402"/>
              <a:gd name="connsiteX230" fmla="*/ 2106289 w 4603109"/>
              <a:gd name="connsiteY230" fmla="*/ 0 h 924402"/>
              <a:gd name="connsiteX231" fmla="*/ 2107781 w 4603109"/>
              <a:gd name="connsiteY231" fmla="*/ 0 h 924402"/>
              <a:gd name="connsiteX232" fmla="*/ 2128956 w 4603109"/>
              <a:gd name="connsiteY232" fmla="*/ 0 h 924402"/>
              <a:gd name="connsiteX233" fmla="*/ 2129514 w 4603109"/>
              <a:gd name="connsiteY233" fmla="*/ 0 h 924402"/>
              <a:gd name="connsiteX234" fmla="*/ 2136354 w 4603109"/>
              <a:gd name="connsiteY234" fmla="*/ 0 h 924402"/>
              <a:gd name="connsiteX235" fmla="*/ 2136987 w 4603109"/>
              <a:gd name="connsiteY235" fmla="*/ 0 h 924402"/>
              <a:gd name="connsiteX236" fmla="*/ 2138478 w 4603109"/>
              <a:gd name="connsiteY236" fmla="*/ 0 h 924402"/>
              <a:gd name="connsiteX237" fmla="*/ 2151916 w 4603109"/>
              <a:gd name="connsiteY237" fmla="*/ 0 h 924402"/>
              <a:gd name="connsiteX238" fmla="*/ 2152750 w 4603109"/>
              <a:gd name="connsiteY238" fmla="*/ 0 h 924402"/>
              <a:gd name="connsiteX239" fmla="*/ 2153122 w 4603109"/>
              <a:gd name="connsiteY239" fmla="*/ 0 h 924402"/>
              <a:gd name="connsiteX240" fmla="*/ 2154242 w 4603109"/>
              <a:gd name="connsiteY240" fmla="*/ 0 h 924402"/>
              <a:gd name="connsiteX241" fmla="*/ 2156597 w 4603109"/>
              <a:gd name="connsiteY241" fmla="*/ 0 h 924402"/>
              <a:gd name="connsiteX242" fmla="*/ 2159388 w 4603109"/>
              <a:gd name="connsiteY242" fmla="*/ 0 h 924402"/>
              <a:gd name="connsiteX243" fmla="*/ 2160879 w 4603109"/>
              <a:gd name="connsiteY243" fmla="*/ 0 h 924402"/>
              <a:gd name="connsiteX244" fmla="*/ 2161633 w 4603109"/>
              <a:gd name="connsiteY244" fmla="*/ 0 h 924402"/>
              <a:gd name="connsiteX245" fmla="*/ 2167051 w 4603109"/>
              <a:gd name="connsiteY245" fmla="*/ 0 h 924402"/>
              <a:gd name="connsiteX246" fmla="*/ 2178999 w 4603109"/>
              <a:gd name="connsiteY246" fmla="*/ 0 h 924402"/>
              <a:gd name="connsiteX247" fmla="*/ 2182158 w 4603109"/>
              <a:gd name="connsiteY247" fmla="*/ 0 h 924402"/>
              <a:gd name="connsiteX248" fmla="*/ 2182815 w 4603109"/>
              <a:gd name="connsiteY248" fmla="*/ 0 h 924402"/>
              <a:gd name="connsiteX249" fmla="*/ 2188666 w 4603109"/>
              <a:gd name="connsiteY249" fmla="*/ 0 h 924402"/>
              <a:gd name="connsiteX250" fmla="*/ 2189452 w 4603109"/>
              <a:gd name="connsiteY250" fmla="*/ 0 h 924402"/>
              <a:gd name="connsiteX251" fmla="*/ 2191697 w 4603109"/>
              <a:gd name="connsiteY251" fmla="*/ 0 h 924402"/>
              <a:gd name="connsiteX252" fmla="*/ 2195471 w 4603109"/>
              <a:gd name="connsiteY252" fmla="*/ 0 h 924402"/>
              <a:gd name="connsiteX253" fmla="*/ 2201759 w 4603109"/>
              <a:gd name="connsiteY253" fmla="*/ 0 h 924402"/>
              <a:gd name="connsiteX254" fmla="*/ 2203100 w 4603109"/>
              <a:gd name="connsiteY254" fmla="*/ 0 h 924402"/>
              <a:gd name="connsiteX255" fmla="*/ 2204559 w 4603109"/>
              <a:gd name="connsiteY255" fmla="*/ 0 h 924402"/>
              <a:gd name="connsiteX256" fmla="*/ 2204591 w 4603109"/>
              <a:gd name="connsiteY256" fmla="*/ 0 h 924402"/>
              <a:gd name="connsiteX257" fmla="*/ 2212273 w 4603109"/>
              <a:gd name="connsiteY257" fmla="*/ 0 h 924402"/>
              <a:gd name="connsiteX258" fmla="*/ 2225535 w 4603109"/>
              <a:gd name="connsiteY258" fmla="*/ 0 h 924402"/>
              <a:gd name="connsiteX259" fmla="*/ 2231674 w 4603109"/>
              <a:gd name="connsiteY259" fmla="*/ 0 h 924402"/>
              <a:gd name="connsiteX260" fmla="*/ 2232096 w 4603109"/>
              <a:gd name="connsiteY260" fmla="*/ 0 h 924402"/>
              <a:gd name="connsiteX261" fmla="*/ 2232220 w 4603109"/>
              <a:gd name="connsiteY261" fmla="*/ 0 h 924402"/>
              <a:gd name="connsiteX262" fmla="*/ 2233118 w 4603109"/>
              <a:gd name="connsiteY262" fmla="*/ 0 h 924402"/>
              <a:gd name="connsiteX263" fmla="*/ 2233165 w 4603109"/>
              <a:gd name="connsiteY263" fmla="*/ 0 h 924402"/>
              <a:gd name="connsiteX264" fmla="*/ 2256725 w 4603109"/>
              <a:gd name="connsiteY264" fmla="*/ 0 h 924402"/>
              <a:gd name="connsiteX265" fmla="*/ 2257283 w 4603109"/>
              <a:gd name="connsiteY265" fmla="*/ 0 h 924402"/>
              <a:gd name="connsiteX266" fmla="*/ 2262285 w 4603109"/>
              <a:gd name="connsiteY266" fmla="*/ 0 h 924402"/>
              <a:gd name="connsiteX267" fmla="*/ 2284366 w 4603109"/>
              <a:gd name="connsiteY267" fmla="*/ 0 h 924402"/>
              <a:gd name="connsiteX268" fmla="*/ 2289402 w 4603109"/>
              <a:gd name="connsiteY268" fmla="*/ 0 h 924402"/>
              <a:gd name="connsiteX269" fmla="*/ 2292052 w 4603109"/>
              <a:gd name="connsiteY269" fmla="*/ 0 h 924402"/>
              <a:gd name="connsiteX270" fmla="*/ 2299271 w 4603109"/>
              <a:gd name="connsiteY270" fmla="*/ 0 h 924402"/>
              <a:gd name="connsiteX271" fmla="*/ 2308721 w 4603109"/>
              <a:gd name="connsiteY271" fmla="*/ 0 h 924402"/>
              <a:gd name="connsiteX272" fmla="*/ 2309927 w 4603109"/>
              <a:gd name="connsiteY272" fmla="*/ 0 h 924402"/>
              <a:gd name="connsiteX273" fmla="*/ 2316435 w 4603109"/>
              <a:gd name="connsiteY273" fmla="*/ 0 h 924402"/>
              <a:gd name="connsiteX274" fmla="*/ 2316703 w 4603109"/>
              <a:gd name="connsiteY274" fmla="*/ 0 h 924402"/>
              <a:gd name="connsiteX275" fmla="*/ 2319466 w 4603109"/>
              <a:gd name="connsiteY275" fmla="*/ 0 h 924402"/>
              <a:gd name="connsiteX276" fmla="*/ 2322840 w 4603109"/>
              <a:gd name="connsiteY276" fmla="*/ 0 h 924402"/>
              <a:gd name="connsiteX277" fmla="*/ 2329528 w 4603109"/>
              <a:gd name="connsiteY277" fmla="*/ 0 h 924402"/>
              <a:gd name="connsiteX278" fmla="*/ 2330869 w 4603109"/>
              <a:gd name="connsiteY278" fmla="*/ 0 h 924402"/>
              <a:gd name="connsiteX279" fmla="*/ 2332328 w 4603109"/>
              <a:gd name="connsiteY279" fmla="*/ 0 h 924402"/>
              <a:gd name="connsiteX280" fmla="*/ 2332360 w 4603109"/>
              <a:gd name="connsiteY280" fmla="*/ 0 h 924402"/>
              <a:gd name="connsiteX281" fmla="*/ 2335803 w 4603109"/>
              <a:gd name="connsiteY281" fmla="*/ 0 h 924402"/>
              <a:gd name="connsiteX282" fmla="*/ 2343312 w 4603109"/>
              <a:gd name="connsiteY282" fmla="*/ 0 h 924402"/>
              <a:gd name="connsiteX283" fmla="*/ 2344804 w 4603109"/>
              <a:gd name="connsiteY283" fmla="*/ 0 h 924402"/>
              <a:gd name="connsiteX284" fmla="*/ 2346768 w 4603109"/>
              <a:gd name="connsiteY284" fmla="*/ 0 h 924402"/>
              <a:gd name="connsiteX285" fmla="*/ 2347827 w 4603109"/>
              <a:gd name="connsiteY285" fmla="*/ 0 h 924402"/>
              <a:gd name="connsiteX286" fmla="*/ 2352274 w 4603109"/>
              <a:gd name="connsiteY286" fmla="*/ 0 h 924402"/>
              <a:gd name="connsiteX287" fmla="*/ 2359443 w 4603109"/>
              <a:gd name="connsiteY287" fmla="*/ 0 h 924402"/>
              <a:gd name="connsiteX288" fmla="*/ 2359865 w 4603109"/>
              <a:gd name="connsiteY288" fmla="*/ 0 h 924402"/>
              <a:gd name="connsiteX289" fmla="*/ 2359989 w 4603109"/>
              <a:gd name="connsiteY289" fmla="*/ 0 h 924402"/>
              <a:gd name="connsiteX290" fmla="*/ 2360887 w 4603109"/>
              <a:gd name="connsiteY290" fmla="*/ 0 h 924402"/>
              <a:gd name="connsiteX291" fmla="*/ 2360934 w 4603109"/>
              <a:gd name="connsiteY291" fmla="*/ 0 h 924402"/>
              <a:gd name="connsiteX292" fmla="*/ 2371886 w 4603109"/>
              <a:gd name="connsiteY292" fmla="*/ 0 h 924402"/>
              <a:gd name="connsiteX293" fmla="*/ 2373377 w 4603109"/>
              <a:gd name="connsiteY293" fmla="*/ 0 h 924402"/>
              <a:gd name="connsiteX294" fmla="*/ 2377892 w 4603109"/>
              <a:gd name="connsiteY294" fmla="*/ 0 h 924402"/>
              <a:gd name="connsiteX295" fmla="*/ 2382339 w 4603109"/>
              <a:gd name="connsiteY295" fmla="*/ 0 h 924402"/>
              <a:gd name="connsiteX296" fmla="*/ 2390054 w 4603109"/>
              <a:gd name="connsiteY296" fmla="*/ 0 h 924402"/>
              <a:gd name="connsiteX297" fmla="*/ 2419821 w 4603109"/>
              <a:gd name="connsiteY297" fmla="*/ 0 h 924402"/>
              <a:gd name="connsiteX298" fmla="*/ 2427040 w 4603109"/>
              <a:gd name="connsiteY298" fmla="*/ 0 h 924402"/>
              <a:gd name="connsiteX299" fmla="*/ 2436490 w 4603109"/>
              <a:gd name="connsiteY299" fmla="*/ 0 h 924402"/>
              <a:gd name="connsiteX300" fmla="*/ 2444472 w 4603109"/>
              <a:gd name="connsiteY300" fmla="*/ 0 h 924402"/>
              <a:gd name="connsiteX301" fmla="*/ 2448678 w 4603109"/>
              <a:gd name="connsiteY301" fmla="*/ 0 h 924402"/>
              <a:gd name="connsiteX302" fmla="*/ 2450171 w 4603109"/>
              <a:gd name="connsiteY302" fmla="*/ 0 h 924402"/>
              <a:gd name="connsiteX303" fmla="*/ 2450609 w 4603109"/>
              <a:gd name="connsiteY303" fmla="*/ 0 h 924402"/>
              <a:gd name="connsiteX304" fmla="*/ 2463572 w 4603109"/>
              <a:gd name="connsiteY304" fmla="*/ 0 h 924402"/>
              <a:gd name="connsiteX305" fmla="*/ 2471081 w 4603109"/>
              <a:gd name="connsiteY305" fmla="*/ 0 h 924402"/>
              <a:gd name="connsiteX306" fmla="*/ 2472573 w 4603109"/>
              <a:gd name="connsiteY306" fmla="*/ 0 h 924402"/>
              <a:gd name="connsiteX307" fmla="*/ 2474537 w 4603109"/>
              <a:gd name="connsiteY307" fmla="*/ 0 h 924402"/>
              <a:gd name="connsiteX308" fmla="*/ 2475596 w 4603109"/>
              <a:gd name="connsiteY308" fmla="*/ 0 h 924402"/>
              <a:gd name="connsiteX309" fmla="*/ 2477252 w 4603109"/>
              <a:gd name="connsiteY309" fmla="*/ 0 h 924402"/>
              <a:gd name="connsiteX310" fmla="*/ 2478712 w 4603109"/>
              <a:gd name="connsiteY310" fmla="*/ 0 h 924402"/>
              <a:gd name="connsiteX311" fmla="*/ 2478743 w 4603109"/>
              <a:gd name="connsiteY311" fmla="*/ 0 h 924402"/>
              <a:gd name="connsiteX312" fmla="*/ 2480043 w 4603109"/>
              <a:gd name="connsiteY312" fmla="*/ 0 h 924402"/>
              <a:gd name="connsiteX313" fmla="*/ 2499655 w 4603109"/>
              <a:gd name="connsiteY313" fmla="*/ 0 h 924402"/>
              <a:gd name="connsiteX314" fmla="*/ 2501146 w 4603109"/>
              <a:gd name="connsiteY314" fmla="*/ 0 h 924402"/>
              <a:gd name="connsiteX315" fmla="*/ 2505661 w 4603109"/>
              <a:gd name="connsiteY315" fmla="*/ 0 h 924402"/>
              <a:gd name="connsiteX316" fmla="*/ 2508776 w 4603109"/>
              <a:gd name="connsiteY316" fmla="*/ 0 h 924402"/>
              <a:gd name="connsiteX317" fmla="*/ 2510108 w 4603109"/>
              <a:gd name="connsiteY317" fmla="*/ 0 h 924402"/>
              <a:gd name="connsiteX318" fmla="*/ 2524178 w 4603109"/>
              <a:gd name="connsiteY318" fmla="*/ 0 h 924402"/>
              <a:gd name="connsiteX319" fmla="*/ 2525248 w 4603109"/>
              <a:gd name="connsiteY319" fmla="*/ 0 h 924402"/>
              <a:gd name="connsiteX320" fmla="*/ 2525669 w 4603109"/>
              <a:gd name="connsiteY320" fmla="*/ 0 h 924402"/>
              <a:gd name="connsiteX321" fmla="*/ 2552329 w 4603109"/>
              <a:gd name="connsiteY321" fmla="*/ 0 h 924402"/>
              <a:gd name="connsiteX322" fmla="*/ 2552751 w 4603109"/>
              <a:gd name="connsiteY322" fmla="*/ 0 h 924402"/>
              <a:gd name="connsiteX323" fmla="*/ 2554242 w 4603109"/>
              <a:gd name="connsiteY323" fmla="*/ 0 h 924402"/>
              <a:gd name="connsiteX324" fmla="*/ 2574787 w 4603109"/>
              <a:gd name="connsiteY324" fmla="*/ 0 h 924402"/>
              <a:gd name="connsiteX325" fmla="*/ 2576279 w 4603109"/>
              <a:gd name="connsiteY325" fmla="*/ 0 h 924402"/>
              <a:gd name="connsiteX326" fmla="*/ 2576447 w 4603109"/>
              <a:gd name="connsiteY326" fmla="*/ 0 h 924402"/>
              <a:gd name="connsiteX327" fmla="*/ 2577940 w 4603109"/>
              <a:gd name="connsiteY327" fmla="*/ 0 h 924402"/>
              <a:gd name="connsiteX328" fmla="*/ 2603360 w 4603109"/>
              <a:gd name="connsiteY328" fmla="*/ 0 h 924402"/>
              <a:gd name="connsiteX329" fmla="*/ 2604852 w 4603109"/>
              <a:gd name="connsiteY329" fmla="*/ 0 h 924402"/>
              <a:gd name="connsiteX330" fmla="*/ 2605021 w 4603109"/>
              <a:gd name="connsiteY330" fmla="*/ 0 h 924402"/>
              <a:gd name="connsiteX331" fmla="*/ 2605484 w 4603109"/>
              <a:gd name="connsiteY331" fmla="*/ 0 h 924402"/>
              <a:gd name="connsiteX332" fmla="*/ 2606481 w 4603109"/>
              <a:gd name="connsiteY332" fmla="*/ 0 h 924402"/>
              <a:gd name="connsiteX333" fmla="*/ 2606512 w 4603109"/>
              <a:gd name="connsiteY333" fmla="*/ 0 h 924402"/>
              <a:gd name="connsiteX334" fmla="*/ 2606976 w 4603109"/>
              <a:gd name="connsiteY334" fmla="*/ 0 h 924402"/>
              <a:gd name="connsiteX335" fmla="*/ 2618923 w 4603109"/>
              <a:gd name="connsiteY335" fmla="*/ 0 h 924402"/>
              <a:gd name="connsiteX336" fmla="*/ 2621248 w 4603109"/>
              <a:gd name="connsiteY336" fmla="*/ 0 h 924402"/>
              <a:gd name="connsiteX337" fmla="*/ 2622740 w 4603109"/>
              <a:gd name="connsiteY337" fmla="*/ 0 h 924402"/>
              <a:gd name="connsiteX338" fmla="*/ 2627885 w 4603109"/>
              <a:gd name="connsiteY338" fmla="*/ 0 h 924402"/>
              <a:gd name="connsiteX339" fmla="*/ 2629377 w 4603109"/>
              <a:gd name="connsiteY339" fmla="*/ 0 h 924402"/>
              <a:gd name="connsiteX340" fmla="*/ 2634058 w 4603109"/>
              <a:gd name="connsiteY340" fmla="*/ 0 h 924402"/>
              <a:gd name="connsiteX341" fmla="*/ 2635549 w 4603109"/>
              <a:gd name="connsiteY341" fmla="*/ 0 h 924402"/>
              <a:gd name="connsiteX342" fmla="*/ 2636545 w 4603109"/>
              <a:gd name="connsiteY342" fmla="*/ 0 h 924402"/>
              <a:gd name="connsiteX343" fmla="*/ 2648987 w 4603109"/>
              <a:gd name="connsiteY343" fmla="*/ 0 h 924402"/>
              <a:gd name="connsiteX344" fmla="*/ 2649821 w 4603109"/>
              <a:gd name="connsiteY344" fmla="*/ 0 h 924402"/>
              <a:gd name="connsiteX345" fmla="*/ 2651313 w 4603109"/>
              <a:gd name="connsiteY345" fmla="*/ 0 h 924402"/>
              <a:gd name="connsiteX346" fmla="*/ 2651947 w 4603109"/>
              <a:gd name="connsiteY346" fmla="*/ 0 h 924402"/>
              <a:gd name="connsiteX347" fmla="*/ 2653017 w 4603109"/>
              <a:gd name="connsiteY347" fmla="*/ 0 h 924402"/>
              <a:gd name="connsiteX348" fmla="*/ 2653438 w 4603109"/>
              <a:gd name="connsiteY348" fmla="*/ 0 h 924402"/>
              <a:gd name="connsiteX349" fmla="*/ 2656459 w 4603109"/>
              <a:gd name="connsiteY349" fmla="*/ 0 h 924402"/>
              <a:gd name="connsiteX350" fmla="*/ 2657950 w 4603109"/>
              <a:gd name="connsiteY350" fmla="*/ 0 h 924402"/>
              <a:gd name="connsiteX351" fmla="*/ 2665460 w 4603109"/>
              <a:gd name="connsiteY351" fmla="*/ 0 h 924402"/>
              <a:gd name="connsiteX352" fmla="*/ 2680098 w 4603109"/>
              <a:gd name="connsiteY352" fmla="*/ 0 h 924402"/>
              <a:gd name="connsiteX353" fmla="*/ 2680520 w 4603109"/>
              <a:gd name="connsiteY353" fmla="*/ 0 h 924402"/>
              <a:gd name="connsiteX354" fmla="*/ 2682011 w 4603109"/>
              <a:gd name="connsiteY354" fmla="*/ 0 h 924402"/>
              <a:gd name="connsiteX355" fmla="*/ 2692542 w 4603109"/>
              <a:gd name="connsiteY355" fmla="*/ 0 h 924402"/>
              <a:gd name="connsiteX356" fmla="*/ 2702556 w 4603109"/>
              <a:gd name="connsiteY356" fmla="*/ 0 h 924402"/>
              <a:gd name="connsiteX357" fmla="*/ 2704048 w 4603109"/>
              <a:gd name="connsiteY357" fmla="*/ 0 h 924402"/>
              <a:gd name="connsiteX358" fmla="*/ 2724289 w 4603109"/>
              <a:gd name="connsiteY358" fmla="*/ 0 h 924402"/>
              <a:gd name="connsiteX359" fmla="*/ 2731129 w 4603109"/>
              <a:gd name="connsiteY359" fmla="*/ 0 h 924402"/>
              <a:gd name="connsiteX360" fmla="*/ 2732621 w 4603109"/>
              <a:gd name="connsiteY360" fmla="*/ 0 h 924402"/>
              <a:gd name="connsiteX361" fmla="*/ 2733253 w 4603109"/>
              <a:gd name="connsiteY361" fmla="*/ 0 h 924402"/>
              <a:gd name="connsiteX362" fmla="*/ 2734745 w 4603109"/>
              <a:gd name="connsiteY362" fmla="*/ 0 h 924402"/>
              <a:gd name="connsiteX363" fmla="*/ 2746692 w 4603109"/>
              <a:gd name="connsiteY363" fmla="*/ 0 h 924402"/>
              <a:gd name="connsiteX364" fmla="*/ 2749017 w 4603109"/>
              <a:gd name="connsiteY364" fmla="*/ 0 h 924402"/>
              <a:gd name="connsiteX365" fmla="*/ 2750509 w 4603109"/>
              <a:gd name="connsiteY365" fmla="*/ 0 h 924402"/>
              <a:gd name="connsiteX366" fmla="*/ 2754354 w 4603109"/>
              <a:gd name="connsiteY366" fmla="*/ 0 h 924402"/>
              <a:gd name="connsiteX367" fmla="*/ 2755654 w 4603109"/>
              <a:gd name="connsiteY367" fmla="*/ 0 h 924402"/>
              <a:gd name="connsiteX368" fmla="*/ 2757146 w 4603109"/>
              <a:gd name="connsiteY368" fmla="*/ 0 h 924402"/>
              <a:gd name="connsiteX369" fmla="*/ 2761827 w 4603109"/>
              <a:gd name="connsiteY369" fmla="*/ 0 h 924402"/>
              <a:gd name="connsiteX370" fmla="*/ 2763318 w 4603109"/>
              <a:gd name="connsiteY370" fmla="*/ 0 h 924402"/>
              <a:gd name="connsiteX371" fmla="*/ 2776756 w 4603109"/>
              <a:gd name="connsiteY371" fmla="*/ 0 h 924402"/>
              <a:gd name="connsiteX372" fmla="*/ 2777590 w 4603109"/>
              <a:gd name="connsiteY372" fmla="*/ 0 h 924402"/>
              <a:gd name="connsiteX373" fmla="*/ 2779082 w 4603109"/>
              <a:gd name="connsiteY373" fmla="*/ 0 h 924402"/>
              <a:gd name="connsiteX374" fmla="*/ 2783442 w 4603109"/>
              <a:gd name="connsiteY374" fmla="*/ 0 h 924402"/>
              <a:gd name="connsiteX375" fmla="*/ 2784228 w 4603109"/>
              <a:gd name="connsiteY375" fmla="*/ 0 h 924402"/>
              <a:gd name="connsiteX376" fmla="*/ 2785719 w 4603109"/>
              <a:gd name="connsiteY376" fmla="*/ 0 h 924402"/>
              <a:gd name="connsiteX377" fmla="*/ 2786473 w 4603109"/>
              <a:gd name="connsiteY377" fmla="*/ 0 h 924402"/>
              <a:gd name="connsiteX378" fmla="*/ 2793229 w 4603109"/>
              <a:gd name="connsiteY378" fmla="*/ 0 h 924402"/>
              <a:gd name="connsiteX379" fmla="*/ 2799367 w 4603109"/>
              <a:gd name="connsiteY379" fmla="*/ 0 h 924402"/>
              <a:gd name="connsiteX380" fmla="*/ 2813506 w 4603109"/>
              <a:gd name="connsiteY380" fmla="*/ 0 h 924402"/>
              <a:gd name="connsiteX381" fmla="*/ 2820311 w 4603109"/>
              <a:gd name="connsiteY381" fmla="*/ 0 h 924402"/>
              <a:gd name="connsiteX382" fmla="*/ 2827893 w 4603109"/>
              <a:gd name="connsiteY382" fmla="*/ 0 h 924402"/>
              <a:gd name="connsiteX383" fmla="*/ 2827940 w 4603109"/>
              <a:gd name="connsiteY383" fmla="*/ 0 h 924402"/>
              <a:gd name="connsiteX384" fmla="*/ 2829431 w 4603109"/>
              <a:gd name="connsiteY384" fmla="*/ 0 h 924402"/>
              <a:gd name="connsiteX385" fmla="*/ 2829978 w 4603109"/>
              <a:gd name="connsiteY385" fmla="*/ 0 h 924402"/>
              <a:gd name="connsiteX386" fmla="*/ 2852058 w 4603109"/>
              <a:gd name="connsiteY386" fmla="*/ 0 h 924402"/>
              <a:gd name="connsiteX387" fmla="*/ 2857060 w 4603109"/>
              <a:gd name="connsiteY387" fmla="*/ 0 h 924402"/>
              <a:gd name="connsiteX388" fmla="*/ 2857958 w 4603109"/>
              <a:gd name="connsiteY388" fmla="*/ 0 h 924402"/>
              <a:gd name="connsiteX389" fmla="*/ 2871601 w 4603109"/>
              <a:gd name="connsiteY389" fmla="*/ 0 h 924402"/>
              <a:gd name="connsiteX390" fmla="*/ 2882123 w 4603109"/>
              <a:gd name="connsiteY390" fmla="*/ 0 h 924402"/>
              <a:gd name="connsiteX391" fmla="*/ 2894046 w 4603109"/>
              <a:gd name="connsiteY391" fmla="*/ 0 h 924402"/>
              <a:gd name="connsiteX392" fmla="*/ 2903496 w 4603109"/>
              <a:gd name="connsiteY392" fmla="*/ 0 h 924402"/>
              <a:gd name="connsiteX393" fmla="*/ 2911211 w 4603109"/>
              <a:gd name="connsiteY393" fmla="*/ 0 h 924402"/>
              <a:gd name="connsiteX394" fmla="*/ 2914242 w 4603109"/>
              <a:gd name="connsiteY394" fmla="*/ 0 h 924402"/>
              <a:gd name="connsiteX395" fmla="*/ 2914461 w 4603109"/>
              <a:gd name="connsiteY395" fmla="*/ 0 h 924402"/>
              <a:gd name="connsiteX396" fmla="*/ 2924111 w 4603109"/>
              <a:gd name="connsiteY396" fmla="*/ 0 h 924402"/>
              <a:gd name="connsiteX397" fmla="*/ 2927136 w 4603109"/>
              <a:gd name="connsiteY397" fmla="*/ 0 h 924402"/>
              <a:gd name="connsiteX398" fmla="*/ 2933561 w 4603109"/>
              <a:gd name="connsiteY398" fmla="*/ 0 h 924402"/>
              <a:gd name="connsiteX399" fmla="*/ 2939580 w 4603109"/>
              <a:gd name="connsiteY399" fmla="*/ 0 h 924402"/>
              <a:gd name="connsiteX400" fmla="*/ 2941275 w 4603109"/>
              <a:gd name="connsiteY400" fmla="*/ 0 h 924402"/>
              <a:gd name="connsiteX401" fmla="*/ 2941543 w 4603109"/>
              <a:gd name="connsiteY401" fmla="*/ 0 h 924402"/>
              <a:gd name="connsiteX402" fmla="*/ 2945586 w 4603109"/>
              <a:gd name="connsiteY402" fmla="*/ 0 h 924402"/>
              <a:gd name="connsiteX403" fmla="*/ 2950032 w 4603109"/>
              <a:gd name="connsiteY403" fmla="*/ 0 h 924402"/>
              <a:gd name="connsiteX404" fmla="*/ 2955662 w 4603109"/>
              <a:gd name="connsiteY404" fmla="*/ 0 h 924402"/>
              <a:gd name="connsiteX405" fmla="*/ 2955709 w 4603109"/>
              <a:gd name="connsiteY405" fmla="*/ 0 h 924402"/>
              <a:gd name="connsiteX406" fmla="*/ 2957200 w 4603109"/>
              <a:gd name="connsiteY406" fmla="*/ 0 h 924402"/>
              <a:gd name="connsiteX407" fmla="*/ 2957747 w 4603109"/>
              <a:gd name="connsiteY407" fmla="*/ 0 h 924402"/>
              <a:gd name="connsiteX408" fmla="*/ 2968152 w 4603109"/>
              <a:gd name="connsiteY408" fmla="*/ 0 h 924402"/>
              <a:gd name="connsiteX409" fmla="*/ 2969644 w 4603109"/>
              <a:gd name="connsiteY409" fmla="*/ 0 h 924402"/>
              <a:gd name="connsiteX410" fmla="*/ 2972667 w 4603109"/>
              <a:gd name="connsiteY410" fmla="*/ 0 h 924402"/>
              <a:gd name="connsiteX411" fmla="*/ 2977114 w 4603109"/>
              <a:gd name="connsiteY411" fmla="*/ 0 h 924402"/>
              <a:gd name="connsiteX412" fmla="*/ 2984829 w 4603109"/>
              <a:gd name="connsiteY412" fmla="*/ 0 h 924402"/>
              <a:gd name="connsiteX413" fmla="*/ 2985727 w 4603109"/>
              <a:gd name="connsiteY413" fmla="*/ 0 h 924402"/>
              <a:gd name="connsiteX414" fmla="*/ 2999370 w 4603109"/>
              <a:gd name="connsiteY414" fmla="*/ 0 h 924402"/>
              <a:gd name="connsiteX415" fmla="*/ 3021815 w 4603109"/>
              <a:gd name="connsiteY415" fmla="*/ 0 h 924402"/>
              <a:gd name="connsiteX416" fmla="*/ 3031265 w 4603109"/>
              <a:gd name="connsiteY416" fmla="*/ 0 h 924402"/>
              <a:gd name="connsiteX417" fmla="*/ 3042230 w 4603109"/>
              <a:gd name="connsiteY417" fmla="*/ 0 h 924402"/>
              <a:gd name="connsiteX418" fmla="*/ 3044946 w 4603109"/>
              <a:gd name="connsiteY418" fmla="*/ 0 h 924402"/>
              <a:gd name="connsiteX419" fmla="*/ 3051880 w 4603109"/>
              <a:gd name="connsiteY419" fmla="*/ 0 h 924402"/>
              <a:gd name="connsiteX420" fmla="*/ 3061330 w 4603109"/>
              <a:gd name="connsiteY420" fmla="*/ 0 h 924402"/>
              <a:gd name="connsiteX421" fmla="*/ 3067349 w 4603109"/>
              <a:gd name="connsiteY421" fmla="*/ 0 h 924402"/>
              <a:gd name="connsiteX422" fmla="*/ 3069312 w 4603109"/>
              <a:gd name="connsiteY422" fmla="*/ 0 h 924402"/>
              <a:gd name="connsiteX423" fmla="*/ 3073355 w 4603109"/>
              <a:gd name="connsiteY423" fmla="*/ 0 h 924402"/>
              <a:gd name="connsiteX424" fmla="*/ 3073518 w 4603109"/>
              <a:gd name="connsiteY424" fmla="*/ 0 h 924402"/>
              <a:gd name="connsiteX425" fmla="*/ 3075011 w 4603109"/>
              <a:gd name="connsiteY425" fmla="*/ 0 h 924402"/>
              <a:gd name="connsiteX426" fmla="*/ 3077801 w 4603109"/>
              <a:gd name="connsiteY426" fmla="*/ 0 h 924402"/>
              <a:gd name="connsiteX427" fmla="*/ 3095921 w 4603109"/>
              <a:gd name="connsiteY427" fmla="*/ 0 h 924402"/>
              <a:gd name="connsiteX428" fmla="*/ 3097413 w 4603109"/>
              <a:gd name="connsiteY428" fmla="*/ 0 h 924402"/>
              <a:gd name="connsiteX429" fmla="*/ 3100436 w 4603109"/>
              <a:gd name="connsiteY429" fmla="*/ 0 h 924402"/>
              <a:gd name="connsiteX430" fmla="*/ 3103552 w 4603109"/>
              <a:gd name="connsiteY430" fmla="*/ 0 h 924402"/>
              <a:gd name="connsiteX431" fmla="*/ 3104883 w 4603109"/>
              <a:gd name="connsiteY431" fmla="*/ 0 h 924402"/>
              <a:gd name="connsiteX432" fmla="*/ 3120023 w 4603109"/>
              <a:gd name="connsiteY432" fmla="*/ 0 h 924402"/>
              <a:gd name="connsiteX433" fmla="*/ 3120445 w 4603109"/>
              <a:gd name="connsiteY433" fmla="*/ 0 h 924402"/>
              <a:gd name="connsiteX434" fmla="*/ 3149018 w 4603109"/>
              <a:gd name="connsiteY434" fmla="*/ 0 h 924402"/>
              <a:gd name="connsiteX435" fmla="*/ 3150088 w 4603109"/>
              <a:gd name="connsiteY435" fmla="*/ 0 h 924402"/>
              <a:gd name="connsiteX436" fmla="*/ 3150509 w 4603109"/>
              <a:gd name="connsiteY436" fmla="*/ 0 h 924402"/>
              <a:gd name="connsiteX437" fmla="*/ 3171054 w 4603109"/>
              <a:gd name="connsiteY437" fmla="*/ 0 h 924402"/>
              <a:gd name="connsiteX438" fmla="*/ 3172715 w 4603109"/>
              <a:gd name="connsiteY438" fmla="*/ 0 h 924402"/>
              <a:gd name="connsiteX439" fmla="*/ 3199627 w 4603109"/>
              <a:gd name="connsiteY439" fmla="*/ 0 h 924402"/>
              <a:gd name="connsiteX440" fmla="*/ 3201119 w 4603109"/>
              <a:gd name="connsiteY440" fmla="*/ 0 h 924402"/>
              <a:gd name="connsiteX441" fmla="*/ 3201287 w 4603109"/>
              <a:gd name="connsiteY441" fmla="*/ 0 h 924402"/>
              <a:gd name="connsiteX442" fmla="*/ 3201751 w 4603109"/>
              <a:gd name="connsiteY442" fmla="*/ 0 h 924402"/>
              <a:gd name="connsiteX443" fmla="*/ 3202780 w 4603109"/>
              <a:gd name="connsiteY443" fmla="*/ 0 h 924402"/>
              <a:gd name="connsiteX444" fmla="*/ 3217515 w 4603109"/>
              <a:gd name="connsiteY444" fmla="*/ 0 h 924402"/>
              <a:gd name="connsiteX445" fmla="*/ 3224152 w 4603109"/>
              <a:gd name="connsiteY445" fmla="*/ 0 h 924402"/>
              <a:gd name="connsiteX446" fmla="*/ 3230324 w 4603109"/>
              <a:gd name="connsiteY446" fmla="*/ 0 h 924402"/>
              <a:gd name="connsiteX447" fmla="*/ 3231321 w 4603109"/>
              <a:gd name="connsiteY447" fmla="*/ 0 h 924402"/>
              <a:gd name="connsiteX448" fmla="*/ 3231816 w 4603109"/>
              <a:gd name="connsiteY448" fmla="*/ 0 h 924402"/>
              <a:gd name="connsiteX449" fmla="*/ 3243763 w 4603109"/>
              <a:gd name="connsiteY449" fmla="*/ 0 h 924402"/>
              <a:gd name="connsiteX450" fmla="*/ 3246088 w 4603109"/>
              <a:gd name="connsiteY450" fmla="*/ 0 h 924402"/>
              <a:gd name="connsiteX451" fmla="*/ 3247580 w 4603109"/>
              <a:gd name="connsiteY451" fmla="*/ 0 h 924402"/>
              <a:gd name="connsiteX452" fmla="*/ 3247792 w 4603109"/>
              <a:gd name="connsiteY452" fmla="*/ 0 h 924402"/>
              <a:gd name="connsiteX453" fmla="*/ 3248214 w 4603109"/>
              <a:gd name="connsiteY453" fmla="*/ 0 h 924402"/>
              <a:gd name="connsiteX454" fmla="*/ 3252725 w 4603109"/>
              <a:gd name="connsiteY454" fmla="*/ 0 h 924402"/>
              <a:gd name="connsiteX455" fmla="*/ 3254217 w 4603109"/>
              <a:gd name="connsiteY455" fmla="*/ 0 h 924402"/>
              <a:gd name="connsiteX456" fmla="*/ 3260235 w 4603109"/>
              <a:gd name="connsiteY456" fmla="*/ 0 h 924402"/>
              <a:gd name="connsiteX457" fmla="*/ 3276787 w 4603109"/>
              <a:gd name="connsiteY457" fmla="*/ 0 h 924402"/>
              <a:gd name="connsiteX458" fmla="*/ 3277857 w 4603109"/>
              <a:gd name="connsiteY458" fmla="*/ 0 h 924402"/>
              <a:gd name="connsiteX459" fmla="*/ 3278278 w 4603109"/>
              <a:gd name="connsiteY459" fmla="*/ 0 h 924402"/>
              <a:gd name="connsiteX460" fmla="*/ 3290300 w 4603109"/>
              <a:gd name="connsiteY460" fmla="*/ 0 h 924402"/>
              <a:gd name="connsiteX461" fmla="*/ 3298823 w 4603109"/>
              <a:gd name="connsiteY461" fmla="*/ 0 h 924402"/>
              <a:gd name="connsiteX462" fmla="*/ 3327396 w 4603109"/>
              <a:gd name="connsiteY462" fmla="*/ 0 h 924402"/>
              <a:gd name="connsiteX463" fmla="*/ 3328888 w 4603109"/>
              <a:gd name="connsiteY463" fmla="*/ 0 h 924402"/>
              <a:gd name="connsiteX464" fmla="*/ 3329520 w 4603109"/>
              <a:gd name="connsiteY464" fmla="*/ 0 h 924402"/>
              <a:gd name="connsiteX465" fmla="*/ 3345284 w 4603109"/>
              <a:gd name="connsiteY465" fmla="*/ 0 h 924402"/>
              <a:gd name="connsiteX466" fmla="*/ 3349129 w 4603109"/>
              <a:gd name="connsiteY466" fmla="*/ 0 h 924402"/>
              <a:gd name="connsiteX467" fmla="*/ 3351921 w 4603109"/>
              <a:gd name="connsiteY467" fmla="*/ 0 h 924402"/>
              <a:gd name="connsiteX468" fmla="*/ 3358093 w 4603109"/>
              <a:gd name="connsiteY468" fmla="*/ 0 h 924402"/>
              <a:gd name="connsiteX469" fmla="*/ 3359585 w 4603109"/>
              <a:gd name="connsiteY469" fmla="*/ 0 h 924402"/>
              <a:gd name="connsiteX470" fmla="*/ 3371532 w 4603109"/>
              <a:gd name="connsiteY470" fmla="*/ 0 h 924402"/>
              <a:gd name="connsiteX471" fmla="*/ 3373857 w 4603109"/>
              <a:gd name="connsiteY471" fmla="*/ 0 h 924402"/>
              <a:gd name="connsiteX472" fmla="*/ 3375349 w 4603109"/>
              <a:gd name="connsiteY472" fmla="*/ 0 h 924402"/>
              <a:gd name="connsiteX473" fmla="*/ 3380494 w 4603109"/>
              <a:gd name="connsiteY473" fmla="*/ 0 h 924402"/>
              <a:gd name="connsiteX474" fmla="*/ 3381986 w 4603109"/>
              <a:gd name="connsiteY474" fmla="*/ 0 h 924402"/>
              <a:gd name="connsiteX475" fmla="*/ 3388004 w 4603109"/>
              <a:gd name="connsiteY475" fmla="*/ 0 h 924402"/>
              <a:gd name="connsiteX476" fmla="*/ 3408282 w 4603109"/>
              <a:gd name="connsiteY476" fmla="*/ 0 h 924402"/>
              <a:gd name="connsiteX477" fmla="*/ 3418069 w 4603109"/>
              <a:gd name="connsiteY477" fmla="*/ 0 h 924402"/>
              <a:gd name="connsiteX478" fmla="*/ 3424207 w 4603109"/>
              <a:gd name="connsiteY478" fmla="*/ 0 h 924402"/>
              <a:gd name="connsiteX479" fmla="*/ 3424753 w 4603109"/>
              <a:gd name="connsiteY479" fmla="*/ 0 h 924402"/>
              <a:gd name="connsiteX480" fmla="*/ 3452733 w 4603109"/>
              <a:gd name="connsiteY480" fmla="*/ 0 h 924402"/>
              <a:gd name="connsiteX481" fmla="*/ 3454818 w 4603109"/>
              <a:gd name="connsiteY481" fmla="*/ 0 h 924402"/>
              <a:gd name="connsiteX482" fmla="*/ 3476898 w 4603109"/>
              <a:gd name="connsiteY482" fmla="*/ 0 h 924402"/>
              <a:gd name="connsiteX483" fmla="*/ 3496441 w 4603109"/>
              <a:gd name="connsiteY483" fmla="*/ 0 h 924402"/>
              <a:gd name="connsiteX484" fmla="*/ 3509236 w 4603109"/>
              <a:gd name="connsiteY484" fmla="*/ 0 h 924402"/>
              <a:gd name="connsiteX485" fmla="*/ 3518886 w 4603109"/>
              <a:gd name="connsiteY485" fmla="*/ 0 h 924402"/>
              <a:gd name="connsiteX486" fmla="*/ 3528336 w 4603109"/>
              <a:gd name="connsiteY486" fmla="*/ 0 h 924402"/>
              <a:gd name="connsiteX487" fmla="*/ 3536051 w 4603109"/>
              <a:gd name="connsiteY487" fmla="*/ 0 h 924402"/>
              <a:gd name="connsiteX488" fmla="*/ 3539301 w 4603109"/>
              <a:gd name="connsiteY488" fmla="*/ 0 h 924402"/>
              <a:gd name="connsiteX489" fmla="*/ 3540361 w 4603109"/>
              <a:gd name="connsiteY489" fmla="*/ 0 h 924402"/>
              <a:gd name="connsiteX490" fmla="*/ 3544807 w 4603109"/>
              <a:gd name="connsiteY490" fmla="*/ 0 h 924402"/>
              <a:gd name="connsiteX491" fmla="*/ 3551976 w 4603109"/>
              <a:gd name="connsiteY491" fmla="*/ 0 h 924402"/>
              <a:gd name="connsiteX492" fmla="*/ 3552522 w 4603109"/>
              <a:gd name="connsiteY492" fmla="*/ 0 h 924402"/>
              <a:gd name="connsiteX493" fmla="*/ 3564420 w 4603109"/>
              <a:gd name="connsiteY493" fmla="*/ 0 h 924402"/>
              <a:gd name="connsiteX494" fmla="*/ 3570426 w 4603109"/>
              <a:gd name="connsiteY494" fmla="*/ 0 h 924402"/>
              <a:gd name="connsiteX495" fmla="*/ 3574872 w 4603109"/>
              <a:gd name="connsiteY495" fmla="*/ 0 h 924402"/>
              <a:gd name="connsiteX496" fmla="*/ 3580502 w 4603109"/>
              <a:gd name="connsiteY496" fmla="*/ 0 h 924402"/>
              <a:gd name="connsiteX497" fmla="*/ 3582587 w 4603109"/>
              <a:gd name="connsiteY497" fmla="*/ 0 h 924402"/>
              <a:gd name="connsiteX498" fmla="*/ 3624210 w 4603109"/>
              <a:gd name="connsiteY498" fmla="*/ 0 h 924402"/>
              <a:gd name="connsiteX499" fmla="*/ 3637005 w 4603109"/>
              <a:gd name="connsiteY499" fmla="*/ 0 h 924402"/>
              <a:gd name="connsiteX500" fmla="*/ 3646655 w 4603109"/>
              <a:gd name="connsiteY500" fmla="*/ 0 h 924402"/>
              <a:gd name="connsiteX501" fmla="*/ 3656105 w 4603109"/>
              <a:gd name="connsiteY501" fmla="*/ 0 h 924402"/>
              <a:gd name="connsiteX502" fmla="*/ 3667070 w 4603109"/>
              <a:gd name="connsiteY502" fmla="*/ 0 h 924402"/>
              <a:gd name="connsiteX503" fmla="*/ 3668130 w 4603109"/>
              <a:gd name="connsiteY503" fmla="*/ 0 h 924402"/>
              <a:gd name="connsiteX504" fmla="*/ 3669786 w 4603109"/>
              <a:gd name="connsiteY504" fmla="*/ 0 h 924402"/>
              <a:gd name="connsiteX505" fmla="*/ 3672576 w 4603109"/>
              <a:gd name="connsiteY505" fmla="*/ 0 h 924402"/>
              <a:gd name="connsiteX506" fmla="*/ 3692189 w 4603109"/>
              <a:gd name="connsiteY506" fmla="*/ 0 h 924402"/>
              <a:gd name="connsiteX507" fmla="*/ 3698195 w 4603109"/>
              <a:gd name="connsiteY507" fmla="*/ 0 h 924402"/>
              <a:gd name="connsiteX508" fmla="*/ 3702641 w 4603109"/>
              <a:gd name="connsiteY508" fmla="*/ 0 h 924402"/>
              <a:gd name="connsiteX509" fmla="*/ 3744863 w 4603109"/>
              <a:gd name="connsiteY509" fmla="*/ 0 h 924402"/>
              <a:gd name="connsiteX510" fmla="*/ 3745285 w 4603109"/>
              <a:gd name="connsiteY510" fmla="*/ 0 h 924402"/>
              <a:gd name="connsiteX511" fmla="*/ 3795894 w 4603109"/>
              <a:gd name="connsiteY511" fmla="*/ 0 h 924402"/>
              <a:gd name="connsiteX512" fmla="*/ 3797555 w 4603109"/>
              <a:gd name="connsiteY512" fmla="*/ 0 h 924402"/>
              <a:gd name="connsiteX513" fmla="*/ 3826591 w 4603109"/>
              <a:gd name="connsiteY513" fmla="*/ 0 h 924402"/>
              <a:gd name="connsiteX514" fmla="*/ 3842355 w 4603109"/>
              <a:gd name="connsiteY514" fmla="*/ 0 h 924402"/>
              <a:gd name="connsiteX515" fmla="*/ 3848992 w 4603109"/>
              <a:gd name="connsiteY515" fmla="*/ 0 h 924402"/>
              <a:gd name="connsiteX516" fmla="*/ 3872632 w 4603109"/>
              <a:gd name="connsiteY516" fmla="*/ 0 h 924402"/>
              <a:gd name="connsiteX517" fmla="*/ 3873054 w 4603109"/>
              <a:gd name="connsiteY517" fmla="*/ 0 h 924402"/>
              <a:gd name="connsiteX518" fmla="*/ 3885075 w 4603109"/>
              <a:gd name="connsiteY518" fmla="*/ 0 h 924402"/>
              <a:gd name="connsiteX519" fmla="*/ 3923663 w 4603109"/>
              <a:gd name="connsiteY519" fmla="*/ 0 h 924402"/>
              <a:gd name="connsiteX520" fmla="*/ 3954360 w 4603109"/>
              <a:gd name="connsiteY520" fmla="*/ 0 h 924402"/>
              <a:gd name="connsiteX521" fmla="*/ 3970124 w 4603109"/>
              <a:gd name="connsiteY521" fmla="*/ 0 h 924402"/>
              <a:gd name="connsiteX522" fmla="*/ 3976761 w 4603109"/>
              <a:gd name="connsiteY522" fmla="*/ 0 h 924402"/>
              <a:gd name="connsiteX523" fmla="*/ 4012844 w 4603109"/>
              <a:gd name="connsiteY523" fmla="*/ 0 h 924402"/>
              <a:gd name="connsiteX524" fmla="*/ 4049593 w 4603109"/>
              <a:gd name="connsiteY524" fmla="*/ 0 h 924402"/>
              <a:gd name="connsiteX525" fmla="*/ 4169647 w 4603109"/>
              <a:gd name="connsiteY525" fmla="*/ 0 h 924402"/>
              <a:gd name="connsiteX526" fmla="*/ 4177362 w 4603109"/>
              <a:gd name="connsiteY526" fmla="*/ 0 h 924402"/>
              <a:gd name="connsiteX527" fmla="*/ 4297416 w 4603109"/>
              <a:gd name="connsiteY527" fmla="*/ 0 h 924402"/>
              <a:gd name="connsiteX528" fmla="*/ 4379339 w 4603109"/>
              <a:gd name="connsiteY528" fmla="*/ 47054 h 924402"/>
              <a:gd name="connsiteX529" fmla="*/ 4591731 w 4603109"/>
              <a:gd name="connsiteY529" fmla="*/ 415146 h 924402"/>
              <a:gd name="connsiteX530" fmla="*/ 4591731 w 4603109"/>
              <a:gd name="connsiteY530" fmla="*/ 509257 h 924402"/>
              <a:gd name="connsiteX531" fmla="*/ 4379339 w 4603109"/>
              <a:gd name="connsiteY531" fmla="*/ 877348 h 924402"/>
              <a:gd name="connsiteX532" fmla="*/ 4297416 w 4603109"/>
              <a:gd name="connsiteY532" fmla="*/ 924402 h 924402"/>
              <a:gd name="connsiteX533" fmla="*/ 4169647 w 4603109"/>
              <a:gd name="connsiteY533" fmla="*/ 924402 h 924402"/>
              <a:gd name="connsiteX534" fmla="*/ 3976761 w 4603109"/>
              <a:gd name="connsiteY534" fmla="*/ 924402 h 924402"/>
              <a:gd name="connsiteX535" fmla="*/ 3872632 w 4603109"/>
              <a:gd name="connsiteY535" fmla="*/ 924402 h 924402"/>
              <a:gd name="connsiteX536" fmla="*/ 3848992 w 4603109"/>
              <a:gd name="connsiteY536" fmla="*/ 924402 h 924402"/>
              <a:gd name="connsiteX537" fmla="*/ 3744863 w 4603109"/>
              <a:gd name="connsiteY537" fmla="*/ 924402 h 924402"/>
              <a:gd name="connsiteX538" fmla="*/ 3702641 w 4603109"/>
              <a:gd name="connsiteY538" fmla="*/ 924402 h 924402"/>
              <a:gd name="connsiteX539" fmla="*/ 3672576 w 4603109"/>
              <a:gd name="connsiteY539" fmla="*/ 924402 h 924402"/>
              <a:gd name="connsiteX540" fmla="*/ 3656105 w 4603109"/>
              <a:gd name="connsiteY540" fmla="*/ 924402 h 924402"/>
              <a:gd name="connsiteX541" fmla="*/ 3574872 w 4603109"/>
              <a:gd name="connsiteY541" fmla="*/ 924402 h 924402"/>
              <a:gd name="connsiteX542" fmla="*/ 3551976 w 4603109"/>
              <a:gd name="connsiteY542" fmla="*/ 924402 h 924402"/>
              <a:gd name="connsiteX543" fmla="*/ 3544807 w 4603109"/>
              <a:gd name="connsiteY543" fmla="*/ 924402 h 924402"/>
              <a:gd name="connsiteX544" fmla="*/ 3528336 w 4603109"/>
              <a:gd name="connsiteY544" fmla="*/ 924402 h 924402"/>
              <a:gd name="connsiteX545" fmla="*/ 3424207 w 4603109"/>
              <a:gd name="connsiteY545" fmla="*/ 924402 h 924402"/>
              <a:gd name="connsiteX546" fmla="*/ 3381986 w 4603109"/>
              <a:gd name="connsiteY546" fmla="*/ 924402 h 924402"/>
              <a:gd name="connsiteX547" fmla="*/ 3380494 w 4603109"/>
              <a:gd name="connsiteY547" fmla="*/ 924402 h 924402"/>
              <a:gd name="connsiteX548" fmla="*/ 3351921 w 4603109"/>
              <a:gd name="connsiteY548" fmla="*/ 924402 h 924402"/>
              <a:gd name="connsiteX549" fmla="*/ 3277857 w 4603109"/>
              <a:gd name="connsiteY549" fmla="*/ 924402 h 924402"/>
              <a:gd name="connsiteX550" fmla="*/ 3254217 w 4603109"/>
              <a:gd name="connsiteY550" fmla="*/ 924402 h 924402"/>
              <a:gd name="connsiteX551" fmla="*/ 3252725 w 4603109"/>
              <a:gd name="connsiteY551" fmla="*/ 924402 h 924402"/>
              <a:gd name="connsiteX552" fmla="*/ 3247792 w 4603109"/>
              <a:gd name="connsiteY552" fmla="*/ 924402 h 924402"/>
              <a:gd name="connsiteX553" fmla="*/ 3231321 w 4603109"/>
              <a:gd name="connsiteY553" fmla="*/ 924402 h 924402"/>
              <a:gd name="connsiteX554" fmla="*/ 3224152 w 4603109"/>
              <a:gd name="connsiteY554" fmla="*/ 924402 h 924402"/>
              <a:gd name="connsiteX555" fmla="*/ 3150088 w 4603109"/>
              <a:gd name="connsiteY555" fmla="*/ 924402 h 924402"/>
              <a:gd name="connsiteX556" fmla="*/ 3120023 w 4603109"/>
              <a:gd name="connsiteY556" fmla="*/ 924402 h 924402"/>
              <a:gd name="connsiteX557" fmla="*/ 3104883 w 4603109"/>
              <a:gd name="connsiteY557" fmla="*/ 924402 h 924402"/>
              <a:gd name="connsiteX558" fmla="*/ 3103552 w 4603109"/>
              <a:gd name="connsiteY558" fmla="*/ 924402 h 924402"/>
              <a:gd name="connsiteX559" fmla="*/ 3077801 w 4603109"/>
              <a:gd name="connsiteY559" fmla="*/ 924402 h 924402"/>
              <a:gd name="connsiteX560" fmla="*/ 3061330 w 4603109"/>
              <a:gd name="connsiteY560" fmla="*/ 924402 h 924402"/>
              <a:gd name="connsiteX561" fmla="*/ 3031265 w 4603109"/>
              <a:gd name="connsiteY561" fmla="*/ 924402 h 924402"/>
              <a:gd name="connsiteX562" fmla="*/ 2977114 w 4603109"/>
              <a:gd name="connsiteY562" fmla="*/ 924402 h 924402"/>
              <a:gd name="connsiteX563" fmla="*/ 2957200 w 4603109"/>
              <a:gd name="connsiteY563" fmla="*/ 924402 h 924402"/>
              <a:gd name="connsiteX564" fmla="*/ 2955709 w 4603109"/>
              <a:gd name="connsiteY564" fmla="*/ 924402 h 924402"/>
              <a:gd name="connsiteX565" fmla="*/ 2950032 w 4603109"/>
              <a:gd name="connsiteY565" fmla="*/ 924402 h 924402"/>
              <a:gd name="connsiteX566" fmla="*/ 2933561 w 4603109"/>
              <a:gd name="connsiteY566" fmla="*/ 924402 h 924402"/>
              <a:gd name="connsiteX567" fmla="*/ 2927136 w 4603109"/>
              <a:gd name="connsiteY567" fmla="*/ 924402 h 924402"/>
              <a:gd name="connsiteX568" fmla="*/ 2903496 w 4603109"/>
              <a:gd name="connsiteY568" fmla="*/ 924402 h 924402"/>
              <a:gd name="connsiteX569" fmla="*/ 2829431 w 4603109"/>
              <a:gd name="connsiteY569" fmla="*/ 924402 h 924402"/>
              <a:gd name="connsiteX570" fmla="*/ 2827940 w 4603109"/>
              <a:gd name="connsiteY570" fmla="*/ 924402 h 924402"/>
              <a:gd name="connsiteX571" fmla="*/ 2799367 w 4603109"/>
              <a:gd name="connsiteY571" fmla="*/ 924402 h 924402"/>
              <a:gd name="connsiteX572" fmla="*/ 2785719 w 4603109"/>
              <a:gd name="connsiteY572" fmla="*/ 924402 h 924402"/>
              <a:gd name="connsiteX573" fmla="*/ 2784228 w 4603109"/>
              <a:gd name="connsiteY573" fmla="*/ 924402 h 924402"/>
              <a:gd name="connsiteX574" fmla="*/ 2757146 w 4603109"/>
              <a:gd name="connsiteY574" fmla="*/ 924402 h 924402"/>
              <a:gd name="connsiteX575" fmla="*/ 2755654 w 4603109"/>
              <a:gd name="connsiteY575" fmla="*/ 924402 h 924402"/>
              <a:gd name="connsiteX576" fmla="*/ 2680098 w 4603109"/>
              <a:gd name="connsiteY576" fmla="*/ 924402 h 924402"/>
              <a:gd name="connsiteX577" fmla="*/ 2657950 w 4603109"/>
              <a:gd name="connsiteY577" fmla="*/ 924402 h 924402"/>
              <a:gd name="connsiteX578" fmla="*/ 2656459 w 4603109"/>
              <a:gd name="connsiteY578" fmla="*/ 924402 h 924402"/>
              <a:gd name="connsiteX579" fmla="*/ 2653017 w 4603109"/>
              <a:gd name="connsiteY579" fmla="*/ 924402 h 924402"/>
              <a:gd name="connsiteX580" fmla="*/ 2636545 w 4603109"/>
              <a:gd name="connsiteY580" fmla="*/ 924402 h 924402"/>
              <a:gd name="connsiteX581" fmla="*/ 2629377 w 4603109"/>
              <a:gd name="connsiteY581" fmla="*/ 924402 h 924402"/>
              <a:gd name="connsiteX582" fmla="*/ 2627885 w 4603109"/>
              <a:gd name="connsiteY582" fmla="*/ 924402 h 924402"/>
              <a:gd name="connsiteX583" fmla="*/ 2606481 w 4603109"/>
              <a:gd name="connsiteY583" fmla="*/ 924402 h 924402"/>
              <a:gd name="connsiteX584" fmla="*/ 2552329 w 4603109"/>
              <a:gd name="connsiteY584" fmla="*/ 924402 h 924402"/>
              <a:gd name="connsiteX585" fmla="*/ 2525248 w 4603109"/>
              <a:gd name="connsiteY585" fmla="*/ 924402 h 924402"/>
              <a:gd name="connsiteX586" fmla="*/ 2510108 w 4603109"/>
              <a:gd name="connsiteY586" fmla="*/ 924402 h 924402"/>
              <a:gd name="connsiteX587" fmla="*/ 2508776 w 4603109"/>
              <a:gd name="connsiteY587" fmla="*/ 924402 h 924402"/>
              <a:gd name="connsiteX588" fmla="*/ 2480043 w 4603109"/>
              <a:gd name="connsiteY588" fmla="*/ 924402 h 924402"/>
              <a:gd name="connsiteX589" fmla="*/ 2478712 w 4603109"/>
              <a:gd name="connsiteY589" fmla="*/ 924402 h 924402"/>
              <a:gd name="connsiteX590" fmla="*/ 2463572 w 4603109"/>
              <a:gd name="connsiteY590" fmla="*/ 924402 h 924402"/>
              <a:gd name="connsiteX591" fmla="*/ 2436490 w 4603109"/>
              <a:gd name="connsiteY591" fmla="*/ 924402 h 924402"/>
              <a:gd name="connsiteX592" fmla="*/ 2382339 w 4603109"/>
              <a:gd name="connsiteY592" fmla="*/ 924402 h 924402"/>
              <a:gd name="connsiteX593" fmla="*/ 2360934 w 4603109"/>
              <a:gd name="connsiteY593" fmla="*/ 924402 h 924402"/>
              <a:gd name="connsiteX594" fmla="*/ 2359443 w 4603109"/>
              <a:gd name="connsiteY594" fmla="*/ 924402 h 924402"/>
              <a:gd name="connsiteX595" fmla="*/ 2352274 w 4603109"/>
              <a:gd name="connsiteY595" fmla="*/ 924402 h 924402"/>
              <a:gd name="connsiteX596" fmla="*/ 2335803 w 4603109"/>
              <a:gd name="connsiteY596" fmla="*/ 924402 h 924402"/>
              <a:gd name="connsiteX597" fmla="*/ 2332360 w 4603109"/>
              <a:gd name="connsiteY597" fmla="*/ 924402 h 924402"/>
              <a:gd name="connsiteX598" fmla="*/ 2332328 w 4603109"/>
              <a:gd name="connsiteY598" fmla="*/ 924402 h 924402"/>
              <a:gd name="connsiteX599" fmla="*/ 2330869 w 4603109"/>
              <a:gd name="connsiteY599" fmla="*/ 924402 h 924402"/>
              <a:gd name="connsiteX600" fmla="*/ 2308721 w 4603109"/>
              <a:gd name="connsiteY600" fmla="*/ 924402 h 924402"/>
              <a:gd name="connsiteX601" fmla="*/ 2233165 w 4603109"/>
              <a:gd name="connsiteY601" fmla="*/ 924402 h 924402"/>
              <a:gd name="connsiteX602" fmla="*/ 2231674 w 4603109"/>
              <a:gd name="connsiteY602" fmla="*/ 924402 h 924402"/>
              <a:gd name="connsiteX603" fmla="*/ 2204591 w 4603109"/>
              <a:gd name="connsiteY603" fmla="*/ 924402 h 924402"/>
              <a:gd name="connsiteX604" fmla="*/ 2204559 w 4603109"/>
              <a:gd name="connsiteY604" fmla="*/ 924402 h 924402"/>
              <a:gd name="connsiteX605" fmla="*/ 2203100 w 4603109"/>
              <a:gd name="connsiteY605" fmla="*/ 924402 h 924402"/>
              <a:gd name="connsiteX606" fmla="*/ 2189452 w 4603109"/>
              <a:gd name="connsiteY606" fmla="*/ 924402 h 924402"/>
              <a:gd name="connsiteX607" fmla="*/ 2160879 w 4603109"/>
              <a:gd name="connsiteY607" fmla="*/ 924402 h 924402"/>
              <a:gd name="connsiteX608" fmla="*/ 2159388 w 4603109"/>
              <a:gd name="connsiteY608" fmla="*/ 924402 h 924402"/>
              <a:gd name="connsiteX609" fmla="*/ 2085323 w 4603109"/>
              <a:gd name="connsiteY609" fmla="*/ 924402 h 924402"/>
              <a:gd name="connsiteX610" fmla="*/ 2077294 w 4603109"/>
              <a:gd name="connsiteY610" fmla="*/ 924402 h 924402"/>
              <a:gd name="connsiteX611" fmla="*/ 2061683 w 4603109"/>
              <a:gd name="connsiteY611" fmla="*/ 924402 h 924402"/>
              <a:gd name="connsiteX612" fmla="*/ 2055258 w 4603109"/>
              <a:gd name="connsiteY612" fmla="*/ 924402 h 924402"/>
              <a:gd name="connsiteX613" fmla="*/ 2038787 w 4603109"/>
              <a:gd name="connsiteY613" fmla="*/ 924402 h 924402"/>
              <a:gd name="connsiteX614" fmla="*/ 2033110 w 4603109"/>
              <a:gd name="connsiteY614" fmla="*/ 924402 h 924402"/>
              <a:gd name="connsiteX615" fmla="*/ 2031619 w 4603109"/>
              <a:gd name="connsiteY615" fmla="*/ 924402 h 924402"/>
              <a:gd name="connsiteX616" fmla="*/ 2011705 w 4603109"/>
              <a:gd name="connsiteY616" fmla="*/ 924402 h 924402"/>
              <a:gd name="connsiteX617" fmla="*/ 1957554 w 4603109"/>
              <a:gd name="connsiteY617" fmla="*/ 924402 h 924402"/>
              <a:gd name="connsiteX618" fmla="*/ 1949525 w 4603109"/>
              <a:gd name="connsiteY618" fmla="*/ 924402 h 924402"/>
              <a:gd name="connsiteX619" fmla="*/ 1927489 w 4603109"/>
              <a:gd name="connsiteY619" fmla="*/ 924402 h 924402"/>
              <a:gd name="connsiteX620" fmla="*/ 1911018 w 4603109"/>
              <a:gd name="connsiteY620" fmla="*/ 924402 h 924402"/>
              <a:gd name="connsiteX621" fmla="*/ 1907543 w 4603109"/>
              <a:gd name="connsiteY621" fmla="*/ 924402 h 924402"/>
              <a:gd name="connsiteX622" fmla="*/ 1885268 w 4603109"/>
              <a:gd name="connsiteY622" fmla="*/ 924402 h 924402"/>
              <a:gd name="connsiteX623" fmla="*/ 1883936 w 4603109"/>
              <a:gd name="connsiteY623" fmla="*/ 924402 h 924402"/>
              <a:gd name="connsiteX624" fmla="*/ 1868796 w 4603109"/>
              <a:gd name="connsiteY624" fmla="*/ 924402 h 924402"/>
              <a:gd name="connsiteX625" fmla="*/ 1838732 w 4603109"/>
              <a:gd name="connsiteY625" fmla="*/ 924402 h 924402"/>
              <a:gd name="connsiteX626" fmla="*/ 1779774 w 4603109"/>
              <a:gd name="connsiteY626" fmla="*/ 924402 h 924402"/>
              <a:gd name="connsiteX627" fmla="*/ 1764668 w 4603109"/>
              <a:gd name="connsiteY627" fmla="*/ 924402 h 924402"/>
              <a:gd name="connsiteX628" fmla="*/ 1757499 w 4603109"/>
              <a:gd name="connsiteY628" fmla="*/ 924402 h 924402"/>
              <a:gd name="connsiteX629" fmla="*/ 1741027 w 4603109"/>
              <a:gd name="connsiteY629" fmla="*/ 924402 h 924402"/>
              <a:gd name="connsiteX630" fmla="*/ 1737552 w 4603109"/>
              <a:gd name="connsiteY630" fmla="*/ 924402 h 924402"/>
              <a:gd name="connsiteX631" fmla="*/ 1736094 w 4603109"/>
              <a:gd name="connsiteY631" fmla="*/ 924402 h 924402"/>
              <a:gd name="connsiteX632" fmla="*/ 1734603 w 4603109"/>
              <a:gd name="connsiteY632" fmla="*/ 924402 h 924402"/>
              <a:gd name="connsiteX633" fmla="*/ 1710963 w 4603109"/>
              <a:gd name="connsiteY633" fmla="*/ 924402 h 924402"/>
              <a:gd name="connsiteX634" fmla="*/ 1707488 w 4603109"/>
              <a:gd name="connsiteY634" fmla="*/ 924402 h 924402"/>
              <a:gd name="connsiteX635" fmla="*/ 1652509 w 4603109"/>
              <a:gd name="connsiteY635" fmla="*/ 924402 h 924402"/>
              <a:gd name="connsiteX636" fmla="*/ 1636899 w 4603109"/>
              <a:gd name="connsiteY636" fmla="*/ 924402 h 924402"/>
              <a:gd name="connsiteX637" fmla="*/ 1609783 w 4603109"/>
              <a:gd name="connsiteY637" fmla="*/ 924402 h 924402"/>
              <a:gd name="connsiteX638" fmla="*/ 1608325 w 4603109"/>
              <a:gd name="connsiteY638" fmla="*/ 924402 h 924402"/>
              <a:gd name="connsiteX639" fmla="*/ 1606834 w 4603109"/>
              <a:gd name="connsiteY639" fmla="*/ 924402 h 924402"/>
              <a:gd name="connsiteX640" fmla="*/ 1579719 w 4603109"/>
              <a:gd name="connsiteY640" fmla="*/ 924402 h 924402"/>
              <a:gd name="connsiteX641" fmla="*/ 1564612 w 4603109"/>
              <a:gd name="connsiteY641" fmla="*/ 924402 h 924402"/>
              <a:gd name="connsiteX642" fmla="*/ 1524740 w 4603109"/>
              <a:gd name="connsiteY642" fmla="*/ 924402 h 924402"/>
              <a:gd name="connsiteX643" fmla="*/ 1482518 w 4603109"/>
              <a:gd name="connsiteY643" fmla="*/ 924402 h 924402"/>
              <a:gd name="connsiteX644" fmla="*/ 1460483 w 4603109"/>
              <a:gd name="connsiteY644" fmla="*/ 924402 h 924402"/>
              <a:gd name="connsiteX645" fmla="*/ 1452454 w 4603109"/>
              <a:gd name="connsiteY645" fmla="*/ 924402 h 924402"/>
              <a:gd name="connsiteX646" fmla="*/ 1444011 w 4603109"/>
              <a:gd name="connsiteY646" fmla="*/ 924402 h 924402"/>
              <a:gd name="connsiteX647" fmla="*/ 1436843 w 4603109"/>
              <a:gd name="connsiteY647" fmla="*/ 924402 h 924402"/>
              <a:gd name="connsiteX648" fmla="*/ 1413947 w 4603109"/>
              <a:gd name="connsiteY648" fmla="*/ 924402 h 924402"/>
              <a:gd name="connsiteX649" fmla="*/ 1354749 w 4603109"/>
              <a:gd name="connsiteY649" fmla="*/ 924402 h 924402"/>
              <a:gd name="connsiteX650" fmla="*/ 1332714 w 4603109"/>
              <a:gd name="connsiteY650" fmla="*/ 924402 h 924402"/>
              <a:gd name="connsiteX651" fmla="*/ 1324685 w 4603109"/>
              <a:gd name="connsiteY651" fmla="*/ 924402 h 924402"/>
              <a:gd name="connsiteX652" fmla="*/ 1316242 w 4603109"/>
              <a:gd name="connsiteY652" fmla="*/ 924402 h 924402"/>
              <a:gd name="connsiteX653" fmla="*/ 1312767 w 4603109"/>
              <a:gd name="connsiteY653" fmla="*/ 924402 h 924402"/>
              <a:gd name="connsiteX654" fmla="*/ 1286178 w 4603109"/>
              <a:gd name="connsiteY654" fmla="*/ 924402 h 924402"/>
              <a:gd name="connsiteX655" fmla="*/ 1282703 w 4603109"/>
              <a:gd name="connsiteY655" fmla="*/ 924402 h 924402"/>
              <a:gd name="connsiteX656" fmla="*/ 1243956 w 4603109"/>
              <a:gd name="connsiteY656" fmla="*/ 924402 h 924402"/>
              <a:gd name="connsiteX657" fmla="*/ 1184998 w 4603109"/>
              <a:gd name="connsiteY657" fmla="*/ 924402 h 924402"/>
              <a:gd name="connsiteX658" fmla="*/ 1154934 w 4603109"/>
              <a:gd name="connsiteY658" fmla="*/ 924402 h 924402"/>
              <a:gd name="connsiteX659" fmla="*/ 1139828 w 4603109"/>
              <a:gd name="connsiteY659" fmla="*/ 924402 h 924402"/>
              <a:gd name="connsiteX660" fmla="*/ 1116187 w 4603109"/>
              <a:gd name="connsiteY660" fmla="*/ 924402 h 924402"/>
              <a:gd name="connsiteX661" fmla="*/ 1112712 w 4603109"/>
              <a:gd name="connsiteY661" fmla="*/ 924402 h 924402"/>
              <a:gd name="connsiteX662" fmla="*/ 1057734 w 4603109"/>
              <a:gd name="connsiteY662" fmla="*/ 924402 h 924402"/>
              <a:gd name="connsiteX663" fmla="*/ 1027669 w 4603109"/>
              <a:gd name="connsiteY663" fmla="*/ 924402 h 924402"/>
              <a:gd name="connsiteX664" fmla="*/ 1012059 w 4603109"/>
              <a:gd name="connsiteY664" fmla="*/ 924402 h 924402"/>
              <a:gd name="connsiteX665" fmla="*/ 984943 w 4603109"/>
              <a:gd name="connsiteY665" fmla="*/ 924402 h 924402"/>
              <a:gd name="connsiteX666" fmla="*/ 929965 w 4603109"/>
              <a:gd name="connsiteY666" fmla="*/ 924402 h 924402"/>
              <a:gd name="connsiteX667" fmla="*/ 899900 w 4603109"/>
              <a:gd name="connsiteY667" fmla="*/ 924402 h 924402"/>
              <a:gd name="connsiteX668" fmla="*/ 857678 w 4603109"/>
              <a:gd name="connsiteY668" fmla="*/ 924402 h 924402"/>
              <a:gd name="connsiteX669" fmla="*/ 819171 w 4603109"/>
              <a:gd name="connsiteY669" fmla="*/ 924402 h 924402"/>
              <a:gd name="connsiteX670" fmla="*/ 729909 w 4603109"/>
              <a:gd name="connsiteY670" fmla="*/ 924402 h 924402"/>
              <a:gd name="connsiteX671" fmla="*/ 691402 w 4603109"/>
              <a:gd name="connsiteY671" fmla="*/ 924402 h 924402"/>
              <a:gd name="connsiteX672" fmla="*/ 687927 w 4603109"/>
              <a:gd name="connsiteY672" fmla="*/ 924402 h 924402"/>
              <a:gd name="connsiteX673" fmla="*/ 560158 w 4603109"/>
              <a:gd name="connsiteY673" fmla="*/ 924402 h 924402"/>
              <a:gd name="connsiteX674" fmla="*/ 432894 w 4603109"/>
              <a:gd name="connsiteY674" fmla="*/ 924402 h 924402"/>
              <a:gd name="connsiteX675" fmla="*/ 305125 w 4603109"/>
              <a:gd name="connsiteY675" fmla="*/ 924402 h 924402"/>
              <a:gd name="connsiteX676" fmla="*/ 223202 w 4603109"/>
              <a:gd name="connsiteY676" fmla="*/ 877348 h 924402"/>
              <a:gd name="connsiteX677" fmla="*/ 10809 w 4603109"/>
              <a:gd name="connsiteY677" fmla="*/ 509257 h 924402"/>
              <a:gd name="connsiteX678" fmla="*/ 10809 w 4603109"/>
              <a:gd name="connsiteY678" fmla="*/ 415146 h 924402"/>
              <a:gd name="connsiteX679" fmla="*/ 223202 w 4603109"/>
              <a:gd name="connsiteY679" fmla="*/ 47054 h 924402"/>
              <a:gd name="connsiteX680" fmla="*/ 305125 w 4603109"/>
              <a:gd name="connsiteY680" fmla="*/ 0 h 9244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</a:cxnLst>
            <a:rect l="l" t="t" r="r" b="b"/>
            <a:pathLst>
              <a:path w="4603109" h="924402">
                <a:moveTo>
                  <a:pt x="305125" y="0"/>
                </a:moveTo>
                <a:lnTo>
                  <a:pt x="432894" y="0"/>
                </a:lnTo>
                <a:lnTo>
                  <a:pt x="445336" y="0"/>
                </a:lnTo>
                <a:cubicBezTo>
                  <a:pt x="485989" y="0"/>
                  <a:pt x="520835" y="0"/>
                  <a:pt x="550703" y="0"/>
                </a:cubicBezTo>
                <a:lnTo>
                  <a:pt x="560158" y="0"/>
                </a:lnTo>
                <a:lnTo>
                  <a:pt x="573105" y="0"/>
                </a:lnTo>
                <a:lnTo>
                  <a:pt x="626202" y="0"/>
                </a:lnTo>
                <a:cubicBezTo>
                  <a:pt x="646943" y="0"/>
                  <a:pt x="663537" y="0"/>
                  <a:pt x="676811" y="0"/>
                </a:cubicBezTo>
                <a:lnTo>
                  <a:pt x="678472" y="0"/>
                </a:lnTo>
                <a:lnTo>
                  <a:pt x="687927" y="0"/>
                </a:lnTo>
                <a:lnTo>
                  <a:pt x="691402" y="0"/>
                </a:lnTo>
                <a:lnTo>
                  <a:pt x="700371" y="0"/>
                </a:lnTo>
                <a:lnTo>
                  <a:pt x="707508" y="0"/>
                </a:lnTo>
                <a:cubicBezTo>
                  <a:pt x="729909" y="0"/>
                  <a:pt x="729909" y="0"/>
                  <a:pt x="729909" y="0"/>
                </a:cubicBezTo>
                <a:lnTo>
                  <a:pt x="753971" y="0"/>
                </a:lnTo>
                <a:lnTo>
                  <a:pt x="804580" y="0"/>
                </a:lnTo>
                <a:lnTo>
                  <a:pt x="805737" y="0"/>
                </a:lnTo>
                <a:lnTo>
                  <a:pt x="819171" y="0"/>
                </a:lnTo>
                <a:lnTo>
                  <a:pt x="828140" y="0"/>
                </a:lnTo>
                <a:lnTo>
                  <a:pt x="831615" y="0"/>
                </a:lnTo>
                <a:lnTo>
                  <a:pt x="835277" y="0"/>
                </a:lnTo>
                <a:lnTo>
                  <a:pt x="857678" y="0"/>
                </a:lnTo>
                <a:lnTo>
                  <a:pt x="864889" y="0"/>
                </a:lnTo>
                <a:lnTo>
                  <a:pt x="899900" y="0"/>
                </a:lnTo>
                <a:lnTo>
                  <a:pt x="909341" y="0"/>
                </a:lnTo>
                <a:lnTo>
                  <a:pt x="929965" y="0"/>
                </a:lnTo>
                <a:lnTo>
                  <a:pt x="933506" y="0"/>
                </a:lnTo>
                <a:lnTo>
                  <a:pt x="936982" y="0"/>
                </a:lnTo>
                <a:lnTo>
                  <a:pt x="959384" y="0"/>
                </a:lnTo>
                <a:lnTo>
                  <a:pt x="962542" y="0"/>
                </a:lnTo>
                <a:lnTo>
                  <a:pt x="984943" y="0"/>
                </a:lnTo>
                <a:lnTo>
                  <a:pt x="992658" y="0"/>
                </a:lnTo>
                <a:lnTo>
                  <a:pt x="1012059" y="0"/>
                </a:lnTo>
                <a:lnTo>
                  <a:pt x="1012480" y="0"/>
                </a:lnTo>
                <a:lnTo>
                  <a:pt x="1027669" y="0"/>
                </a:lnTo>
                <a:lnTo>
                  <a:pt x="1037110" y="0"/>
                </a:lnTo>
                <a:lnTo>
                  <a:pt x="1040112" y="0"/>
                </a:lnTo>
                <a:lnTo>
                  <a:pt x="1057734" y="0"/>
                </a:lnTo>
                <a:lnTo>
                  <a:pt x="1064751" y="0"/>
                </a:lnTo>
                <a:lnTo>
                  <a:pt x="1070177" y="0"/>
                </a:lnTo>
                <a:lnTo>
                  <a:pt x="1072436" y="0"/>
                </a:lnTo>
                <a:lnTo>
                  <a:pt x="1090311" y="0"/>
                </a:lnTo>
                <a:lnTo>
                  <a:pt x="1110718" y="0"/>
                </a:lnTo>
                <a:lnTo>
                  <a:pt x="1112712" y="0"/>
                </a:lnTo>
                <a:lnTo>
                  <a:pt x="1116187" y="0"/>
                </a:lnTo>
                <a:lnTo>
                  <a:pt x="1139828" y="0"/>
                </a:lnTo>
                <a:lnTo>
                  <a:pt x="1140249" y="0"/>
                </a:lnTo>
                <a:lnTo>
                  <a:pt x="1145480" y="0"/>
                </a:lnTo>
                <a:lnTo>
                  <a:pt x="1152270" y="0"/>
                </a:lnTo>
                <a:lnTo>
                  <a:pt x="1154934" y="0"/>
                </a:lnTo>
                <a:lnTo>
                  <a:pt x="1167881" y="0"/>
                </a:lnTo>
                <a:lnTo>
                  <a:pt x="1175544" y="0"/>
                </a:lnTo>
                <a:lnTo>
                  <a:pt x="1184998" y="0"/>
                </a:lnTo>
                <a:lnTo>
                  <a:pt x="1197946" y="0"/>
                </a:lnTo>
                <a:lnTo>
                  <a:pt x="1200205" y="0"/>
                </a:lnTo>
                <a:lnTo>
                  <a:pt x="1220978" y="0"/>
                </a:lnTo>
                <a:lnTo>
                  <a:pt x="1238487" y="0"/>
                </a:lnTo>
                <a:lnTo>
                  <a:pt x="1243956" y="0"/>
                </a:lnTo>
                <a:lnTo>
                  <a:pt x="1251042" y="0"/>
                </a:lnTo>
                <a:lnTo>
                  <a:pt x="1257637" y="0"/>
                </a:lnTo>
                <a:lnTo>
                  <a:pt x="1271587" y="0"/>
                </a:lnTo>
                <a:lnTo>
                  <a:pt x="1273249" y="0"/>
                </a:lnTo>
                <a:lnTo>
                  <a:pt x="1280039" y="0"/>
                </a:lnTo>
                <a:lnTo>
                  <a:pt x="1282703" y="0"/>
                </a:lnTo>
                <a:lnTo>
                  <a:pt x="1286178" y="0"/>
                </a:lnTo>
                <a:lnTo>
                  <a:pt x="1295146" y="0"/>
                </a:lnTo>
                <a:lnTo>
                  <a:pt x="1301651" y="0"/>
                </a:lnTo>
                <a:lnTo>
                  <a:pt x="1302284" y="0"/>
                </a:lnTo>
                <a:lnTo>
                  <a:pt x="1303313" y="0"/>
                </a:lnTo>
                <a:lnTo>
                  <a:pt x="1312767" y="0"/>
                </a:lnTo>
                <a:lnTo>
                  <a:pt x="1316242" y="0"/>
                </a:lnTo>
                <a:lnTo>
                  <a:pt x="1321886" y="0"/>
                </a:lnTo>
                <a:lnTo>
                  <a:pt x="1324685" y="0"/>
                </a:lnTo>
                <a:lnTo>
                  <a:pt x="1325211" y="0"/>
                </a:lnTo>
                <a:lnTo>
                  <a:pt x="1332348" y="0"/>
                </a:lnTo>
                <a:lnTo>
                  <a:pt x="1332714" y="0"/>
                </a:lnTo>
                <a:lnTo>
                  <a:pt x="1333135" y="0"/>
                </a:lnTo>
                <a:lnTo>
                  <a:pt x="1348747" y="0"/>
                </a:lnTo>
                <a:lnTo>
                  <a:pt x="1354749" y="0"/>
                </a:lnTo>
                <a:lnTo>
                  <a:pt x="1378811" y="0"/>
                </a:lnTo>
                <a:lnTo>
                  <a:pt x="1383745" y="0"/>
                </a:lnTo>
                <a:lnTo>
                  <a:pt x="1385406" y="0"/>
                </a:lnTo>
                <a:lnTo>
                  <a:pt x="1399356" y="0"/>
                </a:lnTo>
                <a:lnTo>
                  <a:pt x="1400513" y="0"/>
                </a:lnTo>
                <a:lnTo>
                  <a:pt x="1413947" y="0"/>
                </a:lnTo>
                <a:lnTo>
                  <a:pt x="1414442" y="0"/>
                </a:lnTo>
                <a:lnTo>
                  <a:pt x="1422915" y="0"/>
                </a:lnTo>
                <a:lnTo>
                  <a:pt x="1426390" y="0"/>
                </a:lnTo>
                <a:lnTo>
                  <a:pt x="1429420" y="0"/>
                </a:lnTo>
                <a:lnTo>
                  <a:pt x="1430053" y="0"/>
                </a:lnTo>
                <a:lnTo>
                  <a:pt x="1430206" y="0"/>
                </a:lnTo>
                <a:lnTo>
                  <a:pt x="1430577" y="0"/>
                </a:lnTo>
                <a:lnTo>
                  <a:pt x="1436843" y="0"/>
                </a:lnTo>
                <a:lnTo>
                  <a:pt x="1444011" y="0"/>
                </a:lnTo>
                <a:lnTo>
                  <a:pt x="1449655" y="0"/>
                </a:lnTo>
                <a:lnTo>
                  <a:pt x="1452454" y="0"/>
                </a:lnTo>
                <a:lnTo>
                  <a:pt x="1452980" y="0"/>
                </a:lnTo>
                <a:lnTo>
                  <a:pt x="1456455" y="0"/>
                </a:lnTo>
                <a:lnTo>
                  <a:pt x="1459664" y="0"/>
                </a:lnTo>
                <a:lnTo>
                  <a:pt x="1460117" y="0"/>
                </a:lnTo>
                <a:lnTo>
                  <a:pt x="1460483" y="0"/>
                </a:lnTo>
                <a:lnTo>
                  <a:pt x="1460904" y="0"/>
                </a:lnTo>
                <a:lnTo>
                  <a:pt x="1472926" y="0"/>
                </a:lnTo>
                <a:lnTo>
                  <a:pt x="1482518" y="0"/>
                </a:lnTo>
                <a:lnTo>
                  <a:pt x="1489729" y="0"/>
                </a:lnTo>
                <a:lnTo>
                  <a:pt x="1504116" y="0"/>
                </a:lnTo>
                <a:lnTo>
                  <a:pt x="1511514" y="0"/>
                </a:lnTo>
                <a:lnTo>
                  <a:pt x="1524740" y="0"/>
                </a:lnTo>
                <a:lnTo>
                  <a:pt x="1528282" y="0"/>
                </a:lnTo>
                <a:lnTo>
                  <a:pt x="1531757" y="0"/>
                </a:lnTo>
                <a:lnTo>
                  <a:pt x="1534181" y="0"/>
                </a:lnTo>
                <a:lnTo>
                  <a:pt x="1542211" y="0"/>
                </a:lnTo>
                <a:lnTo>
                  <a:pt x="1554159" y="0"/>
                </a:lnTo>
                <a:lnTo>
                  <a:pt x="1557318" y="0"/>
                </a:lnTo>
                <a:lnTo>
                  <a:pt x="1557975" y="0"/>
                </a:lnTo>
                <a:lnTo>
                  <a:pt x="1558346" y="0"/>
                </a:lnTo>
                <a:lnTo>
                  <a:pt x="1561822" y="0"/>
                </a:lnTo>
                <a:lnTo>
                  <a:pt x="1564612" y="0"/>
                </a:lnTo>
                <a:lnTo>
                  <a:pt x="1566857" y="0"/>
                </a:lnTo>
                <a:lnTo>
                  <a:pt x="1576919" y="0"/>
                </a:lnTo>
                <a:lnTo>
                  <a:pt x="1579719" y="0"/>
                </a:lnTo>
                <a:lnTo>
                  <a:pt x="1584224" y="0"/>
                </a:lnTo>
                <a:lnTo>
                  <a:pt x="1587382" y="0"/>
                </a:lnTo>
                <a:lnTo>
                  <a:pt x="1587433" y="0"/>
                </a:lnTo>
                <a:lnTo>
                  <a:pt x="1600695" y="0"/>
                </a:lnTo>
                <a:lnTo>
                  <a:pt x="1606834" y="0"/>
                </a:lnTo>
                <a:lnTo>
                  <a:pt x="1607256" y="0"/>
                </a:lnTo>
                <a:lnTo>
                  <a:pt x="1608325" y="0"/>
                </a:lnTo>
                <a:lnTo>
                  <a:pt x="1609783" y="0"/>
                </a:lnTo>
                <a:lnTo>
                  <a:pt x="1617498" y="0"/>
                </a:lnTo>
                <a:lnTo>
                  <a:pt x="1631885" y="0"/>
                </a:lnTo>
                <a:lnTo>
                  <a:pt x="1636899" y="0"/>
                </a:lnTo>
                <a:lnTo>
                  <a:pt x="1637320" y="0"/>
                </a:lnTo>
                <a:lnTo>
                  <a:pt x="1637445" y="0"/>
                </a:lnTo>
                <a:lnTo>
                  <a:pt x="1652509" y="0"/>
                </a:lnTo>
                <a:lnTo>
                  <a:pt x="1659526" y="0"/>
                </a:lnTo>
                <a:lnTo>
                  <a:pt x="1661950" y="0"/>
                </a:lnTo>
                <a:lnTo>
                  <a:pt x="1664952" y="0"/>
                </a:lnTo>
                <a:lnTo>
                  <a:pt x="1667212" y="0"/>
                </a:lnTo>
                <a:lnTo>
                  <a:pt x="1685087" y="0"/>
                </a:lnTo>
                <a:lnTo>
                  <a:pt x="1689591" y="0"/>
                </a:lnTo>
                <a:lnTo>
                  <a:pt x="1694626" y="0"/>
                </a:lnTo>
                <a:lnTo>
                  <a:pt x="1697276" y="0"/>
                </a:lnTo>
                <a:lnTo>
                  <a:pt x="1698000" y="0"/>
                </a:lnTo>
                <a:lnTo>
                  <a:pt x="1704688" y="0"/>
                </a:lnTo>
                <a:lnTo>
                  <a:pt x="1707488" y="0"/>
                </a:lnTo>
                <a:lnTo>
                  <a:pt x="1710963" y="0"/>
                </a:lnTo>
                <a:lnTo>
                  <a:pt x="1715151" y="0"/>
                </a:lnTo>
                <a:lnTo>
                  <a:pt x="1721928" y="0"/>
                </a:lnTo>
                <a:lnTo>
                  <a:pt x="1734603" y="0"/>
                </a:lnTo>
                <a:lnTo>
                  <a:pt x="1735025" y="0"/>
                </a:lnTo>
                <a:lnTo>
                  <a:pt x="1735558" y="0"/>
                </a:lnTo>
                <a:lnTo>
                  <a:pt x="1736094" y="0"/>
                </a:lnTo>
                <a:lnTo>
                  <a:pt x="1737552" y="0"/>
                </a:lnTo>
                <a:lnTo>
                  <a:pt x="1741027" y="0"/>
                </a:lnTo>
                <a:lnTo>
                  <a:pt x="1747046" y="0"/>
                </a:lnTo>
                <a:lnTo>
                  <a:pt x="1748537" y="0"/>
                </a:lnTo>
                <a:lnTo>
                  <a:pt x="1753052" y="0"/>
                </a:lnTo>
                <a:lnTo>
                  <a:pt x="1757499" y="0"/>
                </a:lnTo>
                <a:lnTo>
                  <a:pt x="1764668" y="0"/>
                </a:lnTo>
                <a:lnTo>
                  <a:pt x="1765089" y="0"/>
                </a:lnTo>
                <a:lnTo>
                  <a:pt x="1765214" y="0"/>
                </a:lnTo>
                <a:lnTo>
                  <a:pt x="1770320" y="0"/>
                </a:lnTo>
                <a:lnTo>
                  <a:pt x="1777110" y="0"/>
                </a:lnTo>
                <a:lnTo>
                  <a:pt x="1779774" y="0"/>
                </a:lnTo>
                <a:lnTo>
                  <a:pt x="1792721" y="0"/>
                </a:lnTo>
                <a:lnTo>
                  <a:pt x="1794981" y="0"/>
                </a:lnTo>
                <a:lnTo>
                  <a:pt x="1825045" y="0"/>
                </a:lnTo>
                <a:lnTo>
                  <a:pt x="1825769" y="0"/>
                </a:lnTo>
                <a:lnTo>
                  <a:pt x="1838732" y="0"/>
                </a:lnTo>
                <a:lnTo>
                  <a:pt x="1845818" y="0"/>
                </a:lnTo>
                <a:lnTo>
                  <a:pt x="1849697" y="0"/>
                </a:lnTo>
                <a:lnTo>
                  <a:pt x="1852412" y="0"/>
                </a:lnTo>
                <a:lnTo>
                  <a:pt x="1853903" y="0"/>
                </a:lnTo>
                <a:lnTo>
                  <a:pt x="1863327" y="0"/>
                </a:lnTo>
                <a:lnTo>
                  <a:pt x="1868796" y="0"/>
                </a:lnTo>
                <a:lnTo>
                  <a:pt x="1874815" y="0"/>
                </a:lnTo>
                <a:lnTo>
                  <a:pt x="1876306" y="0"/>
                </a:lnTo>
                <a:lnTo>
                  <a:pt x="1880821" y="0"/>
                </a:lnTo>
                <a:lnTo>
                  <a:pt x="1882477" y="0"/>
                </a:lnTo>
                <a:lnTo>
                  <a:pt x="1883936" y="0"/>
                </a:lnTo>
                <a:lnTo>
                  <a:pt x="1885268" y="0"/>
                </a:lnTo>
                <a:lnTo>
                  <a:pt x="1896427" y="0"/>
                </a:lnTo>
                <a:lnTo>
                  <a:pt x="1898089" y="0"/>
                </a:lnTo>
                <a:lnTo>
                  <a:pt x="1904879" y="0"/>
                </a:lnTo>
                <a:lnTo>
                  <a:pt x="1907543" y="0"/>
                </a:lnTo>
                <a:lnTo>
                  <a:pt x="1911018" y="0"/>
                </a:lnTo>
                <a:lnTo>
                  <a:pt x="1919986" y="0"/>
                </a:lnTo>
                <a:lnTo>
                  <a:pt x="1927124" y="0"/>
                </a:lnTo>
                <a:lnTo>
                  <a:pt x="1927489" y="0"/>
                </a:lnTo>
                <a:lnTo>
                  <a:pt x="1927911" y="0"/>
                </a:lnTo>
                <a:lnTo>
                  <a:pt x="1929402" y="0"/>
                </a:lnTo>
                <a:lnTo>
                  <a:pt x="1946726" y="0"/>
                </a:lnTo>
                <a:lnTo>
                  <a:pt x="1949525" y="0"/>
                </a:lnTo>
                <a:lnTo>
                  <a:pt x="1957554" y="0"/>
                </a:lnTo>
                <a:lnTo>
                  <a:pt x="1957975" y="0"/>
                </a:lnTo>
                <a:lnTo>
                  <a:pt x="1973587" y="0"/>
                </a:lnTo>
                <a:lnTo>
                  <a:pt x="1978520" y="0"/>
                </a:lnTo>
                <a:lnTo>
                  <a:pt x="1980012" y="0"/>
                </a:lnTo>
                <a:lnTo>
                  <a:pt x="1980181" y="0"/>
                </a:lnTo>
                <a:lnTo>
                  <a:pt x="1981672" y="0"/>
                </a:lnTo>
                <a:lnTo>
                  <a:pt x="2008585" y="0"/>
                </a:lnTo>
                <a:lnTo>
                  <a:pt x="2009218" y="0"/>
                </a:lnTo>
                <a:lnTo>
                  <a:pt x="2010246" y="0"/>
                </a:lnTo>
                <a:lnTo>
                  <a:pt x="2010709" y="0"/>
                </a:lnTo>
                <a:lnTo>
                  <a:pt x="2011705" y="0"/>
                </a:lnTo>
                <a:lnTo>
                  <a:pt x="2024147" y="0"/>
                </a:lnTo>
                <a:lnTo>
                  <a:pt x="2024196" y="0"/>
                </a:lnTo>
                <a:lnTo>
                  <a:pt x="2024981" y="0"/>
                </a:lnTo>
                <a:lnTo>
                  <a:pt x="2025353" y="0"/>
                </a:lnTo>
                <a:lnTo>
                  <a:pt x="2026473" y="0"/>
                </a:lnTo>
                <a:lnTo>
                  <a:pt x="2031619" y="0"/>
                </a:lnTo>
                <a:lnTo>
                  <a:pt x="2033110" y="0"/>
                </a:lnTo>
                <a:lnTo>
                  <a:pt x="2038787" y="0"/>
                </a:lnTo>
                <a:lnTo>
                  <a:pt x="2039282" y="0"/>
                </a:lnTo>
                <a:lnTo>
                  <a:pt x="2047755" y="0"/>
                </a:lnTo>
                <a:lnTo>
                  <a:pt x="2051230" y="0"/>
                </a:lnTo>
                <a:lnTo>
                  <a:pt x="2054893" y="0"/>
                </a:lnTo>
                <a:lnTo>
                  <a:pt x="2055046" y="0"/>
                </a:lnTo>
                <a:lnTo>
                  <a:pt x="2055258" y="0"/>
                </a:lnTo>
                <a:lnTo>
                  <a:pt x="2055680" y="0"/>
                </a:lnTo>
                <a:lnTo>
                  <a:pt x="2057171" y="0"/>
                </a:lnTo>
                <a:lnTo>
                  <a:pt x="2061683" y="0"/>
                </a:lnTo>
                <a:lnTo>
                  <a:pt x="2067702" y="0"/>
                </a:lnTo>
                <a:lnTo>
                  <a:pt x="2074495" y="0"/>
                </a:lnTo>
                <a:lnTo>
                  <a:pt x="2077294" y="0"/>
                </a:lnTo>
                <a:lnTo>
                  <a:pt x="2084504" y="0"/>
                </a:lnTo>
                <a:lnTo>
                  <a:pt x="2085323" y="0"/>
                </a:lnTo>
                <a:lnTo>
                  <a:pt x="2085744" y="0"/>
                </a:lnTo>
                <a:lnTo>
                  <a:pt x="2097766" y="0"/>
                </a:lnTo>
                <a:lnTo>
                  <a:pt x="2106289" y="0"/>
                </a:lnTo>
                <a:lnTo>
                  <a:pt x="2107781" y="0"/>
                </a:lnTo>
                <a:lnTo>
                  <a:pt x="2128956" y="0"/>
                </a:lnTo>
                <a:lnTo>
                  <a:pt x="2129514" y="0"/>
                </a:lnTo>
                <a:lnTo>
                  <a:pt x="2136354" y="0"/>
                </a:lnTo>
                <a:lnTo>
                  <a:pt x="2136987" y="0"/>
                </a:lnTo>
                <a:lnTo>
                  <a:pt x="2138478" y="0"/>
                </a:lnTo>
                <a:lnTo>
                  <a:pt x="2151916" y="0"/>
                </a:lnTo>
                <a:lnTo>
                  <a:pt x="2152750" y="0"/>
                </a:lnTo>
                <a:lnTo>
                  <a:pt x="2153122" y="0"/>
                </a:lnTo>
                <a:lnTo>
                  <a:pt x="2154242" y="0"/>
                </a:lnTo>
                <a:lnTo>
                  <a:pt x="2156597" y="0"/>
                </a:lnTo>
                <a:lnTo>
                  <a:pt x="2159388" y="0"/>
                </a:lnTo>
                <a:lnTo>
                  <a:pt x="2160879" y="0"/>
                </a:lnTo>
                <a:lnTo>
                  <a:pt x="2161633" y="0"/>
                </a:lnTo>
                <a:lnTo>
                  <a:pt x="2167051" y="0"/>
                </a:lnTo>
                <a:lnTo>
                  <a:pt x="2178999" y="0"/>
                </a:lnTo>
                <a:lnTo>
                  <a:pt x="2182158" y="0"/>
                </a:lnTo>
                <a:lnTo>
                  <a:pt x="2182815" y="0"/>
                </a:lnTo>
                <a:lnTo>
                  <a:pt x="2188666" y="0"/>
                </a:lnTo>
                <a:lnTo>
                  <a:pt x="2189452" y="0"/>
                </a:lnTo>
                <a:lnTo>
                  <a:pt x="2191697" y="0"/>
                </a:lnTo>
                <a:lnTo>
                  <a:pt x="2195471" y="0"/>
                </a:lnTo>
                <a:lnTo>
                  <a:pt x="2201759" y="0"/>
                </a:lnTo>
                <a:lnTo>
                  <a:pt x="2203100" y="0"/>
                </a:lnTo>
                <a:lnTo>
                  <a:pt x="2204559" y="0"/>
                </a:lnTo>
                <a:lnTo>
                  <a:pt x="2204591" y="0"/>
                </a:lnTo>
                <a:lnTo>
                  <a:pt x="2212273" y="0"/>
                </a:lnTo>
                <a:lnTo>
                  <a:pt x="2225535" y="0"/>
                </a:lnTo>
                <a:lnTo>
                  <a:pt x="2231674" y="0"/>
                </a:lnTo>
                <a:lnTo>
                  <a:pt x="2232096" y="0"/>
                </a:lnTo>
                <a:lnTo>
                  <a:pt x="2232220" y="0"/>
                </a:lnTo>
                <a:lnTo>
                  <a:pt x="2233118" y="0"/>
                </a:lnTo>
                <a:lnTo>
                  <a:pt x="2233165" y="0"/>
                </a:lnTo>
                <a:lnTo>
                  <a:pt x="2256725" y="0"/>
                </a:lnTo>
                <a:lnTo>
                  <a:pt x="2257283" y="0"/>
                </a:lnTo>
                <a:lnTo>
                  <a:pt x="2262285" y="0"/>
                </a:lnTo>
                <a:lnTo>
                  <a:pt x="2284366" y="0"/>
                </a:lnTo>
                <a:lnTo>
                  <a:pt x="2289402" y="0"/>
                </a:lnTo>
                <a:lnTo>
                  <a:pt x="2292052" y="0"/>
                </a:lnTo>
                <a:lnTo>
                  <a:pt x="2299271" y="0"/>
                </a:lnTo>
                <a:lnTo>
                  <a:pt x="2308721" y="0"/>
                </a:lnTo>
                <a:lnTo>
                  <a:pt x="2309927" y="0"/>
                </a:lnTo>
                <a:lnTo>
                  <a:pt x="2316435" y="0"/>
                </a:lnTo>
                <a:lnTo>
                  <a:pt x="2316703" y="0"/>
                </a:lnTo>
                <a:lnTo>
                  <a:pt x="2319466" y="0"/>
                </a:lnTo>
                <a:lnTo>
                  <a:pt x="2322840" y="0"/>
                </a:lnTo>
                <a:lnTo>
                  <a:pt x="2329528" y="0"/>
                </a:lnTo>
                <a:lnTo>
                  <a:pt x="2330869" y="0"/>
                </a:lnTo>
                <a:lnTo>
                  <a:pt x="2332328" y="0"/>
                </a:lnTo>
                <a:lnTo>
                  <a:pt x="2332360" y="0"/>
                </a:lnTo>
                <a:lnTo>
                  <a:pt x="2335803" y="0"/>
                </a:lnTo>
                <a:lnTo>
                  <a:pt x="2343312" y="0"/>
                </a:lnTo>
                <a:lnTo>
                  <a:pt x="2344804" y="0"/>
                </a:lnTo>
                <a:lnTo>
                  <a:pt x="2346768" y="0"/>
                </a:lnTo>
                <a:lnTo>
                  <a:pt x="2347827" y="0"/>
                </a:lnTo>
                <a:lnTo>
                  <a:pt x="2352274" y="0"/>
                </a:lnTo>
                <a:lnTo>
                  <a:pt x="2359443" y="0"/>
                </a:lnTo>
                <a:lnTo>
                  <a:pt x="2359865" y="0"/>
                </a:lnTo>
                <a:lnTo>
                  <a:pt x="2359989" y="0"/>
                </a:lnTo>
                <a:lnTo>
                  <a:pt x="2360887" y="0"/>
                </a:lnTo>
                <a:lnTo>
                  <a:pt x="2360934" y="0"/>
                </a:lnTo>
                <a:lnTo>
                  <a:pt x="2371886" y="0"/>
                </a:lnTo>
                <a:lnTo>
                  <a:pt x="2373377" y="0"/>
                </a:lnTo>
                <a:lnTo>
                  <a:pt x="2377892" y="0"/>
                </a:lnTo>
                <a:cubicBezTo>
                  <a:pt x="2382339" y="0"/>
                  <a:pt x="2382339" y="0"/>
                  <a:pt x="2382339" y="0"/>
                </a:cubicBezTo>
                <a:lnTo>
                  <a:pt x="2390054" y="0"/>
                </a:lnTo>
                <a:lnTo>
                  <a:pt x="2419821" y="0"/>
                </a:lnTo>
                <a:lnTo>
                  <a:pt x="2427040" y="0"/>
                </a:lnTo>
                <a:lnTo>
                  <a:pt x="2436490" y="0"/>
                </a:lnTo>
                <a:lnTo>
                  <a:pt x="2444472" y="0"/>
                </a:lnTo>
                <a:lnTo>
                  <a:pt x="2448678" y="0"/>
                </a:lnTo>
                <a:lnTo>
                  <a:pt x="2450171" y="0"/>
                </a:lnTo>
                <a:lnTo>
                  <a:pt x="2450609" y="0"/>
                </a:lnTo>
                <a:lnTo>
                  <a:pt x="2463572" y="0"/>
                </a:lnTo>
                <a:lnTo>
                  <a:pt x="2471081" y="0"/>
                </a:lnTo>
                <a:lnTo>
                  <a:pt x="2472573" y="0"/>
                </a:lnTo>
                <a:lnTo>
                  <a:pt x="2474537" y="0"/>
                </a:lnTo>
                <a:lnTo>
                  <a:pt x="2475596" y="0"/>
                </a:lnTo>
                <a:lnTo>
                  <a:pt x="2477252" y="0"/>
                </a:lnTo>
                <a:lnTo>
                  <a:pt x="2478712" y="0"/>
                </a:lnTo>
                <a:lnTo>
                  <a:pt x="2478743" y="0"/>
                </a:lnTo>
                <a:lnTo>
                  <a:pt x="2480043" y="0"/>
                </a:lnTo>
                <a:lnTo>
                  <a:pt x="2499655" y="0"/>
                </a:lnTo>
                <a:lnTo>
                  <a:pt x="2501146" y="0"/>
                </a:lnTo>
                <a:lnTo>
                  <a:pt x="2505661" y="0"/>
                </a:lnTo>
                <a:lnTo>
                  <a:pt x="2508776" y="0"/>
                </a:lnTo>
                <a:lnTo>
                  <a:pt x="2510108" y="0"/>
                </a:lnTo>
                <a:lnTo>
                  <a:pt x="2524178" y="0"/>
                </a:lnTo>
                <a:lnTo>
                  <a:pt x="2525248" y="0"/>
                </a:lnTo>
                <a:lnTo>
                  <a:pt x="2525669" y="0"/>
                </a:lnTo>
                <a:lnTo>
                  <a:pt x="2552329" y="0"/>
                </a:lnTo>
                <a:lnTo>
                  <a:pt x="2552751" y="0"/>
                </a:lnTo>
                <a:lnTo>
                  <a:pt x="2554242" y="0"/>
                </a:lnTo>
                <a:lnTo>
                  <a:pt x="2574787" y="0"/>
                </a:lnTo>
                <a:lnTo>
                  <a:pt x="2576279" y="0"/>
                </a:lnTo>
                <a:lnTo>
                  <a:pt x="2576447" y="0"/>
                </a:lnTo>
                <a:lnTo>
                  <a:pt x="2577940" y="0"/>
                </a:lnTo>
                <a:lnTo>
                  <a:pt x="2603360" y="0"/>
                </a:lnTo>
                <a:lnTo>
                  <a:pt x="2604852" y="0"/>
                </a:lnTo>
                <a:lnTo>
                  <a:pt x="2605021" y="0"/>
                </a:lnTo>
                <a:lnTo>
                  <a:pt x="2605484" y="0"/>
                </a:lnTo>
                <a:lnTo>
                  <a:pt x="2606481" y="0"/>
                </a:lnTo>
                <a:lnTo>
                  <a:pt x="2606512" y="0"/>
                </a:lnTo>
                <a:lnTo>
                  <a:pt x="2606976" y="0"/>
                </a:lnTo>
                <a:lnTo>
                  <a:pt x="2618923" y="0"/>
                </a:lnTo>
                <a:lnTo>
                  <a:pt x="2621248" y="0"/>
                </a:lnTo>
                <a:lnTo>
                  <a:pt x="2622740" y="0"/>
                </a:lnTo>
                <a:lnTo>
                  <a:pt x="2627885" y="0"/>
                </a:lnTo>
                <a:lnTo>
                  <a:pt x="2629377" y="0"/>
                </a:lnTo>
                <a:lnTo>
                  <a:pt x="2634058" y="0"/>
                </a:lnTo>
                <a:lnTo>
                  <a:pt x="2635549" y="0"/>
                </a:lnTo>
                <a:lnTo>
                  <a:pt x="2636545" y="0"/>
                </a:lnTo>
                <a:lnTo>
                  <a:pt x="2648987" y="0"/>
                </a:lnTo>
                <a:lnTo>
                  <a:pt x="2649821" y="0"/>
                </a:lnTo>
                <a:lnTo>
                  <a:pt x="2651313" y="0"/>
                </a:lnTo>
                <a:lnTo>
                  <a:pt x="2651947" y="0"/>
                </a:lnTo>
                <a:lnTo>
                  <a:pt x="2653017" y="0"/>
                </a:lnTo>
                <a:lnTo>
                  <a:pt x="2653438" y="0"/>
                </a:lnTo>
                <a:lnTo>
                  <a:pt x="2656459" y="0"/>
                </a:lnTo>
                <a:lnTo>
                  <a:pt x="2657950" y="0"/>
                </a:lnTo>
                <a:lnTo>
                  <a:pt x="2665460" y="0"/>
                </a:lnTo>
                <a:lnTo>
                  <a:pt x="2680098" y="0"/>
                </a:lnTo>
                <a:lnTo>
                  <a:pt x="2680520" y="0"/>
                </a:lnTo>
                <a:lnTo>
                  <a:pt x="2682011" y="0"/>
                </a:lnTo>
                <a:lnTo>
                  <a:pt x="2692542" y="0"/>
                </a:lnTo>
                <a:lnTo>
                  <a:pt x="2702556" y="0"/>
                </a:lnTo>
                <a:lnTo>
                  <a:pt x="2704048" y="0"/>
                </a:lnTo>
                <a:lnTo>
                  <a:pt x="2724289" y="0"/>
                </a:lnTo>
                <a:lnTo>
                  <a:pt x="2731129" y="0"/>
                </a:lnTo>
                <a:lnTo>
                  <a:pt x="2732621" y="0"/>
                </a:lnTo>
                <a:lnTo>
                  <a:pt x="2733253" y="0"/>
                </a:lnTo>
                <a:lnTo>
                  <a:pt x="2734745" y="0"/>
                </a:lnTo>
                <a:lnTo>
                  <a:pt x="2746692" y="0"/>
                </a:lnTo>
                <a:lnTo>
                  <a:pt x="2749017" y="0"/>
                </a:lnTo>
                <a:lnTo>
                  <a:pt x="2750509" y="0"/>
                </a:lnTo>
                <a:lnTo>
                  <a:pt x="2754354" y="0"/>
                </a:lnTo>
                <a:lnTo>
                  <a:pt x="2755654" y="0"/>
                </a:lnTo>
                <a:lnTo>
                  <a:pt x="2757146" y="0"/>
                </a:lnTo>
                <a:lnTo>
                  <a:pt x="2761827" y="0"/>
                </a:lnTo>
                <a:lnTo>
                  <a:pt x="2763318" y="0"/>
                </a:lnTo>
                <a:lnTo>
                  <a:pt x="2776756" y="0"/>
                </a:lnTo>
                <a:lnTo>
                  <a:pt x="2777590" y="0"/>
                </a:lnTo>
                <a:lnTo>
                  <a:pt x="2779082" y="0"/>
                </a:lnTo>
                <a:lnTo>
                  <a:pt x="2783442" y="0"/>
                </a:lnTo>
                <a:lnTo>
                  <a:pt x="2784228" y="0"/>
                </a:lnTo>
                <a:lnTo>
                  <a:pt x="2785719" y="0"/>
                </a:lnTo>
                <a:lnTo>
                  <a:pt x="2786473" y="0"/>
                </a:lnTo>
                <a:lnTo>
                  <a:pt x="2793229" y="0"/>
                </a:lnTo>
                <a:lnTo>
                  <a:pt x="2799367" y="0"/>
                </a:lnTo>
                <a:lnTo>
                  <a:pt x="2813506" y="0"/>
                </a:lnTo>
                <a:lnTo>
                  <a:pt x="2820311" y="0"/>
                </a:lnTo>
                <a:lnTo>
                  <a:pt x="2827893" y="0"/>
                </a:lnTo>
                <a:lnTo>
                  <a:pt x="2827940" y="0"/>
                </a:lnTo>
                <a:lnTo>
                  <a:pt x="2829431" y="0"/>
                </a:lnTo>
                <a:lnTo>
                  <a:pt x="2829978" y="0"/>
                </a:lnTo>
                <a:lnTo>
                  <a:pt x="2852058" y="0"/>
                </a:lnTo>
                <a:lnTo>
                  <a:pt x="2857060" y="0"/>
                </a:lnTo>
                <a:lnTo>
                  <a:pt x="2857958" y="0"/>
                </a:lnTo>
                <a:lnTo>
                  <a:pt x="2871601" y="0"/>
                </a:lnTo>
                <a:lnTo>
                  <a:pt x="2882123" y="0"/>
                </a:lnTo>
                <a:lnTo>
                  <a:pt x="2894046" y="0"/>
                </a:lnTo>
                <a:lnTo>
                  <a:pt x="2903496" y="0"/>
                </a:lnTo>
                <a:lnTo>
                  <a:pt x="2911211" y="0"/>
                </a:lnTo>
                <a:lnTo>
                  <a:pt x="2914242" y="0"/>
                </a:lnTo>
                <a:lnTo>
                  <a:pt x="2914461" y="0"/>
                </a:lnTo>
                <a:lnTo>
                  <a:pt x="2924111" y="0"/>
                </a:lnTo>
                <a:lnTo>
                  <a:pt x="2927136" y="0"/>
                </a:lnTo>
                <a:lnTo>
                  <a:pt x="2933561" y="0"/>
                </a:lnTo>
                <a:lnTo>
                  <a:pt x="2939580" y="0"/>
                </a:lnTo>
                <a:lnTo>
                  <a:pt x="2941275" y="0"/>
                </a:lnTo>
                <a:lnTo>
                  <a:pt x="2941543" y="0"/>
                </a:lnTo>
                <a:lnTo>
                  <a:pt x="2945586" y="0"/>
                </a:lnTo>
                <a:lnTo>
                  <a:pt x="2950032" y="0"/>
                </a:lnTo>
                <a:lnTo>
                  <a:pt x="2955662" y="0"/>
                </a:lnTo>
                <a:lnTo>
                  <a:pt x="2955709" y="0"/>
                </a:lnTo>
                <a:lnTo>
                  <a:pt x="2957200" y="0"/>
                </a:lnTo>
                <a:lnTo>
                  <a:pt x="2957747" y="0"/>
                </a:lnTo>
                <a:lnTo>
                  <a:pt x="2968152" y="0"/>
                </a:lnTo>
                <a:lnTo>
                  <a:pt x="2969644" y="0"/>
                </a:lnTo>
                <a:lnTo>
                  <a:pt x="2972667" y="0"/>
                </a:lnTo>
                <a:lnTo>
                  <a:pt x="2977114" y="0"/>
                </a:lnTo>
                <a:lnTo>
                  <a:pt x="2984829" y="0"/>
                </a:lnTo>
                <a:lnTo>
                  <a:pt x="2985727" y="0"/>
                </a:lnTo>
                <a:lnTo>
                  <a:pt x="2999370" y="0"/>
                </a:lnTo>
                <a:lnTo>
                  <a:pt x="3021815" y="0"/>
                </a:lnTo>
                <a:lnTo>
                  <a:pt x="3031265" y="0"/>
                </a:lnTo>
                <a:lnTo>
                  <a:pt x="3042230" y="0"/>
                </a:lnTo>
                <a:lnTo>
                  <a:pt x="3044946" y="0"/>
                </a:lnTo>
                <a:lnTo>
                  <a:pt x="3051880" y="0"/>
                </a:lnTo>
                <a:lnTo>
                  <a:pt x="3061330" y="0"/>
                </a:lnTo>
                <a:lnTo>
                  <a:pt x="3067349" y="0"/>
                </a:lnTo>
                <a:lnTo>
                  <a:pt x="3069312" y="0"/>
                </a:lnTo>
                <a:lnTo>
                  <a:pt x="3073355" y="0"/>
                </a:lnTo>
                <a:lnTo>
                  <a:pt x="3073518" y="0"/>
                </a:lnTo>
                <a:lnTo>
                  <a:pt x="3075011" y="0"/>
                </a:lnTo>
                <a:lnTo>
                  <a:pt x="3077801" y="0"/>
                </a:lnTo>
                <a:lnTo>
                  <a:pt x="3095921" y="0"/>
                </a:lnTo>
                <a:lnTo>
                  <a:pt x="3097413" y="0"/>
                </a:lnTo>
                <a:lnTo>
                  <a:pt x="3100436" y="0"/>
                </a:lnTo>
                <a:lnTo>
                  <a:pt x="3103552" y="0"/>
                </a:lnTo>
                <a:lnTo>
                  <a:pt x="3104883" y="0"/>
                </a:lnTo>
                <a:lnTo>
                  <a:pt x="3120023" y="0"/>
                </a:lnTo>
                <a:lnTo>
                  <a:pt x="3120445" y="0"/>
                </a:lnTo>
                <a:lnTo>
                  <a:pt x="3149018" y="0"/>
                </a:lnTo>
                <a:lnTo>
                  <a:pt x="3150088" y="0"/>
                </a:lnTo>
                <a:lnTo>
                  <a:pt x="3150509" y="0"/>
                </a:lnTo>
                <a:lnTo>
                  <a:pt x="3171054" y="0"/>
                </a:lnTo>
                <a:lnTo>
                  <a:pt x="3172715" y="0"/>
                </a:lnTo>
                <a:lnTo>
                  <a:pt x="3199627" y="0"/>
                </a:lnTo>
                <a:lnTo>
                  <a:pt x="3201119" y="0"/>
                </a:lnTo>
                <a:lnTo>
                  <a:pt x="3201287" y="0"/>
                </a:lnTo>
                <a:lnTo>
                  <a:pt x="3201751" y="0"/>
                </a:lnTo>
                <a:lnTo>
                  <a:pt x="3202780" y="0"/>
                </a:lnTo>
                <a:lnTo>
                  <a:pt x="3217515" y="0"/>
                </a:lnTo>
                <a:lnTo>
                  <a:pt x="3224152" y="0"/>
                </a:lnTo>
                <a:lnTo>
                  <a:pt x="3230324" y="0"/>
                </a:lnTo>
                <a:lnTo>
                  <a:pt x="3231321" y="0"/>
                </a:lnTo>
                <a:lnTo>
                  <a:pt x="3231816" y="0"/>
                </a:lnTo>
                <a:lnTo>
                  <a:pt x="3243763" y="0"/>
                </a:lnTo>
                <a:lnTo>
                  <a:pt x="3246088" y="0"/>
                </a:lnTo>
                <a:lnTo>
                  <a:pt x="3247580" y="0"/>
                </a:lnTo>
                <a:lnTo>
                  <a:pt x="3247792" y="0"/>
                </a:lnTo>
                <a:lnTo>
                  <a:pt x="3248214" y="0"/>
                </a:lnTo>
                <a:lnTo>
                  <a:pt x="3252725" y="0"/>
                </a:lnTo>
                <a:lnTo>
                  <a:pt x="3254217" y="0"/>
                </a:lnTo>
                <a:lnTo>
                  <a:pt x="3260235" y="0"/>
                </a:lnTo>
                <a:lnTo>
                  <a:pt x="3276787" y="0"/>
                </a:lnTo>
                <a:lnTo>
                  <a:pt x="3277857" y="0"/>
                </a:lnTo>
                <a:lnTo>
                  <a:pt x="3278278" y="0"/>
                </a:lnTo>
                <a:lnTo>
                  <a:pt x="3290300" y="0"/>
                </a:lnTo>
                <a:lnTo>
                  <a:pt x="3298823" y="0"/>
                </a:lnTo>
                <a:lnTo>
                  <a:pt x="3327396" y="0"/>
                </a:lnTo>
                <a:lnTo>
                  <a:pt x="3328888" y="0"/>
                </a:lnTo>
                <a:lnTo>
                  <a:pt x="3329520" y="0"/>
                </a:lnTo>
                <a:lnTo>
                  <a:pt x="3345284" y="0"/>
                </a:lnTo>
                <a:lnTo>
                  <a:pt x="3349129" y="0"/>
                </a:lnTo>
                <a:lnTo>
                  <a:pt x="3351921" y="0"/>
                </a:lnTo>
                <a:lnTo>
                  <a:pt x="3358093" y="0"/>
                </a:lnTo>
                <a:lnTo>
                  <a:pt x="3359585" y="0"/>
                </a:lnTo>
                <a:lnTo>
                  <a:pt x="3371532" y="0"/>
                </a:lnTo>
                <a:lnTo>
                  <a:pt x="3373857" y="0"/>
                </a:lnTo>
                <a:lnTo>
                  <a:pt x="3375349" y="0"/>
                </a:lnTo>
                <a:lnTo>
                  <a:pt x="3380494" y="0"/>
                </a:lnTo>
                <a:lnTo>
                  <a:pt x="3381986" y="0"/>
                </a:lnTo>
                <a:lnTo>
                  <a:pt x="3388004" y="0"/>
                </a:lnTo>
                <a:lnTo>
                  <a:pt x="3408282" y="0"/>
                </a:lnTo>
                <a:lnTo>
                  <a:pt x="3418069" y="0"/>
                </a:lnTo>
                <a:lnTo>
                  <a:pt x="3424207" y="0"/>
                </a:lnTo>
                <a:lnTo>
                  <a:pt x="3424753" y="0"/>
                </a:lnTo>
                <a:lnTo>
                  <a:pt x="3452733" y="0"/>
                </a:lnTo>
                <a:lnTo>
                  <a:pt x="3454818" y="0"/>
                </a:lnTo>
                <a:lnTo>
                  <a:pt x="3476898" y="0"/>
                </a:lnTo>
                <a:lnTo>
                  <a:pt x="3496441" y="0"/>
                </a:lnTo>
                <a:lnTo>
                  <a:pt x="3509236" y="0"/>
                </a:lnTo>
                <a:lnTo>
                  <a:pt x="3518886" y="0"/>
                </a:lnTo>
                <a:lnTo>
                  <a:pt x="3528336" y="0"/>
                </a:lnTo>
                <a:lnTo>
                  <a:pt x="3536051" y="0"/>
                </a:lnTo>
                <a:lnTo>
                  <a:pt x="3539301" y="0"/>
                </a:lnTo>
                <a:lnTo>
                  <a:pt x="3540361" y="0"/>
                </a:lnTo>
                <a:lnTo>
                  <a:pt x="3544807" y="0"/>
                </a:lnTo>
                <a:lnTo>
                  <a:pt x="3551976" y="0"/>
                </a:lnTo>
                <a:lnTo>
                  <a:pt x="3552522" y="0"/>
                </a:lnTo>
                <a:lnTo>
                  <a:pt x="3564420" y="0"/>
                </a:lnTo>
                <a:lnTo>
                  <a:pt x="3570426" y="0"/>
                </a:lnTo>
                <a:cubicBezTo>
                  <a:pt x="3574872" y="0"/>
                  <a:pt x="3574872" y="0"/>
                  <a:pt x="3574872" y="0"/>
                </a:cubicBezTo>
                <a:lnTo>
                  <a:pt x="3580502" y="0"/>
                </a:lnTo>
                <a:lnTo>
                  <a:pt x="3582587" y="0"/>
                </a:lnTo>
                <a:lnTo>
                  <a:pt x="3624210" y="0"/>
                </a:lnTo>
                <a:lnTo>
                  <a:pt x="3637005" y="0"/>
                </a:lnTo>
                <a:lnTo>
                  <a:pt x="3646655" y="0"/>
                </a:lnTo>
                <a:lnTo>
                  <a:pt x="3656105" y="0"/>
                </a:lnTo>
                <a:lnTo>
                  <a:pt x="3667070" y="0"/>
                </a:lnTo>
                <a:lnTo>
                  <a:pt x="3668130" y="0"/>
                </a:lnTo>
                <a:lnTo>
                  <a:pt x="3669786" y="0"/>
                </a:lnTo>
                <a:lnTo>
                  <a:pt x="3672576" y="0"/>
                </a:lnTo>
                <a:lnTo>
                  <a:pt x="3692189" y="0"/>
                </a:lnTo>
                <a:lnTo>
                  <a:pt x="3698195" y="0"/>
                </a:lnTo>
                <a:lnTo>
                  <a:pt x="3702641" y="0"/>
                </a:lnTo>
                <a:lnTo>
                  <a:pt x="3744863" y="0"/>
                </a:lnTo>
                <a:lnTo>
                  <a:pt x="3745285" y="0"/>
                </a:lnTo>
                <a:lnTo>
                  <a:pt x="3795894" y="0"/>
                </a:lnTo>
                <a:lnTo>
                  <a:pt x="3797555" y="0"/>
                </a:lnTo>
                <a:lnTo>
                  <a:pt x="3826591" y="0"/>
                </a:lnTo>
                <a:lnTo>
                  <a:pt x="3842355" y="0"/>
                </a:lnTo>
                <a:lnTo>
                  <a:pt x="3848992" y="0"/>
                </a:lnTo>
                <a:lnTo>
                  <a:pt x="3872632" y="0"/>
                </a:lnTo>
                <a:lnTo>
                  <a:pt x="3873054" y="0"/>
                </a:lnTo>
                <a:lnTo>
                  <a:pt x="3885075" y="0"/>
                </a:lnTo>
                <a:lnTo>
                  <a:pt x="3923663" y="0"/>
                </a:lnTo>
                <a:lnTo>
                  <a:pt x="3954360" y="0"/>
                </a:lnTo>
                <a:lnTo>
                  <a:pt x="3970124" y="0"/>
                </a:lnTo>
                <a:lnTo>
                  <a:pt x="3976761" y="0"/>
                </a:lnTo>
                <a:lnTo>
                  <a:pt x="4012844" y="0"/>
                </a:lnTo>
                <a:lnTo>
                  <a:pt x="4049593" y="0"/>
                </a:lnTo>
                <a:cubicBezTo>
                  <a:pt x="4169647" y="0"/>
                  <a:pt x="4169647" y="0"/>
                  <a:pt x="4169647" y="0"/>
                </a:cubicBezTo>
                <a:lnTo>
                  <a:pt x="4177362" y="0"/>
                </a:lnTo>
                <a:cubicBezTo>
                  <a:pt x="4297416" y="0"/>
                  <a:pt x="4297416" y="0"/>
                  <a:pt x="4297416" y="0"/>
                </a:cubicBezTo>
                <a:cubicBezTo>
                  <a:pt x="4327758" y="0"/>
                  <a:pt x="4364168" y="21251"/>
                  <a:pt x="4379339" y="47054"/>
                </a:cubicBezTo>
                <a:cubicBezTo>
                  <a:pt x="4591731" y="415146"/>
                  <a:pt x="4591731" y="415146"/>
                  <a:pt x="4591731" y="415146"/>
                </a:cubicBezTo>
                <a:cubicBezTo>
                  <a:pt x="4606902" y="440951"/>
                  <a:pt x="4606902" y="483452"/>
                  <a:pt x="4591731" y="509257"/>
                </a:cubicBezTo>
                <a:cubicBezTo>
                  <a:pt x="4379339" y="877348"/>
                  <a:pt x="4379339" y="877348"/>
                  <a:pt x="4379339" y="877348"/>
                </a:cubicBezTo>
                <a:cubicBezTo>
                  <a:pt x="4364168" y="903151"/>
                  <a:pt x="4327758" y="924402"/>
                  <a:pt x="4297416" y="924402"/>
                </a:cubicBezTo>
                <a:lnTo>
                  <a:pt x="4169647" y="924402"/>
                </a:lnTo>
                <a:lnTo>
                  <a:pt x="3976761" y="924402"/>
                </a:lnTo>
                <a:lnTo>
                  <a:pt x="3872632" y="924402"/>
                </a:lnTo>
                <a:lnTo>
                  <a:pt x="3848992" y="924402"/>
                </a:lnTo>
                <a:lnTo>
                  <a:pt x="3744863" y="924402"/>
                </a:lnTo>
                <a:lnTo>
                  <a:pt x="3702641" y="924402"/>
                </a:lnTo>
                <a:lnTo>
                  <a:pt x="3672576" y="924402"/>
                </a:lnTo>
                <a:lnTo>
                  <a:pt x="3656105" y="924402"/>
                </a:lnTo>
                <a:lnTo>
                  <a:pt x="3574872" y="924402"/>
                </a:lnTo>
                <a:lnTo>
                  <a:pt x="3551976" y="924402"/>
                </a:lnTo>
                <a:lnTo>
                  <a:pt x="3544807" y="924402"/>
                </a:lnTo>
                <a:lnTo>
                  <a:pt x="3528336" y="924402"/>
                </a:lnTo>
                <a:lnTo>
                  <a:pt x="3424207" y="924402"/>
                </a:lnTo>
                <a:lnTo>
                  <a:pt x="3381986" y="924402"/>
                </a:lnTo>
                <a:lnTo>
                  <a:pt x="3380494" y="924402"/>
                </a:lnTo>
                <a:lnTo>
                  <a:pt x="3351921" y="924402"/>
                </a:lnTo>
                <a:lnTo>
                  <a:pt x="3277857" y="924402"/>
                </a:lnTo>
                <a:lnTo>
                  <a:pt x="3254217" y="924402"/>
                </a:lnTo>
                <a:lnTo>
                  <a:pt x="3252725" y="924402"/>
                </a:lnTo>
                <a:lnTo>
                  <a:pt x="3247792" y="924402"/>
                </a:lnTo>
                <a:lnTo>
                  <a:pt x="3231321" y="924402"/>
                </a:lnTo>
                <a:lnTo>
                  <a:pt x="3224152" y="924402"/>
                </a:lnTo>
                <a:lnTo>
                  <a:pt x="3150088" y="924402"/>
                </a:lnTo>
                <a:lnTo>
                  <a:pt x="3120023" y="924402"/>
                </a:lnTo>
                <a:lnTo>
                  <a:pt x="3104883" y="924402"/>
                </a:lnTo>
                <a:lnTo>
                  <a:pt x="3103552" y="924402"/>
                </a:lnTo>
                <a:lnTo>
                  <a:pt x="3077801" y="924402"/>
                </a:lnTo>
                <a:lnTo>
                  <a:pt x="3061330" y="924402"/>
                </a:lnTo>
                <a:lnTo>
                  <a:pt x="3031265" y="924402"/>
                </a:lnTo>
                <a:lnTo>
                  <a:pt x="2977114" y="924402"/>
                </a:lnTo>
                <a:lnTo>
                  <a:pt x="2957200" y="924402"/>
                </a:lnTo>
                <a:lnTo>
                  <a:pt x="2955709" y="924402"/>
                </a:lnTo>
                <a:lnTo>
                  <a:pt x="2950032" y="924402"/>
                </a:lnTo>
                <a:lnTo>
                  <a:pt x="2933561" y="924402"/>
                </a:lnTo>
                <a:lnTo>
                  <a:pt x="2927136" y="924402"/>
                </a:lnTo>
                <a:lnTo>
                  <a:pt x="2903496" y="924402"/>
                </a:lnTo>
                <a:lnTo>
                  <a:pt x="2829431" y="924402"/>
                </a:lnTo>
                <a:lnTo>
                  <a:pt x="2827940" y="924402"/>
                </a:lnTo>
                <a:lnTo>
                  <a:pt x="2799367" y="924402"/>
                </a:lnTo>
                <a:lnTo>
                  <a:pt x="2785719" y="924402"/>
                </a:lnTo>
                <a:lnTo>
                  <a:pt x="2784228" y="924402"/>
                </a:lnTo>
                <a:lnTo>
                  <a:pt x="2757146" y="924402"/>
                </a:lnTo>
                <a:lnTo>
                  <a:pt x="2755654" y="924402"/>
                </a:lnTo>
                <a:lnTo>
                  <a:pt x="2680098" y="924402"/>
                </a:lnTo>
                <a:lnTo>
                  <a:pt x="2657950" y="924402"/>
                </a:lnTo>
                <a:lnTo>
                  <a:pt x="2656459" y="924402"/>
                </a:lnTo>
                <a:lnTo>
                  <a:pt x="2653017" y="924402"/>
                </a:lnTo>
                <a:lnTo>
                  <a:pt x="2636545" y="924402"/>
                </a:lnTo>
                <a:lnTo>
                  <a:pt x="2629377" y="924402"/>
                </a:lnTo>
                <a:lnTo>
                  <a:pt x="2627885" y="924402"/>
                </a:lnTo>
                <a:lnTo>
                  <a:pt x="2606481" y="924402"/>
                </a:lnTo>
                <a:lnTo>
                  <a:pt x="2552329" y="924402"/>
                </a:lnTo>
                <a:lnTo>
                  <a:pt x="2525248" y="924402"/>
                </a:lnTo>
                <a:lnTo>
                  <a:pt x="2510108" y="924402"/>
                </a:lnTo>
                <a:lnTo>
                  <a:pt x="2508776" y="924402"/>
                </a:lnTo>
                <a:lnTo>
                  <a:pt x="2480043" y="924402"/>
                </a:lnTo>
                <a:lnTo>
                  <a:pt x="2478712" y="924402"/>
                </a:lnTo>
                <a:lnTo>
                  <a:pt x="2463572" y="924402"/>
                </a:lnTo>
                <a:lnTo>
                  <a:pt x="2436490" y="924402"/>
                </a:lnTo>
                <a:lnTo>
                  <a:pt x="2382339" y="924402"/>
                </a:lnTo>
                <a:lnTo>
                  <a:pt x="2360934" y="924402"/>
                </a:lnTo>
                <a:lnTo>
                  <a:pt x="2359443" y="924402"/>
                </a:lnTo>
                <a:lnTo>
                  <a:pt x="2352274" y="924402"/>
                </a:lnTo>
                <a:lnTo>
                  <a:pt x="2335803" y="924402"/>
                </a:lnTo>
                <a:lnTo>
                  <a:pt x="2332360" y="924402"/>
                </a:lnTo>
                <a:lnTo>
                  <a:pt x="2332328" y="924402"/>
                </a:lnTo>
                <a:lnTo>
                  <a:pt x="2330869" y="924402"/>
                </a:lnTo>
                <a:lnTo>
                  <a:pt x="2308721" y="924402"/>
                </a:lnTo>
                <a:lnTo>
                  <a:pt x="2233165" y="924402"/>
                </a:lnTo>
                <a:lnTo>
                  <a:pt x="2231674" y="924402"/>
                </a:lnTo>
                <a:lnTo>
                  <a:pt x="2204591" y="924402"/>
                </a:lnTo>
                <a:lnTo>
                  <a:pt x="2204559" y="924402"/>
                </a:lnTo>
                <a:lnTo>
                  <a:pt x="2203100" y="924402"/>
                </a:lnTo>
                <a:lnTo>
                  <a:pt x="2189452" y="924402"/>
                </a:lnTo>
                <a:lnTo>
                  <a:pt x="2160879" y="924402"/>
                </a:lnTo>
                <a:lnTo>
                  <a:pt x="2159388" y="924402"/>
                </a:lnTo>
                <a:lnTo>
                  <a:pt x="2085323" y="924402"/>
                </a:lnTo>
                <a:lnTo>
                  <a:pt x="2077294" y="924402"/>
                </a:lnTo>
                <a:lnTo>
                  <a:pt x="2061683" y="924402"/>
                </a:lnTo>
                <a:lnTo>
                  <a:pt x="2055258" y="924402"/>
                </a:lnTo>
                <a:lnTo>
                  <a:pt x="2038787" y="924402"/>
                </a:lnTo>
                <a:lnTo>
                  <a:pt x="2033110" y="924402"/>
                </a:lnTo>
                <a:lnTo>
                  <a:pt x="2031619" y="924402"/>
                </a:lnTo>
                <a:lnTo>
                  <a:pt x="2011705" y="924402"/>
                </a:lnTo>
                <a:lnTo>
                  <a:pt x="1957554" y="924402"/>
                </a:lnTo>
                <a:lnTo>
                  <a:pt x="1949525" y="924402"/>
                </a:lnTo>
                <a:lnTo>
                  <a:pt x="1927489" y="924402"/>
                </a:lnTo>
                <a:lnTo>
                  <a:pt x="1911018" y="924402"/>
                </a:lnTo>
                <a:lnTo>
                  <a:pt x="1907543" y="924402"/>
                </a:lnTo>
                <a:lnTo>
                  <a:pt x="1885268" y="924402"/>
                </a:lnTo>
                <a:lnTo>
                  <a:pt x="1883936" y="924402"/>
                </a:lnTo>
                <a:lnTo>
                  <a:pt x="1868796" y="924402"/>
                </a:lnTo>
                <a:lnTo>
                  <a:pt x="1838732" y="924402"/>
                </a:lnTo>
                <a:lnTo>
                  <a:pt x="1779774" y="924402"/>
                </a:lnTo>
                <a:lnTo>
                  <a:pt x="1764668" y="924402"/>
                </a:lnTo>
                <a:lnTo>
                  <a:pt x="1757499" y="924402"/>
                </a:lnTo>
                <a:lnTo>
                  <a:pt x="1741027" y="924402"/>
                </a:lnTo>
                <a:lnTo>
                  <a:pt x="1737552" y="924402"/>
                </a:lnTo>
                <a:lnTo>
                  <a:pt x="1736094" y="924402"/>
                </a:lnTo>
                <a:lnTo>
                  <a:pt x="1734603" y="924402"/>
                </a:lnTo>
                <a:lnTo>
                  <a:pt x="1710963" y="924402"/>
                </a:lnTo>
                <a:lnTo>
                  <a:pt x="1707488" y="924402"/>
                </a:lnTo>
                <a:lnTo>
                  <a:pt x="1652509" y="924402"/>
                </a:lnTo>
                <a:lnTo>
                  <a:pt x="1636899" y="924402"/>
                </a:lnTo>
                <a:lnTo>
                  <a:pt x="1609783" y="924402"/>
                </a:lnTo>
                <a:lnTo>
                  <a:pt x="1608325" y="924402"/>
                </a:lnTo>
                <a:lnTo>
                  <a:pt x="1606834" y="924402"/>
                </a:lnTo>
                <a:lnTo>
                  <a:pt x="1579719" y="924402"/>
                </a:lnTo>
                <a:lnTo>
                  <a:pt x="1564612" y="924402"/>
                </a:lnTo>
                <a:lnTo>
                  <a:pt x="1524740" y="924402"/>
                </a:lnTo>
                <a:lnTo>
                  <a:pt x="1482518" y="924402"/>
                </a:lnTo>
                <a:lnTo>
                  <a:pt x="1460483" y="924402"/>
                </a:lnTo>
                <a:lnTo>
                  <a:pt x="1452454" y="924402"/>
                </a:lnTo>
                <a:lnTo>
                  <a:pt x="1444011" y="924402"/>
                </a:lnTo>
                <a:lnTo>
                  <a:pt x="1436843" y="924402"/>
                </a:lnTo>
                <a:lnTo>
                  <a:pt x="1413947" y="924402"/>
                </a:lnTo>
                <a:lnTo>
                  <a:pt x="1354749" y="924402"/>
                </a:lnTo>
                <a:lnTo>
                  <a:pt x="1332714" y="924402"/>
                </a:lnTo>
                <a:lnTo>
                  <a:pt x="1324685" y="924402"/>
                </a:lnTo>
                <a:lnTo>
                  <a:pt x="1316242" y="924402"/>
                </a:lnTo>
                <a:lnTo>
                  <a:pt x="1312767" y="924402"/>
                </a:lnTo>
                <a:lnTo>
                  <a:pt x="1286178" y="924402"/>
                </a:lnTo>
                <a:lnTo>
                  <a:pt x="1282703" y="924402"/>
                </a:lnTo>
                <a:lnTo>
                  <a:pt x="1243956" y="924402"/>
                </a:lnTo>
                <a:lnTo>
                  <a:pt x="1184998" y="924402"/>
                </a:lnTo>
                <a:lnTo>
                  <a:pt x="1154934" y="924402"/>
                </a:lnTo>
                <a:lnTo>
                  <a:pt x="1139828" y="924402"/>
                </a:lnTo>
                <a:lnTo>
                  <a:pt x="1116187" y="924402"/>
                </a:lnTo>
                <a:lnTo>
                  <a:pt x="1112712" y="924402"/>
                </a:lnTo>
                <a:lnTo>
                  <a:pt x="1057734" y="924402"/>
                </a:lnTo>
                <a:lnTo>
                  <a:pt x="1027669" y="924402"/>
                </a:lnTo>
                <a:lnTo>
                  <a:pt x="1012059" y="924402"/>
                </a:lnTo>
                <a:lnTo>
                  <a:pt x="984943" y="924402"/>
                </a:lnTo>
                <a:lnTo>
                  <a:pt x="929965" y="924402"/>
                </a:lnTo>
                <a:lnTo>
                  <a:pt x="899900" y="924402"/>
                </a:lnTo>
                <a:lnTo>
                  <a:pt x="857678" y="924402"/>
                </a:lnTo>
                <a:lnTo>
                  <a:pt x="819171" y="924402"/>
                </a:lnTo>
                <a:lnTo>
                  <a:pt x="729909" y="924402"/>
                </a:lnTo>
                <a:lnTo>
                  <a:pt x="691402" y="924402"/>
                </a:lnTo>
                <a:lnTo>
                  <a:pt x="687927" y="924402"/>
                </a:lnTo>
                <a:lnTo>
                  <a:pt x="560158" y="924402"/>
                </a:lnTo>
                <a:lnTo>
                  <a:pt x="432894" y="924402"/>
                </a:lnTo>
                <a:lnTo>
                  <a:pt x="305125" y="924402"/>
                </a:lnTo>
                <a:cubicBezTo>
                  <a:pt x="275541" y="924402"/>
                  <a:pt x="238373" y="903151"/>
                  <a:pt x="223202" y="877348"/>
                </a:cubicBezTo>
                <a:cubicBezTo>
                  <a:pt x="10809" y="509257"/>
                  <a:pt x="10809" y="509257"/>
                  <a:pt x="10809" y="509257"/>
                </a:cubicBezTo>
                <a:cubicBezTo>
                  <a:pt x="-3603" y="483452"/>
                  <a:pt x="-3603" y="440951"/>
                  <a:pt x="10809" y="415146"/>
                </a:cubicBezTo>
                <a:cubicBezTo>
                  <a:pt x="223202" y="47054"/>
                  <a:pt x="223202" y="47054"/>
                  <a:pt x="223202" y="47054"/>
                </a:cubicBezTo>
                <a:cubicBezTo>
                  <a:pt x="238373" y="21251"/>
                  <a:pt x="275541" y="0"/>
                  <a:pt x="305125" y="0"/>
                </a:cubicBezTo>
                <a:close/>
              </a:path>
            </a:pathLst>
          </a:custGeom>
          <a:solidFill>
            <a:srgbClr val="F30000"/>
          </a:solidFill>
          <a:ln w="19050"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 sz="1865">
              <a:solidFill>
                <a:schemeClr val="tx1"/>
              </a:solidFill>
              <a:cs typeface="+mn-ea"/>
              <a:sym typeface="+mn-lt"/>
            </a:endParaRPr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B7E1E34A-B47F-DEB4-4653-CF78094499B8}"/>
              </a:ext>
            </a:extLst>
          </p:cNvPr>
          <p:cNvGrpSpPr/>
          <p:nvPr/>
        </p:nvGrpSpPr>
        <p:grpSpPr>
          <a:xfrm rot="5400000" flipH="1">
            <a:off x="4747238" y="1923400"/>
            <a:ext cx="961991" cy="1085408"/>
            <a:chOff x="8439634" y="3544648"/>
            <a:chExt cx="1611146" cy="1817848"/>
          </a:xfrm>
        </p:grpSpPr>
        <p:sp>
          <p:nvSpPr>
            <p:cNvPr id="14" name="Freeform 5">
              <a:extLst>
                <a:ext uri="{FF2B5EF4-FFF2-40B4-BE49-F238E27FC236}">
                  <a16:creationId xmlns:a16="http://schemas.microsoft.com/office/drawing/2014/main" id="{25C221A4-73BA-57CD-B637-555E643DA337}"/>
                </a:ext>
              </a:extLst>
            </p:cNvPr>
            <p:cNvSpPr/>
            <p:nvPr/>
          </p:nvSpPr>
          <p:spPr bwMode="auto">
            <a:xfrm rot="5400000" flipH="1">
              <a:off x="8336283" y="3647999"/>
              <a:ext cx="1817848" cy="1611146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97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  <a:ln w="19050">
              <a:gradFill flip="none" rotWithShape="1">
                <a:gsLst>
                  <a:gs pos="100000">
                    <a:schemeClr val="bg1">
                      <a:lumMod val="75000"/>
                    </a:schemeClr>
                  </a:gs>
                  <a:gs pos="0">
                    <a:schemeClr val="bg1"/>
                  </a:gs>
                </a:gsLst>
                <a:lin ang="2700000" scaled="1"/>
                <a:tileRect/>
              </a:gradFill>
            </a:ln>
            <a:effectLst>
              <a:outerShdw blurRad="127000" dist="508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1865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15" name="Freeform 5">
              <a:extLst>
                <a:ext uri="{FF2B5EF4-FFF2-40B4-BE49-F238E27FC236}">
                  <a16:creationId xmlns:a16="http://schemas.microsoft.com/office/drawing/2014/main" id="{EED4DF6C-5DDF-7B74-D061-54CAD2DED44A}"/>
                </a:ext>
              </a:extLst>
            </p:cNvPr>
            <p:cNvSpPr/>
            <p:nvPr/>
          </p:nvSpPr>
          <p:spPr bwMode="auto">
            <a:xfrm rot="5400000" flipH="1">
              <a:off x="8582835" y="3866517"/>
              <a:ext cx="1324743" cy="117411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rgbClr val="F30000"/>
            </a:solidFill>
            <a:ln w="1587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50800" dist="25400" dir="13500000">
                <a:prstClr val="black">
                  <a:alpha val="50000"/>
                </a:prstClr>
              </a:innerShdw>
            </a:effec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1865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6" name="任意多边形 87">
            <a:extLst>
              <a:ext uri="{FF2B5EF4-FFF2-40B4-BE49-F238E27FC236}">
                <a16:creationId xmlns:a16="http://schemas.microsoft.com/office/drawing/2014/main" id="{0317AD3D-D183-6830-A418-AD78E9B644B6}"/>
              </a:ext>
            </a:extLst>
          </p:cNvPr>
          <p:cNvSpPr/>
          <p:nvPr/>
        </p:nvSpPr>
        <p:spPr bwMode="auto">
          <a:xfrm>
            <a:off x="6897444" y="3857274"/>
            <a:ext cx="3559792" cy="854609"/>
          </a:xfrm>
          <a:custGeom>
            <a:avLst/>
            <a:gdLst>
              <a:gd name="connsiteX0" fmla="*/ 352810 w 4452260"/>
              <a:gd name="connsiteY0" fmla="*/ 0 h 1068867"/>
              <a:gd name="connsiteX1" fmla="*/ 636768 w 4452260"/>
              <a:gd name="connsiteY1" fmla="*/ 0 h 1068867"/>
              <a:gd name="connsiteX2" fmla="*/ 647700 w 4452260"/>
              <a:gd name="connsiteY2" fmla="*/ 0 h 1068867"/>
              <a:gd name="connsiteX3" fmla="*/ 724065 w 4452260"/>
              <a:gd name="connsiteY3" fmla="*/ 0 h 1068867"/>
              <a:gd name="connsiteX4" fmla="*/ 782584 w 4452260"/>
              <a:gd name="connsiteY4" fmla="*/ 0 h 1068867"/>
              <a:gd name="connsiteX5" fmla="*/ 799455 w 4452260"/>
              <a:gd name="connsiteY5" fmla="*/ 0 h 1068867"/>
              <a:gd name="connsiteX6" fmla="*/ 809825 w 4452260"/>
              <a:gd name="connsiteY6" fmla="*/ 0 h 1068867"/>
              <a:gd name="connsiteX7" fmla="*/ 818078 w 4452260"/>
              <a:gd name="connsiteY7" fmla="*/ 0 h 1068867"/>
              <a:gd name="connsiteX8" fmla="*/ 843980 w 4452260"/>
              <a:gd name="connsiteY8" fmla="*/ 0 h 1068867"/>
              <a:gd name="connsiteX9" fmla="*/ 931658 w 4452260"/>
              <a:gd name="connsiteY9" fmla="*/ 0 h 1068867"/>
              <a:gd name="connsiteX10" fmla="*/ 961580 w 4452260"/>
              <a:gd name="connsiteY10" fmla="*/ 0 h 1068867"/>
              <a:gd name="connsiteX11" fmla="*/ 1000055 w 4452260"/>
              <a:gd name="connsiteY11" fmla="*/ 0 h 1068867"/>
              <a:gd name="connsiteX12" fmla="*/ 1040537 w 4452260"/>
              <a:gd name="connsiteY12" fmla="*/ 0 h 1068867"/>
              <a:gd name="connsiteX13" fmla="*/ 1051453 w 4452260"/>
              <a:gd name="connsiteY13" fmla="*/ 0 h 1068867"/>
              <a:gd name="connsiteX14" fmla="*/ 1083414 w 4452260"/>
              <a:gd name="connsiteY14" fmla="*/ 0 h 1068867"/>
              <a:gd name="connsiteX15" fmla="*/ 1112969 w 4452260"/>
              <a:gd name="connsiteY15" fmla="*/ 0 h 1068867"/>
              <a:gd name="connsiteX16" fmla="*/ 1138871 w 4452260"/>
              <a:gd name="connsiteY16" fmla="*/ 0 h 1068867"/>
              <a:gd name="connsiteX17" fmla="*/ 1170224 w 4452260"/>
              <a:gd name="connsiteY17" fmla="*/ 0 h 1068867"/>
              <a:gd name="connsiteX18" fmla="*/ 1170711 w 4452260"/>
              <a:gd name="connsiteY18" fmla="*/ 0 h 1068867"/>
              <a:gd name="connsiteX19" fmla="*/ 1202662 w 4452260"/>
              <a:gd name="connsiteY19" fmla="*/ 0 h 1068867"/>
              <a:gd name="connsiteX20" fmla="*/ 1240037 w 4452260"/>
              <a:gd name="connsiteY20" fmla="*/ 0 h 1068867"/>
              <a:gd name="connsiteX21" fmla="*/ 1290626 w 4452260"/>
              <a:gd name="connsiteY21" fmla="*/ 0 h 1068867"/>
              <a:gd name="connsiteX22" fmla="*/ 1324496 w 4452260"/>
              <a:gd name="connsiteY22" fmla="*/ 0 h 1068867"/>
              <a:gd name="connsiteX23" fmla="*/ 1332348 w 4452260"/>
              <a:gd name="connsiteY23" fmla="*/ 0 h 1068867"/>
              <a:gd name="connsiteX24" fmla="*/ 1335428 w 4452260"/>
              <a:gd name="connsiteY24" fmla="*/ 0 h 1068867"/>
              <a:gd name="connsiteX25" fmla="*/ 1411793 w 4452260"/>
              <a:gd name="connsiteY25" fmla="*/ 0 h 1068867"/>
              <a:gd name="connsiteX26" fmla="*/ 1454182 w 4452260"/>
              <a:gd name="connsiteY26" fmla="*/ 0 h 1068867"/>
              <a:gd name="connsiteX27" fmla="*/ 1470312 w 4452260"/>
              <a:gd name="connsiteY27" fmla="*/ 0 h 1068867"/>
              <a:gd name="connsiteX28" fmla="*/ 1487183 w 4452260"/>
              <a:gd name="connsiteY28" fmla="*/ 0 h 1068867"/>
              <a:gd name="connsiteX29" fmla="*/ 1497552 w 4452260"/>
              <a:gd name="connsiteY29" fmla="*/ 0 h 1068867"/>
              <a:gd name="connsiteX30" fmla="*/ 1505806 w 4452260"/>
              <a:gd name="connsiteY30" fmla="*/ 0 h 1068867"/>
              <a:gd name="connsiteX31" fmla="*/ 1528471 w 4452260"/>
              <a:gd name="connsiteY31" fmla="*/ 0 h 1068867"/>
              <a:gd name="connsiteX32" fmla="*/ 1531708 w 4452260"/>
              <a:gd name="connsiteY32" fmla="*/ 0 h 1068867"/>
              <a:gd name="connsiteX33" fmla="*/ 1540992 w 4452260"/>
              <a:gd name="connsiteY33" fmla="*/ 0 h 1068867"/>
              <a:gd name="connsiteX34" fmla="*/ 1541479 w 4452260"/>
              <a:gd name="connsiteY34" fmla="*/ 0 h 1068867"/>
              <a:gd name="connsiteX35" fmla="*/ 1599998 w 4452260"/>
              <a:gd name="connsiteY35" fmla="*/ 0 h 1068867"/>
              <a:gd name="connsiteX36" fmla="*/ 1619386 w 4452260"/>
              <a:gd name="connsiteY36" fmla="*/ 0 h 1068867"/>
              <a:gd name="connsiteX37" fmla="*/ 1635492 w 4452260"/>
              <a:gd name="connsiteY37" fmla="*/ 0 h 1068867"/>
              <a:gd name="connsiteX38" fmla="*/ 1649308 w 4452260"/>
              <a:gd name="connsiteY38" fmla="*/ 0 h 1068867"/>
              <a:gd name="connsiteX39" fmla="*/ 1653720 w 4452260"/>
              <a:gd name="connsiteY39" fmla="*/ 0 h 1068867"/>
              <a:gd name="connsiteX40" fmla="*/ 1661394 w 4452260"/>
              <a:gd name="connsiteY40" fmla="*/ 0 h 1068867"/>
              <a:gd name="connsiteX41" fmla="*/ 1687782 w 4452260"/>
              <a:gd name="connsiteY41" fmla="*/ 0 h 1068867"/>
              <a:gd name="connsiteX42" fmla="*/ 1703116 w 4452260"/>
              <a:gd name="connsiteY42" fmla="*/ 0 h 1068867"/>
              <a:gd name="connsiteX43" fmla="*/ 1739181 w 4452260"/>
              <a:gd name="connsiteY43" fmla="*/ 0 h 1068867"/>
              <a:gd name="connsiteX44" fmla="*/ 1771141 w 4452260"/>
              <a:gd name="connsiteY44" fmla="*/ 0 h 1068867"/>
              <a:gd name="connsiteX45" fmla="*/ 1800697 w 4452260"/>
              <a:gd name="connsiteY45" fmla="*/ 0 h 1068867"/>
              <a:gd name="connsiteX46" fmla="*/ 1811727 w 4452260"/>
              <a:gd name="connsiteY46" fmla="*/ 0 h 1068867"/>
              <a:gd name="connsiteX47" fmla="*/ 1823361 w 4452260"/>
              <a:gd name="connsiteY47" fmla="*/ 0 h 1068867"/>
              <a:gd name="connsiteX48" fmla="*/ 1826599 w 4452260"/>
              <a:gd name="connsiteY48" fmla="*/ 0 h 1068867"/>
              <a:gd name="connsiteX49" fmla="*/ 1857951 w 4452260"/>
              <a:gd name="connsiteY49" fmla="*/ 0 h 1068867"/>
              <a:gd name="connsiteX50" fmla="*/ 1858439 w 4452260"/>
              <a:gd name="connsiteY50" fmla="*/ 0 h 1068867"/>
              <a:gd name="connsiteX51" fmla="*/ 1859676 w 4452260"/>
              <a:gd name="connsiteY51" fmla="*/ 0 h 1068867"/>
              <a:gd name="connsiteX52" fmla="*/ 1893346 w 4452260"/>
              <a:gd name="connsiteY52" fmla="*/ 0 h 1068867"/>
              <a:gd name="connsiteX53" fmla="*/ 1927765 w 4452260"/>
              <a:gd name="connsiteY53" fmla="*/ 0 h 1068867"/>
              <a:gd name="connsiteX54" fmla="*/ 1963365 w 4452260"/>
              <a:gd name="connsiteY54" fmla="*/ 0 h 1068867"/>
              <a:gd name="connsiteX55" fmla="*/ 1978354 w 4452260"/>
              <a:gd name="connsiteY55" fmla="*/ 0 h 1068867"/>
              <a:gd name="connsiteX56" fmla="*/ 1991032 w 4452260"/>
              <a:gd name="connsiteY56" fmla="*/ 0 h 1068867"/>
              <a:gd name="connsiteX57" fmla="*/ 2020076 w 4452260"/>
              <a:gd name="connsiteY57" fmla="*/ 0 h 1068867"/>
              <a:gd name="connsiteX58" fmla="*/ 2021800 w 4452260"/>
              <a:gd name="connsiteY58" fmla="*/ 0 h 1068867"/>
              <a:gd name="connsiteX59" fmla="*/ 2027021 w 4452260"/>
              <a:gd name="connsiteY59" fmla="*/ 0 h 1068867"/>
              <a:gd name="connsiteX60" fmla="*/ 2032162 w 4452260"/>
              <a:gd name="connsiteY60" fmla="*/ 0 h 1068867"/>
              <a:gd name="connsiteX61" fmla="*/ 2141909 w 4452260"/>
              <a:gd name="connsiteY61" fmla="*/ 0 h 1068867"/>
              <a:gd name="connsiteX62" fmla="*/ 2143633 w 4452260"/>
              <a:gd name="connsiteY62" fmla="*/ 0 h 1068867"/>
              <a:gd name="connsiteX63" fmla="*/ 2178359 w 4452260"/>
              <a:gd name="connsiteY63" fmla="*/ 0 h 1068867"/>
              <a:gd name="connsiteX64" fmla="*/ 2228719 w 4452260"/>
              <a:gd name="connsiteY64" fmla="*/ 0 h 1068867"/>
              <a:gd name="connsiteX65" fmla="*/ 2229207 w 4452260"/>
              <a:gd name="connsiteY65" fmla="*/ 0 h 1068867"/>
              <a:gd name="connsiteX66" fmla="*/ 2230931 w 4452260"/>
              <a:gd name="connsiteY66" fmla="*/ 0 h 1068867"/>
              <a:gd name="connsiteX67" fmla="*/ 2287725 w 4452260"/>
              <a:gd name="connsiteY67" fmla="*/ 0 h 1068867"/>
              <a:gd name="connsiteX68" fmla="*/ 2289450 w 4452260"/>
              <a:gd name="connsiteY68" fmla="*/ 0 h 1068867"/>
              <a:gd name="connsiteX69" fmla="*/ 2323220 w 4452260"/>
              <a:gd name="connsiteY69" fmla="*/ 0 h 1068867"/>
              <a:gd name="connsiteX70" fmla="*/ 2324944 w 4452260"/>
              <a:gd name="connsiteY70" fmla="*/ 0 h 1068867"/>
              <a:gd name="connsiteX71" fmla="*/ 2340483 w 4452260"/>
              <a:gd name="connsiteY71" fmla="*/ 0 h 1068867"/>
              <a:gd name="connsiteX72" fmla="*/ 2341447 w 4452260"/>
              <a:gd name="connsiteY72" fmla="*/ 0 h 1068867"/>
              <a:gd name="connsiteX73" fmla="*/ 2343172 w 4452260"/>
              <a:gd name="connsiteY73" fmla="*/ 0 h 1068867"/>
              <a:gd name="connsiteX74" fmla="*/ 2349122 w 4452260"/>
              <a:gd name="connsiteY74" fmla="*/ 0 h 1068867"/>
              <a:gd name="connsiteX75" fmla="*/ 2350846 w 4452260"/>
              <a:gd name="connsiteY75" fmla="*/ 0 h 1068867"/>
              <a:gd name="connsiteX76" fmla="*/ 2390844 w 4452260"/>
              <a:gd name="connsiteY76" fmla="*/ 0 h 1068867"/>
              <a:gd name="connsiteX77" fmla="*/ 2462317 w 4452260"/>
              <a:gd name="connsiteY77" fmla="*/ 0 h 1068867"/>
              <a:gd name="connsiteX78" fmla="*/ 2499455 w 4452260"/>
              <a:gd name="connsiteY78" fmla="*/ 0 h 1068867"/>
              <a:gd name="connsiteX79" fmla="*/ 2530713 w 4452260"/>
              <a:gd name="connsiteY79" fmla="*/ 0 h 1068867"/>
              <a:gd name="connsiteX80" fmla="*/ 2547403 w 4452260"/>
              <a:gd name="connsiteY80" fmla="*/ 0 h 1068867"/>
              <a:gd name="connsiteX81" fmla="*/ 2549127 w 4452260"/>
              <a:gd name="connsiteY81" fmla="*/ 0 h 1068867"/>
              <a:gd name="connsiteX82" fmla="*/ 2581074 w 4452260"/>
              <a:gd name="connsiteY82" fmla="*/ 0 h 1068867"/>
              <a:gd name="connsiteX83" fmla="*/ 2582112 w 4452260"/>
              <a:gd name="connsiteY83" fmla="*/ 0 h 1068867"/>
              <a:gd name="connsiteX84" fmla="*/ 2669530 w 4452260"/>
              <a:gd name="connsiteY84" fmla="*/ 0 h 1068867"/>
              <a:gd name="connsiteX85" fmla="*/ 2678759 w 4452260"/>
              <a:gd name="connsiteY85" fmla="*/ 0 h 1068867"/>
              <a:gd name="connsiteX86" fmla="*/ 2709527 w 4452260"/>
              <a:gd name="connsiteY86" fmla="*/ 0 h 1068867"/>
              <a:gd name="connsiteX87" fmla="*/ 2711252 w 4452260"/>
              <a:gd name="connsiteY87" fmla="*/ 0 h 1068867"/>
              <a:gd name="connsiteX88" fmla="*/ 2714748 w 4452260"/>
              <a:gd name="connsiteY88" fmla="*/ 0 h 1068867"/>
              <a:gd name="connsiteX89" fmla="*/ 2719890 w 4452260"/>
              <a:gd name="connsiteY89" fmla="*/ 0 h 1068867"/>
              <a:gd name="connsiteX90" fmla="*/ 2831360 w 4452260"/>
              <a:gd name="connsiteY90" fmla="*/ 0 h 1068867"/>
              <a:gd name="connsiteX91" fmla="*/ 2833086 w 4452260"/>
              <a:gd name="connsiteY91" fmla="*/ 0 h 1068867"/>
              <a:gd name="connsiteX92" fmla="*/ 2866087 w 4452260"/>
              <a:gd name="connsiteY92" fmla="*/ 0 h 1068867"/>
              <a:gd name="connsiteX93" fmla="*/ 2918659 w 4452260"/>
              <a:gd name="connsiteY93" fmla="*/ 0 h 1068867"/>
              <a:gd name="connsiteX94" fmla="*/ 2919896 w 4452260"/>
              <a:gd name="connsiteY94" fmla="*/ 0 h 1068867"/>
              <a:gd name="connsiteX95" fmla="*/ 2920383 w 4452260"/>
              <a:gd name="connsiteY95" fmla="*/ 0 h 1068867"/>
              <a:gd name="connsiteX96" fmla="*/ 2977177 w 4452260"/>
              <a:gd name="connsiteY96" fmla="*/ 0 h 1068867"/>
              <a:gd name="connsiteX97" fmla="*/ 2978902 w 4452260"/>
              <a:gd name="connsiteY97" fmla="*/ 0 h 1068867"/>
              <a:gd name="connsiteX98" fmla="*/ 3012671 w 4452260"/>
              <a:gd name="connsiteY98" fmla="*/ 0 h 1068867"/>
              <a:gd name="connsiteX99" fmla="*/ 3014397 w 4452260"/>
              <a:gd name="connsiteY99" fmla="*/ 0 h 1068867"/>
              <a:gd name="connsiteX100" fmla="*/ 3028211 w 4452260"/>
              <a:gd name="connsiteY100" fmla="*/ 0 h 1068867"/>
              <a:gd name="connsiteX101" fmla="*/ 3030899 w 4452260"/>
              <a:gd name="connsiteY101" fmla="*/ 0 h 1068867"/>
              <a:gd name="connsiteX102" fmla="*/ 3032624 w 4452260"/>
              <a:gd name="connsiteY102" fmla="*/ 0 h 1068867"/>
              <a:gd name="connsiteX103" fmla="*/ 3038573 w 4452260"/>
              <a:gd name="connsiteY103" fmla="*/ 0 h 1068867"/>
              <a:gd name="connsiteX104" fmla="*/ 3040298 w 4452260"/>
              <a:gd name="connsiteY104" fmla="*/ 0 h 1068867"/>
              <a:gd name="connsiteX105" fmla="*/ 3082021 w 4452260"/>
              <a:gd name="connsiteY105" fmla="*/ 0 h 1068867"/>
              <a:gd name="connsiteX106" fmla="*/ 3150044 w 4452260"/>
              <a:gd name="connsiteY106" fmla="*/ 0 h 1068867"/>
              <a:gd name="connsiteX107" fmla="*/ 3218441 w 4452260"/>
              <a:gd name="connsiteY107" fmla="*/ 0 h 1068867"/>
              <a:gd name="connsiteX108" fmla="*/ 3236855 w 4452260"/>
              <a:gd name="connsiteY108" fmla="*/ 0 h 1068867"/>
              <a:gd name="connsiteX109" fmla="*/ 3269839 w 4452260"/>
              <a:gd name="connsiteY109" fmla="*/ 0 h 1068867"/>
              <a:gd name="connsiteX110" fmla="*/ 3272250 w 4452260"/>
              <a:gd name="connsiteY110" fmla="*/ 0 h 1068867"/>
              <a:gd name="connsiteX111" fmla="*/ 3320378 w 4452260"/>
              <a:gd name="connsiteY111" fmla="*/ 0 h 1068867"/>
              <a:gd name="connsiteX112" fmla="*/ 3346330 w 4452260"/>
              <a:gd name="connsiteY112" fmla="*/ 0 h 1068867"/>
              <a:gd name="connsiteX113" fmla="*/ 3357257 w 4452260"/>
              <a:gd name="connsiteY113" fmla="*/ 0 h 1068867"/>
              <a:gd name="connsiteX114" fmla="*/ 3369936 w 4452260"/>
              <a:gd name="connsiteY114" fmla="*/ 0 h 1068867"/>
              <a:gd name="connsiteX115" fmla="*/ 3398980 w 4452260"/>
              <a:gd name="connsiteY115" fmla="*/ 0 h 1068867"/>
              <a:gd name="connsiteX116" fmla="*/ 3405925 w 4452260"/>
              <a:gd name="connsiteY116" fmla="*/ 0 h 1068867"/>
              <a:gd name="connsiteX117" fmla="*/ 3411066 w 4452260"/>
              <a:gd name="connsiteY117" fmla="*/ 0 h 1068867"/>
              <a:gd name="connsiteX118" fmla="*/ 3520813 w 4452260"/>
              <a:gd name="connsiteY118" fmla="*/ 0 h 1068867"/>
              <a:gd name="connsiteX119" fmla="*/ 3607623 w 4452260"/>
              <a:gd name="connsiteY119" fmla="*/ 0 h 1068867"/>
              <a:gd name="connsiteX120" fmla="*/ 3608111 w 4452260"/>
              <a:gd name="connsiteY120" fmla="*/ 0 h 1068867"/>
              <a:gd name="connsiteX121" fmla="*/ 3666629 w 4452260"/>
              <a:gd name="connsiteY121" fmla="*/ 0 h 1068867"/>
              <a:gd name="connsiteX122" fmla="*/ 3702124 w 4452260"/>
              <a:gd name="connsiteY122" fmla="*/ 0 h 1068867"/>
              <a:gd name="connsiteX123" fmla="*/ 3720351 w 4452260"/>
              <a:gd name="connsiteY123" fmla="*/ 0 h 1068867"/>
              <a:gd name="connsiteX124" fmla="*/ 3728025 w 4452260"/>
              <a:gd name="connsiteY124" fmla="*/ 0 h 1068867"/>
              <a:gd name="connsiteX125" fmla="*/ 3769748 w 4452260"/>
              <a:gd name="connsiteY125" fmla="*/ 0 h 1068867"/>
              <a:gd name="connsiteX126" fmla="*/ 4098793 w 4452260"/>
              <a:gd name="connsiteY126" fmla="*/ 0 h 1068867"/>
              <a:gd name="connsiteX127" fmla="*/ 4193519 w 4452260"/>
              <a:gd name="connsiteY127" fmla="*/ 54408 h 1068867"/>
              <a:gd name="connsiteX128" fmla="*/ 4439104 w 4452260"/>
              <a:gd name="connsiteY128" fmla="*/ 480025 h 1068867"/>
              <a:gd name="connsiteX129" fmla="*/ 4439104 w 4452260"/>
              <a:gd name="connsiteY129" fmla="*/ 588843 h 1068867"/>
              <a:gd name="connsiteX130" fmla="*/ 4193519 w 4452260"/>
              <a:gd name="connsiteY130" fmla="*/ 1014459 h 1068867"/>
              <a:gd name="connsiteX131" fmla="*/ 4098793 w 4452260"/>
              <a:gd name="connsiteY131" fmla="*/ 1068867 h 1068867"/>
              <a:gd name="connsiteX132" fmla="*/ 3728025 w 4452260"/>
              <a:gd name="connsiteY132" fmla="*/ 1068867 h 1068867"/>
              <a:gd name="connsiteX133" fmla="*/ 3607623 w 4452260"/>
              <a:gd name="connsiteY133" fmla="*/ 1068867 h 1068867"/>
              <a:gd name="connsiteX134" fmla="*/ 3411066 w 4452260"/>
              <a:gd name="connsiteY134" fmla="*/ 1068867 h 1068867"/>
              <a:gd name="connsiteX135" fmla="*/ 3357257 w 4452260"/>
              <a:gd name="connsiteY135" fmla="*/ 1068867 h 1068867"/>
              <a:gd name="connsiteX136" fmla="*/ 3236855 w 4452260"/>
              <a:gd name="connsiteY136" fmla="*/ 1068867 h 1068867"/>
              <a:gd name="connsiteX137" fmla="*/ 3040298 w 4452260"/>
              <a:gd name="connsiteY137" fmla="*/ 1068867 h 1068867"/>
              <a:gd name="connsiteX138" fmla="*/ 3038573 w 4452260"/>
              <a:gd name="connsiteY138" fmla="*/ 1068867 h 1068867"/>
              <a:gd name="connsiteX139" fmla="*/ 2919896 w 4452260"/>
              <a:gd name="connsiteY139" fmla="*/ 1068867 h 1068867"/>
              <a:gd name="connsiteX140" fmla="*/ 2866087 w 4452260"/>
              <a:gd name="connsiteY140" fmla="*/ 1068867 h 1068867"/>
              <a:gd name="connsiteX141" fmla="*/ 2719890 w 4452260"/>
              <a:gd name="connsiteY141" fmla="*/ 1068867 h 1068867"/>
              <a:gd name="connsiteX142" fmla="*/ 2669530 w 4452260"/>
              <a:gd name="connsiteY142" fmla="*/ 1068867 h 1068867"/>
              <a:gd name="connsiteX143" fmla="*/ 2549127 w 4452260"/>
              <a:gd name="connsiteY143" fmla="*/ 1068867 h 1068867"/>
              <a:gd name="connsiteX144" fmla="*/ 2547403 w 4452260"/>
              <a:gd name="connsiteY144" fmla="*/ 1068867 h 1068867"/>
              <a:gd name="connsiteX145" fmla="*/ 2350846 w 4452260"/>
              <a:gd name="connsiteY145" fmla="*/ 1068867 h 1068867"/>
              <a:gd name="connsiteX146" fmla="*/ 2349122 w 4452260"/>
              <a:gd name="connsiteY146" fmla="*/ 1068867 h 1068867"/>
              <a:gd name="connsiteX147" fmla="*/ 2228719 w 4452260"/>
              <a:gd name="connsiteY147" fmla="*/ 1068867 h 1068867"/>
              <a:gd name="connsiteX148" fmla="*/ 2178359 w 4452260"/>
              <a:gd name="connsiteY148" fmla="*/ 1068867 h 1068867"/>
              <a:gd name="connsiteX149" fmla="*/ 2032162 w 4452260"/>
              <a:gd name="connsiteY149" fmla="*/ 1068867 h 1068867"/>
              <a:gd name="connsiteX150" fmla="*/ 1978354 w 4452260"/>
              <a:gd name="connsiteY150" fmla="*/ 1068867 h 1068867"/>
              <a:gd name="connsiteX151" fmla="*/ 1859676 w 4452260"/>
              <a:gd name="connsiteY151" fmla="*/ 1068867 h 1068867"/>
              <a:gd name="connsiteX152" fmla="*/ 1857951 w 4452260"/>
              <a:gd name="connsiteY152" fmla="*/ 1068867 h 1068867"/>
              <a:gd name="connsiteX153" fmla="*/ 1826599 w 4452260"/>
              <a:gd name="connsiteY153" fmla="*/ 1068867 h 1068867"/>
              <a:gd name="connsiteX154" fmla="*/ 1661394 w 4452260"/>
              <a:gd name="connsiteY154" fmla="*/ 1068867 h 1068867"/>
              <a:gd name="connsiteX155" fmla="*/ 1540992 w 4452260"/>
              <a:gd name="connsiteY155" fmla="*/ 1068867 h 1068867"/>
              <a:gd name="connsiteX156" fmla="*/ 1531708 w 4452260"/>
              <a:gd name="connsiteY156" fmla="*/ 1068867 h 1068867"/>
              <a:gd name="connsiteX157" fmla="*/ 1487183 w 4452260"/>
              <a:gd name="connsiteY157" fmla="*/ 1068867 h 1068867"/>
              <a:gd name="connsiteX158" fmla="*/ 1335428 w 4452260"/>
              <a:gd name="connsiteY158" fmla="*/ 1068867 h 1068867"/>
              <a:gd name="connsiteX159" fmla="*/ 1290626 w 4452260"/>
              <a:gd name="connsiteY159" fmla="*/ 1068867 h 1068867"/>
              <a:gd name="connsiteX160" fmla="*/ 1170224 w 4452260"/>
              <a:gd name="connsiteY160" fmla="*/ 1068867 h 1068867"/>
              <a:gd name="connsiteX161" fmla="*/ 1138871 w 4452260"/>
              <a:gd name="connsiteY161" fmla="*/ 1068867 h 1068867"/>
              <a:gd name="connsiteX162" fmla="*/ 1040537 w 4452260"/>
              <a:gd name="connsiteY162" fmla="*/ 1068867 h 1068867"/>
              <a:gd name="connsiteX163" fmla="*/ 843980 w 4452260"/>
              <a:gd name="connsiteY163" fmla="*/ 1068867 h 1068867"/>
              <a:gd name="connsiteX164" fmla="*/ 799455 w 4452260"/>
              <a:gd name="connsiteY164" fmla="*/ 1068867 h 1068867"/>
              <a:gd name="connsiteX165" fmla="*/ 647700 w 4452260"/>
              <a:gd name="connsiteY165" fmla="*/ 1068867 h 1068867"/>
              <a:gd name="connsiteX166" fmla="*/ 352810 w 4452260"/>
              <a:gd name="connsiteY166" fmla="*/ 1068867 h 1068867"/>
              <a:gd name="connsiteX167" fmla="*/ 258084 w 4452260"/>
              <a:gd name="connsiteY167" fmla="*/ 1014459 h 1068867"/>
              <a:gd name="connsiteX168" fmla="*/ 12498 w 4452260"/>
              <a:gd name="connsiteY168" fmla="*/ 588843 h 1068867"/>
              <a:gd name="connsiteX169" fmla="*/ 12498 w 4452260"/>
              <a:gd name="connsiteY169" fmla="*/ 480025 h 1068867"/>
              <a:gd name="connsiteX170" fmla="*/ 258084 w 4452260"/>
              <a:gd name="connsiteY170" fmla="*/ 54408 h 1068867"/>
              <a:gd name="connsiteX171" fmla="*/ 352810 w 4452260"/>
              <a:gd name="connsiteY171" fmla="*/ 0 h 10688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</a:cxnLst>
            <a:rect l="l" t="t" r="r" b="b"/>
            <a:pathLst>
              <a:path w="4452260" h="1068867">
                <a:moveTo>
                  <a:pt x="352810" y="0"/>
                </a:moveTo>
                <a:cubicBezTo>
                  <a:pt x="475602" y="0"/>
                  <a:pt x="567696" y="0"/>
                  <a:pt x="636768" y="0"/>
                </a:cubicBezTo>
                <a:lnTo>
                  <a:pt x="647700" y="0"/>
                </a:lnTo>
                <a:lnTo>
                  <a:pt x="724065" y="0"/>
                </a:lnTo>
                <a:cubicBezTo>
                  <a:pt x="748048" y="0"/>
                  <a:pt x="767235" y="0"/>
                  <a:pt x="782584" y="0"/>
                </a:cubicBezTo>
                <a:lnTo>
                  <a:pt x="799455" y="0"/>
                </a:lnTo>
                <a:lnTo>
                  <a:pt x="809825" y="0"/>
                </a:lnTo>
                <a:lnTo>
                  <a:pt x="818078" y="0"/>
                </a:lnTo>
                <a:cubicBezTo>
                  <a:pt x="843980" y="0"/>
                  <a:pt x="843980" y="0"/>
                  <a:pt x="843980" y="0"/>
                </a:cubicBezTo>
                <a:lnTo>
                  <a:pt x="931658" y="0"/>
                </a:lnTo>
                <a:lnTo>
                  <a:pt x="961580" y="0"/>
                </a:lnTo>
                <a:lnTo>
                  <a:pt x="1000055" y="0"/>
                </a:lnTo>
                <a:lnTo>
                  <a:pt x="1040537" y="0"/>
                </a:lnTo>
                <a:lnTo>
                  <a:pt x="1051453" y="0"/>
                </a:lnTo>
                <a:lnTo>
                  <a:pt x="1083414" y="0"/>
                </a:lnTo>
                <a:lnTo>
                  <a:pt x="1112969" y="0"/>
                </a:lnTo>
                <a:cubicBezTo>
                  <a:pt x="1138871" y="0"/>
                  <a:pt x="1138871" y="0"/>
                  <a:pt x="1138871" y="0"/>
                </a:cubicBezTo>
                <a:lnTo>
                  <a:pt x="1170224" y="0"/>
                </a:lnTo>
                <a:lnTo>
                  <a:pt x="1170711" y="0"/>
                </a:lnTo>
                <a:lnTo>
                  <a:pt x="1202662" y="0"/>
                </a:lnTo>
                <a:lnTo>
                  <a:pt x="1240037" y="0"/>
                </a:lnTo>
                <a:cubicBezTo>
                  <a:pt x="1290626" y="0"/>
                  <a:pt x="1290626" y="0"/>
                  <a:pt x="1290626" y="0"/>
                </a:cubicBezTo>
                <a:lnTo>
                  <a:pt x="1324496" y="0"/>
                </a:lnTo>
                <a:lnTo>
                  <a:pt x="1332348" y="0"/>
                </a:lnTo>
                <a:lnTo>
                  <a:pt x="1335428" y="0"/>
                </a:lnTo>
                <a:lnTo>
                  <a:pt x="1411793" y="0"/>
                </a:lnTo>
                <a:lnTo>
                  <a:pt x="1454182" y="0"/>
                </a:lnTo>
                <a:lnTo>
                  <a:pt x="1470312" y="0"/>
                </a:lnTo>
                <a:lnTo>
                  <a:pt x="1487183" y="0"/>
                </a:lnTo>
                <a:lnTo>
                  <a:pt x="1497552" y="0"/>
                </a:lnTo>
                <a:lnTo>
                  <a:pt x="1505806" y="0"/>
                </a:lnTo>
                <a:lnTo>
                  <a:pt x="1528471" y="0"/>
                </a:lnTo>
                <a:lnTo>
                  <a:pt x="1531708" y="0"/>
                </a:lnTo>
                <a:lnTo>
                  <a:pt x="1540992" y="0"/>
                </a:lnTo>
                <a:lnTo>
                  <a:pt x="1541479" y="0"/>
                </a:lnTo>
                <a:lnTo>
                  <a:pt x="1599998" y="0"/>
                </a:lnTo>
                <a:lnTo>
                  <a:pt x="1619386" y="0"/>
                </a:lnTo>
                <a:lnTo>
                  <a:pt x="1635492" y="0"/>
                </a:lnTo>
                <a:lnTo>
                  <a:pt x="1649308" y="0"/>
                </a:lnTo>
                <a:lnTo>
                  <a:pt x="1653720" y="0"/>
                </a:lnTo>
                <a:lnTo>
                  <a:pt x="1661394" y="0"/>
                </a:lnTo>
                <a:lnTo>
                  <a:pt x="1687782" y="0"/>
                </a:lnTo>
                <a:lnTo>
                  <a:pt x="1703116" y="0"/>
                </a:lnTo>
                <a:lnTo>
                  <a:pt x="1739181" y="0"/>
                </a:lnTo>
                <a:lnTo>
                  <a:pt x="1771141" y="0"/>
                </a:lnTo>
                <a:lnTo>
                  <a:pt x="1800697" y="0"/>
                </a:lnTo>
                <a:lnTo>
                  <a:pt x="1811727" y="0"/>
                </a:lnTo>
                <a:lnTo>
                  <a:pt x="1823361" y="0"/>
                </a:lnTo>
                <a:lnTo>
                  <a:pt x="1826599" y="0"/>
                </a:lnTo>
                <a:lnTo>
                  <a:pt x="1857951" y="0"/>
                </a:lnTo>
                <a:lnTo>
                  <a:pt x="1858439" y="0"/>
                </a:lnTo>
                <a:lnTo>
                  <a:pt x="1859676" y="0"/>
                </a:lnTo>
                <a:lnTo>
                  <a:pt x="1893346" y="0"/>
                </a:lnTo>
                <a:lnTo>
                  <a:pt x="1927765" y="0"/>
                </a:lnTo>
                <a:lnTo>
                  <a:pt x="1963365" y="0"/>
                </a:lnTo>
                <a:lnTo>
                  <a:pt x="1978354" y="0"/>
                </a:lnTo>
                <a:lnTo>
                  <a:pt x="1991032" y="0"/>
                </a:lnTo>
                <a:lnTo>
                  <a:pt x="2020076" y="0"/>
                </a:lnTo>
                <a:lnTo>
                  <a:pt x="2021800" y="0"/>
                </a:lnTo>
                <a:lnTo>
                  <a:pt x="2027021" y="0"/>
                </a:lnTo>
                <a:cubicBezTo>
                  <a:pt x="2032162" y="0"/>
                  <a:pt x="2032162" y="0"/>
                  <a:pt x="2032162" y="0"/>
                </a:cubicBezTo>
                <a:lnTo>
                  <a:pt x="2141909" y="0"/>
                </a:lnTo>
                <a:lnTo>
                  <a:pt x="2143633" y="0"/>
                </a:lnTo>
                <a:lnTo>
                  <a:pt x="2178359" y="0"/>
                </a:lnTo>
                <a:lnTo>
                  <a:pt x="2228719" y="0"/>
                </a:lnTo>
                <a:lnTo>
                  <a:pt x="2229207" y="0"/>
                </a:lnTo>
                <a:lnTo>
                  <a:pt x="2230931" y="0"/>
                </a:lnTo>
                <a:lnTo>
                  <a:pt x="2287725" y="0"/>
                </a:lnTo>
                <a:lnTo>
                  <a:pt x="2289450" y="0"/>
                </a:lnTo>
                <a:lnTo>
                  <a:pt x="2323220" y="0"/>
                </a:lnTo>
                <a:lnTo>
                  <a:pt x="2324944" y="0"/>
                </a:lnTo>
                <a:lnTo>
                  <a:pt x="2340483" y="0"/>
                </a:lnTo>
                <a:lnTo>
                  <a:pt x="2341447" y="0"/>
                </a:lnTo>
                <a:lnTo>
                  <a:pt x="2343172" y="0"/>
                </a:lnTo>
                <a:lnTo>
                  <a:pt x="2349122" y="0"/>
                </a:lnTo>
                <a:lnTo>
                  <a:pt x="2350846" y="0"/>
                </a:lnTo>
                <a:lnTo>
                  <a:pt x="2390844" y="0"/>
                </a:lnTo>
                <a:lnTo>
                  <a:pt x="2462317" y="0"/>
                </a:lnTo>
                <a:lnTo>
                  <a:pt x="2499455" y="0"/>
                </a:lnTo>
                <a:lnTo>
                  <a:pt x="2530713" y="0"/>
                </a:lnTo>
                <a:lnTo>
                  <a:pt x="2547403" y="0"/>
                </a:lnTo>
                <a:lnTo>
                  <a:pt x="2549127" y="0"/>
                </a:lnTo>
                <a:lnTo>
                  <a:pt x="2581074" y="0"/>
                </a:lnTo>
                <a:lnTo>
                  <a:pt x="2582112" y="0"/>
                </a:lnTo>
                <a:cubicBezTo>
                  <a:pt x="2669530" y="0"/>
                  <a:pt x="2669530" y="0"/>
                  <a:pt x="2669530" y="0"/>
                </a:cubicBezTo>
                <a:lnTo>
                  <a:pt x="2678759" y="0"/>
                </a:lnTo>
                <a:lnTo>
                  <a:pt x="2709527" y="0"/>
                </a:lnTo>
                <a:lnTo>
                  <a:pt x="2711252" y="0"/>
                </a:lnTo>
                <a:lnTo>
                  <a:pt x="2714748" y="0"/>
                </a:lnTo>
                <a:lnTo>
                  <a:pt x="2719890" y="0"/>
                </a:lnTo>
                <a:lnTo>
                  <a:pt x="2831360" y="0"/>
                </a:lnTo>
                <a:lnTo>
                  <a:pt x="2833086" y="0"/>
                </a:lnTo>
                <a:lnTo>
                  <a:pt x="2866087" y="0"/>
                </a:lnTo>
                <a:lnTo>
                  <a:pt x="2918659" y="0"/>
                </a:lnTo>
                <a:lnTo>
                  <a:pt x="2919896" y="0"/>
                </a:lnTo>
                <a:lnTo>
                  <a:pt x="2920383" y="0"/>
                </a:lnTo>
                <a:lnTo>
                  <a:pt x="2977177" y="0"/>
                </a:lnTo>
                <a:lnTo>
                  <a:pt x="2978902" y="0"/>
                </a:lnTo>
                <a:lnTo>
                  <a:pt x="3012671" y="0"/>
                </a:lnTo>
                <a:lnTo>
                  <a:pt x="3014397" y="0"/>
                </a:lnTo>
                <a:lnTo>
                  <a:pt x="3028211" y="0"/>
                </a:lnTo>
                <a:lnTo>
                  <a:pt x="3030899" y="0"/>
                </a:lnTo>
                <a:lnTo>
                  <a:pt x="3032624" y="0"/>
                </a:lnTo>
                <a:lnTo>
                  <a:pt x="3038573" y="0"/>
                </a:lnTo>
                <a:lnTo>
                  <a:pt x="3040298" y="0"/>
                </a:lnTo>
                <a:lnTo>
                  <a:pt x="3082021" y="0"/>
                </a:lnTo>
                <a:lnTo>
                  <a:pt x="3150044" y="0"/>
                </a:lnTo>
                <a:lnTo>
                  <a:pt x="3218441" y="0"/>
                </a:lnTo>
                <a:lnTo>
                  <a:pt x="3236855" y="0"/>
                </a:lnTo>
                <a:lnTo>
                  <a:pt x="3269839" y="0"/>
                </a:lnTo>
                <a:lnTo>
                  <a:pt x="3272250" y="0"/>
                </a:lnTo>
                <a:lnTo>
                  <a:pt x="3320378" y="0"/>
                </a:lnTo>
                <a:lnTo>
                  <a:pt x="3346330" y="0"/>
                </a:lnTo>
                <a:lnTo>
                  <a:pt x="3357257" y="0"/>
                </a:lnTo>
                <a:lnTo>
                  <a:pt x="3369936" y="0"/>
                </a:lnTo>
                <a:lnTo>
                  <a:pt x="3398980" y="0"/>
                </a:lnTo>
                <a:lnTo>
                  <a:pt x="3405925" y="0"/>
                </a:lnTo>
                <a:cubicBezTo>
                  <a:pt x="3411066" y="0"/>
                  <a:pt x="3411066" y="0"/>
                  <a:pt x="3411066" y="0"/>
                </a:cubicBezTo>
                <a:lnTo>
                  <a:pt x="3520813" y="0"/>
                </a:lnTo>
                <a:lnTo>
                  <a:pt x="3607623" y="0"/>
                </a:lnTo>
                <a:lnTo>
                  <a:pt x="3608111" y="0"/>
                </a:lnTo>
                <a:lnTo>
                  <a:pt x="3666629" y="0"/>
                </a:lnTo>
                <a:lnTo>
                  <a:pt x="3702124" y="0"/>
                </a:lnTo>
                <a:lnTo>
                  <a:pt x="3720351" y="0"/>
                </a:lnTo>
                <a:lnTo>
                  <a:pt x="3728025" y="0"/>
                </a:lnTo>
                <a:lnTo>
                  <a:pt x="3769748" y="0"/>
                </a:lnTo>
                <a:cubicBezTo>
                  <a:pt x="4098793" y="0"/>
                  <a:pt x="4098793" y="0"/>
                  <a:pt x="4098793" y="0"/>
                </a:cubicBezTo>
                <a:cubicBezTo>
                  <a:pt x="4133877" y="0"/>
                  <a:pt x="4175977" y="24572"/>
                  <a:pt x="4193519" y="54408"/>
                </a:cubicBezTo>
                <a:cubicBezTo>
                  <a:pt x="4439104" y="480025"/>
                  <a:pt x="4439104" y="480025"/>
                  <a:pt x="4439104" y="480025"/>
                </a:cubicBezTo>
                <a:cubicBezTo>
                  <a:pt x="4456646" y="509862"/>
                  <a:pt x="4456646" y="559005"/>
                  <a:pt x="4439104" y="588843"/>
                </a:cubicBezTo>
                <a:cubicBezTo>
                  <a:pt x="4193519" y="1014459"/>
                  <a:pt x="4193519" y="1014459"/>
                  <a:pt x="4193519" y="1014459"/>
                </a:cubicBezTo>
                <a:cubicBezTo>
                  <a:pt x="4175977" y="1044295"/>
                  <a:pt x="4133877" y="1068867"/>
                  <a:pt x="4098793" y="1068867"/>
                </a:cubicBezTo>
                <a:lnTo>
                  <a:pt x="3728025" y="1068867"/>
                </a:lnTo>
                <a:lnTo>
                  <a:pt x="3607623" y="1068867"/>
                </a:lnTo>
                <a:lnTo>
                  <a:pt x="3411066" y="1068867"/>
                </a:lnTo>
                <a:lnTo>
                  <a:pt x="3357257" y="1068867"/>
                </a:lnTo>
                <a:lnTo>
                  <a:pt x="3236855" y="1068867"/>
                </a:lnTo>
                <a:lnTo>
                  <a:pt x="3040298" y="1068867"/>
                </a:lnTo>
                <a:lnTo>
                  <a:pt x="3038573" y="1068867"/>
                </a:lnTo>
                <a:lnTo>
                  <a:pt x="2919896" y="1068867"/>
                </a:lnTo>
                <a:lnTo>
                  <a:pt x="2866087" y="1068867"/>
                </a:lnTo>
                <a:lnTo>
                  <a:pt x="2719890" y="1068867"/>
                </a:lnTo>
                <a:lnTo>
                  <a:pt x="2669530" y="1068867"/>
                </a:lnTo>
                <a:lnTo>
                  <a:pt x="2549127" y="1068867"/>
                </a:lnTo>
                <a:lnTo>
                  <a:pt x="2547403" y="1068867"/>
                </a:lnTo>
                <a:lnTo>
                  <a:pt x="2350846" y="1068867"/>
                </a:lnTo>
                <a:lnTo>
                  <a:pt x="2349122" y="1068867"/>
                </a:lnTo>
                <a:lnTo>
                  <a:pt x="2228719" y="1068867"/>
                </a:lnTo>
                <a:lnTo>
                  <a:pt x="2178359" y="1068867"/>
                </a:lnTo>
                <a:lnTo>
                  <a:pt x="2032162" y="1068867"/>
                </a:lnTo>
                <a:lnTo>
                  <a:pt x="1978354" y="1068867"/>
                </a:lnTo>
                <a:lnTo>
                  <a:pt x="1859676" y="1068867"/>
                </a:lnTo>
                <a:lnTo>
                  <a:pt x="1857951" y="1068867"/>
                </a:lnTo>
                <a:lnTo>
                  <a:pt x="1826599" y="1068867"/>
                </a:lnTo>
                <a:lnTo>
                  <a:pt x="1661394" y="1068867"/>
                </a:lnTo>
                <a:lnTo>
                  <a:pt x="1540992" y="1068867"/>
                </a:lnTo>
                <a:lnTo>
                  <a:pt x="1531708" y="1068867"/>
                </a:lnTo>
                <a:lnTo>
                  <a:pt x="1487183" y="1068867"/>
                </a:lnTo>
                <a:lnTo>
                  <a:pt x="1335428" y="1068867"/>
                </a:lnTo>
                <a:lnTo>
                  <a:pt x="1290626" y="1068867"/>
                </a:lnTo>
                <a:lnTo>
                  <a:pt x="1170224" y="1068867"/>
                </a:lnTo>
                <a:lnTo>
                  <a:pt x="1138871" y="1068867"/>
                </a:lnTo>
                <a:lnTo>
                  <a:pt x="1040537" y="1068867"/>
                </a:lnTo>
                <a:lnTo>
                  <a:pt x="843980" y="1068867"/>
                </a:lnTo>
                <a:lnTo>
                  <a:pt x="799455" y="1068867"/>
                </a:lnTo>
                <a:lnTo>
                  <a:pt x="647700" y="1068867"/>
                </a:lnTo>
                <a:lnTo>
                  <a:pt x="352810" y="1068867"/>
                </a:lnTo>
                <a:cubicBezTo>
                  <a:pt x="318603" y="1068867"/>
                  <a:pt x="275626" y="1044295"/>
                  <a:pt x="258084" y="1014459"/>
                </a:cubicBezTo>
                <a:cubicBezTo>
                  <a:pt x="12498" y="588843"/>
                  <a:pt x="12498" y="588843"/>
                  <a:pt x="12498" y="588843"/>
                </a:cubicBezTo>
                <a:cubicBezTo>
                  <a:pt x="-4166" y="559005"/>
                  <a:pt x="-4166" y="509862"/>
                  <a:pt x="12498" y="480025"/>
                </a:cubicBezTo>
                <a:cubicBezTo>
                  <a:pt x="258084" y="54408"/>
                  <a:pt x="258084" y="54408"/>
                  <a:pt x="258084" y="54408"/>
                </a:cubicBezTo>
                <a:cubicBezTo>
                  <a:pt x="275626" y="24572"/>
                  <a:pt x="318603" y="0"/>
                  <a:pt x="352810" y="0"/>
                </a:cubicBezTo>
                <a:close/>
              </a:path>
            </a:pathLst>
          </a:custGeom>
          <a:gradFill flip="none" rotWithShape="1">
            <a:gsLst>
              <a:gs pos="100000">
                <a:schemeClr val="bg1">
                  <a:lumMod val="95000"/>
                </a:schemeClr>
              </a:gs>
              <a:gs pos="0">
                <a:srgbClr val="D3D3D3"/>
              </a:gs>
            </a:gsLst>
            <a:lin ang="2700000" scaled="1"/>
            <a:tileRect/>
          </a:gradFill>
          <a:ln w="19050">
            <a:gradFill flip="none" rotWithShape="1">
              <a:gsLst>
                <a:gs pos="100000">
                  <a:schemeClr val="bg1">
                    <a:lumMod val="75000"/>
                  </a:schemeClr>
                </a:gs>
                <a:gs pos="0">
                  <a:schemeClr val="bg1"/>
                </a:gs>
              </a:gsLst>
              <a:lin ang="2700000" scaled="1"/>
              <a:tileRect/>
            </a:gradFill>
          </a:ln>
          <a:effectLst>
            <a:outerShdw blurRad="127000" dist="508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 sz="1865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7" name="任意多边形 88">
            <a:extLst>
              <a:ext uri="{FF2B5EF4-FFF2-40B4-BE49-F238E27FC236}">
                <a16:creationId xmlns:a16="http://schemas.microsoft.com/office/drawing/2014/main" id="{C39D4428-CC0C-1E47-E477-EC4A7DE979D6}"/>
              </a:ext>
            </a:extLst>
          </p:cNvPr>
          <p:cNvSpPr/>
          <p:nvPr/>
        </p:nvSpPr>
        <p:spPr bwMode="auto">
          <a:xfrm>
            <a:off x="7032492" y="3952736"/>
            <a:ext cx="3304837" cy="663681"/>
          </a:xfrm>
          <a:custGeom>
            <a:avLst/>
            <a:gdLst>
              <a:gd name="connsiteX0" fmla="*/ 305125 w 4603109"/>
              <a:gd name="connsiteY0" fmla="*/ 0 h 924402"/>
              <a:gd name="connsiteX1" fmla="*/ 432894 w 4603109"/>
              <a:gd name="connsiteY1" fmla="*/ 0 h 924402"/>
              <a:gd name="connsiteX2" fmla="*/ 445336 w 4603109"/>
              <a:gd name="connsiteY2" fmla="*/ 0 h 924402"/>
              <a:gd name="connsiteX3" fmla="*/ 550703 w 4603109"/>
              <a:gd name="connsiteY3" fmla="*/ 0 h 924402"/>
              <a:gd name="connsiteX4" fmla="*/ 560158 w 4603109"/>
              <a:gd name="connsiteY4" fmla="*/ 0 h 924402"/>
              <a:gd name="connsiteX5" fmla="*/ 573105 w 4603109"/>
              <a:gd name="connsiteY5" fmla="*/ 0 h 924402"/>
              <a:gd name="connsiteX6" fmla="*/ 626202 w 4603109"/>
              <a:gd name="connsiteY6" fmla="*/ 0 h 924402"/>
              <a:gd name="connsiteX7" fmla="*/ 676811 w 4603109"/>
              <a:gd name="connsiteY7" fmla="*/ 0 h 924402"/>
              <a:gd name="connsiteX8" fmla="*/ 678472 w 4603109"/>
              <a:gd name="connsiteY8" fmla="*/ 0 h 924402"/>
              <a:gd name="connsiteX9" fmla="*/ 687927 w 4603109"/>
              <a:gd name="connsiteY9" fmla="*/ 0 h 924402"/>
              <a:gd name="connsiteX10" fmla="*/ 691402 w 4603109"/>
              <a:gd name="connsiteY10" fmla="*/ 0 h 924402"/>
              <a:gd name="connsiteX11" fmla="*/ 700371 w 4603109"/>
              <a:gd name="connsiteY11" fmla="*/ 0 h 924402"/>
              <a:gd name="connsiteX12" fmla="*/ 707508 w 4603109"/>
              <a:gd name="connsiteY12" fmla="*/ 0 h 924402"/>
              <a:gd name="connsiteX13" fmla="*/ 729909 w 4603109"/>
              <a:gd name="connsiteY13" fmla="*/ 0 h 924402"/>
              <a:gd name="connsiteX14" fmla="*/ 753971 w 4603109"/>
              <a:gd name="connsiteY14" fmla="*/ 0 h 924402"/>
              <a:gd name="connsiteX15" fmla="*/ 804580 w 4603109"/>
              <a:gd name="connsiteY15" fmla="*/ 0 h 924402"/>
              <a:gd name="connsiteX16" fmla="*/ 805737 w 4603109"/>
              <a:gd name="connsiteY16" fmla="*/ 0 h 924402"/>
              <a:gd name="connsiteX17" fmla="*/ 819171 w 4603109"/>
              <a:gd name="connsiteY17" fmla="*/ 0 h 924402"/>
              <a:gd name="connsiteX18" fmla="*/ 828140 w 4603109"/>
              <a:gd name="connsiteY18" fmla="*/ 0 h 924402"/>
              <a:gd name="connsiteX19" fmla="*/ 831615 w 4603109"/>
              <a:gd name="connsiteY19" fmla="*/ 0 h 924402"/>
              <a:gd name="connsiteX20" fmla="*/ 835277 w 4603109"/>
              <a:gd name="connsiteY20" fmla="*/ 0 h 924402"/>
              <a:gd name="connsiteX21" fmla="*/ 857678 w 4603109"/>
              <a:gd name="connsiteY21" fmla="*/ 0 h 924402"/>
              <a:gd name="connsiteX22" fmla="*/ 864889 w 4603109"/>
              <a:gd name="connsiteY22" fmla="*/ 0 h 924402"/>
              <a:gd name="connsiteX23" fmla="*/ 899900 w 4603109"/>
              <a:gd name="connsiteY23" fmla="*/ 0 h 924402"/>
              <a:gd name="connsiteX24" fmla="*/ 909341 w 4603109"/>
              <a:gd name="connsiteY24" fmla="*/ 0 h 924402"/>
              <a:gd name="connsiteX25" fmla="*/ 929965 w 4603109"/>
              <a:gd name="connsiteY25" fmla="*/ 0 h 924402"/>
              <a:gd name="connsiteX26" fmla="*/ 933506 w 4603109"/>
              <a:gd name="connsiteY26" fmla="*/ 0 h 924402"/>
              <a:gd name="connsiteX27" fmla="*/ 936982 w 4603109"/>
              <a:gd name="connsiteY27" fmla="*/ 0 h 924402"/>
              <a:gd name="connsiteX28" fmla="*/ 959384 w 4603109"/>
              <a:gd name="connsiteY28" fmla="*/ 0 h 924402"/>
              <a:gd name="connsiteX29" fmla="*/ 962542 w 4603109"/>
              <a:gd name="connsiteY29" fmla="*/ 0 h 924402"/>
              <a:gd name="connsiteX30" fmla="*/ 984943 w 4603109"/>
              <a:gd name="connsiteY30" fmla="*/ 0 h 924402"/>
              <a:gd name="connsiteX31" fmla="*/ 992658 w 4603109"/>
              <a:gd name="connsiteY31" fmla="*/ 0 h 924402"/>
              <a:gd name="connsiteX32" fmla="*/ 1012059 w 4603109"/>
              <a:gd name="connsiteY32" fmla="*/ 0 h 924402"/>
              <a:gd name="connsiteX33" fmla="*/ 1012480 w 4603109"/>
              <a:gd name="connsiteY33" fmla="*/ 0 h 924402"/>
              <a:gd name="connsiteX34" fmla="*/ 1027669 w 4603109"/>
              <a:gd name="connsiteY34" fmla="*/ 0 h 924402"/>
              <a:gd name="connsiteX35" fmla="*/ 1037110 w 4603109"/>
              <a:gd name="connsiteY35" fmla="*/ 0 h 924402"/>
              <a:gd name="connsiteX36" fmla="*/ 1040112 w 4603109"/>
              <a:gd name="connsiteY36" fmla="*/ 0 h 924402"/>
              <a:gd name="connsiteX37" fmla="*/ 1057734 w 4603109"/>
              <a:gd name="connsiteY37" fmla="*/ 0 h 924402"/>
              <a:gd name="connsiteX38" fmla="*/ 1064751 w 4603109"/>
              <a:gd name="connsiteY38" fmla="*/ 0 h 924402"/>
              <a:gd name="connsiteX39" fmla="*/ 1070177 w 4603109"/>
              <a:gd name="connsiteY39" fmla="*/ 0 h 924402"/>
              <a:gd name="connsiteX40" fmla="*/ 1072436 w 4603109"/>
              <a:gd name="connsiteY40" fmla="*/ 0 h 924402"/>
              <a:gd name="connsiteX41" fmla="*/ 1090311 w 4603109"/>
              <a:gd name="connsiteY41" fmla="*/ 0 h 924402"/>
              <a:gd name="connsiteX42" fmla="*/ 1110718 w 4603109"/>
              <a:gd name="connsiteY42" fmla="*/ 0 h 924402"/>
              <a:gd name="connsiteX43" fmla="*/ 1112712 w 4603109"/>
              <a:gd name="connsiteY43" fmla="*/ 0 h 924402"/>
              <a:gd name="connsiteX44" fmla="*/ 1116187 w 4603109"/>
              <a:gd name="connsiteY44" fmla="*/ 0 h 924402"/>
              <a:gd name="connsiteX45" fmla="*/ 1139828 w 4603109"/>
              <a:gd name="connsiteY45" fmla="*/ 0 h 924402"/>
              <a:gd name="connsiteX46" fmla="*/ 1140249 w 4603109"/>
              <a:gd name="connsiteY46" fmla="*/ 0 h 924402"/>
              <a:gd name="connsiteX47" fmla="*/ 1145480 w 4603109"/>
              <a:gd name="connsiteY47" fmla="*/ 0 h 924402"/>
              <a:gd name="connsiteX48" fmla="*/ 1152270 w 4603109"/>
              <a:gd name="connsiteY48" fmla="*/ 0 h 924402"/>
              <a:gd name="connsiteX49" fmla="*/ 1154934 w 4603109"/>
              <a:gd name="connsiteY49" fmla="*/ 0 h 924402"/>
              <a:gd name="connsiteX50" fmla="*/ 1167881 w 4603109"/>
              <a:gd name="connsiteY50" fmla="*/ 0 h 924402"/>
              <a:gd name="connsiteX51" fmla="*/ 1175544 w 4603109"/>
              <a:gd name="connsiteY51" fmla="*/ 0 h 924402"/>
              <a:gd name="connsiteX52" fmla="*/ 1184998 w 4603109"/>
              <a:gd name="connsiteY52" fmla="*/ 0 h 924402"/>
              <a:gd name="connsiteX53" fmla="*/ 1197946 w 4603109"/>
              <a:gd name="connsiteY53" fmla="*/ 0 h 924402"/>
              <a:gd name="connsiteX54" fmla="*/ 1200205 w 4603109"/>
              <a:gd name="connsiteY54" fmla="*/ 0 h 924402"/>
              <a:gd name="connsiteX55" fmla="*/ 1220978 w 4603109"/>
              <a:gd name="connsiteY55" fmla="*/ 0 h 924402"/>
              <a:gd name="connsiteX56" fmla="*/ 1238487 w 4603109"/>
              <a:gd name="connsiteY56" fmla="*/ 0 h 924402"/>
              <a:gd name="connsiteX57" fmla="*/ 1243956 w 4603109"/>
              <a:gd name="connsiteY57" fmla="*/ 0 h 924402"/>
              <a:gd name="connsiteX58" fmla="*/ 1251042 w 4603109"/>
              <a:gd name="connsiteY58" fmla="*/ 0 h 924402"/>
              <a:gd name="connsiteX59" fmla="*/ 1257637 w 4603109"/>
              <a:gd name="connsiteY59" fmla="*/ 0 h 924402"/>
              <a:gd name="connsiteX60" fmla="*/ 1271587 w 4603109"/>
              <a:gd name="connsiteY60" fmla="*/ 0 h 924402"/>
              <a:gd name="connsiteX61" fmla="*/ 1273249 w 4603109"/>
              <a:gd name="connsiteY61" fmla="*/ 0 h 924402"/>
              <a:gd name="connsiteX62" fmla="*/ 1280039 w 4603109"/>
              <a:gd name="connsiteY62" fmla="*/ 0 h 924402"/>
              <a:gd name="connsiteX63" fmla="*/ 1282703 w 4603109"/>
              <a:gd name="connsiteY63" fmla="*/ 0 h 924402"/>
              <a:gd name="connsiteX64" fmla="*/ 1286178 w 4603109"/>
              <a:gd name="connsiteY64" fmla="*/ 0 h 924402"/>
              <a:gd name="connsiteX65" fmla="*/ 1295146 w 4603109"/>
              <a:gd name="connsiteY65" fmla="*/ 0 h 924402"/>
              <a:gd name="connsiteX66" fmla="*/ 1301651 w 4603109"/>
              <a:gd name="connsiteY66" fmla="*/ 0 h 924402"/>
              <a:gd name="connsiteX67" fmla="*/ 1302284 w 4603109"/>
              <a:gd name="connsiteY67" fmla="*/ 0 h 924402"/>
              <a:gd name="connsiteX68" fmla="*/ 1303313 w 4603109"/>
              <a:gd name="connsiteY68" fmla="*/ 0 h 924402"/>
              <a:gd name="connsiteX69" fmla="*/ 1312767 w 4603109"/>
              <a:gd name="connsiteY69" fmla="*/ 0 h 924402"/>
              <a:gd name="connsiteX70" fmla="*/ 1316242 w 4603109"/>
              <a:gd name="connsiteY70" fmla="*/ 0 h 924402"/>
              <a:gd name="connsiteX71" fmla="*/ 1321886 w 4603109"/>
              <a:gd name="connsiteY71" fmla="*/ 0 h 924402"/>
              <a:gd name="connsiteX72" fmla="*/ 1324685 w 4603109"/>
              <a:gd name="connsiteY72" fmla="*/ 0 h 924402"/>
              <a:gd name="connsiteX73" fmla="*/ 1325211 w 4603109"/>
              <a:gd name="connsiteY73" fmla="*/ 0 h 924402"/>
              <a:gd name="connsiteX74" fmla="*/ 1332348 w 4603109"/>
              <a:gd name="connsiteY74" fmla="*/ 0 h 924402"/>
              <a:gd name="connsiteX75" fmla="*/ 1332714 w 4603109"/>
              <a:gd name="connsiteY75" fmla="*/ 0 h 924402"/>
              <a:gd name="connsiteX76" fmla="*/ 1333135 w 4603109"/>
              <a:gd name="connsiteY76" fmla="*/ 0 h 924402"/>
              <a:gd name="connsiteX77" fmla="*/ 1348747 w 4603109"/>
              <a:gd name="connsiteY77" fmla="*/ 0 h 924402"/>
              <a:gd name="connsiteX78" fmla="*/ 1354749 w 4603109"/>
              <a:gd name="connsiteY78" fmla="*/ 0 h 924402"/>
              <a:gd name="connsiteX79" fmla="*/ 1378811 w 4603109"/>
              <a:gd name="connsiteY79" fmla="*/ 0 h 924402"/>
              <a:gd name="connsiteX80" fmla="*/ 1383745 w 4603109"/>
              <a:gd name="connsiteY80" fmla="*/ 0 h 924402"/>
              <a:gd name="connsiteX81" fmla="*/ 1385406 w 4603109"/>
              <a:gd name="connsiteY81" fmla="*/ 0 h 924402"/>
              <a:gd name="connsiteX82" fmla="*/ 1399356 w 4603109"/>
              <a:gd name="connsiteY82" fmla="*/ 0 h 924402"/>
              <a:gd name="connsiteX83" fmla="*/ 1400513 w 4603109"/>
              <a:gd name="connsiteY83" fmla="*/ 0 h 924402"/>
              <a:gd name="connsiteX84" fmla="*/ 1413947 w 4603109"/>
              <a:gd name="connsiteY84" fmla="*/ 0 h 924402"/>
              <a:gd name="connsiteX85" fmla="*/ 1414442 w 4603109"/>
              <a:gd name="connsiteY85" fmla="*/ 0 h 924402"/>
              <a:gd name="connsiteX86" fmla="*/ 1422915 w 4603109"/>
              <a:gd name="connsiteY86" fmla="*/ 0 h 924402"/>
              <a:gd name="connsiteX87" fmla="*/ 1426390 w 4603109"/>
              <a:gd name="connsiteY87" fmla="*/ 0 h 924402"/>
              <a:gd name="connsiteX88" fmla="*/ 1429420 w 4603109"/>
              <a:gd name="connsiteY88" fmla="*/ 0 h 924402"/>
              <a:gd name="connsiteX89" fmla="*/ 1430053 w 4603109"/>
              <a:gd name="connsiteY89" fmla="*/ 0 h 924402"/>
              <a:gd name="connsiteX90" fmla="*/ 1430206 w 4603109"/>
              <a:gd name="connsiteY90" fmla="*/ 0 h 924402"/>
              <a:gd name="connsiteX91" fmla="*/ 1430577 w 4603109"/>
              <a:gd name="connsiteY91" fmla="*/ 0 h 924402"/>
              <a:gd name="connsiteX92" fmla="*/ 1436843 w 4603109"/>
              <a:gd name="connsiteY92" fmla="*/ 0 h 924402"/>
              <a:gd name="connsiteX93" fmla="*/ 1444011 w 4603109"/>
              <a:gd name="connsiteY93" fmla="*/ 0 h 924402"/>
              <a:gd name="connsiteX94" fmla="*/ 1449655 w 4603109"/>
              <a:gd name="connsiteY94" fmla="*/ 0 h 924402"/>
              <a:gd name="connsiteX95" fmla="*/ 1452454 w 4603109"/>
              <a:gd name="connsiteY95" fmla="*/ 0 h 924402"/>
              <a:gd name="connsiteX96" fmla="*/ 1452980 w 4603109"/>
              <a:gd name="connsiteY96" fmla="*/ 0 h 924402"/>
              <a:gd name="connsiteX97" fmla="*/ 1456455 w 4603109"/>
              <a:gd name="connsiteY97" fmla="*/ 0 h 924402"/>
              <a:gd name="connsiteX98" fmla="*/ 1459664 w 4603109"/>
              <a:gd name="connsiteY98" fmla="*/ 0 h 924402"/>
              <a:gd name="connsiteX99" fmla="*/ 1460117 w 4603109"/>
              <a:gd name="connsiteY99" fmla="*/ 0 h 924402"/>
              <a:gd name="connsiteX100" fmla="*/ 1460483 w 4603109"/>
              <a:gd name="connsiteY100" fmla="*/ 0 h 924402"/>
              <a:gd name="connsiteX101" fmla="*/ 1460904 w 4603109"/>
              <a:gd name="connsiteY101" fmla="*/ 0 h 924402"/>
              <a:gd name="connsiteX102" fmla="*/ 1472926 w 4603109"/>
              <a:gd name="connsiteY102" fmla="*/ 0 h 924402"/>
              <a:gd name="connsiteX103" fmla="*/ 1482518 w 4603109"/>
              <a:gd name="connsiteY103" fmla="*/ 0 h 924402"/>
              <a:gd name="connsiteX104" fmla="*/ 1489729 w 4603109"/>
              <a:gd name="connsiteY104" fmla="*/ 0 h 924402"/>
              <a:gd name="connsiteX105" fmla="*/ 1504116 w 4603109"/>
              <a:gd name="connsiteY105" fmla="*/ 0 h 924402"/>
              <a:gd name="connsiteX106" fmla="*/ 1511514 w 4603109"/>
              <a:gd name="connsiteY106" fmla="*/ 0 h 924402"/>
              <a:gd name="connsiteX107" fmla="*/ 1524740 w 4603109"/>
              <a:gd name="connsiteY107" fmla="*/ 0 h 924402"/>
              <a:gd name="connsiteX108" fmla="*/ 1528282 w 4603109"/>
              <a:gd name="connsiteY108" fmla="*/ 0 h 924402"/>
              <a:gd name="connsiteX109" fmla="*/ 1531757 w 4603109"/>
              <a:gd name="connsiteY109" fmla="*/ 0 h 924402"/>
              <a:gd name="connsiteX110" fmla="*/ 1534181 w 4603109"/>
              <a:gd name="connsiteY110" fmla="*/ 0 h 924402"/>
              <a:gd name="connsiteX111" fmla="*/ 1542211 w 4603109"/>
              <a:gd name="connsiteY111" fmla="*/ 0 h 924402"/>
              <a:gd name="connsiteX112" fmla="*/ 1554159 w 4603109"/>
              <a:gd name="connsiteY112" fmla="*/ 0 h 924402"/>
              <a:gd name="connsiteX113" fmla="*/ 1557318 w 4603109"/>
              <a:gd name="connsiteY113" fmla="*/ 0 h 924402"/>
              <a:gd name="connsiteX114" fmla="*/ 1557975 w 4603109"/>
              <a:gd name="connsiteY114" fmla="*/ 0 h 924402"/>
              <a:gd name="connsiteX115" fmla="*/ 1558346 w 4603109"/>
              <a:gd name="connsiteY115" fmla="*/ 0 h 924402"/>
              <a:gd name="connsiteX116" fmla="*/ 1561822 w 4603109"/>
              <a:gd name="connsiteY116" fmla="*/ 0 h 924402"/>
              <a:gd name="connsiteX117" fmla="*/ 1564612 w 4603109"/>
              <a:gd name="connsiteY117" fmla="*/ 0 h 924402"/>
              <a:gd name="connsiteX118" fmla="*/ 1566857 w 4603109"/>
              <a:gd name="connsiteY118" fmla="*/ 0 h 924402"/>
              <a:gd name="connsiteX119" fmla="*/ 1576919 w 4603109"/>
              <a:gd name="connsiteY119" fmla="*/ 0 h 924402"/>
              <a:gd name="connsiteX120" fmla="*/ 1579719 w 4603109"/>
              <a:gd name="connsiteY120" fmla="*/ 0 h 924402"/>
              <a:gd name="connsiteX121" fmla="*/ 1584224 w 4603109"/>
              <a:gd name="connsiteY121" fmla="*/ 0 h 924402"/>
              <a:gd name="connsiteX122" fmla="*/ 1587382 w 4603109"/>
              <a:gd name="connsiteY122" fmla="*/ 0 h 924402"/>
              <a:gd name="connsiteX123" fmla="*/ 1587433 w 4603109"/>
              <a:gd name="connsiteY123" fmla="*/ 0 h 924402"/>
              <a:gd name="connsiteX124" fmla="*/ 1600695 w 4603109"/>
              <a:gd name="connsiteY124" fmla="*/ 0 h 924402"/>
              <a:gd name="connsiteX125" fmla="*/ 1606834 w 4603109"/>
              <a:gd name="connsiteY125" fmla="*/ 0 h 924402"/>
              <a:gd name="connsiteX126" fmla="*/ 1607256 w 4603109"/>
              <a:gd name="connsiteY126" fmla="*/ 0 h 924402"/>
              <a:gd name="connsiteX127" fmla="*/ 1608325 w 4603109"/>
              <a:gd name="connsiteY127" fmla="*/ 0 h 924402"/>
              <a:gd name="connsiteX128" fmla="*/ 1609783 w 4603109"/>
              <a:gd name="connsiteY128" fmla="*/ 0 h 924402"/>
              <a:gd name="connsiteX129" fmla="*/ 1617498 w 4603109"/>
              <a:gd name="connsiteY129" fmla="*/ 0 h 924402"/>
              <a:gd name="connsiteX130" fmla="*/ 1631885 w 4603109"/>
              <a:gd name="connsiteY130" fmla="*/ 0 h 924402"/>
              <a:gd name="connsiteX131" fmla="*/ 1636899 w 4603109"/>
              <a:gd name="connsiteY131" fmla="*/ 0 h 924402"/>
              <a:gd name="connsiteX132" fmla="*/ 1637320 w 4603109"/>
              <a:gd name="connsiteY132" fmla="*/ 0 h 924402"/>
              <a:gd name="connsiteX133" fmla="*/ 1637445 w 4603109"/>
              <a:gd name="connsiteY133" fmla="*/ 0 h 924402"/>
              <a:gd name="connsiteX134" fmla="*/ 1652509 w 4603109"/>
              <a:gd name="connsiteY134" fmla="*/ 0 h 924402"/>
              <a:gd name="connsiteX135" fmla="*/ 1659526 w 4603109"/>
              <a:gd name="connsiteY135" fmla="*/ 0 h 924402"/>
              <a:gd name="connsiteX136" fmla="*/ 1661950 w 4603109"/>
              <a:gd name="connsiteY136" fmla="*/ 0 h 924402"/>
              <a:gd name="connsiteX137" fmla="*/ 1664952 w 4603109"/>
              <a:gd name="connsiteY137" fmla="*/ 0 h 924402"/>
              <a:gd name="connsiteX138" fmla="*/ 1667212 w 4603109"/>
              <a:gd name="connsiteY138" fmla="*/ 0 h 924402"/>
              <a:gd name="connsiteX139" fmla="*/ 1685087 w 4603109"/>
              <a:gd name="connsiteY139" fmla="*/ 0 h 924402"/>
              <a:gd name="connsiteX140" fmla="*/ 1689591 w 4603109"/>
              <a:gd name="connsiteY140" fmla="*/ 0 h 924402"/>
              <a:gd name="connsiteX141" fmla="*/ 1694626 w 4603109"/>
              <a:gd name="connsiteY141" fmla="*/ 0 h 924402"/>
              <a:gd name="connsiteX142" fmla="*/ 1697276 w 4603109"/>
              <a:gd name="connsiteY142" fmla="*/ 0 h 924402"/>
              <a:gd name="connsiteX143" fmla="*/ 1698000 w 4603109"/>
              <a:gd name="connsiteY143" fmla="*/ 0 h 924402"/>
              <a:gd name="connsiteX144" fmla="*/ 1704688 w 4603109"/>
              <a:gd name="connsiteY144" fmla="*/ 0 h 924402"/>
              <a:gd name="connsiteX145" fmla="*/ 1707488 w 4603109"/>
              <a:gd name="connsiteY145" fmla="*/ 0 h 924402"/>
              <a:gd name="connsiteX146" fmla="*/ 1710963 w 4603109"/>
              <a:gd name="connsiteY146" fmla="*/ 0 h 924402"/>
              <a:gd name="connsiteX147" fmla="*/ 1715151 w 4603109"/>
              <a:gd name="connsiteY147" fmla="*/ 0 h 924402"/>
              <a:gd name="connsiteX148" fmla="*/ 1721928 w 4603109"/>
              <a:gd name="connsiteY148" fmla="*/ 0 h 924402"/>
              <a:gd name="connsiteX149" fmla="*/ 1734603 w 4603109"/>
              <a:gd name="connsiteY149" fmla="*/ 0 h 924402"/>
              <a:gd name="connsiteX150" fmla="*/ 1735025 w 4603109"/>
              <a:gd name="connsiteY150" fmla="*/ 0 h 924402"/>
              <a:gd name="connsiteX151" fmla="*/ 1735558 w 4603109"/>
              <a:gd name="connsiteY151" fmla="*/ 0 h 924402"/>
              <a:gd name="connsiteX152" fmla="*/ 1736094 w 4603109"/>
              <a:gd name="connsiteY152" fmla="*/ 0 h 924402"/>
              <a:gd name="connsiteX153" fmla="*/ 1737552 w 4603109"/>
              <a:gd name="connsiteY153" fmla="*/ 0 h 924402"/>
              <a:gd name="connsiteX154" fmla="*/ 1741027 w 4603109"/>
              <a:gd name="connsiteY154" fmla="*/ 0 h 924402"/>
              <a:gd name="connsiteX155" fmla="*/ 1747046 w 4603109"/>
              <a:gd name="connsiteY155" fmla="*/ 0 h 924402"/>
              <a:gd name="connsiteX156" fmla="*/ 1748537 w 4603109"/>
              <a:gd name="connsiteY156" fmla="*/ 0 h 924402"/>
              <a:gd name="connsiteX157" fmla="*/ 1753052 w 4603109"/>
              <a:gd name="connsiteY157" fmla="*/ 0 h 924402"/>
              <a:gd name="connsiteX158" fmla="*/ 1757499 w 4603109"/>
              <a:gd name="connsiteY158" fmla="*/ 0 h 924402"/>
              <a:gd name="connsiteX159" fmla="*/ 1764668 w 4603109"/>
              <a:gd name="connsiteY159" fmla="*/ 0 h 924402"/>
              <a:gd name="connsiteX160" fmla="*/ 1765089 w 4603109"/>
              <a:gd name="connsiteY160" fmla="*/ 0 h 924402"/>
              <a:gd name="connsiteX161" fmla="*/ 1765214 w 4603109"/>
              <a:gd name="connsiteY161" fmla="*/ 0 h 924402"/>
              <a:gd name="connsiteX162" fmla="*/ 1770320 w 4603109"/>
              <a:gd name="connsiteY162" fmla="*/ 0 h 924402"/>
              <a:gd name="connsiteX163" fmla="*/ 1777110 w 4603109"/>
              <a:gd name="connsiteY163" fmla="*/ 0 h 924402"/>
              <a:gd name="connsiteX164" fmla="*/ 1779774 w 4603109"/>
              <a:gd name="connsiteY164" fmla="*/ 0 h 924402"/>
              <a:gd name="connsiteX165" fmla="*/ 1792721 w 4603109"/>
              <a:gd name="connsiteY165" fmla="*/ 0 h 924402"/>
              <a:gd name="connsiteX166" fmla="*/ 1794981 w 4603109"/>
              <a:gd name="connsiteY166" fmla="*/ 0 h 924402"/>
              <a:gd name="connsiteX167" fmla="*/ 1825045 w 4603109"/>
              <a:gd name="connsiteY167" fmla="*/ 0 h 924402"/>
              <a:gd name="connsiteX168" fmla="*/ 1825769 w 4603109"/>
              <a:gd name="connsiteY168" fmla="*/ 0 h 924402"/>
              <a:gd name="connsiteX169" fmla="*/ 1838732 w 4603109"/>
              <a:gd name="connsiteY169" fmla="*/ 0 h 924402"/>
              <a:gd name="connsiteX170" fmla="*/ 1845818 w 4603109"/>
              <a:gd name="connsiteY170" fmla="*/ 0 h 924402"/>
              <a:gd name="connsiteX171" fmla="*/ 1849697 w 4603109"/>
              <a:gd name="connsiteY171" fmla="*/ 0 h 924402"/>
              <a:gd name="connsiteX172" fmla="*/ 1852412 w 4603109"/>
              <a:gd name="connsiteY172" fmla="*/ 0 h 924402"/>
              <a:gd name="connsiteX173" fmla="*/ 1853903 w 4603109"/>
              <a:gd name="connsiteY173" fmla="*/ 0 h 924402"/>
              <a:gd name="connsiteX174" fmla="*/ 1863327 w 4603109"/>
              <a:gd name="connsiteY174" fmla="*/ 0 h 924402"/>
              <a:gd name="connsiteX175" fmla="*/ 1868796 w 4603109"/>
              <a:gd name="connsiteY175" fmla="*/ 0 h 924402"/>
              <a:gd name="connsiteX176" fmla="*/ 1874815 w 4603109"/>
              <a:gd name="connsiteY176" fmla="*/ 0 h 924402"/>
              <a:gd name="connsiteX177" fmla="*/ 1876306 w 4603109"/>
              <a:gd name="connsiteY177" fmla="*/ 0 h 924402"/>
              <a:gd name="connsiteX178" fmla="*/ 1880821 w 4603109"/>
              <a:gd name="connsiteY178" fmla="*/ 0 h 924402"/>
              <a:gd name="connsiteX179" fmla="*/ 1882477 w 4603109"/>
              <a:gd name="connsiteY179" fmla="*/ 0 h 924402"/>
              <a:gd name="connsiteX180" fmla="*/ 1883936 w 4603109"/>
              <a:gd name="connsiteY180" fmla="*/ 0 h 924402"/>
              <a:gd name="connsiteX181" fmla="*/ 1885268 w 4603109"/>
              <a:gd name="connsiteY181" fmla="*/ 0 h 924402"/>
              <a:gd name="connsiteX182" fmla="*/ 1896427 w 4603109"/>
              <a:gd name="connsiteY182" fmla="*/ 0 h 924402"/>
              <a:gd name="connsiteX183" fmla="*/ 1898089 w 4603109"/>
              <a:gd name="connsiteY183" fmla="*/ 0 h 924402"/>
              <a:gd name="connsiteX184" fmla="*/ 1904879 w 4603109"/>
              <a:gd name="connsiteY184" fmla="*/ 0 h 924402"/>
              <a:gd name="connsiteX185" fmla="*/ 1907543 w 4603109"/>
              <a:gd name="connsiteY185" fmla="*/ 0 h 924402"/>
              <a:gd name="connsiteX186" fmla="*/ 1911018 w 4603109"/>
              <a:gd name="connsiteY186" fmla="*/ 0 h 924402"/>
              <a:gd name="connsiteX187" fmla="*/ 1919986 w 4603109"/>
              <a:gd name="connsiteY187" fmla="*/ 0 h 924402"/>
              <a:gd name="connsiteX188" fmla="*/ 1927124 w 4603109"/>
              <a:gd name="connsiteY188" fmla="*/ 0 h 924402"/>
              <a:gd name="connsiteX189" fmla="*/ 1927489 w 4603109"/>
              <a:gd name="connsiteY189" fmla="*/ 0 h 924402"/>
              <a:gd name="connsiteX190" fmla="*/ 1927911 w 4603109"/>
              <a:gd name="connsiteY190" fmla="*/ 0 h 924402"/>
              <a:gd name="connsiteX191" fmla="*/ 1929402 w 4603109"/>
              <a:gd name="connsiteY191" fmla="*/ 0 h 924402"/>
              <a:gd name="connsiteX192" fmla="*/ 1946726 w 4603109"/>
              <a:gd name="connsiteY192" fmla="*/ 0 h 924402"/>
              <a:gd name="connsiteX193" fmla="*/ 1949525 w 4603109"/>
              <a:gd name="connsiteY193" fmla="*/ 0 h 924402"/>
              <a:gd name="connsiteX194" fmla="*/ 1957554 w 4603109"/>
              <a:gd name="connsiteY194" fmla="*/ 0 h 924402"/>
              <a:gd name="connsiteX195" fmla="*/ 1957975 w 4603109"/>
              <a:gd name="connsiteY195" fmla="*/ 0 h 924402"/>
              <a:gd name="connsiteX196" fmla="*/ 1973587 w 4603109"/>
              <a:gd name="connsiteY196" fmla="*/ 0 h 924402"/>
              <a:gd name="connsiteX197" fmla="*/ 1978520 w 4603109"/>
              <a:gd name="connsiteY197" fmla="*/ 0 h 924402"/>
              <a:gd name="connsiteX198" fmla="*/ 1980012 w 4603109"/>
              <a:gd name="connsiteY198" fmla="*/ 0 h 924402"/>
              <a:gd name="connsiteX199" fmla="*/ 1980181 w 4603109"/>
              <a:gd name="connsiteY199" fmla="*/ 0 h 924402"/>
              <a:gd name="connsiteX200" fmla="*/ 1981672 w 4603109"/>
              <a:gd name="connsiteY200" fmla="*/ 0 h 924402"/>
              <a:gd name="connsiteX201" fmla="*/ 2008585 w 4603109"/>
              <a:gd name="connsiteY201" fmla="*/ 0 h 924402"/>
              <a:gd name="connsiteX202" fmla="*/ 2009218 w 4603109"/>
              <a:gd name="connsiteY202" fmla="*/ 0 h 924402"/>
              <a:gd name="connsiteX203" fmla="*/ 2010246 w 4603109"/>
              <a:gd name="connsiteY203" fmla="*/ 0 h 924402"/>
              <a:gd name="connsiteX204" fmla="*/ 2010709 w 4603109"/>
              <a:gd name="connsiteY204" fmla="*/ 0 h 924402"/>
              <a:gd name="connsiteX205" fmla="*/ 2011705 w 4603109"/>
              <a:gd name="connsiteY205" fmla="*/ 0 h 924402"/>
              <a:gd name="connsiteX206" fmla="*/ 2024147 w 4603109"/>
              <a:gd name="connsiteY206" fmla="*/ 0 h 924402"/>
              <a:gd name="connsiteX207" fmla="*/ 2024196 w 4603109"/>
              <a:gd name="connsiteY207" fmla="*/ 0 h 924402"/>
              <a:gd name="connsiteX208" fmla="*/ 2024981 w 4603109"/>
              <a:gd name="connsiteY208" fmla="*/ 0 h 924402"/>
              <a:gd name="connsiteX209" fmla="*/ 2025353 w 4603109"/>
              <a:gd name="connsiteY209" fmla="*/ 0 h 924402"/>
              <a:gd name="connsiteX210" fmla="*/ 2026473 w 4603109"/>
              <a:gd name="connsiteY210" fmla="*/ 0 h 924402"/>
              <a:gd name="connsiteX211" fmla="*/ 2031619 w 4603109"/>
              <a:gd name="connsiteY211" fmla="*/ 0 h 924402"/>
              <a:gd name="connsiteX212" fmla="*/ 2033110 w 4603109"/>
              <a:gd name="connsiteY212" fmla="*/ 0 h 924402"/>
              <a:gd name="connsiteX213" fmla="*/ 2038787 w 4603109"/>
              <a:gd name="connsiteY213" fmla="*/ 0 h 924402"/>
              <a:gd name="connsiteX214" fmla="*/ 2039282 w 4603109"/>
              <a:gd name="connsiteY214" fmla="*/ 0 h 924402"/>
              <a:gd name="connsiteX215" fmla="*/ 2047755 w 4603109"/>
              <a:gd name="connsiteY215" fmla="*/ 0 h 924402"/>
              <a:gd name="connsiteX216" fmla="*/ 2051230 w 4603109"/>
              <a:gd name="connsiteY216" fmla="*/ 0 h 924402"/>
              <a:gd name="connsiteX217" fmla="*/ 2054893 w 4603109"/>
              <a:gd name="connsiteY217" fmla="*/ 0 h 924402"/>
              <a:gd name="connsiteX218" fmla="*/ 2055046 w 4603109"/>
              <a:gd name="connsiteY218" fmla="*/ 0 h 924402"/>
              <a:gd name="connsiteX219" fmla="*/ 2055258 w 4603109"/>
              <a:gd name="connsiteY219" fmla="*/ 0 h 924402"/>
              <a:gd name="connsiteX220" fmla="*/ 2055680 w 4603109"/>
              <a:gd name="connsiteY220" fmla="*/ 0 h 924402"/>
              <a:gd name="connsiteX221" fmla="*/ 2057171 w 4603109"/>
              <a:gd name="connsiteY221" fmla="*/ 0 h 924402"/>
              <a:gd name="connsiteX222" fmla="*/ 2061683 w 4603109"/>
              <a:gd name="connsiteY222" fmla="*/ 0 h 924402"/>
              <a:gd name="connsiteX223" fmla="*/ 2067702 w 4603109"/>
              <a:gd name="connsiteY223" fmla="*/ 0 h 924402"/>
              <a:gd name="connsiteX224" fmla="*/ 2074495 w 4603109"/>
              <a:gd name="connsiteY224" fmla="*/ 0 h 924402"/>
              <a:gd name="connsiteX225" fmla="*/ 2077294 w 4603109"/>
              <a:gd name="connsiteY225" fmla="*/ 0 h 924402"/>
              <a:gd name="connsiteX226" fmla="*/ 2084504 w 4603109"/>
              <a:gd name="connsiteY226" fmla="*/ 0 h 924402"/>
              <a:gd name="connsiteX227" fmla="*/ 2085323 w 4603109"/>
              <a:gd name="connsiteY227" fmla="*/ 0 h 924402"/>
              <a:gd name="connsiteX228" fmla="*/ 2085744 w 4603109"/>
              <a:gd name="connsiteY228" fmla="*/ 0 h 924402"/>
              <a:gd name="connsiteX229" fmla="*/ 2097766 w 4603109"/>
              <a:gd name="connsiteY229" fmla="*/ 0 h 924402"/>
              <a:gd name="connsiteX230" fmla="*/ 2106289 w 4603109"/>
              <a:gd name="connsiteY230" fmla="*/ 0 h 924402"/>
              <a:gd name="connsiteX231" fmla="*/ 2107781 w 4603109"/>
              <a:gd name="connsiteY231" fmla="*/ 0 h 924402"/>
              <a:gd name="connsiteX232" fmla="*/ 2128956 w 4603109"/>
              <a:gd name="connsiteY232" fmla="*/ 0 h 924402"/>
              <a:gd name="connsiteX233" fmla="*/ 2129514 w 4603109"/>
              <a:gd name="connsiteY233" fmla="*/ 0 h 924402"/>
              <a:gd name="connsiteX234" fmla="*/ 2136354 w 4603109"/>
              <a:gd name="connsiteY234" fmla="*/ 0 h 924402"/>
              <a:gd name="connsiteX235" fmla="*/ 2136987 w 4603109"/>
              <a:gd name="connsiteY235" fmla="*/ 0 h 924402"/>
              <a:gd name="connsiteX236" fmla="*/ 2138478 w 4603109"/>
              <a:gd name="connsiteY236" fmla="*/ 0 h 924402"/>
              <a:gd name="connsiteX237" fmla="*/ 2151916 w 4603109"/>
              <a:gd name="connsiteY237" fmla="*/ 0 h 924402"/>
              <a:gd name="connsiteX238" fmla="*/ 2152750 w 4603109"/>
              <a:gd name="connsiteY238" fmla="*/ 0 h 924402"/>
              <a:gd name="connsiteX239" fmla="*/ 2153122 w 4603109"/>
              <a:gd name="connsiteY239" fmla="*/ 0 h 924402"/>
              <a:gd name="connsiteX240" fmla="*/ 2154242 w 4603109"/>
              <a:gd name="connsiteY240" fmla="*/ 0 h 924402"/>
              <a:gd name="connsiteX241" fmla="*/ 2156597 w 4603109"/>
              <a:gd name="connsiteY241" fmla="*/ 0 h 924402"/>
              <a:gd name="connsiteX242" fmla="*/ 2159388 w 4603109"/>
              <a:gd name="connsiteY242" fmla="*/ 0 h 924402"/>
              <a:gd name="connsiteX243" fmla="*/ 2160879 w 4603109"/>
              <a:gd name="connsiteY243" fmla="*/ 0 h 924402"/>
              <a:gd name="connsiteX244" fmla="*/ 2161633 w 4603109"/>
              <a:gd name="connsiteY244" fmla="*/ 0 h 924402"/>
              <a:gd name="connsiteX245" fmla="*/ 2167051 w 4603109"/>
              <a:gd name="connsiteY245" fmla="*/ 0 h 924402"/>
              <a:gd name="connsiteX246" fmla="*/ 2178999 w 4603109"/>
              <a:gd name="connsiteY246" fmla="*/ 0 h 924402"/>
              <a:gd name="connsiteX247" fmla="*/ 2182158 w 4603109"/>
              <a:gd name="connsiteY247" fmla="*/ 0 h 924402"/>
              <a:gd name="connsiteX248" fmla="*/ 2182815 w 4603109"/>
              <a:gd name="connsiteY248" fmla="*/ 0 h 924402"/>
              <a:gd name="connsiteX249" fmla="*/ 2188666 w 4603109"/>
              <a:gd name="connsiteY249" fmla="*/ 0 h 924402"/>
              <a:gd name="connsiteX250" fmla="*/ 2189452 w 4603109"/>
              <a:gd name="connsiteY250" fmla="*/ 0 h 924402"/>
              <a:gd name="connsiteX251" fmla="*/ 2191697 w 4603109"/>
              <a:gd name="connsiteY251" fmla="*/ 0 h 924402"/>
              <a:gd name="connsiteX252" fmla="*/ 2195471 w 4603109"/>
              <a:gd name="connsiteY252" fmla="*/ 0 h 924402"/>
              <a:gd name="connsiteX253" fmla="*/ 2201759 w 4603109"/>
              <a:gd name="connsiteY253" fmla="*/ 0 h 924402"/>
              <a:gd name="connsiteX254" fmla="*/ 2203100 w 4603109"/>
              <a:gd name="connsiteY254" fmla="*/ 0 h 924402"/>
              <a:gd name="connsiteX255" fmla="*/ 2204559 w 4603109"/>
              <a:gd name="connsiteY255" fmla="*/ 0 h 924402"/>
              <a:gd name="connsiteX256" fmla="*/ 2204591 w 4603109"/>
              <a:gd name="connsiteY256" fmla="*/ 0 h 924402"/>
              <a:gd name="connsiteX257" fmla="*/ 2212273 w 4603109"/>
              <a:gd name="connsiteY257" fmla="*/ 0 h 924402"/>
              <a:gd name="connsiteX258" fmla="*/ 2225535 w 4603109"/>
              <a:gd name="connsiteY258" fmla="*/ 0 h 924402"/>
              <a:gd name="connsiteX259" fmla="*/ 2231674 w 4603109"/>
              <a:gd name="connsiteY259" fmla="*/ 0 h 924402"/>
              <a:gd name="connsiteX260" fmla="*/ 2232096 w 4603109"/>
              <a:gd name="connsiteY260" fmla="*/ 0 h 924402"/>
              <a:gd name="connsiteX261" fmla="*/ 2232220 w 4603109"/>
              <a:gd name="connsiteY261" fmla="*/ 0 h 924402"/>
              <a:gd name="connsiteX262" fmla="*/ 2233118 w 4603109"/>
              <a:gd name="connsiteY262" fmla="*/ 0 h 924402"/>
              <a:gd name="connsiteX263" fmla="*/ 2233165 w 4603109"/>
              <a:gd name="connsiteY263" fmla="*/ 0 h 924402"/>
              <a:gd name="connsiteX264" fmla="*/ 2256725 w 4603109"/>
              <a:gd name="connsiteY264" fmla="*/ 0 h 924402"/>
              <a:gd name="connsiteX265" fmla="*/ 2257283 w 4603109"/>
              <a:gd name="connsiteY265" fmla="*/ 0 h 924402"/>
              <a:gd name="connsiteX266" fmla="*/ 2262285 w 4603109"/>
              <a:gd name="connsiteY266" fmla="*/ 0 h 924402"/>
              <a:gd name="connsiteX267" fmla="*/ 2284366 w 4603109"/>
              <a:gd name="connsiteY267" fmla="*/ 0 h 924402"/>
              <a:gd name="connsiteX268" fmla="*/ 2289402 w 4603109"/>
              <a:gd name="connsiteY268" fmla="*/ 0 h 924402"/>
              <a:gd name="connsiteX269" fmla="*/ 2292052 w 4603109"/>
              <a:gd name="connsiteY269" fmla="*/ 0 h 924402"/>
              <a:gd name="connsiteX270" fmla="*/ 2299271 w 4603109"/>
              <a:gd name="connsiteY270" fmla="*/ 0 h 924402"/>
              <a:gd name="connsiteX271" fmla="*/ 2308721 w 4603109"/>
              <a:gd name="connsiteY271" fmla="*/ 0 h 924402"/>
              <a:gd name="connsiteX272" fmla="*/ 2309927 w 4603109"/>
              <a:gd name="connsiteY272" fmla="*/ 0 h 924402"/>
              <a:gd name="connsiteX273" fmla="*/ 2316435 w 4603109"/>
              <a:gd name="connsiteY273" fmla="*/ 0 h 924402"/>
              <a:gd name="connsiteX274" fmla="*/ 2316703 w 4603109"/>
              <a:gd name="connsiteY274" fmla="*/ 0 h 924402"/>
              <a:gd name="connsiteX275" fmla="*/ 2319466 w 4603109"/>
              <a:gd name="connsiteY275" fmla="*/ 0 h 924402"/>
              <a:gd name="connsiteX276" fmla="*/ 2322840 w 4603109"/>
              <a:gd name="connsiteY276" fmla="*/ 0 h 924402"/>
              <a:gd name="connsiteX277" fmla="*/ 2329528 w 4603109"/>
              <a:gd name="connsiteY277" fmla="*/ 0 h 924402"/>
              <a:gd name="connsiteX278" fmla="*/ 2330869 w 4603109"/>
              <a:gd name="connsiteY278" fmla="*/ 0 h 924402"/>
              <a:gd name="connsiteX279" fmla="*/ 2332328 w 4603109"/>
              <a:gd name="connsiteY279" fmla="*/ 0 h 924402"/>
              <a:gd name="connsiteX280" fmla="*/ 2332360 w 4603109"/>
              <a:gd name="connsiteY280" fmla="*/ 0 h 924402"/>
              <a:gd name="connsiteX281" fmla="*/ 2335803 w 4603109"/>
              <a:gd name="connsiteY281" fmla="*/ 0 h 924402"/>
              <a:gd name="connsiteX282" fmla="*/ 2343312 w 4603109"/>
              <a:gd name="connsiteY282" fmla="*/ 0 h 924402"/>
              <a:gd name="connsiteX283" fmla="*/ 2344804 w 4603109"/>
              <a:gd name="connsiteY283" fmla="*/ 0 h 924402"/>
              <a:gd name="connsiteX284" fmla="*/ 2346768 w 4603109"/>
              <a:gd name="connsiteY284" fmla="*/ 0 h 924402"/>
              <a:gd name="connsiteX285" fmla="*/ 2347827 w 4603109"/>
              <a:gd name="connsiteY285" fmla="*/ 0 h 924402"/>
              <a:gd name="connsiteX286" fmla="*/ 2352274 w 4603109"/>
              <a:gd name="connsiteY286" fmla="*/ 0 h 924402"/>
              <a:gd name="connsiteX287" fmla="*/ 2359443 w 4603109"/>
              <a:gd name="connsiteY287" fmla="*/ 0 h 924402"/>
              <a:gd name="connsiteX288" fmla="*/ 2359865 w 4603109"/>
              <a:gd name="connsiteY288" fmla="*/ 0 h 924402"/>
              <a:gd name="connsiteX289" fmla="*/ 2359989 w 4603109"/>
              <a:gd name="connsiteY289" fmla="*/ 0 h 924402"/>
              <a:gd name="connsiteX290" fmla="*/ 2360887 w 4603109"/>
              <a:gd name="connsiteY290" fmla="*/ 0 h 924402"/>
              <a:gd name="connsiteX291" fmla="*/ 2360934 w 4603109"/>
              <a:gd name="connsiteY291" fmla="*/ 0 h 924402"/>
              <a:gd name="connsiteX292" fmla="*/ 2371886 w 4603109"/>
              <a:gd name="connsiteY292" fmla="*/ 0 h 924402"/>
              <a:gd name="connsiteX293" fmla="*/ 2373377 w 4603109"/>
              <a:gd name="connsiteY293" fmla="*/ 0 h 924402"/>
              <a:gd name="connsiteX294" fmla="*/ 2377892 w 4603109"/>
              <a:gd name="connsiteY294" fmla="*/ 0 h 924402"/>
              <a:gd name="connsiteX295" fmla="*/ 2382339 w 4603109"/>
              <a:gd name="connsiteY295" fmla="*/ 0 h 924402"/>
              <a:gd name="connsiteX296" fmla="*/ 2390054 w 4603109"/>
              <a:gd name="connsiteY296" fmla="*/ 0 h 924402"/>
              <a:gd name="connsiteX297" fmla="*/ 2419821 w 4603109"/>
              <a:gd name="connsiteY297" fmla="*/ 0 h 924402"/>
              <a:gd name="connsiteX298" fmla="*/ 2427040 w 4603109"/>
              <a:gd name="connsiteY298" fmla="*/ 0 h 924402"/>
              <a:gd name="connsiteX299" fmla="*/ 2436490 w 4603109"/>
              <a:gd name="connsiteY299" fmla="*/ 0 h 924402"/>
              <a:gd name="connsiteX300" fmla="*/ 2444472 w 4603109"/>
              <a:gd name="connsiteY300" fmla="*/ 0 h 924402"/>
              <a:gd name="connsiteX301" fmla="*/ 2448678 w 4603109"/>
              <a:gd name="connsiteY301" fmla="*/ 0 h 924402"/>
              <a:gd name="connsiteX302" fmla="*/ 2450171 w 4603109"/>
              <a:gd name="connsiteY302" fmla="*/ 0 h 924402"/>
              <a:gd name="connsiteX303" fmla="*/ 2450609 w 4603109"/>
              <a:gd name="connsiteY303" fmla="*/ 0 h 924402"/>
              <a:gd name="connsiteX304" fmla="*/ 2463572 w 4603109"/>
              <a:gd name="connsiteY304" fmla="*/ 0 h 924402"/>
              <a:gd name="connsiteX305" fmla="*/ 2471081 w 4603109"/>
              <a:gd name="connsiteY305" fmla="*/ 0 h 924402"/>
              <a:gd name="connsiteX306" fmla="*/ 2472573 w 4603109"/>
              <a:gd name="connsiteY306" fmla="*/ 0 h 924402"/>
              <a:gd name="connsiteX307" fmla="*/ 2474537 w 4603109"/>
              <a:gd name="connsiteY307" fmla="*/ 0 h 924402"/>
              <a:gd name="connsiteX308" fmla="*/ 2475596 w 4603109"/>
              <a:gd name="connsiteY308" fmla="*/ 0 h 924402"/>
              <a:gd name="connsiteX309" fmla="*/ 2477252 w 4603109"/>
              <a:gd name="connsiteY309" fmla="*/ 0 h 924402"/>
              <a:gd name="connsiteX310" fmla="*/ 2478712 w 4603109"/>
              <a:gd name="connsiteY310" fmla="*/ 0 h 924402"/>
              <a:gd name="connsiteX311" fmla="*/ 2478743 w 4603109"/>
              <a:gd name="connsiteY311" fmla="*/ 0 h 924402"/>
              <a:gd name="connsiteX312" fmla="*/ 2480043 w 4603109"/>
              <a:gd name="connsiteY312" fmla="*/ 0 h 924402"/>
              <a:gd name="connsiteX313" fmla="*/ 2499655 w 4603109"/>
              <a:gd name="connsiteY313" fmla="*/ 0 h 924402"/>
              <a:gd name="connsiteX314" fmla="*/ 2501146 w 4603109"/>
              <a:gd name="connsiteY314" fmla="*/ 0 h 924402"/>
              <a:gd name="connsiteX315" fmla="*/ 2505661 w 4603109"/>
              <a:gd name="connsiteY315" fmla="*/ 0 h 924402"/>
              <a:gd name="connsiteX316" fmla="*/ 2508776 w 4603109"/>
              <a:gd name="connsiteY316" fmla="*/ 0 h 924402"/>
              <a:gd name="connsiteX317" fmla="*/ 2510108 w 4603109"/>
              <a:gd name="connsiteY317" fmla="*/ 0 h 924402"/>
              <a:gd name="connsiteX318" fmla="*/ 2524178 w 4603109"/>
              <a:gd name="connsiteY318" fmla="*/ 0 h 924402"/>
              <a:gd name="connsiteX319" fmla="*/ 2525248 w 4603109"/>
              <a:gd name="connsiteY319" fmla="*/ 0 h 924402"/>
              <a:gd name="connsiteX320" fmla="*/ 2525669 w 4603109"/>
              <a:gd name="connsiteY320" fmla="*/ 0 h 924402"/>
              <a:gd name="connsiteX321" fmla="*/ 2552329 w 4603109"/>
              <a:gd name="connsiteY321" fmla="*/ 0 h 924402"/>
              <a:gd name="connsiteX322" fmla="*/ 2552751 w 4603109"/>
              <a:gd name="connsiteY322" fmla="*/ 0 h 924402"/>
              <a:gd name="connsiteX323" fmla="*/ 2554242 w 4603109"/>
              <a:gd name="connsiteY323" fmla="*/ 0 h 924402"/>
              <a:gd name="connsiteX324" fmla="*/ 2574787 w 4603109"/>
              <a:gd name="connsiteY324" fmla="*/ 0 h 924402"/>
              <a:gd name="connsiteX325" fmla="*/ 2576279 w 4603109"/>
              <a:gd name="connsiteY325" fmla="*/ 0 h 924402"/>
              <a:gd name="connsiteX326" fmla="*/ 2576447 w 4603109"/>
              <a:gd name="connsiteY326" fmla="*/ 0 h 924402"/>
              <a:gd name="connsiteX327" fmla="*/ 2577940 w 4603109"/>
              <a:gd name="connsiteY327" fmla="*/ 0 h 924402"/>
              <a:gd name="connsiteX328" fmla="*/ 2603360 w 4603109"/>
              <a:gd name="connsiteY328" fmla="*/ 0 h 924402"/>
              <a:gd name="connsiteX329" fmla="*/ 2604852 w 4603109"/>
              <a:gd name="connsiteY329" fmla="*/ 0 h 924402"/>
              <a:gd name="connsiteX330" fmla="*/ 2605021 w 4603109"/>
              <a:gd name="connsiteY330" fmla="*/ 0 h 924402"/>
              <a:gd name="connsiteX331" fmla="*/ 2605484 w 4603109"/>
              <a:gd name="connsiteY331" fmla="*/ 0 h 924402"/>
              <a:gd name="connsiteX332" fmla="*/ 2606481 w 4603109"/>
              <a:gd name="connsiteY332" fmla="*/ 0 h 924402"/>
              <a:gd name="connsiteX333" fmla="*/ 2606512 w 4603109"/>
              <a:gd name="connsiteY333" fmla="*/ 0 h 924402"/>
              <a:gd name="connsiteX334" fmla="*/ 2606976 w 4603109"/>
              <a:gd name="connsiteY334" fmla="*/ 0 h 924402"/>
              <a:gd name="connsiteX335" fmla="*/ 2618923 w 4603109"/>
              <a:gd name="connsiteY335" fmla="*/ 0 h 924402"/>
              <a:gd name="connsiteX336" fmla="*/ 2621248 w 4603109"/>
              <a:gd name="connsiteY336" fmla="*/ 0 h 924402"/>
              <a:gd name="connsiteX337" fmla="*/ 2622740 w 4603109"/>
              <a:gd name="connsiteY337" fmla="*/ 0 h 924402"/>
              <a:gd name="connsiteX338" fmla="*/ 2627885 w 4603109"/>
              <a:gd name="connsiteY338" fmla="*/ 0 h 924402"/>
              <a:gd name="connsiteX339" fmla="*/ 2629377 w 4603109"/>
              <a:gd name="connsiteY339" fmla="*/ 0 h 924402"/>
              <a:gd name="connsiteX340" fmla="*/ 2634058 w 4603109"/>
              <a:gd name="connsiteY340" fmla="*/ 0 h 924402"/>
              <a:gd name="connsiteX341" fmla="*/ 2635549 w 4603109"/>
              <a:gd name="connsiteY341" fmla="*/ 0 h 924402"/>
              <a:gd name="connsiteX342" fmla="*/ 2636545 w 4603109"/>
              <a:gd name="connsiteY342" fmla="*/ 0 h 924402"/>
              <a:gd name="connsiteX343" fmla="*/ 2648987 w 4603109"/>
              <a:gd name="connsiteY343" fmla="*/ 0 h 924402"/>
              <a:gd name="connsiteX344" fmla="*/ 2649821 w 4603109"/>
              <a:gd name="connsiteY344" fmla="*/ 0 h 924402"/>
              <a:gd name="connsiteX345" fmla="*/ 2651313 w 4603109"/>
              <a:gd name="connsiteY345" fmla="*/ 0 h 924402"/>
              <a:gd name="connsiteX346" fmla="*/ 2651947 w 4603109"/>
              <a:gd name="connsiteY346" fmla="*/ 0 h 924402"/>
              <a:gd name="connsiteX347" fmla="*/ 2653017 w 4603109"/>
              <a:gd name="connsiteY347" fmla="*/ 0 h 924402"/>
              <a:gd name="connsiteX348" fmla="*/ 2653438 w 4603109"/>
              <a:gd name="connsiteY348" fmla="*/ 0 h 924402"/>
              <a:gd name="connsiteX349" fmla="*/ 2656459 w 4603109"/>
              <a:gd name="connsiteY349" fmla="*/ 0 h 924402"/>
              <a:gd name="connsiteX350" fmla="*/ 2657950 w 4603109"/>
              <a:gd name="connsiteY350" fmla="*/ 0 h 924402"/>
              <a:gd name="connsiteX351" fmla="*/ 2665460 w 4603109"/>
              <a:gd name="connsiteY351" fmla="*/ 0 h 924402"/>
              <a:gd name="connsiteX352" fmla="*/ 2680098 w 4603109"/>
              <a:gd name="connsiteY352" fmla="*/ 0 h 924402"/>
              <a:gd name="connsiteX353" fmla="*/ 2680520 w 4603109"/>
              <a:gd name="connsiteY353" fmla="*/ 0 h 924402"/>
              <a:gd name="connsiteX354" fmla="*/ 2682011 w 4603109"/>
              <a:gd name="connsiteY354" fmla="*/ 0 h 924402"/>
              <a:gd name="connsiteX355" fmla="*/ 2692542 w 4603109"/>
              <a:gd name="connsiteY355" fmla="*/ 0 h 924402"/>
              <a:gd name="connsiteX356" fmla="*/ 2702556 w 4603109"/>
              <a:gd name="connsiteY356" fmla="*/ 0 h 924402"/>
              <a:gd name="connsiteX357" fmla="*/ 2704048 w 4603109"/>
              <a:gd name="connsiteY357" fmla="*/ 0 h 924402"/>
              <a:gd name="connsiteX358" fmla="*/ 2724289 w 4603109"/>
              <a:gd name="connsiteY358" fmla="*/ 0 h 924402"/>
              <a:gd name="connsiteX359" fmla="*/ 2731129 w 4603109"/>
              <a:gd name="connsiteY359" fmla="*/ 0 h 924402"/>
              <a:gd name="connsiteX360" fmla="*/ 2732621 w 4603109"/>
              <a:gd name="connsiteY360" fmla="*/ 0 h 924402"/>
              <a:gd name="connsiteX361" fmla="*/ 2733253 w 4603109"/>
              <a:gd name="connsiteY361" fmla="*/ 0 h 924402"/>
              <a:gd name="connsiteX362" fmla="*/ 2734745 w 4603109"/>
              <a:gd name="connsiteY362" fmla="*/ 0 h 924402"/>
              <a:gd name="connsiteX363" fmla="*/ 2746692 w 4603109"/>
              <a:gd name="connsiteY363" fmla="*/ 0 h 924402"/>
              <a:gd name="connsiteX364" fmla="*/ 2749017 w 4603109"/>
              <a:gd name="connsiteY364" fmla="*/ 0 h 924402"/>
              <a:gd name="connsiteX365" fmla="*/ 2750509 w 4603109"/>
              <a:gd name="connsiteY365" fmla="*/ 0 h 924402"/>
              <a:gd name="connsiteX366" fmla="*/ 2754354 w 4603109"/>
              <a:gd name="connsiteY366" fmla="*/ 0 h 924402"/>
              <a:gd name="connsiteX367" fmla="*/ 2755654 w 4603109"/>
              <a:gd name="connsiteY367" fmla="*/ 0 h 924402"/>
              <a:gd name="connsiteX368" fmla="*/ 2757146 w 4603109"/>
              <a:gd name="connsiteY368" fmla="*/ 0 h 924402"/>
              <a:gd name="connsiteX369" fmla="*/ 2761827 w 4603109"/>
              <a:gd name="connsiteY369" fmla="*/ 0 h 924402"/>
              <a:gd name="connsiteX370" fmla="*/ 2763318 w 4603109"/>
              <a:gd name="connsiteY370" fmla="*/ 0 h 924402"/>
              <a:gd name="connsiteX371" fmla="*/ 2776756 w 4603109"/>
              <a:gd name="connsiteY371" fmla="*/ 0 h 924402"/>
              <a:gd name="connsiteX372" fmla="*/ 2777590 w 4603109"/>
              <a:gd name="connsiteY372" fmla="*/ 0 h 924402"/>
              <a:gd name="connsiteX373" fmla="*/ 2779082 w 4603109"/>
              <a:gd name="connsiteY373" fmla="*/ 0 h 924402"/>
              <a:gd name="connsiteX374" fmla="*/ 2783442 w 4603109"/>
              <a:gd name="connsiteY374" fmla="*/ 0 h 924402"/>
              <a:gd name="connsiteX375" fmla="*/ 2784228 w 4603109"/>
              <a:gd name="connsiteY375" fmla="*/ 0 h 924402"/>
              <a:gd name="connsiteX376" fmla="*/ 2785719 w 4603109"/>
              <a:gd name="connsiteY376" fmla="*/ 0 h 924402"/>
              <a:gd name="connsiteX377" fmla="*/ 2786473 w 4603109"/>
              <a:gd name="connsiteY377" fmla="*/ 0 h 924402"/>
              <a:gd name="connsiteX378" fmla="*/ 2793229 w 4603109"/>
              <a:gd name="connsiteY378" fmla="*/ 0 h 924402"/>
              <a:gd name="connsiteX379" fmla="*/ 2799367 w 4603109"/>
              <a:gd name="connsiteY379" fmla="*/ 0 h 924402"/>
              <a:gd name="connsiteX380" fmla="*/ 2813506 w 4603109"/>
              <a:gd name="connsiteY380" fmla="*/ 0 h 924402"/>
              <a:gd name="connsiteX381" fmla="*/ 2820311 w 4603109"/>
              <a:gd name="connsiteY381" fmla="*/ 0 h 924402"/>
              <a:gd name="connsiteX382" fmla="*/ 2827893 w 4603109"/>
              <a:gd name="connsiteY382" fmla="*/ 0 h 924402"/>
              <a:gd name="connsiteX383" fmla="*/ 2827940 w 4603109"/>
              <a:gd name="connsiteY383" fmla="*/ 0 h 924402"/>
              <a:gd name="connsiteX384" fmla="*/ 2829431 w 4603109"/>
              <a:gd name="connsiteY384" fmla="*/ 0 h 924402"/>
              <a:gd name="connsiteX385" fmla="*/ 2829978 w 4603109"/>
              <a:gd name="connsiteY385" fmla="*/ 0 h 924402"/>
              <a:gd name="connsiteX386" fmla="*/ 2852058 w 4603109"/>
              <a:gd name="connsiteY386" fmla="*/ 0 h 924402"/>
              <a:gd name="connsiteX387" fmla="*/ 2857060 w 4603109"/>
              <a:gd name="connsiteY387" fmla="*/ 0 h 924402"/>
              <a:gd name="connsiteX388" fmla="*/ 2857958 w 4603109"/>
              <a:gd name="connsiteY388" fmla="*/ 0 h 924402"/>
              <a:gd name="connsiteX389" fmla="*/ 2871601 w 4603109"/>
              <a:gd name="connsiteY389" fmla="*/ 0 h 924402"/>
              <a:gd name="connsiteX390" fmla="*/ 2882123 w 4603109"/>
              <a:gd name="connsiteY390" fmla="*/ 0 h 924402"/>
              <a:gd name="connsiteX391" fmla="*/ 2894046 w 4603109"/>
              <a:gd name="connsiteY391" fmla="*/ 0 h 924402"/>
              <a:gd name="connsiteX392" fmla="*/ 2903496 w 4603109"/>
              <a:gd name="connsiteY392" fmla="*/ 0 h 924402"/>
              <a:gd name="connsiteX393" fmla="*/ 2911211 w 4603109"/>
              <a:gd name="connsiteY393" fmla="*/ 0 h 924402"/>
              <a:gd name="connsiteX394" fmla="*/ 2914242 w 4603109"/>
              <a:gd name="connsiteY394" fmla="*/ 0 h 924402"/>
              <a:gd name="connsiteX395" fmla="*/ 2914461 w 4603109"/>
              <a:gd name="connsiteY395" fmla="*/ 0 h 924402"/>
              <a:gd name="connsiteX396" fmla="*/ 2924111 w 4603109"/>
              <a:gd name="connsiteY396" fmla="*/ 0 h 924402"/>
              <a:gd name="connsiteX397" fmla="*/ 2927136 w 4603109"/>
              <a:gd name="connsiteY397" fmla="*/ 0 h 924402"/>
              <a:gd name="connsiteX398" fmla="*/ 2933561 w 4603109"/>
              <a:gd name="connsiteY398" fmla="*/ 0 h 924402"/>
              <a:gd name="connsiteX399" fmla="*/ 2939580 w 4603109"/>
              <a:gd name="connsiteY399" fmla="*/ 0 h 924402"/>
              <a:gd name="connsiteX400" fmla="*/ 2941275 w 4603109"/>
              <a:gd name="connsiteY400" fmla="*/ 0 h 924402"/>
              <a:gd name="connsiteX401" fmla="*/ 2941543 w 4603109"/>
              <a:gd name="connsiteY401" fmla="*/ 0 h 924402"/>
              <a:gd name="connsiteX402" fmla="*/ 2945586 w 4603109"/>
              <a:gd name="connsiteY402" fmla="*/ 0 h 924402"/>
              <a:gd name="connsiteX403" fmla="*/ 2950032 w 4603109"/>
              <a:gd name="connsiteY403" fmla="*/ 0 h 924402"/>
              <a:gd name="connsiteX404" fmla="*/ 2955662 w 4603109"/>
              <a:gd name="connsiteY404" fmla="*/ 0 h 924402"/>
              <a:gd name="connsiteX405" fmla="*/ 2955709 w 4603109"/>
              <a:gd name="connsiteY405" fmla="*/ 0 h 924402"/>
              <a:gd name="connsiteX406" fmla="*/ 2957200 w 4603109"/>
              <a:gd name="connsiteY406" fmla="*/ 0 h 924402"/>
              <a:gd name="connsiteX407" fmla="*/ 2957747 w 4603109"/>
              <a:gd name="connsiteY407" fmla="*/ 0 h 924402"/>
              <a:gd name="connsiteX408" fmla="*/ 2968152 w 4603109"/>
              <a:gd name="connsiteY408" fmla="*/ 0 h 924402"/>
              <a:gd name="connsiteX409" fmla="*/ 2969644 w 4603109"/>
              <a:gd name="connsiteY409" fmla="*/ 0 h 924402"/>
              <a:gd name="connsiteX410" fmla="*/ 2972667 w 4603109"/>
              <a:gd name="connsiteY410" fmla="*/ 0 h 924402"/>
              <a:gd name="connsiteX411" fmla="*/ 2977114 w 4603109"/>
              <a:gd name="connsiteY411" fmla="*/ 0 h 924402"/>
              <a:gd name="connsiteX412" fmla="*/ 2984829 w 4603109"/>
              <a:gd name="connsiteY412" fmla="*/ 0 h 924402"/>
              <a:gd name="connsiteX413" fmla="*/ 2985727 w 4603109"/>
              <a:gd name="connsiteY413" fmla="*/ 0 h 924402"/>
              <a:gd name="connsiteX414" fmla="*/ 2999370 w 4603109"/>
              <a:gd name="connsiteY414" fmla="*/ 0 h 924402"/>
              <a:gd name="connsiteX415" fmla="*/ 3021815 w 4603109"/>
              <a:gd name="connsiteY415" fmla="*/ 0 h 924402"/>
              <a:gd name="connsiteX416" fmla="*/ 3031265 w 4603109"/>
              <a:gd name="connsiteY416" fmla="*/ 0 h 924402"/>
              <a:gd name="connsiteX417" fmla="*/ 3042230 w 4603109"/>
              <a:gd name="connsiteY417" fmla="*/ 0 h 924402"/>
              <a:gd name="connsiteX418" fmla="*/ 3044946 w 4603109"/>
              <a:gd name="connsiteY418" fmla="*/ 0 h 924402"/>
              <a:gd name="connsiteX419" fmla="*/ 3051880 w 4603109"/>
              <a:gd name="connsiteY419" fmla="*/ 0 h 924402"/>
              <a:gd name="connsiteX420" fmla="*/ 3061330 w 4603109"/>
              <a:gd name="connsiteY420" fmla="*/ 0 h 924402"/>
              <a:gd name="connsiteX421" fmla="*/ 3067349 w 4603109"/>
              <a:gd name="connsiteY421" fmla="*/ 0 h 924402"/>
              <a:gd name="connsiteX422" fmla="*/ 3069312 w 4603109"/>
              <a:gd name="connsiteY422" fmla="*/ 0 h 924402"/>
              <a:gd name="connsiteX423" fmla="*/ 3073355 w 4603109"/>
              <a:gd name="connsiteY423" fmla="*/ 0 h 924402"/>
              <a:gd name="connsiteX424" fmla="*/ 3073518 w 4603109"/>
              <a:gd name="connsiteY424" fmla="*/ 0 h 924402"/>
              <a:gd name="connsiteX425" fmla="*/ 3075011 w 4603109"/>
              <a:gd name="connsiteY425" fmla="*/ 0 h 924402"/>
              <a:gd name="connsiteX426" fmla="*/ 3077801 w 4603109"/>
              <a:gd name="connsiteY426" fmla="*/ 0 h 924402"/>
              <a:gd name="connsiteX427" fmla="*/ 3095921 w 4603109"/>
              <a:gd name="connsiteY427" fmla="*/ 0 h 924402"/>
              <a:gd name="connsiteX428" fmla="*/ 3097413 w 4603109"/>
              <a:gd name="connsiteY428" fmla="*/ 0 h 924402"/>
              <a:gd name="connsiteX429" fmla="*/ 3100436 w 4603109"/>
              <a:gd name="connsiteY429" fmla="*/ 0 h 924402"/>
              <a:gd name="connsiteX430" fmla="*/ 3103552 w 4603109"/>
              <a:gd name="connsiteY430" fmla="*/ 0 h 924402"/>
              <a:gd name="connsiteX431" fmla="*/ 3104883 w 4603109"/>
              <a:gd name="connsiteY431" fmla="*/ 0 h 924402"/>
              <a:gd name="connsiteX432" fmla="*/ 3120023 w 4603109"/>
              <a:gd name="connsiteY432" fmla="*/ 0 h 924402"/>
              <a:gd name="connsiteX433" fmla="*/ 3120445 w 4603109"/>
              <a:gd name="connsiteY433" fmla="*/ 0 h 924402"/>
              <a:gd name="connsiteX434" fmla="*/ 3149018 w 4603109"/>
              <a:gd name="connsiteY434" fmla="*/ 0 h 924402"/>
              <a:gd name="connsiteX435" fmla="*/ 3150088 w 4603109"/>
              <a:gd name="connsiteY435" fmla="*/ 0 h 924402"/>
              <a:gd name="connsiteX436" fmla="*/ 3150509 w 4603109"/>
              <a:gd name="connsiteY436" fmla="*/ 0 h 924402"/>
              <a:gd name="connsiteX437" fmla="*/ 3171054 w 4603109"/>
              <a:gd name="connsiteY437" fmla="*/ 0 h 924402"/>
              <a:gd name="connsiteX438" fmla="*/ 3172715 w 4603109"/>
              <a:gd name="connsiteY438" fmla="*/ 0 h 924402"/>
              <a:gd name="connsiteX439" fmla="*/ 3199627 w 4603109"/>
              <a:gd name="connsiteY439" fmla="*/ 0 h 924402"/>
              <a:gd name="connsiteX440" fmla="*/ 3201119 w 4603109"/>
              <a:gd name="connsiteY440" fmla="*/ 0 h 924402"/>
              <a:gd name="connsiteX441" fmla="*/ 3201287 w 4603109"/>
              <a:gd name="connsiteY441" fmla="*/ 0 h 924402"/>
              <a:gd name="connsiteX442" fmla="*/ 3201751 w 4603109"/>
              <a:gd name="connsiteY442" fmla="*/ 0 h 924402"/>
              <a:gd name="connsiteX443" fmla="*/ 3202780 w 4603109"/>
              <a:gd name="connsiteY443" fmla="*/ 0 h 924402"/>
              <a:gd name="connsiteX444" fmla="*/ 3217515 w 4603109"/>
              <a:gd name="connsiteY444" fmla="*/ 0 h 924402"/>
              <a:gd name="connsiteX445" fmla="*/ 3224152 w 4603109"/>
              <a:gd name="connsiteY445" fmla="*/ 0 h 924402"/>
              <a:gd name="connsiteX446" fmla="*/ 3230324 w 4603109"/>
              <a:gd name="connsiteY446" fmla="*/ 0 h 924402"/>
              <a:gd name="connsiteX447" fmla="*/ 3231321 w 4603109"/>
              <a:gd name="connsiteY447" fmla="*/ 0 h 924402"/>
              <a:gd name="connsiteX448" fmla="*/ 3231816 w 4603109"/>
              <a:gd name="connsiteY448" fmla="*/ 0 h 924402"/>
              <a:gd name="connsiteX449" fmla="*/ 3243763 w 4603109"/>
              <a:gd name="connsiteY449" fmla="*/ 0 h 924402"/>
              <a:gd name="connsiteX450" fmla="*/ 3246088 w 4603109"/>
              <a:gd name="connsiteY450" fmla="*/ 0 h 924402"/>
              <a:gd name="connsiteX451" fmla="*/ 3247580 w 4603109"/>
              <a:gd name="connsiteY451" fmla="*/ 0 h 924402"/>
              <a:gd name="connsiteX452" fmla="*/ 3247792 w 4603109"/>
              <a:gd name="connsiteY452" fmla="*/ 0 h 924402"/>
              <a:gd name="connsiteX453" fmla="*/ 3248214 w 4603109"/>
              <a:gd name="connsiteY453" fmla="*/ 0 h 924402"/>
              <a:gd name="connsiteX454" fmla="*/ 3252725 w 4603109"/>
              <a:gd name="connsiteY454" fmla="*/ 0 h 924402"/>
              <a:gd name="connsiteX455" fmla="*/ 3254217 w 4603109"/>
              <a:gd name="connsiteY455" fmla="*/ 0 h 924402"/>
              <a:gd name="connsiteX456" fmla="*/ 3260235 w 4603109"/>
              <a:gd name="connsiteY456" fmla="*/ 0 h 924402"/>
              <a:gd name="connsiteX457" fmla="*/ 3276787 w 4603109"/>
              <a:gd name="connsiteY457" fmla="*/ 0 h 924402"/>
              <a:gd name="connsiteX458" fmla="*/ 3277857 w 4603109"/>
              <a:gd name="connsiteY458" fmla="*/ 0 h 924402"/>
              <a:gd name="connsiteX459" fmla="*/ 3278278 w 4603109"/>
              <a:gd name="connsiteY459" fmla="*/ 0 h 924402"/>
              <a:gd name="connsiteX460" fmla="*/ 3290300 w 4603109"/>
              <a:gd name="connsiteY460" fmla="*/ 0 h 924402"/>
              <a:gd name="connsiteX461" fmla="*/ 3298823 w 4603109"/>
              <a:gd name="connsiteY461" fmla="*/ 0 h 924402"/>
              <a:gd name="connsiteX462" fmla="*/ 3327396 w 4603109"/>
              <a:gd name="connsiteY462" fmla="*/ 0 h 924402"/>
              <a:gd name="connsiteX463" fmla="*/ 3328888 w 4603109"/>
              <a:gd name="connsiteY463" fmla="*/ 0 h 924402"/>
              <a:gd name="connsiteX464" fmla="*/ 3329520 w 4603109"/>
              <a:gd name="connsiteY464" fmla="*/ 0 h 924402"/>
              <a:gd name="connsiteX465" fmla="*/ 3345284 w 4603109"/>
              <a:gd name="connsiteY465" fmla="*/ 0 h 924402"/>
              <a:gd name="connsiteX466" fmla="*/ 3349129 w 4603109"/>
              <a:gd name="connsiteY466" fmla="*/ 0 h 924402"/>
              <a:gd name="connsiteX467" fmla="*/ 3351921 w 4603109"/>
              <a:gd name="connsiteY467" fmla="*/ 0 h 924402"/>
              <a:gd name="connsiteX468" fmla="*/ 3358093 w 4603109"/>
              <a:gd name="connsiteY468" fmla="*/ 0 h 924402"/>
              <a:gd name="connsiteX469" fmla="*/ 3359585 w 4603109"/>
              <a:gd name="connsiteY469" fmla="*/ 0 h 924402"/>
              <a:gd name="connsiteX470" fmla="*/ 3371532 w 4603109"/>
              <a:gd name="connsiteY470" fmla="*/ 0 h 924402"/>
              <a:gd name="connsiteX471" fmla="*/ 3373857 w 4603109"/>
              <a:gd name="connsiteY471" fmla="*/ 0 h 924402"/>
              <a:gd name="connsiteX472" fmla="*/ 3375349 w 4603109"/>
              <a:gd name="connsiteY472" fmla="*/ 0 h 924402"/>
              <a:gd name="connsiteX473" fmla="*/ 3380494 w 4603109"/>
              <a:gd name="connsiteY473" fmla="*/ 0 h 924402"/>
              <a:gd name="connsiteX474" fmla="*/ 3381986 w 4603109"/>
              <a:gd name="connsiteY474" fmla="*/ 0 h 924402"/>
              <a:gd name="connsiteX475" fmla="*/ 3388004 w 4603109"/>
              <a:gd name="connsiteY475" fmla="*/ 0 h 924402"/>
              <a:gd name="connsiteX476" fmla="*/ 3408282 w 4603109"/>
              <a:gd name="connsiteY476" fmla="*/ 0 h 924402"/>
              <a:gd name="connsiteX477" fmla="*/ 3418069 w 4603109"/>
              <a:gd name="connsiteY477" fmla="*/ 0 h 924402"/>
              <a:gd name="connsiteX478" fmla="*/ 3424207 w 4603109"/>
              <a:gd name="connsiteY478" fmla="*/ 0 h 924402"/>
              <a:gd name="connsiteX479" fmla="*/ 3424753 w 4603109"/>
              <a:gd name="connsiteY479" fmla="*/ 0 h 924402"/>
              <a:gd name="connsiteX480" fmla="*/ 3452733 w 4603109"/>
              <a:gd name="connsiteY480" fmla="*/ 0 h 924402"/>
              <a:gd name="connsiteX481" fmla="*/ 3454818 w 4603109"/>
              <a:gd name="connsiteY481" fmla="*/ 0 h 924402"/>
              <a:gd name="connsiteX482" fmla="*/ 3476898 w 4603109"/>
              <a:gd name="connsiteY482" fmla="*/ 0 h 924402"/>
              <a:gd name="connsiteX483" fmla="*/ 3496441 w 4603109"/>
              <a:gd name="connsiteY483" fmla="*/ 0 h 924402"/>
              <a:gd name="connsiteX484" fmla="*/ 3509236 w 4603109"/>
              <a:gd name="connsiteY484" fmla="*/ 0 h 924402"/>
              <a:gd name="connsiteX485" fmla="*/ 3518886 w 4603109"/>
              <a:gd name="connsiteY485" fmla="*/ 0 h 924402"/>
              <a:gd name="connsiteX486" fmla="*/ 3528336 w 4603109"/>
              <a:gd name="connsiteY486" fmla="*/ 0 h 924402"/>
              <a:gd name="connsiteX487" fmla="*/ 3536051 w 4603109"/>
              <a:gd name="connsiteY487" fmla="*/ 0 h 924402"/>
              <a:gd name="connsiteX488" fmla="*/ 3539301 w 4603109"/>
              <a:gd name="connsiteY488" fmla="*/ 0 h 924402"/>
              <a:gd name="connsiteX489" fmla="*/ 3540361 w 4603109"/>
              <a:gd name="connsiteY489" fmla="*/ 0 h 924402"/>
              <a:gd name="connsiteX490" fmla="*/ 3544807 w 4603109"/>
              <a:gd name="connsiteY490" fmla="*/ 0 h 924402"/>
              <a:gd name="connsiteX491" fmla="*/ 3551976 w 4603109"/>
              <a:gd name="connsiteY491" fmla="*/ 0 h 924402"/>
              <a:gd name="connsiteX492" fmla="*/ 3552522 w 4603109"/>
              <a:gd name="connsiteY492" fmla="*/ 0 h 924402"/>
              <a:gd name="connsiteX493" fmla="*/ 3564420 w 4603109"/>
              <a:gd name="connsiteY493" fmla="*/ 0 h 924402"/>
              <a:gd name="connsiteX494" fmla="*/ 3570426 w 4603109"/>
              <a:gd name="connsiteY494" fmla="*/ 0 h 924402"/>
              <a:gd name="connsiteX495" fmla="*/ 3574872 w 4603109"/>
              <a:gd name="connsiteY495" fmla="*/ 0 h 924402"/>
              <a:gd name="connsiteX496" fmla="*/ 3580502 w 4603109"/>
              <a:gd name="connsiteY496" fmla="*/ 0 h 924402"/>
              <a:gd name="connsiteX497" fmla="*/ 3582587 w 4603109"/>
              <a:gd name="connsiteY497" fmla="*/ 0 h 924402"/>
              <a:gd name="connsiteX498" fmla="*/ 3624210 w 4603109"/>
              <a:gd name="connsiteY498" fmla="*/ 0 h 924402"/>
              <a:gd name="connsiteX499" fmla="*/ 3637005 w 4603109"/>
              <a:gd name="connsiteY499" fmla="*/ 0 h 924402"/>
              <a:gd name="connsiteX500" fmla="*/ 3646655 w 4603109"/>
              <a:gd name="connsiteY500" fmla="*/ 0 h 924402"/>
              <a:gd name="connsiteX501" fmla="*/ 3656105 w 4603109"/>
              <a:gd name="connsiteY501" fmla="*/ 0 h 924402"/>
              <a:gd name="connsiteX502" fmla="*/ 3667070 w 4603109"/>
              <a:gd name="connsiteY502" fmla="*/ 0 h 924402"/>
              <a:gd name="connsiteX503" fmla="*/ 3668130 w 4603109"/>
              <a:gd name="connsiteY503" fmla="*/ 0 h 924402"/>
              <a:gd name="connsiteX504" fmla="*/ 3669786 w 4603109"/>
              <a:gd name="connsiteY504" fmla="*/ 0 h 924402"/>
              <a:gd name="connsiteX505" fmla="*/ 3672576 w 4603109"/>
              <a:gd name="connsiteY505" fmla="*/ 0 h 924402"/>
              <a:gd name="connsiteX506" fmla="*/ 3692189 w 4603109"/>
              <a:gd name="connsiteY506" fmla="*/ 0 h 924402"/>
              <a:gd name="connsiteX507" fmla="*/ 3698195 w 4603109"/>
              <a:gd name="connsiteY507" fmla="*/ 0 h 924402"/>
              <a:gd name="connsiteX508" fmla="*/ 3702641 w 4603109"/>
              <a:gd name="connsiteY508" fmla="*/ 0 h 924402"/>
              <a:gd name="connsiteX509" fmla="*/ 3744863 w 4603109"/>
              <a:gd name="connsiteY509" fmla="*/ 0 h 924402"/>
              <a:gd name="connsiteX510" fmla="*/ 3745285 w 4603109"/>
              <a:gd name="connsiteY510" fmla="*/ 0 h 924402"/>
              <a:gd name="connsiteX511" fmla="*/ 3795894 w 4603109"/>
              <a:gd name="connsiteY511" fmla="*/ 0 h 924402"/>
              <a:gd name="connsiteX512" fmla="*/ 3797555 w 4603109"/>
              <a:gd name="connsiteY512" fmla="*/ 0 h 924402"/>
              <a:gd name="connsiteX513" fmla="*/ 3826591 w 4603109"/>
              <a:gd name="connsiteY513" fmla="*/ 0 h 924402"/>
              <a:gd name="connsiteX514" fmla="*/ 3842355 w 4603109"/>
              <a:gd name="connsiteY514" fmla="*/ 0 h 924402"/>
              <a:gd name="connsiteX515" fmla="*/ 3848992 w 4603109"/>
              <a:gd name="connsiteY515" fmla="*/ 0 h 924402"/>
              <a:gd name="connsiteX516" fmla="*/ 3872632 w 4603109"/>
              <a:gd name="connsiteY516" fmla="*/ 0 h 924402"/>
              <a:gd name="connsiteX517" fmla="*/ 3873054 w 4603109"/>
              <a:gd name="connsiteY517" fmla="*/ 0 h 924402"/>
              <a:gd name="connsiteX518" fmla="*/ 3885075 w 4603109"/>
              <a:gd name="connsiteY518" fmla="*/ 0 h 924402"/>
              <a:gd name="connsiteX519" fmla="*/ 3923663 w 4603109"/>
              <a:gd name="connsiteY519" fmla="*/ 0 h 924402"/>
              <a:gd name="connsiteX520" fmla="*/ 3954360 w 4603109"/>
              <a:gd name="connsiteY520" fmla="*/ 0 h 924402"/>
              <a:gd name="connsiteX521" fmla="*/ 3970124 w 4603109"/>
              <a:gd name="connsiteY521" fmla="*/ 0 h 924402"/>
              <a:gd name="connsiteX522" fmla="*/ 3976761 w 4603109"/>
              <a:gd name="connsiteY522" fmla="*/ 0 h 924402"/>
              <a:gd name="connsiteX523" fmla="*/ 4012844 w 4603109"/>
              <a:gd name="connsiteY523" fmla="*/ 0 h 924402"/>
              <a:gd name="connsiteX524" fmla="*/ 4049593 w 4603109"/>
              <a:gd name="connsiteY524" fmla="*/ 0 h 924402"/>
              <a:gd name="connsiteX525" fmla="*/ 4169647 w 4603109"/>
              <a:gd name="connsiteY525" fmla="*/ 0 h 924402"/>
              <a:gd name="connsiteX526" fmla="*/ 4177362 w 4603109"/>
              <a:gd name="connsiteY526" fmla="*/ 0 h 924402"/>
              <a:gd name="connsiteX527" fmla="*/ 4297416 w 4603109"/>
              <a:gd name="connsiteY527" fmla="*/ 0 h 924402"/>
              <a:gd name="connsiteX528" fmla="*/ 4379339 w 4603109"/>
              <a:gd name="connsiteY528" fmla="*/ 47054 h 924402"/>
              <a:gd name="connsiteX529" fmla="*/ 4591731 w 4603109"/>
              <a:gd name="connsiteY529" fmla="*/ 415146 h 924402"/>
              <a:gd name="connsiteX530" fmla="*/ 4591731 w 4603109"/>
              <a:gd name="connsiteY530" fmla="*/ 509257 h 924402"/>
              <a:gd name="connsiteX531" fmla="*/ 4379339 w 4603109"/>
              <a:gd name="connsiteY531" fmla="*/ 877348 h 924402"/>
              <a:gd name="connsiteX532" fmla="*/ 4297416 w 4603109"/>
              <a:gd name="connsiteY532" fmla="*/ 924402 h 924402"/>
              <a:gd name="connsiteX533" fmla="*/ 4169647 w 4603109"/>
              <a:gd name="connsiteY533" fmla="*/ 924402 h 924402"/>
              <a:gd name="connsiteX534" fmla="*/ 3976761 w 4603109"/>
              <a:gd name="connsiteY534" fmla="*/ 924402 h 924402"/>
              <a:gd name="connsiteX535" fmla="*/ 3872632 w 4603109"/>
              <a:gd name="connsiteY535" fmla="*/ 924402 h 924402"/>
              <a:gd name="connsiteX536" fmla="*/ 3848992 w 4603109"/>
              <a:gd name="connsiteY536" fmla="*/ 924402 h 924402"/>
              <a:gd name="connsiteX537" fmla="*/ 3744863 w 4603109"/>
              <a:gd name="connsiteY537" fmla="*/ 924402 h 924402"/>
              <a:gd name="connsiteX538" fmla="*/ 3702641 w 4603109"/>
              <a:gd name="connsiteY538" fmla="*/ 924402 h 924402"/>
              <a:gd name="connsiteX539" fmla="*/ 3672576 w 4603109"/>
              <a:gd name="connsiteY539" fmla="*/ 924402 h 924402"/>
              <a:gd name="connsiteX540" fmla="*/ 3656105 w 4603109"/>
              <a:gd name="connsiteY540" fmla="*/ 924402 h 924402"/>
              <a:gd name="connsiteX541" fmla="*/ 3574872 w 4603109"/>
              <a:gd name="connsiteY541" fmla="*/ 924402 h 924402"/>
              <a:gd name="connsiteX542" fmla="*/ 3551976 w 4603109"/>
              <a:gd name="connsiteY542" fmla="*/ 924402 h 924402"/>
              <a:gd name="connsiteX543" fmla="*/ 3544807 w 4603109"/>
              <a:gd name="connsiteY543" fmla="*/ 924402 h 924402"/>
              <a:gd name="connsiteX544" fmla="*/ 3528336 w 4603109"/>
              <a:gd name="connsiteY544" fmla="*/ 924402 h 924402"/>
              <a:gd name="connsiteX545" fmla="*/ 3424207 w 4603109"/>
              <a:gd name="connsiteY545" fmla="*/ 924402 h 924402"/>
              <a:gd name="connsiteX546" fmla="*/ 3381986 w 4603109"/>
              <a:gd name="connsiteY546" fmla="*/ 924402 h 924402"/>
              <a:gd name="connsiteX547" fmla="*/ 3380494 w 4603109"/>
              <a:gd name="connsiteY547" fmla="*/ 924402 h 924402"/>
              <a:gd name="connsiteX548" fmla="*/ 3351921 w 4603109"/>
              <a:gd name="connsiteY548" fmla="*/ 924402 h 924402"/>
              <a:gd name="connsiteX549" fmla="*/ 3277857 w 4603109"/>
              <a:gd name="connsiteY549" fmla="*/ 924402 h 924402"/>
              <a:gd name="connsiteX550" fmla="*/ 3254217 w 4603109"/>
              <a:gd name="connsiteY550" fmla="*/ 924402 h 924402"/>
              <a:gd name="connsiteX551" fmla="*/ 3252725 w 4603109"/>
              <a:gd name="connsiteY551" fmla="*/ 924402 h 924402"/>
              <a:gd name="connsiteX552" fmla="*/ 3247792 w 4603109"/>
              <a:gd name="connsiteY552" fmla="*/ 924402 h 924402"/>
              <a:gd name="connsiteX553" fmla="*/ 3231321 w 4603109"/>
              <a:gd name="connsiteY553" fmla="*/ 924402 h 924402"/>
              <a:gd name="connsiteX554" fmla="*/ 3224152 w 4603109"/>
              <a:gd name="connsiteY554" fmla="*/ 924402 h 924402"/>
              <a:gd name="connsiteX555" fmla="*/ 3150088 w 4603109"/>
              <a:gd name="connsiteY555" fmla="*/ 924402 h 924402"/>
              <a:gd name="connsiteX556" fmla="*/ 3120023 w 4603109"/>
              <a:gd name="connsiteY556" fmla="*/ 924402 h 924402"/>
              <a:gd name="connsiteX557" fmla="*/ 3104883 w 4603109"/>
              <a:gd name="connsiteY557" fmla="*/ 924402 h 924402"/>
              <a:gd name="connsiteX558" fmla="*/ 3103552 w 4603109"/>
              <a:gd name="connsiteY558" fmla="*/ 924402 h 924402"/>
              <a:gd name="connsiteX559" fmla="*/ 3077801 w 4603109"/>
              <a:gd name="connsiteY559" fmla="*/ 924402 h 924402"/>
              <a:gd name="connsiteX560" fmla="*/ 3061330 w 4603109"/>
              <a:gd name="connsiteY560" fmla="*/ 924402 h 924402"/>
              <a:gd name="connsiteX561" fmla="*/ 3031265 w 4603109"/>
              <a:gd name="connsiteY561" fmla="*/ 924402 h 924402"/>
              <a:gd name="connsiteX562" fmla="*/ 2977114 w 4603109"/>
              <a:gd name="connsiteY562" fmla="*/ 924402 h 924402"/>
              <a:gd name="connsiteX563" fmla="*/ 2957200 w 4603109"/>
              <a:gd name="connsiteY563" fmla="*/ 924402 h 924402"/>
              <a:gd name="connsiteX564" fmla="*/ 2955709 w 4603109"/>
              <a:gd name="connsiteY564" fmla="*/ 924402 h 924402"/>
              <a:gd name="connsiteX565" fmla="*/ 2950032 w 4603109"/>
              <a:gd name="connsiteY565" fmla="*/ 924402 h 924402"/>
              <a:gd name="connsiteX566" fmla="*/ 2933561 w 4603109"/>
              <a:gd name="connsiteY566" fmla="*/ 924402 h 924402"/>
              <a:gd name="connsiteX567" fmla="*/ 2927136 w 4603109"/>
              <a:gd name="connsiteY567" fmla="*/ 924402 h 924402"/>
              <a:gd name="connsiteX568" fmla="*/ 2903496 w 4603109"/>
              <a:gd name="connsiteY568" fmla="*/ 924402 h 924402"/>
              <a:gd name="connsiteX569" fmla="*/ 2829431 w 4603109"/>
              <a:gd name="connsiteY569" fmla="*/ 924402 h 924402"/>
              <a:gd name="connsiteX570" fmla="*/ 2827940 w 4603109"/>
              <a:gd name="connsiteY570" fmla="*/ 924402 h 924402"/>
              <a:gd name="connsiteX571" fmla="*/ 2799367 w 4603109"/>
              <a:gd name="connsiteY571" fmla="*/ 924402 h 924402"/>
              <a:gd name="connsiteX572" fmla="*/ 2785719 w 4603109"/>
              <a:gd name="connsiteY572" fmla="*/ 924402 h 924402"/>
              <a:gd name="connsiteX573" fmla="*/ 2784228 w 4603109"/>
              <a:gd name="connsiteY573" fmla="*/ 924402 h 924402"/>
              <a:gd name="connsiteX574" fmla="*/ 2757146 w 4603109"/>
              <a:gd name="connsiteY574" fmla="*/ 924402 h 924402"/>
              <a:gd name="connsiteX575" fmla="*/ 2755654 w 4603109"/>
              <a:gd name="connsiteY575" fmla="*/ 924402 h 924402"/>
              <a:gd name="connsiteX576" fmla="*/ 2680098 w 4603109"/>
              <a:gd name="connsiteY576" fmla="*/ 924402 h 924402"/>
              <a:gd name="connsiteX577" fmla="*/ 2657950 w 4603109"/>
              <a:gd name="connsiteY577" fmla="*/ 924402 h 924402"/>
              <a:gd name="connsiteX578" fmla="*/ 2656459 w 4603109"/>
              <a:gd name="connsiteY578" fmla="*/ 924402 h 924402"/>
              <a:gd name="connsiteX579" fmla="*/ 2653017 w 4603109"/>
              <a:gd name="connsiteY579" fmla="*/ 924402 h 924402"/>
              <a:gd name="connsiteX580" fmla="*/ 2636545 w 4603109"/>
              <a:gd name="connsiteY580" fmla="*/ 924402 h 924402"/>
              <a:gd name="connsiteX581" fmla="*/ 2629377 w 4603109"/>
              <a:gd name="connsiteY581" fmla="*/ 924402 h 924402"/>
              <a:gd name="connsiteX582" fmla="*/ 2627885 w 4603109"/>
              <a:gd name="connsiteY582" fmla="*/ 924402 h 924402"/>
              <a:gd name="connsiteX583" fmla="*/ 2606481 w 4603109"/>
              <a:gd name="connsiteY583" fmla="*/ 924402 h 924402"/>
              <a:gd name="connsiteX584" fmla="*/ 2552329 w 4603109"/>
              <a:gd name="connsiteY584" fmla="*/ 924402 h 924402"/>
              <a:gd name="connsiteX585" fmla="*/ 2525248 w 4603109"/>
              <a:gd name="connsiteY585" fmla="*/ 924402 h 924402"/>
              <a:gd name="connsiteX586" fmla="*/ 2510108 w 4603109"/>
              <a:gd name="connsiteY586" fmla="*/ 924402 h 924402"/>
              <a:gd name="connsiteX587" fmla="*/ 2508776 w 4603109"/>
              <a:gd name="connsiteY587" fmla="*/ 924402 h 924402"/>
              <a:gd name="connsiteX588" fmla="*/ 2480043 w 4603109"/>
              <a:gd name="connsiteY588" fmla="*/ 924402 h 924402"/>
              <a:gd name="connsiteX589" fmla="*/ 2478712 w 4603109"/>
              <a:gd name="connsiteY589" fmla="*/ 924402 h 924402"/>
              <a:gd name="connsiteX590" fmla="*/ 2463572 w 4603109"/>
              <a:gd name="connsiteY590" fmla="*/ 924402 h 924402"/>
              <a:gd name="connsiteX591" fmla="*/ 2436490 w 4603109"/>
              <a:gd name="connsiteY591" fmla="*/ 924402 h 924402"/>
              <a:gd name="connsiteX592" fmla="*/ 2382339 w 4603109"/>
              <a:gd name="connsiteY592" fmla="*/ 924402 h 924402"/>
              <a:gd name="connsiteX593" fmla="*/ 2360934 w 4603109"/>
              <a:gd name="connsiteY593" fmla="*/ 924402 h 924402"/>
              <a:gd name="connsiteX594" fmla="*/ 2359443 w 4603109"/>
              <a:gd name="connsiteY594" fmla="*/ 924402 h 924402"/>
              <a:gd name="connsiteX595" fmla="*/ 2352274 w 4603109"/>
              <a:gd name="connsiteY595" fmla="*/ 924402 h 924402"/>
              <a:gd name="connsiteX596" fmla="*/ 2335803 w 4603109"/>
              <a:gd name="connsiteY596" fmla="*/ 924402 h 924402"/>
              <a:gd name="connsiteX597" fmla="*/ 2332360 w 4603109"/>
              <a:gd name="connsiteY597" fmla="*/ 924402 h 924402"/>
              <a:gd name="connsiteX598" fmla="*/ 2332328 w 4603109"/>
              <a:gd name="connsiteY598" fmla="*/ 924402 h 924402"/>
              <a:gd name="connsiteX599" fmla="*/ 2330869 w 4603109"/>
              <a:gd name="connsiteY599" fmla="*/ 924402 h 924402"/>
              <a:gd name="connsiteX600" fmla="*/ 2308721 w 4603109"/>
              <a:gd name="connsiteY600" fmla="*/ 924402 h 924402"/>
              <a:gd name="connsiteX601" fmla="*/ 2233165 w 4603109"/>
              <a:gd name="connsiteY601" fmla="*/ 924402 h 924402"/>
              <a:gd name="connsiteX602" fmla="*/ 2231674 w 4603109"/>
              <a:gd name="connsiteY602" fmla="*/ 924402 h 924402"/>
              <a:gd name="connsiteX603" fmla="*/ 2204591 w 4603109"/>
              <a:gd name="connsiteY603" fmla="*/ 924402 h 924402"/>
              <a:gd name="connsiteX604" fmla="*/ 2204559 w 4603109"/>
              <a:gd name="connsiteY604" fmla="*/ 924402 h 924402"/>
              <a:gd name="connsiteX605" fmla="*/ 2203100 w 4603109"/>
              <a:gd name="connsiteY605" fmla="*/ 924402 h 924402"/>
              <a:gd name="connsiteX606" fmla="*/ 2189452 w 4603109"/>
              <a:gd name="connsiteY606" fmla="*/ 924402 h 924402"/>
              <a:gd name="connsiteX607" fmla="*/ 2160879 w 4603109"/>
              <a:gd name="connsiteY607" fmla="*/ 924402 h 924402"/>
              <a:gd name="connsiteX608" fmla="*/ 2159388 w 4603109"/>
              <a:gd name="connsiteY608" fmla="*/ 924402 h 924402"/>
              <a:gd name="connsiteX609" fmla="*/ 2085323 w 4603109"/>
              <a:gd name="connsiteY609" fmla="*/ 924402 h 924402"/>
              <a:gd name="connsiteX610" fmla="*/ 2077294 w 4603109"/>
              <a:gd name="connsiteY610" fmla="*/ 924402 h 924402"/>
              <a:gd name="connsiteX611" fmla="*/ 2061683 w 4603109"/>
              <a:gd name="connsiteY611" fmla="*/ 924402 h 924402"/>
              <a:gd name="connsiteX612" fmla="*/ 2055258 w 4603109"/>
              <a:gd name="connsiteY612" fmla="*/ 924402 h 924402"/>
              <a:gd name="connsiteX613" fmla="*/ 2038787 w 4603109"/>
              <a:gd name="connsiteY613" fmla="*/ 924402 h 924402"/>
              <a:gd name="connsiteX614" fmla="*/ 2033110 w 4603109"/>
              <a:gd name="connsiteY614" fmla="*/ 924402 h 924402"/>
              <a:gd name="connsiteX615" fmla="*/ 2031619 w 4603109"/>
              <a:gd name="connsiteY615" fmla="*/ 924402 h 924402"/>
              <a:gd name="connsiteX616" fmla="*/ 2011705 w 4603109"/>
              <a:gd name="connsiteY616" fmla="*/ 924402 h 924402"/>
              <a:gd name="connsiteX617" fmla="*/ 1957554 w 4603109"/>
              <a:gd name="connsiteY617" fmla="*/ 924402 h 924402"/>
              <a:gd name="connsiteX618" fmla="*/ 1949525 w 4603109"/>
              <a:gd name="connsiteY618" fmla="*/ 924402 h 924402"/>
              <a:gd name="connsiteX619" fmla="*/ 1927489 w 4603109"/>
              <a:gd name="connsiteY619" fmla="*/ 924402 h 924402"/>
              <a:gd name="connsiteX620" fmla="*/ 1911018 w 4603109"/>
              <a:gd name="connsiteY620" fmla="*/ 924402 h 924402"/>
              <a:gd name="connsiteX621" fmla="*/ 1907543 w 4603109"/>
              <a:gd name="connsiteY621" fmla="*/ 924402 h 924402"/>
              <a:gd name="connsiteX622" fmla="*/ 1885268 w 4603109"/>
              <a:gd name="connsiteY622" fmla="*/ 924402 h 924402"/>
              <a:gd name="connsiteX623" fmla="*/ 1883936 w 4603109"/>
              <a:gd name="connsiteY623" fmla="*/ 924402 h 924402"/>
              <a:gd name="connsiteX624" fmla="*/ 1868796 w 4603109"/>
              <a:gd name="connsiteY624" fmla="*/ 924402 h 924402"/>
              <a:gd name="connsiteX625" fmla="*/ 1838732 w 4603109"/>
              <a:gd name="connsiteY625" fmla="*/ 924402 h 924402"/>
              <a:gd name="connsiteX626" fmla="*/ 1779774 w 4603109"/>
              <a:gd name="connsiteY626" fmla="*/ 924402 h 924402"/>
              <a:gd name="connsiteX627" fmla="*/ 1764668 w 4603109"/>
              <a:gd name="connsiteY627" fmla="*/ 924402 h 924402"/>
              <a:gd name="connsiteX628" fmla="*/ 1757499 w 4603109"/>
              <a:gd name="connsiteY628" fmla="*/ 924402 h 924402"/>
              <a:gd name="connsiteX629" fmla="*/ 1741027 w 4603109"/>
              <a:gd name="connsiteY629" fmla="*/ 924402 h 924402"/>
              <a:gd name="connsiteX630" fmla="*/ 1737552 w 4603109"/>
              <a:gd name="connsiteY630" fmla="*/ 924402 h 924402"/>
              <a:gd name="connsiteX631" fmla="*/ 1736094 w 4603109"/>
              <a:gd name="connsiteY631" fmla="*/ 924402 h 924402"/>
              <a:gd name="connsiteX632" fmla="*/ 1734603 w 4603109"/>
              <a:gd name="connsiteY632" fmla="*/ 924402 h 924402"/>
              <a:gd name="connsiteX633" fmla="*/ 1710963 w 4603109"/>
              <a:gd name="connsiteY633" fmla="*/ 924402 h 924402"/>
              <a:gd name="connsiteX634" fmla="*/ 1707488 w 4603109"/>
              <a:gd name="connsiteY634" fmla="*/ 924402 h 924402"/>
              <a:gd name="connsiteX635" fmla="*/ 1652509 w 4603109"/>
              <a:gd name="connsiteY635" fmla="*/ 924402 h 924402"/>
              <a:gd name="connsiteX636" fmla="*/ 1636899 w 4603109"/>
              <a:gd name="connsiteY636" fmla="*/ 924402 h 924402"/>
              <a:gd name="connsiteX637" fmla="*/ 1609783 w 4603109"/>
              <a:gd name="connsiteY637" fmla="*/ 924402 h 924402"/>
              <a:gd name="connsiteX638" fmla="*/ 1608325 w 4603109"/>
              <a:gd name="connsiteY638" fmla="*/ 924402 h 924402"/>
              <a:gd name="connsiteX639" fmla="*/ 1606834 w 4603109"/>
              <a:gd name="connsiteY639" fmla="*/ 924402 h 924402"/>
              <a:gd name="connsiteX640" fmla="*/ 1579719 w 4603109"/>
              <a:gd name="connsiteY640" fmla="*/ 924402 h 924402"/>
              <a:gd name="connsiteX641" fmla="*/ 1564612 w 4603109"/>
              <a:gd name="connsiteY641" fmla="*/ 924402 h 924402"/>
              <a:gd name="connsiteX642" fmla="*/ 1524740 w 4603109"/>
              <a:gd name="connsiteY642" fmla="*/ 924402 h 924402"/>
              <a:gd name="connsiteX643" fmla="*/ 1482518 w 4603109"/>
              <a:gd name="connsiteY643" fmla="*/ 924402 h 924402"/>
              <a:gd name="connsiteX644" fmla="*/ 1460483 w 4603109"/>
              <a:gd name="connsiteY644" fmla="*/ 924402 h 924402"/>
              <a:gd name="connsiteX645" fmla="*/ 1452454 w 4603109"/>
              <a:gd name="connsiteY645" fmla="*/ 924402 h 924402"/>
              <a:gd name="connsiteX646" fmla="*/ 1444011 w 4603109"/>
              <a:gd name="connsiteY646" fmla="*/ 924402 h 924402"/>
              <a:gd name="connsiteX647" fmla="*/ 1436843 w 4603109"/>
              <a:gd name="connsiteY647" fmla="*/ 924402 h 924402"/>
              <a:gd name="connsiteX648" fmla="*/ 1413947 w 4603109"/>
              <a:gd name="connsiteY648" fmla="*/ 924402 h 924402"/>
              <a:gd name="connsiteX649" fmla="*/ 1354749 w 4603109"/>
              <a:gd name="connsiteY649" fmla="*/ 924402 h 924402"/>
              <a:gd name="connsiteX650" fmla="*/ 1332714 w 4603109"/>
              <a:gd name="connsiteY650" fmla="*/ 924402 h 924402"/>
              <a:gd name="connsiteX651" fmla="*/ 1324685 w 4603109"/>
              <a:gd name="connsiteY651" fmla="*/ 924402 h 924402"/>
              <a:gd name="connsiteX652" fmla="*/ 1316242 w 4603109"/>
              <a:gd name="connsiteY652" fmla="*/ 924402 h 924402"/>
              <a:gd name="connsiteX653" fmla="*/ 1312767 w 4603109"/>
              <a:gd name="connsiteY653" fmla="*/ 924402 h 924402"/>
              <a:gd name="connsiteX654" fmla="*/ 1286178 w 4603109"/>
              <a:gd name="connsiteY654" fmla="*/ 924402 h 924402"/>
              <a:gd name="connsiteX655" fmla="*/ 1282703 w 4603109"/>
              <a:gd name="connsiteY655" fmla="*/ 924402 h 924402"/>
              <a:gd name="connsiteX656" fmla="*/ 1243956 w 4603109"/>
              <a:gd name="connsiteY656" fmla="*/ 924402 h 924402"/>
              <a:gd name="connsiteX657" fmla="*/ 1184998 w 4603109"/>
              <a:gd name="connsiteY657" fmla="*/ 924402 h 924402"/>
              <a:gd name="connsiteX658" fmla="*/ 1154934 w 4603109"/>
              <a:gd name="connsiteY658" fmla="*/ 924402 h 924402"/>
              <a:gd name="connsiteX659" fmla="*/ 1139828 w 4603109"/>
              <a:gd name="connsiteY659" fmla="*/ 924402 h 924402"/>
              <a:gd name="connsiteX660" fmla="*/ 1116187 w 4603109"/>
              <a:gd name="connsiteY660" fmla="*/ 924402 h 924402"/>
              <a:gd name="connsiteX661" fmla="*/ 1112712 w 4603109"/>
              <a:gd name="connsiteY661" fmla="*/ 924402 h 924402"/>
              <a:gd name="connsiteX662" fmla="*/ 1057734 w 4603109"/>
              <a:gd name="connsiteY662" fmla="*/ 924402 h 924402"/>
              <a:gd name="connsiteX663" fmla="*/ 1027669 w 4603109"/>
              <a:gd name="connsiteY663" fmla="*/ 924402 h 924402"/>
              <a:gd name="connsiteX664" fmla="*/ 1012059 w 4603109"/>
              <a:gd name="connsiteY664" fmla="*/ 924402 h 924402"/>
              <a:gd name="connsiteX665" fmla="*/ 984943 w 4603109"/>
              <a:gd name="connsiteY665" fmla="*/ 924402 h 924402"/>
              <a:gd name="connsiteX666" fmla="*/ 929965 w 4603109"/>
              <a:gd name="connsiteY666" fmla="*/ 924402 h 924402"/>
              <a:gd name="connsiteX667" fmla="*/ 899900 w 4603109"/>
              <a:gd name="connsiteY667" fmla="*/ 924402 h 924402"/>
              <a:gd name="connsiteX668" fmla="*/ 857678 w 4603109"/>
              <a:gd name="connsiteY668" fmla="*/ 924402 h 924402"/>
              <a:gd name="connsiteX669" fmla="*/ 819171 w 4603109"/>
              <a:gd name="connsiteY669" fmla="*/ 924402 h 924402"/>
              <a:gd name="connsiteX670" fmla="*/ 729909 w 4603109"/>
              <a:gd name="connsiteY670" fmla="*/ 924402 h 924402"/>
              <a:gd name="connsiteX671" fmla="*/ 691402 w 4603109"/>
              <a:gd name="connsiteY671" fmla="*/ 924402 h 924402"/>
              <a:gd name="connsiteX672" fmla="*/ 687927 w 4603109"/>
              <a:gd name="connsiteY672" fmla="*/ 924402 h 924402"/>
              <a:gd name="connsiteX673" fmla="*/ 560158 w 4603109"/>
              <a:gd name="connsiteY673" fmla="*/ 924402 h 924402"/>
              <a:gd name="connsiteX674" fmla="*/ 432894 w 4603109"/>
              <a:gd name="connsiteY674" fmla="*/ 924402 h 924402"/>
              <a:gd name="connsiteX675" fmla="*/ 305125 w 4603109"/>
              <a:gd name="connsiteY675" fmla="*/ 924402 h 924402"/>
              <a:gd name="connsiteX676" fmla="*/ 223202 w 4603109"/>
              <a:gd name="connsiteY676" fmla="*/ 877348 h 924402"/>
              <a:gd name="connsiteX677" fmla="*/ 10809 w 4603109"/>
              <a:gd name="connsiteY677" fmla="*/ 509257 h 924402"/>
              <a:gd name="connsiteX678" fmla="*/ 10809 w 4603109"/>
              <a:gd name="connsiteY678" fmla="*/ 415146 h 924402"/>
              <a:gd name="connsiteX679" fmla="*/ 223202 w 4603109"/>
              <a:gd name="connsiteY679" fmla="*/ 47054 h 924402"/>
              <a:gd name="connsiteX680" fmla="*/ 305125 w 4603109"/>
              <a:gd name="connsiteY680" fmla="*/ 0 h 9244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</a:cxnLst>
            <a:rect l="l" t="t" r="r" b="b"/>
            <a:pathLst>
              <a:path w="4603109" h="924402">
                <a:moveTo>
                  <a:pt x="305125" y="0"/>
                </a:moveTo>
                <a:lnTo>
                  <a:pt x="432894" y="0"/>
                </a:lnTo>
                <a:lnTo>
                  <a:pt x="445336" y="0"/>
                </a:lnTo>
                <a:cubicBezTo>
                  <a:pt x="485989" y="0"/>
                  <a:pt x="520835" y="0"/>
                  <a:pt x="550703" y="0"/>
                </a:cubicBezTo>
                <a:lnTo>
                  <a:pt x="560158" y="0"/>
                </a:lnTo>
                <a:lnTo>
                  <a:pt x="573105" y="0"/>
                </a:lnTo>
                <a:lnTo>
                  <a:pt x="626202" y="0"/>
                </a:lnTo>
                <a:cubicBezTo>
                  <a:pt x="646943" y="0"/>
                  <a:pt x="663537" y="0"/>
                  <a:pt x="676811" y="0"/>
                </a:cubicBezTo>
                <a:lnTo>
                  <a:pt x="678472" y="0"/>
                </a:lnTo>
                <a:lnTo>
                  <a:pt x="687927" y="0"/>
                </a:lnTo>
                <a:lnTo>
                  <a:pt x="691402" y="0"/>
                </a:lnTo>
                <a:lnTo>
                  <a:pt x="700371" y="0"/>
                </a:lnTo>
                <a:lnTo>
                  <a:pt x="707508" y="0"/>
                </a:lnTo>
                <a:cubicBezTo>
                  <a:pt x="729909" y="0"/>
                  <a:pt x="729909" y="0"/>
                  <a:pt x="729909" y="0"/>
                </a:cubicBezTo>
                <a:lnTo>
                  <a:pt x="753971" y="0"/>
                </a:lnTo>
                <a:lnTo>
                  <a:pt x="804580" y="0"/>
                </a:lnTo>
                <a:lnTo>
                  <a:pt x="805737" y="0"/>
                </a:lnTo>
                <a:lnTo>
                  <a:pt x="819171" y="0"/>
                </a:lnTo>
                <a:lnTo>
                  <a:pt x="828140" y="0"/>
                </a:lnTo>
                <a:lnTo>
                  <a:pt x="831615" y="0"/>
                </a:lnTo>
                <a:lnTo>
                  <a:pt x="835277" y="0"/>
                </a:lnTo>
                <a:lnTo>
                  <a:pt x="857678" y="0"/>
                </a:lnTo>
                <a:lnTo>
                  <a:pt x="864889" y="0"/>
                </a:lnTo>
                <a:lnTo>
                  <a:pt x="899900" y="0"/>
                </a:lnTo>
                <a:lnTo>
                  <a:pt x="909341" y="0"/>
                </a:lnTo>
                <a:lnTo>
                  <a:pt x="929965" y="0"/>
                </a:lnTo>
                <a:lnTo>
                  <a:pt x="933506" y="0"/>
                </a:lnTo>
                <a:lnTo>
                  <a:pt x="936982" y="0"/>
                </a:lnTo>
                <a:lnTo>
                  <a:pt x="959384" y="0"/>
                </a:lnTo>
                <a:lnTo>
                  <a:pt x="962542" y="0"/>
                </a:lnTo>
                <a:lnTo>
                  <a:pt x="984943" y="0"/>
                </a:lnTo>
                <a:lnTo>
                  <a:pt x="992658" y="0"/>
                </a:lnTo>
                <a:lnTo>
                  <a:pt x="1012059" y="0"/>
                </a:lnTo>
                <a:lnTo>
                  <a:pt x="1012480" y="0"/>
                </a:lnTo>
                <a:lnTo>
                  <a:pt x="1027669" y="0"/>
                </a:lnTo>
                <a:lnTo>
                  <a:pt x="1037110" y="0"/>
                </a:lnTo>
                <a:lnTo>
                  <a:pt x="1040112" y="0"/>
                </a:lnTo>
                <a:lnTo>
                  <a:pt x="1057734" y="0"/>
                </a:lnTo>
                <a:lnTo>
                  <a:pt x="1064751" y="0"/>
                </a:lnTo>
                <a:lnTo>
                  <a:pt x="1070177" y="0"/>
                </a:lnTo>
                <a:lnTo>
                  <a:pt x="1072436" y="0"/>
                </a:lnTo>
                <a:lnTo>
                  <a:pt x="1090311" y="0"/>
                </a:lnTo>
                <a:lnTo>
                  <a:pt x="1110718" y="0"/>
                </a:lnTo>
                <a:lnTo>
                  <a:pt x="1112712" y="0"/>
                </a:lnTo>
                <a:lnTo>
                  <a:pt x="1116187" y="0"/>
                </a:lnTo>
                <a:lnTo>
                  <a:pt x="1139828" y="0"/>
                </a:lnTo>
                <a:lnTo>
                  <a:pt x="1140249" y="0"/>
                </a:lnTo>
                <a:lnTo>
                  <a:pt x="1145480" y="0"/>
                </a:lnTo>
                <a:lnTo>
                  <a:pt x="1152270" y="0"/>
                </a:lnTo>
                <a:lnTo>
                  <a:pt x="1154934" y="0"/>
                </a:lnTo>
                <a:lnTo>
                  <a:pt x="1167881" y="0"/>
                </a:lnTo>
                <a:lnTo>
                  <a:pt x="1175544" y="0"/>
                </a:lnTo>
                <a:lnTo>
                  <a:pt x="1184998" y="0"/>
                </a:lnTo>
                <a:lnTo>
                  <a:pt x="1197946" y="0"/>
                </a:lnTo>
                <a:lnTo>
                  <a:pt x="1200205" y="0"/>
                </a:lnTo>
                <a:lnTo>
                  <a:pt x="1220978" y="0"/>
                </a:lnTo>
                <a:lnTo>
                  <a:pt x="1238487" y="0"/>
                </a:lnTo>
                <a:lnTo>
                  <a:pt x="1243956" y="0"/>
                </a:lnTo>
                <a:lnTo>
                  <a:pt x="1251042" y="0"/>
                </a:lnTo>
                <a:lnTo>
                  <a:pt x="1257637" y="0"/>
                </a:lnTo>
                <a:lnTo>
                  <a:pt x="1271587" y="0"/>
                </a:lnTo>
                <a:lnTo>
                  <a:pt x="1273249" y="0"/>
                </a:lnTo>
                <a:lnTo>
                  <a:pt x="1280039" y="0"/>
                </a:lnTo>
                <a:lnTo>
                  <a:pt x="1282703" y="0"/>
                </a:lnTo>
                <a:lnTo>
                  <a:pt x="1286178" y="0"/>
                </a:lnTo>
                <a:lnTo>
                  <a:pt x="1295146" y="0"/>
                </a:lnTo>
                <a:lnTo>
                  <a:pt x="1301651" y="0"/>
                </a:lnTo>
                <a:lnTo>
                  <a:pt x="1302284" y="0"/>
                </a:lnTo>
                <a:lnTo>
                  <a:pt x="1303313" y="0"/>
                </a:lnTo>
                <a:lnTo>
                  <a:pt x="1312767" y="0"/>
                </a:lnTo>
                <a:lnTo>
                  <a:pt x="1316242" y="0"/>
                </a:lnTo>
                <a:lnTo>
                  <a:pt x="1321886" y="0"/>
                </a:lnTo>
                <a:lnTo>
                  <a:pt x="1324685" y="0"/>
                </a:lnTo>
                <a:lnTo>
                  <a:pt x="1325211" y="0"/>
                </a:lnTo>
                <a:lnTo>
                  <a:pt x="1332348" y="0"/>
                </a:lnTo>
                <a:lnTo>
                  <a:pt x="1332714" y="0"/>
                </a:lnTo>
                <a:lnTo>
                  <a:pt x="1333135" y="0"/>
                </a:lnTo>
                <a:lnTo>
                  <a:pt x="1348747" y="0"/>
                </a:lnTo>
                <a:lnTo>
                  <a:pt x="1354749" y="0"/>
                </a:lnTo>
                <a:lnTo>
                  <a:pt x="1378811" y="0"/>
                </a:lnTo>
                <a:lnTo>
                  <a:pt x="1383745" y="0"/>
                </a:lnTo>
                <a:lnTo>
                  <a:pt x="1385406" y="0"/>
                </a:lnTo>
                <a:lnTo>
                  <a:pt x="1399356" y="0"/>
                </a:lnTo>
                <a:lnTo>
                  <a:pt x="1400513" y="0"/>
                </a:lnTo>
                <a:lnTo>
                  <a:pt x="1413947" y="0"/>
                </a:lnTo>
                <a:lnTo>
                  <a:pt x="1414442" y="0"/>
                </a:lnTo>
                <a:lnTo>
                  <a:pt x="1422915" y="0"/>
                </a:lnTo>
                <a:lnTo>
                  <a:pt x="1426390" y="0"/>
                </a:lnTo>
                <a:lnTo>
                  <a:pt x="1429420" y="0"/>
                </a:lnTo>
                <a:lnTo>
                  <a:pt x="1430053" y="0"/>
                </a:lnTo>
                <a:lnTo>
                  <a:pt x="1430206" y="0"/>
                </a:lnTo>
                <a:lnTo>
                  <a:pt x="1430577" y="0"/>
                </a:lnTo>
                <a:lnTo>
                  <a:pt x="1436843" y="0"/>
                </a:lnTo>
                <a:lnTo>
                  <a:pt x="1444011" y="0"/>
                </a:lnTo>
                <a:lnTo>
                  <a:pt x="1449655" y="0"/>
                </a:lnTo>
                <a:lnTo>
                  <a:pt x="1452454" y="0"/>
                </a:lnTo>
                <a:lnTo>
                  <a:pt x="1452980" y="0"/>
                </a:lnTo>
                <a:lnTo>
                  <a:pt x="1456455" y="0"/>
                </a:lnTo>
                <a:lnTo>
                  <a:pt x="1459664" y="0"/>
                </a:lnTo>
                <a:lnTo>
                  <a:pt x="1460117" y="0"/>
                </a:lnTo>
                <a:lnTo>
                  <a:pt x="1460483" y="0"/>
                </a:lnTo>
                <a:lnTo>
                  <a:pt x="1460904" y="0"/>
                </a:lnTo>
                <a:lnTo>
                  <a:pt x="1472926" y="0"/>
                </a:lnTo>
                <a:lnTo>
                  <a:pt x="1482518" y="0"/>
                </a:lnTo>
                <a:lnTo>
                  <a:pt x="1489729" y="0"/>
                </a:lnTo>
                <a:lnTo>
                  <a:pt x="1504116" y="0"/>
                </a:lnTo>
                <a:lnTo>
                  <a:pt x="1511514" y="0"/>
                </a:lnTo>
                <a:lnTo>
                  <a:pt x="1524740" y="0"/>
                </a:lnTo>
                <a:lnTo>
                  <a:pt x="1528282" y="0"/>
                </a:lnTo>
                <a:lnTo>
                  <a:pt x="1531757" y="0"/>
                </a:lnTo>
                <a:lnTo>
                  <a:pt x="1534181" y="0"/>
                </a:lnTo>
                <a:lnTo>
                  <a:pt x="1542211" y="0"/>
                </a:lnTo>
                <a:lnTo>
                  <a:pt x="1554159" y="0"/>
                </a:lnTo>
                <a:lnTo>
                  <a:pt x="1557318" y="0"/>
                </a:lnTo>
                <a:lnTo>
                  <a:pt x="1557975" y="0"/>
                </a:lnTo>
                <a:lnTo>
                  <a:pt x="1558346" y="0"/>
                </a:lnTo>
                <a:lnTo>
                  <a:pt x="1561822" y="0"/>
                </a:lnTo>
                <a:lnTo>
                  <a:pt x="1564612" y="0"/>
                </a:lnTo>
                <a:lnTo>
                  <a:pt x="1566857" y="0"/>
                </a:lnTo>
                <a:lnTo>
                  <a:pt x="1576919" y="0"/>
                </a:lnTo>
                <a:lnTo>
                  <a:pt x="1579719" y="0"/>
                </a:lnTo>
                <a:lnTo>
                  <a:pt x="1584224" y="0"/>
                </a:lnTo>
                <a:lnTo>
                  <a:pt x="1587382" y="0"/>
                </a:lnTo>
                <a:lnTo>
                  <a:pt x="1587433" y="0"/>
                </a:lnTo>
                <a:lnTo>
                  <a:pt x="1600695" y="0"/>
                </a:lnTo>
                <a:lnTo>
                  <a:pt x="1606834" y="0"/>
                </a:lnTo>
                <a:lnTo>
                  <a:pt x="1607256" y="0"/>
                </a:lnTo>
                <a:lnTo>
                  <a:pt x="1608325" y="0"/>
                </a:lnTo>
                <a:lnTo>
                  <a:pt x="1609783" y="0"/>
                </a:lnTo>
                <a:lnTo>
                  <a:pt x="1617498" y="0"/>
                </a:lnTo>
                <a:lnTo>
                  <a:pt x="1631885" y="0"/>
                </a:lnTo>
                <a:lnTo>
                  <a:pt x="1636899" y="0"/>
                </a:lnTo>
                <a:lnTo>
                  <a:pt x="1637320" y="0"/>
                </a:lnTo>
                <a:lnTo>
                  <a:pt x="1637445" y="0"/>
                </a:lnTo>
                <a:lnTo>
                  <a:pt x="1652509" y="0"/>
                </a:lnTo>
                <a:lnTo>
                  <a:pt x="1659526" y="0"/>
                </a:lnTo>
                <a:lnTo>
                  <a:pt x="1661950" y="0"/>
                </a:lnTo>
                <a:lnTo>
                  <a:pt x="1664952" y="0"/>
                </a:lnTo>
                <a:lnTo>
                  <a:pt x="1667212" y="0"/>
                </a:lnTo>
                <a:lnTo>
                  <a:pt x="1685087" y="0"/>
                </a:lnTo>
                <a:lnTo>
                  <a:pt x="1689591" y="0"/>
                </a:lnTo>
                <a:lnTo>
                  <a:pt x="1694626" y="0"/>
                </a:lnTo>
                <a:lnTo>
                  <a:pt x="1697276" y="0"/>
                </a:lnTo>
                <a:lnTo>
                  <a:pt x="1698000" y="0"/>
                </a:lnTo>
                <a:lnTo>
                  <a:pt x="1704688" y="0"/>
                </a:lnTo>
                <a:lnTo>
                  <a:pt x="1707488" y="0"/>
                </a:lnTo>
                <a:lnTo>
                  <a:pt x="1710963" y="0"/>
                </a:lnTo>
                <a:lnTo>
                  <a:pt x="1715151" y="0"/>
                </a:lnTo>
                <a:lnTo>
                  <a:pt x="1721928" y="0"/>
                </a:lnTo>
                <a:lnTo>
                  <a:pt x="1734603" y="0"/>
                </a:lnTo>
                <a:lnTo>
                  <a:pt x="1735025" y="0"/>
                </a:lnTo>
                <a:lnTo>
                  <a:pt x="1735558" y="0"/>
                </a:lnTo>
                <a:lnTo>
                  <a:pt x="1736094" y="0"/>
                </a:lnTo>
                <a:lnTo>
                  <a:pt x="1737552" y="0"/>
                </a:lnTo>
                <a:lnTo>
                  <a:pt x="1741027" y="0"/>
                </a:lnTo>
                <a:lnTo>
                  <a:pt x="1747046" y="0"/>
                </a:lnTo>
                <a:lnTo>
                  <a:pt x="1748537" y="0"/>
                </a:lnTo>
                <a:lnTo>
                  <a:pt x="1753052" y="0"/>
                </a:lnTo>
                <a:lnTo>
                  <a:pt x="1757499" y="0"/>
                </a:lnTo>
                <a:lnTo>
                  <a:pt x="1764668" y="0"/>
                </a:lnTo>
                <a:lnTo>
                  <a:pt x="1765089" y="0"/>
                </a:lnTo>
                <a:lnTo>
                  <a:pt x="1765214" y="0"/>
                </a:lnTo>
                <a:lnTo>
                  <a:pt x="1770320" y="0"/>
                </a:lnTo>
                <a:lnTo>
                  <a:pt x="1777110" y="0"/>
                </a:lnTo>
                <a:lnTo>
                  <a:pt x="1779774" y="0"/>
                </a:lnTo>
                <a:lnTo>
                  <a:pt x="1792721" y="0"/>
                </a:lnTo>
                <a:lnTo>
                  <a:pt x="1794981" y="0"/>
                </a:lnTo>
                <a:lnTo>
                  <a:pt x="1825045" y="0"/>
                </a:lnTo>
                <a:lnTo>
                  <a:pt x="1825769" y="0"/>
                </a:lnTo>
                <a:lnTo>
                  <a:pt x="1838732" y="0"/>
                </a:lnTo>
                <a:lnTo>
                  <a:pt x="1845818" y="0"/>
                </a:lnTo>
                <a:lnTo>
                  <a:pt x="1849697" y="0"/>
                </a:lnTo>
                <a:lnTo>
                  <a:pt x="1852412" y="0"/>
                </a:lnTo>
                <a:lnTo>
                  <a:pt x="1853903" y="0"/>
                </a:lnTo>
                <a:lnTo>
                  <a:pt x="1863327" y="0"/>
                </a:lnTo>
                <a:lnTo>
                  <a:pt x="1868796" y="0"/>
                </a:lnTo>
                <a:lnTo>
                  <a:pt x="1874815" y="0"/>
                </a:lnTo>
                <a:lnTo>
                  <a:pt x="1876306" y="0"/>
                </a:lnTo>
                <a:lnTo>
                  <a:pt x="1880821" y="0"/>
                </a:lnTo>
                <a:lnTo>
                  <a:pt x="1882477" y="0"/>
                </a:lnTo>
                <a:lnTo>
                  <a:pt x="1883936" y="0"/>
                </a:lnTo>
                <a:lnTo>
                  <a:pt x="1885268" y="0"/>
                </a:lnTo>
                <a:lnTo>
                  <a:pt x="1896427" y="0"/>
                </a:lnTo>
                <a:lnTo>
                  <a:pt x="1898089" y="0"/>
                </a:lnTo>
                <a:lnTo>
                  <a:pt x="1904879" y="0"/>
                </a:lnTo>
                <a:lnTo>
                  <a:pt x="1907543" y="0"/>
                </a:lnTo>
                <a:lnTo>
                  <a:pt x="1911018" y="0"/>
                </a:lnTo>
                <a:lnTo>
                  <a:pt x="1919986" y="0"/>
                </a:lnTo>
                <a:lnTo>
                  <a:pt x="1927124" y="0"/>
                </a:lnTo>
                <a:lnTo>
                  <a:pt x="1927489" y="0"/>
                </a:lnTo>
                <a:lnTo>
                  <a:pt x="1927911" y="0"/>
                </a:lnTo>
                <a:lnTo>
                  <a:pt x="1929402" y="0"/>
                </a:lnTo>
                <a:lnTo>
                  <a:pt x="1946726" y="0"/>
                </a:lnTo>
                <a:lnTo>
                  <a:pt x="1949525" y="0"/>
                </a:lnTo>
                <a:lnTo>
                  <a:pt x="1957554" y="0"/>
                </a:lnTo>
                <a:lnTo>
                  <a:pt x="1957975" y="0"/>
                </a:lnTo>
                <a:lnTo>
                  <a:pt x="1973587" y="0"/>
                </a:lnTo>
                <a:lnTo>
                  <a:pt x="1978520" y="0"/>
                </a:lnTo>
                <a:lnTo>
                  <a:pt x="1980012" y="0"/>
                </a:lnTo>
                <a:lnTo>
                  <a:pt x="1980181" y="0"/>
                </a:lnTo>
                <a:lnTo>
                  <a:pt x="1981672" y="0"/>
                </a:lnTo>
                <a:lnTo>
                  <a:pt x="2008585" y="0"/>
                </a:lnTo>
                <a:lnTo>
                  <a:pt x="2009218" y="0"/>
                </a:lnTo>
                <a:lnTo>
                  <a:pt x="2010246" y="0"/>
                </a:lnTo>
                <a:lnTo>
                  <a:pt x="2010709" y="0"/>
                </a:lnTo>
                <a:lnTo>
                  <a:pt x="2011705" y="0"/>
                </a:lnTo>
                <a:lnTo>
                  <a:pt x="2024147" y="0"/>
                </a:lnTo>
                <a:lnTo>
                  <a:pt x="2024196" y="0"/>
                </a:lnTo>
                <a:lnTo>
                  <a:pt x="2024981" y="0"/>
                </a:lnTo>
                <a:lnTo>
                  <a:pt x="2025353" y="0"/>
                </a:lnTo>
                <a:lnTo>
                  <a:pt x="2026473" y="0"/>
                </a:lnTo>
                <a:lnTo>
                  <a:pt x="2031619" y="0"/>
                </a:lnTo>
                <a:lnTo>
                  <a:pt x="2033110" y="0"/>
                </a:lnTo>
                <a:lnTo>
                  <a:pt x="2038787" y="0"/>
                </a:lnTo>
                <a:lnTo>
                  <a:pt x="2039282" y="0"/>
                </a:lnTo>
                <a:lnTo>
                  <a:pt x="2047755" y="0"/>
                </a:lnTo>
                <a:lnTo>
                  <a:pt x="2051230" y="0"/>
                </a:lnTo>
                <a:lnTo>
                  <a:pt x="2054893" y="0"/>
                </a:lnTo>
                <a:lnTo>
                  <a:pt x="2055046" y="0"/>
                </a:lnTo>
                <a:lnTo>
                  <a:pt x="2055258" y="0"/>
                </a:lnTo>
                <a:lnTo>
                  <a:pt x="2055680" y="0"/>
                </a:lnTo>
                <a:lnTo>
                  <a:pt x="2057171" y="0"/>
                </a:lnTo>
                <a:lnTo>
                  <a:pt x="2061683" y="0"/>
                </a:lnTo>
                <a:lnTo>
                  <a:pt x="2067702" y="0"/>
                </a:lnTo>
                <a:lnTo>
                  <a:pt x="2074495" y="0"/>
                </a:lnTo>
                <a:lnTo>
                  <a:pt x="2077294" y="0"/>
                </a:lnTo>
                <a:lnTo>
                  <a:pt x="2084504" y="0"/>
                </a:lnTo>
                <a:lnTo>
                  <a:pt x="2085323" y="0"/>
                </a:lnTo>
                <a:lnTo>
                  <a:pt x="2085744" y="0"/>
                </a:lnTo>
                <a:lnTo>
                  <a:pt x="2097766" y="0"/>
                </a:lnTo>
                <a:lnTo>
                  <a:pt x="2106289" y="0"/>
                </a:lnTo>
                <a:lnTo>
                  <a:pt x="2107781" y="0"/>
                </a:lnTo>
                <a:lnTo>
                  <a:pt x="2128956" y="0"/>
                </a:lnTo>
                <a:lnTo>
                  <a:pt x="2129514" y="0"/>
                </a:lnTo>
                <a:lnTo>
                  <a:pt x="2136354" y="0"/>
                </a:lnTo>
                <a:lnTo>
                  <a:pt x="2136987" y="0"/>
                </a:lnTo>
                <a:lnTo>
                  <a:pt x="2138478" y="0"/>
                </a:lnTo>
                <a:lnTo>
                  <a:pt x="2151916" y="0"/>
                </a:lnTo>
                <a:lnTo>
                  <a:pt x="2152750" y="0"/>
                </a:lnTo>
                <a:lnTo>
                  <a:pt x="2153122" y="0"/>
                </a:lnTo>
                <a:lnTo>
                  <a:pt x="2154242" y="0"/>
                </a:lnTo>
                <a:lnTo>
                  <a:pt x="2156597" y="0"/>
                </a:lnTo>
                <a:lnTo>
                  <a:pt x="2159388" y="0"/>
                </a:lnTo>
                <a:lnTo>
                  <a:pt x="2160879" y="0"/>
                </a:lnTo>
                <a:lnTo>
                  <a:pt x="2161633" y="0"/>
                </a:lnTo>
                <a:lnTo>
                  <a:pt x="2167051" y="0"/>
                </a:lnTo>
                <a:lnTo>
                  <a:pt x="2178999" y="0"/>
                </a:lnTo>
                <a:lnTo>
                  <a:pt x="2182158" y="0"/>
                </a:lnTo>
                <a:lnTo>
                  <a:pt x="2182815" y="0"/>
                </a:lnTo>
                <a:lnTo>
                  <a:pt x="2188666" y="0"/>
                </a:lnTo>
                <a:lnTo>
                  <a:pt x="2189452" y="0"/>
                </a:lnTo>
                <a:lnTo>
                  <a:pt x="2191697" y="0"/>
                </a:lnTo>
                <a:lnTo>
                  <a:pt x="2195471" y="0"/>
                </a:lnTo>
                <a:lnTo>
                  <a:pt x="2201759" y="0"/>
                </a:lnTo>
                <a:lnTo>
                  <a:pt x="2203100" y="0"/>
                </a:lnTo>
                <a:lnTo>
                  <a:pt x="2204559" y="0"/>
                </a:lnTo>
                <a:lnTo>
                  <a:pt x="2204591" y="0"/>
                </a:lnTo>
                <a:lnTo>
                  <a:pt x="2212273" y="0"/>
                </a:lnTo>
                <a:lnTo>
                  <a:pt x="2225535" y="0"/>
                </a:lnTo>
                <a:lnTo>
                  <a:pt x="2231674" y="0"/>
                </a:lnTo>
                <a:lnTo>
                  <a:pt x="2232096" y="0"/>
                </a:lnTo>
                <a:lnTo>
                  <a:pt x="2232220" y="0"/>
                </a:lnTo>
                <a:lnTo>
                  <a:pt x="2233118" y="0"/>
                </a:lnTo>
                <a:lnTo>
                  <a:pt x="2233165" y="0"/>
                </a:lnTo>
                <a:lnTo>
                  <a:pt x="2256725" y="0"/>
                </a:lnTo>
                <a:lnTo>
                  <a:pt x="2257283" y="0"/>
                </a:lnTo>
                <a:lnTo>
                  <a:pt x="2262285" y="0"/>
                </a:lnTo>
                <a:lnTo>
                  <a:pt x="2284366" y="0"/>
                </a:lnTo>
                <a:lnTo>
                  <a:pt x="2289402" y="0"/>
                </a:lnTo>
                <a:lnTo>
                  <a:pt x="2292052" y="0"/>
                </a:lnTo>
                <a:lnTo>
                  <a:pt x="2299271" y="0"/>
                </a:lnTo>
                <a:lnTo>
                  <a:pt x="2308721" y="0"/>
                </a:lnTo>
                <a:lnTo>
                  <a:pt x="2309927" y="0"/>
                </a:lnTo>
                <a:lnTo>
                  <a:pt x="2316435" y="0"/>
                </a:lnTo>
                <a:lnTo>
                  <a:pt x="2316703" y="0"/>
                </a:lnTo>
                <a:lnTo>
                  <a:pt x="2319466" y="0"/>
                </a:lnTo>
                <a:lnTo>
                  <a:pt x="2322840" y="0"/>
                </a:lnTo>
                <a:lnTo>
                  <a:pt x="2329528" y="0"/>
                </a:lnTo>
                <a:lnTo>
                  <a:pt x="2330869" y="0"/>
                </a:lnTo>
                <a:lnTo>
                  <a:pt x="2332328" y="0"/>
                </a:lnTo>
                <a:lnTo>
                  <a:pt x="2332360" y="0"/>
                </a:lnTo>
                <a:lnTo>
                  <a:pt x="2335803" y="0"/>
                </a:lnTo>
                <a:lnTo>
                  <a:pt x="2343312" y="0"/>
                </a:lnTo>
                <a:lnTo>
                  <a:pt x="2344804" y="0"/>
                </a:lnTo>
                <a:lnTo>
                  <a:pt x="2346768" y="0"/>
                </a:lnTo>
                <a:lnTo>
                  <a:pt x="2347827" y="0"/>
                </a:lnTo>
                <a:lnTo>
                  <a:pt x="2352274" y="0"/>
                </a:lnTo>
                <a:lnTo>
                  <a:pt x="2359443" y="0"/>
                </a:lnTo>
                <a:lnTo>
                  <a:pt x="2359865" y="0"/>
                </a:lnTo>
                <a:lnTo>
                  <a:pt x="2359989" y="0"/>
                </a:lnTo>
                <a:lnTo>
                  <a:pt x="2360887" y="0"/>
                </a:lnTo>
                <a:lnTo>
                  <a:pt x="2360934" y="0"/>
                </a:lnTo>
                <a:lnTo>
                  <a:pt x="2371886" y="0"/>
                </a:lnTo>
                <a:lnTo>
                  <a:pt x="2373377" y="0"/>
                </a:lnTo>
                <a:lnTo>
                  <a:pt x="2377892" y="0"/>
                </a:lnTo>
                <a:cubicBezTo>
                  <a:pt x="2382339" y="0"/>
                  <a:pt x="2382339" y="0"/>
                  <a:pt x="2382339" y="0"/>
                </a:cubicBezTo>
                <a:lnTo>
                  <a:pt x="2390054" y="0"/>
                </a:lnTo>
                <a:lnTo>
                  <a:pt x="2419821" y="0"/>
                </a:lnTo>
                <a:lnTo>
                  <a:pt x="2427040" y="0"/>
                </a:lnTo>
                <a:lnTo>
                  <a:pt x="2436490" y="0"/>
                </a:lnTo>
                <a:lnTo>
                  <a:pt x="2444472" y="0"/>
                </a:lnTo>
                <a:lnTo>
                  <a:pt x="2448678" y="0"/>
                </a:lnTo>
                <a:lnTo>
                  <a:pt x="2450171" y="0"/>
                </a:lnTo>
                <a:lnTo>
                  <a:pt x="2450609" y="0"/>
                </a:lnTo>
                <a:lnTo>
                  <a:pt x="2463572" y="0"/>
                </a:lnTo>
                <a:lnTo>
                  <a:pt x="2471081" y="0"/>
                </a:lnTo>
                <a:lnTo>
                  <a:pt x="2472573" y="0"/>
                </a:lnTo>
                <a:lnTo>
                  <a:pt x="2474537" y="0"/>
                </a:lnTo>
                <a:lnTo>
                  <a:pt x="2475596" y="0"/>
                </a:lnTo>
                <a:lnTo>
                  <a:pt x="2477252" y="0"/>
                </a:lnTo>
                <a:lnTo>
                  <a:pt x="2478712" y="0"/>
                </a:lnTo>
                <a:lnTo>
                  <a:pt x="2478743" y="0"/>
                </a:lnTo>
                <a:lnTo>
                  <a:pt x="2480043" y="0"/>
                </a:lnTo>
                <a:lnTo>
                  <a:pt x="2499655" y="0"/>
                </a:lnTo>
                <a:lnTo>
                  <a:pt x="2501146" y="0"/>
                </a:lnTo>
                <a:lnTo>
                  <a:pt x="2505661" y="0"/>
                </a:lnTo>
                <a:lnTo>
                  <a:pt x="2508776" y="0"/>
                </a:lnTo>
                <a:lnTo>
                  <a:pt x="2510108" y="0"/>
                </a:lnTo>
                <a:lnTo>
                  <a:pt x="2524178" y="0"/>
                </a:lnTo>
                <a:lnTo>
                  <a:pt x="2525248" y="0"/>
                </a:lnTo>
                <a:lnTo>
                  <a:pt x="2525669" y="0"/>
                </a:lnTo>
                <a:lnTo>
                  <a:pt x="2552329" y="0"/>
                </a:lnTo>
                <a:lnTo>
                  <a:pt x="2552751" y="0"/>
                </a:lnTo>
                <a:lnTo>
                  <a:pt x="2554242" y="0"/>
                </a:lnTo>
                <a:lnTo>
                  <a:pt x="2574787" y="0"/>
                </a:lnTo>
                <a:lnTo>
                  <a:pt x="2576279" y="0"/>
                </a:lnTo>
                <a:lnTo>
                  <a:pt x="2576447" y="0"/>
                </a:lnTo>
                <a:lnTo>
                  <a:pt x="2577940" y="0"/>
                </a:lnTo>
                <a:lnTo>
                  <a:pt x="2603360" y="0"/>
                </a:lnTo>
                <a:lnTo>
                  <a:pt x="2604852" y="0"/>
                </a:lnTo>
                <a:lnTo>
                  <a:pt x="2605021" y="0"/>
                </a:lnTo>
                <a:lnTo>
                  <a:pt x="2605484" y="0"/>
                </a:lnTo>
                <a:lnTo>
                  <a:pt x="2606481" y="0"/>
                </a:lnTo>
                <a:lnTo>
                  <a:pt x="2606512" y="0"/>
                </a:lnTo>
                <a:lnTo>
                  <a:pt x="2606976" y="0"/>
                </a:lnTo>
                <a:lnTo>
                  <a:pt x="2618923" y="0"/>
                </a:lnTo>
                <a:lnTo>
                  <a:pt x="2621248" y="0"/>
                </a:lnTo>
                <a:lnTo>
                  <a:pt x="2622740" y="0"/>
                </a:lnTo>
                <a:lnTo>
                  <a:pt x="2627885" y="0"/>
                </a:lnTo>
                <a:lnTo>
                  <a:pt x="2629377" y="0"/>
                </a:lnTo>
                <a:lnTo>
                  <a:pt x="2634058" y="0"/>
                </a:lnTo>
                <a:lnTo>
                  <a:pt x="2635549" y="0"/>
                </a:lnTo>
                <a:lnTo>
                  <a:pt x="2636545" y="0"/>
                </a:lnTo>
                <a:lnTo>
                  <a:pt x="2648987" y="0"/>
                </a:lnTo>
                <a:lnTo>
                  <a:pt x="2649821" y="0"/>
                </a:lnTo>
                <a:lnTo>
                  <a:pt x="2651313" y="0"/>
                </a:lnTo>
                <a:lnTo>
                  <a:pt x="2651947" y="0"/>
                </a:lnTo>
                <a:lnTo>
                  <a:pt x="2653017" y="0"/>
                </a:lnTo>
                <a:lnTo>
                  <a:pt x="2653438" y="0"/>
                </a:lnTo>
                <a:lnTo>
                  <a:pt x="2656459" y="0"/>
                </a:lnTo>
                <a:lnTo>
                  <a:pt x="2657950" y="0"/>
                </a:lnTo>
                <a:lnTo>
                  <a:pt x="2665460" y="0"/>
                </a:lnTo>
                <a:lnTo>
                  <a:pt x="2680098" y="0"/>
                </a:lnTo>
                <a:lnTo>
                  <a:pt x="2680520" y="0"/>
                </a:lnTo>
                <a:lnTo>
                  <a:pt x="2682011" y="0"/>
                </a:lnTo>
                <a:lnTo>
                  <a:pt x="2692542" y="0"/>
                </a:lnTo>
                <a:lnTo>
                  <a:pt x="2702556" y="0"/>
                </a:lnTo>
                <a:lnTo>
                  <a:pt x="2704048" y="0"/>
                </a:lnTo>
                <a:lnTo>
                  <a:pt x="2724289" y="0"/>
                </a:lnTo>
                <a:lnTo>
                  <a:pt x="2731129" y="0"/>
                </a:lnTo>
                <a:lnTo>
                  <a:pt x="2732621" y="0"/>
                </a:lnTo>
                <a:lnTo>
                  <a:pt x="2733253" y="0"/>
                </a:lnTo>
                <a:lnTo>
                  <a:pt x="2734745" y="0"/>
                </a:lnTo>
                <a:lnTo>
                  <a:pt x="2746692" y="0"/>
                </a:lnTo>
                <a:lnTo>
                  <a:pt x="2749017" y="0"/>
                </a:lnTo>
                <a:lnTo>
                  <a:pt x="2750509" y="0"/>
                </a:lnTo>
                <a:lnTo>
                  <a:pt x="2754354" y="0"/>
                </a:lnTo>
                <a:lnTo>
                  <a:pt x="2755654" y="0"/>
                </a:lnTo>
                <a:lnTo>
                  <a:pt x="2757146" y="0"/>
                </a:lnTo>
                <a:lnTo>
                  <a:pt x="2761827" y="0"/>
                </a:lnTo>
                <a:lnTo>
                  <a:pt x="2763318" y="0"/>
                </a:lnTo>
                <a:lnTo>
                  <a:pt x="2776756" y="0"/>
                </a:lnTo>
                <a:lnTo>
                  <a:pt x="2777590" y="0"/>
                </a:lnTo>
                <a:lnTo>
                  <a:pt x="2779082" y="0"/>
                </a:lnTo>
                <a:lnTo>
                  <a:pt x="2783442" y="0"/>
                </a:lnTo>
                <a:lnTo>
                  <a:pt x="2784228" y="0"/>
                </a:lnTo>
                <a:lnTo>
                  <a:pt x="2785719" y="0"/>
                </a:lnTo>
                <a:lnTo>
                  <a:pt x="2786473" y="0"/>
                </a:lnTo>
                <a:lnTo>
                  <a:pt x="2793229" y="0"/>
                </a:lnTo>
                <a:lnTo>
                  <a:pt x="2799367" y="0"/>
                </a:lnTo>
                <a:lnTo>
                  <a:pt x="2813506" y="0"/>
                </a:lnTo>
                <a:lnTo>
                  <a:pt x="2820311" y="0"/>
                </a:lnTo>
                <a:lnTo>
                  <a:pt x="2827893" y="0"/>
                </a:lnTo>
                <a:lnTo>
                  <a:pt x="2827940" y="0"/>
                </a:lnTo>
                <a:lnTo>
                  <a:pt x="2829431" y="0"/>
                </a:lnTo>
                <a:lnTo>
                  <a:pt x="2829978" y="0"/>
                </a:lnTo>
                <a:lnTo>
                  <a:pt x="2852058" y="0"/>
                </a:lnTo>
                <a:lnTo>
                  <a:pt x="2857060" y="0"/>
                </a:lnTo>
                <a:lnTo>
                  <a:pt x="2857958" y="0"/>
                </a:lnTo>
                <a:lnTo>
                  <a:pt x="2871601" y="0"/>
                </a:lnTo>
                <a:lnTo>
                  <a:pt x="2882123" y="0"/>
                </a:lnTo>
                <a:lnTo>
                  <a:pt x="2894046" y="0"/>
                </a:lnTo>
                <a:lnTo>
                  <a:pt x="2903496" y="0"/>
                </a:lnTo>
                <a:lnTo>
                  <a:pt x="2911211" y="0"/>
                </a:lnTo>
                <a:lnTo>
                  <a:pt x="2914242" y="0"/>
                </a:lnTo>
                <a:lnTo>
                  <a:pt x="2914461" y="0"/>
                </a:lnTo>
                <a:lnTo>
                  <a:pt x="2924111" y="0"/>
                </a:lnTo>
                <a:lnTo>
                  <a:pt x="2927136" y="0"/>
                </a:lnTo>
                <a:lnTo>
                  <a:pt x="2933561" y="0"/>
                </a:lnTo>
                <a:lnTo>
                  <a:pt x="2939580" y="0"/>
                </a:lnTo>
                <a:lnTo>
                  <a:pt x="2941275" y="0"/>
                </a:lnTo>
                <a:lnTo>
                  <a:pt x="2941543" y="0"/>
                </a:lnTo>
                <a:lnTo>
                  <a:pt x="2945586" y="0"/>
                </a:lnTo>
                <a:lnTo>
                  <a:pt x="2950032" y="0"/>
                </a:lnTo>
                <a:lnTo>
                  <a:pt x="2955662" y="0"/>
                </a:lnTo>
                <a:lnTo>
                  <a:pt x="2955709" y="0"/>
                </a:lnTo>
                <a:lnTo>
                  <a:pt x="2957200" y="0"/>
                </a:lnTo>
                <a:lnTo>
                  <a:pt x="2957747" y="0"/>
                </a:lnTo>
                <a:lnTo>
                  <a:pt x="2968152" y="0"/>
                </a:lnTo>
                <a:lnTo>
                  <a:pt x="2969644" y="0"/>
                </a:lnTo>
                <a:lnTo>
                  <a:pt x="2972667" y="0"/>
                </a:lnTo>
                <a:lnTo>
                  <a:pt x="2977114" y="0"/>
                </a:lnTo>
                <a:lnTo>
                  <a:pt x="2984829" y="0"/>
                </a:lnTo>
                <a:lnTo>
                  <a:pt x="2985727" y="0"/>
                </a:lnTo>
                <a:lnTo>
                  <a:pt x="2999370" y="0"/>
                </a:lnTo>
                <a:lnTo>
                  <a:pt x="3021815" y="0"/>
                </a:lnTo>
                <a:lnTo>
                  <a:pt x="3031265" y="0"/>
                </a:lnTo>
                <a:lnTo>
                  <a:pt x="3042230" y="0"/>
                </a:lnTo>
                <a:lnTo>
                  <a:pt x="3044946" y="0"/>
                </a:lnTo>
                <a:lnTo>
                  <a:pt x="3051880" y="0"/>
                </a:lnTo>
                <a:lnTo>
                  <a:pt x="3061330" y="0"/>
                </a:lnTo>
                <a:lnTo>
                  <a:pt x="3067349" y="0"/>
                </a:lnTo>
                <a:lnTo>
                  <a:pt x="3069312" y="0"/>
                </a:lnTo>
                <a:lnTo>
                  <a:pt x="3073355" y="0"/>
                </a:lnTo>
                <a:lnTo>
                  <a:pt x="3073518" y="0"/>
                </a:lnTo>
                <a:lnTo>
                  <a:pt x="3075011" y="0"/>
                </a:lnTo>
                <a:lnTo>
                  <a:pt x="3077801" y="0"/>
                </a:lnTo>
                <a:lnTo>
                  <a:pt x="3095921" y="0"/>
                </a:lnTo>
                <a:lnTo>
                  <a:pt x="3097413" y="0"/>
                </a:lnTo>
                <a:lnTo>
                  <a:pt x="3100436" y="0"/>
                </a:lnTo>
                <a:lnTo>
                  <a:pt x="3103552" y="0"/>
                </a:lnTo>
                <a:lnTo>
                  <a:pt x="3104883" y="0"/>
                </a:lnTo>
                <a:lnTo>
                  <a:pt x="3120023" y="0"/>
                </a:lnTo>
                <a:lnTo>
                  <a:pt x="3120445" y="0"/>
                </a:lnTo>
                <a:lnTo>
                  <a:pt x="3149018" y="0"/>
                </a:lnTo>
                <a:lnTo>
                  <a:pt x="3150088" y="0"/>
                </a:lnTo>
                <a:lnTo>
                  <a:pt x="3150509" y="0"/>
                </a:lnTo>
                <a:lnTo>
                  <a:pt x="3171054" y="0"/>
                </a:lnTo>
                <a:lnTo>
                  <a:pt x="3172715" y="0"/>
                </a:lnTo>
                <a:lnTo>
                  <a:pt x="3199627" y="0"/>
                </a:lnTo>
                <a:lnTo>
                  <a:pt x="3201119" y="0"/>
                </a:lnTo>
                <a:lnTo>
                  <a:pt x="3201287" y="0"/>
                </a:lnTo>
                <a:lnTo>
                  <a:pt x="3201751" y="0"/>
                </a:lnTo>
                <a:lnTo>
                  <a:pt x="3202780" y="0"/>
                </a:lnTo>
                <a:lnTo>
                  <a:pt x="3217515" y="0"/>
                </a:lnTo>
                <a:lnTo>
                  <a:pt x="3224152" y="0"/>
                </a:lnTo>
                <a:lnTo>
                  <a:pt x="3230324" y="0"/>
                </a:lnTo>
                <a:lnTo>
                  <a:pt x="3231321" y="0"/>
                </a:lnTo>
                <a:lnTo>
                  <a:pt x="3231816" y="0"/>
                </a:lnTo>
                <a:lnTo>
                  <a:pt x="3243763" y="0"/>
                </a:lnTo>
                <a:lnTo>
                  <a:pt x="3246088" y="0"/>
                </a:lnTo>
                <a:lnTo>
                  <a:pt x="3247580" y="0"/>
                </a:lnTo>
                <a:lnTo>
                  <a:pt x="3247792" y="0"/>
                </a:lnTo>
                <a:lnTo>
                  <a:pt x="3248214" y="0"/>
                </a:lnTo>
                <a:lnTo>
                  <a:pt x="3252725" y="0"/>
                </a:lnTo>
                <a:lnTo>
                  <a:pt x="3254217" y="0"/>
                </a:lnTo>
                <a:lnTo>
                  <a:pt x="3260235" y="0"/>
                </a:lnTo>
                <a:lnTo>
                  <a:pt x="3276787" y="0"/>
                </a:lnTo>
                <a:lnTo>
                  <a:pt x="3277857" y="0"/>
                </a:lnTo>
                <a:lnTo>
                  <a:pt x="3278278" y="0"/>
                </a:lnTo>
                <a:lnTo>
                  <a:pt x="3290300" y="0"/>
                </a:lnTo>
                <a:lnTo>
                  <a:pt x="3298823" y="0"/>
                </a:lnTo>
                <a:lnTo>
                  <a:pt x="3327396" y="0"/>
                </a:lnTo>
                <a:lnTo>
                  <a:pt x="3328888" y="0"/>
                </a:lnTo>
                <a:lnTo>
                  <a:pt x="3329520" y="0"/>
                </a:lnTo>
                <a:lnTo>
                  <a:pt x="3345284" y="0"/>
                </a:lnTo>
                <a:lnTo>
                  <a:pt x="3349129" y="0"/>
                </a:lnTo>
                <a:lnTo>
                  <a:pt x="3351921" y="0"/>
                </a:lnTo>
                <a:lnTo>
                  <a:pt x="3358093" y="0"/>
                </a:lnTo>
                <a:lnTo>
                  <a:pt x="3359585" y="0"/>
                </a:lnTo>
                <a:lnTo>
                  <a:pt x="3371532" y="0"/>
                </a:lnTo>
                <a:lnTo>
                  <a:pt x="3373857" y="0"/>
                </a:lnTo>
                <a:lnTo>
                  <a:pt x="3375349" y="0"/>
                </a:lnTo>
                <a:lnTo>
                  <a:pt x="3380494" y="0"/>
                </a:lnTo>
                <a:lnTo>
                  <a:pt x="3381986" y="0"/>
                </a:lnTo>
                <a:lnTo>
                  <a:pt x="3388004" y="0"/>
                </a:lnTo>
                <a:lnTo>
                  <a:pt x="3408282" y="0"/>
                </a:lnTo>
                <a:lnTo>
                  <a:pt x="3418069" y="0"/>
                </a:lnTo>
                <a:lnTo>
                  <a:pt x="3424207" y="0"/>
                </a:lnTo>
                <a:lnTo>
                  <a:pt x="3424753" y="0"/>
                </a:lnTo>
                <a:lnTo>
                  <a:pt x="3452733" y="0"/>
                </a:lnTo>
                <a:lnTo>
                  <a:pt x="3454818" y="0"/>
                </a:lnTo>
                <a:lnTo>
                  <a:pt x="3476898" y="0"/>
                </a:lnTo>
                <a:lnTo>
                  <a:pt x="3496441" y="0"/>
                </a:lnTo>
                <a:lnTo>
                  <a:pt x="3509236" y="0"/>
                </a:lnTo>
                <a:lnTo>
                  <a:pt x="3518886" y="0"/>
                </a:lnTo>
                <a:lnTo>
                  <a:pt x="3528336" y="0"/>
                </a:lnTo>
                <a:lnTo>
                  <a:pt x="3536051" y="0"/>
                </a:lnTo>
                <a:lnTo>
                  <a:pt x="3539301" y="0"/>
                </a:lnTo>
                <a:lnTo>
                  <a:pt x="3540361" y="0"/>
                </a:lnTo>
                <a:lnTo>
                  <a:pt x="3544807" y="0"/>
                </a:lnTo>
                <a:lnTo>
                  <a:pt x="3551976" y="0"/>
                </a:lnTo>
                <a:lnTo>
                  <a:pt x="3552522" y="0"/>
                </a:lnTo>
                <a:lnTo>
                  <a:pt x="3564420" y="0"/>
                </a:lnTo>
                <a:lnTo>
                  <a:pt x="3570426" y="0"/>
                </a:lnTo>
                <a:cubicBezTo>
                  <a:pt x="3574872" y="0"/>
                  <a:pt x="3574872" y="0"/>
                  <a:pt x="3574872" y="0"/>
                </a:cubicBezTo>
                <a:lnTo>
                  <a:pt x="3580502" y="0"/>
                </a:lnTo>
                <a:lnTo>
                  <a:pt x="3582587" y="0"/>
                </a:lnTo>
                <a:lnTo>
                  <a:pt x="3624210" y="0"/>
                </a:lnTo>
                <a:lnTo>
                  <a:pt x="3637005" y="0"/>
                </a:lnTo>
                <a:lnTo>
                  <a:pt x="3646655" y="0"/>
                </a:lnTo>
                <a:lnTo>
                  <a:pt x="3656105" y="0"/>
                </a:lnTo>
                <a:lnTo>
                  <a:pt x="3667070" y="0"/>
                </a:lnTo>
                <a:lnTo>
                  <a:pt x="3668130" y="0"/>
                </a:lnTo>
                <a:lnTo>
                  <a:pt x="3669786" y="0"/>
                </a:lnTo>
                <a:lnTo>
                  <a:pt x="3672576" y="0"/>
                </a:lnTo>
                <a:lnTo>
                  <a:pt x="3692189" y="0"/>
                </a:lnTo>
                <a:lnTo>
                  <a:pt x="3698195" y="0"/>
                </a:lnTo>
                <a:lnTo>
                  <a:pt x="3702641" y="0"/>
                </a:lnTo>
                <a:lnTo>
                  <a:pt x="3744863" y="0"/>
                </a:lnTo>
                <a:lnTo>
                  <a:pt x="3745285" y="0"/>
                </a:lnTo>
                <a:lnTo>
                  <a:pt x="3795894" y="0"/>
                </a:lnTo>
                <a:lnTo>
                  <a:pt x="3797555" y="0"/>
                </a:lnTo>
                <a:lnTo>
                  <a:pt x="3826591" y="0"/>
                </a:lnTo>
                <a:lnTo>
                  <a:pt x="3842355" y="0"/>
                </a:lnTo>
                <a:lnTo>
                  <a:pt x="3848992" y="0"/>
                </a:lnTo>
                <a:lnTo>
                  <a:pt x="3872632" y="0"/>
                </a:lnTo>
                <a:lnTo>
                  <a:pt x="3873054" y="0"/>
                </a:lnTo>
                <a:lnTo>
                  <a:pt x="3885075" y="0"/>
                </a:lnTo>
                <a:lnTo>
                  <a:pt x="3923663" y="0"/>
                </a:lnTo>
                <a:lnTo>
                  <a:pt x="3954360" y="0"/>
                </a:lnTo>
                <a:lnTo>
                  <a:pt x="3970124" y="0"/>
                </a:lnTo>
                <a:lnTo>
                  <a:pt x="3976761" y="0"/>
                </a:lnTo>
                <a:lnTo>
                  <a:pt x="4012844" y="0"/>
                </a:lnTo>
                <a:lnTo>
                  <a:pt x="4049593" y="0"/>
                </a:lnTo>
                <a:cubicBezTo>
                  <a:pt x="4169647" y="0"/>
                  <a:pt x="4169647" y="0"/>
                  <a:pt x="4169647" y="0"/>
                </a:cubicBezTo>
                <a:lnTo>
                  <a:pt x="4177362" y="0"/>
                </a:lnTo>
                <a:cubicBezTo>
                  <a:pt x="4297416" y="0"/>
                  <a:pt x="4297416" y="0"/>
                  <a:pt x="4297416" y="0"/>
                </a:cubicBezTo>
                <a:cubicBezTo>
                  <a:pt x="4327758" y="0"/>
                  <a:pt x="4364168" y="21251"/>
                  <a:pt x="4379339" y="47054"/>
                </a:cubicBezTo>
                <a:cubicBezTo>
                  <a:pt x="4591731" y="415146"/>
                  <a:pt x="4591731" y="415146"/>
                  <a:pt x="4591731" y="415146"/>
                </a:cubicBezTo>
                <a:cubicBezTo>
                  <a:pt x="4606902" y="440951"/>
                  <a:pt x="4606902" y="483452"/>
                  <a:pt x="4591731" y="509257"/>
                </a:cubicBezTo>
                <a:cubicBezTo>
                  <a:pt x="4379339" y="877348"/>
                  <a:pt x="4379339" y="877348"/>
                  <a:pt x="4379339" y="877348"/>
                </a:cubicBezTo>
                <a:cubicBezTo>
                  <a:pt x="4364168" y="903151"/>
                  <a:pt x="4327758" y="924402"/>
                  <a:pt x="4297416" y="924402"/>
                </a:cubicBezTo>
                <a:lnTo>
                  <a:pt x="4169647" y="924402"/>
                </a:lnTo>
                <a:lnTo>
                  <a:pt x="3976761" y="924402"/>
                </a:lnTo>
                <a:lnTo>
                  <a:pt x="3872632" y="924402"/>
                </a:lnTo>
                <a:lnTo>
                  <a:pt x="3848992" y="924402"/>
                </a:lnTo>
                <a:lnTo>
                  <a:pt x="3744863" y="924402"/>
                </a:lnTo>
                <a:lnTo>
                  <a:pt x="3702641" y="924402"/>
                </a:lnTo>
                <a:lnTo>
                  <a:pt x="3672576" y="924402"/>
                </a:lnTo>
                <a:lnTo>
                  <a:pt x="3656105" y="924402"/>
                </a:lnTo>
                <a:lnTo>
                  <a:pt x="3574872" y="924402"/>
                </a:lnTo>
                <a:lnTo>
                  <a:pt x="3551976" y="924402"/>
                </a:lnTo>
                <a:lnTo>
                  <a:pt x="3544807" y="924402"/>
                </a:lnTo>
                <a:lnTo>
                  <a:pt x="3528336" y="924402"/>
                </a:lnTo>
                <a:lnTo>
                  <a:pt x="3424207" y="924402"/>
                </a:lnTo>
                <a:lnTo>
                  <a:pt x="3381986" y="924402"/>
                </a:lnTo>
                <a:lnTo>
                  <a:pt x="3380494" y="924402"/>
                </a:lnTo>
                <a:lnTo>
                  <a:pt x="3351921" y="924402"/>
                </a:lnTo>
                <a:lnTo>
                  <a:pt x="3277857" y="924402"/>
                </a:lnTo>
                <a:lnTo>
                  <a:pt x="3254217" y="924402"/>
                </a:lnTo>
                <a:lnTo>
                  <a:pt x="3252725" y="924402"/>
                </a:lnTo>
                <a:lnTo>
                  <a:pt x="3247792" y="924402"/>
                </a:lnTo>
                <a:lnTo>
                  <a:pt x="3231321" y="924402"/>
                </a:lnTo>
                <a:lnTo>
                  <a:pt x="3224152" y="924402"/>
                </a:lnTo>
                <a:lnTo>
                  <a:pt x="3150088" y="924402"/>
                </a:lnTo>
                <a:lnTo>
                  <a:pt x="3120023" y="924402"/>
                </a:lnTo>
                <a:lnTo>
                  <a:pt x="3104883" y="924402"/>
                </a:lnTo>
                <a:lnTo>
                  <a:pt x="3103552" y="924402"/>
                </a:lnTo>
                <a:lnTo>
                  <a:pt x="3077801" y="924402"/>
                </a:lnTo>
                <a:lnTo>
                  <a:pt x="3061330" y="924402"/>
                </a:lnTo>
                <a:lnTo>
                  <a:pt x="3031265" y="924402"/>
                </a:lnTo>
                <a:lnTo>
                  <a:pt x="2977114" y="924402"/>
                </a:lnTo>
                <a:lnTo>
                  <a:pt x="2957200" y="924402"/>
                </a:lnTo>
                <a:lnTo>
                  <a:pt x="2955709" y="924402"/>
                </a:lnTo>
                <a:lnTo>
                  <a:pt x="2950032" y="924402"/>
                </a:lnTo>
                <a:lnTo>
                  <a:pt x="2933561" y="924402"/>
                </a:lnTo>
                <a:lnTo>
                  <a:pt x="2927136" y="924402"/>
                </a:lnTo>
                <a:lnTo>
                  <a:pt x="2903496" y="924402"/>
                </a:lnTo>
                <a:lnTo>
                  <a:pt x="2829431" y="924402"/>
                </a:lnTo>
                <a:lnTo>
                  <a:pt x="2827940" y="924402"/>
                </a:lnTo>
                <a:lnTo>
                  <a:pt x="2799367" y="924402"/>
                </a:lnTo>
                <a:lnTo>
                  <a:pt x="2785719" y="924402"/>
                </a:lnTo>
                <a:lnTo>
                  <a:pt x="2784228" y="924402"/>
                </a:lnTo>
                <a:lnTo>
                  <a:pt x="2757146" y="924402"/>
                </a:lnTo>
                <a:lnTo>
                  <a:pt x="2755654" y="924402"/>
                </a:lnTo>
                <a:lnTo>
                  <a:pt x="2680098" y="924402"/>
                </a:lnTo>
                <a:lnTo>
                  <a:pt x="2657950" y="924402"/>
                </a:lnTo>
                <a:lnTo>
                  <a:pt x="2656459" y="924402"/>
                </a:lnTo>
                <a:lnTo>
                  <a:pt x="2653017" y="924402"/>
                </a:lnTo>
                <a:lnTo>
                  <a:pt x="2636545" y="924402"/>
                </a:lnTo>
                <a:lnTo>
                  <a:pt x="2629377" y="924402"/>
                </a:lnTo>
                <a:lnTo>
                  <a:pt x="2627885" y="924402"/>
                </a:lnTo>
                <a:lnTo>
                  <a:pt x="2606481" y="924402"/>
                </a:lnTo>
                <a:lnTo>
                  <a:pt x="2552329" y="924402"/>
                </a:lnTo>
                <a:lnTo>
                  <a:pt x="2525248" y="924402"/>
                </a:lnTo>
                <a:lnTo>
                  <a:pt x="2510108" y="924402"/>
                </a:lnTo>
                <a:lnTo>
                  <a:pt x="2508776" y="924402"/>
                </a:lnTo>
                <a:lnTo>
                  <a:pt x="2480043" y="924402"/>
                </a:lnTo>
                <a:lnTo>
                  <a:pt x="2478712" y="924402"/>
                </a:lnTo>
                <a:lnTo>
                  <a:pt x="2463572" y="924402"/>
                </a:lnTo>
                <a:lnTo>
                  <a:pt x="2436490" y="924402"/>
                </a:lnTo>
                <a:lnTo>
                  <a:pt x="2382339" y="924402"/>
                </a:lnTo>
                <a:lnTo>
                  <a:pt x="2360934" y="924402"/>
                </a:lnTo>
                <a:lnTo>
                  <a:pt x="2359443" y="924402"/>
                </a:lnTo>
                <a:lnTo>
                  <a:pt x="2352274" y="924402"/>
                </a:lnTo>
                <a:lnTo>
                  <a:pt x="2335803" y="924402"/>
                </a:lnTo>
                <a:lnTo>
                  <a:pt x="2332360" y="924402"/>
                </a:lnTo>
                <a:lnTo>
                  <a:pt x="2332328" y="924402"/>
                </a:lnTo>
                <a:lnTo>
                  <a:pt x="2330869" y="924402"/>
                </a:lnTo>
                <a:lnTo>
                  <a:pt x="2308721" y="924402"/>
                </a:lnTo>
                <a:lnTo>
                  <a:pt x="2233165" y="924402"/>
                </a:lnTo>
                <a:lnTo>
                  <a:pt x="2231674" y="924402"/>
                </a:lnTo>
                <a:lnTo>
                  <a:pt x="2204591" y="924402"/>
                </a:lnTo>
                <a:lnTo>
                  <a:pt x="2204559" y="924402"/>
                </a:lnTo>
                <a:lnTo>
                  <a:pt x="2203100" y="924402"/>
                </a:lnTo>
                <a:lnTo>
                  <a:pt x="2189452" y="924402"/>
                </a:lnTo>
                <a:lnTo>
                  <a:pt x="2160879" y="924402"/>
                </a:lnTo>
                <a:lnTo>
                  <a:pt x="2159388" y="924402"/>
                </a:lnTo>
                <a:lnTo>
                  <a:pt x="2085323" y="924402"/>
                </a:lnTo>
                <a:lnTo>
                  <a:pt x="2077294" y="924402"/>
                </a:lnTo>
                <a:lnTo>
                  <a:pt x="2061683" y="924402"/>
                </a:lnTo>
                <a:lnTo>
                  <a:pt x="2055258" y="924402"/>
                </a:lnTo>
                <a:lnTo>
                  <a:pt x="2038787" y="924402"/>
                </a:lnTo>
                <a:lnTo>
                  <a:pt x="2033110" y="924402"/>
                </a:lnTo>
                <a:lnTo>
                  <a:pt x="2031619" y="924402"/>
                </a:lnTo>
                <a:lnTo>
                  <a:pt x="2011705" y="924402"/>
                </a:lnTo>
                <a:lnTo>
                  <a:pt x="1957554" y="924402"/>
                </a:lnTo>
                <a:lnTo>
                  <a:pt x="1949525" y="924402"/>
                </a:lnTo>
                <a:lnTo>
                  <a:pt x="1927489" y="924402"/>
                </a:lnTo>
                <a:lnTo>
                  <a:pt x="1911018" y="924402"/>
                </a:lnTo>
                <a:lnTo>
                  <a:pt x="1907543" y="924402"/>
                </a:lnTo>
                <a:lnTo>
                  <a:pt x="1885268" y="924402"/>
                </a:lnTo>
                <a:lnTo>
                  <a:pt x="1883936" y="924402"/>
                </a:lnTo>
                <a:lnTo>
                  <a:pt x="1868796" y="924402"/>
                </a:lnTo>
                <a:lnTo>
                  <a:pt x="1838732" y="924402"/>
                </a:lnTo>
                <a:lnTo>
                  <a:pt x="1779774" y="924402"/>
                </a:lnTo>
                <a:lnTo>
                  <a:pt x="1764668" y="924402"/>
                </a:lnTo>
                <a:lnTo>
                  <a:pt x="1757499" y="924402"/>
                </a:lnTo>
                <a:lnTo>
                  <a:pt x="1741027" y="924402"/>
                </a:lnTo>
                <a:lnTo>
                  <a:pt x="1737552" y="924402"/>
                </a:lnTo>
                <a:lnTo>
                  <a:pt x="1736094" y="924402"/>
                </a:lnTo>
                <a:lnTo>
                  <a:pt x="1734603" y="924402"/>
                </a:lnTo>
                <a:lnTo>
                  <a:pt x="1710963" y="924402"/>
                </a:lnTo>
                <a:lnTo>
                  <a:pt x="1707488" y="924402"/>
                </a:lnTo>
                <a:lnTo>
                  <a:pt x="1652509" y="924402"/>
                </a:lnTo>
                <a:lnTo>
                  <a:pt x="1636899" y="924402"/>
                </a:lnTo>
                <a:lnTo>
                  <a:pt x="1609783" y="924402"/>
                </a:lnTo>
                <a:lnTo>
                  <a:pt x="1608325" y="924402"/>
                </a:lnTo>
                <a:lnTo>
                  <a:pt x="1606834" y="924402"/>
                </a:lnTo>
                <a:lnTo>
                  <a:pt x="1579719" y="924402"/>
                </a:lnTo>
                <a:lnTo>
                  <a:pt x="1564612" y="924402"/>
                </a:lnTo>
                <a:lnTo>
                  <a:pt x="1524740" y="924402"/>
                </a:lnTo>
                <a:lnTo>
                  <a:pt x="1482518" y="924402"/>
                </a:lnTo>
                <a:lnTo>
                  <a:pt x="1460483" y="924402"/>
                </a:lnTo>
                <a:lnTo>
                  <a:pt x="1452454" y="924402"/>
                </a:lnTo>
                <a:lnTo>
                  <a:pt x="1444011" y="924402"/>
                </a:lnTo>
                <a:lnTo>
                  <a:pt x="1436843" y="924402"/>
                </a:lnTo>
                <a:lnTo>
                  <a:pt x="1413947" y="924402"/>
                </a:lnTo>
                <a:lnTo>
                  <a:pt x="1354749" y="924402"/>
                </a:lnTo>
                <a:lnTo>
                  <a:pt x="1332714" y="924402"/>
                </a:lnTo>
                <a:lnTo>
                  <a:pt x="1324685" y="924402"/>
                </a:lnTo>
                <a:lnTo>
                  <a:pt x="1316242" y="924402"/>
                </a:lnTo>
                <a:lnTo>
                  <a:pt x="1312767" y="924402"/>
                </a:lnTo>
                <a:lnTo>
                  <a:pt x="1286178" y="924402"/>
                </a:lnTo>
                <a:lnTo>
                  <a:pt x="1282703" y="924402"/>
                </a:lnTo>
                <a:lnTo>
                  <a:pt x="1243956" y="924402"/>
                </a:lnTo>
                <a:lnTo>
                  <a:pt x="1184998" y="924402"/>
                </a:lnTo>
                <a:lnTo>
                  <a:pt x="1154934" y="924402"/>
                </a:lnTo>
                <a:lnTo>
                  <a:pt x="1139828" y="924402"/>
                </a:lnTo>
                <a:lnTo>
                  <a:pt x="1116187" y="924402"/>
                </a:lnTo>
                <a:lnTo>
                  <a:pt x="1112712" y="924402"/>
                </a:lnTo>
                <a:lnTo>
                  <a:pt x="1057734" y="924402"/>
                </a:lnTo>
                <a:lnTo>
                  <a:pt x="1027669" y="924402"/>
                </a:lnTo>
                <a:lnTo>
                  <a:pt x="1012059" y="924402"/>
                </a:lnTo>
                <a:lnTo>
                  <a:pt x="984943" y="924402"/>
                </a:lnTo>
                <a:lnTo>
                  <a:pt x="929965" y="924402"/>
                </a:lnTo>
                <a:lnTo>
                  <a:pt x="899900" y="924402"/>
                </a:lnTo>
                <a:lnTo>
                  <a:pt x="857678" y="924402"/>
                </a:lnTo>
                <a:lnTo>
                  <a:pt x="819171" y="924402"/>
                </a:lnTo>
                <a:lnTo>
                  <a:pt x="729909" y="924402"/>
                </a:lnTo>
                <a:lnTo>
                  <a:pt x="691402" y="924402"/>
                </a:lnTo>
                <a:lnTo>
                  <a:pt x="687927" y="924402"/>
                </a:lnTo>
                <a:lnTo>
                  <a:pt x="560158" y="924402"/>
                </a:lnTo>
                <a:lnTo>
                  <a:pt x="432894" y="924402"/>
                </a:lnTo>
                <a:lnTo>
                  <a:pt x="305125" y="924402"/>
                </a:lnTo>
                <a:cubicBezTo>
                  <a:pt x="275541" y="924402"/>
                  <a:pt x="238373" y="903151"/>
                  <a:pt x="223202" y="877348"/>
                </a:cubicBezTo>
                <a:cubicBezTo>
                  <a:pt x="10809" y="509257"/>
                  <a:pt x="10809" y="509257"/>
                  <a:pt x="10809" y="509257"/>
                </a:cubicBezTo>
                <a:cubicBezTo>
                  <a:pt x="-3603" y="483452"/>
                  <a:pt x="-3603" y="440951"/>
                  <a:pt x="10809" y="415146"/>
                </a:cubicBezTo>
                <a:cubicBezTo>
                  <a:pt x="223202" y="47054"/>
                  <a:pt x="223202" y="47054"/>
                  <a:pt x="223202" y="47054"/>
                </a:cubicBezTo>
                <a:cubicBezTo>
                  <a:pt x="238373" y="21251"/>
                  <a:pt x="275541" y="0"/>
                  <a:pt x="305125" y="0"/>
                </a:cubicBezTo>
                <a:close/>
              </a:path>
            </a:pathLst>
          </a:custGeom>
          <a:solidFill>
            <a:srgbClr val="F30000"/>
          </a:solidFill>
          <a:ln w="19050"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 sz="1865">
              <a:solidFill>
                <a:schemeClr val="tx1"/>
              </a:solidFill>
              <a:cs typeface="+mn-ea"/>
              <a:sym typeface="+mn-lt"/>
            </a:endParaRPr>
          </a:p>
        </p:txBody>
      </p: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92DD88DA-A755-3D89-E52C-BB29F64051C3}"/>
              </a:ext>
            </a:extLst>
          </p:cNvPr>
          <p:cNvGrpSpPr/>
          <p:nvPr/>
        </p:nvGrpSpPr>
        <p:grpSpPr>
          <a:xfrm rot="16200000">
            <a:off x="6483974" y="3741874"/>
            <a:ext cx="961991" cy="1085408"/>
            <a:chOff x="8439634" y="3544648"/>
            <a:chExt cx="1611146" cy="1817848"/>
          </a:xfrm>
        </p:grpSpPr>
        <p:sp>
          <p:nvSpPr>
            <p:cNvPr id="19" name="Freeform 5">
              <a:extLst>
                <a:ext uri="{FF2B5EF4-FFF2-40B4-BE49-F238E27FC236}">
                  <a16:creationId xmlns:a16="http://schemas.microsoft.com/office/drawing/2014/main" id="{8916D398-BDA1-09D7-2E51-87B46D258A79}"/>
                </a:ext>
              </a:extLst>
            </p:cNvPr>
            <p:cNvSpPr/>
            <p:nvPr/>
          </p:nvSpPr>
          <p:spPr bwMode="auto">
            <a:xfrm rot="5400000">
              <a:off x="8336283" y="3647999"/>
              <a:ext cx="1817848" cy="1611146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97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  <a:ln w="19050">
              <a:gradFill flip="none" rotWithShape="1">
                <a:gsLst>
                  <a:gs pos="100000">
                    <a:schemeClr val="bg1">
                      <a:lumMod val="75000"/>
                    </a:schemeClr>
                  </a:gs>
                  <a:gs pos="0">
                    <a:schemeClr val="bg1"/>
                  </a:gs>
                </a:gsLst>
                <a:lin ang="2700000" scaled="1"/>
                <a:tileRect/>
              </a:gradFill>
            </a:ln>
            <a:effectLst>
              <a:outerShdw blurRad="127000" dist="508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1865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20" name="Freeform 5">
              <a:extLst>
                <a:ext uri="{FF2B5EF4-FFF2-40B4-BE49-F238E27FC236}">
                  <a16:creationId xmlns:a16="http://schemas.microsoft.com/office/drawing/2014/main" id="{0F13D17B-FD79-2BF5-EB1D-92FD96B81EFF}"/>
                </a:ext>
              </a:extLst>
            </p:cNvPr>
            <p:cNvSpPr/>
            <p:nvPr/>
          </p:nvSpPr>
          <p:spPr bwMode="auto">
            <a:xfrm rot="5400000">
              <a:off x="8582835" y="3866516"/>
              <a:ext cx="1324744" cy="117411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rgbClr val="F30000"/>
            </a:solidFill>
            <a:ln w="1587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50800" dist="25400" dir="13500000">
                <a:prstClr val="black">
                  <a:alpha val="50000"/>
                </a:prstClr>
              </a:innerShdw>
            </a:effec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1865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1" name="任意多边形 92">
            <a:extLst>
              <a:ext uri="{FF2B5EF4-FFF2-40B4-BE49-F238E27FC236}">
                <a16:creationId xmlns:a16="http://schemas.microsoft.com/office/drawing/2014/main" id="{FF6A20C9-6639-720E-C4C1-9F0F8086DF71}"/>
              </a:ext>
            </a:extLst>
          </p:cNvPr>
          <p:cNvSpPr/>
          <p:nvPr/>
        </p:nvSpPr>
        <p:spPr bwMode="auto">
          <a:xfrm>
            <a:off x="1735964" y="3857274"/>
            <a:ext cx="3559792" cy="854609"/>
          </a:xfrm>
          <a:custGeom>
            <a:avLst/>
            <a:gdLst>
              <a:gd name="connsiteX0" fmla="*/ 352810 w 4452260"/>
              <a:gd name="connsiteY0" fmla="*/ 0 h 1068867"/>
              <a:gd name="connsiteX1" fmla="*/ 636768 w 4452260"/>
              <a:gd name="connsiteY1" fmla="*/ 0 h 1068867"/>
              <a:gd name="connsiteX2" fmla="*/ 647700 w 4452260"/>
              <a:gd name="connsiteY2" fmla="*/ 0 h 1068867"/>
              <a:gd name="connsiteX3" fmla="*/ 724065 w 4452260"/>
              <a:gd name="connsiteY3" fmla="*/ 0 h 1068867"/>
              <a:gd name="connsiteX4" fmla="*/ 782584 w 4452260"/>
              <a:gd name="connsiteY4" fmla="*/ 0 h 1068867"/>
              <a:gd name="connsiteX5" fmla="*/ 799455 w 4452260"/>
              <a:gd name="connsiteY5" fmla="*/ 0 h 1068867"/>
              <a:gd name="connsiteX6" fmla="*/ 809825 w 4452260"/>
              <a:gd name="connsiteY6" fmla="*/ 0 h 1068867"/>
              <a:gd name="connsiteX7" fmla="*/ 818078 w 4452260"/>
              <a:gd name="connsiteY7" fmla="*/ 0 h 1068867"/>
              <a:gd name="connsiteX8" fmla="*/ 843980 w 4452260"/>
              <a:gd name="connsiteY8" fmla="*/ 0 h 1068867"/>
              <a:gd name="connsiteX9" fmla="*/ 931658 w 4452260"/>
              <a:gd name="connsiteY9" fmla="*/ 0 h 1068867"/>
              <a:gd name="connsiteX10" fmla="*/ 961580 w 4452260"/>
              <a:gd name="connsiteY10" fmla="*/ 0 h 1068867"/>
              <a:gd name="connsiteX11" fmla="*/ 1000055 w 4452260"/>
              <a:gd name="connsiteY11" fmla="*/ 0 h 1068867"/>
              <a:gd name="connsiteX12" fmla="*/ 1040537 w 4452260"/>
              <a:gd name="connsiteY12" fmla="*/ 0 h 1068867"/>
              <a:gd name="connsiteX13" fmla="*/ 1051453 w 4452260"/>
              <a:gd name="connsiteY13" fmla="*/ 0 h 1068867"/>
              <a:gd name="connsiteX14" fmla="*/ 1083414 w 4452260"/>
              <a:gd name="connsiteY14" fmla="*/ 0 h 1068867"/>
              <a:gd name="connsiteX15" fmla="*/ 1112969 w 4452260"/>
              <a:gd name="connsiteY15" fmla="*/ 0 h 1068867"/>
              <a:gd name="connsiteX16" fmla="*/ 1138871 w 4452260"/>
              <a:gd name="connsiteY16" fmla="*/ 0 h 1068867"/>
              <a:gd name="connsiteX17" fmla="*/ 1170224 w 4452260"/>
              <a:gd name="connsiteY17" fmla="*/ 0 h 1068867"/>
              <a:gd name="connsiteX18" fmla="*/ 1170711 w 4452260"/>
              <a:gd name="connsiteY18" fmla="*/ 0 h 1068867"/>
              <a:gd name="connsiteX19" fmla="*/ 1202662 w 4452260"/>
              <a:gd name="connsiteY19" fmla="*/ 0 h 1068867"/>
              <a:gd name="connsiteX20" fmla="*/ 1240037 w 4452260"/>
              <a:gd name="connsiteY20" fmla="*/ 0 h 1068867"/>
              <a:gd name="connsiteX21" fmla="*/ 1290626 w 4452260"/>
              <a:gd name="connsiteY21" fmla="*/ 0 h 1068867"/>
              <a:gd name="connsiteX22" fmla="*/ 1324496 w 4452260"/>
              <a:gd name="connsiteY22" fmla="*/ 0 h 1068867"/>
              <a:gd name="connsiteX23" fmla="*/ 1332348 w 4452260"/>
              <a:gd name="connsiteY23" fmla="*/ 0 h 1068867"/>
              <a:gd name="connsiteX24" fmla="*/ 1335428 w 4452260"/>
              <a:gd name="connsiteY24" fmla="*/ 0 h 1068867"/>
              <a:gd name="connsiteX25" fmla="*/ 1411793 w 4452260"/>
              <a:gd name="connsiteY25" fmla="*/ 0 h 1068867"/>
              <a:gd name="connsiteX26" fmla="*/ 1454182 w 4452260"/>
              <a:gd name="connsiteY26" fmla="*/ 0 h 1068867"/>
              <a:gd name="connsiteX27" fmla="*/ 1470312 w 4452260"/>
              <a:gd name="connsiteY27" fmla="*/ 0 h 1068867"/>
              <a:gd name="connsiteX28" fmla="*/ 1487183 w 4452260"/>
              <a:gd name="connsiteY28" fmla="*/ 0 h 1068867"/>
              <a:gd name="connsiteX29" fmla="*/ 1497552 w 4452260"/>
              <a:gd name="connsiteY29" fmla="*/ 0 h 1068867"/>
              <a:gd name="connsiteX30" fmla="*/ 1505806 w 4452260"/>
              <a:gd name="connsiteY30" fmla="*/ 0 h 1068867"/>
              <a:gd name="connsiteX31" fmla="*/ 1528471 w 4452260"/>
              <a:gd name="connsiteY31" fmla="*/ 0 h 1068867"/>
              <a:gd name="connsiteX32" fmla="*/ 1531708 w 4452260"/>
              <a:gd name="connsiteY32" fmla="*/ 0 h 1068867"/>
              <a:gd name="connsiteX33" fmla="*/ 1540992 w 4452260"/>
              <a:gd name="connsiteY33" fmla="*/ 0 h 1068867"/>
              <a:gd name="connsiteX34" fmla="*/ 1541479 w 4452260"/>
              <a:gd name="connsiteY34" fmla="*/ 0 h 1068867"/>
              <a:gd name="connsiteX35" fmla="*/ 1599998 w 4452260"/>
              <a:gd name="connsiteY35" fmla="*/ 0 h 1068867"/>
              <a:gd name="connsiteX36" fmla="*/ 1619386 w 4452260"/>
              <a:gd name="connsiteY36" fmla="*/ 0 h 1068867"/>
              <a:gd name="connsiteX37" fmla="*/ 1635492 w 4452260"/>
              <a:gd name="connsiteY37" fmla="*/ 0 h 1068867"/>
              <a:gd name="connsiteX38" fmla="*/ 1649308 w 4452260"/>
              <a:gd name="connsiteY38" fmla="*/ 0 h 1068867"/>
              <a:gd name="connsiteX39" fmla="*/ 1653720 w 4452260"/>
              <a:gd name="connsiteY39" fmla="*/ 0 h 1068867"/>
              <a:gd name="connsiteX40" fmla="*/ 1661394 w 4452260"/>
              <a:gd name="connsiteY40" fmla="*/ 0 h 1068867"/>
              <a:gd name="connsiteX41" fmla="*/ 1687782 w 4452260"/>
              <a:gd name="connsiteY41" fmla="*/ 0 h 1068867"/>
              <a:gd name="connsiteX42" fmla="*/ 1703116 w 4452260"/>
              <a:gd name="connsiteY42" fmla="*/ 0 h 1068867"/>
              <a:gd name="connsiteX43" fmla="*/ 1739181 w 4452260"/>
              <a:gd name="connsiteY43" fmla="*/ 0 h 1068867"/>
              <a:gd name="connsiteX44" fmla="*/ 1771141 w 4452260"/>
              <a:gd name="connsiteY44" fmla="*/ 0 h 1068867"/>
              <a:gd name="connsiteX45" fmla="*/ 1800697 w 4452260"/>
              <a:gd name="connsiteY45" fmla="*/ 0 h 1068867"/>
              <a:gd name="connsiteX46" fmla="*/ 1811727 w 4452260"/>
              <a:gd name="connsiteY46" fmla="*/ 0 h 1068867"/>
              <a:gd name="connsiteX47" fmla="*/ 1823361 w 4452260"/>
              <a:gd name="connsiteY47" fmla="*/ 0 h 1068867"/>
              <a:gd name="connsiteX48" fmla="*/ 1826599 w 4452260"/>
              <a:gd name="connsiteY48" fmla="*/ 0 h 1068867"/>
              <a:gd name="connsiteX49" fmla="*/ 1857951 w 4452260"/>
              <a:gd name="connsiteY49" fmla="*/ 0 h 1068867"/>
              <a:gd name="connsiteX50" fmla="*/ 1858439 w 4452260"/>
              <a:gd name="connsiteY50" fmla="*/ 0 h 1068867"/>
              <a:gd name="connsiteX51" fmla="*/ 1859676 w 4452260"/>
              <a:gd name="connsiteY51" fmla="*/ 0 h 1068867"/>
              <a:gd name="connsiteX52" fmla="*/ 1893346 w 4452260"/>
              <a:gd name="connsiteY52" fmla="*/ 0 h 1068867"/>
              <a:gd name="connsiteX53" fmla="*/ 1927765 w 4452260"/>
              <a:gd name="connsiteY53" fmla="*/ 0 h 1068867"/>
              <a:gd name="connsiteX54" fmla="*/ 1963365 w 4452260"/>
              <a:gd name="connsiteY54" fmla="*/ 0 h 1068867"/>
              <a:gd name="connsiteX55" fmla="*/ 1978354 w 4452260"/>
              <a:gd name="connsiteY55" fmla="*/ 0 h 1068867"/>
              <a:gd name="connsiteX56" fmla="*/ 1991032 w 4452260"/>
              <a:gd name="connsiteY56" fmla="*/ 0 h 1068867"/>
              <a:gd name="connsiteX57" fmla="*/ 2020076 w 4452260"/>
              <a:gd name="connsiteY57" fmla="*/ 0 h 1068867"/>
              <a:gd name="connsiteX58" fmla="*/ 2021800 w 4452260"/>
              <a:gd name="connsiteY58" fmla="*/ 0 h 1068867"/>
              <a:gd name="connsiteX59" fmla="*/ 2027021 w 4452260"/>
              <a:gd name="connsiteY59" fmla="*/ 0 h 1068867"/>
              <a:gd name="connsiteX60" fmla="*/ 2032162 w 4452260"/>
              <a:gd name="connsiteY60" fmla="*/ 0 h 1068867"/>
              <a:gd name="connsiteX61" fmla="*/ 2141909 w 4452260"/>
              <a:gd name="connsiteY61" fmla="*/ 0 h 1068867"/>
              <a:gd name="connsiteX62" fmla="*/ 2143633 w 4452260"/>
              <a:gd name="connsiteY62" fmla="*/ 0 h 1068867"/>
              <a:gd name="connsiteX63" fmla="*/ 2178359 w 4452260"/>
              <a:gd name="connsiteY63" fmla="*/ 0 h 1068867"/>
              <a:gd name="connsiteX64" fmla="*/ 2228719 w 4452260"/>
              <a:gd name="connsiteY64" fmla="*/ 0 h 1068867"/>
              <a:gd name="connsiteX65" fmla="*/ 2229207 w 4452260"/>
              <a:gd name="connsiteY65" fmla="*/ 0 h 1068867"/>
              <a:gd name="connsiteX66" fmla="*/ 2230931 w 4452260"/>
              <a:gd name="connsiteY66" fmla="*/ 0 h 1068867"/>
              <a:gd name="connsiteX67" fmla="*/ 2287725 w 4452260"/>
              <a:gd name="connsiteY67" fmla="*/ 0 h 1068867"/>
              <a:gd name="connsiteX68" fmla="*/ 2289450 w 4452260"/>
              <a:gd name="connsiteY68" fmla="*/ 0 h 1068867"/>
              <a:gd name="connsiteX69" fmla="*/ 2323220 w 4452260"/>
              <a:gd name="connsiteY69" fmla="*/ 0 h 1068867"/>
              <a:gd name="connsiteX70" fmla="*/ 2324944 w 4452260"/>
              <a:gd name="connsiteY70" fmla="*/ 0 h 1068867"/>
              <a:gd name="connsiteX71" fmla="*/ 2340483 w 4452260"/>
              <a:gd name="connsiteY71" fmla="*/ 0 h 1068867"/>
              <a:gd name="connsiteX72" fmla="*/ 2341447 w 4452260"/>
              <a:gd name="connsiteY72" fmla="*/ 0 h 1068867"/>
              <a:gd name="connsiteX73" fmla="*/ 2343172 w 4452260"/>
              <a:gd name="connsiteY73" fmla="*/ 0 h 1068867"/>
              <a:gd name="connsiteX74" fmla="*/ 2349122 w 4452260"/>
              <a:gd name="connsiteY74" fmla="*/ 0 h 1068867"/>
              <a:gd name="connsiteX75" fmla="*/ 2350846 w 4452260"/>
              <a:gd name="connsiteY75" fmla="*/ 0 h 1068867"/>
              <a:gd name="connsiteX76" fmla="*/ 2390844 w 4452260"/>
              <a:gd name="connsiteY76" fmla="*/ 0 h 1068867"/>
              <a:gd name="connsiteX77" fmla="*/ 2462317 w 4452260"/>
              <a:gd name="connsiteY77" fmla="*/ 0 h 1068867"/>
              <a:gd name="connsiteX78" fmla="*/ 2499455 w 4452260"/>
              <a:gd name="connsiteY78" fmla="*/ 0 h 1068867"/>
              <a:gd name="connsiteX79" fmla="*/ 2530713 w 4452260"/>
              <a:gd name="connsiteY79" fmla="*/ 0 h 1068867"/>
              <a:gd name="connsiteX80" fmla="*/ 2547403 w 4452260"/>
              <a:gd name="connsiteY80" fmla="*/ 0 h 1068867"/>
              <a:gd name="connsiteX81" fmla="*/ 2549127 w 4452260"/>
              <a:gd name="connsiteY81" fmla="*/ 0 h 1068867"/>
              <a:gd name="connsiteX82" fmla="*/ 2581074 w 4452260"/>
              <a:gd name="connsiteY82" fmla="*/ 0 h 1068867"/>
              <a:gd name="connsiteX83" fmla="*/ 2582112 w 4452260"/>
              <a:gd name="connsiteY83" fmla="*/ 0 h 1068867"/>
              <a:gd name="connsiteX84" fmla="*/ 2669530 w 4452260"/>
              <a:gd name="connsiteY84" fmla="*/ 0 h 1068867"/>
              <a:gd name="connsiteX85" fmla="*/ 2678759 w 4452260"/>
              <a:gd name="connsiteY85" fmla="*/ 0 h 1068867"/>
              <a:gd name="connsiteX86" fmla="*/ 2709527 w 4452260"/>
              <a:gd name="connsiteY86" fmla="*/ 0 h 1068867"/>
              <a:gd name="connsiteX87" fmla="*/ 2711252 w 4452260"/>
              <a:gd name="connsiteY87" fmla="*/ 0 h 1068867"/>
              <a:gd name="connsiteX88" fmla="*/ 2714748 w 4452260"/>
              <a:gd name="connsiteY88" fmla="*/ 0 h 1068867"/>
              <a:gd name="connsiteX89" fmla="*/ 2719890 w 4452260"/>
              <a:gd name="connsiteY89" fmla="*/ 0 h 1068867"/>
              <a:gd name="connsiteX90" fmla="*/ 2831360 w 4452260"/>
              <a:gd name="connsiteY90" fmla="*/ 0 h 1068867"/>
              <a:gd name="connsiteX91" fmla="*/ 2833086 w 4452260"/>
              <a:gd name="connsiteY91" fmla="*/ 0 h 1068867"/>
              <a:gd name="connsiteX92" fmla="*/ 2866087 w 4452260"/>
              <a:gd name="connsiteY92" fmla="*/ 0 h 1068867"/>
              <a:gd name="connsiteX93" fmla="*/ 2918659 w 4452260"/>
              <a:gd name="connsiteY93" fmla="*/ 0 h 1068867"/>
              <a:gd name="connsiteX94" fmla="*/ 2919896 w 4452260"/>
              <a:gd name="connsiteY94" fmla="*/ 0 h 1068867"/>
              <a:gd name="connsiteX95" fmla="*/ 2920383 w 4452260"/>
              <a:gd name="connsiteY95" fmla="*/ 0 h 1068867"/>
              <a:gd name="connsiteX96" fmla="*/ 2977177 w 4452260"/>
              <a:gd name="connsiteY96" fmla="*/ 0 h 1068867"/>
              <a:gd name="connsiteX97" fmla="*/ 2978902 w 4452260"/>
              <a:gd name="connsiteY97" fmla="*/ 0 h 1068867"/>
              <a:gd name="connsiteX98" fmla="*/ 3012671 w 4452260"/>
              <a:gd name="connsiteY98" fmla="*/ 0 h 1068867"/>
              <a:gd name="connsiteX99" fmla="*/ 3014397 w 4452260"/>
              <a:gd name="connsiteY99" fmla="*/ 0 h 1068867"/>
              <a:gd name="connsiteX100" fmla="*/ 3028211 w 4452260"/>
              <a:gd name="connsiteY100" fmla="*/ 0 h 1068867"/>
              <a:gd name="connsiteX101" fmla="*/ 3030899 w 4452260"/>
              <a:gd name="connsiteY101" fmla="*/ 0 h 1068867"/>
              <a:gd name="connsiteX102" fmla="*/ 3032624 w 4452260"/>
              <a:gd name="connsiteY102" fmla="*/ 0 h 1068867"/>
              <a:gd name="connsiteX103" fmla="*/ 3038573 w 4452260"/>
              <a:gd name="connsiteY103" fmla="*/ 0 h 1068867"/>
              <a:gd name="connsiteX104" fmla="*/ 3040298 w 4452260"/>
              <a:gd name="connsiteY104" fmla="*/ 0 h 1068867"/>
              <a:gd name="connsiteX105" fmla="*/ 3082021 w 4452260"/>
              <a:gd name="connsiteY105" fmla="*/ 0 h 1068867"/>
              <a:gd name="connsiteX106" fmla="*/ 3150044 w 4452260"/>
              <a:gd name="connsiteY106" fmla="*/ 0 h 1068867"/>
              <a:gd name="connsiteX107" fmla="*/ 3218441 w 4452260"/>
              <a:gd name="connsiteY107" fmla="*/ 0 h 1068867"/>
              <a:gd name="connsiteX108" fmla="*/ 3236855 w 4452260"/>
              <a:gd name="connsiteY108" fmla="*/ 0 h 1068867"/>
              <a:gd name="connsiteX109" fmla="*/ 3269839 w 4452260"/>
              <a:gd name="connsiteY109" fmla="*/ 0 h 1068867"/>
              <a:gd name="connsiteX110" fmla="*/ 3272250 w 4452260"/>
              <a:gd name="connsiteY110" fmla="*/ 0 h 1068867"/>
              <a:gd name="connsiteX111" fmla="*/ 3320378 w 4452260"/>
              <a:gd name="connsiteY111" fmla="*/ 0 h 1068867"/>
              <a:gd name="connsiteX112" fmla="*/ 3346330 w 4452260"/>
              <a:gd name="connsiteY112" fmla="*/ 0 h 1068867"/>
              <a:gd name="connsiteX113" fmla="*/ 3357257 w 4452260"/>
              <a:gd name="connsiteY113" fmla="*/ 0 h 1068867"/>
              <a:gd name="connsiteX114" fmla="*/ 3369936 w 4452260"/>
              <a:gd name="connsiteY114" fmla="*/ 0 h 1068867"/>
              <a:gd name="connsiteX115" fmla="*/ 3398980 w 4452260"/>
              <a:gd name="connsiteY115" fmla="*/ 0 h 1068867"/>
              <a:gd name="connsiteX116" fmla="*/ 3405925 w 4452260"/>
              <a:gd name="connsiteY116" fmla="*/ 0 h 1068867"/>
              <a:gd name="connsiteX117" fmla="*/ 3411066 w 4452260"/>
              <a:gd name="connsiteY117" fmla="*/ 0 h 1068867"/>
              <a:gd name="connsiteX118" fmla="*/ 3520813 w 4452260"/>
              <a:gd name="connsiteY118" fmla="*/ 0 h 1068867"/>
              <a:gd name="connsiteX119" fmla="*/ 3607623 w 4452260"/>
              <a:gd name="connsiteY119" fmla="*/ 0 h 1068867"/>
              <a:gd name="connsiteX120" fmla="*/ 3608111 w 4452260"/>
              <a:gd name="connsiteY120" fmla="*/ 0 h 1068867"/>
              <a:gd name="connsiteX121" fmla="*/ 3666629 w 4452260"/>
              <a:gd name="connsiteY121" fmla="*/ 0 h 1068867"/>
              <a:gd name="connsiteX122" fmla="*/ 3702124 w 4452260"/>
              <a:gd name="connsiteY122" fmla="*/ 0 h 1068867"/>
              <a:gd name="connsiteX123" fmla="*/ 3720351 w 4452260"/>
              <a:gd name="connsiteY123" fmla="*/ 0 h 1068867"/>
              <a:gd name="connsiteX124" fmla="*/ 3728025 w 4452260"/>
              <a:gd name="connsiteY124" fmla="*/ 0 h 1068867"/>
              <a:gd name="connsiteX125" fmla="*/ 3769748 w 4452260"/>
              <a:gd name="connsiteY125" fmla="*/ 0 h 1068867"/>
              <a:gd name="connsiteX126" fmla="*/ 4098793 w 4452260"/>
              <a:gd name="connsiteY126" fmla="*/ 0 h 1068867"/>
              <a:gd name="connsiteX127" fmla="*/ 4193519 w 4452260"/>
              <a:gd name="connsiteY127" fmla="*/ 54408 h 1068867"/>
              <a:gd name="connsiteX128" fmla="*/ 4439104 w 4452260"/>
              <a:gd name="connsiteY128" fmla="*/ 480025 h 1068867"/>
              <a:gd name="connsiteX129" fmla="*/ 4439104 w 4452260"/>
              <a:gd name="connsiteY129" fmla="*/ 588843 h 1068867"/>
              <a:gd name="connsiteX130" fmla="*/ 4193519 w 4452260"/>
              <a:gd name="connsiteY130" fmla="*/ 1014459 h 1068867"/>
              <a:gd name="connsiteX131" fmla="*/ 4098793 w 4452260"/>
              <a:gd name="connsiteY131" fmla="*/ 1068867 h 1068867"/>
              <a:gd name="connsiteX132" fmla="*/ 3728025 w 4452260"/>
              <a:gd name="connsiteY132" fmla="*/ 1068867 h 1068867"/>
              <a:gd name="connsiteX133" fmla="*/ 3607623 w 4452260"/>
              <a:gd name="connsiteY133" fmla="*/ 1068867 h 1068867"/>
              <a:gd name="connsiteX134" fmla="*/ 3411066 w 4452260"/>
              <a:gd name="connsiteY134" fmla="*/ 1068867 h 1068867"/>
              <a:gd name="connsiteX135" fmla="*/ 3357257 w 4452260"/>
              <a:gd name="connsiteY135" fmla="*/ 1068867 h 1068867"/>
              <a:gd name="connsiteX136" fmla="*/ 3236855 w 4452260"/>
              <a:gd name="connsiteY136" fmla="*/ 1068867 h 1068867"/>
              <a:gd name="connsiteX137" fmla="*/ 3040298 w 4452260"/>
              <a:gd name="connsiteY137" fmla="*/ 1068867 h 1068867"/>
              <a:gd name="connsiteX138" fmla="*/ 3038573 w 4452260"/>
              <a:gd name="connsiteY138" fmla="*/ 1068867 h 1068867"/>
              <a:gd name="connsiteX139" fmla="*/ 2919896 w 4452260"/>
              <a:gd name="connsiteY139" fmla="*/ 1068867 h 1068867"/>
              <a:gd name="connsiteX140" fmla="*/ 2866087 w 4452260"/>
              <a:gd name="connsiteY140" fmla="*/ 1068867 h 1068867"/>
              <a:gd name="connsiteX141" fmla="*/ 2719890 w 4452260"/>
              <a:gd name="connsiteY141" fmla="*/ 1068867 h 1068867"/>
              <a:gd name="connsiteX142" fmla="*/ 2669530 w 4452260"/>
              <a:gd name="connsiteY142" fmla="*/ 1068867 h 1068867"/>
              <a:gd name="connsiteX143" fmla="*/ 2549127 w 4452260"/>
              <a:gd name="connsiteY143" fmla="*/ 1068867 h 1068867"/>
              <a:gd name="connsiteX144" fmla="*/ 2547403 w 4452260"/>
              <a:gd name="connsiteY144" fmla="*/ 1068867 h 1068867"/>
              <a:gd name="connsiteX145" fmla="*/ 2350846 w 4452260"/>
              <a:gd name="connsiteY145" fmla="*/ 1068867 h 1068867"/>
              <a:gd name="connsiteX146" fmla="*/ 2349122 w 4452260"/>
              <a:gd name="connsiteY146" fmla="*/ 1068867 h 1068867"/>
              <a:gd name="connsiteX147" fmla="*/ 2228719 w 4452260"/>
              <a:gd name="connsiteY147" fmla="*/ 1068867 h 1068867"/>
              <a:gd name="connsiteX148" fmla="*/ 2178359 w 4452260"/>
              <a:gd name="connsiteY148" fmla="*/ 1068867 h 1068867"/>
              <a:gd name="connsiteX149" fmla="*/ 2032162 w 4452260"/>
              <a:gd name="connsiteY149" fmla="*/ 1068867 h 1068867"/>
              <a:gd name="connsiteX150" fmla="*/ 1978354 w 4452260"/>
              <a:gd name="connsiteY150" fmla="*/ 1068867 h 1068867"/>
              <a:gd name="connsiteX151" fmla="*/ 1859676 w 4452260"/>
              <a:gd name="connsiteY151" fmla="*/ 1068867 h 1068867"/>
              <a:gd name="connsiteX152" fmla="*/ 1857951 w 4452260"/>
              <a:gd name="connsiteY152" fmla="*/ 1068867 h 1068867"/>
              <a:gd name="connsiteX153" fmla="*/ 1826599 w 4452260"/>
              <a:gd name="connsiteY153" fmla="*/ 1068867 h 1068867"/>
              <a:gd name="connsiteX154" fmla="*/ 1661394 w 4452260"/>
              <a:gd name="connsiteY154" fmla="*/ 1068867 h 1068867"/>
              <a:gd name="connsiteX155" fmla="*/ 1540992 w 4452260"/>
              <a:gd name="connsiteY155" fmla="*/ 1068867 h 1068867"/>
              <a:gd name="connsiteX156" fmla="*/ 1531708 w 4452260"/>
              <a:gd name="connsiteY156" fmla="*/ 1068867 h 1068867"/>
              <a:gd name="connsiteX157" fmla="*/ 1487183 w 4452260"/>
              <a:gd name="connsiteY157" fmla="*/ 1068867 h 1068867"/>
              <a:gd name="connsiteX158" fmla="*/ 1335428 w 4452260"/>
              <a:gd name="connsiteY158" fmla="*/ 1068867 h 1068867"/>
              <a:gd name="connsiteX159" fmla="*/ 1290626 w 4452260"/>
              <a:gd name="connsiteY159" fmla="*/ 1068867 h 1068867"/>
              <a:gd name="connsiteX160" fmla="*/ 1170224 w 4452260"/>
              <a:gd name="connsiteY160" fmla="*/ 1068867 h 1068867"/>
              <a:gd name="connsiteX161" fmla="*/ 1138871 w 4452260"/>
              <a:gd name="connsiteY161" fmla="*/ 1068867 h 1068867"/>
              <a:gd name="connsiteX162" fmla="*/ 1040537 w 4452260"/>
              <a:gd name="connsiteY162" fmla="*/ 1068867 h 1068867"/>
              <a:gd name="connsiteX163" fmla="*/ 843980 w 4452260"/>
              <a:gd name="connsiteY163" fmla="*/ 1068867 h 1068867"/>
              <a:gd name="connsiteX164" fmla="*/ 799455 w 4452260"/>
              <a:gd name="connsiteY164" fmla="*/ 1068867 h 1068867"/>
              <a:gd name="connsiteX165" fmla="*/ 647700 w 4452260"/>
              <a:gd name="connsiteY165" fmla="*/ 1068867 h 1068867"/>
              <a:gd name="connsiteX166" fmla="*/ 352810 w 4452260"/>
              <a:gd name="connsiteY166" fmla="*/ 1068867 h 1068867"/>
              <a:gd name="connsiteX167" fmla="*/ 258084 w 4452260"/>
              <a:gd name="connsiteY167" fmla="*/ 1014459 h 1068867"/>
              <a:gd name="connsiteX168" fmla="*/ 12498 w 4452260"/>
              <a:gd name="connsiteY168" fmla="*/ 588843 h 1068867"/>
              <a:gd name="connsiteX169" fmla="*/ 12498 w 4452260"/>
              <a:gd name="connsiteY169" fmla="*/ 480025 h 1068867"/>
              <a:gd name="connsiteX170" fmla="*/ 258084 w 4452260"/>
              <a:gd name="connsiteY170" fmla="*/ 54408 h 1068867"/>
              <a:gd name="connsiteX171" fmla="*/ 352810 w 4452260"/>
              <a:gd name="connsiteY171" fmla="*/ 0 h 10688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</a:cxnLst>
            <a:rect l="l" t="t" r="r" b="b"/>
            <a:pathLst>
              <a:path w="4452260" h="1068867">
                <a:moveTo>
                  <a:pt x="352810" y="0"/>
                </a:moveTo>
                <a:cubicBezTo>
                  <a:pt x="475602" y="0"/>
                  <a:pt x="567696" y="0"/>
                  <a:pt x="636768" y="0"/>
                </a:cubicBezTo>
                <a:lnTo>
                  <a:pt x="647700" y="0"/>
                </a:lnTo>
                <a:lnTo>
                  <a:pt x="724065" y="0"/>
                </a:lnTo>
                <a:cubicBezTo>
                  <a:pt x="748048" y="0"/>
                  <a:pt x="767235" y="0"/>
                  <a:pt x="782584" y="0"/>
                </a:cubicBezTo>
                <a:lnTo>
                  <a:pt x="799455" y="0"/>
                </a:lnTo>
                <a:lnTo>
                  <a:pt x="809825" y="0"/>
                </a:lnTo>
                <a:lnTo>
                  <a:pt x="818078" y="0"/>
                </a:lnTo>
                <a:cubicBezTo>
                  <a:pt x="843980" y="0"/>
                  <a:pt x="843980" y="0"/>
                  <a:pt x="843980" y="0"/>
                </a:cubicBezTo>
                <a:lnTo>
                  <a:pt x="931658" y="0"/>
                </a:lnTo>
                <a:lnTo>
                  <a:pt x="961580" y="0"/>
                </a:lnTo>
                <a:lnTo>
                  <a:pt x="1000055" y="0"/>
                </a:lnTo>
                <a:lnTo>
                  <a:pt x="1040537" y="0"/>
                </a:lnTo>
                <a:lnTo>
                  <a:pt x="1051453" y="0"/>
                </a:lnTo>
                <a:lnTo>
                  <a:pt x="1083414" y="0"/>
                </a:lnTo>
                <a:lnTo>
                  <a:pt x="1112969" y="0"/>
                </a:lnTo>
                <a:cubicBezTo>
                  <a:pt x="1138871" y="0"/>
                  <a:pt x="1138871" y="0"/>
                  <a:pt x="1138871" y="0"/>
                </a:cubicBezTo>
                <a:lnTo>
                  <a:pt x="1170224" y="0"/>
                </a:lnTo>
                <a:lnTo>
                  <a:pt x="1170711" y="0"/>
                </a:lnTo>
                <a:lnTo>
                  <a:pt x="1202662" y="0"/>
                </a:lnTo>
                <a:lnTo>
                  <a:pt x="1240037" y="0"/>
                </a:lnTo>
                <a:cubicBezTo>
                  <a:pt x="1290626" y="0"/>
                  <a:pt x="1290626" y="0"/>
                  <a:pt x="1290626" y="0"/>
                </a:cubicBezTo>
                <a:lnTo>
                  <a:pt x="1324496" y="0"/>
                </a:lnTo>
                <a:lnTo>
                  <a:pt x="1332348" y="0"/>
                </a:lnTo>
                <a:lnTo>
                  <a:pt x="1335428" y="0"/>
                </a:lnTo>
                <a:lnTo>
                  <a:pt x="1411793" y="0"/>
                </a:lnTo>
                <a:lnTo>
                  <a:pt x="1454182" y="0"/>
                </a:lnTo>
                <a:lnTo>
                  <a:pt x="1470312" y="0"/>
                </a:lnTo>
                <a:lnTo>
                  <a:pt x="1487183" y="0"/>
                </a:lnTo>
                <a:lnTo>
                  <a:pt x="1497552" y="0"/>
                </a:lnTo>
                <a:lnTo>
                  <a:pt x="1505806" y="0"/>
                </a:lnTo>
                <a:lnTo>
                  <a:pt x="1528471" y="0"/>
                </a:lnTo>
                <a:lnTo>
                  <a:pt x="1531708" y="0"/>
                </a:lnTo>
                <a:lnTo>
                  <a:pt x="1540992" y="0"/>
                </a:lnTo>
                <a:lnTo>
                  <a:pt x="1541479" y="0"/>
                </a:lnTo>
                <a:lnTo>
                  <a:pt x="1599998" y="0"/>
                </a:lnTo>
                <a:lnTo>
                  <a:pt x="1619386" y="0"/>
                </a:lnTo>
                <a:lnTo>
                  <a:pt x="1635492" y="0"/>
                </a:lnTo>
                <a:lnTo>
                  <a:pt x="1649308" y="0"/>
                </a:lnTo>
                <a:lnTo>
                  <a:pt x="1653720" y="0"/>
                </a:lnTo>
                <a:lnTo>
                  <a:pt x="1661394" y="0"/>
                </a:lnTo>
                <a:lnTo>
                  <a:pt x="1687782" y="0"/>
                </a:lnTo>
                <a:lnTo>
                  <a:pt x="1703116" y="0"/>
                </a:lnTo>
                <a:lnTo>
                  <a:pt x="1739181" y="0"/>
                </a:lnTo>
                <a:lnTo>
                  <a:pt x="1771141" y="0"/>
                </a:lnTo>
                <a:lnTo>
                  <a:pt x="1800697" y="0"/>
                </a:lnTo>
                <a:lnTo>
                  <a:pt x="1811727" y="0"/>
                </a:lnTo>
                <a:lnTo>
                  <a:pt x="1823361" y="0"/>
                </a:lnTo>
                <a:lnTo>
                  <a:pt x="1826599" y="0"/>
                </a:lnTo>
                <a:lnTo>
                  <a:pt x="1857951" y="0"/>
                </a:lnTo>
                <a:lnTo>
                  <a:pt x="1858439" y="0"/>
                </a:lnTo>
                <a:lnTo>
                  <a:pt x="1859676" y="0"/>
                </a:lnTo>
                <a:lnTo>
                  <a:pt x="1893346" y="0"/>
                </a:lnTo>
                <a:lnTo>
                  <a:pt x="1927765" y="0"/>
                </a:lnTo>
                <a:lnTo>
                  <a:pt x="1963365" y="0"/>
                </a:lnTo>
                <a:lnTo>
                  <a:pt x="1978354" y="0"/>
                </a:lnTo>
                <a:lnTo>
                  <a:pt x="1991032" y="0"/>
                </a:lnTo>
                <a:lnTo>
                  <a:pt x="2020076" y="0"/>
                </a:lnTo>
                <a:lnTo>
                  <a:pt x="2021800" y="0"/>
                </a:lnTo>
                <a:lnTo>
                  <a:pt x="2027021" y="0"/>
                </a:lnTo>
                <a:cubicBezTo>
                  <a:pt x="2032162" y="0"/>
                  <a:pt x="2032162" y="0"/>
                  <a:pt x="2032162" y="0"/>
                </a:cubicBezTo>
                <a:lnTo>
                  <a:pt x="2141909" y="0"/>
                </a:lnTo>
                <a:lnTo>
                  <a:pt x="2143633" y="0"/>
                </a:lnTo>
                <a:lnTo>
                  <a:pt x="2178359" y="0"/>
                </a:lnTo>
                <a:lnTo>
                  <a:pt x="2228719" y="0"/>
                </a:lnTo>
                <a:lnTo>
                  <a:pt x="2229207" y="0"/>
                </a:lnTo>
                <a:lnTo>
                  <a:pt x="2230931" y="0"/>
                </a:lnTo>
                <a:lnTo>
                  <a:pt x="2287725" y="0"/>
                </a:lnTo>
                <a:lnTo>
                  <a:pt x="2289450" y="0"/>
                </a:lnTo>
                <a:lnTo>
                  <a:pt x="2323220" y="0"/>
                </a:lnTo>
                <a:lnTo>
                  <a:pt x="2324944" y="0"/>
                </a:lnTo>
                <a:lnTo>
                  <a:pt x="2340483" y="0"/>
                </a:lnTo>
                <a:lnTo>
                  <a:pt x="2341447" y="0"/>
                </a:lnTo>
                <a:lnTo>
                  <a:pt x="2343172" y="0"/>
                </a:lnTo>
                <a:lnTo>
                  <a:pt x="2349122" y="0"/>
                </a:lnTo>
                <a:lnTo>
                  <a:pt x="2350846" y="0"/>
                </a:lnTo>
                <a:lnTo>
                  <a:pt x="2390844" y="0"/>
                </a:lnTo>
                <a:lnTo>
                  <a:pt x="2462317" y="0"/>
                </a:lnTo>
                <a:lnTo>
                  <a:pt x="2499455" y="0"/>
                </a:lnTo>
                <a:lnTo>
                  <a:pt x="2530713" y="0"/>
                </a:lnTo>
                <a:lnTo>
                  <a:pt x="2547403" y="0"/>
                </a:lnTo>
                <a:lnTo>
                  <a:pt x="2549127" y="0"/>
                </a:lnTo>
                <a:lnTo>
                  <a:pt x="2581074" y="0"/>
                </a:lnTo>
                <a:lnTo>
                  <a:pt x="2582112" y="0"/>
                </a:lnTo>
                <a:cubicBezTo>
                  <a:pt x="2669530" y="0"/>
                  <a:pt x="2669530" y="0"/>
                  <a:pt x="2669530" y="0"/>
                </a:cubicBezTo>
                <a:lnTo>
                  <a:pt x="2678759" y="0"/>
                </a:lnTo>
                <a:lnTo>
                  <a:pt x="2709527" y="0"/>
                </a:lnTo>
                <a:lnTo>
                  <a:pt x="2711252" y="0"/>
                </a:lnTo>
                <a:lnTo>
                  <a:pt x="2714748" y="0"/>
                </a:lnTo>
                <a:lnTo>
                  <a:pt x="2719890" y="0"/>
                </a:lnTo>
                <a:lnTo>
                  <a:pt x="2831360" y="0"/>
                </a:lnTo>
                <a:lnTo>
                  <a:pt x="2833086" y="0"/>
                </a:lnTo>
                <a:lnTo>
                  <a:pt x="2866087" y="0"/>
                </a:lnTo>
                <a:lnTo>
                  <a:pt x="2918659" y="0"/>
                </a:lnTo>
                <a:lnTo>
                  <a:pt x="2919896" y="0"/>
                </a:lnTo>
                <a:lnTo>
                  <a:pt x="2920383" y="0"/>
                </a:lnTo>
                <a:lnTo>
                  <a:pt x="2977177" y="0"/>
                </a:lnTo>
                <a:lnTo>
                  <a:pt x="2978902" y="0"/>
                </a:lnTo>
                <a:lnTo>
                  <a:pt x="3012671" y="0"/>
                </a:lnTo>
                <a:lnTo>
                  <a:pt x="3014397" y="0"/>
                </a:lnTo>
                <a:lnTo>
                  <a:pt x="3028211" y="0"/>
                </a:lnTo>
                <a:lnTo>
                  <a:pt x="3030899" y="0"/>
                </a:lnTo>
                <a:lnTo>
                  <a:pt x="3032624" y="0"/>
                </a:lnTo>
                <a:lnTo>
                  <a:pt x="3038573" y="0"/>
                </a:lnTo>
                <a:lnTo>
                  <a:pt x="3040298" y="0"/>
                </a:lnTo>
                <a:lnTo>
                  <a:pt x="3082021" y="0"/>
                </a:lnTo>
                <a:lnTo>
                  <a:pt x="3150044" y="0"/>
                </a:lnTo>
                <a:lnTo>
                  <a:pt x="3218441" y="0"/>
                </a:lnTo>
                <a:lnTo>
                  <a:pt x="3236855" y="0"/>
                </a:lnTo>
                <a:lnTo>
                  <a:pt x="3269839" y="0"/>
                </a:lnTo>
                <a:lnTo>
                  <a:pt x="3272250" y="0"/>
                </a:lnTo>
                <a:lnTo>
                  <a:pt x="3320378" y="0"/>
                </a:lnTo>
                <a:lnTo>
                  <a:pt x="3346330" y="0"/>
                </a:lnTo>
                <a:lnTo>
                  <a:pt x="3357257" y="0"/>
                </a:lnTo>
                <a:lnTo>
                  <a:pt x="3369936" y="0"/>
                </a:lnTo>
                <a:lnTo>
                  <a:pt x="3398980" y="0"/>
                </a:lnTo>
                <a:lnTo>
                  <a:pt x="3405925" y="0"/>
                </a:lnTo>
                <a:cubicBezTo>
                  <a:pt x="3411066" y="0"/>
                  <a:pt x="3411066" y="0"/>
                  <a:pt x="3411066" y="0"/>
                </a:cubicBezTo>
                <a:lnTo>
                  <a:pt x="3520813" y="0"/>
                </a:lnTo>
                <a:lnTo>
                  <a:pt x="3607623" y="0"/>
                </a:lnTo>
                <a:lnTo>
                  <a:pt x="3608111" y="0"/>
                </a:lnTo>
                <a:lnTo>
                  <a:pt x="3666629" y="0"/>
                </a:lnTo>
                <a:lnTo>
                  <a:pt x="3702124" y="0"/>
                </a:lnTo>
                <a:lnTo>
                  <a:pt x="3720351" y="0"/>
                </a:lnTo>
                <a:lnTo>
                  <a:pt x="3728025" y="0"/>
                </a:lnTo>
                <a:lnTo>
                  <a:pt x="3769748" y="0"/>
                </a:lnTo>
                <a:cubicBezTo>
                  <a:pt x="4098793" y="0"/>
                  <a:pt x="4098793" y="0"/>
                  <a:pt x="4098793" y="0"/>
                </a:cubicBezTo>
                <a:cubicBezTo>
                  <a:pt x="4133877" y="0"/>
                  <a:pt x="4175977" y="24572"/>
                  <a:pt x="4193519" y="54408"/>
                </a:cubicBezTo>
                <a:cubicBezTo>
                  <a:pt x="4439104" y="480025"/>
                  <a:pt x="4439104" y="480025"/>
                  <a:pt x="4439104" y="480025"/>
                </a:cubicBezTo>
                <a:cubicBezTo>
                  <a:pt x="4456646" y="509862"/>
                  <a:pt x="4456646" y="559005"/>
                  <a:pt x="4439104" y="588843"/>
                </a:cubicBezTo>
                <a:cubicBezTo>
                  <a:pt x="4193519" y="1014459"/>
                  <a:pt x="4193519" y="1014459"/>
                  <a:pt x="4193519" y="1014459"/>
                </a:cubicBezTo>
                <a:cubicBezTo>
                  <a:pt x="4175977" y="1044295"/>
                  <a:pt x="4133877" y="1068867"/>
                  <a:pt x="4098793" y="1068867"/>
                </a:cubicBezTo>
                <a:lnTo>
                  <a:pt x="3728025" y="1068867"/>
                </a:lnTo>
                <a:lnTo>
                  <a:pt x="3607623" y="1068867"/>
                </a:lnTo>
                <a:lnTo>
                  <a:pt x="3411066" y="1068867"/>
                </a:lnTo>
                <a:lnTo>
                  <a:pt x="3357257" y="1068867"/>
                </a:lnTo>
                <a:lnTo>
                  <a:pt x="3236855" y="1068867"/>
                </a:lnTo>
                <a:lnTo>
                  <a:pt x="3040298" y="1068867"/>
                </a:lnTo>
                <a:lnTo>
                  <a:pt x="3038573" y="1068867"/>
                </a:lnTo>
                <a:lnTo>
                  <a:pt x="2919896" y="1068867"/>
                </a:lnTo>
                <a:lnTo>
                  <a:pt x="2866087" y="1068867"/>
                </a:lnTo>
                <a:lnTo>
                  <a:pt x="2719890" y="1068867"/>
                </a:lnTo>
                <a:lnTo>
                  <a:pt x="2669530" y="1068867"/>
                </a:lnTo>
                <a:lnTo>
                  <a:pt x="2549127" y="1068867"/>
                </a:lnTo>
                <a:lnTo>
                  <a:pt x="2547403" y="1068867"/>
                </a:lnTo>
                <a:lnTo>
                  <a:pt x="2350846" y="1068867"/>
                </a:lnTo>
                <a:lnTo>
                  <a:pt x="2349122" y="1068867"/>
                </a:lnTo>
                <a:lnTo>
                  <a:pt x="2228719" y="1068867"/>
                </a:lnTo>
                <a:lnTo>
                  <a:pt x="2178359" y="1068867"/>
                </a:lnTo>
                <a:lnTo>
                  <a:pt x="2032162" y="1068867"/>
                </a:lnTo>
                <a:lnTo>
                  <a:pt x="1978354" y="1068867"/>
                </a:lnTo>
                <a:lnTo>
                  <a:pt x="1859676" y="1068867"/>
                </a:lnTo>
                <a:lnTo>
                  <a:pt x="1857951" y="1068867"/>
                </a:lnTo>
                <a:lnTo>
                  <a:pt x="1826599" y="1068867"/>
                </a:lnTo>
                <a:lnTo>
                  <a:pt x="1661394" y="1068867"/>
                </a:lnTo>
                <a:lnTo>
                  <a:pt x="1540992" y="1068867"/>
                </a:lnTo>
                <a:lnTo>
                  <a:pt x="1531708" y="1068867"/>
                </a:lnTo>
                <a:lnTo>
                  <a:pt x="1487183" y="1068867"/>
                </a:lnTo>
                <a:lnTo>
                  <a:pt x="1335428" y="1068867"/>
                </a:lnTo>
                <a:lnTo>
                  <a:pt x="1290626" y="1068867"/>
                </a:lnTo>
                <a:lnTo>
                  <a:pt x="1170224" y="1068867"/>
                </a:lnTo>
                <a:lnTo>
                  <a:pt x="1138871" y="1068867"/>
                </a:lnTo>
                <a:lnTo>
                  <a:pt x="1040537" y="1068867"/>
                </a:lnTo>
                <a:lnTo>
                  <a:pt x="843980" y="1068867"/>
                </a:lnTo>
                <a:lnTo>
                  <a:pt x="799455" y="1068867"/>
                </a:lnTo>
                <a:lnTo>
                  <a:pt x="647700" y="1068867"/>
                </a:lnTo>
                <a:lnTo>
                  <a:pt x="352810" y="1068867"/>
                </a:lnTo>
                <a:cubicBezTo>
                  <a:pt x="318603" y="1068867"/>
                  <a:pt x="275626" y="1044295"/>
                  <a:pt x="258084" y="1014459"/>
                </a:cubicBezTo>
                <a:cubicBezTo>
                  <a:pt x="12498" y="588843"/>
                  <a:pt x="12498" y="588843"/>
                  <a:pt x="12498" y="588843"/>
                </a:cubicBezTo>
                <a:cubicBezTo>
                  <a:pt x="-4166" y="559005"/>
                  <a:pt x="-4166" y="509862"/>
                  <a:pt x="12498" y="480025"/>
                </a:cubicBezTo>
                <a:cubicBezTo>
                  <a:pt x="258084" y="54408"/>
                  <a:pt x="258084" y="54408"/>
                  <a:pt x="258084" y="54408"/>
                </a:cubicBezTo>
                <a:cubicBezTo>
                  <a:pt x="275626" y="24572"/>
                  <a:pt x="318603" y="0"/>
                  <a:pt x="352810" y="0"/>
                </a:cubicBezTo>
                <a:close/>
              </a:path>
            </a:pathLst>
          </a:custGeom>
          <a:gradFill flip="none" rotWithShape="1">
            <a:gsLst>
              <a:gs pos="100000">
                <a:schemeClr val="bg1">
                  <a:lumMod val="95000"/>
                </a:schemeClr>
              </a:gs>
              <a:gs pos="0">
                <a:srgbClr val="D3D3D3"/>
              </a:gs>
            </a:gsLst>
            <a:lin ang="2700000" scaled="1"/>
            <a:tileRect/>
          </a:gradFill>
          <a:ln w="19050">
            <a:gradFill flip="none" rotWithShape="1">
              <a:gsLst>
                <a:gs pos="100000">
                  <a:schemeClr val="bg1">
                    <a:lumMod val="75000"/>
                  </a:schemeClr>
                </a:gs>
                <a:gs pos="0">
                  <a:schemeClr val="bg1"/>
                </a:gs>
              </a:gsLst>
              <a:lin ang="2700000" scaled="1"/>
              <a:tileRect/>
            </a:gradFill>
          </a:ln>
          <a:effectLst>
            <a:outerShdw blurRad="127000" dist="508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 sz="1865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22" name="任意多边形 93">
            <a:extLst>
              <a:ext uri="{FF2B5EF4-FFF2-40B4-BE49-F238E27FC236}">
                <a16:creationId xmlns:a16="http://schemas.microsoft.com/office/drawing/2014/main" id="{89A149C9-ECC0-5963-BD07-75B4E10F9F17}"/>
              </a:ext>
            </a:extLst>
          </p:cNvPr>
          <p:cNvSpPr/>
          <p:nvPr/>
        </p:nvSpPr>
        <p:spPr bwMode="auto">
          <a:xfrm>
            <a:off x="1855872" y="3952736"/>
            <a:ext cx="3304837" cy="663681"/>
          </a:xfrm>
          <a:custGeom>
            <a:avLst/>
            <a:gdLst>
              <a:gd name="connsiteX0" fmla="*/ 305125 w 4603109"/>
              <a:gd name="connsiteY0" fmla="*/ 0 h 924402"/>
              <a:gd name="connsiteX1" fmla="*/ 432894 w 4603109"/>
              <a:gd name="connsiteY1" fmla="*/ 0 h 924402"/>
              <a:gd name="connsiteX2" fmla="*/ 445336 w 4603109"/>
              <a:gd name="connsiteY2" fmla="*/ 0 h 924402"/>
              <a:gd name="connsiteX3" fmla="*/ 550703 w 4603109"/>
              <a:gd name="connsiteY3" fmla="*/ 0 h 924402"/>
              <a:gd name="connsiteX4" fmla="*/ 560158 w 4603109"/>
              <a:gd name="connsiteY4" fmla="*/ 0 h 924402"/>
              <a:gd name="connsiteX5" fmla="*/ 573105 w 4603109"/>
              <a:gd name="connsiteY5" fmla="*/ 0 h 924402"/>
              <a:gd name="connsiteX6" fmla="*/ 626202 w 4603109"/>
              <a:gd name="connsiteY6" fmla="*/ 0 h 924402"/>
              <a:gd name="connsiteX7" fmla="*/ 676811 w 4603109"/>
              <a:gd name="connsiteY7" fmla="*/ 0 h 924402"/>
              <a:gd name="connsiteX8" fmla="*/ 678472 w 4603109"/>
              <a:gd name="connsiteY8" fmla="*/ 0 h 924402"/>
              <a:gd name="connsiteX9" fmla="*/ 687927 w 4603109"/>
              <a:gd name="connsiteY9" fmla="*/ 0 h 924402"/>
              <a:gd name="connsiteX10" fmla="*/ 691402 w 4603109"/>
              <a:gd name="connsiteY10" fmla="*/ 0 h 924402"/>
              <a:gd name="connsiteX11" fmla="*/ 700371 w 4603109"/>
              <a:gd name="connsiteY11" fmla="*/ 0 h 924402"/>
              <a:gd name="connsiteX12" fmla="*/ 707508 w 4603109"/>
              <a:gd name="connsiteY12" fmla="*/ 0 h 924402"/>
              <a:gd name="connsiteX13" fmla="*/ 729909 w 4603109"/>
              <a:gd name="connsiteY13" fmla="*/ 0 h 924402"/>
              <a:gd name="connsiteX14" fmla="*/ 753971 w 4603109"/>
              <a:gd name="connsiteY14" fmla="*/ 0 h 924402"/>
              <a:gd name="connsiteX15" fmla="*/ 804580 w 4603109"/>
              <a:gd name="connsiteY15" fmla="*/ 0 h 924402"/>
              <a:gd name="connsiteX16" fmla="*/ 805737 w 4603109"/>
              <a:gd name="connsiteY16" fmla="*/ 0 h 924402"/>
              <a:gd name="connsiteX17" fmla="*/ 819171 w 4603109"/>
              <a:gd name="connsiteY17" fmla="*/ 0 h 924402"/>
              <a:gd name="connsiteX18" fmla="*/ 828140 w 4603109"/>
              <a:gd name="connsiteY18" fmla="*/ 0 h 924402"/>
              <a:gd name="connsiteX19" fmla="*/ 831615 w 4603109"/>
              <a:gd name="connsiteY19" fmla="*/ 0 h 924402"/>
              <a:gd name="connsiteX20" fmla="*/ 835277 w 4603109"/>
              <a:gd name="connsiteY20" fmla="*/ 0 h 924402"/>
              <a:gd name="connsiteX21" fmla="*/ 857678 w 4603109"/>
              <a:gd name="connsiteY21" fmla="*/ 0 h 924402"/>
              <a:gd name="connsiteX22" fmla="*/ 864889 w 4603109"/>
              <a:gd name="connsiteY22" fmla="*/ 0 h 924402"/>
              <a:gd name="connsiteX23" fmla="*/ 899900 w 4603109"/>
              <a:gd name="connsiteY23" fmla="*/ 0 h 924402"/>
              <a:gd name="connsiteX24" fmla="*/ 909341 w 4603109"/>
              <a:gd name="connsiteY24" fmla="*/ 0 h 924402"/>
              <a:gd name="connsiteX25" fmla="*/ 929965 w 4603109"/>
              <a:gd name="connsiteY25" fmla="*/ 0 h 924402"/>
              <a:gd name="connsiteX26" fmla="*/ 933506 w 4603109"/>
              <a:gd name="connsiteY26" fmla="*/ 0 h 924402"/>
              <a:gd name="connsiteX27" fmla="*/ 936982 w 4603109"/>
              <a:gd name="connsiteY27" fmla="*/ 0 h 924402"/>
              <a:gd name="connsiteX28" fmla="*/ 959384 w 4603109"/>
              <a:gd name="connsiteY28" fmla="*/ 0 h 924402"/>
              <a:gd name="connsiteX29" fmla="*/ 962542 w 4603109"/>
              <a:gd name="connsiteY29" fmla="*/ 0 h 924402"/>
              <a:gd name="connsiteX30" fmla="*/ 984943 w 4603109"/>
              <a:gd name="connsiteY30" fmla="*/ 0 h 924402"/>
              <a:gd name="connsiteX31" fmla="*/ 992658 w 4603109"/>
              <a:gd name="connsiteY31" fmla="*/ 0 h 924402"/>
              <a:gd name="connsiteX32" fmla="*/ 1012059 w 4603109"/>
              <a:gd name="connsiteY32" fmla="*/ 0 h 924402"/>
              <a:gd name="connsiteX33" fmla="*/ 1012480 w 4603109"/>
              <a:gd name="connsiteY33" fmla="*/ 0 h 924402"/>
              <a:gd name="connsiteX34" fmla="*/ 1027669 w 4603109"/>
              <a:gd name="connsiteY34" fmla="*/ 0 h 924402"/>
              <a:gd name="connsiteX35" fmla="*/ 1037110 w 4603109"/>
              <a:gd name="connsiteY35" fmla="*/ 0 h 924402"/>
              <a:gd name="connsiteX36" fmla="*/ 1040112 w 4603109"/>
              <a:gd name="connsiteY36" fmla="*/ 0 h 924402"/>
              <a:gd name="connsiteX37" fmla="*/ 1057734 w 4603109"/>
              <a:gd name="connsiteY37" fmla="*/ 0 h 924402"/>
              <a:gd name="connsiteX38" fmla="*/ 1064751 w 4603109"/>
              <a:gd name="connsiteY38" fmla="*/ 0 h 924402"/>
              <a:gd name="connsiteX39" fmla="*/ 1070177 w 4603109"/>
              <a:gd name="connsiteY39" fmla="*/ 0 h 924402"/>
              <a:gd name="connsiteX40" fmla="*/ 1072436 w 4603109"/>
              <a:gd name="connsiteY40" fmla="*/ 0 h 924402"/>
              <a:gd name="connsiteX41" fmla="*/ 1090311 w 4603109"/>
              <a:gd name="connsiteY41" fmla="*/ 0 h 924402"/>
              <a:gd name="connsiteX42" fmla="*/ 1110718 w 4603109"/>
              <a:gd name="connsiteY42" fmla="*/ 0 h 924402"/>
              <a:gd name="connsiteX43" fmla="*/ 1112712 w 4603109"/>
              <a:gd name="connsiteY43" fmla="*/ 0 h 924402"/>
              <a:gd name="connsiteX44" fmla="*/ 1116187 w 4603109"/>
              <a:gd name="connsiteY44" fmla="*/ 0 h 924402"/>
              <a:gd name="connsiteX45" fmla="*/ 1139828 w 4603109"/>
              <a:gd name="connsiteY45" fmla="*/ 0 h 924402"/>
              <a:gd name="connsiteX46" fmla="*/ 1140249 w 4603109"/>
              <a:gd name="connsiteY46" fmla="*/ 0 h 924402"/>
              <a:gd name="connsiteX47" fmla="*/ 1145480 w 4603109"/>
              <a:gd name="connsiteY47" fmla="*/ 0 h 924402"/>
              <a:gd name="connsiteX48" fmla="*/ 1152270 w 4603109"/>
              <a:gd name="connsiteY48" fmla="*/ 0 h 924402"/>
              <a:gd name="connsiteX49" fmla="*/ 1154934 w 4603109"/>
              <a:gd name="connsiteY49" fmla="*/ 0 h 924402"/>
              <a:gd name="connsiteX50" fmla="*/ 1167881 w 4603109"/>
              <a:gd name="connsiteY50" fmla="*/ 0 h 924402"/>
              <a:gd name="connsiteX51" fmla="*/ 1175544 w 4603109"/>
              <a:gd name="connsiteY51" fmla="*/ 0 h 924402"/>
              <a:gd name="connsiteX52" fmla="*/ 1184998 w 4603109"/>
              <a:gd name="connsiteY52" fmla="*/ 0 h 924402"/>
              <a:gd name="connsiteX53" fmla="*/ 1197946 w 4603109"/>
              <a:gd name="connsiteY53" fmla="*/ 0 h 924402"/>
              <a:gd name="connsiteX54" fmla="*/ 1200205 w 4603109"/>
              <a:gd name="connsiteY54" fmla="*/ 0 h 924402"/>
              <a:gd name="connsiteX55" fmla="*/ 1220978 w 4603109"/>
              <a:gd name="connsiteY55" fmla="*/ 0 h 924402"/>
              <a:gd name="connsiteX56" fmla="*/ 1238487 w 4603109"/>
              <a:gd name="connsiteY56" fmla="*/ 0 h 924402"/>
              <a:gd name="connsiteX57" fmla="*/ 1243956 w 4603109"/>
              <a:gd name="connsiteY57" fmla="*/ 0 h 924402"/>
              <a:gd name="connsiteX58" fmla="*/ 1251042 w 4603109"/>
              <a:gd name="connsiteY58" fmla="*/ 0 h 924402"/>
              <a:gd name="connsiteX59" fmla="*/ 1257637 w 4603109"/>
              <a:gd name="connsiteY59" fmla="*/ 0 h 924402"/>
              <a:gd name="connsiteX60" fmla="*/ 1271587 w 4603109"/>
              <a:gd name="connsiteY60" fmla="*/ 0 h 924402"/>
              <a:gd name="connsiteX61" fmla="*/ 1273249 w 4603109"/>
              <a:gd name="connsiteY61" fmla="*/ 0 h 924402"/>
              <a:gd name="connsiteX62" fmla="*/ 1280039 w 4603109"/>
              <a:gd name="connsiteY62" fmla="*/ 0 h 924402"/>
              <a:gd name="connsiteX63" fmla="*/ 1282703 w 4603109"/>
              <a:gd name="connsiteY63" fmla="*/ 0 h 924402"/>
              <a:gd name="connsiteX64" fmla="*/ 1286178 w 4603109"/>
              <a:gd name="connsiteY64" fmla="*/ 0 h 924402"/>
              <a:gd name="connsiteX65" fmla="*/ 1295146 w 4603109"/>
              <a:gd name="connsiteY65" fmla="*/ 0 h 924402"/>
              <a:gd name="connsiteX66" fmla="*/ 1301651 w 4603109"/>
              <a:gd name="connsiteY66" fmla="*/ 0 h 924402"/>
              <a:gd name="connsiteX67" fmla="*/ 1302284 w 4603109"/>
              <a:gd name="connsiteY67" fmla="*/ 0 h 924402"/>
              <a:gd name="connsiteX68" fmla="*/ 1303313 w 4603109"/>
              <a:gd name="connsiteY68" fmla="*/ 0 h 924402"/>
              <a:gd name="connsiteX69" fmla="*/ 1312767 w 4603109"/>
              <a:gd name="connsiteY69" fmla="*/ 0 h 924402"/>
              <a:gd name="connsiteX70" fmla="*/ 1316242 w 4603109"/>
              <a:gd name="connsiteY70" fmla="*/ 0 h 924402"/>
              <a:gd name="connsiteX71" fmla="*/ 1321886 w 4603109"/>
              <a:gd name="connsiteY71" fmla="*/ 0 h 924402"/>
              <a:gd name="connsiteX72" fmla="*/ 1324685 w 4603109"/>
              <a:gd name="connsiteY72" fmla="*/ 0 h 924402"/>
              <a:gd name="connsiteX73" fmla="*/ 1325211 w 4603109"/>
              <a:gd name="connsiteY73" fmla="*/ 0 h 924402"/>
              <a:gd name="connsiteX74" fmla="*/ 1332348 w 4603109"/>
              <a:gd name="connsiteY74" fmla="*/ 0 h 924402"/>
              <a:gd name="connsiteX75" fmla="*/ 1332714 w 4603109"/>
              <a:gd name="connsiteY75" fmla="*/ 0 h 924402"/>
              <a:gd name="connsiteX76" fmla="*/ 1333135 w 4603109"/>
              <a:gd name="connsiteY76" fmla="*/ 0 h 924402"/>
              <a:gd name="connsiteX77" fmla="*/ 1348747 w 4603109"/>
              <a:gd name="connsiteY77" fmla="*/ 0 h 924402"/>
              <a:gd name="connsiteX78" fmla="*/ 1354749 w 4603109"/>
              <a:gd name="connsiteY78" fmla="*/ 0 h 924402"/>
              <a:gd name="connsiteX79" fmla="*/ 1378811 w 4603109"/>
              <a:gd name="connsiteY79" fmla="*/ 0 h 924402"/>
              <a:gd name="connsiteX80" fmla="*/ 1383745 w 4603109"/>
              <a:gd name="connsiteY80" fmla="*/ 0 h 924402"/>
              <a:gd name="connsiteX81" fmla="*/ 1385406 w 4603109"/>
              <a:gd name="connsiteY81" fmla="*/ 0 h 924402"/>
              <a:gd name="connsiteX82" fmla="*/ 1399356 w 4603109"/>
              <a:gd name="connsiteY82" fmla="*/ 0 h 924402"/>
              <a:gd name="connsiteX83" fmla="*/ 1400513 w 4603109"/>
              <a:gd name="connsiteY83" fmla="*/ 0 h 924402"/>
              <a:gd name="connsiteX84" fmla="*/ 1413947 w 4603109"/>
              <a:gd name="connsiteY84" fmla="*/ 0 h 924402"/>
              <a:gd name="connsiteX85" fmla="*/ 1414442 w 4603109"/>
              <a:gd name="connsiteY85" fmla="*/ 0 h 924402"/>
              <a:gd name="connsiteX86" fmla="*/ 1422915 w 4603109"/>
              <a:gd name="connsiteY86" fmla="*/ 0 h 924402"/>
              <a:gd name="connsiteX87" fmla="*/ 1426390 w 4603109"/>
              <a:gd name="connsiteY87" fmla="*/ 0 h 924402"/>
              <a:gd name="connsiteX88" fmla="*/ 1429420 w 4603109"/>
              <a:gd name="connsiteY88" fmla="*/ 0 h 924402"/>
              <a:gd name="connsiteX89" fmla="*/ 1430053 w 4603109"/>
              <a:gd name="connsiteY89" fmla="*/ 0 h 924402"/>
              <a:gd name="connsiteX90" fmla="*/ 1430206 w 4603109"/>
              <a:gd name="connsiteY90" fmla="*/ 0 h 924402"/>
              <a:gd name="connsiteX91" fmla="*/ 1430577 w 4603109"/>
              <a:gd name="connsiteY91" fmla="*/ 0 h 924402"/>
              <a:gd name="connsiteX92" fmla="*/ 1436843 w 4603109"/>
              <a:gd name="connsiteY92" fmla="*/ 0 h 924402"/>
              <a:gd name="connsiteX93" fmla="*/ 1444011 w 4603109"/>
              <a:gd name="connsiteY93" fmla="*/ 0 h 924402"/>
              <a:gd name="connsiteX94" fmla="*/ 1449655 w 4603109"/>
              <a:gd name="connsiteY94" fmla="*/ 0 h 924402"/>
              <a:gd name="connsiteX95" fmla="*/ 1452454 w 4603109"/>
              <a:gd name="connsiteY95" fmla="*/ 0 h 924402"/>
              <a:gd name="connsiteX96" fmla="*/ 1452980 w 4603109"/>
              <a:gd name="connsiteY96" fmla="*/ 0 h 924402"/>
              <a:gd name="connsiteX97" fmla="*/ 1456455 w 4603109"/>
              <a:gd name="connsiteY97" fmla="*/ 0 h 924402"/>
              <a:gd name="connsiteX98" fmla="*/ 1459664 w 4603109"/>
              <a:gd name="connsiteY98" fmla="*/ 0 h 924402"/>
              <a:gd name="connsiteX99" fmla="*/ 1460117 w 4603109"/>
              <a:gd name="connsiteY99" fmla="*/ 0 h 924402"/>
              <a:gd name="connsiteX100" fmla="*/ 1460483 w 4603109"/>
              <a:gd name="connsiteY100" fmla="*/ 0 h 924402"/>
              <a:gd name="connsiteX101" fmla="*/ 1460904 w 4603109"/>
              <a:gd name="connsiteY101" fmla="*/ 0 h 924402"/>
              <a:gd name="connsiteX102" fmla="*/ 1472926 w 4603109"/>
              <a:gd name="connsiteY102" fmla="*/ 0 h 924402"/>
              <a:gd name="connsiteX103" fmla="*/ 1482518 w 4603109"/>
              <a:gd name="connsiteY103" fmla="*/ 0 h 924402"/>
              <a:gd name="connsiteX104" fmla="*/ 1489729 w 4603109"/>
              <a:gd name="connsiteY104" fmla="*/ 0 h 924402"/>
              <a:gd name="connsiteX105" fmla="*/ 1504116 w 4603109"/>
              <a:gd name="connsiteY105" fmla="*/ 0 h 924402"/>
              <a:gd name="connsiteX106" fmla="*/ 1511514 w 4603109"/>
              <a:gd name="connsiteY106" fmla="*/ 0 h 924402"/>
              <a:gd name="connsiteX107" fmla="*/ 1524740 w 4603109"/>
              <a:gd name="connsiteY107" fmla="*/ 0 h 924402"/>
              <a:gd name="connsiteX108" fmla="*/ 1528282 w 4603109"/>
              <a:gd name="connsiteY108" fmla="*/ 0 h 924402"/>
              <a:gd name="connsiteX109" fmla="*/ 1531757 w 4603109"/>
              <a:gd name="connsiteY109" fmla="*/ 0 h 924402"/>
              <a:gd name="connsiteX110" fmla="*/ 1534181 w 4603109"/>
              <a:gd name="connsiteY110" fmla="*/ 0 h 924402"/>
              <a:gd name="connsiteX111" fmla="*/ 1542211 w 4603109"/>
              <a:gd name="connsiteY111" fmla="*/ 0 h 924402"/>
              <a:gd name="connsiteX112" fmla="*/ 1554159 w 4603109"/>
              <a:gd name="connsiteY112" fmla="*/ 0 h 924402"/>
              <a:gd name="connsiteX113" fmla="*/ 1557318 w 4603109"/>
              <a:gd name="connsiteY113" fmla="*/ 0 h 924402"/>
              <a:gd name="connsiteX114" fmla="*/ 1557975 w 4603109"/>
              <a:gd name="connsiteY114" fmla="*/ 0 h 924402"/>
              <a:gd name="connsiteX115" fmla="*/ 1558346 w 4603109"/>
              <a:gd name="connsiteY115" fmla="*/ 0 h 924402"/>
              <a:gd name="connsiteX116" fmla="*/ 1561822 w 4603109"/>
              <a:gd name="connsiteY116" fmla="*/ 0 h 924402"/>
              <a:gd name="connsiteX117" fmla="*/ 1564612 w 4603109"/>
              <a:gd name="connsiteY117" fmla="*/ 0 h 924402"/>
              <a:gd name="connsiteX118" fmla="*/ 1566857 w 4603109"/>
              <a:gd name="connsiteY118" fmla="*/ 0 h 924402"/>
              <a:gd name="connsiteX119" fmla="*/ 1576919 w 4603109"/>
              <a:gd name="connsiteY119" fmla="*/ 0 h 924402"/>
              <a:gd name="connsiteX120" fmla="*/ 1579719 w 4603109"/>
              <a:gd name="connsiteY120" fmla="*/ 0 h 924402"/>
              <a:gd name="connsiteX121" fmla="*/ 1584224 w 4603109"/>
              <a:gd name="connsiteY121" fmla="*/ 0 h 924402"/>
              <a:gd name="connsiteX122" fmla="*/ 1587382 w 4603109"/>
              <a:gd name="connsiteY122" fmla="*/ 0 h 924402"/>
              <a:gd name="connsiteX123" fmla="*/ 1587433 w 4603109"/>
              <a:gd name="connsiteY123" fmla="*/ 0 h 924402"/>
              <a:gd name="connsiteX124" fmla="*/ 1600695 w 4603109"/>
              <a:gd name="connsiteY124" fmla="*/ 0 h 924402"/>
              <a:gd name="connsiteX125" fmla="*/ 1606834 w 4603109"/>
              <a:gd name="connsiteY125" fmla="*/ 0 h 924402"/>
              <a:gd name="connsiteX126" fmla="*/ 1607256 w 4603109"/>
              <a:gd name="connsiteY126" fmla="*/ 0 h 924402"/>
              <a:gd name="connsiteX127" fmla="*/ 1608325 w 4603109"/>
              <a:gd name="connsiteY127" fmla="*/ 0 h 924402"/>
              <a:gd name="connsiteX128" fmla="*/ 1609783 w 4603109"/>
              <a:gd name="connsiteY128" fmla="*/ 0 h 924402"/>
              <a:gd name="connsiteX129" fmla="*/ 1617498 w 4603109"/>
              <a:gd name="connsiteY129" fmla="*/ 0 h 924402"/>
              <a:gd name="connsiteX130" fmla="*/ 1631885 w 4603109"/>
              <a:gd name="connsiteY130" fmla="*/ 0 h 924402"/>
              <a:gd name="connsiteX131" fmla="*/ 1636899 w 4603109"/>
              <a:gd name="connsiteY131" fmla="*/ 0 h 924402"/>
              <a:gd name="connsiteX132" fmla="*/ 1637320 w 4603109"/>
              <a:gd name="connsiteY132" fmla="*/ 0 h 924402"/>
              <a:gd name="connsiteX133" fmla="*/ 1637445 w 4603109"/>
              <a:gd name="connsiteY133" fmla="*/ 0 h 924402"/>
              <a:gd name="connsiteX134" fmla="*/ 1652509 w 4603109"/>
              <a:gd name="connsiteY134" fmla="*/ 0 h 924402"/>
              <a:gd name="connsiteX135" fmla="*/ 1659526 w 4603109"/>
              <a:gd name="connsiteY135" fmla="*/ 0 h 924402"/>
              <a:gd name="connsiteX136" fmla="*/ 1661950 w 4603109"/>
              <a:gd name="connsiteY136" fmla="*/ 0 h 924402"/>
              <a:gd name="connsiteX137" fmla="*/ 1664952 w 4603109"/>
              <a:gd name="connsiteY137" fmla="*/ 0 h 924402"/>
              <a:gd name="connsiteX138" fmla="*/ 1667212 w 4603109"/>
              <a:gd name="connsiteY138" fmla="*/ 0 h 924402"/>
              <a:gd name="connsiteX139" fmla="*/ 1685087 w 4603109"/>
              <a:gd name="connsiteY139" fmla="*/ 0 h 924402"/>
              <a:gd name="connsiteX140" fmla="*/ 1689591 w 4603109"/>
              <a:gd name="connsiteY140" fmla="*/ 0 h 924402"/>
              <a:gd name="connsiteX141" fmla="*/ 1694626 w 4603109"/>
              <a:gd name="connsiteY141" fmla="*/ 0 h 924402"/>
              <a:gd name="connsiteX142" fmla="*/ 1697276 w 4603109"/>
              <a:gd name="connsiteY142" fmla="*/ 0 h 924402"/>
              <a:gd name="connsiteX143" fmla="*/ 1698000 w 4603109"/>
              <a:gd name="connsiteY143" fmla="*/ 0 h 924402"/>
              <a:gd name="connsiteX144" fmla="*/ 1704688 w 4603109"/>
              <a:gd name="connsiteY144" fmla="*/ 0 h 924402"/>
              <a:gd name="connsiteX145" fmla="*/ 1707488 w 4603109"/>
              <a:gd name="connsiteY145" fmla="*/ 0 h 924402"/>
              <a:gd name="connsiteX146" fmla="*/ 1710963 w 4603109"/>
              <a:gd name="connsiteY146" fmla="*/ 0 h 924402"/>
              <a:gd name="connsiteX147" fmla="*/ 1715151 w 4603109"/>
              <a:gd name="connsiteY147" fmla="*/ 0 h 924402"/>
              <a:gd name="connsiteX148" fmla="*/ 1721928 w 4603109"/>
              <a:gd name="connsiteY148" fmla="*/ 0 h 924402"/>
              <a:gd name="connsiteX149" fmla="*/ 1734603 w 4603109"/>
              <a:gd name="connsiteY149" fmla="*/ 0 h 924402"/>
              <a:gd name="connsiteX150" fmla="*/ 1735025 w 4603109"/>
              <a:gd name="connsiteY150" fmla="*/ 0 h 924402"/>
              <a:gd name="connsiteX151" fmla="*/ 1735558 w 4603109"/>
              <a:gd name="connsiteY151" fmla="*/ 0 h 924402"/>
              <a:gd name="connsiteX152" fmla="*/ 1736094 w 4603109"/>
              <a:gd name="connsiteY152" fmla="*/ 0 h 924402"/>
              <a:gd name="connsiteX153" fmla="*/ 1737552 w 4603109"/>
              <a:gd name="connsiteY153" fmla="*/ 0 h 924402"/>
              <a:gd name="connsiteX154" fmla="*/ 1741027 w 4603109"/>
              <a:gd name="connsiteY154" fmla="*/ 0 h 924402"/>
              <a:gd name="connsiteX155" fmla="*/ 1747046 w 4603109"/>
              <a:gd name="connsiteY155" fmla="*/ 0 h 924402"/>
              <a:gd name="connsiteX156" fmla="*/ 1748537 w 4603109"/>
              <a:gd name="connsiteY156" fmla="*/ 0 h 924402"/>
              <a:gd name="connsiteX157" fmla="*/ 1753052 w 4603109"/>
              <a:gd name="connsiteY157" fmla="*/ 0 h 924402"/>
              <a:gd name="connsiteX158" fmla="*/ 1757499 w 4603109"/>
              <a:gd name="connsiteY158" fmla="*/ 0 h 924402"/>
              <a:gd name="connsiteX159" fmla="*/ 1764668 w 4603109"/>
              <a:gd name="connsiteY159" fmla="*/ 0 h 924402"/>
              <a:gd name="connsiteX160" fmla="*/ 1765089 w 4603109"/>
              <a:gd name="connsiteY160" fmla="*/ 0 h 924402"/>
              <a:gd name="connsiteX161" fmla="*/ 1765214 w 4603109"/>
              <a:gd name="connsiteY161" fmla="*/ 0 h 924402"/>
              <a:gd name="connsiteX162" fmla="*/ 1770320 w 4603109"/>
              <a:gd name="connsiteY162" fmla="*/ 0 h 924402"/>
              <a:gd name="connsiteX163" fmla="*/ 1777110 w 4603109"/>
              <a:gd name="connsiteY163" fmla="*/ 0 h 924402"/>
              <a:gd name="connsiteX164" fmla="*/ 1779774 w 4603109"/>
              <a:gd name="connsiteY164" fmla="*/ 0 h 924402"/>
              <a:gd name="connsiteX165" fmla="*/ 1792721 w 4603109"/>
              <a:gd name="connsiteY165" fmla="*/ 0 h 924402"/>
              <a:gd name="connsiteX166" fmla="*/ 1794981 w 4603109"/>
              <a:gd name="connsiteY166" fmla="*/ 0 h 924402"/>
              <a:gd name="connsiteX167" fmla="*/ 1825045 w 4603109"/>
              <a:gd name="connsiteY167" fmla="*/ 0 h 924402"/>
              <a:gd name="connsiteX168" fmla="*/ 1825769 w 4603109"/>
              <a:gd name="connsiteY168" fmla="*/ 0 h 924402"/>
              <a:gd name="connsiteX169" fmla="*/ 1838732 w 4603109"/>
              <a:gd name="connsiteY169" fmla="*/ 0 h 924402"/>
              <a:gd name="connsiteX170" fmla="*/ 1845818 w 4603109"/>
              <a:gd name="connsiteY170" fmla="*/ 0 h 924402"/>
              <a:gd name="connsiteX171" fmla="*/ 1849697 w 4603109"/>
              <a:gd name="connsiteY171" fmla="*/ 0 h 924402"/>
              <a:gd name="connsiteX172" fmla="*/ 1852412 w 4603109"/>
              <a:gd name="connsiteY172" fmla="*/ 0 h 924402"/>
              <a:gd name="connsiteX173" fmla="*/ 1853903 w 4603109"/>
              <a:gd name="connsiteY173" fmla="*/ 0 h 924402"/>
              <a:gd name="connsiteX174" fmla="*/ 1863327 w 4603109"/>
              <a:gd name="connsiteY174" fmla="*/ 0 h 924402"/>
              <a:gd name="connsiteX175" fmla="*/ 1868796 w 4603109"/>
              <a:gd name="connsiteY175" fmla="*/ 0 h 924402"/>
              <a:gd name="connsiteX176" fmla="*/ 1874815 w 4603109"/>
              <a:gd name="connsiteY176" fmla="*/ 0 h 924402"/>
              <a:gd name="connsiteX177" fmla="*/ 1876306 w 4603109"/>
              <a:gd name="connsiteY177" fmla="*/ 0 h 924402"/>
              <a:gd name="connsiteX178" fmla="*/ 1880821 w 4603109"/>
              <a:gd name="connsiteY178" fmla="*/ 0 h 924402"/>
              <a:gd name="connsiteX179" fmla="*/ 1882477 w 4603109"/>
              <a:gd name="connsiteY179" fmla="*/ 0 h 924402"/>
              <a:gd name="connsiteX180" fmla="*/ 1883936 w 4603109"/>
              <a:gd name="connsiteY180" fmla="*/ 0 h 924402"/>
              <a:gd name="connsiteX181" fmla="*/ 1885268 w 4603109"/>
              <a:gd name="connsiteY181" fmla="*/ 0 h 924402"/>
              <a:gd name="connsiteX182" fmla="*/ 1896427 w 4603109"/>
              <a:gd name="connsiteY182" fmla="*/ 0 h 924402"/>
              <a:gd name="connsiteX183" fmla="*/ 1898089 w 4603109"/>
              <a:gd name="connsiteY183" fmla="*/ 0 h 924402"/>
              <a:gd name="connsiteX184" fmla="*/ 1904879 w 4603109"/>
              <a:gd name="connsiteY184" fmla="*/ 0 h 924402"/>
              <a:gd name="connsiteX185" fmla="*/ 1907543 w 4603109"/>
              <a:gd name="connsiteY185" fmla="*/ 0 h 924402"/>
              <a:gd name="connsiteX186" fmla="*/ 1911018 w 4603109"/>
              <a:gd name="connsiteY186" fmla="*/ 0 h 924402"/>
              <a:gd name="connsiteX187" fmla="*/ 1919986 w 4603109"/>
              <a:gd name="connsiteY187" fmla="*/ 0 h 924402"/>
              <a:gd name="connsiteX188" fmla="*/ 1927124 w 4603109"/>
              <a:gd name="connsiteY188" fmla="*/ 0 h 924402"/>
              <a:gd name="connsiteX189" fmla="*/ 1927489 w 4603109"/>
              <a:gd name="connsiteY189" fmla="*/ 0 h 924402"/>
              <a:gd name="connsiteX190" fmla="*/ 1927911 w 4603109"/>
              <a:gd name="connsiteY190" fmla="*/ 0 h 924402"/>
              <a:gd name="connsiteX191" fmla="*/ 1929402 w 4603109"/>
              <a:gd name="connsiteY191" fmla="*/ 0 h 924402"/>
              <a:gd name="connsiteX192" fmla="*/ 1946726 w 4603109"/>
              <a:gd name="connsiteY192" fmla="*/ 0 h 924402"/>
              <a:gd name="connsiteX193" fmla="*/ 1949525 w 4603109"/>
              <a:gd name="connsiteY193" fmla="*/ 0 h 924402"/>
              <a:gd name="connsiteX194" fmla="*/ 1957554 w 4603109"/>
              <a:gd name="connsiteY194" fmla="*/ 0 h 924402"/>
              <a:gd name="connsiteX195" fmla="*/ 1957975 w 4603109"/>
              <a:gd name="connsiteY195" fmla="*/ 0 h 924402"/>
              <a:gd name="connsiteX196" fmla="*/ 1973587 w 4603109"/>
              <a:gd name="connsiteY196" fmla="*/ 0 h 924402"/>
              <a:gd name="connsiteX197" fmla="*/ 1978520 w 4603109"/>
              <a:gd name="connsiteY197" fmla="*/ 0 h 924402"/>
              <a:gd name="connsiteX198" fmla="*/ 1980012 w 4603109"/>
              <a:gd name="connsiteY198" fmla="*/ 0 h 924402"/>
              <a:gd name="connsiteX199" fmla="*/ 1980181 w 4603109"/>
              <a:gd name="connsiteY199" fmla="*/ 0 h 924402"/>
              <a:gd name="connsiteX200" fmla="*/ 1981672 w 4603109"/>
              <a:gd name="connsiteY200" fmla="*/ 0 h 924402"/>
              <a:gd name="connsiteX201" fmla="*/ 2008585 w 4603109"/>
              <a:gd name="connsiteY201" fmla="*/ 0 h 924402"/>
              <a:gd name="connsiteX202" fmla="*/ 2009218 w 4603109"/>
              <a:gd name="connsiteY202" fmla="*/ 0 h 924402"/>
              <a:gd name="connsiteX203" fmla="*/ 2010246 w 4603109"/>
              <a:gd name="connsiteY203" fmla="*/ 0 h 924402"/>
              <a:gd name="connsiteX204" fmla="*/ 2010709 w 4603109"/>
              <a:gd name="connsiteY204" fmla="*/ 0 h 924402"/>
              <a:gd name="connsiteX205" fmla="*/ 2011705 w 4603109"/>
              <a:gd name="connsiteY205" fmla="*/ 0 h 924402"/>
              <a:gd name="connsiteX206" fmla="*/ 2024147 w 4603109"/>
              <a:gd name="connsiteY206" fmla="*/ 0 h 924402"/>
              <a:gd name="connsiteX207" fmla="*/ 2024196 w 4603109"/>
              <a:gd name="connsiteY207" fmla="*/ 0 h 924402"/>
              <a:gd name="connsiteX208" fmla="*/ 2024981 w 4603109"/>
              <a:gd name="connsiteY208" fmla="*/ 0 h 924402"/>
              <a:gd name="connsiteX209" fmla="*/ 2025353 w 4603109"/>
              <a:gd name="connsiteY209" fmla="*/ 0 h 924402"/>
              <a:gd name="connsiteX210" fmla="*/ 2026473 w 4603109"/>
              <a:gd name="connsiteY210" fmla="*/ 0 h 924402"/>
              <a:gd name="connsiteX211" fmla="*/ 2031619 w 4603109"/>
              <a:gd name="connsiteY211" fmla="*/ 0 h 924402"/>
              <a:gd name="connsiteX212" fmla="*/ 2033110 w 4603109"/>
              <a:gd name="connsiteY212" fmla="*/ 0 h 924402"/>
              <a:gd name="connsiteX213" fmla="*/ 2038787 w 4603109"/>
              <a:gd name="connsiteY213" fmla="*/ 0 h 924402"/>
              <a:gd name="connsiteX214" fmla="*/ 2039282 w 4603109"/>
              <a:gd name="connsiteY214" fmla="*/ 0 h 924402"/>
              <a:gd name="connsiteX215" fmla="*/ 2047755 w 4603109"/>
              <a:gd name="connsiteY215" fmla="*/ 0 h 924402"/>
              <a:gd name="connsiteX216" fmla="*/ 2051230 w 4603109"/>
              <a:gd name="connsiteY216" fmla="*/ 0 h 924402"/>
              <a:gd name="connsiteX217" fmla="*/ 2054893 w 4603109"/>
              <a:gd name="connsiteY217" fmla="*/ 0 h 924402"/>
              <a:gd name="connsiteX218" fmla="*/ 2055046 w 4603109"/>
              <a:gd name="connsiteY218" fmla="*/ 0 h 924402"/>
              <a:gd name="connsiteX219" fmla="*/ 2055258 w 4603109"/>
              <a:gd name="connsiteY219" fmla="*/ 0 h 924402"/>
              <a:gd name="connsiteX220" fmla="*/ 2055680 w 4603109"/>
              <a:gd name="connsiteY220" fmla="*/ 0 h 924402"/>
              <a:gd name="connsiteX221" fmla="*/ 2057171 w 4603109"/>
              <a:gd name="connsiteY221" fmla="*/ 0 h 924402"/>
              <a:gd name="connsiteX222" fmla="*/ 2061683 w 4603109"/>
              <a:gd name="connsiteY222" fmla="*/ 0 h 924402"/>
              <a:gd name="connsiteX223" fmla="*/ 2067702 w 4603109"/>
              <a:gd name="connsiteY223" fmla="*/ 0 h 924402"/>
              <a:gd name="connsiteX224" fmla="*/ 2074495 w 4603109"/>
              <a:gd name="connsiteY224" fmla="*/ 0 h 924402"/>
              <a:gd name="connsiteX225" fmla="*/ 2077294 w 4603109"/>
              <a:gd name="connsiteY225" fmla="*/ 0 h 924402"/>
              <a:gd name="connsiteX226" fmla="*/ 2084504 w 4603109"/>
              <a:gd name="connsiteY226" fmla="*/ 0 h 924402"/>
              <a:gd name="connsiteX227" fmla="*/ 2085323 w 4603109"/>
              <a:gd name="connsiteY227" fmla="*/ 0 h 924402"/>
              <a:gd name="connsiteX228" fmla="*/ 2085744 w 4603109"/>
              <a:gd name="connsiteY228" fmla="*/ 0 h 924402"/>
              <a:gd name="connsiteX229" fmla="*/ 2097766 w 4603109"/>
              <a:gd name="connsiteY229" fmla="*/ 0 h 924402"/>
              <a:gd name="connsiteX230" fmla="*/ 2106289 w 4603109"/>
              <a:gd name="connsiteY230" fmla="*/ 0 h 924402"/>
              <a:gd name="connsiteX231" fmla="*/ 2107781 w 4603109"/>
              <a:gd name="connsiteY231" fmla="*/ 0 h 924402"/>
              <a:gd name="connsiteX232" fmla="*/ 2128956 w 4603109"/>
              <a:gd name="connsiteY232" fmla="*/ 0 h 924402"/>
              <a:gd name="connsiteX233" fmla="*/ 2129514 w 4603109"/>
              <a:gd name="connsiteY233" fmla="*/ 0 h 924402"/>
              <a:gd name="connsiteX234" fmla="*/ 2136354 w 4603109"/>
              <a:gd name="connsiteY234" fmla="*/ 0 h 924402"/>
              <a:gd name="connsiteX235" fmla="*/ 2136987 w 4603109"/>
              <a:gd name="connsiteY235" fmla="*/ 0 h 924402"/>
              <a:gd name="connsiteX236" fmla="*/ 2138478 w 4603109"/>
              <a:gd name="connsiteY236" fmla="*/ 0 h 924402"/>
              <a:gd name="connsiteX237" fmla="*/ 2151916 w 4603109"/>
              <a:gd name="connsiteY237" fmla="*/ 0 h 924402"/>
              <a:gd name="connsiteX238" fmla="*/ 2152750 w 4603109"/>
              <a:gd name="connsiteY238" fmla="*/ 0 h 924402"/>
              <a:gd name="connsiteX239" fmla="*/ 2153122 w 4603109"/>
              <a:gd name="connsiteY239" fmla="*/ 0 h 924402"/>
              <a:gd name="connsiteX240" fmla="*/ 2154242 w 4603109"/>
              <a:gd name="connsiteY240" fmla="*/ 0 h 924402"/>
              <a:gd name="connsiteX241" fmla="*/ 2156597 w 4603109"/>
              <a:gd name="connsiteY241" fmla="*/ 0 h 924402"/>
              <a:gd name="connsiteX242" fmla="*/ 2159388 w 4603109"/>
              <a:gd name="connsiteY242" fmla="*/ 0 h 924402"/>
              <a:gd name="connsiteX243" fmla="*/ 2160879 w 4603109"/>
              <a:gd name="connsiteY243" fmla="*/ 0 h 924402"/>
              <a:gd name="connsiteX244" fmla="*/ 2161633 w 4603109"/>
              <a:gd name="connsiteY244" fmla="*/ 0 h 924402"/>
              <a:gd name="connsiteX245" fmla="*/ 2167051 w 4603109"/>
              <a:gd name="connsiteY245" fmla="*/ 0 h 924402"/>
              <a:gd name="connsiteX246" fmla="*/ 2178999 w 4603109"/>
              <a:gd name="connsiteY246" fmla="*/ 0 h 924402"/>
              <a:gd name="connsiteX247" fmla="*/ 2182158 w 4603109"/>
              <a:gd name="connsiteY247" fmla="*/ 0 h 924402"/>
              <a:gd name="connsiteX248" fmla="*/ 2182815 w 4603109"/>
              <a:gd name="connsiteY248" fmla="*/ 0 h 924402"/>
              <a:gd name="connsiteX249" fmla="*/ 2188666 w 4603109"/>
              <a:gd name="connsiteY249" fmla="*/ 0 h 924402"/>
              <a:gd name="connsiteX250" fmla="*/ 2189452 w 4603109"/>
              <a:gd name="connsiteY250" fmla="*/ 0 h 924402"/>
              <a:gd name="connsiteX251" fmla="*/ 2191697 w 4603109"/>
              <a:gd name="connsiteY251" fmla="*/ 0 h 924402"/>
              <a:gd name="connsiteX252" fmla="*/ 2195471 w 4603109"/>
              <a:gd name="connsiteY252" fmla="*/ 0 h 924402"/>
              <a:gd name="connsiteX253" fmla="*/ 2201759 w 4603109"/>
              <a:gd name="connsiteY253" fmla="*/ 0 h 924402"/>
              <a:gd name="connsiteX254" fmla="*/ 2203100 w 4603109"/>
              <a:gd name="connsiteY254" fmla="*/ 0 h 924402"/>
              <a:gd name="connsiteX255" fmla="*/ 2204559 w 4603109"/>
              <a:gd name="connsiteY255" fmla="*/ 0 h 924402"/>
              <a:gd name="connsiteX256" fmla="*/ 2204591 w 4603109"/>
              <a:gd name="connsiteY256" fmla="*/ 0 h 924402"/>
              <a:gd name="connsiteX257" fmla="*/ 2212273 w 4603109"/>
              <a:gd name="connsiteY257" fmla="*/ 0 h 924402"/>
              <a:gd name="connsiteX258" fmla="*/ 2225535 w 4603109"/>
              <a:gd name="connsiteY258" fmla="*/ 0 h 924402"/>
              <a:gd name="connsiteX259" fmla="*/ 2231674 w 4603109"/>
              <a:gd name="connsiteY259" fmla="*/ 0 h 924402"/>
              <a:gd name="connsiteX260" fmla="*/ 2232096 w 4603109"/>
              <a:gd name="connsiteY260" fmla="*/ 0 h 924402"/>
              <a:gd name="connsiteX261" fmla="*/ 2232220 w 4603109"/>
              <a:gd name="connsiteY261" fmla="*/ 0 h 924402"/>
              <a:gd name="connsiteX262" fmla="*/ 2233118 w 4603109"/>
              <a:gd name="connsiteY262" fmla="*/ 0 h 924402"/>
              <a:gd name="connsiteX263" fmla="*/ 2233165 w 4603109"/>
              <a:gd name="connsiteY263" fmla="*/ 0 h 924402"/>
              <a:gd name="connsiteX264" fmla="*/ 2256725 w 4603109"/>
              <a:gd name="connsiteY264" fmla="*/ 0 h 924402"/>
              <a:gd name="connsiteX265" fmla="*/ 2257283 w 4603109"/>
              <a:gd name="connsiteY265" fmla="*/ 0 h 924402"/>
              <a:gd name="connsiteX266" fmla="*/ 2262285 w 4603109"/>
              <a:gd name="connsiteY266" fmla="*/ 0 h 924402"/>
              <a:gd name="connsiteX267" fmla="*/ 2284366 w 4603109"/>
              <a:gd name="connsiteY267" fmla="*/ 0 h 924402"/>
              <a:gd name="connsiteX268" fmla="*/ 2289402 w 4603109"/>
              <a:gd name="connsiteY268" fmla="*/ 0 h 924402"/>
              <a:gd name="connsiteX269" fmla="*/ 2292052 w 4603109"/>
              <a:gd name="connsiteY269" fmla="*/ 0 h 924402"/>
              <a:gd name="connsiteX270" fmla="*/ 2299271 w 4603109"/>
              <a:gd name="connsiteY270" fmla="*/ 0 h 924402"/>
              <a:gd name="connsiteX271" fmla="*/ 2308721 w 4603109"/>
              <a:gd name="connsiteY271" fmla="*/ 0 h 924402"/>
              <a:gd name="connsiteX272" fmla="*/ 2309927 w 4603109"/>
              <a:gd name="connsiteY272" fmla="*/ 0 h 924402"/>
              <a:gd name="connsiteX273" fmla="*/ 2316435 w 4603109"/>
              <a:gd name="connsiteY273" fmla="*/ 0 h 924402"/>
              <a:gd name="connsiteX274" fmla="*/ 2316703 w 4603109"/>
              <a:gd name="connsiteY274" fmla="*/ 0 h 924402"/>
              <a:gd name="connsiteX275" fmla="*/ 2319466 w 4603109"/>
              <a:gd name="connsiteY275" fmla="*/ 0 h 924402"/>
              <a:gd name="connsiteX276" fmla="*/ 2322840 w 4603109"/>
              <a:gd name="connsiteY276" fmla="*/ 0 h 924402"/>
              <a:gd name="connsiteX277" fmla="*/ 2329528 w 4603109"/>
              <a:gd name="connsiteY277" fmla="*/ 0 h 924402"/>
              <a:gd name="connsiteX278" fmla="*/ 2330869 w 4603109"/>
              <a:gd name="connsiteY278" fmla="*/ 0 h 924402"/>
              <a:gd name="connsiteX279" fmla="*/ 2332328 w 4603109"/>
              <a:gd name="connsiteY279" fmla="*/ 0 h 924402"/>
              <a:gd name="connsiteX280" fmla="*/ 2332360 w 4603109"/>
              <a:gd name="connsiteY280" fmla="*/ 0 h 924402"/>
              <a:gd name="connsiteX281" fmla="*/ 2335803 w 4603109"/>
              <a:gd name="connsiteY281" fmla="*/ 0 h 924402"/>
              <a:gd name="connsiteX282" fmla="*/ 2343312 w 4603109"/>
              <a:gd name="connsiteY282" fmla="*/ 0 h 924402"/>
              <a:gd name="connsiteX283" fmla="*/ 2344804 w 4603109"/>
              <a:gd name="connsiteY283" fmla="*/ 0 h 924402"/>
              <a:gd name="connsiteX284" fmla="*/ 2346768 w 4603109"/>
              <a:gd name="connsiteY284" fmla="*/ 0 h 924402"/>
              <a:gd name="connsiteX285" fmla="*/ 2347827 w 4603109"/>
              <a:gd name="connsiteY285" fmla="*/ 0 h 924402"/>
              <a:gd name="connsiteX286" fmla="*/ 2352274 w 4603109"/>
              <a:gd name="connsiteY286" fmla="*/ 0 h 924402"/>
              <a:gd name="connsiteX287" fmla="*/ 2359443 w 4603109"/>
              <a:gd name="connsiteY287" fmla="*/ 0 h 924402"/>
              <a:gd name="connsiteX288" fmla="*/ 2359865 w 4603109"/>
              <a:gd name="connsiteY288" fmla="*/ 0 h 924402"/>
              <a:gd name="connsiteX289" fmla="*/ 2359989 w 4603109"/>
              <a:gd name="connsiteY289" fmla="*/ 0 h 924402"/>
              <a:gd name="connsiteX290" fmla="*/ 2360887 w 4603109"/>
              <a:gd name="connsiteY290" fmla="*/ 0 h 924402"/>
              <a:gd name="connsiteX291" fmla="*/ 2360934 w 4603109"/>
              <a:gd name="connsiteY291" fmla="*/ 0 h 924402"/>
              <a:gd name="connsiteX292" fmla="*/ 2371886 w 4603109"/>
              <a:gd name="connsiteY292" fmla="*/ 0 h 924402"/>
              <a:gd name="connsiteX293" fmla="*/ 2373377 w 4603109"/>
              <a:gd name="connsiteY293" fmla="*/ 0 h 924402"/>
              <a:gd name="connsiteX294" fmla="*/ 2377892 w 4603109"/>
              <a:gd name="connsiteY294" fmla="*/ 0 h 924402"/>
              <a:gd name="connsiteX295" fmla="*/ 2382339 w 4603109"/>
              <a:gd name="connsiteY295" fmla="*/ 0 h 924402"/>
              <a:gd name="connsiteX296" fmla="*/ 2390054 w 4603109"/>
              <a:gd name="connsiteY296" fmla="*/ 0 h 924402"/>
              <a:gd name="connsiteX297" fmla="*/ 2419821 w 4603109"/>
              <a:gd name="connsiteY297" fmla="*/ 0 h 924402"/>
              <a:gd name="connsiteX298" fmla="*/ 2427040 w 4603109"/>
              <a:gd name="connsiteY298" fmla="*/ 0 h 924402"/>
              <a:gd name="connsiteX299" fmla="*/ 2436490 w 4603109"/>
              <a:gd name="connsiteY299" fmla="*/ 0 h 924402"/>
              <a:gd name="connsiteX300" fmla="*/ 2444472 w 4603109"/>
              <a:gd name="connsiteY300" fmla="*/ 0 h 924402"/>
              <a:gd name="connsiteX301" fmla="*/ 2448678 w 4603109"/>
              <a:gd name="connsiteY301" fmla="*/ 0 h 924402"/>
              <a:gd name="connsiteX302" fmla="*/ 2450171 w 4603109"/>
              <a:gd name="connsiteY302" fmla="*/ 0 h 924402"/>
              <a:gd name="connsiteX303" fmla="*/ 2450609 w 4603109"/>
              <a:gd name="connsiteY303" fmla="*/ 0 h 924402"/>
              <a:gd name="connsiteX304" fmla="*/ 2463572 w 4603109"/>
              <a:gd name="connsiteY304" fmla="*/ 0 h 924402"/>
              <a:gd name="connsiteX305" fmla="*/ 2471081 w 4603109"/>
              <a:gd name="connsiteY305" fmla="*/ 0 h 924402"/>
              <a:gd name="connsiteX306" fmla="*/ 2472573 w 4603109"/>
              <a:gd name="connsiteY306" fmla="*/ 0 h 924402"/>
              <a:gd name="connsiteX307" fmla="*/ 2474537 w 4603109"/>
              <a:gd name="connsiteY307" fmla="*/ 0 h 924402"/>
              <a:gd name="connsiteX308" fmla="*/ 2475596 w 4603109"/>
              <a:gd name="connsiteY308" fmla="*/ 0 h 924402"/>
              <a:gd name="connsiteX309" fmla="*/ 2477252 w 4603109"/>
              <a:gd name="connsiteY309" fmla="*/ 0 h 924402"/>
              <a:gd name="connsiteX310" fmla="*/ 2478712 w 4603109"/>
              <a:gd name="connsiteY310" fmla="*/ 0 h 924402"/>
              <a:gd name="connsiteX311" fmla="*/ 2478743 w 4603109"/>
              <a:gd name="connsiteY311" fmla="*/ 0 h 924402"/>
              <a:gd name="connsiteX312" fmla="*/ 2480043 w 4603109"/>
              <a:gd name="connsiteY312" fmla="*/ 0 h 924402"/>
              <a:gd name="connsiteX313" fmla="*/ 2499655 w 4603109"/>
              <a:gd name="connsiteY313" fmla="*/ 0 h 924402"/>
              <a:gd name="connsiteX314" fmla="*/ 2501146 w 4603109"/>
              <a:gd name="connsiteY314" fmla="*/ 0 h 924402"/>
              <a:gd name="connsiteX315" fmla="*/ 2505661 w 4603109"/>
              <a:gd name="connsiteY315" fmla="*/ 0 h 924402"/>
              <a:gd name="connsiteX316" fmla="*/ 2508776 w 4603109"/>
              <a:gd name="connsiteY316" fmla="*/ 0 h 924402"/>
              <a:gd name="connsiteX317" fmla="*/ 2510108 w 4603109"/>
              <a:gd name="connsiteY317" fmla="*/ 0 h 924402"/>
              <a:gd name="connsiteX318" fmla="*/ 2524178 w 4603109"/>
              <a:gd name="connsiteY318" fmla="*/ 0 h 924402"/>
              <a:gd name="connsiteX319" fmla="*/ 2525248 w 4603109"/>
              <a:gd name="connsiteY319" fmla="*/ 0 h 924402"/>
              <a:gd name="connsiteX320" fmla="*/ 2525669 w 4603109"/>
              <a:gd name="connsiteY320" fmla="*/ 0 h 924402"/>
              <a:gd name="connsiteX321" fmla="*/ 2552329 w 4603109"/>
              <a:gd name="connsiteY321" fmla="*/ 0 h 924402"/>
              <a:gd name="connsiteX322" fmla="*/ 2552751 w 4603109"/>
              <a:gd name="connsiteY322" fmla="*/ 0 h 924402"/>
              <a:gd name="connsiteX323" fmla="*/ 2554242 w 4603109"/>
              <a:gd name="connsiteY323" fmla="*/ 0 h 924402"/>
              <a:gd name="connsiteX324" fmla="*/ 2574787 w 4603109"/>
              <a:gd name="connsiteY324" fmla="*/ 0 h 924402"/>
              <a:gd name="connsiteX325" fmla="*/ 2576279 w 4603109"/>
              <a:gd name="connsiteY325" fmla="*/ 0 h 924402"/>
              <a:gd name="connsiteX326" fmla="*/ 2576447 w 4603109"/>
              <a:gd name="connsiteY326" fmla="*/ 0 h 924402"/>
              <a:gd name="connsiteX327" fmla="*/ 2577940 w 4603109"/>
              <a:gd name="connsiteY327" fmla="*/ 0 h 924402"/>
              <a:gd name="connsiteX328" fmla="*/ 2603360 w 4603109"/>
              <a:gd name="connsiteY328" fmla="*/ 0 h 924402"/>
              <a:gd name="connsiteX329" fmla="*/ 2604852 w 4603109"/>
              <a:gd name="connsiteY329" fmla="*/ 0 h 924402"/>
              <a:gd name="connsiteX330" fmla="*/ 2605021 w 4603109"/>
              <a:gd name="connsiteY330" fmla="*/ 0 h 924402"/>
              <a:gd name="connsiteX331" fmla="*/ 2605484 w 4603109"/>
              <a:gd name="connsiteY331" fmla="*/ 0 h 924402"/>
              <a:gd name="connsiteX332" fmla="*/ 2606481 w 4603109"/>
              <a:gd name="connsiteY332" fmla="*/ 0 h 924402"/>
              <a:gd name="connsiteX333" fmla="*/ 2606512 w 4603109"/>
              <a:gd name="connsiteY333" fmla="*/ 0 h 924402"/>
              <a:gd name="connsiteX334" fmla="*/ 2606976 w 4603109"/>
              <a:gd name="connsiteY334" fmla="*/ 0 h 924402"/>
              <a:gd name="connsiteX335" fmla="*/ 2618923 w 4603109"/>
              <a:gd name="connsiteY335" fmla="*/ 0 h 924402"/>
              <a:gd name="connsiteX336" fmla="*/ 2621248 w 4603109"/>
              <a:gd name="connsiteY336" fmla="*/ 0 h 924402"/>
              <a:gd name="connsiteX337" fmla="*/ 2622740 w 4603109"/>
              <a:gd name="connsiteY337" fmla="*/ 0 h 924402"/>
              <a:gd name="connsiteX338" fmla="*/ 2627885 w 4603109"/>
              <a:gd name="connsiteY338" fmla="*/ 0 h 924402"/>
              <a:gd name="connsiteX339" fmla="*/ 2629377 w 4603109"/>
              <a:gd name="connsiteY339" fmla="*/ 0 h 924402"/>
              <a:gd name="connsiteX340" fmla="*/ 2634058 w 4603109"/>
              <a:gd name="connsiteY340" fmla="*/ 0 h 924402"/>
              <a:gd name="connsiteX341" fmla="*/ 2635549 w 4603109"/>
              <a:gd name="connsiteY341" fmla="*/ 0 h 924402"/>
              <a:gd name="connsiteX342" fmla="*/ 2636545 w 4603109"/>
              <a:gd name="connsiteY342" fmla="*/ 0 h 924402"/>
              <a:gd name="connsiteX343" fmla="*/ 2648987 w 4603109"/>
              <a:gd name="connsiteY343" fmla="*/ 0 h 924402"/>
              <a:gd name="connsiteX344" fmla="*/ 2649821 w 4603109"/>
              <a:gd name="connsiteY344" fmla="*/ 0 h 924402"/>
              <a:gd name="connsiteX345" fmla="*/ 2651313 w 4603109"/>
              <a:gd name="connsiteY345" fmla="*/ 0 h 924402"/>
              <a:gd name="connsiteX346" fmla="*/ 2651947 w 4603109"/>
              <a:gd name="connsiteY346" fmla="*/ 0 h 924402"/>
              <a:gd name="connsiteX347" fmla="*/ 2653017 w 4603109"/>
              <a:gd name="connsiteY347" fmla="*/ 0 h 924402"/>
              <a:gd name="connsiteX348" fmla="*/ 2653438 w 4603109"/>
              <a:gd name="connsiteY348" fmla="*/ 0 h 924402"/>
              <a:gd name="connsiteX349" fmla="*/ 2656459 w 4603109"/>
              <a:gd name="connsiteY349" fmla="*/ 0 h 924402"/>
              <a:gd name="connsiteX350" fmla="*/ 2657950 w 4603109"/>
              <a:gd name="connsiteY350" fmla="*/ 0 h 924402"/>
              <a:gd name="connsiteX351" fmla="*/ 2665460 w 4603109"/>
              <a:gd name="connsiteY351" fmla="*/ 0 h 924402"/>
              <a:gd name="connsiteX352" fmla="*/ 2680098 w 4603109"/>
              <a:gd name="connsiteY352" fmla="*/ 0 h 924402"/>
              <a:gd name="connsiteX353" fmla="*/ 2680520 w 4603109"/>
              <a:gd name="connsiteY353" fmla="*/ 0 h 924402"/>
              <a:gd name="connsiteX354" fmla="*/ 2682011 w 4603109"/>
              <a:gd name="connsiteY354" fmla="*/ 0 h 924402"/>
              <a:gd name="connsiteX355" fmla="*/ 2692542 w 4603109"/>
              <a:gd name="connsiteY355" fmla="*/ 0 h 924402"/>
              <a:gd name="connsiteX356" fmla="*/ 2702556 w 4603109"/>
              <a:gd name="connsiteY356" fmla="*/ 0 h 924402"/>
              <a:gd name="connsiteX357" fmla="*/ 2704048 w 4603109"/>
              <a:gd name="connsiteY357" fmla="*/ 0 h 924402"/>
              <a:gd name="connsiteX358" fmla="*/ 2724289 w 4603109"/>
              <a:gd name="connsiteY358" fmla="*/ 0 h 924402"/>
              <a:gd name="connsiteX359" fmla="*/ 2731129 w 4603109"/>
              <a:gd name="connsiteY359" fmla="*/ 0 h 924402"/>
              <a:gd name="connsiteX360" fmla="*/ 2732621 w 4603109"/>
              <a:gd name="connsiteY360" fmla="*/ 0 h 924402"/>
              <a:gd name="connsiteX361" fmla="*/ 2733253 w 4603109"/>
              <a:gd name="connsiteY361" fmla="*/ 0 h 924402"/>
              <a:gd name="connsiteX362" fmla="*/ 2734745 w 4603109"/>
              <a:gd name="connsiteY362" fmla="*/ 0 h 924402"/>
              <a:gd name="connsiteX363" fmla="*/ 2746692 w 4603109"/>
              <a:gd name="connsiteY363" fmla="*/ 0 h 924402"/>
              <a:gd name="connsiteX364" fmla="*/ 2749017 w 4603109"/>
              <a:gd name="connsiteY364" fmla="*/ 0 h 924402"/>
              <a:gd name="connsiteX365" fmla="*/ 2750509 w 4603109"/>
              <a:gd name="connsiteY365" fmla="*/ 0 h 924402"/>
              <a:gd name="connsiteX366" fmla="*/ 2754354 w 4603109"/>
              <a:gd name="connsiteY366" fmla="*/ 0 h 924402"/>
              <a:gd name="connsiteX367" fmla="*/ 2755654 w 4603109"/>
              <a:gd name="connsiteY367" fmla="*/ 0 h 924402"/>
              <a:gd name="connsiteX368" fmla="*/ 2757146 w 4603109"/>
              <a:gd name="connsiteY368" fmla="*/ 0 h 924402"/>
              <a:gd name="connsiteX369" fmla="*/ 2761827 w 4603109"/>
              <a:gd name="connsiteY369" fmla="*/ 0 h 924402"/>
              <a:gd name="connsiteX370" fmla="*/ 2763318 w 4603109"/>
              <a:gd name="connsiteY370" fmla="*/ 0 h 924402"/>
              <a:gd name="connsiteX371" fmla="*/ 2776756 w 4603109"/>
              <a:gd name="connsiteY371" fmla="*/ 0 h 924402"/>
              <a:gd name="connsiteX372" fmla="*/ 2777590 w 4603109"/>
              <a:gd name="connsiteY372" fmla="*/ 0 h 924402"/>
              <a:gd name="connsiteX373" fmla="*/ 2779082 w 4603109"/>
              <a:gd name="connsiteY373" fmla="*/ 0 h 924402"/>
              <a:gd name="connsiteX374" fmla="*/ 2783442 w 4603109"/>
              <a:gd name="connsiteY374" fmla="*/ 0 h 924402"/>
              <a:gd name="connsiteX375" fmla="*/ 2784228 w 4603109"/>
              <a:gd name="connsiteY375" fmla="*/ 0 h 924402"/>
              <a:gd name="connsiteX376" fmla="*/ 2785719 w 4603109"/>
              <a:gd name="connsiteY376" fmla="*/ 0 h 924402"/>
              <a:gd name="connsiteX377" fmla="*/ 2786473 w 4603109"/>
              <a:gd name="connsiteY377" fmla="*/ 0 h 924402"/>
              <a:gd name="connsiteX378" fmla="*/ 2793229 w 4603109"/>
              <a:gd name="connsiteY378" fmla="*/ 0 h 924402"/>
              <a:gd name="connsiteX379" fmla="*/ 2799367 w 4603109"/>
              <a:gd name="connsiteY379" fmla="*/ 0 h 924402"/>
              <a:gd name="connsiteX380" fmla="*/ 2813506 w 4603109"/>
              <a:gd name="connsiteY380" fmla="*/ 0 h 924402"/>
              <a:gd name="connsiteX381" fmla="*/ 2820311 w 4603109"/>
              <a:gd name="connsiteY381" fmla="*/ 0 h 924402"/>
              <a:gd name="connsiteX382" fmla="*/ 2827893 w 4603109"/>
              <a:gd name="connsiteY382" fmla="*/ 0 h 924402"/>
              <a:gd name="connsiteX383" fmla="*/ 2827940 w 4603109"/>
              <a:gd name="connsiteY383" fmla="*/ 0 h 924402"/>
              <a:gd name="connsiteX384" fmla="*/ 2829431 w 4603109"/>
              <a:gd name="connsiteY384" fmla="*/ 0 h 924402"/>
              <a:gd name="connsiteX385" fmla="*/ 2829978 w 4603109"/>
              <a:gd name="connsiteY385" fmla="*/ 0 h 924402"/>
              <a:gd name="connsiteX386" fmla="*/ 2852058 w 4603109"/>
              <a:gd name="connsiteY386" fmla="*/ 0 h 924402"/>
              <a:gd name="connsiteX387" fmla="*/ 2857060 w 4603109"/>
              <a:gd name="connsiteY387" fmla="*/ 0 h 924402"/>
              <a:gd name="connsiteX388" fmla="*/ 2857958 w 4603109"/>
              <a:gd name="connsiteY388" fmla="*/ 0 h 924402"/>
              <a:gd name="connsiteX389" fmla="*/ 2871601 w 4603109"/>
              <a:gd name="connsiteY389" fmla="*/ 0 h 924402"/>
              <a:gd name="connsiteX390" fmla="*/ 2882123 w 4603109"/>
              <a:gd name="connsiteY390" fmla="*/ 0 h 924402"/>
              <a:gd name="connsiteX391" fmla="*/ 2894046 w 4603109"/>
              <a:gd name="connsiteY391" fmla="*/ 0 h 924402"/>
              <a:gd name="connsiteX392" fmla="*/ 2903496 w 4603109"/>
              <a:gd name="connsiteY392" fmla="*/ 0 h 924402"/>
              <a:gd name="connsiteX393" fmla="*/ 2911211 w 4603109"/>
              <a:gd name="connsiteY393" fmla="*/ 0 h 924402"/>
              <a:gd name="connsiteX394" fmla="*/ 2914242 w 4603109"/>
              <a:gd name="connsiteY394" fmla="*/ 0 h 924402"/>
              <a:gd name="connsiteX395" fmla="*/ 2914461 w 4603109"/>
              <a:gd name="connsiteY395" fmla="*/ 0 h 924402"/>
              <a:gd name="connsiteX396" fmla="*/ 2924111 w 4603109"/>
              <a:gd name="connsiteY396" fmla="*/ 0 h 924402"/>
              <a:gd name="connsiteX397" fmla="*/ 2927136 w 4603109"/>
              <a:gd name="connsiteY397" fmla="*/ 0 h 924402"/>
              <a:gd name="connsiteX398" fmla="*/ 2933561 w 4603109"/>
              <a:gd name="connsiteY398" fmla="*/ 0 h 924402"/>
              <a:gd name="connsiteX399" fmla="*/ 2939580 w 4603109"/>
              <a:gd name="connsiteY399" fmla="*/ 0 h 924402"/>
              <a:gd name="connsiteX400" fmla="*/ 2941275 w 4603109"/>
              <a:gd name="connsiteY400" fmla="*/ 0 h 924402"/>
              <a:gd name="connsiteX401" fmla="*/ 2941543 w 4603109"/>
              <a:gd name="connsiteY401" fmla="*/ 0 h 924402"/>
              <a:gd name="connsiteX402" fmla="*/ 2945586 w 4603109"/>
              <a:gd name="connsiteY402" fmla="*/ 0 h 924402"/>
              <a:gd name="connsiteX403" fmla="*/ 2950032 w 4603109"/>
              <a:gd name="connsiteY403" fmla="*/ 0 h 924402"/>
              <a:gd name="connsiteX404" fmla="*/ 2955662 w 4603109"/>
              <a:gd name="connsiteY404" fmla="*/ 0 h 924402"/>
              <a:gd name="connsiteX405" fmla="*/ 2955709 w 4603109"/>
              <a:gd name="connsiteY405" fmla="*/ 0 h 924402"/>
              <a:gd name="connsiteX406" fmla="*/ 2957200 w 4603109"/>
              <a:gd name="connsiteY406" fmla="*/ 0 h 924402"/>
              <a:gd name="connsiteX407" fmla="*/ 2957747 w 4603109"/>
              <a:gd name="connsiteY407" fmla="*/ 0 h 924402"/>
              <a:gd name="connsiteX408" fmla="*/ 2968152 w 4603109"/>
              <a:gd name="connsiteY408" fmla="*/ 0 h 924402"/>
              <a:gd name="connsiteX409" fmla="*/ 2969644 w 4603109"/>
              <a:gd name="connsiteY409" fmla="*/ 0 h 924402"/>
              <a:gd name="connsiteX410" fmla="*/ 2972667 w 4603109"/>
              <a:gd name="connsiteY410" fmla="*/ 0 h 924402"/>
              <a:gd name="connsiteX411" fmla="*/ 2977114 w 4603109"/>
              <a:gd name="connsiteY411" fmla="*/ 0 h 924402"/>
              <a:gd name="connsiteX412" fmla="*/ 2984829 w 4603109"/>
              <a:gd name="connsiteY412" fmla="*/ 0 h 924402"/>
              <a:gd name="connsiteX413" fmla="*/ 2985727 w 4603109"/>
              <a:gd name="connsiteY413" fmla="*/ 0 h 924402"/>
              <a:gd name="connsiteX414" fmla="*/ 2999370 w 4603109"/>
              <a:gd name="connsiteY414" fmla="*/ 0 h 924402"/>
              <a:gd name="connsiteX415" fmla="*/ 3021815 w 4603109"/>
              <a:gd name="connsiteY415" fmla="*/ 0 h 924402"/>
              <a:gd name="connsiteX416" fmla="*/ 3031265 w 4603109"/>
              <a:gd name="connsiteY416" fmla="*/ 0 h 924402"/>
              <a:gd name="connsiteX417" fmla="*/ 3042230 w 4603109"/>
              <a:gd name="connsiteY417" fmla="*/ 0 h 924402"/>
              <a:gd name="connsiteX418" fmla="*/ 3044946 w 4603109"/>
              <a:gd name="connsiteY418" fmla="*/ 0 h 924402"/>
              <a:gd name="connsiteX419" fmla="*/ 3051880 w 4603109"/>
              <a:gd name="connsiteY419" fmla="*/ 0 h 924402"/>
              <a:gd name="connsiteX420" fmla="*/ 3061330 w 4603109"/>
              <a:gd name="connsiteY420" fmla="*/ 0 h 924402"/>
              <a:gd name="connsiteX421" fmla="*/ 3067349 w 4603109"/>
              <a:gd name="connsiteY421" fmla="*/ 0 h 924402"/>
              <a:gd name="connsiteX422" fmla="*/ 3069312 w 4603109"/>
              <a:gd name="connsiteY422" fmla="*/ 0 h 924402"/>
              <a:gd name="connsiteX423" fmla="*/ 3073355 w 4603109"/>
              <a:gd name="connsiteY423" fmla="*/ 0 h 924402"/>
              <a:gd name="connsiteX424" fmla="*/ 3073518 w 4603109"/>
              <a:gd name="connsiteY424" fmla="*/ 0 h 924402"/>
              <a:gd name="connsiteX425" fmla="*/ 3075011 w 4603109"/>
              <a:gd name="connsiteY425" fmla="*/ 0 h 924402"/>
              <a:gd name="connsiteX426" fmla="*/ 3077801 w 4603109"/>
              <a:gd name="connsiteY426" fmla="*/ 0 h 924402"/>
              <a:gd name="connsiteX427" fmla="*/ 3095921 w 4603109"/>
              <a:gd name="connsiteY427" fmla="*/ 0 h 924402"/>
              <a:gd name="connsiteX428" fmla="*/ 3097413 w 4603109"/>
              <a:gd name="connsiteY428" fmla="*/ 0 h 924402"/>
              <a:gd name="connsiteX429" fmla="*/ 3100436 w 4603109"/>
              <a:gd name="connsiteY429" fmla="*/ 0 h 924402"/>
              <a:gd name="connsiteX430" fmla="*/ 3103552 w 4603109"/>
              <a:gd name="connsiteY430" fmla="*/ 0 h 924402"/>
              <a:gd name="connsiteX431" fmla="*/ 3104883 w 4603109"/>
              <a:gd name="connsiteY431" fmla="*/ 0 h 924402"/>
              <a:gd name="connsiteX432" fmla="*/ 3120023 w 4603109"/>
              <a:gd name="connsiteY432" fmla="*/ 0 h 924402"/>
              <a:gd name="connsiteX433" fmla="*/ 3120445 w 4603109"/>
              <a:gd name="connsiteY433" fmla="*/ 0 h 924402"/>
              <a:gd name="connsiteX434" fmla="*/ 3149018 w 4603109"/>
              <a:gd name="connsiteY434" fmla="*/ 0 h 924402"/>
              <a:gd name="connsiteX435" fmla="*/ 3150088 w 4603109"/>
              <a:gd name="connsiteY435" fmla="*/ 0 h 924402"/>
              <a:gd name="connsiteX436" fmla="*/ 3150509 w 4603109"/>
              <a:gd name="connsiteY436" fmla="*/ 0 h 924402"/>
              <a:gd name="connsiteX437" fmla="*/ 3171054 w 4603109"/>
              <a:gd name="connsiteY437" fmla="*/ 0 h 924402"/>
              <a:gd name="connsiteX438" fmla="*/ 3172715 w 4603109"/>
              <a:gd name="connsiteY438" fmla="*/ 0 h 924402"/>
              <a:gd name="connsiteX439" fmla="*/ 3199627 w 4603109"/>
              <a:gd name="connsiteY439" fmla="*/ 0 h 924402"/>
              <a:gd name="connsiteX440" fmla="*/ 3201119 w 4603109"/>
              <a:gd name="connsiteY440" fmla="*/ 0 h 924402"/>
              <a:gd name="connsiteX441" fmla="*/ 3201287 w 4603109"/>
              <a:gd name="connsiteY441" fmla="*/ 0 h 924402"/>
              <a:gd name="connsiteX442" fmla="*/ 3201751 w 4603109"/>
              <a:gd name="connsiteY442" fmla="*/ 0 h 924402"/>
              <a:gd name="connsiteX443" fmla="*/ 3202780 w 4603109"/>
              <a:gd name="connsiteY443" fmla="*/ 0 h 924402"/>
              <a:gd name="connsiteX444" fmla="*/ 3217515 w 4603109"/>
              <a:gd name="connsiteY444" fmla="*/ 0 h 924402"/>
              <a:gd name="connsiteX445" fmla="*/ 3224152 w 4603109"/>
              <a:gd name="connsiteY445" fmla="*/ 0 h 924402"/>
              <a:gd name="connsiteX446" fmla="*/ 3230324 w 4603109"/>
              <a:gd name="connsiteY446" fmla="*/ 0 h 924402"/>
              <a:gd name="connsiteX447" fmla="*/ 3231321 w 4603109"/>
              <a:gd name="connsiteY447" fmla="*/ 0 h 924402"/>
              <a:gd name="connsiteX448" fmla="*/ 3231816 w 4603109"/>
              <a:gd name="connsiteY448" fmla="*/ 0 h 924402"/>
              <a:gd name="connsiteX449" fmla="*/ 3243763 w 4603109"/>
              <a:gd name="connsiteY449" fmla="*/ 0 h 924402"/>
              <a:gd name="connsiteX450" fmla="*/ 3246088 w 4603109"/>
              <a:gd name="connsiteY450" fmla="*/ 0 h 924402"/>
              <a:gd name="connsiteX451" fmla="*/ 3247580 w 4603109"/>
              <a:gd name="connsiteY451" fmla="*/ 0 h 924402"/>
              <a:gd name="connsiteX452" fmla="*/ 3247792 w 4603109"/>
              <a:gd name="connsiteY452" fmla="*/ 0 h 924402"/>
              <a:gd name="connsiteX453" fmla="*/ 3248214 w 4603109"/>
              <a:gd name="connsiteY453" fmla="*/ 0 h 924402"/>
              <a:gd name="connsiteX454" fmla="*/ 3252725 w 4603109"/>
              <a:gd name="connsiteY454" fmla="*/ 0 h 924402"/>
              <a:gd name="connsiteX455" fmla="*/ 3254217 w 4603109"/>
              <a:gd name="connsiteY455" fmla="*/ 0 h 924402"/>
              <a:gd name="connsiteX456" fmla="*/ 3260235 w 4603109"/>
              <a:gd name="connsiteY456" fmla="*/ 0 h 924402"/>
              <a:gd name="connsiteX457" fmla="*/ 3276787 w 4603109"/>
              <a:gd name="connsiteY457" fmla="*/ 0 h 924402"/>
              <a:gd name="connsiteX458" fmla="*/ 3277857 w 4603109"/>
              <a:gd name="connsiteY458" fmla="*/ 0 h 924402"/>
              <a:gd name="connsiteX459" fmla="*/ 3278278 w 4603109"/>
              <a:gd name="connsiteY459" fmla="*/ 0 h 924402"/>
              <a:gd name="connsiteX460" fmla="*/ 3290300 w 4603109"/>
              <a:gd name="connsiteY460" fmla="*/ 0 h 924402"/>
              <a:gd name="connsiteX461" fmla="*/ 3298823 w 4603109"/>
              <a:gd name="connsiteY461" fmla="*/ 0 h 924402"/>
              <a:gd name="connsiteX462" fmla="*/ 3327396 w 4603109"/>
              <a:gd name="connsiteY462" fmla="*/ 0 h 924402"/>
              <a:gd name="connsiteX463" fmla="*/ 3328888 w 4603109"/>
              <a:gd name="connsiteY463" fmla="*/ 0 h 924402"/>
              <a:gd name="connsiteX464" fmla="*/ 3329520 w 4603109"/>
              <a:gd name="connsiteY464" fmla="*/ 0 h 924402"/>
              <a:gd name="connsiteX465" fmla="*/ 3345284 w 4603109"/>
              <a:gd name="connsiteY465" fmla="*/ 0 h 924402"/>
              <a:gd name="connsiteX466" fmla="*/ 3349129 w 4603109"/>
              <a:gd name="connsiteY466" fmla="*/ 0 h 924402"/>
              <a:gd name="connsiteX467" fmla="*/ 3351921 w 4603109"/>
              <a:gd name="connsiteY467" fmla="*/ 0 h 924402"/>
              <a:gd name="connsiteX468" fmla="*/ 3358093 w 4603109"/>
              <a:gd name="connsiteY468" fmla="*/ 0 h 924402"/>
              <a:gd name="connsiteX469" fmla="*/ 3359585 w 4603109"/>
              <a:gd name="connsiteY469" fmla="*/ 0 h 924402"/>
              <a:gd name="connsiteX470" fmla="*/ 3371532 w 4603109"/>
              <a:gd name="connsiteY470" fmla="*/ 0 h 924402"/>
              <a:gd name="connsiteX471" fmla="*/ 3373857 w 4603109"/>
              <a:gd name="connsiteY471" fmla="*/ 0 h 924402"/>
              <a:gd name="connsiteX472" fmla="*/ 3375349 w 4603109"/>
              <a:gd name="connsiteY472" fmla="*/ 0 h 924402"/>
              <a:gd name="connsiteX473" fmla="*/ 3380494 w 4603109"/>
              <a:gd name="connsiteY473" fmla="*/ 0 h 924402"/>
              <a:gd name="connsiteX474" fmla="*/ 3381986 w 4603109"/>
              <a:gd name="connsiteY474" fmla="*/ 0 h 924402"/>
              <a:gd name="connsiteX475" fmla="*/ 3388004 w 4603109"/>
              <a:gd name="connsiteY475" fmla="*/ 0 h 924402"/>
              <a:gd name="connsiteX476" fmla="*/ 3408282 w 4603109"/>
              <a:gd name="connsiteY476" fmla="*/ 0 h 924402"/>
              <a:gd name="connsiteX477" fmla="*/ 3418069 w 4603109"/>
              <a:gd name="connsiteY477" fmla="*/ 0 h 924402"/>
              <a:gd name="connsiteX478" fmla="*/ 3424207 w 4603109"/>
              <a:gd name="connsiteY478" fmla="*/ 0 h 924402"/>
              <a:gd name="connsiteX479" fmla="*/ 3424753 w 4603109"/>
              <a:gd name="connsiteY479" fmla="*/ 0 h 924402"/>
              <a:gd name="connsiteX480" fmla="*/ 3452733 w 4603109"/>
              <a:gd name="connsiteY480" fmla="*/ 0 h 924402"/>
              <a:gd name="connsiteX481" fmla="*/ 3454818 w 4603109"/>
              <a:gd name="connsiteY481" fmla="*/ 0 h 924402"/>
              <a:gd name="connsiteX482" fmla="*/ 3476898 w 4603109"/>
              <a:gd name="connsiteY482" fmla="*/ 0 h 924402"/>
              <a:gd name="connsiteX483" fmla="*/ 3496441 w 4603109"/>
              <a:gd name="connsiteY483" fmla="*/ 0 h 924402"/>
              <a:gd name="connsiteX484" fmla="*/ 3509236 w 4603109"/>
              <a:gd name="connsiteY484" fmla="*/ 0 h 924402"/>
              <a:gd name="connsiteX485" fmla="*/ 3518886 w 4603109"/>
              <a:gd name="connsiteY485" fmla="*/ 0 h 924402"/>
              <a:gd name="connsiteX486" fmla="*/ 3528336 w 4603109"/>
              <a:gd name="connsiteY486" fmla="*/ 0 h 924402"/>
              <a:gd name="connsiteX487" fmla="*/ 3536051 w 4603109"/>
              <a:gd name="connsiteY487" fmla="*/ 0 h 924402"/>
              <a:gd name="connsiteX488" fmla="*/ 3539301 w 4603109"/>
              <a:gd name="connsiteY488" fmla="*/ 0 h 924402"/>
              <a:gd name="connsiteX489" fmla="*/ 3540361 w 4603109"/>
              <a:gd name="connsiteY489" fmla="*/ 0 h 924402"/>
              <a:gd name="connsiteX490" fmla="*/ 3544807 w 4603109"/>
              <a:gd name="connsiteY490" fmla="*/ 0 h 924402"/>
              <a:gd name="connsiteX491" fmla="*/ 3551976 w 4603109"/>
              <a:gd name="connsiteY491" fmla="*/ 0 h 924402"/>
              <a:gd name="connsiteX492" fmla="*/ 3552522 w 4603109"/>
              <a:gd name="connsiteY492" fmla="*/ 0 h 924402"/>
              <a:gd name="connsiteX493" fmla="*/ 3564420 w 4603109"/>
              <a:gd name="connsiteY493" fmla="*/ 0 h 924402"/>
              <a:gd name="connsiteX494" fmla="*/ 3570426 w 4603109"/>
              <a:gd name="connsiteY494" fmla="*/ 0 h 924402"/>
              <a:gd name="connsiteX495" fmla="*/ 3574872 w 4603109"/>
              <a:gd name="connsiteY495" fmla="*/ 0 h 924402"/>
              <a:gd name="connsiteX496" fmla="*/ 3580502 w 4603109"/>
              <a:gd name="connsiteY496" fmla="*/ 0 h 924402"/>
              <a:gd name="connsiteX497" fmla="*/ 3582587 w 4603109"/>
              <a:gd name="connsiteY497" fmla="*/ 0 h 924402"/>
              <a:gd name="connsiteX498" fmla="*/ 3624210 w 4603109"/>
              <a:gd name="connsiteY498" fmla="*/ 0 h 924402"/>
              <a:gd name="connsiteX499" fmla="*/ 3637005 w 4603109"/>
              <a:gd name="connsiteY499" fmla="*/ 0 h 924402"/>
              <a:gd name="connsiteX500" fmla="*/ 3646655 w 4603109"/>
              <a:gd name="connsiteY500" fmla="*/ 0 h 924402"/>
              <a:gd name="connsiteX501" fmla="*/ 3656105 w 4603109"/>
              <a:gd name="connsiteY501" fmla="*/ 0 h 924402"/>
              <a:gd name="connsiteX502" fmla="*/ 3667070 w 4603109"/>
              <a:gd name="connsiteY502" fmla="*/ 0 h 924402"/>
              <a:gd name="connsiteX503" fmla="*/ 3668130 w 4603109"/>
              <a:gd name="connsiteY503" fmla="*/ 0 h 924402"/>
              <a:gd name="connsiteX504" fmla="*/ 3669786 w 4603109"/>
              <a:gd name="connsiteY504" fmla="*/ 0 h 924402"/>
              <a:gd name="connsiteX505" fmla="*/ 3672576 w 4603109"/>
              <a:gd name="connsiteY505" fmla="*/ 0 h 924402"/>
              <a:gd name="connsiteX506" fmla="*/ 3692189 w 4603109"/>
              <a:gd name="connsiteY506" fmla="*/ 0 h 924402"/>
              <a:gd name="connsiteX507" fmla="*/ 3698195 w 4603109"/>
              <a:gd name="connsiteY507" fmla="*/ 0 h 924402"/>
              <a:gd name="connsiteX508" fmla="*/ 3702641 w 4603109"/>
              <a:gd name="connsiteY508" fmla="*/ 0 h 924402"/>
              <a:gd name="connsiteX509" fmla="*/ 3744863 w 4603109"/>
              <a:gd name="connsiteY509" fmla="*/ 0 h 924402"/>
              <a:gd name="connsiteX510" fmla="*/ 3745285 w 4603109"/>
              <a:gd name="connsiteY510" fmla="*/ 0 h 924402"/>
              <a:gd name="connsiteX511" fmla="*/ 3795894 w 4603109"/>
              <a:gd name="connsiteY511" fmla="*/ 0 h 924402"/>
              <a:gd name="connsiteX512" fmla="*/ 3797555 w 4603109"/>
              <a:gd name="connsiteY512" fmla="*/ 0 h 924402"/>
              <a:gd name="connsiteX513" fmla="*/ 3826591 w 4603109"/>
              <a:gd name="connsiteY513" fmla="*/ 0 h 924402"/>
              <a:gd name="connsiteX514" fmla="*/ 3842355 w 4603109"/>
              <a:gd name="connsiteY514" fmla="*/ 0 h 924402"/>
              <a:gd name="connsiteX515" fmla="*/ 3848992 w 4603109"/>
              <a:gd name="connsiteY515" fmla="*/ 0 h 924402"/>
              <a:gd name="connsiteX516" fmla="*/ 3872632 w 4603109"/>
              <a:gd name="connsiteY516" fmla="*/ 0 h 924402"/>
              <a:gd name="connsiteX517" fmla="*/ 3873054 w 4603109"/>
              <a:gd name="connsiteY517" fmla="*/ 0 h 924402"/>
              <a:gd name="connsiteX518" fmla="*/ 3885075 w 4603109"/>
              <a:gd name="connsiteY518" fmla="*/ 0 h 924402"/>
              <a:gd name="connsiteX519" fmla="*/ 3923663 w 4603109"/>
              <a:gd name="connsiteY519" fmla="*/ 0 h 924402"/>
              <a:gd name="connsiteX520" fmla="*/ 3954360 w 4603109"/>
              <a:gd name="connsiteY520" fmla="*/ 0 h 924402"/>
              <a:gd name="connsiteX521" fmla="*/ 3970124 w 4603109"/>
              <a:gd name="connsiteY521" fmla="*/ 0 h 924402"/>
              <a:gd name="connsiteX522" fmla="*/ 3976761 w 4603109"/>
              <a:gd name="connsiteY522" fmla="*/ 0 h 924402"/>
              <a:gd name="connsiteX523" fmla="*/ 4012844 w 4603109"/>
              <a:gd name="connsiteY523" fmla="*/ 0 h 924402"/>
              <a:gd name="connsiteX524" fmla="*/ 4049593 w 4603109"/>
              <a:gd name="connsiteY524" fmla="*/ 0 h 924402"/>
              <a:gd name="connsiteX525" fmla="*/ 4169647 w 4603109"/>
              <a:gd name="connsiteY525" fmla="*/ 0 h 924402"/>
              <a:gd name="connsiteX526" fmla="*/ 4177362 w 4603109"/>
              <a:gd name="connsiteY526" fmla="*/ 0 h 924402"/>
              <a:gd name="connsiteX527" fmla="*/ 4297416 w 4603109"/>
              <a:gd name="connsiteY527" fmla="*/ 0 h 924402"/>
              <a:gd name="connsiteX528" fmla="*/ 4379339 w 4603109"/>
              <a:gd name="connsiteY528" fmla="*/ 47054 h 924402"/>
              <a:gd name="connsiteX529" fmla="*/ 4591731 w 4603109"/>
              <a:gd name="connsiteY529" fmla="*/ 415146 h 924402"/>
              <a:gd name="connsiteX530" fmla="*/ 4591731 w 4603109"/>
              <a:gd name="connsiteY530" fmla="*/ 509257 h 924402"/>
              <a:gd name="connsiteX531" fmla="*/ 4379339 w 4603109"/>
              <a:gd name="connsiteY531" fmla="*/ 877348 h 924402"/>
              <a:gd name="connsiteX532" fmla="*/ 4297416 w 4603109"/>
              <a:gd name="connsiteY532" fmla="*/ 924402 h 924402"/>
              <a:gd name="connsiteX533" fmla="*/ 4169647 w 4603109"/>
              <a:gd name="connsiteY533" fmla="*/ 924402 h 924402"/>
              <a:gd name="connsiteX534" fmla="*/ 3976761 w 4603109"/>
              <a:gd name="connsiteY534" fmla="*/ 924402 h 924402"/>
              <a:gd name="connsiteX535" fmla="*/ 3872632 w 4603109"/>
              <a:gd name="connsiteY535" fmla="*/ 924402 h 924402"/>
              <a:gd name="connsiteX536" fmla="*/ 3848992 w 4603109"/>
              <a:gd name="connsiteY536" fmla="*/ 924402 h 924402"/>
              <a:gd name="connsiteX537" fmla="*/ 3744863 w 4603109"/>
              <a:gd name="connsiteY537" fmla="*/ 924402 h 924402"/>
              <a:gd name="connsiteX538" fmla="*/ 3702641 w 4603109"/>
              <a:gd name="connsiteY538" fmla="*/ 924402 h 924402"/>
              <a:gd name="connsiteX539" fmla="*/ 3672576 w 4603109"/>
              <a:gd name="connsiteY539" fmla="*/ 924402 h 924402"/>
              <a:gd name="connsiteX540" fmla="*/ 3656105 w 4603109"/>
              <a:gd name="connsiteY540" fmla="*/ 924402 h 924402"/>
              <a:gd name="connsiteX541" fmla="*/ 3574872 w 4603109"/>
              <a:gd name="connsiteY541" fmla="*/ 924402 h 924402"/>
              <a:gd name="connsiteX542" fmla="*/ 3551976 w 4603109"/>
              <a:gd name="connsiteY542" fmla="*/ 924402 h 924402"/>
              <a:gd name="connsiteX543" fmla="*/ 3544807 w 4603109"/>
              <a:gd name="connsiteY543" fmla="*/ 924402 h 924402"/>
              <a:gd name="connsiteX544" fmla="*/ 3528336 w 4603109"/>
              <a:gd name="connsiteY544" fmla="*/ 924402 h 924402"/>
              <a:gd name="connsiteX545" fmla="*/ 3424207 w 4603109"/>
              <a:gd name="connsiteY545" fmla="*/ 924402 h 924402"/>
              <a:gd name="connsiteX546" fmla="*/ 3381986 w 4603109"/>
              <a:gd name="connsiteY546" fmla="*/ 924402 h 924402"/>
              <a:gd name="connsiteX547" fmla="*/ 3380494 w 4603109"/>
              <a:gd name="connsiteY547" fmla="*/ 924402 h 924402"/>
              <a:gd name="connsiteX548" fmla="*/ 3351921 w 4603109"/>
              <a:gd name="connsiteY548" fmla="*/ 924402 h 924402"/>
              <a:gd name="connsiteX549" fmla="*/ 3277857 w 4603109"/>
              <a:gd name="connsiteY549" fmla="*/ 924402 h 924402"/>
              <a:gd name="connsiteX550" fmla="*/ 3254217 w 4603109"/>
              <a:gd name="connsiteY550" fmla="*/ 924402 h 924402"/>
              <a:gd name="connsiteX551" fmla="*/ 3252725 w 4603109"/>
              <a:gd name="connsiteY551" fmla="*/ 924402 h 924402"/>
              <a:gd name="connsiteX552" fmla="*/ 3247792 w 4603109"/>
              <a:gd name="connsiteY552" fmla="*/ 924402 h 924402"/>
              <a:gd name="connsiteX553" fmla="*/ 3231321 w 4603109"/>
              <a:gd name="connsiteY553" fmla="*/ 924402 h 924402"/>
              <a:gd name="connsiteX554" fmla="*/ 3224152 w 4603109"/>
              <a:gd name="connsiteY554" fmla="*/ 924402 h 924402"/>
              <a:gd name="connsiteX555" fmla="*/ 3150088 w 4603109"/>
              <a:gd name="connsiteY555" fmla="*/ 924402 h 924402"/>
              <a:gd name="connsiteX556" fmla="*/ 3120023 w 4603109"/>
              <a:gd name="connsiteY556" fmla="*/ 924402 h 924402"/>
              <a:gd name="connsiteX557" fmla="*/ 3104883 w 4603109"/>
              <a:gd name="connsiteY557" fmla="*/ 924402 h 924402"/>
              <a:gd name="connsiteX558" fmla="*/ 3103552 w 4603109"/>
              <a:gd name="connsiteY558" fmla="*/ 924402 h 924402"/>
              <a:gd name="connsiteX559" fmla="*/ 3077801 w 4603109"/>
              <a:gd name="connsiteY559" fmla="*/ 924402 h 924402"/>
              <a:gd name="connsiteX560" fmla="*/ 3061330 w 4603109"/>
              <a:gd name="connsiteY560" fmla="*/ 924402 h 924402"/>
              <a:gd name="connsiteX561" fmla="*/ 3031265 w 4603109"/>
              <a:gd name="connsiteY561" fmla="*/ 924402 h 924402"/>
              <a:gd name="connsiteX562" fmla="*/ 2977114 w 4603109"/>
              <a:gd name="connsiteY562" fmla="*/ 924402 h 924402"/>
              <a:gd name="connsiteX563" fmla="*/ 2957200 w 4603109"/>
              <a:gd name="connsiteY563" fmla="*/ 924402 h 924402"/>
              <a:gd name="connsiteX564" fmla="*/ 2955709 w 4603109"/>
              <a:gd name="connsiteY564" fmla="*/ 924402 h 924402"/>
              <a:gd name="connsiteX565" fmla="*/ 2950032 w 4603109"/>
              <a:gd name="connsiteY565" fmla="*/ 924402 h 924402"/>
              <a:gd name="connsiteX566" fmla="*/ 2933561 w 4603109"/>
              <a:gd name="connsiteY566" fmla="*/ 924402 h 924402"/>
              <a:gd name="connsiteX567" fmla="*/ 2927136 w 4603109"/>
              <a:gd name="connsiteY567" fmla="*/ 924402 h 924402"/>
              <a:gd name="connsiteX568" fmla="*/ 2903496 w 4603109"/>
              <a:gd name="connsiteY568" fmla="*/ 924402 h 924402"/>
              <a:gd name="connsiteX569" fmla="*/ 2829431 w 4603109"/>
              <a:gd name="connsiteY569" fmla="*/ 924402 h 924402"/>
              <a:gd name="connsiteX570" fmla="*/ 2827940 w 4603109"/>
              <a:gd name="connsiteY570" fmla="*/ 924402 h 924402"/>
              <a:gd name="connsiteX571" fmla="*/ 2799367 w 4603109"/>
              <a:gd name="connsiteY571" fmla="*/ 924402 h 924402"/>
              <a:gd name="connsiteX572" fmla="*/ 2785719 w 4603109"/>
              <a:gd name="connsiteY572" fmla="*/ 924402 h 924402"/>
              <a:gd name="connsiteX573" fmla="*/ 2784228 w 4603109"/>
              <a:gd name="connsiteY573" fmla="*/ 924402 h 924402"/>
              <a:gd name="connsiteX574" fmla="*/ 2757146 w 4603109"/>
              <a:gd name="connsiteY574" fmla="*/ 924402 h 924402"/>
              <a:gd name="connsiteX575" fmla="*/ 2755654 w 4603109"/>
              <a:gd name="connsiteY575" fmla="*/ 924402 h 924402"/>
              <a:gd name="connsiteX576" fmla="*/ 2680098 w 4603109"/>
              <a:gd name="connsiteY576" fmla="*/ 924402 h 924402"/>
              <a:gd name="connsiteX577" fmla="*/ 2657950 w 4603109"/>
              <a:gd name="connsiteY577" fmla="*/ 924402 h 924402"/>
              <a:gd name="connsiteX578" fmla="*/ 2656459 w 4603109"/>
              <a:gd name="connsiteY578" fmla="*/ 924402 h 924402"/>
              <a:gd name="connsiteX579" fmla="*/ 2653017 w 4603109"/>
              <a:gd name="connsiteY579" fmla="*/ 924402 h 924402"/>
              <a:gd name="connsiteX580" fmla="*/ 2636545 w 4603109"/>
              <a:gd name="connsiteY580" fmla="*/ 924402 h 924402"/>
              <a:gd name="connsiteX581" fmla="*/ 2629377 w 4603109"/>
              <a:gd name="connsiteY581" fmla="*/ 924402 h 924402"/>
              <a:gd name="connsiteX582" fmla="*/ 2627885 w 4603109"/>
              <a:gd name="connsiteY582" fmla="*/ 924402 h 924402"/>
              <a:gd name="connsiteX583" fmla="*/ 2606481 w 4603109"/>
              <a:gd name="connsiteY583" fmla="*/ 924402 h 924402"/>
              <a:gd name="connsiteX584" fmla="*/ 2552329 w 4603109"/>
              <a:gd name="connsiteY584" fmla="*/ 924402 h 924402"/>
              <a:gd name="connsiteX585" fmla="*/ 2525248 w 4603109"/>
              <a:gd name="connsiteY585" fmla="*/ 924402 h 924402"/>
              <a:gd name="connsiteX586" fmla="*/ 2510108 w 4603109"/>
              <a:gd name="connsiteY586" fmla="*/ 924402 h 924402"/>
              <a:gd name="connsiteX587" fmla="*/ 2508776 w 4603109"/>
              <a:gd name="connsiteY587" fmla="*/ 924402 h 924402"/>
              <a:gd name="connsiteX588" fmla="*/ 2480043 w 4603109"/>
              <a:gd name="connsiteY588" fmla="*/ 924402 h 924402"/>
              <a:gd name="connsiteX589" fmla="*/ 2478712 w 4603109"/>
              <a:gd name="connsiteY589" fmla="*/ 924402 h 924402"/>
              <a:gd name="connsiteX590" fmla="*/ 2463572 w 4603109"/>
              <a:gd name="connsiteY590" fmla="*/ 924402 h 924402"/>
              <a:gd name="connsiteX591" fmla="*/ 2436490 w 4603109"/>
              <a:gd name="connsiteY591" fmla="*/ 924402 h 924402"/>
              <a:gd name="connsiteX592" fmla="*/ 2382339 w 4603109"/>
              <a:gd name="connsiteY592" fmla="*/ 924402 h 924402"/>
              <a:gd name="connsiteX593" fmla="*/ 2360934 w 4603109"/>
              <a:gd name="connsiteY593" fmla="*/ 924402 h 924402"/>
              <a:gd name="connsiteX594" fmla="*/ 2359443 w 4603109"/>
              <a:gd name="connsiteY594" fmla="*/ 924402 h 924402"/>
              <a:gd name="connsiteX595" fmla="*/ 2352274 w 4603109"/>
              <a:gd name="connsiteY595" fmla="*/ 924402 h 924402"/>
              <a:gd name="connsiteX596" fmla="*/ 2335803 w 4603109"/>
              <a:gd name="connsiteY596" fmla="*/ 924402 h 924402"/>
              <a:gd name="connsiteX597" fmla="*/ 2332360 w 4603109"/>
              <a:gd name="connsiteY597" fmla="*/ 924402 h 924402"/>
              <a:gd name="connsiteX598" fmla="*/ 2332328 w 4603109"/>
              <a:gd name="connsiteY598" fmla="*/ 924402 h 924402"/>
              <a:gd name="connsiteX599" fmla="*/ 2330869 w 4603109"/>
              <a:gd name="connsiteY599" fmla="*/ 924402 h 924402"/>
              <a:gd name="connsiteX600" fmla="*/ 2308721 w 4603109"/>
              <a:gd name="connsiteY600" fmla="*/ 924402 h 924402"/>
              <a:gd name="connsiteX601" fmla="*/ 2233165 w 4603109"/>
              <a:gd name="connsiteY601" fmla="*/ 924402 h 924402"/>
              <a:gd name="connsiteX602" fmla="*/ 2231674 w 4603109"/>
              <a:gd name="connsiteY602" fmla="*/ 924402 h 924402"/>
              <a:gd name="connsiteX603" fmla="*/ 2204591 w 4603109"/>
              <a:gd name="connsiteY603" fmla="*/ 924402 h 924402"/>
              <a:gd name="connsiteX604" fmla="*/ 2204559 w 4603109"/>
              <a:gd name="connsiteY604" fmla="*/ 924402 h 924402"/>
              <a:gd name="connsiteX605" fmla="*/ 2203100 w 4603109"/>
              <a:gd name="connsiteY605" fmla="*/ 924402 h 924402"/>
              <a:gd name="connsiteX606" fmla="*/ 2189452 w 4603109"/>
              <a:gd name="connsiteY606" fmla="*/ 924402 h 924402"/>
              <a:gd name="connsiteX607" fmla="*/ 2160879 w 4603109"/>
              <a:gd name="connsiteY607" fmla="*/ 924402 h 924402"/>
              <a:gd name="connsiteX608" fmla="*/ 2159388 w 4603109"/>
              <a:gd name="connsiteY608" fmla="*/ 924402 h 924402"/>
              <a:gd name="connsiteX609" fmla="*/ 2085323 w 4603109"/>
              <a:gd name="connsiteY609" fmla="*/ 924402 h 924402"/>
              <a:gd name="connsiteX610" fmla="*/ 2077294 w 4603109"/>
              <a:gd name="connsiteY610" fmla="*/ 924402 h 924402"/>
              <a:gd name="connsiteX611" fmla="*/ 2061683 w 4603109"/>
              <a:gd name="connsiteY611" fmla="*/ 924402 h 924402"/>
              <a:gd name="connsiteX612" fmla="*/ 2055258 w 4603109"/>
              <a:gd name="connsiteY612" fmla="*/ 924402 h 924402"/>
              <a:gd name="connsiteX613" fmla="*/ 2038787 w 4603109"/>
              <a:gd name="connsiteY613" fmla="*/ 924402 h 924402"/>
              <a:gd name="connsiteX614" fmla="*/ 2033110 w 4603109"/>
              <a:gd name="connsiteY614" fmla="*/ 924402 h 924402"/>
              <a:gd name="connsiteX615" fmla="*/ 2031619 w 4603109"/>
              <a:gd name="connsiteY615" fmla="*/ 924402 h 924402"/>
              <a:gd name="connsiteX616" fmla="*/ 2011705 w 4603109"/>
              <a:gd name="connsiteY616" fmla="*/ 924402 h 924402"/>
              <a:gd name="connsiteX617" fmla="*/ 1957554 w 4603109"/>
              <a:gd name="connsiteY617" fmla="*/ 924402 h 924402"/>
              <a:gd name="connsiteX618" fmla="*/ 1949525 w 4603109"/>
              <a:gd name="connsiteY618" fmla="*/ 924402 h 924402"/>
              <a:gd name="connsiteX619" fmla="*/ 1927489 w 4603109"/>
              <a:gd name="connsiteY619" fmla="*/ 924402 h 924402"/>
              <a:gd name="connsiteX620" fmla="*/ 1911018 w 4603109"/>
              <a:gd name="connsiteY620" fmla="*/ 924402 h 924402"/>
              <a:gd name="connsiteX621" fmla="*/ 1907543 w 4603109"/>
              <a:gd name="connsiteY621" fmla="*/ 924402 h 924402"/>
              <a:gd name="connsiteX622" fmla="*/ 1885268 w 4603109"/>
              <a:gd name="connsiteY622" fmla="*/ 924402 h 924402"/>
              <a:gd name="connsiteX623" fmla="*/ 1883936 w 4603109"/>
              <a:gd name="connsiteY623" fmla="*/ 924402 h 924402"/>
              <a:gd name="connsiteX624" fmla="*/ 1868796 w 4603109"/>
              <a:gd name="connsiteY624" fmla="*/ 924402 h 924402"/>
              <a:gd name="connsiteX625" fmla="*/ 1838732 w 4603109"/>
              <a:gd name="connsiteY625" fmla="*/ 924402 h 924402"/>
              <a:gd name="connsiteX626" fmla="*/ 1779774 w 4603109"/>
              <a:gd name="connsiteY626" fmla="*/ 924402 h 924402"/>
              <a:gd name="connsiteX627" fmla="*/ 1764668 w 4603109"/>
              <a:gd name="connsiteY627" fmla="*/ 924402 h 924402"/>
              <a:gd name="connsiteX628" fmla="*/ 1757499 w 4603109"/>
              <a:gd name="connsiteY628" fmla="*/ 924402 h 924402"/>
              <a:gd name="connsiteX629" fmla="*/ 1741027 w 4603109"/>
              <a:gd name="connsiteY629" fmla="*/ 924402 h 924402"/>
              <a:gd name="connsiteX630" fmla="*/ 1737552 w 4603109"/>
              <a:gd name="connsiteY630" fmla="*/ 924402 h 924402"/>
              <a:gd name="connsiteX631" fmla="*/ 1736094 w 4603109"/>
              <a:gd name="connsiteY631" fmla="*/ 924402 h 924402"/>
              <a:gd name="connsiteX632" fmla="*/ 1734603 w 4603109"/>
              <a:gd name="connsiteY632" fmla="*/ 924402 h 924402"/>
              <a:gd name="connsiteX633" fmla="*/ 1710963 w 4603109"/>
              <a:gd name="connsiteY633" fmla="*/ 924402 h 924402"/>
              <a:gd name="connsiteX634" fmla="*/ 1707488 w 4603109"/>
              <a:gd name="connsiteY634" fmla="*/ 924402 h 924402"/>
              <a:gd name="connsiteX635" fmla="*/ 1652509 w 4603109"/>
              <a:gd name="connsiteY635" fmla="*/ 924402 h 924402"/>
              <a:gd name="connsiteX636" fmla="*/ 1636899 w 4603109"/>
              <a:gd name="connsiteY636" fmla="*/ 924402 h 924402"/>
              <a:gd name="connsiteX637" fmla="*/ 1609783 w 4603109"/>
              <a:gd name="connsiteY637" fmla="*/ 924402 h 924402"/>
              <a:gd name="connsiteX638" fmla="*/ 1608325 w 4603109"/>
              <a:gd name="connsiteY638" fmla="*/ 924402 h 924402"/>
              <a:gd name="connsiteX639" fmla="*/ 1606834 w 4603109"/>
              <a:gd name="connsiteY639" fmla="*/ 924402 h 924402"/>
              <a:gd name="connsiteX640" fmla="*/ 1579719 w 4603109"/>
              <a:gd name="connsiteY640" fmla="*/ 924402 h 924402"/>
              <a:gd name="connsiteX641" fmla="*/ 1564612 w 4603109"/>
              <a:gd name="connsiteY641" fmla="*/ 924402 h 924402"/>
              <a:gd name="connsiteX642" fmla="*/ 1524740 w 4603109"/>
              <a:gd name="connsiteY642" fmla="*/ 924402 h 924402"/>
              <a:gd name="connsiteX643" fmla="*/ 1482518 w 4603109"/>
              <a:gd name="connsiteY643" fmla="*/ 924402 h 924402"/>
              <a:gd name="connsiteX644" fmla="*/ 1460483 w 4603109"/>
              <a:gd name="connsiteY644" fmla="*/ 924402 h 924402"/>
              <a:gd name="connsiteX645" fmla="*/ 1452454 w 4603109"/>
              <a:gd name="connsiteY645" fmla="*/ 924402 h 924402"/>
              <a:gd name="connsiteX646" fmla="*/ 1444011 w 4603109"/>
              <a:gd name="connsiteY646" fmla="*/ 924402 h 924402"/>
              <a:gd name="connsiteX647" fmla="*/ 1436843 w 4603109"/>
              <a:gd name="connsiteY647" fmla="*/ 924402 h 924402"/>
              <a:gd name="connsiteX648" fmla="*/ 1413947 w 4603109"/>
              <a:gd name="connsiteY648" fmla="*/ 924402 h 924402"/>
              <a:gd name="connsiteX649" fmla="*/ 1354749 w 4603109"/>
              <a:gd name="connsiteY649" fmla="*/ 924402 h 924402"/>
              <a:gd name="connsiteX650" fmla="*/ 1332714 w 4603109"/>
              <a:gd name="connsiteY650" fmla="*/ 924402 h 924402"/>
              <a:gd name="connsiteX651" fmla="*/ 1324685 w 4603109"/>
              <a:gd name="connsiteY651" fmla="*/ 924402 h 924402"/>
              <a:gd name="connsiteX652" fmla="*/ 1316242 w 4603109"/>
              <a:gd name="connsiteY652" fmla="*/ 924402 h 924402"/>
              <a:gd name="connsiteX653" fmla="*/ 1312767 w 4603109"/>
              <a:gd name="connsiteY653" fmla="*/ 924402 h 924402"/>
              <a:gd name="connsiteX654" fmla="*/ 1286178 w 4603109"/>
              <a:gd name="connsiteY654" fmla="*/ 924402 h 924402"/>
              <a:gd name="connsiteX655" fmla="*/ 1282703 w 4603109"/>
              <a:gd name="connsiteY655" fmla="*/ 924402 h 924402"/>
              <a:gd name="connsiteX656" fmla="*/ 1243956 w 4603109"/>
              <a:gd name="connsiteY656" fmla="*/ 924402 h 924402"/>
              <a:gd name="connsiteX657" fmla="*/ 1184998 w 4603109"/>
              <a:gd name="connsiteY657" fmla="*/ 924402 h 924402"/>
              <a:gd name="connsiteX658" fmla="*/ 1154934 w 4603109"/>
              <a:gd name="connsiteY658" fmla="*/ 924402 h 924402"/>
              <a:gd name="connsiteX659" fmla="*/ 1139828 w 4603109"/>
              <a:gd name="connsiteY659" fmla="*/ 924402 h 924402"/>
              <a:gd name="connsiteX660" fmla="*/ 1116187 w 4603109"/>
              <a:gd name="connsiteY660" fmla="*/ 924402 h 924402"/>
              <a:gd name="connsiteX661" fmla="*/ 1112712 w 4603109"/>
              <a:gd name="connsiteY661" fmla="*/ 924402 h 924402"/>
              <a:gd name="connsiteX662" fmla="*/ 1057734 w 4603109"/>
              <a:gd name="connsiteY662" fmla="*/ 924402 h 924402"/>
              <a:gd name="connsiteX663" fmla="*/ 1027669 w 4603109"/>
              <a:gd name="connsiteY663" fmla="*/ 924402 h 924402"/>
              <a:gd name="connsiteX664" fmla="*/ 1012059 w 4603109"/>
              <a:gd name="connsiteY664" fmla="*/ 924402 h 924402"/>
              <a:gd name="connsiteX665" fmla="*/ 984943 w 4603109"/>
              <a:gd name="connsiteY665" fmla="*/ 924402 h 924402"/>
              <a:gd name="connsiteX666" fmla="*/ 929965 w 4603109"/>
              <a:gd name="connsiteY666" fmla="*/ 924402 h 924402"/>
              <a:gd name="connsiteX667" fmla="*/ 899900 w 4603109"/>
              <a:gd name="connsiteY667" fmla="*/ 924402 h 924402"/>
              <a:gd name="connsiteX668" fmla="*/ 857678 w 4603109"/>
              <a:gd name="connsiteY668" fmla="*/ 924402 h 924402"/>
              <a:gd name="connsiteX669" fmla="*/ 819171 w 4603109"/>
              <a:gd name="connsiteY669" fmla="*/ 924402 h 924402"/>
              <a:gd name="connsiteX670" fmla="*/ 729909 w 4603109"/>
              <a:gd name="connsiteY670" fmla="*/ 924402 h 924402"/>
              <a:gd name="connsiteX671" fmla="*/ 691402 w 4603109"/>
              <a:gd name="connsiteY671" fmla="*/ 924402 h 924402"/>
              <a:gd name="connsiteX672" fmla="*/ 687927 w 4603109"/>
              <a:gd name="connsiteY672" fmla="*/ 924402 h 924402"/>
              <a:gd name="connsiteX673" fmla="*/ 560158 w 4603109"/>
              <a:gd name="connsiteY673" fmla="*/ 924402 h 924402"/>
              <a:gd name="connsiteX674" fmla="*/ 432894 w 4603109"/>
              <a:gd name="connsiteY674" fmla="*/ 924402 h 924402"/>
              <a:gd name="connsiteX675" fmla="*/ 305125 w 4603109"/>
              <a:gd name="connsiteY675" fmla="*/ 924402 h 924402"/>
              <a:gd name="connsiteX676" fmla="*/ 223202 w 4603109"/>
              <a:gd name="connsiteY676" fmla="*/ 877348 h 924402"/>
              <a:gd name="connsiteX677" fmla="*/ 10809 w 4603109"/>
              <a:gd name="connsiteY677" fmla="*/ 509257 h 924402"/>
              <a:gd name="connsiteX678" fmla="*/ 10809 w 4603109"/>
              <a:gd name="connsiteY678" fmla="*/ 415146 h 924402"/>
              <a:gd name="connsiteX679" fmla="*/ 223202 w 4603109"/>
              <a:gd name="connsiteY679" fmla="*/ 47054 h 924402"/>
              <a:gd name="connsiteX680" fmla="*/ 305125 w 4603109"/>
              <a:gd name="connsiteY680" fmla="*/ 0 h 9244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</a:cxnLst>
            <a:rect l="l" t="t" r="r" b="b"/>
            <a:pathLst>
              <a:path w="4603109" h="924402">
                <a:moveTo>
                  <a:pt x="305125" y="0"/>
                </a:moveTo>
                <a:lnTo>
                  <a:pt x="432894" y="0"/>
                </a:lnTo>
                <a:lnTo>
                  <a:pt x="445336" y="0"/>
                </a:lnTo>
                <a:cubicBezTo>
                  <a:pt x="485989" y="0"/>
                  <a:pt x="520835" y="0"/>
                  <a:pt x="550703" y="0"/>
                </a:cubicBezTo>
                <a:lnTo>
                  <a:pt x="560158" y="0"/>
                </a:lnTo>
                <a:lnTo>
                  <a:pt x="573105" y="0"/>
                </a:lnTo>
                <a:lnTo>
                  <a:pt x="626202" y="0"/>
                </a:lnTo>
                <a:cubicBezTo>
                  <a:pt x="646943" y="0"/>
                  <a:pt x="663537" y="0"/>
                  <a:pt x="676811" y="0"/>
                </a:cubicBezTo>
                <a:lnTo>
                  <a:pt x="678472" y="0"/>
                </a:lnTo>
                <a:lnTo>
                  <a:pt x="687927" y="0"/>
                </a:lnTo>
                <a:lnTo>
                  <a:pt x="691402" y="0"/>
                </a:lnTo>
                <a:lnTo>
                  <a:pt x="700371" y="0"/>
                </a:lnTo>
                <a:lnTo>
                  <a:pt x="707508" y="0"/>
                </a:lnTo>
                <a:cubicBezTo>
                  <a:pt x="729909" y="0"/>
                  <a:pt x="729909" y="0"/>
                  <a:pt x="729909" y="0"/>
                </a:cubicBezTo>
                <a:lnTo>
                  <a:pt x="753971" y="0"/>
                </a:lnTo>
                <a:lnTo>
                  <a:pt x="804580" y="0"/>
                </a:lnTo>
                <a:lnTo>
                  <a:pt x="805737" y="0"/>
                </a:lnTo>
                <a:lnTo>
                  <a:pt x="819171" y="0"/>
                </a:lnTo>
                <a:lnTo>
                  <a:pt x="828140" y="0"/>
                </a:lnTo>
                <a:lnTo>
                  <a:pt x="831615" y="0"/>
                </a:lnTo>
                <a:lnTo>
                  <a:pt x="835277" y="0"/>
                </a:lnTo>
                <a:lnTo>
                  <a:pt x="857678" y="0"/>
                </a:lnTo>
                <a:lnTo>
                  <a:pt x="864889" y="0"/>
                </a:lnTo>
                <a:lnTo>
                  <a:pt x="899900" y="0"/>
                </a:lnTo>
                <a:lnTo>
                  <a:pt x="909341" y="0"/>
                </a:lnTo>
                <a:lnTo>
                  <a:pt x="929965" y="0"/>
                </a:lnTo>
                <a:lnTo>
                  <a:pt x="933506" y="0"/>
                </a:lnTo>
                <a:lnTo>
                  <a:pt x="936982" y="0"/>
                </a:lnTo>
                <a:lnTo>
                  <a:pt x="959384" y="0"/>
                </a:lnTo>
                <a:lnTo>
                  <a:pt x="962542" y="0"/>
                </a:lnTo>
                <a:lnTo>
                  <a:pt x="984943" y="0"/>
                </a:lnTo>
                <a:lnTo>
                  <a:pt x="992658" y="0"/>
                </a:lnTo>
                <a:lnTo>
                  <a:pt x="1012059" y="0"/>
                </a:lnTo>
                <a:lnTo>
                  <a:pt x="1012480" y="0"/>
                </a:lnTo>
                <a:lnTo>
                  <a:pt x="1027669" y="0"/>
                </a:lnTo>
                <a:lnTo>
                  <a:pt x="1037110" y="0"/>
                </a:lnTo>
                <a:lnTo>
                  <a:pt x="1040112" y="0"/>
                </a:lnTo>
                <a:lnTo>
                  <a:pt x="1057734" y="0"/>
                </a:lnTo>
                <a:lnTo>
                  <a:pt x="1064751" y="0"/>
                </a:lnTo>
                <a:lnTo>
                  <a:pt x="1070177" y="0"/>
                </a:lnTo>
                <a:lnTo>
                  <a:pt x="1072436" y="0"/>
                </a:lnTo>
                <a:lnTo>
                  <a:pt x="1090311" y="0"/>
                </a:lnTo>
                <a:lnTo>
                  <a:pt x="1110718" y="0"/>
                </a:lnTo>
                <a:lnTo>
                  <a:pt x="1112712" y="0"/>
                </a:lnTo>
                <a:lnTo>
                  <a:pt x="1116187" y="0"/>
                </a:lnTo>
                <a:lnTo>
                  <a:pt x="1139828" y="0"/>
                </a:lnTo>
                <a:lnTo>
                  <a:pt x="1140249" y="0"/>
                </a:lnTo>
                <a:lnTo>
                  <a:pt x="1145480" y="0"/>
                </a:lnTo>
                <a:lnTo>
                  <a:pt x="1152270" y="0"/>
                </a:lnTo>
                <a:lnTo>
                  <a:pt x="1154934" y="0"/>
                </a:lnTo>
                <a:lnTo>
                  <a:pt x="1167881" y="0"/>
                </a:lnTo>
                <a:lnTo>
                  <a:pt x="1175544" y="0"/>
                </a:lnTo>
                <a:lnTo>
                  <a:pt x="1184998" y="0"/>
                </a:lnTo>
                <a:lnTo>
                  <a:pt x="1197946" y="0"/>
                </a:lnTo>
                <a:lnTo>
                  <a:pt x="1200205" y="0"/>
                </a:lnTo>
                <a:lnTo>
                  <a:pt x="1220978" y="0"/>
                </a:lnTo>
                <a:lnTo>
                  <a:pt x="1238487" y="0"/>
                </a:lnTo>
                <a:lnTo>
                  <a:pt x="1243956" y="0"/>
                </a:lnTo>
                <a:lnTo>
                  <a:pt x="1251042" y="0"/>
                </a:lnTo>
                <a:lnTo>
                  <a:pt x="1257637" y="0"/>
                </a:lnTo>
                <a:lnTo>
                  <a:pt x="1271587" y="0"/>
                </a:lnTo>
                <a:lnTo>
                  <a:pt x="1273249" y="0"/>
                </a:lnTo>
                <a:lnTo>
                  <a:pt x="1280039" y="0"/>
                </a:lnTo>
                <a:lnTo>
                  <a:pt x="1282703" y="0"/>
                </a:lnTo>
                <a:lnTo>
                  <a:pt x="1286178" y="0"/>
                </a:lnTo>
                <a:lnTo>
                  <a:pt x="1295146" y="0"/>
                </a:lnTo>
                <a:lnTo>
                  <a:pt x="1301651" y="0"/>
                </a:lnTo>
                <a:lnTo>
                  <a:pt x="1302284" y="0"/>
                </a:lnTo>
                <a:lnTo>
                  <a:pt x="1303313" y="0"/>
                </a:lnTo>
                <a:lnTo>
                  <a:pt x="1312767" y="0"/>
                </a:lnTo>
                <a:lnTo>
                  <a:pt x="1316242" y="0"/>
                </a:lnTo>
                <a:lnTo>
                  <a:pt x="1321886" y="0"/>
                </a:lnTo>
                <a:lnTo>
                  <a:pt x="1324685" y="0"/>
                </a:lnTo>
                <a:lnTo>
                  <a:pt x="1325211" y="0"/>
                </a:lnTo>
                <a:lnTo>
                  <a:pt x="1332348" y="0"/>
                </a:lnTo>
                <a:lnTo>
                  <a:pt x="1332714" y="0"/>
                </a:lnTo>
                <a:lnTo>
                  <a:pt x="1333135" y="0"/>
                </a:lnTo>
                <a:lnTo>
                  <a:pt x="1348747" y="0"/>
                </a:lnTo>
                <a:lnTo>
                  <a:pt x="1354749" y="0"/>
                </a:lnTo>
                <a:lnTo>
                  <a:pt x="1378811" y="0"/>
                </a:lnTo>
                <a:lnTo>
                  <a:pt x="1383745" y="0"/>
                </a:lnTo>
                <a:lnTo>
                  <a:pt x="1385406" y="0"/>
                </a:lnTo>
                <a:lnTo>
                  <a:pt x="1399356" y="0"/>
                </a:lnTo>
                <a:lnTo>
                  <a:pt x="1400513" y="0"/>
                </a:lnTo>
                <a:lnTo>
                  <a:pt x="1413947" y="0"/>
                </a:lnTo>
                <a:lnTo>
                  <a:pt x="1414442" y="0"/>
                </a:lnTo>
                <a:lnTo>
                  <a:pt x="1422915" y="0"/>
                </a:lnTo>
                <a:lnTo>
                  <a:pt x="1426390" y="0"/>
                </a:lnTo>
                <a:lnTo>
                  <a:pt x="1429420" y="0"/>
                </a:lnTo>
                <a:lnTo>
                  <a:pt x="1430053" y="0"/>
                </a:lnTo>
                <a:lnTo>
                  <a:pt x="1430206" y="0"/>
                </a:lnTo>
                <a:lnTo>
                  <a:pt x="1430577" y="0"/>
                </a:lnTo>
                <a:lnTo>
                  <a:pt x="1436843" y="0"/>
                </a:lnTo>
                <a:lnTo>
                  <a:pt x="1444011" y="0"/>
                </a:lnTo>
                <a:lnTo>
                  <a:pt x="1449655" y="0"/>
                </a:lnTo>
                <a:lnTo>
                  <a:pt x="1452454" y="0"/>
                </a:lnTo>
                <a:lnTo>
                  <a:pt x="1452980" y="0"/>
                </a:lnTo>
                <a:lnTo>
                  <a:pt x="1456455" y="0"/>
                </a:lnTo>
                <a:lnTo>
                  <a:pt x="1459664" y="0"/>
                </a:lnTo>
                <a:lnTo>
                  <a:pt x="1460117" y="0"/>
                </a:lnTo>
                <a:lnTo>
                  <a:pt x="1460483" y="0"/>
                </a:lnTo>
                <a:lnTo>
                  <a:pt x="1460904" y="0"/>
                </a:lnTo>
                <a:lnTo>
                  <a:pt x="1472926" y="0"/>
                </a:lnTo>
                <a:lnTo>
                  <a:pt x="1482518" y="0"/>
                </a:lnTo>
                <a:lnTo>
                  <a:pt x="1489729" y="0"/>
                </a:lnTo>
                <a:lnTo>
                  <a:pt x="1504116" y="0"/>
                </a:lnTo>
                <a:lnTo>
                  <a:pt x="1511514" y="0"/>
                </a:lnTo>
                <a:lnTo>
                  <a:pt x="1524740" y="0"/>
                </a:lnTo>
                <a:lnTo>
                  <a:pt x="1528282" y="0"/>
                </a:lnTo>
                <a:lnTo>
                  <a:pt x="1531757" y="0"/>
                </a:lnTo>
                <a:lnTo>
                  <a:pt x="1534181" y="0"/>
                </a:lnTo>
                <a:lnTo>
                  <a:pt x="1542211" y="0"/>
                </a:lnTo>
                <a:lnTo>
                  <a:pt x="1554159" y="0"/>
                </a:lnTo>
                <a:lnTo>
                  <a:pt x="1557318" y="0"/>
                </a:lnTo>
                <a:lnTo>
                  <a:pt x="1557975" y="0"/>
                </a:lnTo>
                <a:lnTo>
                  <a:pt x="1558346" y="0"/>
                </a:lnTo>
                <a:lnTo>
                  <a:pt x="1561822" y="0"/>
                </a:lnTo>
                <a:lnTo>
                  <a:pt x="1564612" y="0"/>
                </a:lnTo>
                <a:lnTo>
                  <a:pt x="1566857" y="0"/>
                </a:lnTo>
                <a:lnTo>
                  <a:pt x="1576919" y="0"/>
                </a:lnTo>
                <a:lnTo>
                  <a:pt x="1579719" y="0"/>
                </a:lnTo>
                <a:lnTo>
                  <a:pt x="1584224" y="0"/>
                </a:lnTo>
                <a:lnTo>
                  <a:pt x="1587382" y="0"/>
                </a:lnTo>
                <a:lnTo>
                  <a:pt x="1587433" y="0"/>
                </a:lnTo>
                <a:lnTo>
                  <a:pt x="1600695" y="0"/>
                </a:lnTo>
                <a:lnTo>
                  <a:pt x="1606834" y="0"/>
                </a:lnTo>
                <a:lnTo>
                  <a:pt x="1607256" y="0"/>
                </a:lnTo>
                <a:lnTo>
                  <a:pt x="1608325" y="0"/>
                </a:lnTo>
                <a:lnTo>
                  <a:pt x="1609783" y="0"/>
                </a:lnTo>
                <a:lnTo>
                  <a:pt x="1617498" y="0"/>
                </a:lnTo>
                <a:lnTo>
                  <a:pt x="1631885" y="0"/>
                </a:lnTo>
                <a:lnTo>
                  <a:pt x="1636899" y="0"/>
                </a:lnTo>
                <a:lnTo>
                  <a:pt x="1637320" y="0"/>
                </a:lnTo>
                <a:lnTo>
                  <a:pt x="1637445" y="0"/>
                </a:lnTo>
                <a:lnTo>
                  <a:pt x="1652509" y="0"/>
                </a:lnTo>
                <a:lnTo>
                  <a:pt x="1659526" y="0"/>
                </a:lnTo>
                <a:lnTo>
                  <a:pt x="1661950" y="0"/>
                </a:lnTo>
                <a:lnTo>
                  <a:pt x="1664952" y="0"/>
                </a:lnTo>
                <a:lnTo>
                  <a:pt x="1667212" y="0"/>
                </a:lnTo>
                <a:lnTo>
                  <a:pt x="1685087" y="0"/>
                </a:lnTo>
                <a:lnTo>
                  <a:pt x="1689591" y="0"/>
                </a:lnTo>
                <a:lnTo>
                  <a:pt x="1694626" y="0"/>
                </a:lnTo>
                <a:lnTo>
                  <a:pt x="1697276" y="0"/>
                </a:lnTo>
                <a:lnTo>
                  <a:pt x="1698000" y="0"/>
                </a:lnTo>
                <a:lnTo>
                  <a:pt x="1704688" y="0"/>
                </a:lnTo>
                <a:lnTo>
                  <a:pt x="1707488" y="0"/>
                </a:lnTo>
                <a:lnTo>
                  <a:pt x="1710963" y="0"/>
                </a:lnTo>
                <a:lnTo>
                  <a:pt x="1715151" y="0"/>
                </a:lnTo>
                <a:lnTo>
                  <a:pt x="1721928" y="0"/>
                </a:lnTo>
                <a:lnTo>
                  <a:pt x="1734603" y="0"/>
                </a:lnTo>
                <a:lnTo>
                  <a:pt x="1735025" y="0"/>
                </a:lnTo>
                <a:lnTo>
                  <a:pt x="1735558" y="0"/>
                </a:lnTo>
                <a:lnTo>
                  <a:pt x="1736094" y="0"/>
                </a:lnTo>
                <a:lnTo>
                  <a:pt x="1737552" y="0"/>
                </a:lnTo>
                <a:lnTo>
                  <a:pt x="1741027" y="0"/>
                </a:lnTo>
                <a:lnTo>
                  <a:pt x="1747046" y="0"/>
                </a:lnTo>
                <a:lnTo>
                  <a:pt x="1748537" y="0"/>
                </a:lnTo>
                <a:lnTo>
                  <a:pt x="1753052" y="0"/>
                </a:lnTo>
                <a:lnTo>
                  <a:pt x="1757499" y="0"/>
                </a:lnTo>
                <a:lnTo>
                  <a:pt x="1764668" y="0"/>
                </a:lnTo>
                <a:lnTo>
                  <a:pt x="1765089" y="0"/>
                </a:lnTo>
                <a:lnTo>
                  <a:pt x="1765214" y="0"/>
                </a:lnTo>
                <a:lnTo>
                  <a:pt x="1770320" y="0"/>
                </a:lnTo>
                <a:lnTo>
                  <a:pt x="1777110" y="0"/>
                </a:lnTo>
                <a:lnTo>
                  <a:pt x="1779774" y="0"/>
                </a:lnTo>
                <a:lnTo>
                  <a:pt x="1792721" y="0"/>
                </a:lnTo>
                <a:lnTo>
                  <a:pt x="1794981" y="0"/>
                </a:lnTo>
                <a:lnTo>
                  <a:pt x="1825045" y="0"/>
                </a:lnTo>
                <a:lnTo>
                  <a:pt x="1825769" y="0"/>
                </a:lnTo>
                <a:lnTo>
                  <a:pt x="1838732" y="0"/>
                </a:lnTo>
                <a:lnTo>
                  <a:pt x="1845818" y="0"/>
                </a:lnTo>
                <a:lnTo>
                  <a:pt x="1849697" y="0"/>
                </a:lnTo>
                <a:lnTo>
                  <a:pt x="1852412" y="0"/>
                </a:lnTo>
                <a:lnTo>
                  <a:pt x="1853903" y="0"/>
                </a:lnTo>
                <a:lnTo>
                  <a:pt x="1863327" y="0"/>
                </a:lnTo>
                <a:lnTo>
                  <a:pt x="1868796" y="0"/>
                </a:lnTo>
                <a:lnTo>
                  <a:pt x="1874815" y="0"/>
                </a:lnTo>
                <a:lnTo>
                  <a:pt x="1876306" y="0"/>
                </a:lnTo>
                <a:lnTo>
                  <a:pt x="1880821" y="0"/>
                </a:lnTo>
                <a:lnTo>
                  <a:pt x="1882477" y="0"/>
                </a:lnTo>
                <a:lnTo>
                  <a:pt x="1883936" y="0"/>
                </a:lnTo>
                <a:lnTo>
                  <a:pt x="1885268" y="0"/>
                </a:lnTo>
                <a:lnTo>
                  <a:pt x="1896427" y="0"/>
                </a:lnTo>
                <a:lnTo>
                  <a:pt x="1898089" y="0"/>
                </a:lnTo>
                <a:lnTo>
                  <a:pt x="1904879" y="0"/>
                </a:lnTo>
                <a:lnTo>
                  <a:pt x="1907543" y="0"/>
                </a:lnTo>
                <a:lnTo>
                  <a:pt x="1911018" y="0"/>
                </a:lnTo>
                <a:lnTo>
                  <a:pt x="1919986" y="0"/>
                </a:lnTo>
                <a:lnTo>
                  <a:pt x="1927124" y="0"/>
                </a:lnTo>
                <a:lnTo>
                  <a:pt x="1927489" y="0"/>
                </a:lnTo>
                <a:lnTo>
                  <a:pt x="1927911" y="0"/>
                </a:lnTo>
                <a:lnTo>
                  <a:pt x="1929402" y="0"/>
                </a:lnTo>
                <a:lnTo>
                  <a:pt x="1946726" y="0"/>
                </a:lnTo>
                <a:lnTo>
                  <a:pt x="1949525" y="0"/>
                </a:lnTo>
                <a:lnTo>
                  <a:pt x="1957554" y="0"/>
                </a:lnTo>
                <a:lnTo>
                  <a:pt x="1957975" y="0"/>
                </a:lnTo>
                <a:lnTo>
                  <a:pt x="1973587" y="0"/>
                </a:lnTo>
                <a:lnTo>
                  <a:pt x="1978520" y="0"/>
                </a:lnTo>
                <a:lnTo>
                  <a:pt x="1980012" y="0"/>
                </a:lnTo>
                <a:lnTo>
                  <a:pt x="1980181" y="0"/>
                </a:lnTo>
                <a:lnTo>
                  <a:pt x="1981672" y="0"/>
                </a:lnTo>
                <a:lnTo>
                  <a:pt x="2008585" y="0"/>
                </a:lnTo>
                <a:lnTo>
                  <a:pt x="2009218" y="0"/>
                </a:lnTo>
                <a:lnTo>
                  <a:pt x="2010246" y="0"/>
                </a:lnTo>
                <a:lnTo>
                  <a:pt x="2010709" y="0"/>
                </a:lnTo>
                <a:lnTo>
                  <a:pt x="2011705" y="0"/>
                </a:lnTo>
                <a:lnTo>
                  <a:pt x="2024147" y="0"/>
                </a:lnTo>
                <a:lnTo>
                  <a:pt x="2024196" y="0"/>
                </a:lnTo>
                <a:lnTo>
                  <a:pt x="2024981" y="0"/>
                </a:lnTo>
                <a:lnTo>
                  <a:pt x="2025353" y="0"/>
                </a:lnTo>
                <a:lnTo>
                  <a:pt x="2026473" y="0"/>
                </a:lnTo>
                <a:lnTo>
                  <a:pt x="2031619" y="0"/>
                </a:lnTo>
                <a:lnTo>
                  <a:pt x="2033110" y="0"/>
                </a:lnTo>
                <a:lnTo>
                  <a:pt x="2038787" y="0"/>
                </a:lnTo>
                <a:lnTo>
                  <a:pt x="2039282" y="0"/>
                </a:lnTo>
                <a:lnTo>
                  <a:pt x="2047755" y="0"/>
                </a:lnTo>
                <a:lnTo>
                  <a:pt x="2051230" y="0"/>
                </a:lnTo>
                <a:lnTo>
                  <a:pt x="2054893" y="0"/>
                </a:lnTo>
                <a:lnTo>
                  <a:pt x="2055046" y="0"/>
                </a:lnTo>
                <a:lnTo>
                  <a:pt x="2055258" y="0"/>
                </a:lnTo>
                <a:lnTo>
                  <a:pt x="2055680" y="0"/>
                </a:lnTo>
                <a:lnTo>
                  <a:pt x="2057171" y="0"/>
                </a:lnTo>
                <a:lnTo>
                  <a:pt x="2061683" y="0"/>
                </a:lnTo>
                <a:lnTo>
                  <a:pt x="2067702" y="0"/>
                </a:lnTo>
                <a:lnTo>
                  <a:pt x="2074495" y="0"/>
                </a:lnTo>
                <a:lnTo>
                  <a:pt x="2077294" y="0"/>
                </a:lnTo>
                <a:lnTo>
                  <a:pt x="2084504" y="0"/>
                </a:lnTo>
                <a:lnTo>
                  <a:pt x="2085323" y="0"/>
                </a:lnTo>
                <a:lnTo>
                  <a:pt x="2085744" y="0"/>
                </a:lnTo>
                <a:lnTo>
                  <a:pt x="2097766" y="0"/>
                </a:lnTo>
                <a:lnTo>
                  <a:pt x="2106289" y="0"/>
                </a:lnTo>
                <a:lnTo>
                  <a:pt x="2107781" y="0"/>
                </a:lnTo>
                <a:lnTo>
                  <a:pt x="2128956" y="0"/>
                </a:lnTo>
                <a:lnTo>
                  <a:pt x="2129514" y="0"/>
                </a:lnTo>
                <a:lnTo>
                  <a:pt x="2136354" y="0"/>
                </a:lnTo>
                <a:lnTo>
                  <a:pt x="2136987" y="0"/>
                </a:lnTo>
                <a:lnTo>
                  <a:pt x="2138478" y="0"/>
                </a:lnTo>
                <a:lnTo>
                  <a:pt x="2151916" y="0"/>
                </a:lnTo>
                <a:lnTo>
                  <a:pt x="2152750" y="0"/>
                </a:lnTo>
                <a:lnTo>
                  <a:pt x="2153122" y="0"/>
                </a:lnTo>
                <a:lnTo>
                  <a:pt x="2154242" y="0"/>
                </a:lnTo>
                <a:lnTo>
                  <a:pt x="2156597" y="0"/>
                </a:lnTo>
                <a:lnTo>
                  <a:pt x="2159388" y="0"/>
                </a:lnTo>
                <a:lnTo>
                  <a:pt x="2160879" y="0"/>
                </a:lnTo>
                <a:lnTo>
                  <a:pt x="2161633" y="0"/>
                </a:lnTo>
                <a:lnTo>
                  <a:pt x="2167051" y="0"/>
                </a:lnTo>
                <a:lnTo>
                  <a:pt x="2178999" y="0"/>
                </a:lnTo>
                <a:lnTo>
                  <a:pt x="2182158" y="0"/>
                </a:lnTo>
                <a:lnTo>
                  <a:pt x="2182815" y="0"/>
                </a:lnTo>
                <a:lnTo>
                  <a:pt x="2188666" y="0"/>
                </a:lnTo>
                <a:lnTo>
                  <a:pt x="2189452" y="0"/>
                </a:lnTo>
                <a:lnTo>
                  <a:pt x="2191697" y="0"/>
                </a:lnTo>
                <a:lnTo>
                  <a:pt x="2195471" y="0"/>
                </a:lnTo>
                <a:lnTo>
                  <a:pt x="2201759" y="0"/>
                </a:lnTo>
                <a:lnTo>
                  <a:pt x="2203100" y="0"/>
                </a:lnTo>
                <a:lnTo>
                  <a:pt x="2204559" y="0"/>
                </a:lnTo>
                <a:lnTo>
                  <a:pt x="2204591" y="0"/>
                </a:lnTo>
                <a:lnTo>
                  <a:pt x="2212273" y="0"/>
                </a:lnTo>
                <a:lnTo>
                  <a:pt x="2225535" y="0"/>
                </a:lnTo>
                <a:lnTo>
                  <a:pt x="2231674" y="0"/>
                </a:lnTo>
                <a:lnTo>
                  <a:pt x="2232096" y="0"/>
                </a:lnTo>
                <a:lnTo>
                  <a:pt x="2232220" y="0"/>
                </a:lnTo>
                <a:lnTo>
                  <a:pt x="2233118" y="0"/>
                </a:lnTo>
                <a:lnTo>
                  <a:pt x="2233165" y="0"/>
                </a:lnTo>
                <a:lnTo>
                  <a:pt x="2256725" y="0"/>
                </a:lnTo>
                <a:lnTo>
                  <a:pt x="2257283" y="0"/>
                </a:lnTo>
                <a:lnTo>
                  <a:pt x="2262285" y="0"/>
                </a:lnTo>
                <a:lnTo>
                  <a:pt x="2284366" y="0"/>
                </a:lnTo>
                <a:lnTo>
                  <a:pt x="2289402" y="0"/>
                </a:lnTo>
                <a:lnTo>
                  <a:pt x="2292052" y="0"/>
                </a:lnTo>
                <a:lnTo>
                  <a:pt x="2299271" y="0"/>
                </a:lnTo>
                <a:lnTo>
                  <a:pt x="2308721" y="0"/>
                </a:lnTo>
                <a:lnTo>
                  <a:pt x="2309927" y="0"/>
                </a:lnTo>
                <a:lnTo>
                  <a:pt x="2316435" y="0"/>
                </a:lnTo>
                <a:lnTo>
                  <a:pt x="2316703" y="0"/>
                </a:lnTo>
                <a:lnTo>
                  <a:pt x="2319466" y="0"/>
                </a:lnTo>
                <a:lnTo>
                  <a:pt x="2322840" y="0"/>
                </a:lnTo>
                <a:lnTo>
                  <a:pt x="2329528" y="0"/>
                </a:lnTo>
                <a:lnTo>
                  <a:pt x="2330869" y="0"/>
                </a:lnTo>
                <a:lnTo>
                  <a:pt x="2332328" y="0"/>
                </a:lnTo>
                <a:lnTo>
                  <a:pt x="2332360" y="0"/>
                </a:lnTo>
                <a:lnTo>
                  <a:pt x="2335803" y="0"/>
                </a:lnTo>
                <a:lnTo>
                  <a:pt x="2343312" y="0"/>
                </a:lnTo>
                <a:lnTo>
                  <a:pt x="2344804" y="0"/>
                </a:lnTo>
                <a:lnTo>
                  <a:pt x="2346768" y="0"/>
                </a:lnTo>
                <a:lnTo>
                  <a:pt x="2347827" y="0"/>
                </a:lnTo>
                <a:lnTo>
                  <a:pt x="2352274" y="0"/>
                </a:lnTo>
                <a:lnTo>
                  <a:pt x="2359443" y="0"/>
                </a:lnTo>
                <a:lnTo>
                  <a:pt x="2359865" y="0"/>
                </a:lnTo>
                <a:lnTo>
                  <a:pt x="2359989" y="0"/>
                </a:lnTo>
                <a:lnTo>
                  <a:pt x="2360887" y="0"/>
                </a:lnTo>
                <a:lnTo>
                  <a:pt x="2360934" y="0"/>
                </a:lnTo>
                <a:lnTo>
                  <a:pt x="2371886" y="0"/>
                </a:lnTo>
                <a:lnTo>
                  <a:pt x="2373377" y="0"/>
                </a:lnTo>
                <a:lnTo>
                  <a:pt x="2377892" y="0"/>
                </a:lnTo>
                <a:cubicBezTo>
                  <a:pt x="2382339" y="0"/>
                  <a:pt x="2382339" y="0"/>
                  <a:pt x="2382339" y="0"/>
                </a:cubicBezTo>
                <a:lnTo>
                  <a:pt x="2390054" y="0"/>
                </a:lnTo>
                <a:lnTo>
                  <a:pt x="2419821" y="0"/>
                </a:lnTo>
                <a:lnTo>
                  <a:pt x="2427040" y="0"/>
                </a:lnTo>
                <a:lnTo>
                  <a:pt x="2436490" y="0"/>
                </a:lnTo>
                <a:lnTo>
                  <a:pt x="2444472" y="0"/>
                </a:lnTo>
                <a:lnTo>
                  <a:pt x="2448678" y="0"/>
                </a:lnTo>
                <a:lnTo>
                  <a:pt x="2450171" y="0"/>
                </a:lnTo>
                <a:lnTo>
                  <a:pt x="2450609" y="0"/>
                </a:lnTo>
                <a:lnTo>
                  <a:pt x="2463572" y="0"/>
                </a:lnTo>
                <a:lnTo>
                  <a:pt x="2471081" y="0"/>
                </a:lnTo>
                <a:lnTo>
                  <a:pt x="2472573" y="0"/>
                </a:lnTo>
                <a:lnTo>
                  <a:pt x="2474537" y="0"/>
                </a:lnTo>
                <a:lnTo>
                  <a:pt x="2475596" y="0"/>
                </a:lnTo>
                <a:lnTo>
                  <a:pt x="2477252" y="0"/>
                </a:lnTo>
                <a:lnTo>
                  <a:pt x="2478712" y="0"/>
                </a:lnTo>
                <a:lnTo>
                  <a:pt x="2478743" y="0"/>
                </a:lnTo>
                <a:lnTo>
                  <a:pt x="2480043" y="0"/>
                </a:lnTo>
                <a:lnTo>
                  <a:pt x="2499655" y="0"/>
                </a:lnTo>
                <a:lnTo>
                  <a:pt x="2501146" y="0"/>
                </a:lnTo>
                <a:lnTo>
                  <a:pt x="2505661" y="0"/>
                </a:lnTo>
                <a:lnTo>
                  <a:pt x="2508776" y="0"/>
                </a:lnTo>
                <a:lnTo>
                  <a:pt x="2510108" y="0"/>
                </a:lnTo>
                <a:lnTo>
                  <a:pt x="2524178" y="0"/>
                </a:lnTo>
                <a:lnTo>
                  <a:pt x="2525248" y="0"/>
                </a:lnTo>
                <a:lnTo>
                  <a:pt x="2525669" y="0"/>
                </a:lnTo>
                <a:lnTo>
                  <a:pt x="2552329" y="0"/>
                </a:lnTo>
                <a:lnTo>
                  <a:pt x="2552751" y="0"/>
                </a:lnTo>
                <a:lnTo>
                  <a:pt x="2554242" y="0"/>
                </a:lnTo>
                <a:lnTo>
                  <a:pt x="2574787" y="0"/>
                </a:lnTo>
                <a:lnTo>
                  <a:pt x="2576279" y="0"/>
                </a:lnTo>
                <a:lnTo>
                  <a:pt x="2576447" y="0"/>
                </a:lnTo>
                <a:lnTo>
                  <a:pt x="2577940" y="0"/>
                </a:lnTo>
                <a:lnTo>
                  <a:pt x="2603360" y="0"/>
                </a:lnTo>
                <a:lnTo>
                  <a:pt x="2604852" y="0"/>
                </a:lnTo>
                <a:lnTo>
                  <a:pt x="2605021" y="0"/>
                </a:lnTo>
                <a:lnTo>
                  <a:pt x="2605484" y="0"/>
                </a:lnTo>
                <a:lnTo>
                  <a:pt x="2606481" y="0"/>
                </a:lnTo>
                <a:lnTo>
                  <a:pt x="2606512" y="0"/>
                </a:lnTo>
                <a:lnTo>
                  <a:pt x="2606976" y="0"/>
                </a:lnTo>
                <a:lnTo>
                  <a:pt x="2618923" y="0"/>
                </a:lnTo>
                <a:lnTo>
                  <a:pt x="2621248" y="0"/>
                </a:lnTo>
                <a:lnTo>
                  <a:pt x="2622740" y="0"/>
                </a:lnTo>
                <a:lnTo>
                  <a:pt x="2627885" y="0"/>
                </a:lnTo>
                <a:lnTo>
                  <a:pt x="2629377" y="0"/>
                </a:lnTo>
                <a:lnTo>
                  <a:pt x="2634058" y="0"/>
                </a:lnTo>
                <a:lnTo>
                  <a:pt x="2635549" y="0"/>
                </a:lnTo>
                <a:lnTo>
                  <a:pt x="2636545" y="0"/>
                </a:lnTo>
                <a:lnTo>
                  <a:pt x="2648987" y="0"/>
                </a:lnTo>
                <a:lnTo>
                  <a:pt x="2649821" y="0"/>
                </a:lnTo>
                <a:lnTo>
                  <a:pt x="2651313" y="0"/>
                </a:lnTo>
                <a:lnTo>
                  <a:pt x="2651947" y="0"/>
                </a:lnTo>
                <a:lnTo>
                  <a:pt x="2653017" y="0"/>
                </a:lnTo>
                <a:lnTo>
                  <a:pt x="2653438" y="0"/>
                </a:lnTo>
                <a:lnTo>
                  <a:pt x="2656459" y="0"/>
                </a:lnTo>
                <a:lnTo>
                  <a:pt x="2657950" y="0"/>
                </a:lnTo>
                <a:lnTo>
                  <a:pt x="2665460" y="0"/>
                </a:lnTo>
                <a:lnTo>
                  <a:pt x="2680098" y="0"/>
                </a:lnTo>
                <a:lnTo>
                  <a:pt x="2680520" y="0"/>
                </a:lnTo>
                <a:lnTo>
                  <a:pt x="2682011" y="0"/>
                </a:lnTo>
                <a:lnTo>
                  <a:pt x="2692542" y="0"/>
                </a:lnTo>
                <a:lnTo>
                  <a:pt x="2702556" y="0"/>
                </a:lnTo>
                <a:lnTo>
                  <a:pt x="2704048" y="0"/>
                </a:lnTo>
                <a:lnTo>
                  <a:pt x="2724289" y="0"/>
                </a:lnTo>
                <a:lnTo>
                  <a:pt x="2731129" y="0"/>
                </a:lnTo>
                <a:lnTo>
                  <a:pt x="2732621" y="0"/>
                </a:lnTo>
                <a:lnTo>
                  <a:pt x="2733253" y="0"/>
                </a:lnTo>
                <a:lnTo>
                  <a:pt x="2734745" y="0"/>
                </a:lnTo>
                <a:lnTo>
                  <a:pt x="2746692" y="0"/>
                </a:lnTo>
                <a:lnTo>
                  <a:pt x="2749017" y="0"/>
                </a:lnTo>
                <a:lnTo>
                  <a:pt x="2750509" y="0"/>
                </a:lnTo>
                <a:lnTo>
                  <a:pt x="2754354" y="0"/>
                </a:lnTo>
                <a:lnTo>
                  <a:pt x="2755654" y="0"/>
                </a:lnTo>
                <a:lnTo>
                  <a:pt x="2757146" y="0"/>
                </a:lnTo>
                <a:lnTo>
                  <a:pt x="2761827" y="0"/>
                </a:lnTo>
                <a:lnTo>
                  <a:pt x="2763318" y="0"/>
                </a:lnTo>
                <a:lnTo>
                  <a:pt x="2776756" y="0"/>
                </a:lnTo>
                <a:lnTo>
                  <a:pt x="2777590" y="0"/>
                </a:lnTo>
                <a:lnTo>
                  <a:pt x="2779082" y="0"/>
                </a:lnTo>
                <a:lnTo>
                  <a:pt x="2783442" y="0"/>
                </a:lnTo>
                <a:lnTo>
                  <a:pt x="2784228" y="0"/>
                </a:lnTo>
                <a:lnTo>
                  <a:pt x="2785719" y="0"/>
                </a:lnTo>
                <a:lnTo>
                  <a:pt x="2786473" y="0"/>
                </a:lnTo>
                <a:lnTo>
                  <a:pt x="2793229" y="0"/>
                </a:lnTo>
                <a:lnTo>
                  <a:pt x="2799367" y="0"/>
                </a:lnTo>
                <a:lnTo>
                  <a:pt x="2813506" y="0"/>
                </a:lnTo>
                <a:lnTo>
                  <a:pt x="2820311" y="0"/>
                </a:lnTo>
                <a:lnTo>
                  <a:pt x="2827893" y="0"/>
                </a:lnTo>
                <a:lnTo>
                  <a:pt x="2827940" y="0"/>
                </a:lnTo>
                <a:lnTo>
                  <a:pt x="2829431" y="0"/>
                </a:lnTo>
                <a:lnTo>
                  <a:pt x="2829978" y="0"/>
                </a:lnTo>
                <a:lnTo>
                  <a:pt x="2852058" y="0"/>
                </a:lnTo>
                <a:lnTo>
                  <a:pt x="2857060" y="0"/>
                </a:lnTo>
                <a:lnTo>
                  <a:pt x="2857958" y="0"/>
                </a:lnTo>
                <a:lnTo>
                  <a:pt x="2871601" y="0"/>
                </a:lnTo>
                <a:lnTo>
                  <a:pt x="2882123" y="0"/>
                </a:lnTo>
                <a:lnTo>
                  <a:pt x="2894046" y="0"/>
                </a:lnTo>
                <a:lnTo>
                  <a:pt x="2903496" y="0"/>
                </a:lnTo>
                <a:lnTo>
                  <a:pt x="2911211" y="0"/>
                </a:lnTo>
                <a:lnTo>
                  <a:pt x="2914242" y="0"/>
                </a:lnTo>
                <a:lnTo>
                  <a:pt x="2914461" y="0"/>
                </a:lnTo>
                <a:lnTo>
                  <a:pt x="2924111" y="0"/>
                </a:lnTo>
                <a:lnTo>
                  <a:pt x="2927136" y="0"/>
                </a:lnTo>
                <a:lnTo>
                  <a:pt x="2933561" y="0"/>
                </a:lnTo>
                <a:lnTo>
                  <a:pt x="2939580" y="0"/>
                </a:lnTo>
                <a:lnTo>
                  <a:pt x="2941275" y="0"/>
                </a:lnTo>
                <a:lnTo>
                  <a:pt x="2941543" y="0"/>
                </a:lnTo>
                <a:lnTo>
                  <a:pt x="2945586" y="0"/>
                </a:lnTo>
                <a:lnTo>
                  <a:pt x="2950032" y="0"/>
                </a:lnTo>
                <a:lnTo>
                  <a:pt x="2955662" y="0"/>
                </a:lnTo>
                <a:lnTo>
                  <a:pt x="2955709" y="0"/>
                </a:lnTo>
                <a:lnTo>
                  <a:pt x="2957200" y="0"/>
                </a:lnTo>
                <a:lnTo>
                  <a:pt x="2957747" y="0"/>
                </a:lnTo>
                <a:lnTo>
                  <a:pt x="2968152" y="0"/>
                </a:lnTo>
                <a:lnTo>
                  <a:pt x="2969644" y="0"/>
                </a:lnTo>
                <a:lnTo>
                  <a:pt x="2972667" y="0"/>
                </a:lnTo>
                <a:lnTo>
                  <a:pt x="2977114" y="0"/>
                </a:lnTo>
                <a:lnTo>
                  <a:pt x="2984829" y="0"/>
                </a:lnTo>
                <a:lnTo>
                  <a:pt x="2985727" y="0"/>
                </a:lnTo>
                <a:lnTo>
                  <a:pt x="2999370" y="0"/>
                </a:lnTo>
                <a:lnTo>
                  <a:pt x="3021815" y="0"/>
                </a:lnTo>
                <a:lnTo>
                  <a:pt x="3031265" y="0"/>
                </a:lnTo>
                <a:lnTo>
                  <a:pt x="3042230" y="0"/>
                </a:lnTo>
                <a:lnTo>
                  <a:pt x="3044946" y="0"/>
                </a:lnTo>
                <a:lnTo>
                  <a:pt x="3051880" y="0"/>
                </a:lnTo>
                <a:lnTo>
                  <a:pt x="3061330" y="0"/>
                </a:lnTo>
                <a:lnTo>
                  <a:pt x="3067349" y="0"/>
                </a:lnTo>
                <a:lnTo>
                  <a:pt x="3069312" y="0"/>
                </a:lnTo>
                <a:lnTo>
                  <a:pt x="3073355" y="0"/>
                </a:lnTo>
                <a:lnTo>
                  <a:pt x="3073518" y="0"/>
                </a:lnTo>
                <a:lnTo>
                  <a:pt x="3075011" y="0"/>
                </a:lnTo>
                <a:lnTo>
                  <a:pt x="3077801" y="0"/>
                </a:lnTo>
                <a:lnTo>
                  <a:pt x="3095921" y="0"/>
                </a:lnTo>
                <a:lnTo>
                  <a:pt x="3097413" y="0"/>
                </a:lnTo>
                <a:lnTo>
                  <a:pt x="3100436" y="0"/>
                </a:lnTo>
                <a:lnTo>
                  <a:pt x="3103552" y="0"/>
                </a:lnTo>
                <a:lnTo>
                  <a:pt x="3104883" y="0"/>
                </a:lnTo>
                <a:lnTo>
                  <a:pt x="3120023" y="0"/>
                </a:lnTo>
                <a:lnTo>
                  <a:pt x="3120445" y="0"/>
                </a:lnTo>
                <a:lnTo>
                  <a:pt x="3149018" y="0"/>
                </a:lnTo>
                <a:lnTo>
                  <a:pt x="3150088" y="0"/>
                </a:lnTo>
                <a:lnTo>
                  <a:pt x="3150509" y="0"/>
                </a:lnTo>
                <a:lnTo>
                  <a:pt x="3171054" y="0"/>
                </a:lnTo>
                <a:lnTo>
                  <a:pt x="3172715" y="0"/>
                </a:lnTo>
                <a:lnTo>
                  <a:pt x="3199627" y="0"/>
                </a:lnTo>
                <a:lnTo>
                  <a:pt x="3201119" y="0"/>
                </a:lnTo>
                <a:lnTo>
                  <a:pt x="3201287" y="0"/>
                </a:lnTo>
                <a:lnTo>
                  <a:pt x="3201751" y="0"/>
                </a:lnTo>
                <a:lnTo>
                  <a:pt x="3202780" y="0"/>
                </a:lnTo>
                <a:lnTo>
                  <a:pt x="3217515" y="0"/>
                </a:lnTo>
                <a:lnTo>
                  <a:pt x="3224152" y="0"/>
                </a:lnTo>
                <a:lnTo>
                  <a:pt x="3230324" y="0"/>
                </a:lnTo>
                <a:lnTo>
                  <a:pt x="3231321" y="0"/>
                </a:lnTo>
                <a:lnTo>
                  <a:pt x="3231816" y="0"/>
                </a:lnTo>
                <a:lnTo>
                  <a:pt x="3243763" y="0"/>
                </a:lnTo>
                <a:lnTo>
                  <a:pt x="3246088" y="0"/>
                </a:lnTo>
                <a:lnTo>
                  <a:pt x="3247580" y="0"/>
                </a:lnTo>
                <a:lnTo>
                  <a:pt x="3247792" y="0"/>
                </a:lnTo>
                <a:lnTo>
                  <a:pt x="3248214" y="0"/>
                </a:lnTo>
                <a:lnTo>
                  <a:pt x="3252725" y="0"/>
                </a:lnTo>
                <a:lnTo>
                  <a:pt x="3254217" y="0"/>
                </a:lnTo>
                <a:lnTo>
                  <a:pt x="3260235" y="0"/>
                </a:lnTo>
                <a:lnTo>
                  <a:pt x="3276787" y="0"/>
                </a:lnTo>
                <a:lnTo>
                  <a:pt x="3277857" y="0"/>
                </a:lnTo>
                <a:lnTo>
                  <a:pt x="3278278" y="0"/>
                </a:lnTo>
                <a:lnTo>
                  <a:pt x="3290300" y="0"/>
                </a:lnTo>
                <a:lnTo>
                  <a:pt x="3298823" y="0"/>
                </a:lnTo>
                <a:lnTo>
                  <a:pt x="3327396" y="0"/>
                </a:lnTo>
                <a:lnTo>
                  <a:pt x="3328888" y="0"/>
                </a:lnTo>
                <a:lnTo>
                  <a:pt x="3329520" y="0"/>
                </a:lnTo>
                <a:lnTo>
                  <a:pt x="3345284" y="0"/>
                </a:lnTo>
                <a:lnTo>
                  <a:pt x="3349129" y="0"/>
                </a:lnTo>
                <a:lnTo>
                  <a:pt x="3351921" y="0"/>
                </a:lnTo>
                <a:lnTo>
                  <a:pt x="3358093" y="0"/>
                </a:lnTo>
                <a:lnTo>
                  <a:pt x="3359585" y="0"/>
                </a:lnTo>
                <a:lnTo>
                  <a:pt x="3371532" y="0"/>
                </a:lnTo>
                <a:lnTo>
                  <a:pt x="3373857" y="0"/>
                </a:lnTo>
                <a:lnTo>
                  <a:pt x="3375349" y="0"/>
                </a:lnTo>
                <a:lnTo>
                  <a:pt x="3380494" y="0"/>
                </a:lnTo>
                <a:lnTo>
                  <a:pt x="3381986" y="0"/>
                </a:lnTo>
                <a:lnTo>
                  <a:pt x="3388004" y="0"/>
                </a:lnTo>
                <a:lnTo>
                  <a:pt x="3408282" y="0"/>
                </a:lnTo>
                <a:lnTo>
                  <a:pt x="3418069" y="0"/>
                </a:lnTo>
                <a:lnTo>
                  <a:pt x="3424207" y="0"/>
                </a:lnTo>
                <a:lnTo>
                  <a:pt x="3424753" y="0"/>
                </a:lnTo>
                <a:lnTo>
                  <a:pt x="3452733" y="0"/>
                </a:lnTo>
                <a:lnTo>
                  <a:pt x="3454818" y="0"/>
                </a:lnTo>
                <a:lnTo>
                  <a:pt x="3476898" y="0"/>
                </a:lnTo>
                <a:lnTo>
                  <a:pt x="3496441" y="0"/>
                </a:lnTo>
                <a:lnTo>
                  <a:pt x="3509236" y="0"/>
                </a:lnTo>
                <a:lnTo>
                  <a:pt x="3518886" y="0"/>
                </a:lnTo>
                <a:lnTo>
                  <a:pt x="3528336" y="0"/>
                </a:lnTo>
                <a:lnTo>
                  <a:pt x="3536051" y="0"/>
                </a:lnTo>
                <a:lnTo>
                  <a:pt x="3539301" y="0"/>
                </a:lnTo>
                <a:lnTo>
                  <a:pt x="3540361" y="0"/>
                </a:lnTo>
                <a:lnTo>
                  <a:pt x="3544807" y="0"/>
                </a:lnTo>
                <a:lnTo>
                  <a:pt x="3551976" y="0"/>
                </a:lnTo>
                <a:lnTo>
                  <a:pt x="3552522" y="0"/>
                </a:lnTo>
                <a:lnTo>
                  <a:pt x="3564420" y="0"/>
                </a:lnTo>
                <a:lnTo>
                  <a:pt x="3570426" y="0"/>
                </a:lnTo>
                <a:cubicBezTo>
                  <a:pt x="3574872" y="0"/>
                  <a:pt x="3574872" y="0"/>
                  <a:pt x="3574872" y="0"/>
                </a:cubicBezTo>
                <a:lnTo>
                  <a:pt x="3580502" y="0"/>
                </a:lnTo>
                <a:lnTo>
                  <a:pt x="3582587" y="0"/>
                </a:lnTo>
                <a:lnTo>
                  <a:pt x="3624210" y="0"/>
                </a:lnTo>
                <a:lnTo>
                  <a:pt x="3637005" y="0"/>
                </a:lnTo>
                <a:lnTo>
                  <a:pt x="3646655" y="0"/>
                </a:lnTo>
                <a:lnTo>
                  <a:pt x="3656105" y="0"/>
                </a:lnTo>
                <a:lnTo>
                  <a:pt x="3667070" y="0"/>
                </a:lnTo>
                <a:lnTo>
                  <a:pt x="3668130" y="0"/>
                </a:lnTo>
                <a:lnTo>
                  <a:pt x="3669786" y="0"/>
                </a:lnTo>
                <a:lnTo>
                  <a:pt x="3672576" y="0"/>
                </a:lnTo>
                <a:lnTo>
                  <a:pt x="3692189" y="0"/>
                </a:lnTo>
                <a:lnTo>
                  <a:pt x="3698195" y="0"/>
                </a:lnTo>
                <a:lnTo>
                  <a:pt x="3702641" y="0"/>
                </a:lnTo>
                <a:lnTo>
                  <a:pt x="3744863" y="0"/>
                </a:lnTo>
                <a:lnTo>
                  <a:pt x="3745285" y="0"/>
                </a:lnTo>
                <a:lnTo>
                  <a:pt x="3795894" y="0"/>
                </a:lnTo>
                <a:lnTo>
                  <a:pt x="3797555" y="0"/>
                </a:lnTo>
                <a:lnTo>
                  <a:pt x="3826591" y="0"/>
                </a:lnTo>
                <a:lnTo>
                  <a:pt x="3842355" y="0"/>
                </a:lnTo>
                <a:lnTo>
                  <a:pt x="3848992" y="0"/>
                </a:lnTo>
                <a:lnTo>
                  <a:pt x="3872632" y="0"/>
                </a:lnTo>
                <a:lnTo>
                  <a:pt x="3873054" y="0"/>
                </a:lnTo>
                <a:lnTo>
                  <a:pt x="3885075" y="0"/>
                </a:lnTo>
                <a:lnTo>
                  <a:pt x="3923663" y="0"/>
                </a:lnTo>
                <a:lnTo>
                  <a:pt x="3954360" y="0"/>
                </a:lnTo>
                <a:lnTo>
                  <a:pt x="3970124" y="0"/>
                </a:lnTo>
                <a:lnTo>
                  <a:pt x="3976761" y="0"/>
                </a:lnTo>
                <a:lnTo>
                  <a:pt x="4012844" y="0"/>
                </a:lnTo>
                <a:lnTo>
                  <a:pt x="4049593" y="0"/>
                </a:lnTo>
                <a:cubicBezTo>
                  <a:pt x="4169647" y="0"/>
                  <a:pt x="4169647" y="0"/>
                  <a:pt x="4169647" y="0"/>
                </a:cubicBezTo>
                <a:lnTo>
                  <a:pt x="4177362" y="0"/>
                </a:lnTo>
                <a:cubicBezTo>
                  <a:pt x="4297416" y="0"/>
                  <a:pt x="4297416" y="0"/>
                  <a:pt x="4297416" y="0"/>
                </a:cubicBezTo>
                <a:cubicBezTo>
                  <a:pt x="4327758" y="0"/>
                  <a:pt x="4364168" y="21251"/>
                  <a:pt x="4379339" y="47054"/>
                </a:cubicBezTo>
                <a:cubicBezTo>
                  <a:pt x="4591731" y="415146"/>
                  <a:pt x="4591731" y="415146"/>
                  <a:pt x="4591731" y="415146"/>
                </a:cubicBezTo>
                <a:cubicBezTo>
                  <a:pt x="4606902" y="440951"/>
                  <a:pt x="4606902" y="483452"/>
                  <a:pt x="4591731" y="509257"/>
                </a:cubicBezTo>
                <a:cubicBezTo>
                  <a:pt x="4379339" y="877348"/>
                  <a:pt x="4379339" y="877348"/>
                  <a:pt x="4379339" y="877348"/>
                </a:cubicBezTo>
                <a:cubicBezTo>
                  <a:pt x="4364168" y="903151"/>
                  <a:pt x="4327758" y="924402"/>
                  <a:pt x="4297416" y="924402"/>
                </a:cubicBezTo>
                <a:lnTo>
                  <a:pt x="4169647" y="924402"/>
                </a:lnTo>
                <a:lnTo>
                  <a:pt x="3976761" y="924402"/>
                </a:lnTo>
                <a:lnTo>
                  <a:pt x="3872632" y="924402"/>
                </a:lnTo>
                <a:lnTo>
                  <a:pt x="3848992" y="924402"/>
                </a:lnTo>
                <a:lnTo>
                  <a:pt x="3744863" y="924402"/>
                </a:lnTo>
                <a:lnTo>
                  <a:pt x="3702641" y="924402"/>
                </a:lnTo>
                <a:lnTo>
                  <a:pt x="3672576" y="924402"/>
                </a:lnTo>
                <a:lnTo>
                  <a:pt x="3656105" y="924402"/>
                </a:lnTo>
                <a:lnTo>
                  <a:pt x="3574872" y="924402"/>
                </a:lnTo>
                <a:lnTo>
                  <a:pt x="3551976" y="924402"/>
                </a:lnTo>
                <a:lnTo>
                  <a:pt x="3544807" y="924402"/>
                </a:lnTo>
                <a:lnTo>
                  <a:pt x="3528336" y="924402"/>
                </a:lnTo>
                <a:lnTo>
                  <a:pt x="3424207" y="924402"/>
                </a:lnTo>
                <a:lnTo>
                  <a:pt x="3381986" y="924402"/>
                </a:lnTo>
                <a:lnTo>
                  <a:pt x="3380494" y="924402"/>
                </a:lnTo>
                <a:lnTo>
                  <a:pt x="3351921" y="924402"/>
                </a:lnTo>
                <a:lnTo>
                  <a:pt x="3277857" y="924402"/>
                </a:lnTo>
                <a:lnTo>
                  <a:pt x="3254217" y="924402"/>
                </a:lnTo>
                <a:lnTo>
                  <a:pt x="3252725" y="924402"/>
                </a:lnTo>
                <a:lnTo>
                  <a:pt x="3247792" y="924402"/>
                </a:lnTo>
                <a:lnTo>
                  <a:pt x="3231321" y="924402"/>
                </a:lnTo>
                <a:lnTo>
                  <a:pt x="3224152" y="924402"/>
                </a:lnTo>
                <a:lnTo>
                  <a:pt x="3150088" y="924402"/>
                </a:lnTo>
                <a:lnTo>
                  <a:pt x="3120023" y="924402"/>
                </a:lnTo>
                <a:lnTo>
                  <a:pt x="3104883" y="924402"/>
                </a:lnTo>
                <a:lnTo>
                  <a:pt x="3103552" y="924402"/>
                </a:lnTo>
                <a:lnTo>
                  <a:pt x="3077801" y="924402"/>
                </a:lnTo>
                <a:lnTo>
                  <a:pt x="3061330" y="924402"/>
                </a:lnTo>
                <a:lnTo>
                  <a:pt x="3031265" y="924402"/>
                </a:lnTo>
                <a:lnTo>
                  <a:pt x="2977114" y="924402"/>
                </a:lnTo>
                <a:lnTo>
                  <a:pt x="2957200" y="924402"/>
                </a:lnTo>
                <a:lnTo>
                  <a:pt x="2955709" y="924402"/>
                </a:lnTo>
                <a:lnTo>
                  <a:pt x="2950032" y="924402"/>
                </a:lnTo>
                <a:lnTo>
                  <a:pt x="2933561" y="924402"/>
                </a:lnTo>
                <a:lnTo>
                  <a:pt x="2927136" y="924402"/>
                </a:lnTo>
                <a:lnTo>
                  <a:pt x="2903496" y="924402"/>
                </a:lnTo>
                <a:lnTo>
                  <a:pt x="2829431" y="924402"/>
                </a:lnTo>
                <a:lnTo>
                  <a:pt x="2827940" y="924402"/>
                </a:lnTo>
                <a:lnTo>
                  <a:pt x="2799367" y="924402"/>
                </a:lnTo>
                <a:lnTo>
                  <a:pt x="2785719" y="924402"/>
                </a:lnTo>
                <a:lnTo>
                  <a:pt x="2784228" y="924402"/>
                </a:lnTo>
                <a:lnTo>
                  <a:pt x="2757146" y="924402"/>
                </a:lnTo>
                <a:lnTo>
                  <a:pt x="2755654" y="924402"/>
                </a:lnTo>
                <a:lnTo>
                  <a:pt x="2680098" y="924402"/>
                </a:lnTo>
                <a:lnTo>
                  <a:pt x="2657950" y="924402"/>
                </a:lnTo>
                <a:lnTo>
                  <a:pt x="2656459" y="924402"/>
                </a:lnTo>
                <a:lnTo>
                  <a:pt x="2653017" y="924402"/>
                </a:lnTo>
                <a:lnTo>
                  <a:pt x="2636545" y="924402"/>
                </a:lnTo>
                <a:lnTo>
                  <a:pt x="2629377" y="924402"/>
                </a:lnTo>
                <a:lnTo>
                  <a:pt x="2627885" y="924402"/>
                </a:lnTo>
                <a:lnTo>
                  <a:pt x="2606481" y="924402"/>
                </a:lnTo>
                <a:lnTo>
                  <a:pt x="2552329" y="924402"/>
                </a:lnTo>
                <a:lnTo>
                  <a:pt x="2525248" y="924402"/>
                </a:lnTo>
                <a:lnTo>
                  <a:pt x="2510108" y="924402"/>
                </a:lnTo>
                <a:lnTo>
                  <a:pt x="2508776" y="924402"/>
                </a:lnTo>
                <a:lnTo>
                  <a:pt x="2480043" y="924402"/>
                </a:lnTo>
                <a:lnTo>
                  <a:pt x="2478712" y="924402"/>
                </a:lnTo>
                <a:lnTo>
                  <a:pt x="2463572" y="924402"/>
                </a:lnTo>
                <a:lnTo>
                  <a:pt x="2436490" y="924402"/>
                </a:lnTo>
                <a:lnTo>
                  <a:pt x="2382339" y="924402"/>
                </a:lnTo>
                <a:lnTo>
                  <a:pt x="2360934" y="924402"/>
                </a:lnTo>
                <a:lnTo>
                  <a:pt x="2359443" y="924402"/>
                </a:lnTo>
                <a:lnTo>
                  <a:pt x="2352274" y="924402"/>
                </a:lnTo>
                <a:lnTo>
                  <a:pt x="2335803" y="924402"/>
                </a:lnTo>
                <a:lnTo>
                  <a:pt x="2332360" y="924402"/>
                </a:lnTo>
                <a:lnTo>
                  <a:pt x="2332328" y="924402"/>
                </a:lnTo>
                <a:lnTo>
                  <a:pt x="2330869" y="924402"/>
                </a:lnTo>
                <a:lnTo>
                  <a:pt x="2308721" y="924402"/>
                </a:lnTo>
                <a:lnTo>
                  <a:pt x="2233165" y="924402"/>
                </a:lnTo>
                <a:lnTo>
                  <a:pt x="2231674" y="924402"/>
                </a:lnTo>
                <a:lnTo>
                  <a:pt x="2204591" y="924402"/>
                </a:lnTo>
                <a:lnTo>
                  <a:pt x="2204559" y="924402"/>
                </a:lnTo>
                <a:lnTo>
                  <a:pt x="2203100" y="924402"/>
                </a:lnTo>
                <a:lnTo>
                  <a:pt x="2189452" y="924402"/>
                </a:lnTo>
                <a:lnTo>
                  <a:pt x="2160879" y="924402"/>
                </a:lnTo>
                <a:lnTo>
                  <a:pt x="2159388" y="924402"/>
                </a:lnTo>
                <a:lnTo>
                  <a:pt x="2085323" y="924402"/>
                </a:lnTo>
                <a:lnTo>
                  <a:pt x="2077294" y="924402"/>
                </a:lnTo>
                <a:lnTo>
                  <a:pt x="2061683" y="924402"/>
                </a:lnTo>
                <a:lnTo>
                  <a:pt x="2055258" y="924402"/>
                </a:lnTo>
                <a:lnTo>
                  <a:pt x="2038787" y="924402"/>
                </a:lnTo>
                <a:lnTo>
                  <a:pt x="2033110" y="924402"/>
                </a:lnTo>
                <a:lnTo>
                  <a:pt x="2031619" y="924402"/>
                </a:lnTo>
                <a:lnTo>
                  <a:pt x="2011705" y="924402"/>
                </a:lnTo>
                <a:lnTo>
                  <a:pt x="1957554" y="924402"/>
                </a:lnTo>
                <a:lnTo>
                  <a:pt x="1949525" y="924402"/>
                </a:lnTo>
                <a:lnTo>
                  <a:pt x="1927489" y="924402"/>
                </a:lnTo>
                <a:lnTo>
                  <a:pt x="1911018" y="924402"/>
                </a:lnTo>
                <a:lnTo>
                  <a:pt x="1907543" y="924402"/>
                </a:lnTo>
                <a:lnTo>
                  <a:pt x="1885268" y="924402"/>
                </a:lnTo>
                <a:lnTo>
                  <a:pt x="1883936" y="924402"/>
                </a:lnTo>
                <a:lnTo>
                  <a:pt x="1868796" y="924402"/>
                </a:lnTo>
                <a:lnTo>
                  <a:pt x="1838732" y="924402"/>
                </a:lnTo>
                <a:lnTo>
                  <a:pt x="1779774" y="924402"/>
                </a:lnTo>
                <a:lnTo>
                  <a:pt x="1764668" y="924402"/>
                </a:lnTo>
                <a:lnTo>
                  <a:pt x="1757499" y="924402"/>
                </a:lnTo>
                <a:lnTo>
                  <a:pt x="1741027" y="924402"/>
                </a:lnTo>
                <a:lnTo>
                  <a:pt x="1737552" y="924402"/>
                </a:lnTo>
                <a:lnTo>
                  <a:pt x="1736094" y="924402"/>
                </a:lnTo>
                <a:lnTo>
                  <a:pt x="1734603" y="924402"/>
                </a:lnTo>
                <a:lnTo>
                  <a:pt x="1710963" y="924402"/>
                </a:lnTo>
                <a:lnTo>
                  <a:pt x="1707488" y="924402"/>
                </a:lnTo>
                <a:lnTo>
                  <a:pt x="1652509" y="924402"/>
                </a:lnTo>
                <a:lnTo>
                  <a:pt x="1636899" y="924402"/>
                </a:lnTo>
                <a:lnTo>
                  <a:pt x="1609783" y="924402"/>
                </a:lnTo>
                <a:lnTo>
                  <a:pt x="1608325" y="924402"/>
                </a:lnTo>
                <a:lnTo>
                  <a:pt x="1606834" y="924402"/>
                </a:lnTo>
                <a:lnTo>
                  <a:pt x="1579719" y="924402"/>
                </a:lnTo>
                <a:lnTo>
                  <a:pt x="1564612" y="924402"/>
                </a:lnTo>
                <a:lnTo>
                  <a:pt x="1524740" y="924402"/>
                </a:lnTo>
                <a:lnTo>
                  <a:pt x="1482518" y="924402"/>
                </a:lnTo>
                <a:lnTo>
                  <a:pt x="1460483" y="924402"/>
                </a:lnTo>
                <a:lnTo>
                  <a:pt x="1452454" y="924402"/>
                </a:lnTo>
                <a:lnTo>
                  <a:pt x="1444011" y="924402"/>
                </a:lnTo>
                <a:lnTo>
                  <a:pt x="1436843" y="924402"/>
                </a:lnTo>
                <a:lnTo>
                  <a:pt x="1413947" y="924402"/>
                </a:lnTo>
                <a:lnTo>
                  <a:pt x="1354749" y="924402"/>
                </a:lnTo>
                <a:lnTo>
                  <a:pt x="1332714" y="924402"/>
                </a:lnTo>
                <a:lnTo>
                  <a:pt x="1324685" y="924402"/>
                </a:lnTo>
                <a:lnTo>
                  <a:pt x="1316242" y="924402"/>
                </a:lnTo>
                <a:lnTo>
                  <a:pt x="1312767" y="924402"/>
                </a:lnTo>
                <a:lnTo>
                  <a:pt x="1286178" y="924402"/>
                </a:lnTo>
                <a:lnTo>
                  <a:pt x="1282703" y="924402"/>
                </a:lnTo>
                <a:lnTo>
                  <a:pt x="1243956" y="924402"/>
                </a:lnTo>
                <a:lnTo>
                  <a:pt x="1184998" y="924402"/>
                </a:lnTo>
                <a:lnTo>
                  <a:pt x="1154934" y="924402"/>
                </a:lnTo>
                <a:lnTo>
                  <a:pt x="1139828" y="924402"/>
                </a:lnTo>
                <a:lnTo>
                  <a:pt x="1116187" y="924402"/>
                </a:lnTo>
                <a:lnTo>
                  <a:pt x="1112712" y="924402"/>
                </a:lnTo>
                <a:lnTo>
                  <a:pt x="1057734" y="924402"/>
                </a:lnTo>
                <a:lnTo>
                  <a:pt x="1027669" y="924402"/>
                </a:lnTo>
                <a:lnTo>
                  <a:pt x="1012059" y="924402"/>
                </a:lnTo>
                <a:lnTo>
                  <a:pt x="984943" y="924402"/>
                </a:lnTo>
                <a:lnTo>
                  <a:pt x="929965" y="924402"/>
                </a:lnTo>
                <a:lnTo>
                  <a:pt x="899900" y="924402"/>
                </a:lnTo>
                <a:lnTo>
                  <a:pt x="857678" y="924402"/>
                </a:lnTo>
                <a:lnTo>
                  <a:pt x="819171" y="924402"/>
                </a:lnTo>
                <a:lnTo>
                  <a:pt x="729909" y="924402"/>
                </a:lnTo>
                <a:lnTo>
                  <a:pt x="691402" y="924402"/>
                </a:lnTo>
                <a:lnTo>
                  <a:pt x="687927" y="924402"/>
                </a:lnTo>
                <a:lnTo>
                  <a:pt x="560158" y="924402"/>
                </a:lnTo>
                <a:lnTo>
                  <a:pt x="432894" y="924402"/>
                </a:lnTo>
                <a:lnTo>
                  <a:pt x="305125" y="924402"/>
                </a:lnTo>
                <a:cubicBezTo>
                  <a:pt x="275541" y="924402"/>
                  <a:pt x="238373" y="903151"/>
                  <a:pt x="223202" y="877348"/>
                </a:cubicBezTo>
                <a:cubicBezTo>
                  <a:pt x="10809" y="509257"/>
                  <a:pt x="10809" y="509257"/>
                  <a:pt x="10809" y="509257"/>
                </a:cubicBezTo>
                <a:cubicBezTo>
                  <a:pt x="-3603" y="483452"/>
                  <a:pt x="-3603" y="440951"/>
                  <a:pt x="10809" y="415146"/>
                </a:cubicBezTo>
                <a:cubicBezTo>
                  <a:pt x="223202" y="47054"/>
                  <a:pt x="223202" y="47054"/>
                  <a:pt x="223202" y="47054"/>
                </a:cubicBezTo>
                <a:cubicBezTo>
                  <a:pt x="238373" y="21251"/>
                  <a:pt x="275541" y="0"/>
                  <a:pt x="305125" y="0"/>
                </a:cubicBezTo>
                <a:close/>
              </a:path>
            </a:pathLst>
          </a:custGeom>
          <a:solidFill>
            <a:srgbClr val="FFC000"/>
          </a:solidFill>
          <a:ln w="19050"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 sz="1865">
              <a:solidFill>
                <a:schemeClr val="tx1"/>
              </a:solidFill>
              <a:cs typeface="+mn-ea"/>
              <a:sym typeface="+mn-lt"/>
            </a:endParaRPr>
          </a:p>
        </p:txBody>
      </p: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73AB1351-8E59-FA5E-55AE-0C7E65B10D2E}"/>
              </a:ext>
            </a:extLst>
          </p:cNvPr>
          <p:cNvGrpSpPr/>
          <p:nvPr/>
        </p:nvGrpSpPr>
        <p:grpSpPr>
          <a:xfrm rot="5400000" flipH="1">
            <a:off x="4747238" y="3741874"/>
            <a:ext cx="961991" cy="1085408"/>
            <a:chOff x="8439634" y="3544648"/>
            <a:chExt cx="1611146" cy="1817848"/>
          </a:xfrm>
        </p:grpSpPr>
        <p:sp>
          <p:nvSpPr>
            <p:cNvPr id="24" name="Freeform 5">
              <a:extLst>
                <a:ext uri="{FF2B5EF4-FFF2-40B4-BE49-F238E27FC236}">
                  <a16:creationId xmlns:a16="http://schemas.microsoft.com/office/drawing/2014/main" id="{2E2B9E01-2495-A0E5-9795-736D6D6F1935}"/>
                </a:ext>
              </a:extLst>
            </p:cNvPr>
            <p:cNvSpPr/>
            <p:nvPr/>
          </p:nvSpPr>
          <p:spPr bwMode="auto">
            <a:xfrm rot="5400000" flipH="1">
              <a:off x="8336283" y="3647999"/>
              <a:ext cx="1817848" cy="1611146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97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  <a:ln w="19050">
              <a:gradFill flip="none" rotWithShape="1">
                <a:gsLst>
                  <a:gs pos="100000">
                    <a:schemeClr val="bg1">
                      <a:lumMod val="75000"/>
                    </a:schemeClr>
                  </a:gs>
                  <a:gs pos="0">
                    <a:schemeClr val="bg1"/>
                  </a:gs>
                </a:gsLst>
                <a:lin ang="2700000" scaled="1"/>
                <a:tileRect/>
              </a:gradFill>
            </a:ln>
            <a:effectLst>
              <a:outerShdw blurRad="127000" dist="508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1865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25" name="Freeform 5">
              <a:extLst>
                <a:ext uri="{FF2B5EF4-FFF2-40B4-BE49-F238E27FC236}">
                  <a16:creationId xmlns:a16="http://schemas.microsoft.com/office/drawing/2014/main" id="{86D870CC-120D-9A85-3587-24FD4C200DB9}"/>
                </a:ext>
              </a:extLst>
            </p:cNvPr>
            <p:cNvSpPr/>
            <p:nvPr/>
          </p:nvSpPr>
          <p:spPr bwMode="auto">
            <a:xfrm rot="5400000" flipH="1">
              <a:off x="8582835" y="3866517"/>
              <a:ext cx="1324743" cy="117411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rgbClr val="FFC000"/>
            </a:solidFill>
            <a:ln w="1587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50800" dist="25400" dir="13500000">
                <a:prstClr val="black">
                  <a:alpha val="50000"/>
                </a:prstClr>
              </a:innerShdw>
            </a:effec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1865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6" name="Freeform 987">
            <a:extLst>
              <a:ext uri="{FF2B5EF4-FFF2-40B4-BE49-F238E27FC236}">
                <a16:creationId xmlns:a16="http://schemas.microsoft.com/office/drawing/2014/main" id="{57736E6E-51AB-BE22-B081-304B8A5E29EC}"/>
              </a:ext>
            </a:extLst>
          </p:cNvPr>
          <p:cNvSpPr>
            <a:spLocks noEditPoints="1"/>
          </p:cNvSpPr>
          <p:nvPr/>
        </p:nvSpPr>
        <p:spPr bwMode="auto">
          <a:xfrm>
            <a:off x="6821890" y="2208949"/>
            <a:ext cx="292588" cy="470643"/>
          </a:xfrm>
          <a:custGeom>
            <a:avLst/>
            <a:gdLst>
              <a:gd name="T0" fmla="*/ 133 w 205"/>
              <a:gd name="T1" fmla="*/ 170 h 331"/>
              <a:gd name="T2" fmla="*/ 148 w 205"/>
              <a:gd name="T3" fmla="*/ 126 h 331"/>
              <a:gd name="T4" fmla="*/ 148 w 205"/>
              <a:gd name="T5" fmla="*/ 110 h 331"/>
              <a:gd name="T6" fmla="*/ 48 w 205"/>
              <a:gd name="T7" fmla="*/ 118 h 331"/>
              <a:gd name="T8" fmla="*/ 71 w 205"/>
              <a:gd name="T9" fmla="*/ 126 h 331"/>
              <a:gd name="T10" fmla="*/ 39 w 205"/>
              <a:gd name="T11" fmla="*/ 224 h 331"/>
              <a:gd name="T12" fmla="*/ 44 w 205"/>
              <a:gd name="T13" fmla="*/ 331 h 331"/>
              <a:gd name="T14" fmla="*/ 205 w 205"/>
              <a:gd name="T15" fmla="*/ 298 h 331"/>
              <a:gd name="T16" fmla="*/ 161 w 205"/>
              <a:gd name="T17" fmla="*/ 315 h 331"/>
              <a:gd name="T18" fmla="*/ 16 w 205"/>
              <a:gd name="T19" fmla="*/ 298 h 331"/>
              <a:gd name="T20" fmla="*/ 87 w 205"/>
              <a:gd name="T21" fmla="*/ 170 h 331"/>
              <a:gd name="T22" fmla="*/ 117 w 205"/>
              <a:gd name="T23" fmla="*/ 126 h 331"/>
              <a:gd name="T24" fmla="*/ 153 w 205"/>
              <a:gd name="T25" fmla="*/ 234 h 331"/>
              <a:gd name="T26" fmla="*/ 161 w 205"/>
              <a:gd name="T27" fmla="*/ 315 h 331"/>
              <a:gd name="T28" fmla="*/ 121 w 205"/>
              <a:gd name="T29" fmla="*/ 262 h 331"/>
              <a:gd name="T30" fmla="*/ 101 w 205"/>
              <a:gd name="T31" fmla="*/ 258 h 331"/>
              <a:gd name="T32" fmla="*/ 63 w 205"/>
              <a:gd name="T33" fmla="*/ 263 h 331"/>
              <a:gd name="T34" fmla="*/ 48 w 205"/>
              <a:gd name="T35" fmla="*/ 259 h 331"/>
              <a:gd name="T36" fmla="*/ 24 w 205"/>
              <a:gd name="T37" fmla="*/ 298 h 331"/>
              <a:gd name="T38" fmla="*/ 161 w 205"/>
              <a:gd name="T39" fmla="*/ 307 h 331"/>
              <a:gd name="T40" fmla="*/ 167 w 205"/>
              <a:gd name="T41" fmla="*/ 266 h 331"/>
              <a:gd name="T42" fmla="*/ 165 w 205"/>
              <a:gd name="T43" fmla="*/ 264 h 331"/>
              <a:gd name="T44" fmla="*/ 144 w 205"/>
              <a:gd name="T45" fmla="*/ 248 h 331"/>
              <a:gd name="T46" fmla="*/ 124 w 205"/>
              <a:gd name="T47" fmla="*/ 23 h 331"/>
              <a:gd name="T48" fmla="*/ 124 w 205"/>
              <a:gd name="T49" fmla="*/ 0 h 331"/>
              <a:gd name="T50" fmla="*/ 124 w 205"/>
              <a:gd name="T51" fmla="*/ 23 h 331"/>
              <a:gd name="T52" fmla="*/ 91 w 205"/>
              <a:gd name="T53" fmla="*/ 49 h 331"/>
              <a:gd name="T54" fmla="*/ 74 w 205"/>
              <a:gd name="T55" fmla="*/ 32 h 331"/>
              <a:gd name="T56" fmla="*/ 58 w 205"/>
              <a:gd name="T57" fmla="*/ 49 h 331"/>
              <a:gd name="T58" fmla="*/ 68 w 205"/>
              <a:gd name="T59" fmla="*/ 43 h 331"/>
              <a:gd name="T60" fmla="*/ 80 w 205"/>
              <a:gd name="T61" fmla="*/ 43 h 331"/>
              <a:gd name="T62" fmla="*/ 74 w 205"/>
              <a:gd name="T63" fmla="*/ 57 h 331"/>
              <a:gd name="T64" fmla="*/ 68 w 205"/>
              <a:gd name="T65" fmla="*/ 43 h 331"/>
              <a:gd name="T66" fmla="*/ 92 w 205"/>
              <a:gd name="T67" fmla="*/ 102 h 331"/>
              <a:gd name="T68" fmla="*/ 98 w 205"/>
              <a:gd name="T69" fmla="*/ 82 h 331"/>
              <a:gd name="T70" fmla="*/ 129 w 205"/>
              <a:gd name="T71" fmla="*/ 82 h 331"/>
              <a:gd name="T72" fmla="*/ 134 w 205"/>
              <a:gd name="T73" fmla="*/ 102 h 331"/>
              <a:gd name="T74" fmla="*/ 143 w 205"/>
              <a:gd name="T75" fmla="*/ 97 h 331"/>
              <a:gd name="T76" fmla="*/ 113 w 205"/>
              <a:gd name="T77" fmla="*/ 68 h 331"/>
              <a:gd name="T78" fmla="*/ 84 w 205"/>
              <a:gd name="T79" fmla="*/ 97 h 3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205" h="331">
                <a:moveTo>
                  <a:pt x="165" y="224"/>
                </a:moveTo>
                <a:cubicBezTo>
                  <a:pt x="150" y="204"/>
                  <a:pt x="133" y="184"/>
                  <a:pt x="133" y="170"/>
                </a:cubicBezTo>
                <a:cubicBezTo>
                  <a:pt x="133" y="126"/>
                  <a:pt x="133" y="126"/>
                  <a:pt x="133" y="126"/>
                </a:cubicBezTo>
                <a:cubicBezTo>
                  <a:pt x="148" y="126"/>
                  <a:pt x="148" y="126"/>
                  <a:pt x="148" y="126"/>
                </a:cubicBezTo>
                <a:cubicBezTo>
                  <a:pt x="153" y="126"/>
                  <a:pt x="156" y="122"/>
                  <a:pt x="156" y="118"/>
                </a:cubicBezTo>
                <a:cubicBezTo>
                  <a:pt x="156" y="113"/>
                  <a:pt x="153" y="110"/>
                  <a:pt x="148" y="110"/>
                </a:cubicBezTo>
                <a:cubicBezTo>
                  <a:pt x="56" y="110"/>
                  <a:pt x="56" y="110"/>
                  <a:pt x="56" y="110"/>
                </a:cubicBezTo>
                <a:cubicBezTo>
                  <a:pt x="52" y="110"/>
                  <a:pt x="48" y="113"/>
                  <a:pt x="48" y="118"/>
                </a:cubicBezTo>
                <a:cubicBezTo>
                  <a:pt x="48" y="122"/>
                  <a:pt x="52" y="126"/>
                  <a:pt x="56" y="126"/>
                </a:cubicBezTo>
                <a:cubicBezTo>
                  <a:pt x="71" y="126"/>
                  <a:pt x="71" y="126"/>
                  <a:pt x="71" y="126"/>
                </a:cubicBezTo>
                <a:cubicBezTo>
                  <a:pt x="71" y="170"/>
                  <a:pt x="71" y="170"/>
                  <a:pt x="71" y="170"/>
                </a:cubicBezTo>
                <a:cubicBezTo>
                  <a:pt x="71" y="184"/>
                  <a:pt x="55" y="204"/>
                  <a:pt x="39" y="224"/>
                </a:cubicBezTo>
                <a:cubicBezTo>
                  <a:pt x="20" y="249"/>
                  <a:pt x="0" y="274"/>
                  <a:pt x="0" y="298"/>
                </a:cubicBezTo>
                <a:cubicBezTo>
                  <a:pt x="0" y="318"/>
                  <a:pt x="16" y="331"/>
                  <a:pt x="44" y="331"/>
                </a:cubicBezTo>
                <a:cubicBezTo>
                  <a:pt x="161" y="331"/>
                  <a:pt x="161" y="331"/>
                  <a:pt x="161" y="331"/>
                </a:cubicBezTo>
                <a:cubicBezTo>
                  <a:pt x="188" y="331"/>
                  <a:pt x="205" y="318"/>
                  <a:pt x="205" y="298"/>
                </a:cubicBezTo>
                <a:cubicBezTo>
                  <a:pt x="205" y="274"/>
                  <a:pt x="185" y="249"/>
                  <a:pt x="165" y="224"/>
                </a:cubicBezTo>
                <a:close/>
                <a:moveTo>
                  <a:pt x="161" y="315"/>
                </a:moveTo>
                <a:cubicBezTo>
                  <a:pt x="44" y="315"/>
                  <a:pt x="44" y="315"/>
                  <a:pt x="44" y="315"/>
                </a:cubicBezTo>
                <a:cubicBezTo>
                  <a:pt x="33" y="315"/>
                  <a:pt x="16" y="313"/>
                  <a:pt x="16" y="298"/>
                </a:cubicBezTo>
                <a:cubicBezTo>
                  <a:pt x="16" y="280"/>
                  <a:pt x="34" y="257"/>
                  <a:pt x="52" y="234"/>
                </a:cubicBezTo>
                <a:cubicBezTo>
                  <a:pt x="70" y="211"/>
                  <a:pt x="87" y="189"/>
                  <a:pt x="87" y="170"/>
                </a:cubicBezTo>
                <a:cubicBezTo>
                  <a:pt x="87" y="126"/>
                  <a:pt x="87" y="126"/>
                  <a:pt x="87" y="126"/>
                </a:cubicBezTo>
                <a:cubicBezTo>
                  <a:pt x="117" y="126"/>
                  <a:pt x="117" y="126"/>
                  <a:pt x="117" y="126"/>
                </a:cubicBezTo>
                <a:cubicBezTo>
                  <a:pt x="117" y="170"/>
                  <a:pt x="117" y="170"/>
                  <a:pt x="117" y="170"/>
                </a:cubicBezTo>
                <a:cubicBezTo>
                  <a:pt x="117" y="189"/>
                  <a:pt x="135" y="211"/>
                  <a:pt x="153" y="234"/>
                </a:cubicBezTo>
                <a:cubicBezTo>
                  <a:pt x="171" y="257"/>
                  <a:pt x="189" y="280"/>
                  <a:pt x="189" y="298"/>
                </a:cubicBezTo>
                <a:cubicBezTo>
                  <a:pt x="189" y="313"/>
                  <a:pt x="171" y="315"/>
                  <a:pt x="161" y="315"/>
                </a:cubicBezTo>
                <a:close/>
                <a:moveTo>
                  <a:pt x="122" y="263"/>
                </a:moveTo>
                <a:cubicBezTo>
                  <a:pt x="122" y="263"/>
                  <a:pt x="121" y="263"/>
                  <a:pt x="121" y="262"/>
                </a:cubicBezTo>
                <a:cubicBezTo>
                  <a:pt x="118" y="258"/>
                  <a:pt x="114" y="256"/>
                  <a:pt x="109" y="256"/>
                </a:cubicBezTo>
                <a:cubicBezTo>
                  <a:pt x="106" y="256"/>
                  <a:pt x="103" y="257"/>
                  <a:pt x="101" y="258"/>
                </a:cubicBezTo>
                <a:cubicBezTo>
                  <a:pt x="99" y="250"/>
                  <a:pt x="91" y="244"/>
                  <a:pt x="82" y="244"/>
                </a:cubicBezTo>
                <a:cubicBezTo>
                  <a:pt x="72" y="244"/>
                  <a:pt x="63" y="252"/>
                  <a:pt x="63" y="263"/>
                </a:cubicBezTo>
                <a:cubicBezTo>
                  <a:pt x="63" y="264"/>
                  <a:pt x="63" y="264"/>
                  <a:pt x="63" y="265"/>
                </a:cubicBezTo>
                <a:cubicBezTo>
                  <a:pt x="59" y="261"/>
                  <a:pt x="54" y="259"/>
                  <a:pt x="48" y="259"/>
                </a:cubicBezTo>
                <a:cubicBezTo>
                  <a:pt x="46" y="259"/>
                  <a:pt x="44" y="260"/>
                  <a:pt x="42" y="260"/>
                </a:cubicBezTo>
                <a:cubicBezTo>
                  <a:pt x="32" y="274"/>
                  <a:pt x="24" y="288"/>
                  <a:pt x="24" y="298"/>
                </a:cubicBezTo>
                <a:cubicBezTo>
                  <a:pt x="24" y="306"/>
                  <a:pt x="34" y="307"/>
                  <a:pt x="44" y="307"/>
                </a:cubicBezTo>
                <a:cubicBezTo>
                  <a:pt x="161" y="307"/>
                  <a:pt x="161" y="307"/>
                  <a:pt x="161" y="307"/>
                </a:cubicBezTo>
                <a:cubicBezTo>
                  <a:pt x="170" y="307"/>
                  <a:pt x="181" y="306"/>
                  <a:pt x="181" y="298"/>
                </a:cubicBezTo>
                <a:cubicBezTo>
                  <a:pt x="181" y="289"/>
                  <a:pt x="175" y="278"/>
                  <a:pt x="167" y="266"/>
                </a:cubicBezTo>
                <a:cubicBezTo>
                  <a:pt x="167" y="266"/>
                  <a:pt x="166" y="266"/>
                  <a:pt x="166" y="266"/>
                </a:cubicBezTo>
                <a:cubicBezTo>
                  <a:pt x="166" y="265"/>
                  <a:pt x="166" y="265"/>
                  <a:pt x="165" y="264"/>
                </a:cubicBezTo>
                <a:cubicBezTo>
                  <a:pt x="163" y="260"/>
                  <a:pt x="160" y="256"/>
                  <a:pt x="156" y="252"/>
                </a:cubicBezTo>
                <a:cubicBezTo>
                  <a:pt x="153" y="249"/>
                  <a:pt x="148" y="248"/>
                  <a:pt x="144" y="248"/>
                </a:cubicBezTo>
                <a:cubicBezTo>
                  <a:pt x="134" y="248"/>
                  <a:pt x="125" y="254"/>
                  <a:pt x="122" y="263"/>
                </a:cubicBezTo>
                <a:close/>
                <a:moveTo>
                  <a:pt x="124" y="23"/>
                </a:moveTo>
                <a:cubicBezTo>
                  <a:pt x="130" y="23"/>
                  <a:pt x="135" y="18"/>
                  <a:pt x="135" y="11"/>
                </a:cubicBezTo>
                <a:cubicBezTo>
                  <a:pt x="135" y="5"/>
                  <a:pt x="130" y="0"/>
                  <a:pt x="124" y="0"/>
                </a:cubicBezTo>
                <a:cubicBezTo>
                  <a:pt x="118" y="0"/>
                  <a:pt x="112" y="5"/>
                  <a:pt x="112" y="11"/>
                </a:cubicBezTo>
                <a:cubicBezTo>
                  <a:pt x="112" y="18"/>
                  <a:pt x="118" y="23"/>
                  <a:pt x="124" y="23"/>
                </a:cubicBezTo>
                <a:close/>
                <a:moveTo>
                  <a:pt x="74" y="65"/>
                </a:moveTo>
                <a:cubicBezTo>
                  <a:pt x="83" y="65"/>
                  <a:pt x="91" y="58"/>
                  <a:pt x="91" y="49"/>
                </a:cubicBezTo>
                <a:cubicBezTo>
                  <a:pt x="91" y="45"/>
                  <a:pt x="89" y="40"/>
                  <a:pt x="86" y="37"/>
                </a:cubicBezTo>
                <a:cubicBezTo>
                  <a:pt x="83" y="34"/>
                  <a:pt x="79" y="32"/>
                  <a:pt x="74" y="32"/>
                </a:cubicBezTo>
                <a:cubicBezTo>
                  <a:pt x="70" y="32"/>
                  <a:pt x="66" y="34"/>
                  <a:pt x="62" y="37"/>
                </a:cubicBezTo>
                <a:cubicBezTo>
                  <a:pt x="59" y="40"/>
                  <a:pt x="58" y="45"/>
                  <a:pt x="58" y="49"/>
                </a:cubicBezTo>
                <a:cubicBezTo>
                  <a:pt x="58" y="58"/>
                  <a:pt x="65" y="65"/>
                  <a:pt x="74" y="65"/>
                </a:cubicBezTo>
                <a:close/>
                <a:moveTo>
                  <a:pt x="68" y="43"/>
                </a:moveTo>
                <a:cubicBezTo>
                  <a:pt x="70" y="41"/>
                  <a:pt x="72" y="40"/>
                  <a:pt x="74" y="40"/>
                </a:cubicBezTo>
                <a:cubicBezTo>
                  <a:pt x="76" y="40"/>
                  <a:pt x="79" y="41"/>
                  <a:pt x="80" y="43"/>
                </a:cubicBezTo>
                <a:cubicBezTo>
                  <a:pt x="82" y="45"/>
                  <a:pt x="83" y="47"/>
                  <a:pt x="83" y="49"/>
                </a:cubicBezTo>
                <a:cubicBezTo>
                  <a:pt x="83" y="54"/>
                  <a:pt x="79" y="57"/>
                  <a:pt x="74" y="57"/>
                </a:cubicBezTo>
                <a:cubicBezTo>
                  <a:pt x="69" y="57"/>
                  <a:pt x="66" y="54"/>
                  <a:pt x="66" y="49"/>
                </a:cubicBezTo>
                <a:cubicBezTo>
                  <a:pt x="66" y="47"/>
                  <a:pt x="66" y="45"/>
                  <a:pt x="68" y="43"/>
                </a:cubicBezTo>
                <a:close/>
                <a:moveTo>
                  <a:pt x="84" y="102"/>
                </a:moveTo>
                <a:cubicBezTo>
                  <a:pt x="92" y="102"/>
                  <a:pt x="92" y="102"/>
                  <a:pt x="92" y="102"/>
                </a:cubicBezTo>
                <a:cubicBezTo>
                  <a:pt x="92" y="100"/>
                  <a:pt x="92" y="99"/>
                  <a:pt x="92" y="97"/>
                </a:cubicBezTo>
                <a:cubicBezTo>
                  <a:pt x="92" y="92"/>
                  <a:pt x="94" y="86"/>
                  <a:pt x="98" y="82"/>
                </a:cubicBezTo>
                <a:cubicBezTo>
                  <a:pt x="102" y="78"/>
                  <a:pt x="108" y="76"/>
                  <a:pt x="113" y="76"/>
                </a:cubicBezTo>
                <a:cubicBezTo>
                  <a:pt x="119" y="76"/>
                  <a:pt x="124" y="78"/>
                  <a:pt x="129" y="82"/>
                </a:cubicBezTo>
                <a:cubicBezTo>
                  <a:pt x="133" y="86"/>
                  <a:pt x="135" y="92"/>
                  <a:pt x="135" y="97"/>
                </a:cubicBezTo>
                <a:cubicBezTo>
                  <a:pt x="135" y="99"/>
                  <a:pt x="135" y="100"/>
                  <a:pt x="134" y="102"/>
                </a:cubicBezTo>
                <a:cubicBezTo>
                  <a:pt x="142" y="102"/>
                  <a:pt x="142" y="102"/>
                  <a:pt x="142" y="102"/>
                </a:cubicBezTo>
                <a:cubicBezTo>
                  <a:pt x="143" y="100"/>
                  <a:pt x="143" y="99"/>
                  <a:pt x="143" y="97"/>
                </a:cubicBezTo>
                <a:cubicBezTo>
                  <a:pt x="143" y="89"/>
                  <a:pt x="140" y="82"/>
                  <a:pt x="134" y="76"/>
                </a:cubicBezTo>
                <a:cubicBezTo>
                  <a:pt x="129" y="71"/>
                  <a:pt x="121" y="68"/>
                  <a:pt x="113" y="68"/>
                </a:cubicBezTo>
                <a:cubicBezTo>
                  <a:pt x="105" y="68"/>
                  <a:pt x="98" y="71"/>
                  <a:pt x="92" y="76"/>
                </a:cubicBezTo>
                <a:cubicBezTo>
                  <a:pt x="87" y="82"/>
                  <a:pt x="84" y="89"/>
                  <a:pt x="84" y="97"/>
                </a:cubicBezTo>
                <a:cubicBezTo>
                  <a:pt x="84" y="99"/>
                  <a:pt x="84" y="100"/>
                  <a:pt x="84" y="10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1865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27" name="Freeform 975">
            <a:extLst>
              <a:ext uri="{FF2B5EF4-FFF2-40B4-BE49-F238E27FC236}">
                <a16:creationId xmlns:a16="http://schemas.microsoft.com/office/drawing/2014/main" id="{4D3B5469-1452-5A04-C38D-3BAA9D810E8B}"/>
              </a:ext>
            </a:extLst>
          </p:cNvPr>
          <p:cNvSpPr>
            <a:spLocks noEditPoints="1"/>
          </p:cNvSpPr>
          <p:nvPr/>
        </p:nvSpPr>
        <p:spPr bwMode="auto">
          <a:xfrm>
            <a:off x="5065258" y="2281189"/>
            <a:ext cx="299465" cy="369828"/>
          </a:xfrm>
          <a:custGeom>
            <a:avLst/>
            <a:gdLst>
              <a:gd name="T0" fmla="*/ 120 w 349"/>
              <a:gd name="T1" fmla="*/ 0 h 431"/>
              <a:gd name="T2" fmla="*/ 117 w 349"/>
              <a:gd name="T3" fmla="*/ 3 h 431"/>
              <a:gd name="T4" fmla="*/ 2 w 349"/>
              <a:gd name="T5" fmla="*/ 117 h 431"/>
              <a:gd name="T6" fmla="*/ 0 w 349"/>
              <a:gd name="T7" fmla="*/ 120 h 431"/>
              <a:gd name="T8" fmla="*/ 0 w 349"/>
              <a:gd name="T9" fmla="*/ 431 h 431"/>
              <a:gd name="T10" fmla="*/ 349 w 349"/>
              <a:gd name="T11" fmla="*/ 431 h 431"/>
              <a:gd name="T12" fmla="*/ 349 w 349"/>
              <a:gd name="T13" fmla="*/ 0 h 431"/>
              <a:gd name="T14" fmla="*/ 120 w 349"/>
              <a:gd name="T15" fmla="*/ 0 h 431"/>
              <a:gd name="T16" fmla="*/ 114 w 349"/>
              <a:gd name="T17" fmla="*/ 37 h 431"/>
              <a:gd name="T18" fmla="*/ 114 w 349"/>
              <a:gd name="T19" fmla="*/ 114 h 431"/>
              <a:gd name="T20" fmla="*/ 37 w 349"/>
              <a:gd name="T21" fmla="*/ 114 h 431"/>
              <a:gd name="T22" fmla="*/ 114 w 349"/>
              <a:gd name="T23" fmla="*/ 37 h 431"/>
              <a:gd name="T24" fmla="*/ 328 w 349"/>
              <a:gd name="T25" fmla="*/ 410 h 431"/>
              <a:gd name="T26" fmla="*/ 20 w 349"/>
              <a:gd name="T27" fmla="*/ 410 h 431"/>
              <a:gd name="T28" fmla="*/ 20 w 349"/>
              <a:gd name="T29" fmla="*/ 136 h 431"/>
              <a:gd name="T30" fmla="*/ 135 w 349"/>
              <a:gd name="T31" fmla="*/ 136 h 431"/>
              <a:gd name="T32" fmla="*/ 135 w 349"/>
              <a:gd name="T33" fmla="*/ 22 h 431"/>
              <a:gd name="T34" fmla="*/ 328 w 349"/>
              <a:gd name="T35" fmla="*/ 22 h 431"/>
              <a:gd name="T36" fmla="*/ 328 w 349"/>
              <a:gd name="T37" fmla="*/ 410 h 431"/>
              <a:gd name="T38" fmla="*/ 75 w 349"/>
              <a:gd name="T39" fmla="*/ 317 h 431"/>
              <a:gd name="T40" fmla="*/ 145 w 349"/>
              <a:gd name="T41" fmla="*/ 249 h 431"/>
              <a:gd name="T42" fmla="*/ 187 w 349"/>
              <a:gd name="T43" fmla="*/ 290 h 431"/>
              <a:gd name="T44" fmla="*/ 300 w 349"/>
              <a:gd name="T45" fmla="*/ 178 h 431"/>
              <a:gd name="T46" fmla="*/ 285 w 349"/>
              <a:gd name="T47" fmla="*/ 163 h 431"/>
              <a:gd name="T48" fmla="*/ 187 w 349"/>
              <a:gd name="T49" fmla="*/ 259 h 431"/>
              <a:gd name="T50" fmla="*/ 152 w 349"/>
              <a:gd name="T51" fmla="*/ 225 h 431"/>
              <a:gd name="T52" fmla="*/ 145 w 349"/>
              <a:gd name="T53" fmla="*/ 218 h 431"/>
              <a:gd name="T54" fmla="*/ 138 w 349"/>
              <a:gd name="T55" fmla="*/ 225 h 431"/>
              <a:gd name="T56" fmla="*/ 60 w 349"/>
              <a:gd name="T57" fmla="*/ 302 h 431"/>
              <a:gd name="T58" fmla="*/ 75 w 349"/>
              <a:gd name="T59" fmla="*/ 317 h 4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349" h="431">
                <a:moveTo>
                  <a:pt x="120" y="0"/>
                </a:moveTo>
                <a:lnTo>
                  <a:pt x="117" y="3"/>
                </a:lnTo>
                <a:lnTo>
                  <a:pt x="2" y="117"/>
                </a:lnTo>
                <a:lnTo>
                  <a:pt x="0" y="120"/>
                </a:lnTo>
                <a:lnTo>
                  <a:pt x="0" y="431"/>
                </a:lnTo>
                <a:lnTo>
                  <a:pt x="349" y="431"/>
                </a:lnTo>
                <a:lnTo>
                  <a:pt x="349" y="0"/>
                </a:lnTo>
                <a:lnTo>
                  <a:pt x="120" y="0"/>
                </a:lnTo>
                <a:close/>
                <a:moveTo>
                  <a:pt x="114" y="37"/>
                </a:moveTo>
                <a:lnTo>
                  <a:pt x="114" y="114"/>
                </a:lnTo>
                <a:lnTo>
                  <a:pt x="37" y="114"/>
                </a:lnTo>
                <a:lnTo>
                  <a:pt x="114" y="37"/>
                </a:lnTo>
                <a:close/>
                <a:moveTo>
                  <a:pt x="328" y="410"/>
                </a:moveTo>
                <a:lnTo>
                  <a:pt x="20" y="410"/>
                </a:lnTo>
                <a:lnTo>
                  <a:pt x="20" y="136"/>
                </a:lnTo>
                <a:lnTo>
                  <a:pt x="135" y="136"/>
                </a:lnTo>
                <a:lnTo>
                  <a:pt x="135" y="22"/>
                </a:lnTo>
                <a:lnTo>
                  <a:pt x="328" y="22"/>
                </a:lnTo>
                <a:lnTo>
                  <a:pt x="328" y="410"/>
                </a:lnTo>
                <a:close/>
                <a:moveTo>
                  <a:pt x="75" y="317"/>
                </a:moveTo>
                <a:lnTo>
                  <a:pt x="145" y="249"/>
                </a:lnTo>
                <a:lnTo>
                  <a:pt x="187" y="290"/>
                </a:lnTo>
                <a:lnTo>
                  <a:pt x="300" y="178"/>
                </a:lnTo>
                <a:lnTo>
                  <a:pt x="285" y="163"/>
                </a:lnTo>
                <a:lnTo>
                  <a:pt x="187" y="259"/>
                </a:lnTo>
                <a:lnTo>
                  <a:pt x="152" y="225"/>
                </a:lnTo>
                <a:lnTo>
                  <a:pt x="145" y="218"/>
                </a:lnTo>
                <a:lnTo>
                  <a:pt x="138" y="225"/>
                </a:lnTo>
                <a:lnTo>
                  <a:pt x="60" y="302"/>
                </a:lnTo>
                <a:lnTo>
                  <a:pt x="75" y="31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1865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28" name="Freeform 979">
            <a:extLst>
              <a:ext uri="{FF2B5EF4-FFF2-40B4-BE49-F238E27FC236}">
                <a16:creationId xmlns:a16="http://schemas.microsoft.com/office/drawing/2014/main" id="{FF3CA075-7BD8-8146-8418-3F55C5C78045}"/>
              </a:ext>
            </a:extLst>
          </p:cNvPr>
          <p:cNvSpPr>
            <a:spLocks noEditPoints="1"/>
          </p:cNvSpPr>
          <p:nvPr/>
        </p:nvSpPr>
        <p:spPr bwMode="auto">
          <a:xfrm>
            <a:off x="6749923" y="4096123"/>
            <a:ext cx="425953" cy="380908"/>
          </a:xfrm>
          <a:custGeom>
            <a:avLst/>
            <a:gdLst>
              <a:gd name="T0" fmla="*/ 242 w 364"/>
              <a:gd name="T1" fmla="*/ 177 h 326"/>
              <a:gd name="T2" fmla="*/ 202 w 364"/>
              <a:gd name="T3" fmla="*/ 142 h 326"/>
              <a:gd name="T4" fmla="*/ 188 w 364"/>
              <a:gd name="T5" fmla="*/ 100 h 326"/>
              <a:gd name="T6" fmla="*/ 135 w 364"/>
              <a:gd name="T7" fmla="*/ 104 h 326"/>
              <a:gd name="T8" fmla="*/ 95 w 364"/>
              <a:gd name="T9" fmla="*/ 84 h 326"/>
              <a:gd name="T10" fmla="*/ 60 w 364"/>
              <a:gd name="T11" fmla="*/ 124 h 326"/>
              <a:gd name="T12" fmla="*/ 18 w 364"/>
              <a:gd name="T13" fmla="*/ 138 h 326"/>
              <a:gd name="T14" fmla="*/ 22 w 364"/>
              <a:gd name="T15" fmla="*/ 191 h 326"/>
              <a:gd name="T16" fmla="*/ 2 w 364"/>
              <a:gd name="T17" fmla="*/ 231 h 326"/>
              <a:gd name="T18" fmla="*/ 42 w 364"/>
              <a:gd name="T19" fmla="*/ 266 h 326"/>
              <a:gd name="T20" fmla="*/ 56 w 364"/>
              <a:gd name="T21" fmla="*/ 308 h 326"/>
              <a:gd name="T22" fmla="*/ 109 w 364"/>
              <a:gd name="T23" fmla="*/ 304 h 326"/>
              <a:gd name="T24" fmla="*/ 149 w 364"/>
              <a:gd name="T25" fmla="*/ 324 h 326"/>
              <a:gd name="T26" fmla="*/ 184 w 364"/>
              <a:gd name="T27" fmla="*/ 283 h 326"/>
              <a:gd name="T28" fmla="*/ 226 w 364"/>
              <a:gd name="T29" fmla="*/ 270 h 326"/>
              <a:gd name="T30" fmla="*/ 222 w 364"/>
              <a:gd name="T31" fmla="*/ 216 h 326"/>
              <a:gd name="T32" fmla="*/ 127 w 364"/>
              <a:gd name="T33" fmla="*/ 280 h 326"/>
              <a:gd name="T34" fmla="*/ 117 w 364"/>
              <a:gd name="T35" fmla="*/ 127 h 326"/>
              <a:gd name="T36" fmla="*/ 127 w 364"/>
              <a:gd name="T37" fmla="*/ 280 h 326"/>
              <a:gd name="T38" fmla="*/ 364 w 364"/>
              <a:gd name="T39" fmla="*/ 90 h 326"/>
              <a:gd name="T40" fmla="*/ 348 w 364"/>
              <a:gd name="T41" fmla="*/ 66 h 326"/>
              <a:gd name="T42" fmla="*/ 345 w 364"/>
              <a:gd name="T43" fmla="*/ 29 h 326"/>
              <a:gd name="T44" fmla="*/ 316 w 364"/>
              <a:gd name="T45" fmla="*/ 24 h 326"/>
              <a:gd name="T46" fmla="*/ 289 w 364"/>
              <a:gd name="T47" fmla="*/ 0 h 326"/>
              <a:gd name="T48" fmla="*/ 264 w 364"/>
              <a:gd name="T49" fmla="*/ 16 h 326"/>
              <a:gd name="T50" fmla="*/ 228 w 364"/>
              <a:gd name="T51" fmla="*/ 19 h 326"/>
              <a:gd name="T52" fmla="*/ 222 w 364"/>
              <a:gd name="T53" fmla="*/ 48 h 326"/>
              <a:gd name="T54" fmla="*/ 198 w 364"/>
              <a:gd name="T55" fmla="*/ 75 h 326"/>
              <a:gd name="T56" fmla="*/ 215 w 364"/>
              <a:gd name="T57" fmla="*/ 100 h 326"/>
              <a:gd name="T58" fmla="*/ 217 w 364"/>
              <a:gd name="T59" fmla="*/ 136 h 326"/>
              <a:gd name="T60" fmla="*/ 247 w 364"/>
              <a:gd name="T61" fmla="*/ 142 h 326"/>
              <a:gd name="T62" fmla="*/ 274 w 364"/>
              <a:gd name="T63" fmla="*/ 166 h 326"/>
              <a:gd name="T64" fmla="*/ 299 w 364"/>
              <a:gd name="T65" fmla="*/ 149 h 326"/>
              <a:gd name="T66" fmla="*/ 335 w 364"/>
              <a:gd name="T67" fmla="*/ 147 h 326"/>
              <a:gd name="T68" fmla="*/ 340 w 364"/>
              <a:gd name="T69" fmla="*/ 117 h 326"/>
              <a:gd name="T70" fmla="*/ 285 w 364"/>
              <a:gd name="T71" fmla="*/ 135 h 326"/>
              <a:gd name="T72" fmla="*/ 278 w 364"/>
              <a:gd name="T73" fmla="*/ 31 h 326"/>
              <a:gd name="T74" fmla="*/ 285 w 364"/>
              <a:gd name="T75" fmla="*/ 135 h 3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364" h="326">
                <a:moveTo>
                  <a:pt x="244" y="215"/>
                </a:moveTo>
                <a:cubicBezTo>
                  <a:pt x="242" y="177"/>
                  <a:pt x="242" y="177"/>
                  <a:pt x="242" y="177"/>
                </a:cubicBezTo>
                <a:cubicBezTo>
                  <a:pt x="219" y="179"/>
                  <a:pt x="219" y="179"/>
                  <a:pt x="219" y="179"/>
                </a:cubicBezTo>
                <a:cubicBezTo>
                  <a:pt x="216" y="165"/>
                  <a:pt x="210" y="153"/>
                  <a:pt x="202" y="142"/>
                </a:cubicBezTo>
                <a:cubicBezTo>
                  <a:pt x="216" y="125"/>
                  <a:pt x="216" y="125"/>
                  <a:pt x="216" y="125"/>
                </a:cubicBezTo>
                <a:cubicBezTo>
                  <a:pt x="188" y="100"/>
                  <a:pt x="188" y="100"/>
                  <a:pt x="188" y="100"/>
                </a:cubicBezTo>
                <a:cubicBezTo>
                  <a:pt x="173" y="117"/>
                  <a:pt x="173" y="117"/>
                  <a:pt x="173" y="117"/>
                </a:cubicBezTo>
                <a:cubicBezTo>
                  <a:pt x="161" y="110"/>
                  <a:pt x="148" y="106"/>
                  <a:pt x="135" y="104"/>
                </a:cubicBezTo>
                <a:cubicBezTo>
                  <a:pt x="133" y="81"/>
                  <a:pt x="133" y="81"/>
                  <a:pt x="133" y="81"/>
                </a:cubicBezTo>
                <a:cubicBezTo>
                  <a:pt x="95" y="84"/>
                  <a:pt x="95" y="84"/>
                  <a:pt x="95" y="84"/>
                </a:cubicBezTo>
                <a:cubicBezTo>
                  <a:pt x="97" y="106"/>
                  <a:pt x="97" y="106"/>
                  <a:pt x="97" y="106"/>
                </a:cubicBezTo>
                <a:cubicBezTo>
                  <a:pt x="83" y="110"/>
                  <a:pt x="71" y="116"/>
                  <a:pt x="60" y="124"/>
                </a:cubicBezTo>
                <a:cubicBezTo>
                  <a:pt x="43" y="109"/>
                  <a:pt x="43" y="109"/>
                  <a:pt x="43" y="109"/>
                </a:cubicBezTo>
                <a:cubicBezTo>
                  <a:pt x="18" y="138"/>
                  <a:pt x="18" y="138"/>
                  <a:pt x="18" y="138"/>
                </a:cubicBezTo>
                <a:cubicBezTo>
                  <a:pt x="35" y="153"/>
                  <a:pt x="35" y="153"/>
                  <a:pt x="35" y="153"/>
                </a:cubicBezTo>
                <a:cubicBezTo>
                  <a:pt x="28" y="164"/>
                  <a:pt x="24" y="177"/>
                  <a:pt x="22" y="191"/>
                </a:cubicBezTo>
                <a:cubicBezTo>
                  <a:pt x="0" y="193"/>
                  <a:pt x="0" y="193"/>
                  <a:pt x="0" y="193"/>
                </a:cubicBezTo>
                <a:cubicBezTo>
                  <a:pt x="2" y="231"/>
                  <a:pt x="2" y="231"/>
                  <a:pt x="2" y="231"/>
                </a:cubicBezTo>
                <a:cubicBezTo>
                  <a:pt x="25" y="229"/>
                  <a:pt x="25" y="229"/>
                  <a:pt x="25" y="229"/>
                </a:cubicBezTo>
                <a:cubicBezTo>
                  <a:pt x="28" y="243"/>
                  <a:pt x="34" y="255"/>
                  <a:pt x="42" y="266"/>
                </a:cubicBezTo>
                <a:cubicBezTo>
                  <a:pt x="28" y="282"/>
                  <a:pt x="28" y="282"/>
                  <a:pt x="28" y="282"/>
                </a:cubicBezTo>
                <a:cubicBezTo>
                  <a:pt x="56" y="308"/>
                  <a:pt x="56" y="308"/>
                  <a:pt x="56" y="308"/>
                </a:cubicBezTo>
                <a:cubicBezTo>
                  <a:pt x="71" y="291"/>
                  <a:pt x="71" y="291"/>
                  <a:pt x="71" y="291"/>
                </a:cubicBezTo>
                <a:cubicBezTo>
                  <a:pt x="83" y="297"/>
                  <a:pt x="96" y="302"/>
                  <a:pt x="109" y="304"/>
                </a:cubicBezTo>
                <a:cubicBezTo>
                  <a:pt x="111" y="326"/>
                  <a:pt x="111" y="326"/>
                  <a:pt x="111" y="326"/>
                </a:cubicBezTo>
                <a:cubicBezTo>
                  <a:pt x="149" y="324"/>
                  <a:pt x="149" y="324"/>
                  <a:pt x="149" y="324"/>
                </a:cubicBezTo>
                <a:cubicBezTo>
                  <a:pt x="147" y="301"/>
                  <a:pt x="147" y="301"/>
                  <a:pt x="147" y="301"/>
                </a:cubicBezTo>
                <a:cubicBezTo>
                  <a:pt x="161" y="298"/>
                  <a:pt x="173" y="292"/>
                  <a:pt x="184" y="283"/>
                </a:cubicBezTo>
                <a:cubicBezTo>
                  <a:pt x="201" y="298"/>
                  <a:pt x="201" y="298"/>
                  <a:pt x="201" y="298"/>
                </a:cubicBezTo>
                <a:cubicBezTo>
                  <a:pt x="226" y="270"/>
                  <a:pt x="226" y="270"/>
                  <a:pt x="226" y="270"/>
                </a:cubicBezTo>
                <a:cubicBezTo>
                  <a:pt x="209" y="255"/>
                  <a:pt x="209" y="255"/>
                  <a:pt x="209" y="255"/>
                </a:cubicBezTo>
                <a:cubicBezTo>
                  <a:pt x="216" y="243"/>
                  <a:pt x="220" y="230"/>
                  <a:pt x="222" y="216"/>
                </a:cubicBezTo>
                <a:lnTo>
                  <a:pt x="244" y="215"/>
                </a:lnTo>
                <a:close/>
                <a:moveTo>
                  <a:pt x="127" y="280"/>
                </a:moveTo>
                <a:cubicBezTo>
                  <a:pt x="85" y="283"/>
                  <a:pt x="48" y="251"/>
                  <a:pt x="45" y="209"/>
                </a:cubicBezTo>
                <a:cubicBezTo>
                  <a:pt x="43" y="167"/>
                  <a:pt x="75" y="130"/>
                  <a:pt x="117" y="127"/>
                </a:cubicBezTo>
                <a:cubicBezTo>
                  <a:pt x="159" y="124"/>
                  <a:pt x="196" y="157"/>
                  <a:pt x="199" y="199"/>
                </a:cubicBezTo>
                <a:cubicBezTo>
                  <a:pt x="201" y="241"/>
                  <a:pt x="169" y="278"/>
                  <a:pt x="127" y="280"/>
                </a:cubicBezTo>
                <a:close/>
                <a:moveTo>
                  <a:pt x="349" y="91"/>
                </a:moveTo>
                <a:cubicBezTo>
                  <a:pt x="364" y="90"/>
                  <a:pt x="364" y="90"/>
                  <a:pt x="364" y="90"/>
                </a:cubicBezTo>
                <a:cubicBezTo>
                  <a:pt x="363" y="65"/>
                  <a:pt x="363" y="65"/>
                  <a:pt x="363" y="65"/>
                </a:cubicBezTo>
                <a:cubicBezTo>
                  <a:pt x="348" y="66"/>
                  <a:pt x="348" y="66"/>
                  <a:pt x="348" y="66"/>
                </a:cubicBezTo>
                <a:cubicBezTo>
                  <a:pt x="345" y="56"/>
                  <a:pt x="341" y="48"/>
                  <a:pt x="335" y="41"/>
                </a:cubicBezTo>
                <a:cubicBezTo>
                  <a:pt x="345" y="29"/>
                  <a:pt x="345" y="29"/>
                  <a:pt x="345" y="29"/>
                </a:cubicBezTo>
                <a:cubicBezTo>
                  <a:pt x="326" y="12"/>
                  <a:pt x="326" y="12"/>
                  <a:pt x="326" y="12"/>
                </a:cubicBezTo>
                <a:cubicBezTo>
                  <a:pt x="316" y="24"/>
                  <a:pt x="316" y="24"/>
                  <a:pt x="316" y="24"/>
                </a:cubicBezTo>
                <a:cubicBezTo>
                  <a:pt x="308" y="19"/>
                  <a:pt x="299" y="16"/>
                  <a:pt x="290" y="15"/>
                </a:cubicBezTo>
                <a:cubicBezTo>
                  <a:pt x="289" y="0"/>
                  <a:pt x="289" y="0"/>
                  <a:pt x="289" y="0"/>
                </a:cubicBezTo>
                <a:cubicBezTo>
                  <a:pt x="263" y="1"/>
                  <a:pt x="263" y="1"/>
                  <a:pt x="263" y="1"/>
                </a:cubicBezTo>
                <a:cubicBezTo>
                  <a:pt x="264" y="16"/>
                  <a:pt x="264" y="16"/>
                  <a:pt x="264" y="16"/>
                </a:cubicBezTo>
                <a:cubicBezTo>
                  <a:pt x="255" y="19"/>
                  <a:pt x="247" y="23"/>
                  <a:pt x="239" y="29"/>
                </a:cubicBezTo>
                <a:cubicBezTo>
                  <a:pt x="228" y="19"/>
                  <a:pt x="228" y="19"/>
                  <a:pt x="228" y="19"/>
                </a:cubicBezTo>
                <a:cubicBezTo>
                  <a:pt x="211" y="38"/>
                  <a:pt x="211" y="38"/>
                  <a:pt x="211" y="38"/>
                </a:cubicBezTo>
                <a:cubicBezTo>
                  <a:pt x="222" y="48"/>
                  <a:pt x="222" y="48"/>
                  <a:pt x="222" y="48"/>
                </a:cubicBezTo>
                <a:cubicBezTo>
                  <a:pt x="218" y="56"/>
                  <a:pt x="215" y="65"/>
                  <a:pt x="213" y="74"/>
                </a:cubicBezTo>
                <a:cubicBezTo>
                  <a:pt x="198" y="75"/>
                  <a:pt x="198" y="75"/>
                  <a:pt x="198" y="75"/>
                </a:cubicBezTo>
                <a:cubicBezTo>
                  <a:pt x="200" y="101"/>
                  <a:pt x="200" y="101"/>
                  <a:pt x="200" y="101"/>
                </a:cubicBezTo>
                <a:cubicBezTo>
                  <a:pt x="215" y="100"/>
                  <a:pt x="215" y="100"/>
                  <a:pt x="215" y="100"/>
                </a:cubicBezTo>
                <a:cubicBezTo>
                  <a:pt x="218" y="109"/>
                  <a:pt x="222" y="117"/>
                  <a:pt x="227" y="125"/>
                </a:cubicBezTo>
                <a:cubicBezTo>
                  <a:pt x="217" y="136"/>
                  <a:pt x="217" y="136"/>
                  <a:pt x="217" y="136"/>
                </a:cubicBezTo>
                <a:cubicBezTo>
                  <a:pt x="237" y="153"/>
                  <a:pt x="237" y="153"/>
                  <a:pt x="237" y="153"/>
                </a:cubicBezTo>
                <a:cubicBezTo>
                  <a:pt x="247" y="142"/>
                  <a:pt x="247" y="142"/>
                  <a:pt x="247" y="142"/>
                </a:cubicBezTo>
                <a:cubicBezTo>
                  <a:pt x="255" y="146"/>
                  <a:pt x="263" y="149"/>
                  <a:pt x="273" y="151"/>
                </a:cubicBezTo>
                <a:cubicBezTo>
                  <a:pt x="274" y="166"/>
                  <a:pt x="274" y="166"/>
                  <a:pt x="274" y="166"/>
                </a:cubicBezTo>
                <a:cubicBezTo>
                  <a:pt x="300" y="164"/>
                  <a:pt x="300" y="164"/>
                  <a:pt x="300" y="164"/>
                </a:cubicBezTo>
                <a:cubicBezTo>
                  <a:pt x="299" y="149"/>
                  <a:pt x="299" y="149"/>
                  <a:pt x="299" y="149"/>
                </a:cubicBezTo>
                <a:cubicBezTo>
                  <a:pt x="308" y="147"/>
                  <a:pt x="316" y="142"/>
                  <a:pt x="323" y="137"/>
                </a:cubicBezTo>
                <a:cubicBezTo>
                  <a:pt x="335" y="147"/>
                  <a:pt x="335" y="147"/>
                  <a:pt x="335" y="147"/>
                </a:cubicBezTo>
                <a:cubicBezTo>
                  <a:pt x="352" y="127"/>
                  <a:pt x="352" y="127"/>
                  <a:pt x="352" y="127"/>
                </a:cubicBezTo>
                <a:cubicBezTo>
                  <a:pt x="340" y="117"/>
                  <a:pt x="340" y="117"/>
                  <a:pt x="340" y="117"/>
                </a:cubicBezTo>
                <a:cubicBezTo>
                  <a:pt x="345" y="110"/>
                  <a:pt x="348" y="101"/>
                  <a:pt x="349" y="91"/>
                </a:cubicBezTo>
                <a:close/>
                <a:moveTo>
                  <a:pt x="285" y="135"/>
                </a:moveTo>
                <a:cubicBezTo>
                  <a:pt x="256" y="137"/>
                  <a:pt x="231" y="115"/>
                  <a:pt x="229" y="86"/>
                </a:cubicBezTo>
                <a:cubicBezTo>
                  <a:pt x="227" y="57"/>
                  <a:pt x="249" y="32"/>
                  <a:pt x="278" y="31"/>
                </a:cubicBezTo>
                <a:cubicBezTo>
                  <a:pt x="307" y="29"/>
                  <a:pt x="332" y="51"/>
                  <a:pt x="333" y="79"/>
                </a:cubicBezTo>
                <a:cubicBezTo>
                  <a:pt x="335" y="108"/>
                  <a:pt x="313" y="133"/>
                  <a:pt x="285" y="13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1865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29" name="Freeform 983">
            <a:extLst>
              <a:ext uri="{FF2B5EF4-FFF2-40B4-BE49-F238E27FC236}">
                <a16:creationId xmlns:a16="http://schemas.microsoft.com/office/drawing/2014/main" id="{5C9B5970-A078-B3D0-5508-59AC87D2397E}"/>
              </a:ext>
            </a:extLst>
          </p:cNvPr>
          <p:cNvSpPr>
            <a:spLocks noEditPoints="1"/>
          </p:cNvSpPr>
          <p:nvPr/>
        </p:nvSpPr>
        <p:spPr bwMode="auto">
          <a:xfrm>
            <a:off x="5027724" y="4095418"/>
            <a:ext cx="399929" cy="410332"/>
          </a:xfrm>
          <a:custGeom>
            <a:avLst/>
            <a:gdLst>
              <a:gd name="T0" fmla="*/ 116 w 232"/>
              <a:gd name="T1" fmla="*/ 88 h 239"/>
              <a:gd name="T2" fmla="*/ 84 w 232"/>
              <a:gd name="T3" fmla="*/ 119 h 239"/>
              <a:gd name="T4" fmla="*/ 116 w 232"/>
              <a:gd name="T5" fmla="*/ 151 h 239"/>
              <a:gd name="T6" fmla="*/ 148 w 232"/>
              <a:gd name="T7" fmla="*/ 119 h 239"/>
              <a:gd name="T8" fmla="*/ 116 w 232"/>
              <a:gd name="T9" fmla="*/ 88 h 239"/>
              <a:gd name="T10" fmla="*/ 49 w 232"/>
              <a:gd name="T11" fmla="*/ 197 h 239"/>
              <a:gd name="T12" fmla="*/ 44 w 232"/>
              <a:gd name="T13" fmla="*/ 191 h 239"/>
              <a:gd name="T14" fmla="*/ 14 w 232"/>
              <a:gd name="T15" fmla="*/ 119 h 239"/>
              <a:gd name="T16" fmla="*/ 93 w 232"/>
              <a:gd name="T17" fmla="*/ 20 h 239"/>
              <a:gd name="T18" fmla="*/ 90 w 232"/>
              <a:gd name="T19" fmla="*/ 7 h 239"/>
              <a:gd name="T20" fmla="*/ 0 w 232"/>
              <a:gd name="T21" fmla="*/ 119 h 239"/>
              <a:gd name="T22" fmla="*/ 34 w 232"/>
              <a:gd name="T23" fmla="*/ 201 h 239"/>
              <a:gd name="T24" fmla="*/ 44 w 232"/>
              <a:gd name="T25" fmla="*/ 210 h 239"/>
              <a:gd name="T26" fmla="*/ 34 w 232"/>
              <a:gd name="T27" fmla="*/ 239 h 239"/>
              <a:gd name="T28" fmla="*/ 116 w 232"/>
              <a:gd name="T29" fmla="*/ 228 h 239"/>
              <a:gd name="T30" fmla="*/ 60 w 232"/>
              <a:gd name="T31" fmla="*/ 167 h 239"/>
              <a:gd name="T32" fmla="*/ 49 w 232"/>
              <a:gd name="T33" fmla="*/ 197 h 239"/>
              <a:gd name="T34" fmla="*/ 188 w 232"/>
              <a:gd name="T35" fmla="*/ 29 h 239"/>
              <a:gd name="T36" fmla="*/ 198 w 232"/>
              <a:gd name="T37" fmla="*/ 0 h 239"/>
              <a:gd name="T38" fmla="*/ 116 w 232"/>
              <a:gd name="T39" fmla="*/ 10 h 239"/>
              <a:gd name="T40" fmla="*/ 172 w 232"/>
              <a:gd name="T41" fmla="*/ 72 h 239"/>
              <a:gd name="T42" fmla="*/ 183 w 232"/>
              <a:gd name="T43" fmla="*/ 42 h 239"/>
              <a:gd name="T44" fmla="*/ 218 w 232"/>
              <a:gd name="T45" fmla="*/ 119 h 239"/>
              <a:gd name="T46" fmla="*/ 188 w 232"/>
              <a:gd name="T47" fmla="*/ 191 h 239"/>
              <a:gd name="T48" fmla="*/ 139 w 232"/>
              <a:gd name="T49" fmla="*/ 219 h 239"/>
              <a:gd name="T50" fmla="*/ 142 w 232"/>
              <a:gd name="T51" fmla="*/ 232 h 239"/>
              <a:gd name="T52" fmla="*/ 198 w 232"/>
              <a:gd name="T53" fmla="*/ 201 h 239"/>
              <a:gd name="T54" fmla="*/ 232 w 232"/>
              <a:gd name="T55" fmla="*/ 119 h 239"/>
              <a:gd name="T56" fmla="*/ 188 w 232"/>
              <a:gd name="T57" fmla="*/ 29 h 2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232" h="239">
                <a:moveTo>
                  <a:pt x="116" y="88"/>
                </a:moveTo>
                <a:cubicBezTo>
                  <a:pt x="98" y="88"/>
                  <a:pt x="84" y="102"/>
                  <a:pt x="84" y="119"/>
                </a:cubicBezTo>
                <a:cubicBezTo>
                  <a:pt x="84" y="137"/>
                  <a:pt x="98" y="151"/>
                  <a:pt x="116" y="151"/>
                </a:cubicBezTo>
                <a:cubicBezTo>
                  <a:pt x="134" y="151"/>
                  <a:pt x="148" y="137"/>
                  <a:pt x="148" y="119"/>
                </a:cubicBezTo>
                <a:cubicBezTo>
                  <a:pt x="148" y="102"/>
                  <a:pt x="134" y="88"/>
                  <a:pt x="116" y="88"/>
                </a:cubicBezTo>
                <a:close/>
                <a:moveTo>
                  <a:pt x="49" y="197"/>
                </a:moveTo>
                <a:cubicBezTo>
                  <a:pt x="47" y="195"/>
                  <a:pt x="46" y="193"/>
                  <a:pt x="44" y="191"/>
                </a:cubicBezTo>
                <a:cubicBezTo>
                  <a:pt x="25" y="172"/>
                  <a:pt x="14" y="147"/>
                  <a:pt x="14" y="119"/>
                </a:cubicBezTo>
                <a:cubicBezTo>
                  <a:pt x="14" y="71"/>
                  <a:pt x="48" y="30"/>
                  <a:pt x="93" y="20"/>
                </a:cubicBezTo>
                <a:cubicBezTo>
                  <a:pt x="90" y="7"/>
                  <a:pt x="90" y="7"/>
                  <a:pt x="90" y="7"/>
                </a:cubicBezTo>
                <a:cubicBezTo>
                  <a:pt x="39" y="19"/>
                  <a:pt x="0" y="65"/>
                  <a:pt x="0" y="119"/>
                </a:cubicBezTo>
                <a:cubicBezTo>
                  <a:pt x="0" y="150"/>
                  <a:pt x="12" y="179"/>
                  <a:pt x="34" y="201"/>
                </a:cubicBezTo>
                <a:cubicBezTo>
                  <a:pt x="37" y="204"/>
                  <a:pt x="41" y="207"/>
                  <a:pt x="44" y="210"/>
                </a:cubicBezTo>
                <a:cubicBezTo>
                  <a:pt x="34" y="239"/>
                  <a:pt x="34" y="239"/>
                  <a:pt x="34" y="239"/>
                </a:cubicBezTo>
                <a:cubicBezTo>
                  <a:pt x="116" y="228"/>
                  <a:pt x="116" y="228"/>
                  <a:pt x="116" y="228"/>
                </a:cubicBezTo>
                <a:cubicBezTo>
                  <a:pt x="60" y="167"/>
                  <a:pt x="60" y="167"/>
                  <a:pt x="60" y="167"/>
                </a:cubicBezTo>
                <a:lnTo>
                  <a:pt x="49" y="197"/>
                </a:lnTo>
                <a:close/>
                <a:moveTo>
                  <a:pt x="188" y="29"/>
                </a:moveTo>
                <a:cubicBezTo>
                  <a:pt x="198" y="0"/>
                  <a:pt x="198" y="0"/>
                  <a:pt x="198" y="0"/>
                </a:cubicBezTo>
                <a:cubicBezTo>
                  <a:pt x="116" y="10"/>
                  <a:pt x="116" y="10"/>
                  <a:pt x="116" y="10"/>
                </a:cubicBezTo>
                <a:cubicBezTo>
                  <a:pt x="172" y="72"/>
                  <a:pt x="172" y="72"/>
                  <a:pt x="172" y="72"/>
                </a:cubicBezTo>
                <a:cubicBezTo>
                  <a:pt x="183" y="42"/>
                  <a:pt x="183" y="42"/>
                  <a:pt x="183" y="42"/>
                </a:cubicBezTo>
                <a:cubicBezTo>
                  <a:pt x="204" y="61"/>
                  <a:pt x="218" y="89"/>
                  <a:pt x="218" y="119"/>
                </a:cubicBezTo>
                <a:cubicBezTo>
                  <a:pt x="218" y="147"/>
                  <a:pt x="207" y="172"/>
                  <a:pt x="188" y="191"/>
                </a:cubicBezTo>
                <a:cubicBezTo>
                  <a:pt x="174" y="205"/>
                  <a:pt x="157" y="214"/>
                  <a:pt x="139" y="219"/>
                </a:cubicBezTo>
                <a:cubicBezTo>
                  <a:pt x="142" y="232"/>
                  <a:pt x="142" y="232"/>
                  <a:pt x="142" y="232"/>
                </a:cubicBezTo>
                <a:cubicBezTo>
                  <a:pt x="163" y="227"/>
                  <a:pt x="182" y="217"/>
                  <a:pt x="198" y="201"/>
                </a:cubicBezTo>
                <a:cubicBezTo>
                  <a:pt x="220" y="179"/>
                  <a:pt x="232" y="150"/>
                  <a:pt x="232" y="119"/>
                </a:cubicBezTo>
                <a:cubicBezTo>
                  <a:pt x="232" y="83"/>
                  <a:pt x="214" y="50"/>
                  <a:pt x="188" y="2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1865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CC75DC2F-85C5-C4D5-9BEC-72FC1800EB2C}"/>
              </a:ext>
            </a:extLst>
          </p:cNvPr>
          <p:cNvSpPr txBox="1"/>
          <p:nvPr/>
        </p:nvSpPr>
        <p:spPr>
          <a:xfrm>
            <a:off x="2418761" y="2266831"/>
            <a:ext cx="172505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6155FC0B-DFE5-2850-EEBF-F493317A14A5}"/>
              </a:ext>
            </a:extLst>
          </p:cNvPr>
          <p:cNvSpPr txBox="1"/>
          <p:nvPr/>
        </p:nvSpPr>
        <p:spPr>
          <a:xfrm>
            <a:off x="7835958" y="2294044"/>
            <a:ext cx="172505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id="{8CA72517-5070-4F97-F210-B64D3181D0A0}"/>
              </a:ext>
            </a:extLst>
          </p:cNvPr>
          <p:cNvSpPr txBox="1"/>
          <p:nvPr/>
        </p:nvSpPr>
        <p:spPr>
          <a:xfrm>
            <a:off x="1855102" y="3011875"/>
            <a:ext cx="3439884" cy="619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/>
              <a:t>根据自己的需要添加适当的文字，此处添加详细文本描述，建议与标题相关尽量简洁... ...</a:t>
            </a:r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id="{5D1DA0CD-647D-4A5C-7FD1-85FF1518EF81}"/>
              </a:ext>
            </a:extLst>
          </p:cNvPr>
          <p:cNvSpPr txBox="1"/>
          <p:nvPr/>
        </p:nvSpPr>
        <p:spPr>
          <a:xfrm>
            <a:off x="6978542" y="3011875"/>
            <a:ext cx="3439884" cy="619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/>
              <a:t>根据自己的需要添加适当的文字，此处添加详细文本描述，建议与标题相关尽量简洁... ...</a:t>
            </a:r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id="{68F1357D-CFEA-7785-285E-FF73FE429FED}"/>
              </a:ext>
            </a:extLst>
          </p:cNvPr>
          <p:cNvSpPr txBox="1"/>
          <p:nvPr/>
        </p:nvSpPr>
        <p:spPr>
          <a:xfrm>
            <a:off x="2418761" y="4103026"/>
            <a:ext cx="172505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id="{08C821BE-659C-A29C-97AE-C2663E69481F}"/>
              </a:ext>
            </a:extLst>
          </p:cNvPr>
          <p:cNvSpPr txBox="1"/>
          <p:nvPr/>
        </p:nvSpPr>
        <p:spPr>
          <a:xfrm>
            <a:off x="7835958" y="4130239"/>
            <a:ext cx="172505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id="{0B04ABD3-03D2-6DFF-23AA-A14AE8766C3D}"/>
              </a:ext>
            </a:extLst>
          </p:cNvPr>
          <p:cNvSpPr txBox="1"/>
          <p:nvPr/>
        </p:nvSpPr>
        <p:spPr>
          <a:xfrm>
            <a:off x="1855102" y="4848070"/>
            <a:ext cx="3439884" cy="619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/>
              <a:t>根据自己的需要添加适当的文字，此处添加详细文本描述，建议与标题相关尽量简洁... ...</a:t>
            </a:r>
          </a:p>
        </p:txBody>
      </p:sp>
      <p:sp>
        <p:nvSpPr>
          <p:cNvPr id="50" name="文本框 49">
            <a:extLst>
              <a:ext uri="{FF2B5EF4-FFF2-40B4-BE49-F238E27FC236}">
                <a16:creationId xmlns:a16="http://schemas.microsoft.com/office/drawing/2014/main" id="{7DA87F20-3EA8-1366-AAFA-FD65B48D1BE1}"/>
              </a:ext>
            </a:extLst>
          </p:cNvPr>
          <p:cNvSpPr txBox="1"/>
          <p:nvPr/>
        </p:nvSpPr>
        <p:spPr>
          <a:xfrm>
            <a:off x="6978542" y="4848070"/>
            <a:ext cx="3439884" cy="619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/>
              <a:t>根据自己的需要添加适当的文字，此处添加详细文本描述，建议与标题相关尽量简洁... ...</a:t>
            </a:r>
          </a:p>
        </p:txBody>
      </p:sp>
    </p:spTree>
    <p:extLst>
      <p:ext uri="{BB962C8B-B14F-4D97-AF65-F5344CB8AC3E}">
        <p14:creationId xmlns:p14="http://schemas.microsoft.com/office/powerpoint/2010/main" val="183050924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>
            <a:extLst>
              <a:ext uri="{FF2B5EF4-FFF2-40B4-BE49-F238E27FC236}">
                <a16:creationId xmlns:a16="http://schemas.microsoft.com/office/drawing/2014/main" id="{5E2EB647-2F32-CA5E-DE3C-147E9348AED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64165" y="4278771"/>
            <a:ext cx="7920000" cy="1806102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id="{D8E4D37C-04CA-ECBB-CB97-DC02A76BFDF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alphaModFix amt="35000"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LineDrawing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4298654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FC24EB10-19A5-EC42-DE07-E2C57C43208D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1"/>
            <a:ext cx="5751941" cy="6858001"/>
          </a:xfrm>
          <a:prstGeom prst="rect">
            <a:avLst/>
          </a:prstGeom>
        </p:spPr>
      </p:pic>
      <p:pic>
        <p:nvPicPr>
          <p:cNvPr id="67" name="图片 66">
            <a:extLst>
              <a:ext uri="{FF2B5EF4-FFF2-40B4-BE49-F238E27FC236}">
                <a16:creationId xmlns:a16="http://schemas.microsoft.com/office/drawing/2014/main" id="{7EEEA9DE-B1B2-9C1E-A463-009313D9001D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artisticLineDrawing/>
                    </a14:imgEffect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3013135"/>
            <a:ext cx="12192000" cy="3851545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FB8FB4D5-4BA2-029D-A64A-436D050B5377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48506" y="189749"/>
            <a:ext cx="2646001" cy="1879845"/>
          </a:xfrm>
          <a:prstGeom prst="rect">
            <a:avLst/>
          </a:prstGeom>
        </p:spPr>
      </p:pic>
      <p:pic>
        <p:nvPicPr>
          <p:cNvPr id="20" name="图片 19">
            <a:extLst>
              <a:ext uri="{FF2B5EF4-FFF2-40B4-BE49-F238E27FC236}">
                <a16:creationId xmlns:a16="http://schemas.microsoft.com/office/drawing/2014/main" id="{02DD4BAC-5F6F-C010-2C66-F1F8AFB83D47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5548" y="697432"/>
            <a:ext cx="1436604" cy="1313737"/>
          </a:xfrm>
          <a:prstGeom prst="rect">
            <a:avLst/>
          </a:prstGeom>
        </p:spPr>
      </p:pic>
      <p:pic>
        <p:nvPicPr>
          <p:cNvPr id="69" name="图片 68">
            <a:extLst>
              <a:ext uri="{FF2B5EF4-FFF2-40B4-BE49-F238E27FC236}">
                <a16:creationId xmlns:a16="http://schemas.microsoft.com/office/drawing/2014/main" id="{B16BC1F4-E9C2-EB31-5469-EF8C7AAB236F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264230" y="5026491"/>
            <a:ext cx="9927770" cy="1838189"/>
          </a:xfrm>
          <a:prstGeom prst="rect">
            <a:avLst/>
          </a:prstGeom>
        </p:spPr>
      </p:pic>
      <p:sp>
        <p:nvSpPr>
          <p:cNvPr id="72" name="图形 70">
            <a:extLst>
              <a:ext uri="{FF2B5EF4-FFF2-40B4-BE49-F238E27FC236}">
                <a16:creationId xmlns:a16="http://schemas.microsoft.com/office/drawing/2014/main" id="{326FE337-46AD-C47C-E8D4-CD1F2E968236}"/>
              </a:ext>
            </a:extLst>
          </p:cNvPr>
          <p:cNvSpPr/>
          <p:nvPr/>
        </p:nvSpPr>
        <p:spPr>
          <a:xfrm>
            <a:off x="350550" y="5272989"/>
            <a:ext cx="3177226" cy="1305460"/>
          </a:xfrm>
          <a:custGeom>
            <a:avLst/>
            <a:gdLst>
              <a:gd name="connsiteX0" fmla="*/ 8693150 w 8870950"/>
              <a:gd name="connsiteY0" fmla="*/ 2603500 h 3644900"/>
              <a:gd name="connsiteX1" fmla="*/ 8699500 w 8870950"/>
              <a:gd name="connsiteY1" fmla="*/ 2622550 h 3644900"/>
              <a:gd name="connsiteX2" fmla="*/ 8610600 w 8870950"/>
              <a:gd name="connsiteY2" fmla="*/ 2762250 h 3644900"/>
              <a:gd name="connsiteX3" fmla="*/ 8585200 w 8870950"/>
              <a:gd name="connsiteY3" fmla="*/ 2762250 h 3644900"/>
              <a:gd name="connsiteX4" fmla="*/ 8578850 w 8870950"/>
              <a:gd name="connsiteY4" fmla="*/ 2736850 h 3644900"/>
              <a:gd name="connsiteX5" fmla="*/ 8667750 w 8870950"/>
              <a:gd name="connsiteY5" fmla="*/ 2603500 h 3644900"/>
              <a:gd name="connsiteX6" fmla="*/ 8693150 w 8870950"/>
              <a:gd name="connsiteY6" fmla="*/ 2603500 h 3644900"/>
              <a:gd name="connsiteX7" fmla="*/ 8464550 w 8870950"/>
              <a:gd name="connsiteY7" fmla="*/ 2292350 h 3644900"/>
              <a:gd name="connsiteX8" fmla="*/ 8515350 w 8870950"/>
              <a:gd name="connsiteY8" fmla="*/ 2279650 h 3644900"/>
              <a:gd name="connsiteX9" fmla="*/ 8566150 w 8870950"/>
              <a:gd name="connsiteY9" fmla="*/ 2413000 h 3644900"/>
              <a:gd name="connsiteX10" fmla="*/ 8356600 w 8870950"/>
              <a:gd name="connsiteY10" fmla="*/ 2292350 h 3644900"/>
              <a:gd name="connsiteX11" fmla="*/ 8305800 w 8870950"/>
              <a:gd name="connsiteY11" fmla="*/ 2292350 h 3644900"/>
              <a:gd name="connsiteX12" fmla="*/ 8362950 w 8870950"/>
              <a:gd name="connsiteY12" fmla="*/ 2266950 h 3644900"/>
              <a:gd name="connsiteX13" fmla="*/ 8464550 w 8870950"/>
              <a:gd name="connsiteY13" fmla="*/ 2292350 h 3644900"/>
              <a:gd name="connsiteX14" fmla="*/ 1676400 w 8870950"/>
              <a:gd name="connsiteY14" fmla="*/ 2184400 h 3644900"/>
              <a:gd name="connsiteX15" fmla="*/ 1708150 w 8870950"/>
              <a:gd name="connsiteY15" fmla="*/ 2222500 h 3644900"/>
              <a:gd name="connsiteX16" fmla="*/ 1676400 w 8870950"/>
              <a:gd name="connsiteY16" fmla="*/ 2222500 h 3644900"/>
              <a:gd name="connsiteX17" fmla="*/ 1524000 w 8870950"/>
              <a:gd name="connsiteY17" fmla="*/ 2171700 h 3644900"/>
              <a:gd name="connsiteX18" fmla="*/ 1524000 w 8870950"/>
              <a:gd name="connsiteY18" fmla="*/ 2152650 h 3644900"/>
              <a:gd name="connsiteX19" fmla="*/ 1562100 w 8870950"/>
              <a:gd name="connsiteY19" fmla="*/ 2120900 h 3644900"/>
              <a:gd name="connsiteX20" fmla="*/ 1676400 w 8870950"/>
              <a:gd name="connsiteY20" fmla="*/ 2184400 h 3644900"/>
              <a:gd name="connsiteX21" fmla="*/ 7874000 w 8870950"/>
              <a:gd name="connsiteY21" fmla="*/ 1752600 h 3644900"/>
              <a:gd name="connsiteX22" fmla="*/ 7816850 w 8870950"/>
              <a:gd name="connsiteY22" fmla="*/ 1905000 h 3644900"/>
              <a:gd name="connsiteX23" fmla="*/ 7835900 w 8870950"/>
              <a:gd name="connsiteY23" fmla="*/ 1930400 h 3644900"/>
              <a:gd name="connsiteX24" fmla="*/ 7962900 w 8870950"/>
              <a:gd name="connsiteY24" fmla="*/ 1790700 h 3644900"/>
              <a:gd name="connsiteX25" fmla="*/ 8026400 w 8870950"/>
              <a:gd name="connsiteY25" fmla="*/ 1606550 h 3644900"/>
              <a:gd name="connsiteX26" fmla="*/ 8204200 w 8870950"/>
              <a:gd name="connsiteY26" fmla="*/ 1689100 h 3644900"/>
              <a:gd name="connsiteX27" fmla="*/ 8108950 w 8870950"/>
              <a:gd name="connsiteY27" fmla="*/ 1847850 h 3644900"/>
              <a:gd name="connsiteX28" fmla="*/ 8255000 w 8870950"/>
              <a:gd name="connsiteY28" fmla="*/ 1905000 h 3644900"/>
              <a:gd name="connsiteX29" fmla="*/ 8413750 w 8870950"/>
              <a:gd name="connsiteY29" fmla="*/ 1968500 h 3644900"/>
              <a:gd name="connsiteX30" fmla="*/ 8489950 w 8870950"/>
              <a:gd name="connsiteY30" fmla="*/ 1955800 h 3644900"/>
              <a:gd name="connsiteX31" fmla="*/ 8629650 w 8870950"/>
              <a:gd name="connsiteY31" fmla="*/ 2101850 h 3644900"/>
              <a:gd name="connsiteX32" fmla="*/ 8642350 w 8870950"/>
              <a:gd name="connsiteY32" fmla="*/ 2146300 h 3644900"/>
              <a:gd name="connsiteX33" fmla="*/ 8763000 w 8870950"/>
              <a:gd name="connsiteY33" fmla="*/ 2457450 h 3644900"/>
              <a:gd name="connsiteX34" fmla="*/ 8832850 w 8870950"/>
              <a:gd name="connsiteY34" fmla="*/ 2692400 h 3644900"/>
              <a:gd name="connsiteX35" fmla="*/ 8801100 w 8870950"/>
              <a:gd name="connsiteY35" fmla="*/ 2787650 h 3644900"/>
              <a:gd name="connsiteX36" fmla="*/ 8858250 w 8870950"/>
              <a:gd name="connsiteY36" fmla="*/ 2838450 h 3644900"/>
              <a:gd name="connsiteX37" fmla="*/ 8858250 w 8870950"/>
              <a:gd name="connsiteY37" fmla="*/ 2876550 h 3644900"/>
              <a:gd name="connsiteX38" fmla="*/ 8788400 w 8870950"/>
              <a:gd name="connsiteY38" fmla="*/ 2870200 h 3644900"/>
              <a:gd name="connsiteX39" fmla="*/ 8718550 w 8870950"/>
              <a:gd name="connsiteY39" fmla="*/ 2908300 h 3644900"/>
              <a:gd name="connsiteX40" fmla="*/ 8661400 w 8870950"/>
              <a:gd name="connsiteY40" fmla="*/ 2914650 h 3644900"/>
              <a:gd name="connsiteX41" fmla="*/ 8642350 w 8870950"/>
              <a:gd name="connsiteY41" fmla="*/ 2914650 h 3644900"/>
              <a:gd name="connsiteX42" fmla="*/ 8629650 w 8870950"/>
              <a:gd name="connsiteY42" fmla="*/ 2965450 h 3644900"/>
              <a:gd name="connsiteX43" fmla="*/ 8870950 w 8870950"/>
              <a:gd name="connsiteY43" fmla="*/ 3644900 h 3644900"/>
              <a:gd name="connsiteX44" fmla="*/ 8629650 w 8870950"/>
              <a:gd name="connsiteY44" fmla="*/ 3644900 h 3644900"/>
              <a:gd name="connsiteX45" fmla="*/ 8578850 w 8870950"/>
              <a:gd name="connsiteY45" fmla="*/ 3517900 h 3644900"/>
              <a:gd name="connsiteX46" fmla="*/ 8362950 w 8870950"/>
              <a:gd name="connsiteY46" fmla="*/ 3371850 h 3644900"/>
              <a:gd name="connsiteX47" fmla="*/ 8312150 w 8870950"/>
              <a:gd name="connsiteY47" fmla="*/ 3321050 h 3644900"/>
              <a:gd name="connsiteX48" fmla="*/ 8216900 w 8870950"/>
              <a:gd name="connsiteY48" fmla="*/ 3168650 h 3644900"/>
              <a:gd name="connsiteX49" fmla="*/ 8134350 w 8870950"/>
              <a:gd name="connsiteY49" fmla="*/ 3244850 h 3644900"/>
              <a:gd name="connsiteX50" fmla="*/ 8045450 w 8870950"/>
              <a:gd name="connsiteY50" fmla="*/ 3276600 h 3644900"/>
              <a:gd name="connsiteX51" fmla="*/ 7912100 w 8870950"/>
              <a:gd name="connsiteY51" fmla="*/ 3441700 h 3644900"/>
              <a:gd name="connsiteX52" fmla="*/ 7842250 w 8870950"/>
              <a:gd name="connsiteY52" fmla="*/ 3536950 h 3644900"/>
              <a:gd name="connsiteX53" fmla="*/ 7867650 w 8870950"/>
              <a:gd name="connsiteY53" fmla="*/ 3644900 h 3644900"/>
              <a:gd name="connsiteX54" fmla="*/ 7607300 w 8870950"/>
              <a:gd name="connsiteY54" fmla="*/ 3644900 h 3644900"/>
              <a:gd name="connsiteX55" fmla="*/ 7588250 w 8870950"/>
              <a:gd name="connsiteY55" fmla="*/ 3575050 h 3644900"/>
              <a:gd name="connsiteX56" fmla="*/ 7524750 w 8870950"/>
              <a:gd name="connsiteY56" fmla="*/ 3517900 h 3644900"/>
              <a:gd name="connsiteX57" fmla="*/ 7486650 w 8870950"/>
              <a:gd name="connsiteY57" fmla="*/ 3384550 h 3644900"/>
              <a:gd name="connsiteX58" fmla="*/ 7581900 w 8870950"/>
              <a:gd name="connsiteY58" fmla="*/ 3022600 h 3644900"/>
              <a:gd name="connsiteX59" fmla="*/ 7531100 w 8870950"/>
              <a:gd name="connsiteY59" fmla="*/ 2933700 h 3644900"/>
              <a:gd name="connsiteX60" fmla="*/ 7493000 w 8870950"/>
              <a:gd name="connsiteY60" fmla="*/ 2889250 h 3644900"/>
              <a:gd name="connsiteX61" fmla="*/ 7404100 w 8870950"/>
              <a:gd name="connsiteY61" fmla="*/ 2584450 h 3644900"/>
              <a:gd name="connsiteX62" fmla="*/ 7391400 w 8870950"/>
              <a:gd name="connsiteY62" fmla="*/ 2552700 h 3644900"/>
              <a:gd name="connsiteX63" fmla="*/ 7378700 w 8870950"/>
              <a:gd name="connsiteY63" fmla="*/ 2432050 h 3644900"/>
              <a:gd name="connsiteX64" fmla="*/ 7397750 w 8870950"/>
              <a:gd name="connsiteY64" fmla="*/ 2343150 h 3644900"/>
              <a:gd name="connsiteX65" fmla="*/ 7562850 w 8870950"/>
              <a:gd name="connsiteY65" fmla="*/ 2101850 h 3644900"/>
              <a:gd name="connsiteX66" fmla="*/ 7454900 w 8870950"/>
              <a:gd name="connsiteY66" fmla="*/ 2038350 h 3644900"/>
              <a:gd name="connsiteX67" fmla="*/ 7442200 w 8870950"/>
              <a:gd name="connsiteY67" fmla="*/ 1968500 h 3644900"/>
              <a:gd name="connsiteX68" fmla="*/ 7442200 w 8870950"/>
              <a:gd name="connsiteY68" fmla="*/ 1784350 h 3644900"/>
              <a:gd name="connsiteX69" fmla="*/ 7404100 w 8870950"/>
              <a:gd name="connsiteY69" fmla="*/ 1727200 h 3644900"/>
              <a:gd name="connsiteX70" fmla="*/ 7359650 w 8870950"/>
              <a:gd name="connsiteY70" fmla="*/ 1708150 h 3644900"/>
              <a:gd name="connsiteX71" fmla="*/ 7442200 w 8870950"/>
              <a:gd name="connsiteY71" fmla="*/ 1676400 h 3644900"/>
              <a:gd name="connsiteX72" fmla="*/ 7486650 w 8870950"/>
              <a:gd name="connsiteY72" fmla="*/ 1606550 h 3644900"/>
              <a:gd name="connsiteX73" fmla="*/ 7607300 w 8870950"/>
              <a:gd name="connsiteY73" fmla="*/ 1574800 h 3644900"/>
              <a:gd name="connsiteX74" fmla="*/ 7874000 w 8870950"/>
              <a:gd name="connsiteY74" fmla="*/ 1752600 h 3644900"/>
              <a:gd name="connsiteX75" fmla="*/ 3155950 w 8870950"/>
              <a:gd name="connsiteY75" fmla="*/ 812800 h 3644900"/>
              <a:gd name="connsiteX76" fmla="*/ 3111500 w 8870950"/>
              <a:gd name="connsiteY76" fmla="*/ 825500 h 3644900"/>
              <a:gd name="connsiteX77" fmla="*/ 3060700 w 8870950"/>
              <a:gd name="connsiteY77" fmla="*/ 812800 h 3644900"/>
              <a:gd name="connsiteX78" fmla="*/ 3060700 w 8870950"/>
              <a:gd name="connsiteY78" fmla="*/ 793750 h 3644900"/>
              <a:gd name="connsiteX79" fmla="*/ 3155950 w 8870950"/>
              <a:gd name="connsiteY79" fmla="*/ 768350 h 3644900"/>
              <a:gd name="connsiteX80" fmla="*/ 3155950 w 8870950"/>
              <a:gd name="connsiteY80" fmla="*/ 812800 h 3644900"/>
              <a:gd name="connsiteX81" fmla="*/ 6464300 w 8870950"/>
              <a:gd name="connsiteY81" fmla="*/ 6350 h 3644900"/>
              <a:gd name="connsiteX82" fmla="*/ 6426200 w 8870950"/>
              <a:gd name="connsiteY82" fmla="*/ 120650 h 3644900"/>
              <a:gd name="connsiteX83" fmla="*/ 6438900 w 8870950"/>
              <a:gd name="connsiteY83" fmla="*/ 127000 h 3644900"/>
              <a:gd name="connsiteX84" fmla="*/ 6527800 w 8870950"/>
              <a:gd name="connsiteY84" fmla="*/ 6350 h 3644900"/>
              <a:gd name="connsiteX85" fmla="*/ 6534150 w 8870950"/>
              <a:gd name="connsiteY85" fmla="*/ 38100 h 3644900"/>
              <a:gd name="connsiteX86" fmla="*/ 6477000 w 8870950"/>
              <a:gd name="connsiteY86" fmla="*/ 196850 h 3644900"/>
              <a:gd name="connsiteX87" fmla="*/ 6280150 w 8870950"/>
              <a:gd name="connsiteY87" fmla="*/ 406400 h 3644900"/>
              <a:gd name="connsiteX88" fmla="*/ 6178550 w 8870950"/>
              <a:gd name="connsiteY88" fmla="*/ 641350 h 3644900"/>
              <a:gd name="connsiteX89" fmla="*/ 6076950 w 8870950"/>
              <a:gd name="connsiteY89" fmla="*/ 876300 h 3644900"/>
              <a:gd name="connsiteX90" fmla="*/ 5975350 w 8870950"/>
              <a:gd name="connsiteY90" fmla="*/ 996950 h 3644900"/>
              <a:gd name="connsiteX91" fmla="*/ 5962650 w 8870950"/>
              <a:gd name="connsiteY91" fmla="*/ 1035050 h 3644900"/>
              <a:gd name="connsiteX92" fmla="*/ 5981700 w 8870950"/>
              <a:gd name="connsiteY92" fmla="*/ 1092200 h 3644900"/>
              <a:gd name="connsiteX93" fmla="*/ 5949950 w 8870950"/>
              <a:gd name="connsiteY93" fmla="*/ 1155700 h 3644900"/>
              <a:gd name="connsiteX94" fmla="*/ 5791200 w 8870950"/>
              <a:gd name="connsiteY94" fmla="*/ 1219200 h 3644900"/>
              <a:gd name="connsiteX95" fmla="*/ 5429250 w 8870950"/>
              <a:gd name="connsiteY95" fmla="*/ 1663700 h 3644900"/>
              <a:gd name="connsiteX96" fmla="*/ 5448300 w 8870950"/>
              <a:gd name="connsiteY96" fmla="*/ 1854200 h 3644900"/>
              <a:gd name="connsiteX97" fmla="*/ 5416550 w 8870950"/>
              <a:gd name="connsiteY97" fmla="*/ 1930400 h 3644900"/>
              <a:gd name="connsiteX98" fmla="*/ 5511800 w 8870950"/>
              <a:gd name="connsiteY98" fmla="*/ 2044700 h 3644900"/>
              <a:gd name="connsiteX99" fmla="*/ 5556250 w 8870950"/>
              <a:gd name="connsiteY99" fmla="*/ 2019300 h 3644900"/>
              <a:gd name="connsiteX100" fmla="*/ 5613400 w 8870950"/>
              <a:gd name="connsiteY100" fmla="*/ 2089150 h 3644900"/>
              <a:gd name="connsiteX101" fmla="*/ 5740400 w 8870950"/>
              <a:gd name="connsiteY101" fmla="*/ 2489200 h 3644900"/>
              <a:gd name="connsiteX102" fmla="*/ 5708650 w 8870950"/>
              <a:gd name="connsiteY102" fmla="*/ 2527300 h 3644900"/>
              <a:gd name="connsiteX103" fmla="*/ 5651500 w 8870950"/>
              <a:gd name="connsiteY103" fmla="*/ 2482850 h 3644900"/>
              <a:gd name="connsiteX104" fmla="*/ 5613400 w 8870950"/>
              <a:gd name="connsiteY104" fmla="*/ 2565400 h 3644900"/>
              <a:gd name="connsiteX105" fmla="*/ 5619750 w 8870950"/>
              <a:gd name="connsiteY105" fmla="*/ 2635250 h 3644900"/>
              <a:gd name="connsiteX106" fmla="*/ 5702300 w 8870950"/>
              <a:gd name="connsiteY106" fmla="*/ 3219450 h 3644900"/>
              <a:gd name="connsiteX107" fmla="*/ 5715000 w 8870950"/>
              <a:gd name="connsiteY107" fmla="*/ 3213100 h 3644900"/>
              <a:gd name="connsiteX108" fmla="*/ 5772150 w 8870950"/>
              <a:gd name="connsiteY108" fmla="*/ 3067050 h 3644900"/>
              <a:gd name="connsiteX109" fmla="*/ 5810250 w 8870950"/>
              <a:gd name="connsiteY109" fmla="*/ 3009900 h 3644900"/>
              <a:gd name="connsiteX110" fmla="*/ 5880100 w 8870950"/>
              <a:gd name="connsiteY110" fmla="*/ 2971800 h 3644900"/>
              <a:gd name="connsiteX111" fmla="*/ 5969000 w 8870950"/>
              <a:gd name="connsiteY111" fmla="*/ 2863850 h 3644900"/>
              <a:gd name="connsiteX112" fmla="*/ 6146800 w 8870950"/>
              <a:gd name="connsiteY112" fmla="*/ 2571750 h 3644900"/>
              <a:gd name="connsiteX113" fmla="*/ 6305550 w 8870950"/>
              <a:gd name="connsiteY113" fmla="*/ 2343150 h 3644900"/>
              <a:gd name="connsiteX114" fmla="*/ 6248400 w 8870950"/>
              <a:gd name="connsiteY114" fmla="*/ 2298700 h 3644900"/>
              <a:gd name="connsiteX115" fmla="*/ 6261100 w 8870950"/>
              <a:gd name="connsiteY115" fmla="*/ 2266950 h 3644900"/>
              <a:gd name="connsiteX116" fmla="*/ 6254750 w 8870950"/>
              <a:gd name="connsiteY116" fmla="*/ 2190750 h 3644900"/>
              <a:gd name="connsiteX117" fmla="*/ 6115050 w 8870950"/>
              <a:gd name="connsiteY117" fmla="*/ 2457450 h 3644900"/>
              <a:gd name="connsiteX118" fmla="*/ 6076950 w 8870950"/>
              <a:gd name="connsiteY118" fmla="*/ 2425700 h 3644900"/>
              <a:gd name="connsiteX119" fmla="*/ 6159500 w 8870950"/>
              <a:gd name="connsiteY119" fmla="*/ 2063750 h 3644900"/>
              <a:gd name="connsiteX120" fmla="*/ 6146800 w 8870950"/>
              <a:gd name="connsiteY120" fmla="*/ 2038350 h 3644900"/>
              <a:gd name="connsiteX121" fmla="*/ 6102350 w 8870950"/>
              <a:gd name="connsiteY121" fmla="*/ 2032000 h 3644900"/>
              <a:gd name="connsiteX122" fmla="*/ 6076950 w 8870950"/>
              <a:gd name="connsiteY122" fmla="*/ 1981200 h 3644900"/>
              <a:gd name="connsiteX123" fmla="*/ 6013450 w 8870950"/>
              <a:gd name="connsiteY123" fmla="*/ 1936750 h 3644900"/>
              <a:gd name="connsiteX124" fmla="*/ 6013450 w 8870950"/>
              <a:gd name="connsiteY124" fmla="*/ 1885950 h 3644900"/>
              <a:gd name="connsiteX125" fmla="*/ 5854700 w 8870950"/>
              <a:gd name="connsiteY125" fmla="*/ 1809750 h 3644900"/>
              <a:gd name="connsiteX126" fmla="*/ 5854700 w 8870950"/>
              <a:gd name="connsiteY126" fmla="*/ 1790700 h 3644900"/>
              <a:gd name="connsiteX127" fmla="*/ 5886450 w 8870950"/>
              <a:gd name="connsiteY127" fmla="*/ 1771650 h 3644900"/>
              <a:gd name="connsiteX128" fmla="*/ 6045200 w 8870950"/>
              <a:gd name="connsiteY128" fmla="*/ 1809750 h 3644900"/>
              <a:gd name="connsiteX129" fmla="*/ 6140450 w 8870950"/>
              <a:gd name="connsiteY129" fmla="*/ 1758950 h 3644900"/>
              <a:gd name="connsiteX130" fmla="*/ 6267450 w 8870950"/>
              <a:gd name="connsiteY130" fmla="*/ 1860550 h 3644900"/>
              <a:gd name="connsiteX131" fmla="*/ 6413500 w 8870950"/>
              <a:gd name="connsiteY131" fmla="*/ 1854200 h 3644900"/>
              <a:gd name="connsiteX132" fmla="*/ 6477000 w 8870950"/>
              <a:gd name="connsiteY132" fmla="*/ 1841500 h 3644900"/>
              <a:gd name="connsiteX133" fmla="*/ 6534150 w 8870950"/>
              <a:gd name="connsiteY133" fmla="*/ 1752600 h 3644900"/>
              <a:gd name="connsiteX134" fmla="*/ 6610350 w 8870950"/>
              <a:gd name="connsiteY134" fmla="*/ 1568450 h 3644900"/>
              <a:gd name="connsiteX135" fmla="*/ 6769100 w 8870950"/>
              <a:gd name="connsiteY135" fmla="*/ 1403350 h 3644900"/>
              <a:gd name="connsiteX136" fmla="*/ 6870700 w 8870950"/>
              <a:gd name="connsiteY136" fmla="*/ 1212850 h 3644900"/>
              <a:gd name="connsiteX137" fmla="*/ 6819900 w 8870950"/>
              <a:gd name="connsiteY137" fmla="*/ 1187450 h 3644900"/>
              <a:gd name="connsiteX138" fmla="*/ 6800850 w 8870950"/>
              <a:gd name="connsiteY138" fmla="*/ 1041400 h 3644900"/>
              <a:gd name="connsiteX139" fmla="*/ 6813550 w 8870950"/>
              <a:gd name="connsiteY139" fmla="*/ 914400 h 3644900"/>
              <a:gd name="connsiteX140" fmla="*/ 6762750 w 8870950"/>
              <a:gd name="connsiteY140" fmla="*/ 825500 h 3644900"/>
              <a:gd name="connsiteX141" fmla="*/ 6788150 w 8870950"/>
              <a:gd name="connsiteY141" fmla="*/ 781050 h 3644900"/>
              <a:gd name="connsiteX142" fmla="*/ 6870700 w 8870950"/>
              <a:gd name="connsiteY142" fmla="*/ 736600 h 3644900"/>
              <a:gd name="connsiteX143" fmla="*/ 6965950 w 8870950"/>
              <a:gd name="connsiteY143" fmla="*/ 692150 h 3644900"/>
              <a:gd name="connsiteX144" fmla="*/ 7016750 w 8870950"/>
              <a:gd name="connsiteY144" fmla="*/ 698500 h 3644900"/>
              <a:gd name="connsiteX145" fmla="*/ 7181850 w 8870950"/>
              <a:gd name="connsiteY145" fmla="*/ 762000 h 3644900"/>
              <a:gd name="connsiteX146" fmla="*/ 7239000 w 8870950"/>
              <a:gd name="connsiteY146" fmla="*/ 895350 h 3644900"/>
              <a:gd name="connsiteX147" fmla="*/ 7118350 w 8870950"/>
              <a:gd name="connsiteY147" fmla="*/ 1123950 h 3644900"/>
              <a:gd name="connsiteX148" fmla="*/ 7143750 w 8870950"/>
              <a:gd name="connsiteY148" fmla="*/ 1181100 h 3644900"/>
              <a:gd name="connsiteX149" fmla="*/ 7162800 w 8870950"/>
              <a:gd name="connsiteY149" fmla="*/ 1270000 h 3644900"/>
              <a:gd name="connsiteX150" fmla="*/ 7296150 w 8870950"/>
              <a:gd name="connsiteY150" fmla="*/ 1333500 h 3644900"/>
              <a:gd name="connsiteX151" fmla="*/ 7353300 w 8870950"/>
              <a:gd name="connsiteY151" fmla="*/ 1352550 h 3644900"/>
              <a:gd name="connsiteX152" fmla="*/ 7410450 w 8870950"/>
              <a:gd name="connsiteY152" fmla="*/ 1473200 h 3644900"/>
              <a:gd name="connsiteX153" fmla="*/ 7327900 w 8870950"/>
              <a:gd name="connsiteY153" fmla="*/ 1663700 h 3644900"/>
              <a:gd name="connsiteX154" fmla="*/ 7327900 w 8870950"/>
              <a:gd name="connsiteY154" fmla="*/ 1733550 h 3644900"/>
              <a:gd name="connsiteX155" fmla="*/ 7302500 w 8870950"/>
              <a:gd name="connsiteY155" fmla="*/ 1797050 h 3644900"/>
              <a:gd name="connsiteX156" fmla="*/ 7226300 w 8870950"/>
              <a:gd name="connsiteY156" fmla="*/ 1930400 h 3644900"/>
              <a:gd name="connsiteX157" fmla="*/ 7200900 w 8870950"/>
              <a:gd name="connsiteY157" fmla="*/ 2044700 h 3644900"/>
              <a:gd name="connsiteX158" fmla="*/ 7169150 w 8870950"/>
              <a:gd name="connsiteY158" fmla="*/ 2114550 h 3644900"/>
              <a:gd name="connsiteX159" fmla="*/ 7092950 w 8870950"/>
              <a:gd name="connsiteY159" fmla="*/ 2184400 h 3644900"/>
              <a:gd name="connsiteX160" fmla="*/ 7131050 w 8870950"/>
              <a:gd name="connsiteY160" fmla="*/ 2317750 h 3644900"/>
              <a:gd name="connsiteX161" fmla="*/ 7188200 w 8870950"/>
              <a:gd name="connsiteY161" fmla="*/ 2679700 h 3644900"/>
              <a:gd name="connsiteX162" fmla="*/ 7207250 w 8870950"/>
              <a:gd name="connsiteY162" fmla="*/ 2724150 h 3644900"/>
              <a:gd name="connsiteX163" fmla="*/ 7200900 w 8870950"/>
              <a:gd name="connsiteY163" fmla="*/ 2749550 h 3644900"/>
              <a:gd name="connsiteX164" fmla="*/ 7143750 w 8870950"/>
              <a:gd name="connsiteY164" fmla="*/ 2755900 h 3644900"/>
              <a:gd name="connsiteX165" fmla="*/ 7124700 w 8870950"/>
              <a:gd name="connsiteY165" fmla="*/ 2800350 h 3644900"/>
              <a:gd name="connsiteX166" fmla="*/ 7124700 w 8870950"/>
              <a:gd name="connsiteY166" fmla="*/ 3022600 h 3644900"/>
              <a:gd name="connsiteX167" fmla="*/ 7086600 w 8870950"/>
              <a:gd name="connsiteY167" fmla="*/ 3644900 h 3644900"/>
              <a:gd name="connsiteX168" fmla="*/ 6870700 w 8870950"/>
              <a:gd name="connsiteY168" fmla="*/ 3644900 h 3644900"/>
              <a:gd name="connsiteX169" fmla="*/ 6826250 w 8870950"/>
              <a:gd name="connsiteY169" fmla="*/ 3492500 h 3644900"/>
              <a:gd name="connsiteX170" fmla="*/ 6762750 w 8870950"/>
              <a:gd name="connsiteY170" fmla="*/ 3397250 h 3644900"/>
              <a:gd name="connsiteX171" fmla="*/ 6648450 w 8870950"/>
              <a:gd name="connsiteY171" fmla="*/ 3130550 h 3644900"/>
              <a:gd name="connsiteX172" fmla="*/ 6597650 w 8870950"/>
              <a:gd name="connsiteY172" fmla="*/ 2914650 h 3644900"/>
              <a:gd name="connsiteX173" fmla="*/ 6565900 w 8870950"/>
              <a:gd name="connsiteY173" fmla="*/ 2882900 h 3644900"/>
              <a:gd name="connsiteX174" fmla="*/ 6184900 w 8870950"/>
              <a:gd name="connsiteY174" fmla="*/ 3187700 h 3644900"/>
              <a:gd name="connsiteX175" fmla="*/ 6045200 w 8870950"/>
              <a:gd name="connsiteY175" fmla="*/ 3276600 h 3644900"/>
              <a:gd name="connsiteX176" fmla="*/ 5975350 w 8870950"/>
              <a:gd name="connsiteY176" fmla="*/ 3333750 h 3644900"/>
              <a:gd name="connsiteX177" fmla="*/ 5911850 w 8870950"/>
              <a:gd name="connsiteY177" fmla="*/ 3397250 h 3644900"/>
              <a:gd name="connsiteX178" fmla="*/ 5854700 w 8870950"/>
              <a:gd name="connsiteY178" fmla="*/ 3498850 h 3644900"/>
              <a:gd name="connsiteX179" fmla="*/ 5842000 w 8870950"/>
              <a:gd name="connsiteY179" fmla="*/ 3562350 h 3644900"/>
              <a:gd name="connsiteX180" fmla="*/ 5740400 w 8870950"/>
              <a:gd name="connsiteY180" fmla="*/ 3625850 h 3644900"/>
              <a:gd name="connsiteX181" fmla="*/ 5746750 w 8870950"/>
              <a:gd name="connsiteY181" fmla="*/ 3644900 h 3644900"/>
              <a:gd name="connsiteX182" fmla="*/ 5537200 w 8870950"/>
              <a:gd name="connsiteY182" fmla="*/ 3644900 h 3644900"/>
              <a:gd name="connsiteX183" fmla="*/ 5562600 w 8870950"/>
              <a:gd name="connsiteY183" fmla="*/ 3575050 h 3644900"/>
              <a:gd name="connsiteX184" fmla="*/ 5486400 w 8870950"/>
              <a:gd name="connsiteY184" fmla="*/ 3441700 h 3644900"/>
              <a:gd name="connsiteX185" fmla="*/ 5403850 w 8870950"/>
              <a:gd name="connsiteY185" fmla="*/ 3213100 h 3644900"/>
              <a:gd name="connsiteX186" fmla="*/ 5359400 w 8870950"/>
              <a:gd name="connsiteY186" fmla="*/ 3086100 h 3644900"/>
              <a:gd name="connsiteX187" fmla="*/ 5276850 w 8870950"/>
              <a:gd name="connsiteY187" fmla="*/ 2889250 h 3644900"/>
              <a:gd name="connsiteX188" fmla="*/ 5245100 w 8870950"/>
              <a:gd name="connsiteY188" fmla="*/ 2851150 h 3644900"/>
              <a:gd name="connsiteX189" fmla="*/ 5175250 w 8870950"/>
              <a:gd name="connsiteY189" fmla="*/ 2825750 h 3644900"/>
              <a:gd name="connsiteX190" fmla="*/ 5111750 w 8870950"/>
              <a:gd name="connsiteY190" fmla="*/ 2851150 h 3644900"/>
              <a:gd name="connsiteX191" fmla="*/ 5010150 w 8870950"/>
              <a:gd name="connsiteY191" fmla="*/ 3054350 h 3644900"/>
              <a:gd name="connsiteX192" fmla="*/ 4991100 w 8870950"/>
              <a:gd name="connsiteY192" fmla="*/ 3073400 h 3644900"/>
              <a:gd name="connsiteX193" fmla="*/ 4953000 w 8870950"/>
              <a:gd name="connsiteY193" fmla="*/ 3143250 h 3644900"/>
              <a:gd name="connsiteX194" fmla="*/ 4826000 w 8870950"/>
              <a:gd name="connsiteY194" fmla="*/ 3308350 h 3644900"/>
              <a:gd name="connsiteX195" fmla="*/ 4819650 w 8870950"/>
              <a:gd name="connsiteY195" fmla="*/ 3371850 h 3644900"/>
              <a:gd name="connsiteX196" fmla="*/ 4864100 w 8870950"/>
              <a:gd name="connsiteY196" fmla="*/ 3600450 h 3644900"/>
              <a:gd name="connsiteX197" fmla="*/ 4864100 w 8870950"/>
              <a:gd name="connsiteY197" fmla="*/ 3644900 h 3644900"/>
              <a:gd name="connsiteX198" fmla="*/ 4654550 w 8870950"/>
              <a:gd name="connsiteY198" fmla="*/ 3644900 h 3644900"/>
              <a:gd name="connsiteX199" fmla="*/ 4565650 w 8870950"/>
              <a:gd name="connsiteY199" fmla="*/ 3479800 h 3644900"/>
              <a:gd name="connsiteX200" fmla="*/ 4514850 w 8870950"/>
              <a:gd name="connsiteY200" fmla="*/ 3346450 h 3644900"/>
              <a:gd name="connsiteX201" fmla="*/ 4464050 w 8870950"/>
              <a:gd name="connsiteY201" fmla="*/ 3238500 h 3644900"/>
              <a:gd name="connsiteX202" fmla="*/ 4546600 w 8870950"/>
              <a:gd name="connsiteY202" fmla="*/ 3073400 h 3644900"/>
              <a:gd name="connsiteX203" fmla="*/ 4673600 w 8870950"/>
              <a:gd name="connsiteY203" fmla="*/ 2762250 h 3644900"/>
              <a:gd name="connsiteX204" fmla="*/ 4699000 w 8870950"/>
              <a:gd name="connsiteY204" fmla="*/ 2673350 h 3644900"/>
              <a:gd name="connsiteX205" fmla="*/ 4775200 w 8870950"/>
              <a:gd name="connsiteY205" fmla="*/ 2266950 h 3644900"/>
              <a:gd name="connsiteX206" fmla="*/ 4806950 w 8870950"/>
              <a:gd name="connsiteY206" fmla="*/ 2152650 h 3644900"/>
              <a:gd name="connsiteX207" fmla="*/ 4711700 w 8870950"/>
              <a:gd name="connsiteY207" fmla="*/ 2000250 h 3644900"/>
              <a:gd name="connsiteX208" fmla="*/ 4521200 w 8870950"/>
              <a:gd name="connsiteY208" fmla="*/ 1727200 h 3644900"/>
              <a:gd name="connsiteX209" fmla="*/ 4286250 w 8870950"/>
              <a:gd name="connsiteY209" fmla="*/ 1676400 h 3644900"/>
              <a:gd name="connsiteX210" fmla="*/ 4152900 w 8870950"/>
              <a:gd name="connsiteY210" fmla="*/ 1695450 h 3644900"/>
              <a:gd name="connsiteX211" fmla="*/ 4152900 w 8870950"/>
              <a:gd name="connsiteY211" fmla="*/ 1708150 h 3644900"/>
              <a:gd name="connsiteX212" fmla="*/ 4197350 w 8870950"/>
              <a:gd name="connsiteY212" fmla="*/ 1809750 h 3644900"/>
              <a:gd name="connsiteX213" fmla="*/ 4191000 w 8870950"/>
              <a:gd name="connsiteY213" fmla="*/ 1936750 h 3644900"/>
              <a:gd name="connsiteX214" fmla="*/ 4165600 w 8870950"/>
              <a:gd name="connsiteY214" fmla="*/ 2101850 h 3644900"/>
              <a:gd name="connsiteX215" fmla="*/ 4108450 w 8870950"/>
              <a:gd name="connsiteY215" fmla="*/ 2406650 h 3644900"/>
              <a:gd name="connsiteX216" fmla="*/ 4095750 w 8870950"/>
              <a:gd name="connsiteY216" fmla="*/ 2514600 h 3644900"/>
              <a:gd name="connsiteX217" fmla="*/ 4051300 w 8870950"/>
              <a:gd name="connsiteY217" fmla="*/ 2546350 h 3644900"/>
              <a:gd name="connsiteX218" fmla="*/ 3924300 w 8870950"/>
              <a:gd name="connsiteY218" fmla="*/ 2508250 h 3644900"/>
              <a:gd name="connsiteX219" fmla="*/ 3905250 w 8870950"/>
              <a:gd name="connsiteY219" fmla="*/ 2470150 h 3644900"/>
              <a:gd name="connsiteX220" fmla="*/ 3943350 w 8870950"/>
              <a:gd name="connsiteY220" fmla="*/ 2381250 h 3644900"/>
              <a:gd name="connsiteX221" fmla="*/ 4025900 w 8870950"/>
              <a:gd name="connsiteY221" fmla="*/ 2178050 h 3644900"/>
              <a:gd name="connsiteX222" fmla="*/ 4032250 w 8870950"/>
              <a:gd name="connsiteY222" fmla="*/ 2101850 h 3644900"/>
              <a:gd name="connsiteX223" fmla="*/ 4038600 w 8870950"/>
              <a:gd name="connsiteY223" fmla="*/ 1892300 h 3644900"/>
              <a:gd name="connsiteX224" fmla="*/ 3917950 w 8870950"/>
              <a:gd name="connsiteY224" fmla="*/ 1809750 h 3644900"/>
              <a:gd name="connsiteX225" fmla="*/ 3886200 w 8870950"/>
              <a:gd name="connsiteY225" fmla="*/ 1771650 h 3644900"/>
              <a:gd name="connsiteX226" fmla="*/ 3784600 w 8870950"/>
              <a:gd name="connsiteY226" fmla="*/ 1612900 h 3644900"/>
              <a:gd name="connsiteX227" fmla="*/ 3733800 w 8870950"/>
              <a:gd name="connsiteY227" fmla="*/ 1682750 h 3644900"/>
              <a:gd name="connsiteX228" fmla="*/ 3714750 w 8870950"/>
              <a:gd name="connsiteY228" fmla="*/ 1739900 h 3644900"/>
              <a:gd name="connsiteX229" fmla="*/ 3632200 w 8870950"/>
              <a:gd name="connsiteY229" fmla="*/ 1822450 h 3644900"/>
              <a:gd name="connsiteX230" fmla="*/ 3625850 w 8870950"/>
              <a:gd name="connsiteY230" fmla="*/ 1860550 h 3644900"/>
              <a:gd name="connsiteX231" fmla="*/ 3695700 w 8870950"/>
              <a:gd name="connsiteY231" fmla="*/ 1993900 h 3644900"/>
              <a:gd name="connsiteX232" fmla="*/ 3721100 w 8870950"/>
              <a:gd name="connsiteY232" fmla="*/ 2063750 h 3644900"/>
              <a:gd name="connsiteX233" fmla="*/ 3759200 w 8870950"/>
              <a:gd name="connsiteY233" fmla="*/ 2216150 h 3644900"/>
              <a:gd name="connsiteX234" fmla="*/ 3803650 w 8870950"/>
              <a:gd name="connsiteY234" fmla="*/ 2279650 h 3644900"/>
              <a:gd name="connsiteX235" fmla="*/ 3810000 w 8870950"/>
              <a:gd name="connsiteY235" fmla="*/ 2298700 h 3644900"/>
              <a:gd name="connsiteX236" fmla="*/ 3790950 w 8870950"/>
              <a:gd name="connsiteY236" fmla="*/ 2476500 h 3644900"/>
              <a:gd name="connsiteX237" fmla="*/ 3886200 w 8870950"/>
              <a:gd name="connsiteY237" fmla="*/ 2908300 h 3644900"/>
              <a:gd name="connsiteX238" fmla="*/ 3930650 w 8870950"/>
              <a:gd name="connsiteY238" fmla="*/ 3016250 h 3644900"/>
              <a:gd name="connsiteX239" fmla="*/ 3968750 w 8870950"/>
              <a:gd name="connsiteY239" fmla="*/ 3143250 h 3644900"/>
              <a:gd name="connsiteX240" fmla="*/ 3994150 w 8870950"/>
              <a:gd name="connsiteY240" fmla="*/ 3416300 h 3644900"/>
              <a:gd name="connsiteX241" fmla="*/ 4019550 w 8870950"/>
              <a:gd name="connsiteY241" fmla="*/ 3575050 h 3644900"/>
              <a:gd name="connsiteX242" fmla="*/ 4032250 w 8870950"/>
              <a:gd name="connsiteY242" fmla="*/ 3581400 h 3644900"/>
              <a:gd name="connsiteX243" fmla="*/ 4064000 w 8870950"/>
              <a:gd name="connsiteY243" fmla="*/ 3644900 h 3644900"/>
              <a:gd name="connsiteX244" fmla="*/ 3905250 w 8870950"/>
              <a:gd name="connsiteY244" fmla="*/ 3644900 h 3644900"/>
              <a:gd name="connsiteX245" fmla="*/ 3746500 w 8870950"/>
              <a:gd name="connsiteY245" fmla="*/ 3225800 h 3644900"/>
              <a:gd name="connsiteX246" fmla="*/ 3670300 w 8870950"/>
              <a:gd name="connsiteY246" fmla="*/ 3136900 h 3644900"/>
              <a:gd name="connsiteX247" fmla="*/ 3619500 w 8870950"/>
              <a:gd name="connsiteY247" fmla="*/ 3022600 h 3644900"/>
              <a:gd name="connsiteX248" fmla="*/ 3530600 w 8870950"/>
              <a:gd name="connsiteY248" fmla="*/ 2825750 h 3644900"/>
              <a:gd name="connsiteX249" fmla="*/ 3460750 w 8870950"/>
              <a:gd name="connsiteY249" fmla="*/ 2717800 h 3644900"/>
              <a:gd name="connsiteX250" fmla="*/ 3390900 w 8870950"/>
              <a:gd name="connsiteY250" fmla="*/ 2787650 h 3644900"/>
              <a:gd name="connsiteX251" fmla="*/ 3403600 w 8870950"/>
              <a:gd name="connsiteY251" fmla="*/ 2908300 h 3644900"/>
              <a:gd name="connsiteX252" fmla="*/ 3378200 w 8870950"/>
              <a:gd name="connsiteY252" fmla="*/ 3028950 h 3644900"/>
              <a:gd name="connsiteX253" fmla="*/ 3359150 w 8870950"/>
              <a:gd name="connsiteY253" fmla="*/ 3232150 h 3644900"/>
              <a:gd name="connsiteX254" fmla="*/ 3359150 w 8870950"/>
              <a:gd name="connsiteY254" fmla="*/ 3302000 h 3644900"/>
              <a:gd name="connsiteX255" fmla="*/ 3492500 w 8870950"/>
              <a:gd name="connsiteY255" fmla="*/ 3429000 h 3644900"/>
              <a:gd name="connsiteX256" fmla="*/ 3619500 w 8870950"/>
              <a:gd name="connsiteY256" fmla="*/ 3644900 h 3644900"/>
              <a:gd name="connsiteX257" fmla="*/ 2857500 w 8870950"/>
              <a:gd name="connsiteY257" fmla="*/ 3644900 h 3644900"/>
              <a:gd name="connsiteX258" fmla="*/ 2857500 w 8870950"/>
              <a:gd name="connsiteY258" fmla="*/ 3625850 h 3644900"/>
              <a:gd name="connsiteX259" fmla="*/ 3098800 w 8870950"/>
              <a:gd name="connsiteY259" fmla="*/ 3505200 h 3644900"/>
              <a:gd name="connsiteX260" fmla="*/ 3117850 w 8870950"/>
              <a:gd name="connsiteY260" fmla="*/ 3422650 h 3644900"/>
              <a:gd name="connsiteX261" fmla="*/ 2940050 w 8870950"/>
              <a:gd name="connsiteY261" fmla="*/ 3295650 h 3644900"/>
              <a:gd name="connsiteX262" fmla="*/ 2819400 w 8870950"/>
              <a:gd name="connsiteY262" fmla="*/ 3175000 h 3644900"/>
              <a:gd name="connsiteX263" fmla="*/ 2787650 w 8870950"/>
              <a:gd name="connsiteY263" fmla="*/ 3168650 h 3644900"/>
              <a:gd name="connsiteX264" fmla="*/ 2540000 w 8870950"/>
              <a:gd name="connsiteY264" fmla="*/ 2971800 h 3644900"/>
              <a:gd name="connsiteX265" fmla="*/ 2432050 w 8870950"/>
              <a:gd name="connsiteY265" fmla="*/ 2908300 h 3644900"/>
              <a:gd name="connsiteX266" fmla="*/ 2279650 w 8870950"/>
              <a:gd name="connsiteY266" fmla="*/ 3035300 h 3644900"/>
              <a:gd name="connsiteX267" fmla="*/ 2216150 w 8870950"/>
              <a:gd name="connsiteY267" fmla="*/ 3086100 h 3644900"/>
              <a:gd name="connsiteX268" fmla="*/ 2159000 w 8870950"/>
              <a:gd name="connsiteY268" fmla="*/ 3111500 h 3644900"/>
              <a:gd name="connsiteX269" fmla="*/ 2146300 w 8870950"/>
              <a:gd name="connsiteY269" fmla="*/ 3130550 h 3644900"/>
              <a:gd name="connsiteX270" fmla="*/ 1917700 w 8870950"/>
              <a:gd name="connsiteY270" fmla="*/ 3251200 h 3644900"/>
              <a:gd name="connsiteX271" fmla="*/ 1936750 w 8870950"/>
              <a:gd name="connsiteY271" fmla="*/ 3276600 h 3644900"/>
              <a:gd name="connsiteX272" fmla="*/ 2044700 w 8870950"/>
              <a:gd name="connsiteY272" fmla="*/ 3327400 h 3644900"/>
              <a:gd name="connsiteX273" fmla="*/ 2101850 w 8870950"/>
              <a:gd name="connsiteY273" fmla="*/ 3409950 h 3644900"/>
              <a:gd name="connsiteX274" fmla="*/ 2133600 w 8870950"/>
              <a:gd name="connsiteY274" fmla="*/ 3473450 h 3644900"/>
              <a:gd name="connsiteX275" fmla="*/ 2247900 w 8870950"/>
              <a:gd name="connsiteY275" fmla="*/ 3644900 h 3644900"/>
              <a:gd name="connsiteX276" fmla="*/ 1968500 w 8870950"/>
              <a:gd name="connsiteY276" fmla="*/ 3644900 h 3644900"/>
              <a:gd name="connsiteX277" fmla="*/ 1695450 w 8870950"/>
              <a:gd name="connsiteY277" fmla="*/ 3390900 h 3644900"/>
              <a:gd name="connsiteX278" fmla="*/ 1689100 w 8870950"/>
              <a:gd name="connsiteY278" fmla="*/ 3365500 h 3644900"/>
              <a:gd name="connsiteX279" fmla="*/ 1543050 w 8870950"/>
              <a:gd name="connsiteY279" fmla="*/ 3213100 h 3644900"/>
              <a:gd name="connsiteX280" fmla="*/ 1581150 w 8870950"/>
              <a:gd name="connsiteY280" fmla="*/ 3098800 h 3644900"/>
              <a:gd name="connsiteX281" fmla="*/ 1631950 w 8870950"/>
              <a:gd name="connsiteY281" fmla="*/ 3041650 h 3644900"/>
              <a:gd name="connsiteX282" fmla="*/ 1644650 w 8870950"/>
              <a:gd name="connsiteY282" fmla="*/ 3009900 h 3644900"/>
              <a:gd name="connsiteX283" fmla="*/ 1816100 w 8870950"/>
              <a:gd name="connsiteY283" fmla="*/ 2800350 h 3644900"/>
              <a:gd name="connsiteX284" fmla="*/ 1866900 w 8870950"/>
              <a:gd name="connsiteY284" fmla="*/ 2736850 h 3644900"/>
              <a:gd name="connsiteX285" fmla="*/ 1873250 w 8870950"/>
              <a:gd name="connsiteY285" fmla="*/ 2686050 h 3644900"/>
              <a:gd name="connsiteX286" fmla="*/ 1993900 w 8870950"/>
              <a:gd name="connsiteY286" fmla="*/ 2565400 h 3644900"/>
              <a:gd name="connsiteX287" fmla="*/ 1892300 w 8870950"/>
              <a:gd name="connsiteY287" fmla="*/ 2413000 h 3644900"/>
              <a:gd name="connsiteX288" fmla="*/ 1822450 w 8870950"/>
              <a:gd name="connsiteY288" fmla="*/ 2381250 h 3644900"/>
              <a:gd name="connsiteX289" fmla="*/ 1409700 w 8870950"/>
              <a:gd name="connsiteY289" fmla="*/ 2286000 h 3644900"/>
              <a:gd name="connsiteX290" fmla="*/ 1314450 w 8870950"/>
              <a:gd name="connsiteY290" fmla="*/ 2374900 h 3644900"/>
              <a:gd name="connsiteX291" fmla="*/ 1289050 w 8870950"/>
              <a:gd name="connsiteY291" fmla="*/ 2381250 h 3644900"/>
              <a:gd name="connsiteX292" fmla="*/ 908050 w 8870950"/>
              <a:gd name="connsiteY292" fmla="*/ 2139950 h 3644900"/>
              <a:gd name="connsiteX293" fmla="*/ 825500 w 8870950"/>
              <a:gd name="connsiteY293" fmla="*/ 2184400 h 3644900"/>
              <a:gd name="connsiteX294" fmla="*/ 673100 w 8870950"/>
              <a:gd name="connsiteY294" fmla="*/ 2133600 h 3644900"/>
              <a:gd name="connsiteX295" fmla="*/ 660400 w 8870950"/>
              <a:gd name="connsiteY295" fmla="*/ 2063750 h 3644900"/>
              <a:gd name="connsiteX296" fmla="*/ 0 w 8870950"/>
              <a:gd name="connsiteY296" fmla="*/ 1803400 h 3644900"/>
              <a:gd name="connsiteX297" fmla="*/ 0 w 8870950"/>
              <a:gd name="connsiteY297" fmla="*/ 1778000 h 3644900"/>
              <a:gd name="connsiteX298" fmla="*/ 25400 w 8870950"/>
              <a:gd name="connsiteY298" fmla="*/ 1778000 h 3644900"/>
              <a:gd name="connsiteX299" fmla="*/ 266700 w 8870950"/>
              <a:gd name="connsiteY299" fmla="*/ 1866900 h 3644900"/>
              <a:gd name="connsiteX300" fmla="*/ 647700 w 8870950"/>
              <a:gd name="connsiteY300" fmla="*/ 1949450 h 3644900"/>
              <a:gd name="connsiteX301" fmla="*/ 812800 w 8870950"/>
              <a:gd name="connsiteY301" fmla="*/ 1911350 h 3644900"/>
              <a:gd name="connsiteX302" fmla="*/ 1155700 w 8870950"/>
              <a:gd name="connsiteY302" fmla="*/ 2063750 h 3644900"/>
              <a:gd name="connsiteX303" fmla="*/ 1206500 w 8870950"/>
              <a:gd name="connsiteY303" fmla="*/ 2038350 h 3644900"/>
              <a:gd name="connsiteX304" fmla="*/ 1358900 w 8870950"/>
              <a:gd name="connsiteY304" fmla="*/ 1670050 h 3644900"/>
              <a:gd name="connsiteX305" fmla="*/ 1320800 w 8870950"/>
              <a:gd name="connsiteY305" fmla="*/ 1619250 h 3644900"/>
              <a:gd name="connsiteX306" fmla="*/ 1301750 w 8870950"/>
              <a:gd name="connsiteY306" fmla="*/ 1524000 h 3644900"/>
              <a:gd name="connsiteX307" fmla="*/ 1155700 w 8870950"/>
              <a:gd name="connsiteY307" fmla="*/ 1428750 h 3644900"/>
              <a:gd name="connsiteX308" fmla="*/ 1047750 w 8870950"/>
              <a:gd name="connsiteY308" fmla="*/ 1416050 h 3644900"/>
              <a:gd name="connsiteX309" fmla="*/ 958850 w 8870950"/>
              <a:gd name="connsiteY309" fmla="*/ 1250950 h 3644900"/>
              <a:gd name="connsiteX310" fmla="*/ 990600 w 8870950"/>
              <a:gd name="connsiteY310" fmla="*/ 1200150 h 3644900"/>
              <a:gd name="connsiteX311" fmla="*/ 1016000 w 8870950"/>
              <a:gd name="connsiteY311" fmla="*/ 1117600 h 3644900"/>
              <a:gd name="connsiteX312" fmla="*/ 933450 w 8870950"/>
              <a:gd name="connsiteY312" fmla="*/ 1028700 h 3644900"/>
              <a:gd name="connsiteX313" fmla="*/ 939800 w 8870950"/>
              <a:gd name="connsiteY313" fmla="*/ 1003300 h 3644900"/>
              <a:gd name="connsiteX314" fmla="*/ 1047750 w 8870950"/>
              <a:gd name="connsiteY314" fmla="*/ 946150 h 3644900"/>
              <a:gd name="connsiteX315" fmla="*/ 1143000 w 8870950"/>
              <a:gd name="connsiteY315" fmla="*/ 908050 h 3644900"/>
              <a:gd name="connsiteX316" fmla="*/ 1200150 w 8870950"/>
              <a:gd name="connsiteY316" fmla="*/ 895350 h 3644900"/>
              <a:gd name="connsiteX317" fmla="*/ 1314450 w 8870950"/>
              <a:gd name="connsiteY317" fmla="*/ 908050 h 3644900"/>
              <a:gd name="connsiteX318" fmla="*/ 1485900 w 8870950"/>
              <a:gd name="connsiteY318" fmla="*/ 1041400 h 3644900"/>
              <a:gd name="connsiteX319" fmla="*/ 1498600 w 8870950"/>
              <a:gd name="connsiteY319" fmla="*/ 1054100 h 3644900"/>
              <a:gd name="connsiteX320" fmla="*/ 1517650 w 8870950"/>
              <a:gd name="connsiteY320" fmla="*/ 1104900 h 3644900"/>
              <a:gd name="connsiteX321" fmla="*/ 1479550 w 8870950"/>
              <a:gd name="connsiteY321" fmla="*/ 1238250 h 3644900"/>
              <a:gd name="connsiteX322" fmla="*/ 1651000 w 8870950"/>
              <a:gd name="connsiteY322" fmla="*/ 1327150 h 3644900"/>
              <a:gd name="connsiteX323" fmla="*/ 1771650 w 8870950"/>
              <a:gd name="connsiteY323" fmla="*/ 1346200 h 3644900"/>
              <a:gd name="connsiteX324" fmla="*/ 1835150 w 8870950"/>
              <a:gd name="connsiteY324" fmla="*/ 1352550 h 3644900"/>
              <a:gd name="connsiteX325" fmla="*/ 2051050 w 8870950"/>
              <a:gd name="connsiteY325" fmla="*/ 1454150 h 3644900"/>
              <a:gd name="connsiteX326" fmla="*/ 2184400 w 8870950"/>
              <a:gd name="connsiteY326" fmla="*/ 1543050 h 3644900"/>
              <a:gd name="connsiteX327" fmla="*/ 2343150 w 8870950"/>
              <a:gd name="connsiteY327" fmla="*/ 1657350 h 3644900"/>
              <a:gd name="connsiteX328" fmla="*/ 2457450 w 8870950"/>
              <a:gd name="connsiteY328" fmla="*/ 1771650 h 3644900"/>
              <a:gd name="connsiteX329" fmla="*/ 2381250 w 8870950"/>
              <a:gd name="connsiteY329" fmla="*/ 1936750 h 3644900"/>
              <a:gd name="connsiteX330" fmla="*/ 2463800 w 8870950"/>
              <a:gd name="connsiteY330" fmla="*/ 2044700 h 3644900"/>
              <a:gd name="connsiteX331" fmla="*/ 2813050 w 8870950"/>
              <a:gd name="connsiteY331" fmla="*/ 2419350 h 3644900"/>
              <a:gd name="connsiteX332" fmla="*/ 2851150 w 8870950"/>
              <a:gd name="connsiteY332" fmla="*/ 2489200 h 3644900"/>
              <a:gd name="connsiteX333" fmla="*/ 2832100 w 8870950"/>
              <a:gd name="connsiteY333" fmla="*/ 2540000 h 3644900"/>
              <a:gd name="connsiteX334" fmla="*/ 3022600 w 8870950"/>
              <a:gd name="connsiteY334" fmla="*/ 2851150 h 3644900"/>
              <a:gd name="connsiteX335" fmla="*/ 3041650 w 8870950"/>
              <a:gd name="connsiteY335" fmla="*/ 2851150 h 3644900"/>
              <a:gd name="connsiteX336" fmla="*/ 3041650 w 8870950"/>
              <a:gd name="connsiteY336" fmla="*/ 2711450 h 3644900"/>
              <a:gd name="connsiteX337" fmla="*/ 2990850 w 8870950"/>
              <a:gd name="connsiteY337" fmla="*/ 2197100 h 3644900"/>
              <a:gd name="connsiteX338" fmla="*/ 2990850 w 8870950"/>
              <a:gd name="connsiteY338" fmla="*/ 2089150 h 3644900"/>
              <a:gd name="connsiteX339" fmla="*/ 3060700 w 8870950"/>
              <a:gd name="connsiteY339" fmla="*/ 1898650 h 3644900"/>
              <a:gd name="connsiteX340" fmla="*/ 3117850 w 8870950"/>
              <a:gd name="connsiteY340" fmla="*/ 1784350 h 3644900"/>
              <a:gd name="connsiteX341" fmla="*/ 3073400 w 8870950"/>
              <a:gd name="connsiteY341" fmla="*/ 1708150 h 3644900"/>
              <a:gd name="connsiteX342" fmla="*/ 3060700 w 8870950"/>
              <a:gd name="connsiteY342" fmla="*/ 1651000 h 3644900"/>
              <a:gd name="connsiteX343" fmla="*/ 3060700 w 8870950"/>
              <a:gd name="connsiteY343" fmla="*/ 1485900 h 3644900"/>
              <a:gd name="connsiteX344" fmla="*/ 2965450 w 8870950"/>
              <a:gd name="connsiteY344" fmla="*/ 1384300 h 3644900"/>
              <a:gd name="connsiteX345" fmla="*/ 2971800 w 8870950"/>
              <a:gd name="connsiteY345" fmla="*/ 1358900 h 3644900"/>
              <a:gd name="connsiteX346" fmla="*/ 2876550 w 8870950"/>
              <a:gd name="connsiteY346" fmla="*/ 1276350 h 3644900"/>
              <a:gd name="connsiteX347" fmla="*/ 2851150 w 8870950"/>
              <a:gd name="connsiteY347" fmla="*/ 1276350 h 3644900"/>
              <a:gd name="connsiteX348" fmla="*/ 2851150 w 8870950"/>
              <a:gd name="connsiteY348" fmla="*/ 1390650 h 3644900"/>
              <a:gd name="connsiteX349" fmla="*/ 2806700 w 8870950"/>
              <a:gd name="connsiteY349" fmla="*/ 1390650 h 3644900"/>
              <a:gd name="connsiteX350" fmla="*/ 2762250 w 8870950"/>
              <a:gd name="connsiteY350" fmla="*/ 1327150 h 3644900"/>
              <a:gd name="connsiteX351" fmla="*/ 2667000 w 8870950"/>
              <a:gd name="connsiteY351" fmla="*/ 1181100 h 3644900"/>
              <a:gd name="connsiteX352" fmla="*/ 2609850 w 8870950"/>
              <a:gd name="connsiteY352" fmla="*/ 1149350 h 3644900"/>
              <a:gd name="connsiteX353" fmla="*/ 2609850 w 8870950"/>
              <a:gd name="connsiteY353" fmla="*/ 1117600 h 3644900"/>
              <a:gd name="connsiteX354" fmla="*/ 2603500 w 8870950"/>
              <a:gd name="connsiteY354" fmla="*/ 1073150 h 3644900"/>
              <a:gd name="connsiteX355" fmla="*/ 2463800 w 8870950"/>
              <a:gd name="connsiteY355" fmla="*/ 1073150 h 3644900"/>
              <a:gd name="connsiteX356" fmla="*/ 2457450 w 8870950"/>
              <a:gd name="connsiteY356" fmla="*/ 1054100 h 3644900"/>
              <a:gd name="connsiteX357" fmla="*/ 2603500 w 8870950"/>
              <a:gd name="connsiteY357" fmla="*/ 1022350 h 3644900"/>
              <a:gd name="connsiteX358" fmla="*/ 2698750 w 8870950"/>
              <a:gd name="connsiteY358" fmla="*/ 914400 h 3644900"/>
              <a:gd name="connsiteX359" fmla="*/ 2717800 w 8870950"/>
              <a:gd name="connsiteY359" fmla="*/ 882650 h 3644900"/>
              <a:gd name="connsiteX360" fmla="*/ 2927350 w 8870950"/>
              <a:gd name="connsiteY360" fmla="*/ 666750 h 3644900"/>
              <a:gd name="connsiteX361" fmla="*/ 2870200 w 8870950"/>
              <a:gd name="connsiteY361" fmla="*/ 622300 h 3644900"/>
              <a:gd name="connsiteX362" fmla="*/ 2844800 w 8870950"/>
              <a:gd name="connsiteY362" fmla="*/ 622300 h 3644900"/>
              <a:gd name="connsiteX363" fmla="*/ 2768600 w 8870950"/>
              <a:gd name="connsiteY363" fmla="*/ 679450 h 3644900"/>
              <a:gd name="connsiteX364" fmla="*/ 2711450 w 8870950"/>
              <a:gd name="connsiteY364" fmla="*/ 615950 h 3644900"/>
              <a:gd name="connsiteX365" fmla="*/ 2717800 w 8870950"/>
              <a:gd name="connsiteY365" fmla="*/ 558800 h 3644900"/>
              <a:gd name="connsiteX366" fmla="*/ 2736850 w 8870950"/>
              <a:gd name="connsiteY366" fmla="*/ 520700 h 3644900"/>
              <a:gd name="connsiteX367" fmla="*/ 2774950 w 8870950"/>
              <a:gd name="connsiteY367" fmla="*/ 469900 h 3644900"/>
              <a:gd name="connsiteX368" fmla="*/ 2813050 w 8870950"/>
              <a:gd name="connsiteY368" fmla="*/ 457200 h 3644900"/>
              <a:gd name="connsiteX369" fmla="*/ 2844800 w 8870950"/>
              <a:gd name="connsiteY369" fmla="*/ 463550 h 3644900"/>
              <a:gd name="connsiteX370" fmla="*/ 2863850 w 8870950"/>
              <a:gd name="connsiteY370" fmla="*/ 546100 h 3644900"/>
              <a:gd name="connsiteX371" fmla="*/ 2946400 w 8870950"/>
              <a:gd name="connsiteY371" fmla="*/ 596900 h 3644900"/>
              <a:gd name="connsiteX372" fmla="*/ 3035300 w 8870950"/>
              <a:gd name="connsiteY372" fmla="*/ 571500 h 3644900"/>
              <a:gd name="connsiteX373" fmla="*/ 3206750 w 8870950"/>
              <a:gd name="connsiteY373" fmla="*/ 723900 h 3644900"/>
              <a:gd name="connsiteX374" fmla="*/ 3187700 w 8870950"/>
              <a:gd name="connsiteY374" fmla="*/ 755650 h 3644900"/>
              <a:gd name="connsiteX375" fmla="*/ 3181350 w 8870950"/>
              <a:gd name="connsiteY375" fmla="*/ 838200 h 3644900"/>
              <a:gd name="connsiteX376" fmla="*/ 3130550 w 8870950"/>
              <a:gd name="connsiteY376" fmla="*/ 869950 h 3644900"/>
              <a:gd name="connsiteX377" fmla="*/ 3003550 w 8870950"/>
              <a:gd name="connsiteY377" fmla="*/ 825500 h 3644900"/>
              <a:gd name="connsiteX378" fmla="*/ 2851150 w 8870950"/>
              <a:gd name="connsiteY378" fmla="*/ 1022350 h 3644900"/>
              <a:gd name="connsiteX379" fmla="*/ 2901950 w 8870950"/>
              <a:gd name="connsiteY379" fmla="*/ 1041400 h 3644900"/>
              <a:gd name="connsiteX380" fmla="*/ 3181350 w 8870950"/>
              <a:gd name="connsiteY380" fmla="*/ 1079500 h 3644900"/>
              <a:gd name="connsiteX381" fmla="*/ 3327400 w 8870950"/>
              <a:gd name="connsiteY381" fmla="*/ 1028700 h 3644900"/>
              <a:gd name="connsiteX382" fmla="*/ 3378200 w 8870950"/>
              <a:gd name="connsiteY382" fmla="*/ 952500 h 3644900"/>
              <a:gd name="connsiteX383" fmla="*/ 3295650 w 8870950"/>
              <a:gd name="connsiteY383" fmla="*/ 825500 h 3644900"/>
              <a:gd name="connsiteX384" fmla="*/ 3321050 w 8870950"/>
              <a:gd name="connsiteY384" fmla="*/ 666750 h 3644900"/>
              <a:gd name="connsiteX385" fmla="*/ 3340100 w 8870950"/>
              <a:gd name="connsiteY385" fmla="*/ 603250 h 3644900"/>
              <a:gd name="connsiteX386" fmla="*/ 3302000 w 8870950"/>
              <a:gd name="connsiteY386" fmla="*/ 508000 h 3644900"/>
              <a:gd name="connsiteX387" fmla="*/ 3403600 w 8870950"/>
              <a:gd name="connsiteY387" fmla="*/ 495300 h 3644900"/>
              <a:gd name="connsiteX388" fmla="*/ 3448050 w 8870950"/>
              <a:gd name="connsiteY388" fmla="*/ 444500 h 3644900"/>
              <a:gd name="connsiteX389" fmla="*/ 3517900 w 8870950"/>
              <a:gd name="connsiteY389" fmla="*/ 438150 h 3644900"/>
              <a:gd name="connsiteX390" fmla="*/ 3683000 w 8870950"/>
              <a:gd name="connsiteY390" fmla="*/ 520700 h 3644900"/>
              <a:gd name="connsiteX391" fmla="*/ 3714750 w 8870950"/>
              <a:gd name="connsiteY391" fmla="*/ 571500 h 3644900"/>
              <a:gd name="connsiteX392" fmla="*/ 3727450 w 8870950"/>
              <a:gd name="connsiteY392" fmla="*/ 584200 h 3644900"/>
              <a:gd name="connsiteX393" fmla="*/ 3752850 w 8870950"/>
              <a:gd name="connsiteY393" fmla="*/ 666750 h 3644900"/>
              <a:gd name="connsiteX394" fmla="*/ 3625850 w 8870950"/>
              <a:gd name="connsiteY394" fmla="*/ 889000 h 3644900"/>
              <a:gd name="connsiteX395" fmla="*/ 3619500 w 8870950"/>
              <a:gd name="connsiteY395" fmla="*/ 920750 h 3644900"/>
              <a:gd name="connsiteX396" fmla="*/ 3638550 w 8870950"/>
              <a:gd name="connsiteY396" fmla="*/ 1022350 h 3644900"/>
              <a:gd name="connsiteX397" fmla="*/ 3695700 w 8870950"/>
              <a:gd name="connsiteY397" fmla="*/ 1085850 h 3644900"/>
              <a:gd name="connsiteX398" fmla="*/ 3867150 w 8870950"/>
              <a:gd name="connsiteY398" fmla="*/ 1168400 h 3644900"/>
              <a:gd name="connsiteX399" fmla="*/ 4006850 w 8870950"/>
              <a:gd name="connsiteY399" fmla="*/ 1384300 h 3644900"/>
              <a:gd name="connsiteX400" fmla="*/ 4159250 w 8870950"/>
              <a:gd name="connsiteY400" fmla="*/ 1409700 h 3644900"/>
              <a:gd name="connsiteX401" fmla="*/ 4686300 w 8870950"/>
              <a:gd name="connsiteY401" fmla="*/ 1276350 h 3644900"/>
              <a:gd name="connsiteX402" fmla="*/ 4768850 w 8870950"/>
              <a:gd name="connsiteY402" fmla="*/ 1130300 h 3644900"/>
              <a:gd name="connsiteX403" fmla="*/ 4603750 w 8870950"/>
              <a:gd name="connsiteY403" fmla="*/ 863600 h 3644900"/>
              <a:gd name="connsiteX404" fmla="*/ 4622800 w 8870950"/>
              <a:gd name="connsiteY404" fmla="*/ 793750 h 3644900"/>
              <a:gd name="connsiteX405" fmla="*/ 4730750 w 8870950"/>
              <a:gd name="connsiteY405" fmla="*/ 654050 h 3644900"/>
              <a:gd name="connsiteX406" fmla="*/ 4826000 w 8870950"/>
              <a:gd name="connsiteY406" fmla="*/ 603250 h 3644900"/>
              <a:gd name="connsiteX407" fmla="*/ 4889500 w 8870950"/>
              <a:gd name="connsiteY407" fmla="*/ 584200 h 3644900"/>
              <a:gd name="connsiteX408" fmla="*/ 4933950 w 8870950"/>
              <a:gd name="connsiteY408" fmla="*/ 590550 h 3644900"/>
              <a:gd name="connsiteX409" fmla="*/ 5035550 w 8870950"/>
              <a:gd name="connsiteY409" fmla="*/ 666750 h 3644900"/>
              <a:gd name="connsiteX410" fmla="*/ 5137150 w 8870950"/>
              <a:gd name="connsiteY410" fmla="*/ 704850 h 3644900"/>
              <a:gd name="connsiteX411" fmla="*/ 5080000 w 8870950"/>
              <a:gd name="connsiteY411" fmla="*/ 730250 h 3644900"/>
              <a:gd name="connsiteX412" fmla="*/ 5048250 w 8870950"/>
              <a:gd name="connsiteY412" fmla="*/ 800100 h 3644900"/>
              <a:gd name="connsiteX413" fmla="*/ 5060950 w 8870950"/>
              <a:gd name="connsiteY413" fmla="*/ 869950 h 3644900"/>
              <a:gd name="connsiteX414" fmla="*/ 5092700 w 8870950"/>
              <a:gd name="connsiteY414" fmla="*/ 908050 h 3644900"/>
              <a:gd name="connsiteX415" fmla="*/ 5092700 w 8870950"/>
              <a:gd name="connsiteY415" fmla="*/ 996950 h 3644900"/>
              <a:gd name="connsiteX416" fmla="*/ 5111750 w 8870950"/>
              <a:gd name="connsiteY416" fmla="*/ 1073150 h 3644900"/>
              <a:gd name="connsiteX417" fmla="*/ 5054600 w 8870950"/>
              <a:gd name="connsiteY417" fmla="*/ 1155700 h 3644900"/>
              <a:gd name="connsiteX418" fmla="*/ 5092700 w 8870950"/>
              <a:gd name="connsiteY418" fmla="*/ 1187450 h 3644900"/>
              <a:gd name="connsiteX419" fmla="*/ 5632450 w 8870950"/>
              <a:gd name="connsiteY419" fmla="*/ 1016000 h 3644900"/>
              <a:gd name="connsiteX420" fmla="*/ 5683250 w 8870950"/>
              <a:gd name="connsiteY420" fmla="*/ 946150 h 3644900"/>
              <a:gd name="connsiteX421" fmla="*/ 5829300 w 8870950"/>
              <a:gd name="connsiteY421" fmla="*/ 857250 h 3644900"/>
              <a:gd name="connsiteX422" fmla="*/ 6159500 w 8870950"/>
              <a:gd name="connsiteY422" fmla="*/ 412750 h 3644900"/>
              <a:gd name="connsiteX423" fmla="*/ 6178550 w 8870950"/>
              <a:gd name="connsiteY423" fmla="*/ 342900 h 3644900"/>
              <a:gd name="connsiteX424" fmla="*/ 6248400 w 8870950"/>
              <a:gd name="connsiteY424" fmla="*/ 184150 h 3644900"/>
              <a:gd name="connsiteX425" fmla="*/ 6273800 w 8870950"/>
              <a:gd name="connsiteY425" fmla="*/ 76200 h 3644900"/>
              <a:gd name="connsiteX426" fmla="*/ 6292850 w 8870950"/>
              <a:gd name="connsiteY426" fmla="*/ 76200 h 3644900"/>
              <a:gd name="connsiteX427" fmla="*/ 6292850 w 8870950"/>
              <a:gd name="connsiteY427" fmla="*/ 177800 h 3644900"/>
              <a:gd name="connsiteX428" fmla="*/ 6311900 w 8870950"/>
              <a:gd name="connsiteY428" fmla="*/ 184150 h 3644900"/>
              <a:gd name="connsiteX429" fmla="*/ 6432550 w 8870950"/>
              <a:gd name="connsiteY429" fmla="*/ 0 h 3644900"/>
              <a:gd name="connsiteX430" fmla="*/ 6464300 w 8870950"/>
              <a:gd name="connsiteY430" fmla="*/ 6350 h 3644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</a:cxnLst>
            <a:rect l="l" t="t" r="r" b="b"/>
            <a:pathLst>
              <a:path w="8870950" h="3644900">
                <a:moveTo>
                  <a:pt x="8693150" y="2603500"/>
                </a:moveTo>
                <a:cubicBezTo>
                  <a:pt x="8693150" y="2609850"/>
                  <a:pt x="8699500" y="2609850"/>
                  <a:pt x="8699500" y="2622550"/>
                </a:cubicBezTo>
                <a:cubicBezTo>
                  <a:pt x="8699500" y="2641600"/>
                  <a:pt x="8636000" y="2724150"/>
                  <a:pt x="8610600" y="2762250"/>
                </a:cubicBezTo>
                <a:lnTo>
                  <a:pt x="8585200" y="2762250"/>
                </a:lnTo>
                <a:cubicBezTo>
                  <a:pt x="8578850" y="2755900"/>
                  <a:pt x="8578850" y="2755900"/>
                  <a:pt x="8578850" y="2736850"/>
                </a:cubicBezTo>
                <a:cubicBezTo>
                  <a:pt x="8578850" y="2724150"/>
                  <a:pt x="8636000" y="2647950"/>
                  <a:pt x="8667750" y="2603500"/>
                </a:cubicBezTo>
                <a:lnTo>
                  <a:pt x="8693150" y="2603500"/>
                </a:lnTo>
                <a:close/>
                <a:moveTo>
                  <a:pt x="8464550" y="2292350"/>
                </a:moveTo>
                <a:cubicBezTo>
                  <a:pt x="8483600" y="2292350"/>
                  <a:pt x="8489950" y="2286000"/>
                  <a:pt x="8515350" y="2279650"/>
                </a:cubicBezTo>
                <a:cubicBezTo>
                  <a:pt x="8534400" y="2324100"/>
                  <a:pt x="8553450" y="2368550"/>
                  <a:pt x="8566150" y="2413000"/>
                </a:cubicBezTo>
                <a:cubicBezTo>
                  <a:pt x="8502650" y="2368550"/>
                  <a:pt x="8432800" y="2286000"/>
                  <a:pt x="8356600" y="2292350"/>
                </a:cubicBezTo>
                <a:cubicBezTo>
                  <a:pt x="8343900" y="2292350"/>
                  <a:pt x="8324850" y="2298700"/>
                  <a:pt x="8305800" y="2292350"/>
                </a:cubicBezTo>
                <a:cubicBezTo>
                  <a:pt x="8318500" y="2273300"/>
                  <a:pt x="8343900" y="2266950"/>
                  <a:pt x="8362950" y="2266950"/>
                </a:cubicBezTo>
                <a:cubicBezTo>
                  <a:pt x="8375650" y="2266950"/>
                  <a:pt x="8451850" y="2292350"/>
                  <a:pt x="8464550" y="2292350"/>
                </a:cubicBezTo>
                <a:close/>
                <a:moveTo>
                  <a:pt x="1676400" y="2184400"/>
                </a:moveTo>
                <a:cubicBezTo>
                  <a:pt x="1682750" y="2184400"/>
                  <a:pt x="1695450" y="2203450"/>
                  <a:pt x="1708150" y="2222500"/>
                </a:cubicBezTo>
                <a:lnTo>
                  <a:pt x="1676400" y="2222500"/>
                </a:lnTo>
                <a:cubicBezTo>
                  <a:pt x="1619250" y="2184400"/>
                  <a:pt x="1574800" y="2171700"/>
                  <a:pt x="1524000" y="2171700"/>
                </a:cubicBezTo>
                <a:lnTo>
                  <a:pt x="1524000" y="2152650"/>
                </a:lnTo>
                <a:cubicBezTo>
                  <a:pt x="1536700" y="2139950"/>
                  <a:pt x="1543050" y="2120900"/>
                  <a:pt x="1562100" y="2120900"/>
                </a:cubicBezTo>
                <a:cubicBezTo>
                  <a:pt x="1600200" y="2120900"/>
                  <a:pt x="1638300" y="2152650"/>
                  <a:pt x="1676400" y="2184400"/>
                </a:cubicBezTo>
                <a:close/>
                <a:moveTo>
                  <a:pt x="7874000" y="1752600"/>
                </a:moveTo>
                <a:cubicBezTo>
                  <a:pt x="7874000" y="1771650"/>
                  <a:pt x="7816850" y="1885950"/>
                  <a:pt x="7816850" y="1905000"/>
                </a:cubicBezTo>
                <a:cubicBezTo>
                  <a:pt x="7816850" y="1917700"/>
                  <a:pt x="7816850" y="1930400"/>
                  <a:pt x="7835900" y="1930400"/>
                </a:cubicBezTo>
                <a:cubicBezTo>
                  <a:pt x="7905750" y="1930400"/>
                  <a:pt x="7950200" y="1822450"/>
                  <a:pt x="7962900" y="1790700"/>
                </a:cubicBezTo>
                <a:cubicBezTo>
                  <a:pt x="7981950" y="1720850"/>
                  <a:pt x="8007350" y="1663700"/>
                  <a:pt x="8026400" y="1606550"/>
                </a:cubicBezTo>
                <a:cubicBezTo>
                  <a:pt x="8070850" y="1619250"/>
                  <a:pt x="8153400" y="1657350"/>
                  <a:pt x="8204200" y="1689100"/>
                </a:cubicBezTo>
                <a:cubicBezTo>
                  <a:pt x="8172450" y="1739900"/>
                  <a:pt x="8134350" y="1797050"/>
                  <a:pt x="8108950" y="1847850"/>
                </a:cubicBezTo>
                <a:cubicBezTo>
                  <a:pt x="8147050" y="1879600"/>
                  <a:pt x="8204200" y="1879600"/>
                  <a:pt x="8255000" y="1905000"/>
                </a:cubicBezTo>
                <a:cubicBezTo>
                  <a:pt x="8324850" y="1943100"/>
                  <a:pt x="8356600" y="1968500"/>
                  <a:pt x="8413750" y="1968500"/>
                </a:cubicBezTo>
                <a:cubicBezTo>
                  <a:pt x="8432800" y="1968500"/>
                  <a:pt x="8470900" y="1955800"/>
                  <a:pt x="8489950" y="1955800"/>
                </a:cubicBezTo>
                <a:cubicBezTo>
                  <a:pt x="8509000" y="1955800"/>
                  <a:pt x="8623300" y="2076450"/>
                  <a:pt x="8629650" y="2101850"/>
                </a:cubicBezTo>
                <a:cubicBezTo>
                  <a:pt x="8636000" y="2108200"/>
                  <a:pt x="8636000" y="2133600"/>
                  <a:pt x="8642350" y="2146300"/>
                </a:cubicBezTo>
                <a:cubicBezTo>
                  <a:pt x="8775700" y="2362200"/>
                  <a:pt x="8763000" y="2286000"/>
                  <a:pt x="8763000" y="2457450"/>
                </a:cubicBezTo>
                <a:cubicBezTo>
                  <a:pt x="8763000" y="2470150"/>
                  <a:pt x="8832850" y="2673350"/>
                  <a:pt x="8832850" y="2692400"/>
                </a:cubicBezTo>
                <a:cubicBezTo>
                  <a:pt x="8832850" y="2705100"/>
                  <a:pt x="8801100" y="2768600"/>
                  <a:pt x="8801100" y="2787650"/>
                </a:cubicBezTo>
                <a:cubicBezTo>
                  <a:pt x="8801100" y="2806700"/>
                  <a:pt x="8845550" y="2832100"/>
                  <a:pt x="8858250" y="2838450"/>
                </a:cubicBezTo>
                <a:lnTo>
                  <a:pt x="8858250" y="2876550"/>
                </a:lnTo>
                <a:cubicBezTo>
                  <a:pt x="8839200" y="2876550"/>
                  <a:pt x="8801100" y="2870200"/>
                  <a:pt x="8788400" y="2870200"/>
                </a:cubicBezTo>
                <a:cubicBezTo>
                  <a:pt x="8763000" y="2870200"/>
                  <a:pt x="8769350" y="2882900"/>
                  <a:pt x="8718550" y="2908300"/>
                </a:cubicBezTo>
                <a:cubicBezTo>
                  <a:pt x="8705850" y="2914650"/>
                  <a:pt x="8680450" y="2914650"/>
                  <a:pt x="8661400" y="2914650"/>
                </a:cubicBezTo>
                <a:lnTo>
                  <a:pt x="8642350" y="2914650"/>
                </a:lnTo>
                <a:cubicBezTo>
                  <a:pt x="8636000" y="2933700"/>
                  <a:pt x="8636000" y="2952750"/>
                  <a:pt x="8629650" y="2965450"/>
                </a:cubicBezTo>
                <a:lnTo>
                  <a:pt x="8870950" y="3644900"/>
                </a:lnTo>
                <a:lnTo>
                  <a:pt x="8629650" y="3644900"/>
                </a:lnTo>
                <a:cubicBezTo>
                  <a:pt x="8610600" y="3606800"/>
                  <a:pt x="8597900" y="3562350"/>
                  <a:pt x="8578850" y="3517900"/>
                </a:cubicBezTo>
                <a:cubicBezTo>
                  <a:pt x="8502650" y="3562350"/>
                  <a:pt x="8413750" y="3429000"/>
                  <a:pt x="8362950" y="3371850"/>
                </a:cubicBezTo>
                <a:cubicBezTo>
                  <a:pt x="8356600" y="3352800"/>
                  <a:pt x="8324850" y="3340100"/>
                  <a:pt x="8312150" y="3321050"/>
                </a:cubicBezTo>
                <a:cubicBezTo>
                  <a:pt x="8293100" y="3295650"/>
                  <a:pt x="8229600" y="3168650"/>
                  <a:pt x="8216900" y="3168650"/>
                </a:cubicBezTo>
                <a:cubicBezTo>
                  <a:pt x="8197850" y="3168650"/>
                  <a:pt x="8166100" y="3219450"/>
                  <a:pt x="8134350" y="3244850"/>
                </a:cubicBezTo>
                <a:cubicBezTo>
                  <a:pt x="8108950" y="3257550"/>
                  <a:pt x="8070850" y="3263900"/>
                  <a:pt x="8045450" y="3276600"/>
                </a:cubicBezTo>
                <a:cubicBezTo>
                  <a:pt x="8020050" y="3289300"/>
                  <a:pt x="7912100" y="3435350"/>
                  <a:pt x="7912100" y="3441700"/>
                </a:cubicBezTo>
                <a:cubicBezTo>
                  <a:pt x="7912100" y="3460750"/>
                  <a:pt x="7842250" y="3492500"/>
                  <a:pt x="7842250" y="3536950"/>
                </a:cubicBezTo>
                <a:cubicBezTo>
                  <a:pt x="7842250" y="3549650"/>
                  <a:pt x="7854950" y="3606800"/>
                  <a:pt x="7867650" y="3644900"/>
                </a:cubicBezTo>
                <a:lnTo>
                  <a:pt x="7607300" y="3644900"/>
                </a:lnTo>
                <a:cubicBezTo>
                  <a:pt x="7600950" y="3625850"/>
                  <a:pt x="7600950" y="3594100"/>
                  <a:pt x="7588250" y="3575050"/>
                </a:cubicBezTo>
                <a:cubicBezTo>
                  <a:pt x="7575550" y="3556000"/>
                  <a:pt x="7543800" y="3536950"/>
                  <a:pt x="7524750" y="3517900"/>
                </a:cubicBezTo>
                <a:cubicBezTo>
                  <a:pt x="7505700" y="3492500"/>
                  <a:pt x="7486650" y="3416300"/>
                  <a:pt x="7486650" y="3384550"/>
                </a:cubicBezTo>
                <a:cubicBezTo>
                  <a:pt x="7486650" y="3289300"/>
                  <a:pt x="7581900" y="3079750"/>
                  <a:pt x="7581900" y="3022600"/>
                </a:cubicBezTo>
                <a:cubicBezTo>
                  <a:pt x="7581900" y="3009900"/>
                  <a:pt x="7550150" y="2959100"/>
                  <a:pt x="7531100" y="2933700"/>
                </a:cubicBezTo>
                <a:cubicBezTo>
                  <a:pt x="7518400" y="2914650"/>
                  <a:pt x="7499350" y="2901950"/>
                  <a:pt x="7493000" y="2889250"/>
                </a:cubicBezTo>
                <a:cubicBezTo>
                  <a:pt x="7435850" y="2787650"/>
                  <a:pt x="7429500" y="2679700"/>
                  <a:pt x="7404100" y="2584450"/>
                </a:cubicBezTo>
                <a:cubicBezTo>
                  <a:pt x="7404100" y="2571750"/>
                  <a:pt x="7391400" y="2565400"/>
                  <a:pt x="7391400" y="2552700"/>
                </a:cubicBezTo>
                <a:cubicBezTo>
                  <a:pt x="7378700" y="2514600"/>
                  <a:pt x="7378700" y="2451100"/>
                  <a:pt x="7378700" y="2432050"/>
                </a:cubicBezTo>
                <a:cubicBezTo>
                  <a:pt x="7378700" y="2419350"/>
                  <a:pt x="7397750" y="2362200"/>
                  <a:pt x="7397750" y="2343150"/>
                </a:cubicBezTo>
                <a:cubicBezTo>
                  <a:pt x="7397750" y="2330450"/>
                  <a:pt x="7562850" y="2114550"/>
                  <a:pt x="7562850" y="2101850"/>
                </a:cubicBezTo>
                <a:cubicBezTo>
                  <a:pt x="7562850" y="2051050"/>
                  <a:pt x="7467600" y="2063750"/>
                  <a:pt x="7454900" y="2038350"/>
                </a:cubicBezTo>
                <a:cubicBezTo>
                  <a:pt x="7448550" y="2019300"/>
                  <a:pt x="7442200" y="1993900"/>
                  <a:pt x="7442200" y="1968500"/>
                </a:cubicBezTo>
                <a:cubicBezTo>
                  <a:pt x="7435850" y="1809750"/>
                  <a:pt x="7442200" y="1797050"/>
                  <a:pt x="7442200" y="1784350"/>
                </a:cubicBezTo>
                <a:cubicBezTo>
                  <a:pt x="7442200" y="1765300"/>
                  <a:pt x="7416800" y="1739900"/>
                  <a:pt x="7404100" y="1727200"/>
                </a:cubicBezTo>
                <a:cubicBezTo>
                  <a:pt x="7391400" y="1720850"/>
                  <a:pt x="7372350" y="1714500"/>
                  <a:pt x="7359650" y="1708150"/>
                </a:cubicBezTo>
                <a:cubicBezTo>
                  <a:pt x="7366000" y="1657350"/>
                  <a:pt x="7410450" y="1689100"/>
                  <a:pt x="7442200" y="1676400"/>
                </a:cubicBezTo>
                <a:cubicBezTo>
                  <a:pt x="7467600" y="1663700"/>
                  <a:pt x="7467600" y="1625600"/>
                  <a:pt x="7486650" y="1606550"/>
                </a:cubicBezTo>
                <a:cubicBezTo>
                  <a:pt x="7493000" y="1593850"/>
                  <a:pt x="7581900" y="1574800"/>
                  <a:pt x="7607300" y="1574800"/>
                </a:cubicBezTo>
                <a:cubicBezTo>
                  <a:pt x="7702550" y="1574800"/>
                  <a:pt x="7874000" y="1631950"/>
                  <a:pt x="7874000" y="1752600"/>
                </a:cubicBezTo>
                <a:close/>
                <a:moveTo>
                  <a:pt x="3155950" y="812800"/>
                </a:moveTo>
                <a:cubicBezTo>
                  <a:pt x="3143250" y="825500"/>
                  <a:pt x="3130550" y="825500"/>
                  <a:pt x="3111500" y="825500"/>
                </a:cubicBezTo>
                <a:cubicBezTo>
                  <a:pt x="3098800" y="825500"/>
                  <a:pt x="3079750" y="819150"/>
                  <a:pt x="3060700" y="812800"/>
                </a:cubicBezTo>
                <a:lnTo>
                  <a:pt x="3060700" y="793750"/>
                </a:lnTo>
                <a:cubicBezTo>
                  <a:pt x="3079750" y="793750"/>
                  <a:pt x="3105150" y="774700"/>
                  <a:pt x="3155950" y="768350"/>
                </a:cubicBezTo>
                <a:lnTo>
                  <a:pt x="3155950" y="812800"/>
                </a:lnTo>
                <a:close/>
                <a:moveTo>
                  <a:pt x="6464300" y="6350"/>
                </a:moveTo>
                <a:lnTo>
                  <a:pt x="6426200" y="120650"/>
                </a:lnTo>
                <a:cubicBezTo>
                  <a:pt x="6426200" y="120650"/>
                  <a:pt x="6419850" y="127000"/>
                  <a:pt x="6438900" y="127000"/>
                </a:cubicBezTo>
                <a:cubicBezTo>
                  <a:pt x="6470650" y="127000"/>
                  <a:pt x="6508750" y="19050"/>
                  <a:pt x="6527800" y="6350"/>
                </a:cubicBezTo>
                <a:cubicBezTo>
                  <a:pt x="6527800" y="19050"/>
                  <a:pt x="6534150" y="25400"/>
                  <a:pt x="6534150" y="38100"/>
                </a:cubicBezTo>
                <a:cubicBezTo>
                  <a:pt x="6534150" y="57150"/>
                  <a:pt x="6477000" y="177800"/>
                  <a:pt x="6477000" y="196850"/>
                </a:cubicBezTo>
                <a:cubicBezTo>
                  <a:pt x="6477000" y="209550"/>
                  <a:pt x="6337300" y="330200"/>
                  <a:pt x="6280150" y="406400"/>
                </a:cubicBezTo>
                <a:cubicBezTo>
                  <a:pt x="6273800" y="406400"/>
                  <a:pt x="6178550" y="603250"/>
                  <a:pt x="6178550" y="641350"/>
                </a:cubicBezTo>
                <a:cubicBezTo>
                  <a:pt x="6178550" y="660400"/>
                  <a:pt x="6115050" y="800100"/>
                  <a:pt x="6076950" y="876300"/>
                </a:cubicBezTo>
                <a:cubicBezTo>
                  <a:pt x="6051550" y="920750"/>
                  <a:pt x="6007100" y="958850"/>
                  <a:pt x="5975350" y="996950"/>
                </a:cubicBezTo>
                <a:cubicBezTo>
                  <a:pt x="5969000" y="1003300"/>
                  <a:pt x="5962650" y="1016000"/>
                  <a:pt x="5962650" y="1035050"/>
                </a:cubicBezTo>
                <a:cubicBezTo>
                  <a:pt x="5962650" y="1047750"/>
                  <a:pt x="5981700" y="1073150"/>
                  <a:pt x="5981700" y="1092200"/>
                </a:cubicBezTo>
                <a:cubicBezTo>
                  <a:pt x="5981700" y="1104900"/>
                  <a:pt x="5975350" y="1143000"/>
                  <a:pt x="5949950" y="1155700"/>
                </a:cubicBezTo>
                <a:cubicBezTo>
                  <a:pt x="5905500" y="1174750"/>
                  <a:pt x="5835650" y="1174750"/>
                  <a:pt x="5791200" y="1219200"/>
                </a:cubicBezTo>
                <a:cubicBezTo>
                  <a:pt x="5505450" y="1485900"/>
                  <a:pt x="5429250" y="1422400"/>
                  <a:pt x="5429250" y="1663700"/>
                </a:cubicBezTo>
                <a:cubicBezTo>
                  <a:pt x="5429250" y="1682750"/>
                  <a:pt x="5448300" y="1841500"/>
                  <a:pt x="5448300" y="1854200"/>
                </a:cubicBezTo>
                <a:cubicBezTo>
                  <a:pt x="5448300" y="1892300"/>
                  <a:pt x="5416550" y="1924050"/>
                  <a:pt x="5416550" y="1930400"/>
                </a:cubicBezTo>
                <a:cubicBezTo>
                  <a:pt x="5416550" y="1943100"/>
                  <a:pt x="5492750" y="2044700"/>
                  <a:pt x="5511800" y="2044700"/>
                </a:cubicBezTo>
                <a:cubicBezTo>
                  <a:pt x="5524500" y="2044700"/>
                  <a:pt x="5537200" y="2019300"/>
                  <a:pt x="5556250" y="2019300"/>
                </a:cubicBezTo>
                <a:cubicBezTo>
                  <a:pt x="5581650" y="2019300"/>
                  <a:pt x="5600700" y="2038350"/>
                  <a:pt x="5613400" y="2089150"/>
                </a:cubicBezTo>
                <a:cubicBezTo>
                  <a:pt x="5657850" y="2216150"/>
                  <a:pt x="5740400" y="2476500"/>
                  <a:pt x="5740400" y="2489200"/>
                </a:cubicBezTo>
                <a:cubicBezTo>
                  <a:pt x="5740400" y="2520950"/>
                  <a:pt x="5715000" y="2527300"/>
                  <a:pt x="5708650" y="2527300"/>
                </a:cubicBezTo>
                <a:cubicBezTo>
                  <a:pt x="5695950" y="2527300"/>
                  <a:pt x="5664200" y="2508250"/>
                  <a:pt x="5651500" y="2482850"/>
                </a:cubicBezTo>
                <a:cubicBezTo>
                  <a:pt x="5638800" y="2489200"/>
                  <a:pt x="5613400" y="2546350"/>
                  <a:pt x="5613400" y="2565400"/>
                </a:cubicBezTo>
                <a:cubicBezTo>
                  <a:pt x="5613400" y="2578100"/>
                  <a:pt x="5619750" y="2609850"/>
                  <a:pt x="5619750" y="2635250"/>
                </a:cubicBezTo>
                <a:cubicBezTo>
                  <a:pt x="5632450" y="2819400"/>
                  <a:pt x="5651500" y="3022600"/>
                  <a:pt x="5702300" y="3219450"/>
                </a:cubicBezTo>
                <a:cubicBezTo>
                  <a:pt x="5708650" y="3219450"/>
                  <a:pt x="5715000" y="3219450"/>
                  <a:pt x="5715000" y="3213100"/>
                </a:cubicBezTo>
                <a:cubicBezTo>
                  <a:pt x="5740400" y="3162300"/>
                  <a:pt x="5772150" y="3086100"/>
                  <a:pt x="5772150" y="3067050"/>
                </a:cubicBezTo>
                <a:cubicBezTo>
                  <a:pt x="5772150" y="3054350"/>
                  <a:pt x="5797550" y="3022600"/>
                  <a:pt x="5810250" y="3009900"/>
                </a:cubicBezTo>
                <a:cubicBezTo>
                  <a:pt x="5822950" y="2997200"/>
                  <a:pt x="5854700" y="2990850"/>
                  <a:pt x="5880100" y="2971800"/>
                </a:cubicBezTo>
                <a:cubicBezTo>
                  <a:pt x="5911850" y="2940050"/>
                  <a:pt x="5949950" y="2895600"/>
                  <a:pt x="5969000" y="2863850"/>
                </a:cubicBezTo>
                <a:cubicBezTo>
                  <a:pt x="6013450" y="2794000"/>
                  <a:pt x="6146800" y="2622550"/>
                  <a:pt x="6146800" y="2571750"/>
                </a:cubicBezTo>
                <a:cubicBezTo>
                  <a:pt x="6146800" y="2520950"/>
                  <a:pt x="6292850" y="2355850"/>
                  <a:pt x="6305550" y="2343150"/>
                </a:cubicBezTo>
                <a:cubicBezTo>
                  <a:pt x="6267450" y="2305050"/>
                  <a:pt x="6248400" y="2336800"/>
                  <a:pt x="6248400" y="2298700"/>
                </a:cubicBezTo>
                <a:cubicBezTo>
                  <a:pt x="6248400" y="2279650"/>
                  <a:pt x="6248400" y="2279650"/>
                  <a:pt x="6261100" y="2266950"/>
                </a:cubicBezTo>
                <a:lnTo>
                  <a:pt x="6254750" y="2190750"/>
                </a:lnTo>
                <a:cubicBezTo>
                  <a:pt x="6197600" y="2241550"/>
                  <a:pt x="6216650" y="2457450"/>
                  <a:pt x="6115050" y="2457450"/>
                </a:cubicBezTo>
                <a:cubicBezTo>
                  <a:pt x="6076950" y="2457450"/>
                  <a:pt x="6076950" y="2444750"/>
                  <a:pt x="6076950" y="2425700"/>
                </a:cubicBezTo>
                <a:cubicBezTo>
                  <a:pt x="6076950" y="2374900"/>
                  <a:pt x="6159500" y="2063750"/>
                  <a:pt x="6159500" y="2063750"/>
                </a:cubicBezTo>
                <a:cubicBezTo>
                  <a:pt x="6159500" y="2044700"/>
                  <a:pt x="6153150" y="2044700"/>
                  <a:pt x="6146800" y="2038350"/>
                </a:cubicBezTo>
                <a:cubicBezTo>
                  <a:pt x="6134100" y="2038350"/>
                  <a:pt x="6115050" y="2038350"/>
                  <a:pt x="6102350" y="2032000"/>
                </a:cubicBezTo>
                <a:cubicBezTo>
                  <a:pt x="6089650" y="2019300"/>
                  <a:pt x="6089650" y="1993900"/>
                  <a:pt x="6076950" y="1981200"/>
                </a:cubicBezTo>
                <a:cubicBezTo>
                  <a:pt x="6064250" y="1962150"/>
                  <a:pt x="6032500" y="1949450"/>
                  <a:pt x="6013450" y="1936750"/>
                </a:cubicBezTo>
                <a:cubicBezTo>
                  <a:pt x="6000750" y="1924050"/>
                  <a:pt x="6013450" y="1898650"/>
                  <a:pt x="6013450" y="1885950"/>
                </a:cubicBezTo>
                <a:cubicBezTo>
                  <a:pt x="6013450" y="1847850"/>
                  <a:pt x="5867400" y="1809750"/>
                  <a:pt x="5854700" y="1809750"/>
                </a:cubicBezTo>
                <a:lnTo>
                  <a:pt x="5854700" y="1790700"/>
                </a:lnTo>
                <a:cubicBezTo>
                  <a:pt x="5867400" y="1778000"/>
                  <a:pt x="5873750" y="1771650"/>
                  <a:pt x="5886450" y="1771650"/>
                </a:cubicBezTo>
                <a:cubicBezTo>
                  <a:pt x="5905500" y="1771650"/>
                  <a:pt x="6026150" y="1809750"/>
                  <a:pt x="6045200" y="1809750"/>
                </a:cubicBezTo>
                <a:cubicBezTo>
                  <a:pt x="6096000" y="1809750"/>
                  <a:pt x="6096000" y="1758950"/>
                  <a:pt x="6140450" y="1758950"/>
                </a:cubicBezTo>
                <a:cubicBezTo>
                  <a:pt x="6197600" y="1758950"/>
                  <a:pt x="6191250" y="1860550"/>
                  <a:pt x="6267450" y="1860550"/>
                </a:cubicBezTo>
                <a:cubicBezTo>
                  <a:pt x="6286500" y="1860550"/>
                  <a:pt x="6292850" y="1854200"/>
                  <a:pt x="6413500" y="1854200"/>
                </a:cubicBezTo>
                <a:cubicBezTo>
                  <a:pt x="6432550" y="1847850"/>
                  <a:pt x="6457950" y="1847850"/>
                  <a:pt x="6477000" y="1841500"/>
                </a:cubicBezTo>
                <a:cubicBezTo>
                  <a:pt x="6508750" y="1835150"/>
                  <a:pt x="6527800" y="1771650"/>
                  <a:pt x="6534150" y="1752600"/>
                </a:cubicBezTo>
                <a:cubicBezTo>
                  <a:pt x="6553200" y="1695450"/>
                  <a:pt x="6572250" y="1625600"/>
                  <a:pt x="6610350" y="1568450"/>
                </a:cubicBezTo>
                <a:cubicBezTo>
                  <a:pt x="6648450" y="1504950"/>
                  <a:pt x="6724650" y="1460500"/>
                  <a:pt x="6769100" y="1403350"/>
                </a:cubicBezTo>
                <a:cubicBezTo>
                  <a:pt x="6813550" y="1339850"/>
                  <a:pt x="6838950" y="1276350"/>
                  <a:pt x="6870700" y="1212850"/>
                </a:cubicBezTo>
                <a:cubicBezTo>
                  <a:pt x="6858000" y="1206500"/>
                  <a:pt x="6838950" y="1200150"/>
                  <a:pt x="6819900" y="1187450"/>
                </a:cubicBezTo>
                <a:cubicBezTo>
                  <a:pt x="6813550" y="1143000"/>
                  <a:pt x="6800850" y="1054100"/>
                  <a:pt x="6800850" y="1041400"/>
                </a:cubicBezTo>
                <a:cubicBezTo>
                  <a:pt x="6800850" y="1022350"/>
                  <a:pt x="6813550" y="927100"/>
                  <a:pt x="6813550" y="914400"/>
                </a:cubicBezTo>
                <a:cubicBezTo>
                  <a:pt x="6813550" y="844550"/>
                  <a:pt x="6762750" y="889000"/>
                  <a:pt x="6762750" y="825500"/>
                </a:cubicBezTo>
                <a:cubicBezTo>
                  <a:pt x="6762750" y="812800"/>
                  <a:pt x="6769100" y="787400"/>
                  <a:pt x="6788150" y="781050"/>
                </a:cubicBezTo>
                <a:cubicBezTo>
                  <a:pt x="6807200" y="762000"/>
                  <a:pt x="6845300" y="755650"/>
                  <a:pt x="6870700" y="736600"/>
                </a:cubicBezTo>
                <a:cubicBezTo>
                  <a:pt x="6908800" y="704850"/>
                  <a:pt x="6940550" y="692150"/>
                  <a:pt x="6965950" y="692150"/>
                </a:cubicBezTo>
                <a:cubicBezTo>
                  <a:pt x="6985000" y="692150"/>
                  <a:pt x="7004050" y="698500"/>
                  <a:pt x="7016750" y="698500"/>
                </a:cubicBezTo>
                <a:cubicBezTo>
                  <a:pt x="7029450" y="698500"/>
                  <a:pt x="7150100" y="742950"/>
                  <a:pt x="7181850" y="762000"/>
                </a:cubicBezTo>
                <a:cubicBezTo>
                  <a:pt x="7219950" y="781050"/>
                  <a:pt x="7239000" y="857250"/>
                  <a:pt x="7239000" y="895350"/>
                </a:cubicBezTo>
                <a:cubicBezTo>
                  <a:pt x="7239000" y="1009650"/>
                  <a:pt x="7118350" y="1111250"/>
                  <a:pt x="7118350" y="1123950"/>
                </a:cubicBezTo>
                <a:cubicBezTo>
                  <a:pt x="7118350" y="1143000"/>
                  <a:pt x="7137400" y="1155700"/>
                  <a:pt x="7143750" y="1181100"/>
                </a:cubicBezTo>
                <a:cubicBezTo>
                  <a:pt x="7150100" y="1200150"/>
                  <a:pt x="7143750" y="1238250"/>
                  <a:pt x="7162800" y="1270000"/>
                </a:cubicBezTo>
                <a:cubicBezTo>
                  <a:pt x="7194550" y="1320800"/>
                  <a:pt x="7245350" y="1314450"/>
                  <a:pt x="7296150" y="1333500"/>
                </a:cubicBezTo>
                <a:cubicBezTo>
                  <a:pt x="7308850" y="1339850"/>
                  <a:pt x="7334250" y="1339850"/>
                  <a:pt x="7353300" y="1352550"/>
                </a:cubicBezTo>
                <a:cubicBezTo>
                  <a:pt x="7372350" y="1365250"/>
                  <a:pt x="7410450" y="1460500"/>
                  <a:pt x="7410450" y="1473200"/>
                </a:cubicBezTo>
                <a:cubicBezTo>
                  <a:pt x="7410450" y="1524000"/>
                  <a:pt x="7346950" y="1606550"/>
                  <a:pt x="7327900" y="1663700"/>
                </a:cubicBezTo>
                <a:cubicBezTo>
                  <a:pt x="7321550" y="1676400"/>
                  <a:pt x="7327900" y="1714500"/>
                  <a:pt x="7327900" y="1733550"/>
                </a:cubicBezTo>
                <a:cubicBezTo>
                  <a:pt x="7327900" y="1752600"/>
                  <a:pt x="7321550" y="1758950"/>
                  <a:pt x="7302500" y="1797050"/>
                </a:cubicBezTo>
                <a:cubicBezTo>
                  <a:pt x="7277100" y="1835150"/>
                  <a:pt x="7245350" y="1879600"/>
                  <a:pt x="7226300" y="1930400"/>
                </a:cubicBezTo>
                <a:cubicBezTo>
                  <a:pt x="7213600" y="1962150"/>
                  <a:pt x="7207250" y="2006600"/>
                  <a:pt x="7200900" y="2044700"/>
                </a:cubicBezTo>
                <a:cubicBezTo>
                  <a:pt x="7194550" y="2063750"/>
                  <a:pt x="7200900" y="2101850"/>
                  <a:pt x="7169150" y="2114550"/>
                </a:cubicBezTo>
                <a:cubicBezTo>
                  <a:pt x="7112000" y="2139950"/>
                  <a:pt x="7092950" y="2139950"/>
                  <a:pt x="7092950" y="2184400"/>
                </a:cubicBezTo>
                <a:cubicBezTo>
                  <a:pt x="7092950" y="2203450"/>
                  <a:pt x="7124700" y="2266950"/>
                  <a:pt x="7131050" y="2317750"/>
                </a:cubicBezTo>
                <a:cubicBezTo>
                  <a:pt x="7156450" y="2432050"/>
                  <a:pt x="7162800" y="2559050"/>
                  <a:pt x="7188200" y="2679700"/>
                </a:cubicBezTo>
                <a:cubicBezTo>
                  <a:pt x="7188200" y="2692400"/>
                  <a:pt x="7207250" y="2705100"/>
                  <a:pt x="7207250" y="2724150"/>
                </a:cubicBezTo>
                <a:cubicBezTo>
                  <a:pt x="7207250" y="2736850"/>
                  <a:pt x="7200900" y="2736850"/>
                  <a:pt x="7200900" y="2749550"/>
                </a:cubicBezTo>
                <a:cubicBezTo>
                  <a:pt x="7181850" y="2755900"/>
                  <a:pt x="7156450" y="2755900"/>
                  <a:pt x="7143750" y="2755900"/>
                </a:cubicBezTo>
                <a:cubicBezTo>
                  <a:pt x="7112000" y="2755900"/>
                  <a:pt x="7124700" y="2787650"/>
                  <a:pt x="7124700" y="2800350"/>
                </a:cubicBezTo>
                <a:lnTo>
                  <a:pt x="7124700" y="3022600"/>
                </a:lnTo>
                <a:lnTo>
                  <a:pt x="7086600" y="3644900"/>
                </a:lnTo>
                <a:lnTo>
                  <a:pt x="6870700" y="3644900"/>
                </a:lnTo>
                <a:cubicBezTo>
                  <a:pt x="6858000" y="3594100"/>
                  <a:pt x="6851650" y="3536950"/>
                  <a:pt x="6826250" y="3492500"/>
                </a:cubicBezTo>
                <a:cubicBezTo>
                  <a:pt x="6813550" y="3460750"/>
                  <a:pt x="6781800" y="3422650"/>
                  <a:pt x="6762750" y="3397250"/>
                </a:cubicBezTo>
                <a:cubicBezTo>
                  <a:pt x="6686550" y="3314700"/>
                  <a:pt x="6667500" y="3206750"/>
                  <a:pt x="6648450" y="3130550"/>
                </a:cubicBezTo>
                <a:cubicBezTo>
                  <a:pt x="6629400" y="3060700"/>
                  <a:pt x="6597650" y="2927350"/>
                  <a:pt x="6597650" y="2914650"/>
                </a:cubicBezTo>
                <a:cubicBezTo>
                  <a:pt x="6597650" y="2895600"/>
                  <a:pt x="6578600" y="2882900"/>
                  <a:pt x="6565900" y="2882900"/>
                </a:cubicBezTo>
                <a:cubicBezTo>
                  <a:pt x="6483350" y="2882900"/>
                  <a:pt x="6210300" y="3162300"/>
                  <a:pt x="6184900" y="3187700"/>
                </a:cubicBezTo>
                <a:cubicBezTo>
                  <a:pt x="6153150" y="3213100"/>
                  <a:pt x="6083300" y="3251200"/>
                  <a:pt x="6045200" y="3276600"/>
                </a:cubicBezTo>
                <a:cubicBezTo>
                  <a:pt x="6013450" y="3289300"/>
                  <a:pt x="5994400" y="3321050"/>
                  <a:pt x="5975350" y="3333750"/>
                </a:cubicBezTo>
                <a:cubicBezTo>
                  <a:pt x="5956300" y="3346450"/>
                  <a:pt x="5930900" y="3371850"/>
                  <a:pt x="5911850" y="3397250"/>
                </a:cubicBezTo>
                <a:cubicBezTo>
                  <a:pt x="5886450" y="3422650"/>
                  <a:pt x="5861050" y="3460750"/>
                  <a:pt x="5854700" y="3498850"/>
                </a:cubicBezTo>
                <a:cubicBezTo>
                  <a:pt x="5848350" y="3511550"/>
                  <a:pt x="5854700" y="3543300"/>
                  <a:pt x="5842000" y="3562350"/>
                </a:cubicBezTo>
                <a:cubicBezTo>
                  <a:pt x="5816600" y="3594100"/>
                  <a:pt x="5740400" y="3587750"/>
                  <a:pt x="5740400" y="3625850"/>
                </a:cubicBezTo>
                <a:cubicBezTo>
                  <a:pt x="5740400" y="3638550"/>
                  <a:pt x="5740400" y="3632200"/>
                  <a:pt x="5746750" y="3644900"/>
                </a:cubicBezTo>
                <a:lnTo>
                  <a:pt x="5537200" y="3644900"/>
                </a:lnTo>
                <a:cubicBezTo>
                  <a:pt x="5549900" y="3625850"/>
                  <a:pt x="5562600" y="3594100"/>
                  <a:pt x="5562600" y="3575050"/>
                </a:cubicBezTo>
                <a:cubicBezTo>
                  <a:pt x="5562600" y="3562350"/>
                  <a:pt x="5518150" y="3479800"/>
                  <a:pt x="5486400" y="3441700"/>
                </a:cubicBezTo>
                <a:cubicBezTo>
                  <a:pt x="5441950" y="3378200"/>
                  <a:pt x="5422900" y="3276600"/>
                  <a:pt x="5403850" y="3213100"/>
                </a:cubicBezTo>
                <a:cubicBezTo>
                  <a:pt x="5391150" y="3175000"/>
                  <a:pt x="5378450" y="3124200"/>
                  <a:pt x="5359400" y="3086100"/>
                </a:cubicBezTo>
                <a:cubicBezTo>
                  <a:pt x="5340350" y="3022600"/>
                  <a:pt x="5276850" y="2901950"/>
                  <a:pt x="5276850" y="2889250"/>
                </a:cubicBezTo>
                <a:cubicBezTo>
                  <a:pt x="5276850" y="2870200"/>
                  <a:pt x="5251450" y="2857500"/>
                  <a:pt x="5245100" y="2851150"/>
                </a:cubicBezTo>
                <a:cubicBezTo>
                  <a:pt x="5226050" y="2838450"/>
                  <a:pt x="5194300" y="2825750"/>
                  <a:pt x="5175250" y="2825750"/>
                </a:cubicBezTo>
                <a:cubicBezTo>
                  <a:pt x="5162550" y="2825750"/>
                  <a:pt x="5124450" y="2832100"/>
                  <a:pt x="5111750" y="2851150"/>
                </a:cubicBezTo>
                <a:cubicBezTo>
                  <a:pt x="5092700" y="2863850"/>
                  <a:pt x="5010150" y="3003550"/>
                  <a:pt x="5010150" y="3054350"/>
                </a:cubicBezTo>
                <a:cubicBezTo>
                  <a:pt x="5010150" y="3067050"/>
                  <a:pt x="4997450" y="3067050"/>
                  <a:pt x="4991100" y="3073400"/>
                </a:cubicBezTo>
                <a:cubicBezTo>
                  <a:pt x="4984750" y="3098800"/>
                  <a:pt x="4959350" y="3124200"/>
                  <a:pt x="4953000" y="3143250"/>
                </a:cubicBezTo>
                <a:cubicBezTo>
                  <a:pt x="4933950" y="3181350"/>
                  <a:pt x="4857750" y="3251200"/>
                  <a:pt x="4826000" y="3308350"/>
                </a:cubicBezTo>
                <a:cubicBezTo>
                  <a:pt x="4819650" y="3321050"/>
                  <a:pt x="4819650" y="3359150"/>
                  <a:pt x="4819650" y="3371850"/>
                </a:cubicBezTo>
                <a:cubicBezTo>
                  <a:pt x="4819650" y="3390900"/>
                  <a:pt x="4864100" y="3581400"/>
                  <a:pt x="4864100" y="3600450"/>
                </a:cubicBezTo>
                <a:lnTo>
                  <a:pt x="4864100" y="3644900"/>
                </a:lnTo>
                <a:lnTo>
                  <a:pt x="4654550" y="3644900"/>
                </a:lnTo>
                <a:cubicBezTo>
                  <a:pt x="4610100" y="3581400"/>
                  <a:pt x="4584700" y="3530600"/>
                  <a:pt x="4565650" y="3479800"/>
                </a:cubicBezTo>
                <a:cubicBezTo>
                  <a:pt x="4552950" y="3429000"/>
                  <a:pt x="4533900" y="3384550"/>
                  <a:pt x="4514850" y="3346450"/>
                </a:cubicBezTo>
                <a:cubicBezTo>
                  <a:pt x="4502150" y="3308350"/>
                  <a:pt x="4464050" y="3257550"/>
                  <a:pt x="4464050" y="3238500"/>
                </a:cubicBezTo>
                <a:cubicBezTo>
                  <a:pt x="4464050" y="3219450"/>
                  <a:pt x="4546600" y="3098800"/>
                  <a:pt x="4546600" y="3073400"/>
                </a:cubicBezTo>
                <a:cubicBezTo>
                  <a:pt x="4546600" y="3060700"/>
                  <a:pt x="4641850" y="2863850"/>
                  <a:pt x="4673600" y="2762250"/>
                </a:cubicBezTo>
                <a:cubicBezTo>
                  <a:pt x="4679950" y="2736850"/>
                  <a:pt x="4692650" y="2705100"/>
                  <a:pt x="4699000" y="2673350"/>
                </a:cubicBezTo>
                <a:lnTo>
                  <a:pt x="4775200" y="2266950"/>
                </a:lnTo>
                <a:cubicBezTo>
                  <a:pt x="4787900" y="2228850"/>
                  <a:pt x="4806950" y="2171700"/>
                  <a:pt x="4806950" y="2152650"/>
                </a:cubicBezTo>
                <a:cubicBezTo>
                  <a:pt x="4806950" y="2070100"/>
                  <a:pt x="4743450" y="2076450"/>
                  <a:pt x="4711700" y="2000250"/>
                </a:cubicBezTo>
                <a:cubicBezTo>
                  <a:pt x="4667250" y="1898650"/>
                  <a:pt x="4641850" y="1778000"/>
                  <a:pt x="4521200" y="1727200"/>
                </a:cubicBezTo>
                <a:cubicBezTo>
                  <a:pt x="4368800" y="1663700"/>
                  <a:pt x="4406900" y="1676400"/>
                  <a:pt x="4286250" y="1676400"/>
                </a:cubicBezTo>
                <a:cubicBezTo>
                  <a:pt x="4235450" y="1676400"/>
                  <a:pt x="4197350" y="1676400"/>
                  <a:pt x="4152900" y="1695450"/>
                </a:cubicBezTo>
                <a:lnTo>
                  <a:pt x="4152900" y="1708150"/>
                </a:lnTo>
                <a:cubicBezTo>
                  <a:pt x="4171950" y="1746250"/>
                  <a:pt x="4197350" y="1790700"/>
                  <a:pt x="4197350" y="1809750"/>
                </a:cubicBezTo>
                <a:cubicBezTo>
                  <a:pt x="4197350" y="1822450"/>
                  <a:pt x="4191000" y="1828800"/>
                  <a:pt x="4191000" y="1936750"/>
                </a:cubicBezTo>
                <a:cubicBezTo>
                  <a:pt x="4184650" y="1987550"/>
                  <a:pt x="4178300" y="2044700"/>
                  <a:pt x="4165600" y="2101850"/>
                </a:cubicBezTo>
                <a:cubicBezTo>
                  <a:pt x="4146550" y="2203450"/>
                  <a:pt x="4121150" y="2305050"/>
                  <a:pt x="4108450" y="2406650"/>
                </a:cubicBezTo>
                <a:cubicBezTo>
                  <a:pt x="4102100" y="2438400"/>
                  <a:pt x="4108450" y="2482850"/>
                  <a:pt x="4095750" y="2514600"/>
                </a:cubicBezTo>
                <a:cubicBezTo>
                  <a:pt x="4089400" y="2527300"/>
                  <a:pt x="4070350" y="2546350"/>
                  <a:pt x="4051300" y="2546350"/>
                </a:cubicBezTo>
                <a:cubicBezTo>
                  <a:pt x="4038600" y="2546350"/>
                  <a:pt x="3962400" y="2527300"/>
                  <a:pt x="3924300" y="2508250"/>
                </a:cubicBezTo>
                <a:cubicBezTo>
                  <a:pt x="3911600" y="2501900"/>
                  <a:pt x="3905250" y="2482850"/>
                  <a:pt x="3905250" y="2470150"/>
                </a:cubicBezTo>
                <a:cubicBezTo>
                  <a:pt x="3905250" y="2451100"/>
                  <a:pt x="3924300" y="2400300"/>
                  <a:pt x="3943350" y="2381250"/>
                </a:cubicBezTo>
                <a:cubicBezTo>
                  <a:pt x="4000500" y="2317750"/>
                  <a:pt x="4025900" y="2241550"/>
                  <a:pt x="4025900" y="2178050"/>
                </a:cubicBezTo>
                <a:cubicBezTo>
                  <a:pt x="4025900" y="2152650"/>
                  <a:pt x="4025900" y="2127250"/>
                  <a:pt x="4032250" y="2101850"/>
                </a:cubicBezTo>
                <a:cubicBezTo>
                  <a:pt x="4032250" y="1905000"/>
                  <a:pt x="4038600" y="1911350"/>
                  <a:pt x="4038600" y="1892300"/>
                </a:cubicBezTo>
                <a:cubicBezTo>
                  <a:pt x="4038600" y="1828800"/>
                  <a:pt x="3917950" y="1847850"/>
                  <a:pt x="3917950" y="1809750"/>
                </a:cubicBezTo>
                <a:cubicBezTo>
                  <a:pt x="3917950" y="1790700"/>
                  <a:pt x="3892550" y="1784350"/>
                  <a:pt x="3886200" y="1771650"/>
                </a:cubicBezTo>
                <a:cubicBezTo>
                  <a:pt x="3879850" y="1758950"/>
                  <a:pt x="3803650" y="1612900"/>
                  <a:pt x="3784600" y="1612900"/>
                </a:cubicBezTo>
                <a:cubicBezTo>
                  <a:pt x="3746500" y="1612900"/>
                  <a:pt x="3733800" y="1657350"/>
                  <a:pt x="3733800" y="1682750"/>
                </a:cubicBezTo>
                <a:cubicBezTo>
                  <a:pt x="3733800" y="1695450"/>
                  <a:pt x="3714750" y="1720850"/>
                  <a:pt x="3714750" y="1739900"/>
                </a:cubicBezTo>
                <a:cubicBezTo>
                  <a:pt x="3714750" y="1752600"/>
                  <a:pt x="3657600" y="1797050"/>
                  <a:pt x="3632200" y="1822450"/>
                </a:cubicBezTo>
                <a:cubicBezTo>
                  <a:pt x="3619500" y="1828800"/>
                  <a:pt x="3625850" y="1847850"/>
                  <a:pt x="3625850" y="1860550"/>
                </a:cubicBezTo>
                <a:cubicBezTo>
                  <a:pt x="3625850" y="1936750"/>
                  <a:pt x="3695700" y="1930400"/>
                  <a:pt x="3695700" y="1993900"/>
                </a:cubicBezTo>
                <a:cubicBezTo>
                  <a:pt x="3695700" y="2006600"/>
                  <a:pt x="3714750" y="2038350"/>
                  <a:pt x="3721100" y="2063750"/>
                </a:cubicBezTo>
                <a:cubicBezTo>
                  <a:pt x="3733800" y="2108200"/>
                  <a:pt x="3733800" y="2165350"/>
                  <a:pt x="3759200" y="2216150"/>
                </a:cubicBezTo>
                <a:cubicBezTo>
                  <a:pt x="3765550" y="2235200"/>
                  <a:pt x="3790950" y="2254250"/>
                  <a:pt x="3803650" y="2279650"/>
                </a:cubicBezTo>
                <a:cubicBezTo>
                  <a:pt x="3803650" y="2286000"/>
                  <a:pt x="3810000" y="2279650"/>
                  <a:pt x="3810000" y="2298700"/>
                </a:cubicBezTo>
                <a:cubicBezTo>
                  <a:pt x="3810000" y="2311400"/>
                  <a:pt x="3790950" y="2457450"/>
                  <a:pt x="3790950" y="2476500"/>
                </a:cubicBezTo>
                <a:cubicBezTo>
                  <a:pt x="3790950" y="2571750"/>
                  <a:pt x="3860800" y="2838450"/>
                  <a:pt x="3886200" y="2908300"/>
                </a:cubicBezTo>
                <a:cubicBezTo>
                  <a:pt x="3898900" y="2940050"/>
                  <a:pt x="3917950" y="2978150"/>
                  <a:pt x="3930650" y="3016250"/>
                </a:cubicBezTo>
                <a:cubicBezTo>
                  <a:pt x="3949700" y="3048000"/>
                  <a:pt x="3962400" y="3098800"/>
                  <a:pt x="3968750" y="3143250"/>
                </a:cubicBezTo>
                <a:cubicBezTo>
                  <a:pt x="3981450" y="3225800"/>
                  <a:pt x="3987800" y="3327400"/>
                  <a:pt x="3994150" y="3416300"/>
                </a:cubicBezTo>
                <a:cubicBezTo>
                  <a:pt x="4000500" y="3454400"/>
                  <a:pt x="3994150" y="3530600"/>
                  <a:pt x="4019550" y="3575050"/>
                </a:cubicBezTo>
                <a:cubicBezTo>
                  <a:pt x="4025900" y="3581400"/>
                  <a:pt x="4032250" y="3581400"/>
                  <a:pt x="4032250" y="3581400"/>
                </a:cubicBezTo>
                <a:cubicBezTo>
                  <a:pt x="4044950" y="3606800"/>
                  <a:pt x="4057650" y="3619500"/>
                  <a:pt x="4064000" y="3644900"/>
                </a:cubicBezTo>
                <a:lnTo>
                  <a:pt x="3905250" y="3644900"/>
                </a:lnTo>
                <a:cubicBezTo>
                  <a:pt x="3873500" y="3498850"/>
                  <a:pt x="3810000" y="3352800"/>
                  <a:pt x="3746500" y="3225800"/>
                </a:cubicBezTo>
                <a:cubicBezTo>
                  <a:pt x="3733800" y="3194050"/>
                  <a:pt x="3695700" y="3162300"/>
                  <a:pt x="3670300" y="3136900"/>
                </a:cubicBezTo>
                <a:cubicBezTo>
                  <a:pt x="3644900" y="3098800"/>
                  <a:pt x="3638550" y="3054350"/>
                  <a:pt x="3619500" y="3022600"/>
                </a:cubicBezTo>
                <a:cubicBezTo>
                  <a:pt x="3587750" y="2952750"/>
                  <a:pt x="3530600" y="2838450"/>
                  <a:pt x="3530600" y="2825750"/>
                </a:cubicBezTo>
                <a:cubicBezTo>
                  <a:pt x="3530600" y="2806700"/>
                  <a:pt x="3479800" y="2755900"/>
                  <a:pt x="3460750" y="2717800"/>
                </a:cubicBezTo>
                <a:cubicBezTo>
                  <a:pt x="3409950" y="2711450"/>
                  <a:pt x="3390900" y="2768600"/>
                  <a:pt x="3390900" y="2787650"/>
                </a:cubicBezTo>
                <a:cubicBezTo>
                  <a:pt x="3390900" y="2806700"/>
                  <a:pt x="3403600" y="2889250"/>
                  <a:pt x="3403600" y="2908300"/>
                </a:cubicBezTo>
                <a:cubicBezTo>
                  <a:pt x="3403600" y="2921000"/>
                  <a:pt x="3390900" y="2990850"/>
                  <a:pt x="3378200" y="3028950"/>
                </a:cubicBezTo>
                <a:cubicBezTo>
                  <a:pt x="3359150" y="3092450"/>
                  <a:pt x="3359150" y="3168650"/>
                  <a:pt x="3359150" y="3232150"/>
                </a:cubicBezTo>
                <a:cubicBezTo>
                  <a:pt x="3359150" y="3251200"/>
                  <a:pt x="3346450" y="3282950"/>
                  <a:pt x="3359150" y="3302000"/>
                </a:cubicBezTo>
                <a:cubicBezTo>
                  <a:pt x="3390900" y="3340100"/>
                  <a:pt x="3460750" y="3378200"/>
                  <a:pt x="3492500" y="3429000"/>
                </a:cubicBezTo>
                <a:cubicBezTo>
                  <a:pt x="3543300" y="3492500"/>
                  <a:pt x="3575050" y="3575050"/>
                  <a:pt x="3619500" y="3644900"/>
                </a:cubicBezTo>
                <a:lnTo>
                  <a:pt x="2857500" y="3644900"/>
                </a:lnTo>
                <a:lnTo>
                  <a:pt x="2857500" y="3625850"/>
                </a:lnTo>
                <a:cubicBezTo>
                  <a:pt x="2946400" y="3600450"/>
                  <a:pt x="3060700" y="3568700"/>
                  <a:pt x="3098800" y="3505200"/>
                </a:cubicBezTo>
                <a:cubicBezTo>
                  <a:pt x="3105150" y="3479800"/>
                  <a:pt x="3117850" y="3435350"/>
                  <a:pt x="3117850" y="3422650"/>
                </a:cubicBezTo>
                <a:cubicBezTo>
                  <a:pt x="3117850" y="3371850"/>
                  <a:pt x="2952750" y="3308350"/>
                  <a:pt x="2940050" y="3295650"/>
                </a:cubicBezTo>
                <a:cubicBezTo>
                  <a:pt x="2889250" y="3257550"/>
                  <a:pt x="2819400" y="3244850"/>
                  <a:pt x="2819400" y="3175000"/>
                </a:cubicBezTo>
                <a:cubicBezTo>
                  <a:pt x="2813050" y="3175000"/>
                  <a:pt x="2794000" y="3175000"/>
                  <a:pt x="2787650" y="3168650"/>
                </a:cubicBezTo>
                <a:cubicBezTo>
                  <a:pt x="2698750" y="3124200"/>
                  <a:pt x="2622550" y="3041650"/>
                  <a:pt x="2540000" y="2971800"/>
                </a:cubicBezTo>
                <a:cubicBezTo>
                  <a:pt x="2514600" y="2946400"/>
                  <a:pt x="2463800" y="2895600"/>
                  <a:pt x="2432050" y="2908300"/>
                </a:cubicBezTo>
                <a:cubicBezTo>
                  <a:pt x="2387600" y="2971800"/>
                  <a:pt x="2336800" y="2997200"/>
                  <a:pt x="2279650" y="3035300"/>
                </a:cubicBezTo>
                <a:cubicBezTo>
                  <a:pt x="2260600" y="3048000"/>
                  <a:pt x="2241550" y="3073400"/>
                  <a:pt x="2216150" y="3086100"/>
                </a:cubicBezTo>
                <a:cubicBezTo>
                  <a:pt x="2197100" y="3098800"/>
                  <a:pt x="2178050" y="3105150"/>
                  <a:pt x="2159000" y="3111500"/>
                </a:cubicBezTo>
                <a:cubicBezTo>
                  <a:pt x="2152650" y="3117850"/>
                  <a:pt x="2152650" y="3130550"/>
                  <a:pt x="2146300" y="3130550"/>
                </a:cubicBezTo>
                <a:cubicBezTo>
                  <a:pt x="2076450" y="3181350"/>
                  <a:pt x="1993900" y="3213100"/>
                  <a:pt x="1917700" y="3251200"/>
                </a:cubicBezTo>
                <a:cubicBezTo>
                  <a:pt x="1917700" y="3257550"/>
                  <a:pt x="1917700" y="3270250"/>
                  <a:pt x="1936750" y="3276600"/>
                </a:cubicBezTo>
                <a:cubicBezTo>
                  <a:pt x="1962150" y="3295650"/>
                  <a:pt x="2006600" y="3302000"/>
                  <a:pt x="2044700" y="3327400"/>
                </a:cubicBezTo>
                <a:cubicBezTo>
                  <a:pt x="2070100" y="3352800"/>
                  <a:pt x="2095500" y="3384550"/>
                  <a:pt x="2101850" y="3409950"/>
                </a:cubicBezTo>
                <a:cubicBezTo>
                  <a:pt x="2114550" y="3435350"/>
                  <a:pt x="2095500" y="3422650"/>
                  <a:pt x="2133600" y="3473450"/>
                </a:cubicBezTo>
                <a:cubicBezTo>
                  <a:pt x="2171700" y="3524250"/>
                  <a:pt x="2209800" y="3587750"/>
                  <a:pt x="2247900" y="3644900"/>
                </a:cubicBezTo>
                <a:lnTo>
                  <a:pt x="1968500" y="3644900"/>
                </a:lnTo>
                <a:cubicBezTo>
                  <a:pt x="1879600" y="3556000"/>
                  <a:pt x="1784350" y="3467100"/>
                  <a:pt x="1695450" y="3390900"/>
                </a:cubicBezTo>
                <a:cubicBezTo>
                  <a:pt x="1695450" y="3384550"/>
                  <a:pt x="1695450" y="3371850"/>
                  <a:pt x="1689100" y="3365500"/>
                </a:cubicBezTo>
                <a:cubicBezTo>
                  <a:pt x="1600200" y="3314700"/>
                  <a:pt x="1543050" y="3289300"/>
                  <a:pt x="1543050" y="3213100"/>
                </a:cubicBezTo>
                <a:cubicBezTo>
                  <a:pt x="1543050" y="3194050"/>
                  <a:pt x="1562100" y="3130550"/>
                  <a:pt x="1581150" y="3098800"/>
                </a:cubicBezTo>
                <a:cubicBezTo>
                  <a:pt x="1587500" y="3079750"/>
                  <a:pt x="1619250" y="3060700"/>
                  <a:pt x="1631950" y="3041650"/>
                </a:cubicBezTo>
                <a:cubicBezTo>
                  <a:pt x="1638300" y="3035300"/>
                  <a:pt x="1638300" y="3016250"/>
                  <a:pt x="1644650" y="3009900"/>
                </a:cubicBezTo>
                <a:cubicBezTo>
                  <a:pt x="1695450" y="2940050"/>
                  <a:pt x="1816100" y="2813050"/>
                  <a:pt x="1816100" y="2800350"/>
                </a:cubicBezTo>
                <a:cubicBezTo>
                  <a:pt x="1816100" y="2781300"/>
                  <a:pt x="1854200" y="2755900"/>
                  <a:pt x="1866900" y="2736850"/>
                </a:cubicBezTo>
                <a:cubicBezTo>
                  <a:pt x="1873250" y="2724150"/>
                  <a:pt x="1873250" y="2705100"/>
                  <a:pt x="1873250" y="2686050"/>
                </a:cubicBezTo>
                <a:cubicBezTo>
                  <a:pt x="1873250" y="2635250"/>
                  <a:pt x="1993900" y="2628900"/>
                  <a:pt x="1993900" y="2565400"/>
                </a:cubicBezTo>
                <a:cubicBezTo>
                  <a:pt x="1993900" y="2540000"/>
                  <a:pt x="1898650" y="2413000"/>
                  <a:pt x="1892300" y="2413000"/>
                </a:cubicBezTo>
                <a:cubicBezTo>
                  <a:pt x="1866900" y="2400300"/>
                  <a:pt x="1841500" y="2387600"/>
                  <a:pt x="1822450" y="2381250"/>
                </a:cubicBezTo>
                <a:cubicBezTo>
                  <a:pt x="1689100" y="2343150"/>
                  <a:pt x="1422400" y="2286000"/>
                  <a:pt x="1409700" y="2286000"/>
                </a:cubicBezTo>
                <a:cubicBezTo>
                  <a:pt x="1365250" y="2286000"/>
                  <a:pt x="1346200" y="2349500"/>
                  <a:pt x="1314450" y="2374900"/>
                </a:cubicBezTo>
                <a:cubicBezTo>
                  <a:pt x="1308100" y="2381250"/>
                  <a:pt x="1301750" y="2381250"/>
                  <a:pt x="1289050" y="2381250"/>
                </a:cubicBezTo>
                <a:cubicBezTo>
                  <a:pt x="1187450" y="2381250"/>
                  <a:pt x="971550" y="2139950"/>
                  <a:pt x="908050" y="2139950"/>
                </a:cubicBezTo>
                <a:cubicBezTo>
                  <a:pt x="850900" y="2139950"/>
                  <a:pt x="889000" y="2184400"/>
                  <a:pt x="825500" y="2184400"/>
                </a:cubicBezTo>
                <a:cubicBezTo>
                  <a:pt x="781050" y="2184400"/>
                  <a:pt x="698500" y="2152650"/>
                  <a:pt x="673100" y="2133600"/>
                </a:cubicBezTo>
                <a:cubicBezTo>
                  <a:pt x="673100" y="2114550"/>
                  <a:pt x="673100" y="2089150"/>
                  <a:pt x="660400" y="2063750"/>
                </a:cubicBezTo>
                <a:cubicBezTo>
                  <a:pt x="438150" y="2012950"/>
                  <a:pt x="215900" y="1962150"/>
                  <a:pt x="0" y="1803400"/>
                </a:cubicBezTo>
                <a:lnTo>
                  <a:pt x="0" y="1778000"/>
                </a:lnTo>
                <a:lnTo>
                  <a:pt x="25400" y="1778000"/>
                </a:lnTo>
                <a:cubicBezTo>
                  <a:pt x="107950" y="1809750"/>
                  <a:pt x="184150" y="1847850"/>
                  <a:pt x="266700" y="1866900"/>
                </a:cubicBezTo>
                <a:cubicBezTo>
                  <a:pt x="387350" y="1905000"/>
                  <a:pt x="635000" y="1949450"/>
                  <a:pt x="647700" y="1949450"/>
                </a:cubicBezTo>
                <a:cubicBezTo>
                  <a:pt x="666750" y="1949450"/>
                  <a:pt x="800100" y="1911350"/>
                  <a:pt x="812800" y="1911350"/>
                </a:cubicBezTo>
                <a:cubicBezTo>
                  <a:pt x="857250" y="1911350"/>
                  <a:pt x="1060450" y="2063750"/>
                  <a:pt x="1155700" y="2063750"/>
                </a:cubicBezTo>
                <a:cubicBezTo>
                  <a:pt x="1168400" y="2063750"/>
                  <a:pt x="1193800" y="2063750"/>
                  <a:pt x="1206500" y="2038350"/>
                </a:cubicBezTo>
                <a:cubicBezTo>
                  <a:pt x="1238250" y="1981200"/>
                  <a:pt x="1358900" y="1682750"/>
                  <a:pt x="1358900" y="1670050"/>
                </a:cubicBezTo>
                <a:cubicBezTo>
                  <a:pt x="1358900" y="1651000"/>
                  <a:pt x="1333500" y="1638300"/>
                  <a:pt x="1320800" y="1619250"/>
                </a:cubicBezTo>
                <a:cubicBezTo>
                  <a:pt x="1308100" y="1587500"/>
                  <a:pt x="1333500" y="1549400"/>
                  <a:pt x="1301750" y="1524000"/>
                </a:cubicBezTo>
                <a:cubicBezTo>
                  <a:pt x="1257300" y="1473200"/>
                  <a:pt x="1200150" y="1435100"/>
                  <a:pt x="1155700" y="1428750"/>
                </a:cubicBezTo>
                <a:cubicBezTo>
                  <a:pt x="1123950" y="1422400"/>
                  <a:pt x="1079500" y="1435100"/>
                  <a:pt x="1047750" y="1416050"/>
                </a:cubicBezTo>
                <a:cubicBezTo>
                  <a:pt x="984250" y="1377950"/>
                  <a:pt x="1041400" y="1276350"/>
                  <a:pt x="958850" y="1250950"/>
                </a:cubicBezTo>
                <a:cubicBezTo>
                  <a:pt x="958850" y="1238250"/>
                  <a:pt x="977900" y="1219200"/>
                  <a:pt x="990600" y="1200150"/>
                </a:cubicBezTo>
                <a:cubicBezTo>
                  <a:pt x="1003300" y="1174750"/>
                  <a:pt x="1016000" y="1136650"/>
                  <a:pt x="1016000" y="1117600"/>
                </a:cubicBezTo>
                <a:cubicBezTo>
                  <a:pt x="1016000" y="1060450"/>
                  <a:pt x="977900" y="1060450"/>
                  <a:pt x="933450" y="1028700"/>
                </a:cubicBezTo>
                <a:lnTo>
                  <a:pt x="939800" y="1003300"/>
                </a:lnTo>
                <a:cubicBezTo>
                  <a:pt x="990600" y="1009650"/>
                  <a:pt x="1035050" y="1022350"/>
                  <a:pt x="1047750" y="946150"/>
                </a:cubicBezTo>
                <a:cubicBezTo>
                  <a:pt x="1079500" y="914400"/>
                  <a:pt x="1104900" y="908050"/>
                  <a:pt x="1143000" y="908050"/>
                </a:cubicBezTo>
                <a:cubicBezTo>
                  <a:pt x="1155700" y="908050"/>
                  <a:pt x="1187450" y="895350"/>
                  <a:pt x="1200150" y="895350"/>
                </a:cubicBezTo>
                <a:cubicBezTo>
                  <a:pt x="1219200" y="895350"/>
                  <a:pt x="1276350" y="901700"/>
                  <a:pt x="1314450" y="908050"/>
                </a:cubicBezTo>
                <a:cubicBezTo>
                  <a:pt x="1314450" y="908050"/>
                  <a:pt x="1485900" y="977900"/>
                  <a:pt x="1485900" y="1041400"/>
                </a:cubicBezTo>
                <a:cubicBezTo>
                  <a:pt x="1485900" y="1054100"/>
                  <a:pt x="1498600" y="1054100"/>
                  <a:pt x="1498600" y="1054100"/>
                </a:cubicBezTo>
                <a:cubicBezTo>
                  <a:pt x="1511300" y="1073150"/>
                  <a:pt x="1517650" y="1092200"/>
                  <a:pt x="1517650" y="1104900"/>
                </a:cubicBezTo>
                <a:cubicBezTo>
                  <a:pt x="1517650" y="1123950"/>
                  <a:pt x="1479550" y="1225550"/>
                  <a:pt x="1479550" y="1238250"/>
                </a:cubicBezTo>
                <a:cubicBezTo>
                  <a:pt x="1479550" y="1314450"/>
                  <a:pt x="1619250" y="1320800"/>
                  <a:pt x="1651000" y="1327150"/>
                </a:cubicBezTo>
                <a:cubicBezTo>
                  <a:pt x="1682750" y="1333500"/>
                  <a:pt x="1727200" y="1346200"/>
                  <a:pt x="1771650" y="1346200"/>
                </a:cubicBezTo>
                <a:cubicBezTo>
                  <a:pt x="1790700" y="1346200"/>
                  <a:pt x="1816100" y="1346200"/>
                  <a:pt x="1835150" y="1352550"/>
                </a:cubicBezTo>
                <a:cubicBezTo>
                  <a:pt x="1905000" y="1365250"/>
                  <a:pt x="1987550" y="1416050"/>
                  <a:pt x="2051050" y="1454150"/>
                </a:cubicBezTo>
                <a:cubicBezTo>
                  <a:pt x="2089150" y="1485900"/>
                  <a:pt x="2133600" y="1511300"/>
                  <a:pt x="2184400" y="1543050"/>
                </a:cubicBezTo>
                <a:cubicBezTo>
                  <a:pt x="2228850" y="1581150"/>
                  <a:pt x="2279650" y="1619250"/>
                  <a:pt x="2343150" y="1657350"/>
                </a:cubicBezTo>
                <a:cubicBezTo>
                  <a:pt x="2387600" y="1682750"/>
                  <a:pt x="2457450" y="1720850"/>
                  <a:pt x="2457450" y="1771650"/>
                </a:cubicBezTo>
                <a:cubicBezTo>
                  <a:pt x="2457450" y="1790700"/>
                  <a:pt x="2381250" y="1924050"/>
                  <a:pt x="2381250" y="1936750"/>
                </a:cubicBezTo>
                <a:cubicBezTo>
                  <a:pt x="2381250" y="1974850"/>
                  <a:pt x="2444750" y="2032000"/>
                  <a:pt x="2463800" y="2044700"/>
                </a:cubicBezTo>
                <a:cubicBezTo>
                  <a:pt x="2590800" y="2165350"/>
                  <a:pt x="2736850" y="2273300"/>
                  <a:pt x="2813050" y="2419350"/>
                </a:cubicBezTo>
                <a:cubicBezTo>
                  <a:pt x="2825750" y="2438400"/>
                  <a:pt x="2851150" y="2470150"/>
                  <a:pt x="2851150" y="2489200"/>
                </a:cubicBezTo>
                <a:cubicBezTo>
                  <a:pt x="2851150" y="2501900"/>
                  <a:pt x="2838450" y="2527300"/>
                  <a:pt x="2832100" y="2540000"/>
                </a:cubicBezTo>
                <a:lnTo>
                  <a:pt x="3022600" y="2851150"/>
                </a:lnTo>
                <a:lnTo>
                  <a:pt x="3041650" y="2851150"/>
                </a:lnTo>
                <a:lnTo>
                  <a:pt x="3041650" y="2711450"/>
                </a:lnTo>
                <a:lnTo>
                  <a:pt x="2990850" y="2197100"/>
                </a:lnTo>
                <a:lnTo>
                  <a:pt x="2990850" y="2089150"/>
                </a:lnTo>
                <a:cubicBezTo>
                  <a:pt x="3009900" y="2025650"/>
                  <a:pt x="3060700" y="1911350"/>
                  <a:pt x="3060700" y="1898650"/>
                </a:cubicBezTo>
                <a:cubicBezTo>
                  <a:pt x="3060700" y="1879600"/>
                  <a:pt x="3117850" y="1797050"/>
                  <a:pt x="3117850" y="1784350"/>
                </a:cubicBezTo>
                <a:cubicBezTo>
                  <a:pt x="3117850" y="1765300"/>
                  <a:pt x="3073400" y="1739900"/>
                  <a:pt x="3073400" y="1708150"/>
                </a:cubicBezTo>
                <a:cubicBezTo>
                  <a:pt x="3073400" y="1689100"/>
                  <a:pt x="3060700" y="1670050"/>
                  <a:pt x="3060700" y="1651000"/>
                </a:cubicBezTo>
                <a:cubicBezTo>
                  <a:pt x="3060700" y="1644650"/>
                  <a:pt x="3067050" y="1631950"/>
                  <a:pt x="3060700" y="1485900"/>
                </a:cubicBezTo>
                <a:cubicBezTo>
                  <a:pt x="3048000" y="1473200"/>
                  <a:pt x="2971800" y="1416050"/>
                  <a:pt x="2965450" y="1384300"/>
                </a:cubicBezTo>
                <a:cubicBezTo>
                  <a:pt x="2965450" y="1384300"/>
                  <a:pt x="2971800" y="1371600"/>
                  <a:pt x="2971800" y="1358900"/>
                </a:cubicBezTo>
                <a:cubicBezTo>
                  <a:pt x="2971800" y="1301750"/>
                  <a:pt x="2914650" y="1308100"/>
                  <a:pt x="2876550" y="1276350"/>
                </a:cubicBezTo>
                <a:lnTo>
                  <a:pt x="2851150" y="1276350"/>
                </a:lnTo>
                <a:cubicBezTo>
                  <a:pt x="2851150" y="1314450"/>
                  <a:pt x="2857500" y="1352550"/>
                  <a:pt x="2851150" y="1390650"/>
                </a:cubicBezTo>
                <a:lnTo>
                  <a:pt x="2806700" y="1390650"/>
                </a:lnTo>
                <a:cubicBezTo>
                  <a:pt x="2781300" y="1384300"/>
                  <a:pt x="2743200" y="1346200"/>
                  <a:pt x="2762250" y="1327150"/>
                </a:cubicBezTo>
                <a:cubicBezTo>
                  <a:pt x="2787650" y="1282700"/>
                  <a:pt x="2711450" y="1219200"/>
                  <a:pt x="2667000" y="1181100"/>
                </a:cubicBezTo>
                <a:cubicBezTo>
                  <a:pt x="2647950" y="1168400"/>
                  <a:pt x="2628900" y="1168400"/>
                  <a:pt x="2609850" y="1149350"/>
                </a:cubicBezTo>
                <a:lnTo>
                  <a:pt x="2609850" y="1117600"/>
                </a:lnTo>
                <a:cubicBezTo>
                  <a:pt x="2609850" y="1098550"/>
                  <a:pt x="2603500" y="1092200"/>
                  <a:pt x="2603500" y="1073150"/>
                </a:cubicBezTo>
                <a:lnTo>
                  <a:pt x="2463800" y="1073150"/>
                </a:lnTo>
                <a:cubicBezTo>
                  <a:pt x="2457450" y="1066800"/>
                  <a:pt x="2457450" y="1066800"/>
                  <a:pt x="2457450" y="1054100"/>
                </a:cubicBezTo>
                <a:cubicBezTo>
                  <a:pt x="2457450" y="1003300"/>
                  <a:pt x="2578100" y="1041400"/>
                  <a:pt x="2603500" y="1022350"/>
                </a:cubicBezTo>
                <a:cubicBezTo>
                  <a:pt x="2641600" y="990600"/>
                  <a:pt x="2673350" y="946150"/>
                  <a:pt x="2698750" y="914400"/>
                </a:cubicBezTo>
                <a:cubicBezTo>
                  <a:pt x="2705100" y="908050"/>
                  <a:pt x="2705100" y="889000"/>
                  <a:pt x="2717800" y="882650"/>
                </a:cubicBezTo>
                <a:cubicBezTo>
                  <a:pt x="2755900" y="831850"/>
                  <a:pt x="2927350" y="749300"/>
                  <a:pt x="2927350" y="666750"/>
                </a:cubicBezTo>
                <a:cubicBezTo>
                  <a:pt x="2927350" y="628650"/>
                  <a:pt x="2895600" y="622300"/>
                  <a:pt x="2870200" y="622300"/>
                </a:cubicBezTo>
                <a:cubicBezTo>
                  <a:pt x="2851150" y="622300"/>
                  <a:pt x="2851150" y="628650"/>
                  <a:pt x="2844800" y="622300"/>
                </a:cubicBezTo>
                <a:cubicBezTo>
                  <a:pt x="2825750" y="647700"/>
                  <a:pt x="2787650" y="679450"/>
                  <a:pt x="2768600" y="679450"/>
                </a:cubicBezTo>
                <a:cubicBezTo>
                  <a:pt x="2724150" y="679450"/>
                  <a:pt x="2711450" y="647700"/>
                  <a:pt x="2711450" y="615950"/>
                </a:cubicBezTo>
                <a:cubicBezTo>
                  <a:pt x="2711450" y="603250"/>
                  <a:pt x="2717800" y="571500"/>
                  <a:pt x="2717800" y="558800"/>
                </a:cubicBezTo>
                <a:cubicBezTo>
                  <a:pt x="2717800" y="539750"/>
                  <a:pt x="2730500" y="527050"/>
                  <a:pt x="2736850" y="520700"/>
                </a:cubicBezTo>
                <a:cubicBezTo>
                  <a:pt x="2743200" y="508000"/>
                  <a:pt x="2749550" y="482600"/>
                  <a:pt x="2774950" y="469900"/>
                </a:cubicBezTo>
                <a:cubicBezTo>
                  <a:pt x="2781300" y="463550"/>
                  <a:pt x="2794000" y="457200"/>
                  <a:pt x="2813050" y="457200"/>
                </a:cubicBezTo>
                <a:cubicBezTo>
                  <a:pt x="2825750" y="457200"/>
                  <a:pt x="2838450" y="463550"/>
                  <a:pt x="2844800" y="463550"/>
                </a:cubicBezTo>
                <a:cubicBezTo>
                  <a:pt x="2857500" y="488950"/>
                  <a:pt x="2863850" y="520700"/>
                  <a:pt x="2863850" y="546100"/>
                </a:cubicBezTo>
                <a:cubicBezTo>
                  <a:pt x="2876550" y="558800"/>
                  <a:pt x="2921000" y="596900"/>
                  <a:pt x="2946400" y="596900"/>
                </a:cubicBezTo>
                <a:cubicBezTo>
                  <a:pt x="2959100" y="596900"/>
                  <a:pt x="3022600" y="571500"/>
                  <a:pt x="3035300" y="571500"/>
                </a:cubicBezTo>
                <a:cubicBezTo>
                  <a:pt x="3105150" y="571500"/>
                  <a:pt x="3206750" y="635000"/>
                  <a:pt x="3206750" y="723900"/>
                </a:cubicBezTo>
                <a:cubicBezTo>
                  <a:pt x="3206750" y="736600"/>
                  <a:pt x="3194050" y="736600"/>
                  <a:pt x="3187700" y="755650"/>
                </a:cubicBezTo>
                <a:cubicBezTo>
                  <a:pt x="3181350" y="774700"/>
                  <a:pt x="3187700" y="812800"/>
                  <a:pt x="3181350" y="838200"/>
                </a:cubicBezTo>
                <a:cubicBezTo>
                  <a:pt x="3162300" y="850900"/>
                  <a:pt x="3149600" y="869950"/>
                  <a:pt x="3130550" y="869950"/>
                </a:cubicBezTo>
                <a:cubicBezTo>
                  <a:pt x="3111500" y="869950"/>
                  <a:pt x="3016250" y="825500"/>
                  <a:pt x="3003550" y="825500"/>
                </a:cubicBezTo>
                <a:cubicBezTo>
                  <a:pt x="2952750" y="825500"/>
                  <a:pt x="2851150" y="1016000"/>
                  <a:pt x="2851150" y="1022350"/>
                </a:cubicBezTo>
                <a:cubicBezTo>
                  <a:pt x="2863850" y="1035050"/>
                  <a:pt x="2882900" y="1041400"/>
                  <a:pt x="2901950" y="1041400"/>
                </a:cubicBezTo>
                <a:cubicBezTo>
                  <a:pt x="2990850" y="1054100"/>
                  <a:pt x="3162300" y="1079500"/>
                  <a:pt x="3181350" y="1079500"/>
                </a:cubicBezTo>
                <a:cubicBezTo>
                  <a:pt x="3206750" y="1079500"/>
                  <a:pt x="3327400" y="1047750"/>
                  <a:pt x="3327400" y="1028700"/>
                </a:cubicBezTo>
                <a:cubicBezTo>
                  <a:pt x="3327400" y="1009650"/>
                  <a:pt x="3378200" y="984250"/>
                  <a:pt x="3378200" y="952500"/>
                </a:cubicBezTo>
                <a:cubicBezTo>
                  <a:pt x="3378200" y="889000"/>
                  <a:pt x="3295650" y="920750"/>
                  <a:pt x="3295650" y="825500"/>
                </a:cubicBezTo>
                <a:cubicBezTo>
                  <a:pt x="3295650" y="812800"/>
                  <a:pt x="3321050" y="679450"/>
                  <a:pt x="3321050" y="666750"/>
                </a:cubicBezTo>
                <a:cubicBezTo>
                  <a:pt x="3321050" y="647700"/>
                  <a:pt x="3340100" y="615950"/>
                  <a:pt x="3340100" y="603250"/>
                </a:cubicBezTo>
                <a:cubicBezTo>
                  <a:pt x="3340100" y="584200"/>
                  <a:pt x="3314700" y="539750"/>
                  <a:pt x="3302000" y="508000"/>
                </a:cubicBezTo>
                <a:cubicBezTo>
                  <a:pt x="3321050" y="469900"/>
                  <a:pt x="3371850" y="501650"/>
                  <a:pt x="3403600" y="495300"/>
                </a:cubicBezTo>
                <a:cubicBezTo>
                  <a:pt x="3416300" y="482600"/>
                  <a:pt x="3422650" y="450850"/>
                  <a:pt x="3448050" y="444500"/>
                </a:cubicBezTo>
                <a:cubicBezTo>
                  <a:pt x="3460750" y="438150"/>
                  <a:pt x="3498850" y="438150"/>
                  <a:pt x="3517900" y="438150"/>
                </a:cubicBezTo>
                <a:cubicBezTo>
                  <a:pt x="3568700" y="438150"/>
                  <a:pt x="3632200" y="450850"/>
                  <a:pt x="3683000" y="520700"/>
                </a:cubicBezTo>
                <a:cubicBezTo>
                  <a:pt x="3695700" y="539750"/>
                  <a:pt x="3714750" y="552450"/>
                  <a:pt x="3714750" y="571500"/>
                </a:cubicBezTo>
                <a:cubicBezTo>
                  <a:pt x="3714750" y="584200"/>
                  <a:pt x="3727450" y="577850"/>
                  <a:pt x="3727450" y="584200"/>
                </a:cubicBezTo>
                <a:cubicBezTo>
                  <a:pt x="3740150" y="609600"/>
                  <a:pt x="3752850" y="647700"/>
                  <a:pt x="3752850" y="666750"/>
                </a:cubicBezTo>
                <a:cubicBezTo>
                  <a:pt x="3752850" y="774700"/>
                  <a:pt x="3702050" y="800100"/>
                  <a:pt x="3625850" y="889000"/>
                </a:cubicBezTo>
                <a:cubicBezTo>
                  <a:pt x="3613150" y="895350"/>
                  <a:pt x="3619500" y="908050"/>
                  <a:pt x="3619500" y="920750"/>
                </a:cubicBezTo>
                <a:cubicBezTo>
                  <a:pt x="3619500" y="939800"/>
                  <a:pt x="3638550" y="1003300"/>
                  <a:pt x="3638550" y="1022350"/>
                </a:cubicBezTo>
                <a:cubicBezTo>
                  <a:pt x="3638550" y="1035050"/>
                  <a:pt x="3670300" y="1073150"/>
                  <a:pt x="3695700" y="1085850"/>
                </a:cubicBezTo>
                <a:cubicBezTo>
                  <a:pt x="3746500" y="1123950"/>
                  <a:pt x="3810000" y="1136650"/>
                  <a:pt x="3867150" y="1168400"/>
                </a:cubicBezTo>
                <a:cubicBezTo>
                  <a:pt x="3956050" y="1212850"/>
                  <a:pt x="3962400" y="1333500"/>
                  <a:pt x="4006850" y="1384300"/>
                </a:cubicBezTo>
                <a:cubicBezTo>
                  <a:pt x="4057650" y="1397000"/>
                  <a:pt x="4146550" y="1409700"/>
                  <a:pt x="4159250" y="1409700"/>
                </a:cubicBezTo>
                <a:cubicBezTo>
                  <a:pt x="4197350" y="1409700"/>
                  <a:pt x="4565650" y="1333500"/>
                  <a:pt x="4686300" y="1276350"/>
                </a:cubicBezTo>
                <a:cubicBezTo>
                  <a:pt x="4692650" y="1270000"/>
                  <a:pt x="4768850" y="1155700"/>
                  <a:pt x="4768850" y="1130300"/>
                </a:cubicBezTo>
                <a:cubicBezTo>
                  <a:pt x="4768850" y="971550"/>
                  <a:pt x="4603750" y="971550"/>
                  <a:pt x="4603750" y="863600"/>
                </a:cubicBezTo>
                <a:cubicBezTo>
                  <a:pt x="4603750" y="844550"/>
                  <a:pt x="4622800" y="806450"/>
                  <a:pt x="4622800" y="793750"/>
                </a:cubicBezTo>
                <a:cubicBezTo>
                  <a:pt x="4622800" y="774700"/>
                  <a:pt x="4686300" y="692150"/>
                  <a:pt x="4730750" y="654050"/>
                </a:cubicBezTo>
                <a:cubicBezTo>
                  <a:pt x="4749800" y="628650"/>
                  <a:pt x="4794250" y="615950"/>
                  <a:pt x="4826000" y="603250"/>
                </a:cubicBezTo>
                <a:cubicBezTo>
                  <a:pt x="4845050" y="596900"/>
                  <a:pt x="4876800" y="584200"/>
                  <a:pt x="4889500" y="584200"/>
                </a:cubicBezTo>
                <a:cubicBezTo>
                  <a:pt x="4908550" y="584200"/>
                  <a:pt x="4914900" y="590550"/>
                  <a:pt x="4933950" y="590550"/>
                </a:cubicBezTo>
                <a:cubicBezTo>
                  <a:pt x="4946650" y="590550"/>
                  <a:pt x="4997450" y="641350"/>
                  <a:pt x="5035550" y="666750"/>
                </a:cubicBezTo>
                <a:cubicBezTo>
                  <a:pt x="5054600" y="685800"/>
                  <a:pt x="5111750" y="666750"/>
                  <a:pt x="5137150" y="704850"/>
                </a:cubicBezTo>
                <a:cubicBezTo>
                  <a:pt x="5118100" y="717550"/>
                  <a:pt x="5092700" y="717550"/>
                  <a:pt x="5080000" y="730250"/>
                </a:cubicBezTo>
                <a:cubicBezTo>
                  <a:pt x="5035550" y="762000"/>
                  <a:pt x="5048250" y="774700"/>
                  <a:pt x="5048250" y="800100"/>
                </a:cubicBezTo>
                <a:cubicBezTo>
                  <a:pt x="5048250" y="819150"/>
                  <a:pt x="5048250" y="850900"/>
                  <a:pt x="5060950" y="869950"/>
                </a:cubicBezTo>
                <a:cubicBezTo>
                  <a:pt x="5067300" y="882650"/>
                  <a:pt x="5086350" y="889000"/>
                  <a:pt x="5092700" y="908050"/>
                </a:cubicBezTo>
                <a:cubicBezTo>
                  <a:pt x="5099050" y="927100"/>
                  <a:pt x="5086350" y="965200"/>
                  <a:pt x="5092700" y="996950"/>
                </a:cubicBezTo>
                <a:cubicBezTo>
                  <a:pt x="5099050" y="1022350"/>
                  <a:pt x="5111750" y="1054100"/>
                  <a:pt x="5111750" y="1073150"/>
                </a:cubicBezTo>
                <a:cubicBezTo>
                  <a:pt x="5111750" y="1085850"/>
                  <a:pt x="5054600" y="1143000"/>
                  <a:pt x="5054600" y="1155700"/>
                </a:cubicBezTo>
                <a:cubicBezTo>
                  <a:pt x="5054600" y="1187450"/>
                  <a:pt x="5092700" y="1187450"/>
                  <a:pt x="5092700" y="1187450"/>
                </a:cubicBezTo>
                <a:cubicBezTo>
                  <a:pt x="5219700" y="1187450"/>
                  <a:pt x="5537200" y="1073150"/>
                  <a:pt x="5632450" y="1016000"/>
                </a:cubicBezTo>
                <a:cubicBezTo>
                  <a:pt x="5651500" y="1003300"/>
                  <a:pt x="5670550" y="958850"/>
                  <a:pt x="5683250" y="946150"/>
                </a:cubicBezTo>
                <a:cubicBezTo>
                  <a:pt x="5715000" y="901700"/>
                  <a:pt x="5784850" y="889000"/>
                  <a:pt x="5829300" y="857250"/>
                </a:cubicBezTo>
                <a:cubicBezTo>
                  <a:pt x="5956300" y="749300"/>
                  <a:pt x="6057900" y="552450"/>
                  <a:pt x="6159500" y="412750"/>
                </a:cubicBezTo>
                <a:cubicBezTo>
                  <a:pt x="6172200" y="393700"/>
                  <a:pt x="6178550" y="368300"/>
                  <a:pt x="6178550" y="342900"/>
                </a:cubicBezTo>
                <a:cubicBezTo>
                  <a:pt x="6191250" y="292100"/>
                  <a:pt x="6261100" y="241300"/>
                  <a:pt x="6248400" y="184150"/>
                </a:cubicBezTo>
                <a:cubicBezTo>
                  <a:pt x="6254750" y="152400"/>
                  <a:pt x="6242050" y="107950"/>
                  <a:pt x="6273800" y="76200"/>
                </a:cubicBezTo>
                <a:lnTo>
                  <a:pt x="6292850" y="76200"/>
                </a:lnTo>
                <a:lnTo>
                  <a:pt x="6292850" y="177800"/>
                </a:lnTo>
                <a:cubicBezTo>
                  <a:pt x="6299200" y="177800"/>
                  <a:pt x="6292850" y="184150"/>
                  <a:pt x="6311900" y="184150"/>
                </a:cubicBezTo>
                <a:cubicBezTo>
                  <a:pt x="6369050" y="184150"/>
                  <a:pt x="6426200" y="12700"/>
                  <a:pt x="6432550" y="0"/>
                </a:cubicBezTo>
                <a:cubicBezTo>
                  <a:pt x="6432550" y="0"/>
                  <a:pt x="6457950" y="0"/>
                  <a:pt x="6464300" y="6350"/>
                </a:cubicBezTo>
                <a:close/>
              </a:path>
            </a:pathLst>
          </a:custGeom>
          <a:gradFill flip="none" rotWithShape="1">
            <a:gsLst>
              <a:gs pos="63000">
                <a:srgbClr val="CE0000">
                  <a:alpha val="55000"/>
                </a:srgbClr>
              </a:gs>
              <a:gs pos="9000">
                <a:srgbClr val="F30000">
                  <a:alpha val="0"/>
                </a:srgbClr>
              </a:gs>
              <a:gs pos="100000">
                <a:srgbClr val="C00000"/>
              </a:gs>
            </a:gsLst>
            <a:lin ang="16200000" scaled="1"/>
            <a:tileRect/>
          </a:gra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pic>
        <p:nvPicPr>
          <p:cNvPr id="80" name="图片 79">
            <a:extLst>
              <a:ext uri="{FF2B5EF4-FFF2-40B4-BE49-F238E27FC236}">
                <a16:creationId xmlns:a16="http://schemas.microsoft.com/office/drawing/2014/main" id="{94D43FE6-9E82-3315-14D1-BC0E241C6200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45276" y="3750915"/>
            <a:ext cx="1676321" cy="1515394"/>
          </a:xfrm>
          <a:prstGeom prst="rect">
            <a:avLst/>
          </a:prstGeom>
        </p:spPr>
      </p:pic>
      <p:grpSp>
        <p:nvGrpSpPr>
          <p:cNvPr id="13" name="组合 12">
            <a:extLst>
              <a:ext uri="{FF2B5EF4-FFF2-40B4-BE49-F238E27FC236}">
                <a16:creationId xmlns:a16="http://schemas.microsoft.com/office/drawing/2014/main" id="{EEEAFC09-C1F0-CE7F-98BF-0CB4DAE7589F}"/>
              </a:ext>
            </a:extLst>
          </p:cNvPr>
          <p:cNvGrpSpPr/>
          <p:nvPr/>
        </p:nvGrpSpPr>
        <p:grpSpPr>
          <a:xfrm>
            <a:off x="4709988" y="2131298"/>
            <a:ext cx="4337484" cy="1440504"/>
            <a:chOff x="3622136" y="3220560"/>
            <a:chExt cx="3482624" cy="1156600"/>
          </a:xfrm>
        </p:grpSpPr>
        <p:sp>
          <p:nvSpPr>
            <p:cNvPr id="26" name=" 219">
              <a:extLst>
                <a:ext uri="{FF2B5EF4-FFF2-40B4-BE49-F238E27FC236}">
                  <a16:creationId xmlns:a16="http://schemas.microsoft.com/office/drawing/2014/main" id="{D360D0D2-9773-8F65-8ADE-37AFE539ED65}"/>
                </a:ext>
              </a:extLst>
            </p:cNvPr>
            <p:cNvSpPr/>
            <p:nvPr/>
          </p:nvSpPr>
          <p:spPr>
            <a:xfrm>
              <a:off x="3622136" y="3727245"/>
              <a:ext cx="3482624" cy="565150"/>
            </a:xfrm>
            <a:prstGeom prst="roundRect">
              <a:avLst>
                <a:gd name="adj" fmla="val 14045"/>
              </a:avLst>
            </a:prstGeom>
            <a:gradFill flip="none" rotWithShape="1">
              <a:gsLst>
                <a:gs pos="87600">
                  <a:srgbClr val="F90400"/>
                </a:gs>
                <a:gs pos="0">
                  <a:srgbClr val="CF2203"/>
                </a:gs>
                <a:gs pos="100000">
                  <a:srgbClr val="FF0000"/>
                </a:gs>
              </a:gsLst>
              <a:lin ang="162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pic>
          <p:nvPicPr>
            <p:cNvPr id="11" name="图片 10">
              <a:extLst>
                <a:ext uri="{FF2B5EF4-FFF2-40B4-BE49-F238E27FC236}">
                  <a16:creationId xmlns:a16="http://schemas.microsoft.com/office/drawing/2014/main" id="{D0A09EF2-10B2-99BC-C95A-56A0098AA353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736810" y="3220560"/>
              <a:ext cx="931949" cy="1156600"/>
            </a:xfrm>
            <a:prstGeom prst="rect">
              <a:avLst/>
            </a:prstGeom>
          </p:spPr>
        </p:pic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59213BD4-2F6E-A406-8058-94457AE17F65}"/>
                </a:ext>
              </a:extLst>
            </p:cNvPr>
            <p:cNvSpPr txBox="1"/>
            <p:nvPr/>
          </p:nvSpPr>
          <p:spPr>
            <a:xfrm>
              <a:off x="4551242" y="3810024"/>
              <a:ext cx="1862639" cy="42010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800" b="1" dirty="0">
                  <a:solidFill>
                    <a:schemeClr val="bg1"/>
                  </a:solidFill>
                </a:rPr>
                <a:t>添加标题文本</a:t>
              </a:r>
            </a:p>
          </p:txBody>
        </p:sp>
      </p:grpSp>
      <p:sp>
        <p:nvSpPr>
          <p:cNvPr id="34" name="文本框 33">
            <a:extLst>
              <a:ext uri="{FF2B5EF4-FFF2-40B4-BE49-F238E27FC236}">
                <a16:creationId xmlns:a16="http://schemas.microsoft.com/office/drawing/2014/main" id="{A2DA5FDA-A79E-9159-7253-1EC094BA8E86}"/>
              </a:ext>
            </a:extLst>
          </p:cNvPr>
          <p:cNvSpPr txBox="1"/>
          <p:nvPr/>
        </p:nvSpPr>
        <p:spPr>
          <a:xfrm>
            <a:off x="5525145" y="698030"/>
            <a:ext cx="3260066" cy="264687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16600" b="1" dirty="0">
                <a:gradFill>
                  <a:gsLst>
                    <a:gs pos="22000">
                      <a:srgbClr val="F30000">
                        <a:alpha val="0"/>
                      </a:srgbClr>
                    </a:gs>
                    <a:gs pos="57500">
                      <a:srgbClr val="F30000">
                        <a:alpha val="27000"/>
                      </a:srgbClr>
                    </a:gs>
                    <a:gs pos="100000">
                      <a:srgbClr val="F30000"/>
                    </a:gs>
                  </a:gsLst>
                  <a:lin ang="16200000" scaled="1"/>
                </a:gradFill>
              </a:rPr>
              <a:t>03</a:t>
            </a:r>
            <a:endParaRPr lang="zh-CN" altLang="en-US" sz="16600" b="1" dirty="0">
              <a:gradFill>
                <a:gsLst>
                  <a:gs pos="22000">
                    <a:srgbClr val="F30000">
                      <a:alpha val="0"/>
                    </a:srgbClr>
                  </a:gs>
                  <a:gs pos="57500">
                    <a:srgbClr val="F30000">
                      <a:alpha val="27000"/>
                    </a:srgbClr>
                  </a:gs>
                  <a:gs pos="100000">
                    <a:srgbClr val="F30000"/>
                  </a:gs>
                </a:gsLst>
                <a:lin ang="16200000" scaled="1"/>
              </a:gradFill>
            </a:endParaRP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2C820673-31D4-DABC-1367-0F7BDD293316}"/>
              </a:ext>
            </a:extLst>
          </p:cNvPr>
          <p:cNvSpPr txBox="1"/>
          <p:nvPr/>
        </p:nvSpPr>
        <p:spPr>
          <a:xfrm>
            <a:off x="4117808" y="3612509"/>
            <a:ext cx="5521844" cy="7075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</a:rPr>
              <a:t>根据自己的需要添加适当的文字，此处添加详细文本描述，建议与标题相关尽量简洁... ...</a:t>
            </a:r>
          </a:p>
        </p:txBody>
      </p:sp>
    </p:spTree>
    <p:extLst>
      <p:ext uri="{BB962C8B-B14F-4D97-AF65-F5344CB8AC3E}">
        <p14:creationId xmlns:p14="http://schemas.microsoft.com/office/powerpoint/2010/main" val="195940640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>
            <a:extLst>
              <a:ext uri="{FF2B5EF4-FFF2-40B4-BE49-F238E27FC236}">
                <a16:creationId xmlns:a16="http://schemas.microsoft.com/office/drawing/2014/main" id="{FC24EB10-19A5-EC42-DE07-E2C57C43208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1"/>
            <a:ext cx="1709983" cy="2038801"/>
          </a:xfrm>
          <a:prstGeom prst="rect">
            <a:avLst/>
          </a:prstGeom>
        </p:spPr>
      </p:pic>
      <p:sp>
        <p:nvSpPr>
          <p:cNvPr id="36" name="文本框 35">
            <a:extLst>
              <a:ext uri="{FF2B5EF4-FFF2-40B4-BE49-F238E27FC236}">
                <a16:creationId xmlns:a16="http://schemas.microsoft.com/office/drawing/2014/main" id="{59213BD4-2F6E-A406-8058-94457AE17F65}"/>
              </a:ext>
            </a:extLst>
          </p:cNvPr>
          <p:cNvSpPr txBox="1"/>
          <p:nvPr/>
        </p:nvSpPr>
        <p:spPr>
          <a:xfrm>
            <a:off x="2264230" y="338554"/>
            <a:ext cx="2319850" cy="5232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添加标题文本</a:t>
            </a: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A2DA5FDA-A79E-9159-7253-1EC094BA8E86}"/>
              </a:ext>
            </a:extLst>
          </p:cNvPr>
          <p:cNvSpPr txBox="1"/>
          <p:nvPr/>
        </p:nvSpPr>
        <p:spPr>
          <a:xfrm>
            <a:off x="1030266" y="0"/>
            <a:ext cx="1359433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7200" b="1" dirty="0">
                <a:gradFill>
                  <a:gsLst>
                    <a:gs pos="22000">
                      <a:srgbClr val="F30000">
                        <a:alpha val="0"/>
                      </a:srgbClr>
                    </a:gs>
                    <a:gs pos="57500">
                      <a:srgbClr val="F30000">
                        <a:alpha val="27000"/>
                      </a:srgbClr>
                    </a:gs>
                    <a:gs pos="100000">
                      <a:srgbClr val="F30000"/>
                    </a:gs>
                  </a:gsLst>
                  <a:lin ang="16200000" scaled="1"/>
                </a:gradFill>
              </a:rPr>
              <a:t>03</a:t>
            </a:r>
            <a:endParaRPr lang="zh-CN" altLang="en-US" sz="7200" b="1" dirty="0">
              <a:gradFill>
                <a:gsLst>
                  <a:gs pos="22000">
                    <a:srgbClr val="F30000">
                      <a:alpha val="0"/>
                    </a:srgbClr>
                  </a:gs>
                  <a:gs pos="57500">
                    <a:srgbClr val="F30000">
                      <a:alpha val="27000"/>
                    </a:srgbClr>
                  </a:gs>
                  <a:gs pos="100000">
                    <a:srgbClr val="F30000"/>
                  </a:gs>
                </a:gsLst>
                <a:lin ang="16200000" scaled="1"/>
              </a:gradFill>
            </a:endParaRPr>
          </a:p>
        </p:txBody>
      </p:sp>
      <p:pic>
        <p:nvPicPr>
          <p:cNvPr id="30" name="图片 29">
            <a:extLst>
              <a:ext uri="{FF2B5EF4-FFF2-40B4-BE49-F238E27FC236}">
                <a16:creationId xmlns:a16="http://schemas.microsoft.com/office/drawing/2014/main" id="{5451A472-0888-6A1F-5677-445A12C35A6A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127" t="6241" b="11750"/>
          <a:stretch/>
        </p:blipFill>
        <p:spPr>
          <a:xfrm>
            <a:off x="1200150" y="1538883"/>
            <a:ext cx="10533984" cy="3280318"/>
          </a:xfrm>
          <a:prstGeom prst="rect">
            <a:avLst/>
          </a:prstGeom>
        </p:spPr>
      </p:pic>
      <p:grpSp>
        <p:nvGrpSpPr>
          <p:cNvPr id="41" name="组合 40">
            <a:extLst>
              <a:ext uri="{FF2B5EF4-FFF2-40B4-BE49-F238E27FC236}">
                <a16:creationId xmlns:a16="http://schemas.microsoft.com/office/drawing/2014/main" id="{1AA7AF8D-1B7D-868C-AA95-BB78E5815E52}"/>
              </a:ext>
            </a:extLst>
          </p:cNvPr>
          <p:cNvGrpSpPr/>
          <p:nvPr/>
        </p:nvGrpSpPr>
        <p:grpSpPr>
          <a:xfrm flipH="1">
            <a:off x="1668708" y="1459037"/>
            <a:ext cx="2482850" cy="1242659"/>
            <a:chOff x="6149764" y="908862"/>
            <a:chExt cx="2482850" cy="1242658"/>
          </a:xfrm>
        </p:grpSpPr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26E509C0-EC79-20FF-54E0-4E9BFE95F715}"/>
                </a:ext>
              </a:extLst>
            </p:cNvPr>
            <p:cNvSpPr txBox="1"/>
            <p:nvPr/>
          </p:nvSpPr>
          <p:spPr>
            <a:xfrm>
              <a:off x="6852147" y="908862"/>
              <a:ext cx="1780467" cy="3962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tx1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B59F44E8-4160-819D-10F4-FEC00B9C6CE6}"/>
                </a:ext>
              </a:extLst>
            </p:cNvPr>
            <p:cNvSpPr txBox="1"/>
            <p:nvPr/>
          </p:nvSpPr>
          <p:spPr>
            <a:xfrm>
              <a:off x="6149764" y="1254865"/>
              <a:ext cx="2468412" cy="8966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/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/>
                  </a:solidFill>
                  <a:cs typeface="+mn-ea"/>
                  <a:sym typeface="+mn-lt"/>
                </a:rPr>
                <a:t>... ...</a:t>
              </a:r>
            </a:p>
          </p:txBody>
        </p:sp>
      </p:grpSp>
      <p:cxnSp>
        <p:nvCxnSpPr>
          <p:cNvPr id="33" name="直接连接符 32">
            <a:extLst>
              <a:ext uri="{FF2B5EF4-FFF2-40B4-BE49-F238E27FC236}">
                <a16:creationId xmlns:a16="http://schemas.microsoft.com/office/drawing/2014/main" id="{C8D3C130-05EA-6CA7-B6EE-1E92FCE7E950}"/>
              </a:ext>
            </a:extLst>
          </p:cNvPr>
          <p:cNvCxnSpPr/>
          <p:nvPr/>
        </p:nvCxnSpPr>
        <p:spPr>
          <a:xfrm flipV="1">
            <a:off x="1619250" y="1417759"/>
            <a:ext cx="0" cy="1528391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椭圆 43">
            <a:extLst>
              <a:ext uri="{FF2B5EF4-FFF2-40B4-BE49-F238E27FC236}">
                <a16:creationId xmlns:a16="http://schemas.microsoft.com/office/drawing/2014/main" id="{675220C3-46D7-4EE6-5B0F-88B788936E79}"/>
              </a:ext>
            </a:extLst>
          </p:cNvPr>
          <p:cNvSpPr/>
          <p:nvPr/>
        </p:nvSpPr>
        <p:spPr>
          <a:xfrm>
            <a:off x="1344742" y="2728852"/>
            <a:ext cx="549016" cy="549016"/>
          </a:xfrm>
          <a:prstGeom prst="ellipse">
            <a:avLst/>
          </a:prstGeom>
          <a:gradFill flip="none" rotWithShape="1">
            <a:gsLst>
              <a:gs pos="100000">
                <a:schemeClr val="bg1">
                  <a:lumMod val="100000"/>
                </a:schemeClr>
              </a:gs>
              <a:gs pos="0">
                <a:schemeClr val="bg1">
                  <a:lumMod val="72000"/>
                </a:schemeClr>
              </a:gs>
            </a:gsLst>
            <a:lin ang="2700000" scaled="1"/>
            <a:tileRect/>
          </a:gra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65">
              <a:solidFill>
                <a:schemeClr val="tx1"/>
              </a:solidFill>
              <a:cs typeface="+mn-ea"/>
              <a:sym typeface="+mn-lt"/>
            </a:endParaRPr>
          </a:p>
        </p:txBody>
      </p:sp>
      <p:cxnSp>
        <p:nvCxnSpPr>
          <p:cNvPr id="51" name="直接连接符 50">
            <a:extLst>
              <a:ext uri="{FF2B5EF4-FFF2-40B4-BE49-F238E27FC236}">
                <a16:creationId xmlns:a16="http://schemas.microsoft.com/office/drawing/2014/main" id="{D49F39B0-53A5-9FC5-FF8F-ECFAE2554B1B}"/>
              </a:ext>
            </a:extLst>
          </p:cNvPr>
          <p:cNvCxnSpPr>
            <a:cxnSpLocks/>
          </p:cNvCxnSpPr>
          <p:nvPr/>
        </p:nvCxnSpPr>
        <p:spPr>
          <a:xfrm flipV="1">
            <a:off x="3723683" y="3939446"/>
            <a:ext cx="0" cy="1849108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椭圆 51">
            <a:extLst>
              <a:ext uri="{FF2B5EF4-FFF2-40B4-BE49-F238E27FC236}">
                <a16:creationId xmlns:a16="http://schemas.microsoft.com/office/drawing/2014/main" id="{675EDE40-44E7-FB8B-E47F-3BFBB7DA08A0}"/>
              </a:ext>
            </a:extLst>
          </p:cNvPr>
          <p:cNvSpPr/>
          <p:nvPr/>
        </p:nvSpPr>
        <p:spPr>
          <a:xfrm>
            <a:off x="3449175" y="3574139"/>
            <a:ext cx="549016" cy="549016"/>
          </a:xfrm>
          <a:prstGeom prst="ellipse">
            <a:avLst/>
          </a:prstGeom>
          <a:gradFill flip="none" rotWithShape="1">
            <a:gsLst>
              <a:gs pos="100000">
                <a:schemeClr val="bg1">
                  <a:lumMod val="100000"/>
                </a:schemeClr>
              </a:gs>
              <a:gs pos="0">
                <a:schemeClr val="bg1">
                  <a:lumMod val="72000"/>
                </a:schemeClr>
              </a:gs>
            </a:gsLst>
            <a:lin ang="2700000" scaled="1"/>
            <a:tileRect/>
          </a:gra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65">
              <a:solidFill>
                <a:schemeClr val="tx1"/>
              </a:solidFill>
              <a:cs typeface="+mn-ea"/>
              <a:sym typeface="+mn-lt"/>
            </a:endParaRPr>
          </a:p>
        </p:txBody>
      </p:sp>
      <p:grpSp>
        <p:nvGrpSpPr>
          <p:cNvPr id="53" name="组合 52">
            <a:extLst>
              <a:ext uri="{FF2B5EF4-FFF2-40B4-BE49-F238E27FC236}">
                <a16:creationId xmlns:a16="http://schemas.microsoft.com/office/drawing/2014/main" id="{4E658645-A8BB-CE67-90C1-71034A0E26DB}"/>
              </a:ext>
            </a:extLst>
          </p:cNvPr>
          <p:cNvGrpSpPr/>
          <p:nvPr/>
        </p:nvGrpSpPr>
        <p:grpSpPr>
          <a:xfrm flipH="1">
            <a:off x="3764367" y="4545895"/>
            <a:ext cx="2482850" cy="1242659"/>
            <a:chOff x="6149764" y="908862"/>
            <a:chExt cx="2482850" cy="1242658"/>
          </a:xfrm>
        </p:grpSpPr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ED6986B2-4E7D-88C2-7585-DCFCE0A9446D}"/>
                </a:ext>
              </a:extLst>
            </p:cNvPr>
            <p:cNvSpPr txBox="1"/>
            <p:nvPr/>
          </p:nvSpPr>
          <p:spPr>
            <a:xfrm>
              <a:off x="6852147" y="908862"/>
              <a:ext cx="1780467" cy="3962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tx1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34D8294C-3B28-63AB-D107-5700F743AE5B}"/>
                </a:ext>
              </a:extLst>
            </p:cNvPr>
            <p:cNvSpPr txBox="1"/>
            <p:nvPr/>
          </p:nvSpPr>
          <p:spPr>
            <a:xfrm>
              <a:off x="6149764" y="1254865"/>
              <a:ext cx="2468412" cy="8966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/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/>
                  </a:solidFill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56" name="组合 55">
            <a:extLst>
              <a:ext uri="{FF2B5EF4-FFF2-40B4-BE49-F238E27FC236}">
                <a16:creationId xmlns:a16="http://schemas.microsoft.com/office/drawing/2014/main" id="{AA9D5972-F168-847E-AB83-8CFF72EF1C83}"/>
              </a:ext>
            </a:extLst>
          </p:cNvPr>
          <p:cNvGrpSpPr/>
          <p:nvPr/>
        </p:nvGrpSpPr>
        <p:grpSpPr>
          <a:xfrm flipH="1">
            <a:off x="6096000" y="1805040"/>
            <a:ext cx="2482850" cy="1242659"/>
            <a:chOff x="6149764" y="908862"/>
            <a:chExt cx="2482850" cy="1242658"/>
          </a:xfrm>
        </p:grpSpPr>
        <p:sp>
          <p:nvSpPr>
            <p:cNvPr id="57" name="文本框 56">
              <a:extLst>
                <a:ext uri="{FF2B5EF4-FFF2-40B4-BE49-F238E27FC236}">
                  <a16:creationId xmlns:a16="http://schemas.microsoft.com/office/drawing/2014/main" id="{968C98AE-52F3-1A17-BCF9-7CA97D44B9F0}"/>
                </a:ext>
              </a:extLst>
            </p:cNvPr>
            <p:cNvSpPr txBox="1"/>
            <p:nvPr/>
          </p:nvSpPr>
          <p:spPr>
            <a:xfrm>
              <a:off x="6852147" y="908862"/>
              <a:ext cx="1780467" cy="3962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tx1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58" name="文本框 57">
              <a:extLst>
                <a:ext uri="{FF2B5EF4-FFF2-40B4-BE49-F238E27FC236}">
                  <a16:creationId xmlns:a16="http://schemas.microsoft.com/office/drawing/2014/main" id="{80B0FA9C-DE42-66B5-E95D-76EF70E680DD}"/>
                </a:ext>
              </a:extLst>
            </p:cNvPr>
            <p:cNvSpPr txBox="1"/>
            <p:nvPr/>
          </p:nvSpPr>
          <p:spPr>
            <a:xfrm>
              <a:off x="6149764" y="1254865"/>
              <a:ext cx="2468412" cy="8966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/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/>
                  </a:solidFill>
                  <a:cs typeface="+mn-ea"/>
                  <a:sym typeface="+mn-lt"/>
                </a:rPr>
                <a:t>... ...</a:t>
              </a:r>
            </a:p>
          </p:txBody>
        </p:sp>
      </p:grpSp>
      <p:cxnSp>
        <p:nvCxnSpPr>
          <p:cNvPr id="59" name="直接连接符 58">
            <a:extLst>
              <a:ext uri="{FF2B5EF4-FFF2-40B4-BE49-F238E27FC236}">
                <a16:creationId xmlns:a16="http://schemas.microsoft.com/office/drawing/2014/main" id="{98A69322-BA13-0DCA-2D0C-373B577BA3D0}"/>
              </a:ext>
            </a:extLst>
          </p:cNvPr>
          <p:cNvCxnSpPr>
            <a:cxnSpLocks/>
          </p:cNvCxnSpPr>
          <p:nvPr/>
        </p:nvCxnSpPr>
        <p:spPr>
          <a:xfrm flipV="1">
            <a:off x="6046542" y="1805040"/>
            <a:ext cx="0" cy="1868414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椭圆 59">
            <a:extLst>
              <a:ext uri="{FF2B5EF4-FFF2-40B4-BE49-F238E27FC236}">
                <a16:creationId xmlns:a16="http://schemas.microsoft.com/office/drawing/2014/main" id="{1AE243A6-378C-6DD3-282F-2F1E6AF550C4}"/>
              </a:ext>
            </a:extLst>
          </p:cNvPr>
          <p:cNvSpPr/>
          <p:nvPr/>
        </p:nvSpPr>
        <p:spPr>
          <a:xfrm>
            <a:off x="5772034" y="3456156"/>
            <a:ext cx="549016" cy="549016"/>
          </a:xfrm>
          <a:prstGeom prst="ellipse">
            <a:avLst/>
          </a:prstGeom>
          <a:gradFill flip="none" rotWithShape="1">
            <a:gsLst>
              <a:gs pos="100000">
                <a:schemeClr val="bg1">
                  <a:lumMod val="100000"/>
                </a:schemeClr>
              </a:gs>
              <a:gs pos="0">
                <a:schemeClr val="bg1">
                  <a:lumMod val="72000"/>
                </a:schemeClr>
              </a:gs>
            </a:gsLst>
            <a:lin ang="2700000" scaled="1"/>
            <a:tileRect/>
          </a:gra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65">
              <a:solidFill>
                <a:schemeClr val="tx1"/>
              </a:solidFill>
              <a:cs typeface="+mn-ea"/>
              <a:sym typeface="+mn-lt"/>
            </a:endParaRPr>
          </a:p>
        </p:txBody>
      </p:sp>
      <p:cxnSp>
        <p:nvCxnSpPr>
          <p:cNvPr id="61" name="直接连接符 60">
            <a:extLst>
              <a:ext uri="{FF2B5EF4-FFF2-40B4-BE49-F238E27FC236}">
                <a16:creationId xmlns:a16="http://schemas.microsoft.com/office/drawing/2014/main" id="{D858B378-8936-220C-CA9A-425A21FF811D}"/>
              </a:ext>
            </a:extLst>
          </p:cNvPr>
          <p:cNvCxnSpPr>
            <a:cxnSpLocks/>
          </p:cNvCxnSpPr>
          <p:nvPr/>
        </p:nvCxnSpPr>
        <p:spPr>
          <a:xfrm flipV="1">
            <a:off x="8529391" y="3590221"/>
            <a:ext cx="0" cy="1849108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椭圆 61">
            <a:extLst>
              <a:ext uri="{FF2B5EF4-FFF2-40B4-BE49-F238E27FC236}">
                <a16:creationId xmlns:a16="http://schemas.microsoft.com/office/drawing/2014/main" id="{74F2022D-FD8E-06DA-8388-099091CF4EFA}"/>
              </a:ext>
            </a:extLst>
          </p:cNvPr>
          <p:cNvSpPr/>
          <p:nvPr/>
        </p:nvSpPr>
        <p:spPr>
          <a:xfrm>
            <a:off x="8254883" y="3224914"/>
            <a:ext cx="549016" cy="549016"/>
          </a:xfrm>
          <a:prstGeom prst="ellipse">
            <a:avLst/>
          </a:prstGeom>
          <a:gradFill flip="none" rotWithShape="1">
            <a:gsLst>
              <a:gs pos="100000">
                <a:schemeClr val="bg1">
                  <a:lumMod val="100000"/>
                </a:schemeClr>
              </a:gs>
              <a:gs pos="0">
                <a:schemeClr val="bg1">
                  <a:lumMod val="72000"/>
                </a:schemeClr>
              </a:gs>
            </a:gsLst>
            <a:lin ang="2700000" scaled="1"/>
            <a:tileRect/>
          </a:gra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65">
              <a:solidFill>
                <a:schemeClr val="tx1"/>
              </a:solidFill>
              <a:cs typeface="+mn-ea"/>
              <a:sym typeface="+mn-lt"/>
            </a:endParaRPr>
          </a:p>
        </p:txBody>
      </p:sp>
      <p:grpSp>
        <p:nvGrpSpPr>
          <p:cNvPr id="63" name="组合 62">
            <a:extLst>
              <a:ext uri="{FF2B5EF4-FFF2-40B4-BE49-F238E27FC236}">
                <a16:creationId xmlns:a16="http://schemas.microsoft.com/office/drawing/2014/main" id="{F29F2069-1381-4A0D-A49D-E22BDD3983A9}"/>
              </a:ext>
            </a:extLst>
          </p:cNvPr>
          <p:cNvGrpSpPr/>
          <p:nvPr/>
        </p:nvGrpSpPr>
        <p:grpSpPr>
          <a:xfrm flipH="1">
            <a:off x="8570075" y="4196670"/>
            <a:ext cx="2482850" cy="1242659"/>
            <a:chOff x="6149764" y="908862"/>
            <a:chExt cx="2482850" cy="1242658"/>
          </a:xfrm>
        </p:grpSpPr>
        <p:sp>
          <p:nvSpPr>
            <p:cNvPr id="64" name="文本框 63">
              <a:extLst>
                <a:ext uri="{FF2B5EF4-FFF2-40B4-BE49-F238E27FC236}">
                  <a16:creationId xmlns:a16="http://schemas.microsoft.com/office/drawing/2014/main" id="{14123797-9108-7CF8-7034-6C63F57E36C8}"/>
                </a:ext>
              </a:extLst>
            </p:cNvPr>
            <p:cNvSpPr txBox="1"/>
            <p:nvPr/>
          </p:nvSpPr>
          <p:spPr>
            <a:xfrm>
              <a:off x="6852147" y="908862"/>
              <a:ext cx="1780467" cy="3962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tx1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65" name="文本框 64">
              <a:extLst>
                <a:ext uri="{FF2B5EF4-FFF2-40B4-BE49-F238E27FC236}">
                  <a16:creationId xmlns:a16="http://schemas.microsoft.com/office/drawing/2014/main" id="{1AA857E1-F254-A5AF-CAA9-45BD16C4DE13}"/>
                </a:ext>
              </a:extLst>
            </p:cNvPr>
            <p:cNvSpPr txBox="1"/>
            <p:nvPr/>
          </p:nvSpPr>
          <p:spPr>
            <a:xfrm>
              <a:off x="6149764" y="1254865"/>
              <a:ext cx="2468412" cy="8966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/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/>
                  </a:solidFill>
                  <a:cs typeface="+mn-ea"/>
                  <a:sym typeface="+mn-lt"/>
                </a:rPr>
                <a:t>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23673365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>
            <a:extLst>
              <a:ext uri="{FF2B5EF4-FFF2-40B4-BE49-F238E27FC236}">
                <a16:creationId xmlns:a16="http://schemas.microsoft.com/office/drawing/2014/main" id="{FC24EB10-19A5-EC42-DE07-E2C57C43208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1"/>
            <a:ext cx="1709983" cy="2038801"/>
          </a:xfrm>
          <a:prstGeom prst="rect">
            <a:avLst/>
          </a:prstGeom>
        </p:spPr>
      </p:pic>
      <p:sp>
        <p:nvSpPr>
          <p:cNvPr id="36" name="文本框 35">
            <a:extLst>
              <a:ext uri="{FF2B5EF4-FFF2-40B4-BE49-F238E27FC236}">
                <a16:creationId xmlns:a16="http://schemas.microsoft.com/office/drawing/2014/main" id="{59213BD4-2F6E-A406-8058-94457AE17F65}"/>
              </a:ext>
            </a:extLst>
          </p:cNvPr>
          <p:cNvSpPr txBox="1"/>
          <p:nvPr/>
        </p:nvSpPr>
        <p:spPr>
          <a:xfrm>
            <a:off x="2264230" y="338554"/>
            <a:ext cx="2319850" cy="5232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添加标题文本</a:t>
            </a: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A2DA5FDA-A79E-9159-7253-1EC094BA8E86}"/>
              </a:ext>
            </a:extLst>
          </p:cNvPr>
          <p:cNvSpPr txBox="1"/>
          <p:nvPr/>
        </p:nvSpPr>
        <p:spPr>
          <a:xfrm>
            <a:off x="1030266" y="0"/>
            <a:ext cx="1359433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7200" b="1" dirty="0">
                <a:gradFill>
                  <a:gsLst>
                    <a:gs pos="22000">
                      <a:srgbClr val="F30000">
                        <a:alpha val="0"/>
                      </a:srgbClr>
                    </a:gs>
                    <a:gs pos="57500">
                      <a:srgbClr val="F30000">
                        <a:alpha val="27000"/>
                      </a:srgbClr>
                    </a:gs>
                    <a:gs pos="100000">
                      <a:srgbClr val="F30000"/>
                    </a:gs>
                  </a:gsLst>
                  <a:lin ang="16200000" scaled="1"/>
                </a:gradFill>
              </a:rPr>
              <a:t>03</a:t>
            </a:r>
            <a:endParaRPr lang="zh-CN" altLang="en-US" sz="7200" b="1" dirty="0">
              <a:gradFill>
                <a:gsLst>
                  <a:gs pos="22000">
                    <a:srgbClr val="F30000">
                      <a:alpha val="0"/>
                    </a:srgbClr>
                  </a:gs>
                  <a:gs pos="57500">
                    <a:srgbClr val="F30000">
                      <a:alpha val="27000"/>
                    </a:srgbClr>
                  </a:gs>
                  <a:gs pos="100000">
                    <a:srgbClr val="F30000"/>
                  </a:gs>
                </a:gsLst>
                <a:lin ang="16200000" scaled="1"/>
              </a:gradFill>
            </a:endParaRPr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396FE80A-0754-64C9-2AFF-AB5D346B5340}"/>
              </a:ext>
            </a:extLst>
          </p:cNvPr>
          <p:cNvGrpSpPr/>
          <p:nvPr/>
        </p:nvGrpSpPr>
        <p:grpSpPr>
          <a:xfrm>
            <a:off x="1721451" y="2545997"/>
            <a:ext cx="1930401" cy="2406016"/>
            <a:chOff x="1874403" y="2409826"/>
            <a:chExt cx="1930401" cy="2406016"/>
          </a:xfrm>
        </p:grpSpPr>
        <p:sp>
          <p:nvSpPr>
            <p:cNvPr id="18" name="圆角矩形 110">
              <a:extLst>
                <a:ext uri="{FF2B5EF4-FFF2-40B4-BE49-F238E27FC236}">
                  <a16:creationId xmlns:a16="http://schemas.microsoft.com/office/drawing/2014/main" id="{1127D47D-6C77-C2B1-08A4-9D8538C35619}"/>
                </a:ext>
              </a:extLst>
            </p:cNvPr>
            <p:cNvSpPr/>
            <p:nvPr/>
          </p:nvSpPr>
          <p:spPr>
            <a:xfrm>
              <a:off x="1874404" y="2409826"/>
              <a:ext cx="1930400" cy="2400300"/>
            </a:xfrm>
            <a:prstGeom prst="roundRect">
              <a:avLst>
                <a:gd name="adj" fmla="val 5220"/>
              </a:avLst>
            </a:prstGeom>
            <a:gradFill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</a:gradFill>
            <a:ln>
              <a:noFill/>
            </a:ln>
            <a:effectLst>
              <a:outerShdw blurRad="101600" dist="508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65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19" name="圆角矩形 111">
              <a:extLst>
                <a:ext uri="{FF2B5EF4-FFF2-40B4-BE49-F238E27FC236}">
                  <a16:creationId xmlns:a16="http://schemas.microsoft.com/office/drawing/2014/main" id="{D502D329-C2A2-D719-A94A-B6C81BE16E79}"/>
                </a:ext>
              </a:extLst>
            </p:cNvPr>
            <p:cNvSpPr/>
            <p:nvPr/>
          </p:nvSpPr>
          <p:spPr>
            <a:xfrm>
              <a:off x="1874403" y="2415542"/>
              <a:ext cx="1930400" cy="2400300"/>
            </a:xfrm>
            <a:prstGeom prst="roundRect">
              <a:avLst>
                <a:gd name="adj" fmla="val 5220"/>
              </a:avLst>
            </a:prstGeom>
            <a:solidFill>
              <a:srgbClr val="F30000"/>
            </a:solidFill>
            <a:ln>
              <a:noFill/>
            </a:ln>
            <a:effectLst>
              <a:softEdge rad="254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65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3" name="任意多边形 105">
            <a:extLst>
              <a:ext uri="{FF2B5EF4-FFF2-40B4-BE49-F238E27FC236}">
                <a16:creationId xmlns:a16="http://schemas.microsoft.com/office/drawing/2014/main" id="{49B39EC5-A6FE-6FC7-A12E-F062788B16D9}"/>
              </a:ext>
            </a:extLst>
          </p:cNvPr>
          <p:cNvSpPr/>
          <p:nvPr/>
        </p:nvSpPr>
        <p:spPr>
          <a:xfrm>
            <a:off x="1721451" y="2057953"/>
            <a:ext cx="1930400" cy="638521"/>
          </a:xfrm>
          <a:custGeom>
            <a:avLst/>
            <a:gdLst>
              <a:gd name="connsiteX0" fmla="*/ 50498 w 1930400"/>
              <a:gd name="connsiteY0" fmla="*/ 0 h 638521"/>
              <a:gd name="connsiteX1" fmla="*/ 1879902 w 1930400"/>
              <a:gd name="connsiteY1" fmla="*/ 0 h 638521"/>
              <a:gd name="connsiteX2" fmla="*/ 1930400 w 1930400"/>
              <a:gd name="connsiteY2" fmla="*/ 50498 h 638521"/>
              <a:gd name="connsiteX3" fmla="*/ 1930400 w 1930400"/>
              <a:gd name="connsiteY3" fmla="*/ 442988 h 638521"/>
              <a:gd name="connsiteX4" fmla="*/ 1879902 w 1930400"/>
              <a:gd name="connsiteY4" fmla="*/ 493486 h 638521"/>
              <a:gd name="connsiteX5" fmla="*/ 1124527 w 1930400"/>
              <a:gd name="connsiteY5" fmla="*/ 493486 h 638521"/>
              <a:gd name="connsiteX6" fmla="*/ 965200 w 1930400"/>
              <a:gd name="connsiteY6" fmla="*/ 638521 h 638521"/>
              <a:gd name="connsiteX7" fmla="*/ 805872 w 1930400"/>
              <a:gd name="connsiteY7" fmla="*/ 493486 h 638521"/>
              <a:gd name="connsiteX8" fmla="*/ 50498 w 1930400"/>
              <a:gd name="connsiteY8" fmla="*/ 493486 h 638521"/>
              <a:gd name="connsiteX9" fmla="*/ 0 w 1930400"/>
              <a:gd name="connsiteY9" fmla="*/ 442988 h 638521"/>
              <a:gd name="connsiteX10" fmla="*/ 0 w 1930400"/>
              <a:gd name="connsiteY10" fmla="*/ 50498 h 638521"/>
              <a:gd name="connsiteX11" fmla="*/ 50498 w 1930400"/>
              <a:gd name="connsiteY11" fmla="*/ 0 h 6385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930400" h="638521">
                <a:moveTo>
                  <a:pt x="50498" y="0"/>
                </a:moveTo>
                <a:lnTo>
                  <a:pt x="1879902" y="0"/>
                </a:lnTo>
                <a:cubicBezTo>
                  <a:pt x="1907791" y="0"/>
                  <a:pt x="1930400" y="22609"/>
                  <a:pt x="1930400" y="50498"/>
                </a:cubicBezTo>
                <a:lnTo>
                  <a:pt x="1930400" y="442988"/>
                </a:lnTo>
                <a:cubicBezTo>
                  <a:pt x="1930400" y="470877"/>
                  <a:pt x="1907791" y="493486"/>
                  <a:pt x="1879902" y="493486"/>
                </a:cubicBezTo>
                <a:lnTo>
                  <a:pt x="1124527" y="493486"/>
                </a:lnTo>
                <a:lnTo>
                  <a:pt x="965200" y="638521"/>
                </a:lnTo>
                <a:lnTo>
                  <a:pt x="805872" y="493486"/>
                </a:lnTo>
                <a:lnTo>
                  <a:pt x="50498" y="493486"/>
                </a:lnTo>
                <a:cubicBezTo>
                  <a:pt x="22609" y="493486"/>
                  <a:pt x="0" y="470877"/>
                  <a:pt x="0" y="442988"/>
                </a:cubicBezTo>
                <a:lnTo>
                  <a:pt x="0" y="50498"/>
                </a:lnTo>
                <a:cubicBezTo>
                  <a:pt x="0" y="22609"/>
                  <a:pt x="22609" y="0"/>
                  <a:pt x="50498" y="0"/>
                </a:cubicBezTo>
                <a:close/>
              </a:path>
            </a:pathLst>
          </a:custGeom>
          <a:gradFill>
            <a:gsLst>
              <a:gs pos="0">
                <a:schemeClr val="bg1"/>
              </a:gs>
              <a:gs pos="100000">
                <a:schemeClr val="bg1">
                  <a:lumMod val="80000"/>
                </a:schemeClr>
              </a:gs>
            </a:gsLst>
            <a:lin ang="2700000" scaled="1"/>
          </a:gradFill>
          <a:ln>
            <a:noFill/>
          </a:ln>
          <a:effectLst>
            <a:outerShdw blurRad="101600" dist="508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65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4" name="任意多边形 106">
            <a:extLst>
              <a:ext uri="{FF2B5EF4-FFF2-40B4-BE49-F238E27FC236}">
                <a16:creationId xmlns:a16="http://schemas.microsoft.com/office/drawing/2014/main" id="{E88FC795-ADF8-8A21-4A5C-7BB5EBF6D18B}"/>
              </a:ext>
            </a:extLst>
          </p:cNvPr>
          <p:cNvSpPr/>
          <p:nvPr/>
        </p:nvSpPr>
        <p:spPr>
          <a:xfrm>
            <a:off x="1721451" y="2057953"/>
            <a:ext cx="1930400" cy="638521"/>
          </a:xfrm>
          <a:custGeom>
            <a:avLst/>
            <a:gdLst>
              <a:gd name="connsiteX0" fmla="*/ 50498 w 1930400"/>
              <a:gd name="connsiteY0" fmla="*/ 0 h 638521"/>
              <a:gd name="connsiteX1" fmla="*/ 1879902 w 1930400"/>
              <a:gd name="connsiteY1" fmla="*/ 0 h 638521"/>
              <a:gd name="connsiteX2" fmla="*/ 1930400 w 1930400"/>
              <a:gd name="connsiteY2" fmla="*/ 50498 h 638521"/>
              <a:gd name="connsiteX3" fmla="*/ 1930400 w 1930400"/>
              <a:gd name="connsiteY3" fmla="*/ 442988 h 638521"/>
              <a:gd name="connsiteX4" fmla="*/ 1879902 w 1930400"/>
              <a:gd name="connsiteY4" fmla="*/ 493486 h 638521"/>
              <a:gd name="connsiteX5" fmla="*/ 1124527 w 1930400"/>
              <a:gd name="connsiteY5" fmla="*/ 493486 h 638521"/>
              <a:gd name="connsiteX6" fmla="*/ 965200 w 1930400"/>
              <a:gd name="connsiteY6" fmla="*/ 638521 h 638521"/>
              <a:gd name="connsiteX7" fmla="*/ 805872 w 1930400"/>
              <a:gd name="connsiteY7" fmla="*/ 493486 h 638521"/>
              <a:gd name="connsiteX8" fmla="*/ 50498 w 1930400"/>
              <a:gd name="connsiteY8" fmla="*/ 493486 h 638521"/>
              <a:gd name="connsiteX9" fmla="*/ 0 w 1930400"/>
              <a:gd name="connsiteY9" fmla="*/ 442988 h 638521"/>
              <a:gd name="connsiteX10" fmla="*/ 0 w 1930400"/>
              <a:gd name="connsiteY10" fmla="*/ 50498 h 638521"/>
              <a:gd name="connsiteX11" fmla="*/ 50498 w 1930400"/>
              <a:gd name="connsiteY11" fmla="*/ 0 h 6385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930400" h="638521">
                <a:moveTo>
                  <a:pt x="50498" y="0"/>
                </a:moveTo>
                <a:lnTo>
                  <a:pt x="1879902" y="0"/>
                </a:lnTo>
                <a:cubicBezTo>
                  <a:pt x="1907791" y="0"/>
                  <a:pt x="1930400" y="22609"/>
                  <a:pt x="1930400" y="50498"/>
                </a:cubicBezTo>
                <a:lnTo>
                  <a:pt x="1930400" y="442988"/>
                </a:lnTo>
                <a:cubicBezTo>
                  <a:pt x="1930400" y="470877"/>
                  <a:pt x="1907791" y="493486"/>
                  <a:pt x="1879902" y="493486"/>
                </a:cubicBezTo>
                <a:lnTo>
                  <a:pt x="1124527" y="493486"/>
                </a:lnTo>
                <a:lnTo>
                  <a:pt x="965200" y="638521"/>
                </a:lnTo>
                <a:lnTo>
                  <a:pt x="805872" y="493486"/>
                </a:lnTo>
                <a:lnTo>
                  <a:pt x="50498" y="493486"/>
                </a:lnTo>
                <a:cubicBezTo>
                  <a:pt x="22609" y="493486"/>
                  <a:pt x="0" y="470877"/>
                  <a:pt x="0" y="442988"/>
                </a:cubicBezTo>
                <a:lnTo>
                  <a:pt x="0" y="50498"/>
                </a:lnTo>
                <a:cubicBezTo>
                  <a:pt x="0" y="22609"/>
                  <a:pt x="22609" y="0"/>
                  <a:pt x="50498" y="0"/>
                </a:cubicBezTo>
                <a:close/>
              </a:path>
            </a:pathLst>
          </a:custGeom>
          <a:gradFill>
            <a:gsLst>
              <a:gs pos="100000">
                <a:schemeClr val="bg1">
                  <a:lumMod val="98000"/>
                </a:schemeClr>
              </a:gs>
              <a:gs pos="0">
                <a:schemeClr val="bg1">
                  <a:lumMod val="88000"/>
                </a:schemeClr>
              </a:gs>
            </a:gsLst>
            <a:lin ang="2700000" scaled="1"/>
          </a:gra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65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5" name="椭圆 14">
            <a:extLst>
              <a:ext uri="{FF2B5EF4-FFF2-40B4-BE49-F238E27FC236}">
                <a16:creationId xmlns:a16="http://schemas.microsoft.com/office/drawing/2014/main" id="{AD6E4748-4B09-FBE8-2C96-D0E9E1EE27C2}"/>
              </a:ext>
            </a:extLst>
          </p:cNvPr>
          <p:cNvSpPr/>
          <p:nvPr/>
        </p:nvSpPr>
        <p:spPr>
          <a:xfrm>
            <a:off x="2287936" y="2782471"/>
            <a:ext cx="797430" cy="797430"/>
          </a:xfrm>
          <a:prstGeom prst="ellipse">
            <a:avLst/>
          </a:prstGeom>
          <a:gradFill flip="none" rotWithShape="1">
            <a:gsLst>
              <a:gs pos="100000">
                <a:schemeClr val="bg1">
                  <a:lumMod val="100000"/>
                </a:schemeClr>
              </a:gs>
              <a:gs pos="0">
                <a:schemeClr val="bg1">
                  <a:lumMod val="72000"/>
                </a:schemeClr>
              </a:gs>
            </a:gsLst>
            <a:lin ang="2700000" scaled="1"/>
            <a:tileRect/>
          </a:gra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65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5146B2A1-BE62-F6C1-AED5-D3DB917263EF}"/>
              </a:ext>
            </a:extLst>
          </p:cNvPr>
          <p:cNvSpPr txBox="1"/>
          <p:nvPr/>
        </p:nvSpPr>
        <p:spPr>
          <a:xfrm>
            <a:off x="1789714" y="2114452"/>
            <a:ext cx="1793874" cy="3759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865" b="1" dirty="0">
                <a:solidFill>
                  <a:schemeClr val="tx1"/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F0D5F2FD-9951-82CC-496E-6658B7EDF687}"/>
              </a:ext>
            </a:extLst>
          </p:cNvPr>
          <p:cNvSpPr txBox="1"/>
          <p:nvPr/>
        </p:nvSpPr>
        <p:spPr>
          <a:xfrm>
            <a:off x="1842654" y="3764920"/>
            <a:ext cx="1687992" cy="652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bg1"/>
                </a:solidFill>
                <a:cs typeface="+mn-ea"/>
                <a:sym typeface="+mn-lt"/>
              </a:rPr>
              <a:t>……</a:t>
            </a:r>
          </a:p>
        </p:txBody>
      </p:sp>
      <p:grpSp>
        <p:nvGrpSpPr>
          <p:cNvPr id="7" name="Group 8">
            <a:extLst>
              <a:ext uri="{FF2B5EF4-FFF2-40B4-BE49-F238E27FC236}">
                <a16:creationId xmlns:a16="http://schemas.microsoft.com/office/drawing/2014/main" id="{B6F0DEAE-AA5F-45C9-4787-CBCB48696743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2485560" y="2962834"/>
            <a:ext cx="364080" cy="398932"/>
            <a:chOff x="3437" y="2282"/>
            <a:chExt cx="679" cy="744"/>
          </a:xfrm>
          <a:solidFill>
            <a:srgbClr val="FFB850"/>
          </a:solidFill>
        </p:grpSpPr>
        <p:sp>
          <p:nvSpPr>
            <p:cNvPr id="9" name="Freeform 9">
              <a:extLst>
                <a:ext uri="{FF2B5EF4-FFF2-40B4-BE49-F238E27FC236}">
                  <a16:creationId xmlns:a16="http://schemas.microsoft.com/office/drawing/2014/main" id="{7D03F54E-51DC-B7E9-B67E-CF5099F26145}"/>
                </a:ext>
              </a:extLst>
            </p:cNvPr>
            <p:cNvSpPr/>
            <p:nvPr/>
          </p:nvSpPr>
          <p:spPr bwMode="auto">
            <a:xfrm>
              <a:off x="3595" y="2282"/>
              <a:ext cx="364" cy="379"/>
            </a:xfrm>
            <a:custGeom>
              <a:avLst/>
              <a:gdLst>
                <a:gd name="T0" fmla="*/ 50 w 152"/>
                <a:gd name="T1" fmla="*/ 147 h 159"/>
                <a:gd name="T2" fmla="*/ 39 w 152"/>
                <a:gd name="T3" fmla="*/ 147 h 159"/>
                <a:gd name="T4" fmla="*/ 76 w 152"/>
                <a:gd name="T5" fmla="*/ 159 h 159"/>
                <a:gd name="T6" fmla="*/ 114 w 152"/>
                <a:gd name="T7" fmla="*/ 147 h 159"/>
                <a:gd name="T8" fmla="*/ 103 w 152"/>
                <a:gd name="T9" fmla="*/ 147 h 159"/>
                <a:gd name="T10" fmla="*/ 152 w 152"/>
                <a:gd name="T11" fmla="*/ 76 h 159"/>
                <a:gd name="T12" fmla="*/ 76 w 152"/>
                <a:gd name="T13" fmla="*/ 0 h 159"/>
                <a:gd name="T14" fmla="*/ 0 w 152"/>
                <a:gd name="T15" fmla="*/ 76 h 159"/>
                <a:gd name="T16" fmla="*/ 50 w 152"/>
                <a:gd name="T17" fmla="*/ 147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2" h="159">
                  <a:moveTo>
                    <a:pt x="50" y="147"/>
                  </a:moveTo>
                  <a:cubicBezTo>
                    <a:pt x="39" y="147"/>
                    <a:pt x="39" y="147"/>
                    <a:pt x="39" y="147"/>
                  </a:cubicBezTo>
                  <a:cubicBezTo>
                    <a:pt x="39" y="152"/>
                    <a:pt x="53" y="159"/>
                    <a:pt x="76" y="159"/>
                  </a:cubicBezTo>
                  <a:cubicBezTo>
                    <a:pt x="99" y="159"/>
                    <a:pt x="113" y="152"/>
                    <a:pt x="114" y="147"/>
                  </a:cubicBezTo>
                  <a:cubicBezTo>
                    <a:pt x="103" y="147"/>
                    <a:pt x="103" y="147"/>
                    <a:pt x="103" y="147"/>
                  </a:cubicBezTo>
                  <a:cubicBezTo>
                    <a:pt x="131" y="136"/>
                    <a:pt x="152" y="108"/>
                    <a:pt x="152" y="76"/>
                  </a:cubicBezTo>
                  <a:cubicBezTo>
                    <a:pt x="152" y="34"/>
                    <a:pt x="118" y="0"/>
                    <a:pt x="76" y="0"/>
                  </a:cubicBezTo>
                  <a:cubicBezTo>
                    <a:pt x="34" y="0"/>
                    <a:pt x="0" y="34"/>
                    <a:pt x="0" y="76"/>
                  </a:cubicBezTo>
                  <a:cubicBezTo>
                    <a:pt x="0" y="108"/>
                    <a:pt x="21" y="136"/>
                    <a:pt x="50" y="147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1865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11" name="Freeform 10">
              <a:extLst>
                <a:ext uri="{FF2B5EF4-FFF2-40B4-BE49-F238E27FC236}">
                  <a16:creationId xmlns:a16="http://schemas.microsoft.com/office/drawing/2014/main" id="{E9ED834B-BB8C-E5DF-F5D3-1CBFB828B4CB}"/>
                </a:ext>
              </a:extLst>
            </p:cNvPr>
            <p:cNvSpPr/>
            <p:nvPr/>
          </p:nvSpPr>
          <p:spPr bwMode="auto">
            <a:xfrm>
              <a:off x="3437" y="2633"/>
              <a:ext cx="679" cy="393"/>
            </a:xfrm>
            <a:custGeom>
              <a:avLst/>
              <a:gdLst>
                <a:gd name="T0" fmla="*/ 222 w 284"/>
                <a:gd name="T1" fmla="*/ 0 h 165"/>
                <a:gd name="T2" fmla="*/ 188 w 284"/>
                <a:gd name="T3" fmla="*/ 0 h 165"/>
                <a:gd name="T4" fmla="*/ 154 w 284"/>
                <a:gd name="T5" fmla="*/ 19 h 165"/>
                <a:gd name="T6" fmla="*/ 154 w 284"/>
                <a:gd name="T7" fmla="*/ 134 h 165"/>
                <a:gd name="T8" fmla="*/ 143 w 284"/>
                <a:gd name="T9" fmla="*/ 146 h 165"/>
                <a:gd name="T10" fmla="*/ 131 w 284"/>
                <a:gd name="T11" fmla="*/ 134 h 165"/>
                <a:gd name="T12" fmla="*/ 131 w 284"/>
                <a:gd name="T13" fmla="*/ 19 h 165"/>
                <a:gd name="T14" fmla="*/ 97 w 284"/>
                <a:gd name="T15" fmla="*/ 0 h 165"/>
                <a:gd name="T16" fmla="*/ 63 w 284"/>
                <a:gd name="T17" fmla="*/ 0 h 165"/>
                <a:gd name="T18" fmla="*/ 0 w 284"/>
                <a:gd name="T19" fmla="*/ 86 h 165"/>
                <a:gd name="T20" fmla="*/ 0 w 284"/>
                <a:gd name="T21" fmla="*/ 165 h 165"/>
                <a:gd name="T22" fmla="*/ 284 w 284"/>
                <a:gd name="T23" fmla="*/ 165 h 165"/>
                <a:gd name="T24" fmla="*/ 284 w 284"/>
                <a:gd name="T25" fmla="*/ 86 h 165"/>
                <a:gd name="T26" fmla="*/ 222 w 284"/>
                <a:gd name="T27" fmla="*/ 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84" h="165">
                  <a:moveTo>
                    <a:pt x="222" y="0"/>
                  </a:moveTo>
                  <a:cubicBezTo>
                    <a:pt x="188" y="0"/>
                    <a:pt x="188" y="0"/>
                    <a:pt x="188" y="0"/>
                  </a:cubicBezTo>
                  <a:cubicBezTo>
                    <a:pt x="188" y="10"/>
                    <a:pt x="172" y="17"/>
                    <a:pt x="154" y="19"/>
                  </a:cubicBezTo>
                  <a:cubicBezTo>
                    <a:pt x="154" y="134"/>
                    <a:pt x="154" y="134"/>
                    <a:pt x="154" y="134"/>
                  </a:cubicBezTo>
                  <a:cubicBezTo>
                    <a:pt x="154" y="140"/>
                    <a:pt x="149" y="146"/>
                    <a:pt x="143" y="146"/>
                  </a:cubicBezTo>
                  <a:cubicBezTo>
                    <a:pt x="136" y="146"/>
                    <a:pt x="131" y="140"/>
                    <a:pt x="131" y="134"/>
                  </a:cubicBezTo>
                  <a:cubicBezTo>
                    <a:pt x="131" y="19"/>
                    <a:pt x="131" y="19"/>
                    <a:pt x="131" y="19"/>
                  </a:cubicBezTo>
                  <a:cubicBezTo>
                    <a:pt x="113" y="17"/>
                    <a:pt x="97" y="11"/>
                    <a:pt x="97" y="0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28" y="0"/>
                    <a:pt x="0" y="39"/>
                    <a:pt x="0" y="86"/>
                  </a:cubicBezTo>
                  <a:cubicBezTo>
                    <a:pt x="0" y="165"/>
                    <a:pt x="0" y="165"/>
                    <a:pt x="0" y="165"/>
                  </a:cubicBezTo>
                  <a:cubicBezTo>
                    <a:pt x="284" y="165"/>
                    <a:pt x="284" y="165"/>
                    <a:pt x="284" y="165"/>
                  </a:cubicBezTo>
                  <a:cubicBezTo>
                    <a:pt x="284" y="86"/>
                    <a:pt x="284" y="86"/>
                    <a:pt x="284" y="86"/>
                  </a:cubicBezTo>
                  <a:cubicBezTo>
                    <a:pt x="284" y="39"/>
                    <a:pt x="256" y="0"/>
                    <a:pt x="222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1865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8" name="文本框 7">
            <a:extLst>
              <a:ext uri="{FF2B5EF4-FFF2-40B4-BE49-F238E27FC236}">
                <a16:creationId xmlns:a16="http://schemas.microsoft.com/office/drawing/2014/main" id="{61503599-A92C-9DB2-4888-2DDE171C909C}"/>
              </a:ext>
            </a:extLst>
          </p:cNvPr>
          <p:cNvSpPr txBox="1"/>
          <p:nvPr/>
        </p:nvSpPr>
        <p:spPr>
          <a:xfrm>
            <a:off x="2254851" y="4411990"/>
            <a:ext cx="876300" cy="521971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 algn="ctr"/>
            <a:r>
              <a:rPr lang="en-US" altLang="zh-CN" sz="2800" dirty="0">
                <a:solidFill>
                  <a:schemeClr val="tx1"/>
                </a:solidFill>
                <a:cs typeface="+mn-ea"/>
                <a:sym typeface="+mn-lt"/>
              </a:rPr>
              <a:t>01</a:t>
            </a:r>
          </a:p>
        </p:txBody>
      </p: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D21FE01A-C4C3-5AEC-94F7-09EBAB36F9BF}"/>
              </a:ext>
            </a:extLst>
          </p:cNvPr>
          <p:cNvGrpSpPr/>
          <p:nvPr/>
        </p:nvGrpSpPr>
        <p:grpSpPr>
          <a:xfrm>
            <a:off x="3994751" y="2545997"/>
            <a:ext cx="1930401" cy="2406016"/>
            <a:chOff x="1874403" y="2409826"/>
            <a:chExt cx="1930401" cy="2406016"/>
          </a:xfrm>
        </p:grpSpPr>
        <p:sp>
          <p:nvSpPr>
            <p:cNvPr id="32" name="圆角矩形 118">
              <a:extLst>
                <a:ext uri="{FF2B5EF4-FFF2-40B4-BE49-F238E27FC236}">
                  <a16:creationId xmlns:a16="http://schemas.microsoft.com/office/drawing/2014/main" id="{C1F84BBC-8547-6EC9-9BB5-30F6D35267F5}"/>
                </a:ext>
              </a:extLst>
            </p:cNvPr>
            <p:cNvSpPr/>
            <p:nvPr/>
          </p:nvSpPr>
          <p:spPr>
            <a:xfrm>
              <a:off x="1874404" y="2409826"/>
              <a:ext cx="1930400" cy="2400300"/>
            </a:xfrm>
            <a:prstGeom prst="roundRect">
              <a:avLst>
                <a:gd name="adj" fmla="val 5220"/>
              </a:avLst>
            </a:prstGeom>
            <a:gradFill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</a:gradFill>
            <a:ln>
              <a:noFill/>
            </a:ln>
            <a:effectLst>
              <a:outerShdw blurRad="101600" dist="508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65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3" name="圆角矩形 119">
              <a:extLst>
                <a:ext uri="{FF2B5EF4-FFF2-40B4-BE49-F238E27FC236}">
                  <a16:creationId xmlns:a16="http://schemas.microsoft.com/office/drawing/2014/main" id="{4E153A44-2CB4-C5FD-264F-D4378EBB9201}"/>
                </a:ext>
              </a:extLst>
            </p:cNvPr>
            <p:cNvSpPr/>
            <p:nvPr/>
          </p:nvSpPr>
          <p:spPr>
            <a:xfrm>
              <a:off x="1874403" y="2415542"/>
              <a:ext cx="1930400" cy="2400300"/>
            </a:xfrm>
            <a:prstGeom prst="roundRect">
              <a:avLst>
                <a:gd name="adj" fmla="val 5220"/>
              </a:avLst>
            </a:prstGeom>
            <a:solidFill>
              <a:srgbClr val="FFC000"/>
            </a:solidFill>
            <a:ln>
              <a:noFill/>
            </a:ln>
            <a:effectLst>
              <a:softEdge rad="254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65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7" name="任意多边形 113">
            <a:extLst>
              <a:ext uri="{FF2B5EF4-FFF2-40B4-BE49-F238E27FC236}">
                <a16:creationId xmlns:a16="http://schemas.microsoft.com/office/drawing/2014/main" id="{22E83B74-04C6-1F30-AEBA-6B3BEB61A614}"/>
              </a:ext>
            </a:extLst>
          </p:cNvPr>
          <p:cNvSpPr/>
          <p:nvPr/>
        </p:nvSpPr>
        <p:spPr>
          <a:xfrm>
            <a:off x="3994751" y="2057953"/>
            <a:ext cx="1930400" cy="638521"/>
          </a:xfrm>
          <a:custGeom>
            <a:avLst/>
            <a:gdLst>
              <a:gd name="connsiteX0" fmla="*/ 50498 w 1930400"/>
              <a:gd name="connsiteY0" fmla="*/ 0 h 638521"/>
              <a:gd name="connsiteX1" fmla="*/ 1879902 w 1930400"/>
              <a:gd name="connsiteY1" fmla="*/ 0 h 638521"/>
              <a:gd name="connsiteX2" fmla="*/ 1930400 w 1930400"/>
              <a:gd name="connsiteY2" fmla="*/ 50498 h 638521"/>
              <a:gd name="connsiteX3" fmla="*/ 1930400 w 1930400"/>
              <a:gd name="connsiteY3" fmla="*/ 442988 h 638521"/>
              <a:gd name="connsiteX4" fmla="*/ 1879902 w 1930400"/>
              <a:gd name="connsiteY4" fmla="*/ 493486 h 638521"/>
              <a:gd name="connsiteX5" fmla="*/ 1124527 w 1930400"/>
              <a:gd name="connsiteY5" fmla="*/ 493486 h 638521"/>
              <a:gd name="connsiteX6" fmla="*/ 965200 w 1930400"/>
              <a:gd name="connsiteY6" fmla="*/ 638521 h 638521"/>
              <a:gd name="connsiteX7" fmla="*/ 805872 w 1930400"/>
              <a:gd name="connsiteY7" fmla="*/ 493486 h 638521"/>
              <a:gd name="connsiteX8" fmla="*/ 50498 w 1930400"/>
              <a:gd name="connsiteY8" fmla="*/ 493486 h 638521"/>
              <a:gd name="connsiteX9" fmla="*/ 0 w 1930400"/>
              <a:gd name="connsiteY9" fmla="*/ 442988 h 638521"/>
              <a:gd name="connsiteX10" fmla="*/ 0 w 1930400"/>
              <a:gd name="connsiteY10" fmla="*/ 50498 h 638521"/>
              <a:gd name="connsiteX11" fmla="*/ 50498 w 1930400"/>
              <a:gd name="connsiteY11" fmla="*/ 0 h 6385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930400" h="638521">
                <a:moveTo>
                  <a:pt x="50498" y="0"/>
                </a:moveTo>
                <a:lnTo>
                  <a:pt x="1879902" y="0"/>
                </a:lnTo>
                <a:cubicBezTo>
                  <a:pt x="1907791" y="0"/>
                  <a:pt x="1930400" y="22609"/>
                  <a:pt x="1930400" y="50498"/>
                </a:cubicBezTo>
                <a:lnTo>
                  <a:pt x="1930400" y="442988"/>
                </a:lnTo>
                <a:cubicBezTo>
                  <a:pt x="1930400" y="470877"/>
                  <a:pt x="1907791" y="493486"/>
                  <a:pt x="1879902" y="493486"/>
                </a:cubicBezTo>
                <a:lnTo>
                  <a:pt x="1124527" y="493486"/>
                </a:lnTo>
                <a:lnTo>
                  <a:pt x="965200" y="638521"/>
                </a:lnTo>
                <a:lnTo>
                  <a:pt x="805872" y="493486"/>
                </a:lnTo>
                <a:lnTo>
                  <a:pt x="50498" y="493486"/>
                </a:lnTo>
                <a:cubicBezTo>
                  <a:pt x="22609" y="493486"/>
                  <a:pt x="0" y="470877"/>
                  <a:pt x="0" y="442988"/>
                </a:cubicBezTo>
                <a:lnTo>
                  <a:pt x="0" y="50498"/>
                </a:lnTo>
                <a:cubicBezTo>
                  <a:pt x="0" y="22609"/>
                  <a:pt x="22609" y="0"/>
                  <a:pt x="50498" y="0"/>
                </a:cubicBezTo>
                <a:close/>
              </a:path>
            </a:pathLst>
          </a:custGeom>
          <a:gradFill>
            <a:gsLst>
              <a:gs pos="0">
                <a:schemeClr val="bg1"/>
              </a:gs>
              <a:gs pos="100000">
                <a:schemeClr val="bg1">
                  <a:lumMod val="80000"/>
                </a:schemeClr>
              </a:gs>
            </a:gsLst>
            <a:lin ang="2700000" scaled="1"/>
          </a:gradFill>
          <a:ln>
            <a:noFill/>
          </a:ln>
          <a:effectLst>
            <a:outerShdw blurRad="101600" dist="508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65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28" name="任意多边形 114">
            <a:extLst>
              <a:ext uri="{FF2B5EF4-FFF2-40B4-BE49-F238E27FC236}">
                <a16:creationId xmlns:a16="http://schemas.microsoft.com/office/drawing/2014/main" id="{96CC914A-22A6-25DA-A420-AF4A486F11B5}"/>
              </a:ext>
            </a:extLst>
          </p:cNvPr>
          <p:cNvSpPr/>
          <p:nvPr/>
        </p:nvSpPr>
        <p:spPr>
          <a:xfrm>
            <a:off x="3994751" y="2057953"/>
            <a:ext cx="1930400" cy="638521"/>
          </a:xfrm>
          <a:custGeom>
            <a:avLst/>
            <a:gdLst>
              <a:gd name="connsiteX0" fmla="*/ 50498 w 1930400"/>
              <a:gd name="connsiteY0" fmla="*/ 0 h 638521"/>
              <a:gd name="connsiteX1" fmla="*/ 1879902 w 1930400"/>
              <a:gd name="connsiteY1" fmla="*/ 0 h 638521"/>
              <a:gd name="connsiteX2" fmla="*/ 1930400 w 1930400"/>
              <a:gd name="connsiteY2" fmla="*/ 50498 h 638521"/>
              <a:gd name="connsiteX3" fmla="*/ 1930400 w 1930400"/>
              <a:gd name="connsiteY3" fmla="*/ 442988 h 638521"/>
              <a:gd name="connsiteX4" fmla="*/ 1879902 w 1930400"/>
              <a:gd name="connsiteY4" fmla="*/ 493486 h 638521"/>
              <a:gd name="connsiteX5" fmla="*/ 1124527 w 1930400"/>
              <a:gd name="connsiteY5" fmla="*/ 493486 h 638521"/>
              <a:gd name="connsiteX6" fmla="*/ 965200 w 1930400"/>
              <a:gd name="connsiteY6" fmla="*/ 638521 h 638521"/>
              <a:gd name="connsiteX7" fmla="*/ 805872 w 1930400"/>
              <a:gd name="connsiteY7" fmla="*/ 493486 h 638521"/>
              <a:gd name="connsiteX8" fmla="*/ 50498 w 1930400"/>
              <a:gd name="connsiteY8" fmla="*/ 493486 h 638521"/>
              <a:gd name="connsiteX9" fmla="*/ 0 w 1930400"/>
              <a:gd name="connsiteY9" fmla="*/ 442988 h 638521"/>
              <a:gd name="connsiteX10" fmla="*/ 0 w 1930400"/>
              <a:gd name="connsiteY10" fmla="*/ 50498 h 638521"/>
              <a:gd name="connsiteX11" fmla="*/ 50498 w 1930400"/>
              <a:gd name="connsiteY11" fmla="*/ 0 h 6385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930400" h="638521">
                <a:moveTo>
                  <a:pt x="50498" y="0"/>
                </a:moveTo>
                <a:lnTo>
                  <a:pt x="1879902" y="0"/>
                </a:lnTo>
                <a:cubicBezTo>
                  <a:pt x="1907791" y="0"/>
                  <a:pt x="1930400" y="22609"/>
                  <a:pt x="1930400" y="50498"/>
                </a:cubicBezTo>
                <a:lnTo>
                  <a:pt x="1930400" y="442988"/>
                </a:lnTo>
                <a:cubicBezTo>
                  <a:pt x="1930400" y="470877"/>
                  <a:pt x="1907791" y="493486"/>
                  <a:pt x="1879902" y="493486"/>
                </a:cubicBezTo>
                <a:lnTo>
                  <a:pt x="1124527" y="493486"/>
                </a:lnTo>
                <a:lnTo>
                  <a:pt x="965200" y="638521"/>
                </a:lnTo>
                <a:lnTo>
                  <a:pt x="805872" y="493486"/>
                </a:lnTo>
                <a:lnTo>
                  <a:pt x="50498" y="493486"/>
                </a:lnTo>
                <a:cubicBezTo>
                  <a:pt x="22609" y="493486"/>
                  <a:pt x="0" y="470877"/>
                  <a:pt x="0" y="442988"/>
                </a:cubicBezTo>
                <a:lnTo>
                  <a:pt x="0" y="50498"/>
                </a:lnTo>
                <a:cubicBezTo>
                  <a:pt x="0" y="22609"/>
                  <a:pt x="22609" y="0"/>
                  <a:pt x="50498" y="0"/>
                </a:cubicBezTo>
                <a:close/>
              </a:path>
            </a:pathLst>
          </a:custGeom>
          <a:gradFill>
            <a:gsLst>
              <a:gs pos="100000">
                <a:schemeClr val="bg1">
                  <a:lumMod val="98000"/>
                </a:schemeClr>
              </a:gs>
              <a:gs pos="0">
                <a:schemeClr val="bg1">
                  <a:lumMod val="88000"/>
                </a:schemeClr>
              </a:gs>
            </a:gsLst>
            <a:lin ang="2700000" scaled="1"/>
          </a:gra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65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29" name="椭圆 28">
            <a:extLst>
              <a:ext uri="{FF2B5EF4-FFF2-40B4-BE49-F238E27FC236}">
                <a16:creationId xmlns:a16="http://schemas.microsoft.com/office/drawing/2014/main" id="{22AE36AF-BE47-8CBE-5DAE-D77BBB7FB646}"/>
              </a:ext>
            </a:extLst>
          </p:cNvPr>
          <p:cNvSpPr/>
          <p:nvPr/>
        </p:nvSpPr>
        <p:spPr>
          <a:xfrm>
            <a:off x="4561236" y="2782471"/>
            <a:ext cx="797430" cy="797430"/>
          </a:xfrm>
          <a:prstGeom prst="ellipse">
            <a:avLst/>
          </a:prstGeom>
          <a:gradFill flip="none" rotWithShape="1">
            <a:gsLst>
              <a:gs pos="100000">
                <a:schemeClr val="bg1">
                  <a:lumMod val="100000"/>
                </a:schemeClr>
              </a:gs>
              <a:gs pos="0">
                <a:schemeClr val="bg1">
                  <a:lumMod val="72000"/>
                </a:schemeClr>
              </a:gs>
            </a:gsLst>
            <a:lin ang="2700000" scaled="1"/>
            <a:tileRect/>
          </a:gra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65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0BEB1CB2-05C9-8DB6-74D0-C034A01A11FD}"/>
              </a:ext>
            </a:extLst>
          </p:cNvPr>
          <p:cNvSpPr txBox="1"/>
          <p:nvPr/>
        </p:nvSpPr>
        <p:spPr>
          <a:xfrm>
            <a:off x="4063014" y="2114452"/>
            <a:ext cx="1793874" cy="3759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865" b="1" dirty="0">
                <a:solidFill>
                  <a:schemeClr val="tx1"/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1AE51729-A3B1-F8C6-5D01-F9818AD52CAB}"/>
              </a:ext>
            </a:extLst>
          </p:cNvPr>
          <p:cNvSpPr txBox="1"/>
          <p:nvPr/>
        </p:nvSpPr>
        <p:spPr>
          <a:xfrm>
            <a:off x="4115954" y="3764920"/>
            <a:ext cx="1687992" cy="652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bg1"/>
                </a:solidFill>
                <a:cs typeface="+mn-ea"/>
                <a:sym typeface="+mn-lt"/>
              </a:rPr>
              <a:t>……</a:t>
            </a:r>
          </a:p>
        </p:txBody>
      </p:sp>
      <p:grpSp>
        <p:nvGrpSpPr>
          <p:cNvPr id="22" name="Group 13">
            <a:extLst>
              <a:ext uri="{FF2B5EF4-FFF2-40B4-BE49-F238E27FC236}">
                <a16:creationId xmlns:a16="http://schemas.microsoft.com/office/drawing/2014/main" id="{8541CB5B-6FC8-A686-4D18-C5E89CB5FE20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4749747" y="2960324"/>
            <a:ext cx="399240" cy="403953"/>
            <a:chOff x="2426" y="2781"/>
            <a:chExt cx="593" cy="600"/>
          </a:xfrm>
          <a:solidFill>
            <a:schemeClr val="bg2"/>
          </a:solidFill>
        </p:grpSpPr>
        <p:sp>
          <p:nvSpPr>
            <p:cNvPr id="24" name="Freeform 14">
              <a:extLst>
                <a:ext uri="{FF2B5EF4-FFF2-40B4-BE49-F238E27FC236}">
                  <a16:creationId xmlns:a16="http://schemas.microsoft.com/office/drawing/2014/main" id="{77938579-948E-2F8B-DE3B-CA23E200586A}"/>
                </a:ext>
              </a:extLst>
            </p:cNvPr>
            <p:cNvSpPr/>
            <p:nvPr/>
          </p:nvSpPr>
          <p:spPr bwMode="auto">
            <a:xfrm>
              <a:off x="2442" y="2805"/>
              <a:ext cx="577" cy="576"/>
            </a:xfrm>
            <a:custGeom>
              <a:avLst/>
              <a:gdLst>
                <a:gd name="T0" fmla="*/ 0 w 241"/>
                <a:gd name="T1" fmla="*/ 115 h 241"/>
                <a:gd name="T2" fmla="*/ 0 w 241"/>
                <a:gd name="T3" fmla="*/ 121 h 241"/>
                <a:gd name="T4" fmla="*/ 121 w 241"/>
                <a:gd name="T5" fmla="*/ 241 h 241"/>
                <a:gd name="T6" fmla="*/ 241 w 241"/>
                <a:gd name="T7" fmla="*/ 121 h 241"/>
                <a:gd name="T8" fmla="*/ 121 w 241"/>
                <a:gd name="T9" fmla="*/ 0 h 241"/>
                <a:gd name="T10" fmla="*/ 121 w 241"/>
                <a:gd name="T11" fmla="*/ 115 h 241"/>
                <a:gd name="T12" fmla="*/ 0 w 241"/>
                <a:gd name="T13" fmla="*/ 115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1" h="241">
                  <a:moveTo>
                    <a:pt x="0" y="115"/>
                  </a:moveTo>
                  <a:cubicBezTo>
                    <a:pt x="0" y="117"/>
                    <a:pt x="0" y="119"/>
                    <a:pt x="0" y="121"/>
                  </a:cubicBezTo>
                  <a:cubicBezTo>
                    <a:pt x="0" y="187"/>
                    <a:pt x="54" y="241"/>
                    <a:pt x="121" y="241"/>
                  </a:cubicBezTo>
                  <a:cubicBezTo>
                    <a:pt x="187" y="241"/>
                    <a:pt x="241" y="187"/>
                    <a:pt x="241" y="121"/>
                  </a:cubicBezTo>
                  <a:cubicBezTo>
                    <a:pt x="241" y="54"/>
                    <a:pt x="187" y="0"/>
                    <a:pt x="121" y="0"/>
                  </a:cubicBezTo>
                  <a:cubicBezTo>
                    <a:pt x="121" y="115"/>
                    <a:pt x="121" y="115"/>
                    <a:pt x="121" y="115"/>
                  </a:cubicBezTo>
                  <a:lnTo>
                    <a:pt x="0" y="115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1865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25" name="Freeform 15">
              <a:extLst>
                <a:ext uri="{FF2B5EF4-FFF2-40B4-BE49-F238E27FC236}">
                  <a16:creationId xmlns:a16="http://schemas.microsoft.com/office/drawing/2014/main" id="{70FBE4E3-D66C-115E-B809-89C654B35FA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426" y="2781"/>
              <a:ext cx="275" cy="273"/>
            </a:xfrm>
            <a:custGeom>
              <a:avLst/>
              <a:gdLst>
                <a:gd name="T0" fmla="*/ 0 w 115"/>
                <a:gd name="T1" fmla="*/ 114 h 114"/>
                <a:gd name="T2" fmla="*/ 115 w 115"/>
                <a:gd name="T3" fmla="*/ 114 h 114"/>
                <a:gd name="T4" fmla="*/ 115 w 115"/>
                <a:gd name="T5" fmla="*/ 0 h 114"/>
                <a:gd name="T6" fmla="*/ 0 w 115"/>
                <a:gd name="T7" fmla="*/ 114 h 114"/>
                <a:gd name="T8" fmla="*/ 15 w 115"/>
                <a:gd name="T9" fmla="*/ 104 h 114"/>
                <a:gd name="T10" fmla="*/ 104 w 115"/>
                <a:gd name="T11" fmla="*/ 14 h 114"/>
                <a:gd name="T12" fmla="*/ 104 w 115"/>
                <a:gd name="T13" fmla="*/ 104 h 114"/>
                <a:gd name="T14" fmla="*/ 15 w 115"/>
                <a:gd name="T15" fmla="*/ 104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5" h="114">
                  <a:moveTo>
                    <a:pt x="0" y="114"/>
                  </a:moveTo>
                  <a:cubicBezTo>
                    <a:pt x="115" y="114"/>
                    <a:pt x="115" y="114"/>
                    <a:pt x="115" y="114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51" y="0"/>
                    <a:pt x="0" y="51"/>
                    <a:pt x="0" y="114"/>
                  </a:cubicBezTo>
                  <a:close/>
                  <a:moveTo>
                    <a:pt x="15" y="104"/>
                  </a:moveTo>
                  <a:cubicBezTo>
                    <a:pt x="15" y="54"/>
                    <a:pt x="55" y="14"/>
                    <a:pt x="104" y="14"/>
                  </a:cubicBezTo>
                  <a:cubicBezTo>
                    <a:pt x="104" y="104"/>
                    <a:pt x="104" y="104"/>
                    <a:pt x="104" y="104"/>
                  </a:cubicBezTo>
                  <a:lnTo>
                    <a:pt x="15" y="10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1865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3" name="文本框 22">
            <a:extLst>
              <a:ext uri="{FF2B5EF4-FFF2-40B4-BE49-F238E27FC236}">
                <a16:creationId xmlns:a16="http://schemas.microsoft.com/office/drawing/2014/main" id="{AB5E7079-6BD8-2FA7-0147-7F64AE1C16FA}"/>
              </a:ext>
            </a:extLst>
          </p:cNvPr>
          <p:cNvSpPr txBox="1"/>
          <p:nvPr/>
        </p:nvSpPr>
        <p:spPr>
          <a:xfrm>
            <a:off x="4536618" y="4411990"/>
            <a:ext cx="876300" cy="521971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 algn="ctr"/>
            <a:r>
              <a:rPr lang="en-US" altLang="zh-CN" sz="2800" dirty="0">
                <a:solidFill>
                  <a:schemeClr val="tx1"/>
                </a:solidFill>
                <a:cs typeface="+mn-ea"/>
                <a:sym typeface="+mn-lt"/>
              </a:rPr>
              <a:t>02</a:t>
            </a:r>
          </a:p>
        </p:txBody>
      </p: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7CA09500-2CD8-F3BF-24C3-B29875FFC91B}"/>
              </a:ext>
            </a:extLst>
          </p:cNvPr>
          <p:cNvGrpSpPr/>
          <p:nvPr/>
        </p:nvGrpSpPr>
        <p:grpSpPr>
          <a:xfrm>
            <a:off x="6268051" y="2545997"/>
            <a:ext cx="1930401" cy="2406016"/>
            <a:chOff x="1874403" y="2409826"/>
            <a:chExt cx="1930401" cy="2406016"/>
          </a:xfrm>
        </p:grpSpPr>
        <p:sp>
          <p:nvSpPr>
            <p:cNvPr id="51" name="圆角矩形 126">
              <a:extLst>
                <a:ext uri="{FF2B5EF4-FFF2-40B4-BE49-F238E27FC236}">
                  <a16:creationId xmlns:a16="http://schemas.microsoft.com/office/drawing/2014/main" id="{93C36D1D-95C0-659C-899E-4167168F976B}"/>
                </a:ext>
              </a:extLst>
            </p:cNvPr>
            <p:cNvSpPr/>
            <p:nvPr/>
          </p:nvSpPr>
          <p:spPr>
            <a:xfrm>
              <a:off x="1874404" y="2409826"/>
              <a:ext cx="1930400" cy="2400300"/>
            </a:xfrm>
            <a:prstGeom prst="roundRect">
              <a:avLst>
                <a:gd name="adj" fmla="val 5220"/>
              </a:avLst>
            </a:prstGeom>
            <a:gradFill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</a:gradFill>
            <a:ln>
              <a:noFill/>
            </a:ln>
            <a:effectLst>
              <a:outerShdw blurRad="101600" dist="508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65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52" name="圆角矩形 127">
              <a:extLst>
                <a:ext uri="{FF2B5EF4-FFF2-40B4-BE49-F238E27FC236}">
                  <a16:creationId xmlns:a16="http://schemas.microsoft.com/office/drawing/2014/main" id="{04B99B6A-F661-75C1-99C3-2A5B1BDCD154}"/>
                </a:ext>
              </a:extLst>
            </p:cNvPr>
            <p:cNvSpPr/>
            <p:nvPr/>
          </p:nvSpPr>
          <p:spPr>
            <a:xfrm>
              <a:off x="1874403" y="2415542"/>
              <a:ext cx="1930400" cy="2400300"/>
            </a:xfrm>
            <a:prstGeom prst="roundRect">
              <a:avLst>
                <a:gd name="adj" fmla="val 5220"/>
              </a:avLst>
            </a:prstGeom>
            <a:solidFill>
              <a:srgbClr val="F30000"/>
            </a:solidFill>
            <a:ln>
              <a:noFill/>
            </a:ln>
            <a:effectLst>
              <a:softEdge rad="254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65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46" name="任意多边形 6">
            <a:extLst>
              <a:ext uri="{FF2B5EF4-FFF2-40B4-BE49-F238E27FC236}">
                <a16:creationId xmlns:a16="http://schemas.microsoft.com/office/drawing/2014/main" id="{25D0C897-8838-7049-CE8D-EB3445827759}"/>
              </a:ext>
            </a:extLst>
          </p:cNvPr>
          <p:cNvSpPr/>
          <p:nvPr/>
        </p:nvSpPr>
        <p:spPr>
          <a:xfrm>
            <a:off x="6268051" y="2057953"/>
            <a:ext cx="1930400" cy="638521"/>
          </a:xfrm>
          <a:custGeom>
            <a:avLst/>
            <a:gdLst>
              <a:gd name="connsiteX0" fmla="*/ 50498 w 1930400"/>
              <a:gd name="connsiteY0" fmla="*/ 0 h 638521"/>
              <a:gd name="connsiteX1" fmla="*/ 1879902 w 1930400"/>
              <a:gd name="connsiteY1" fmla="*/ 0 h 638521"/>
              <a:gd name="connsiteX2" fmla="*/ 1930400 w 1930400"/>
              <a:gd name="connsiteY2" fmla="*/ 50498 h 638521"/>
              <a:gd name="connsiteX3" fmla="*/ 1930400 w 1930400"/>
              <a:gd name="connsiteY3" fmla="*/ 442988 h 638521"/>
              <a:gd name="connsiteX4" fmla="*/ 1879902 w 1930400"/>
              <a:gd name="connsiteY4" fmla="*/ 493486 h 638521"/>
              <a:gd name="connsiteX5" fmla="*/ 1124527 w 1930400"/>
              <a:gd name="connsiteY5" fmla="*/ 493486 h 638521"/>
              <a:gd name="connsiteX6" fmla="*/ 965200 w 1930400"/>
              <a:gd name="connsiteY6" fmla="*/ 638521 h 638521"/>
              <a:gd name="connsiteX7" fmla="*/ 805872 w 1930400"/>
              <a:gd name="connsiteY7" fmla="*/ 493486 h 638521"/>
              <a:gd name="connsiteX8" fmla="*/ 50498 w 1930400"/>
              <a:gd name="connsiteY8" fmla="*/ 493486 h 638521"/>
              <a:gd name="connsiteX9" fmla="*/ 0 w 1930400"/>
              <a:gd name="connsiteY9" fmla="*/ 442988 h 638521"/>
              <a:gd name="connsiteX10" fmla="*/ 0 w 1930400"/>
              <a:gd name="connsiteY10" fmla="*/ 50498 h 638521"/>
              <a:gd name="connsiteX11" fmla="*/ 50498 w 1930400"/>
              <a:gd name="connsiteY11" fmla="*/ 0 h 6385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930400" h="638521">
                <a:moveTo>
                  <a:pt x="50498" y="0"/>
                </a:moveTo>
                <a:lnTo>
                  <a:pt x="1879902" y="0"/>
                </a:lnTo>
                <a:cubicBezTo>
                  <a:pt x="1907791" y="0"/>
                  <a:pt x="1930400" y="22609"/>
                  <a:pt x="1930400" y="50498"/>
                </a:cubicBezTo>
                <a:lnTo>
                  <a:pt x="1930400" y="442988"/>
                </a:lnTo>
                <a:cubicBezTo>
                  <a:pt x="1930400" y="470877"/>
                  <a:pt x="1907791" y="493486"/>
                  <a:pt x="1879902" y="493486"/>
                </a:cubicBezTo>
                <a:lnTo>
                  <a:pt x="1124527" y="493486"/>
                </a:lnTo>
                <a:lnTo>
                  <a:pt x="965200" y="638521"/>
                </a:lnTo>
                <a:lnTo>
                  <a:pt x="805872" y="493486"/>
                </a:lnTo>
                <a:lnTo>
                  <a:pt x="50498" y="493486"/>
                </a:lnTo>
                <a:cubicBezTo>
                  <a:pt x="22609" y="493486"/>
                  <a:pt x="0" y="470877"/>
                  <a:pt x="0" y="442988"/>
                </a:cubicBezTo>
                <a:lnTo>
                  <a:pt x="0" y="50498"/>
                </a:lnTo>
                <a:cubicBezTo>
                  <a:pt x="0" y="22609"/>
                  <a:pt x="22609" y="0"/>
                  <a:pt x="50498" y="0"/>
                </a:cubicBezTo>
                <a:close/>
              </a:path>
            </a:pathLst>
          </a:custGeom>
          <a:gradFill>
            <a:gsLst>
              <a:gs pos="0">
                <a:schemeClr val="bg1"/>
              </a:gs>
              <a:gs pos="100000">
                <a:schemeClr val="bg1">
                  <a:lumMod val="80000"/>
                </a:schemeClr>
              </a:gs>
            </a:gsLst>
            <a:lin ang="2700000" scaled="1"/>
          </a:gradFill>
          <a:ln>
            <a:noFill/>
          </a:ln>
          <a:effectLst>
            <a:outerShdw blurRad="101600" dist="508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65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47" name="任意多边形 122">
            <a:extLst>
              <a:ext uri="{FF2B5EF4-FFF2-40B4-BE49-F238E27FC236}">
                <a16:creationId xmlns:a16="http://schemas.microsoft.com/office/drawing/2014/main" id="{71EB7707-7283-4BE8-B34E-F012DAE68CE1}"/>
              </a:ext>
            </a:extLst>
          </p:cNvPr>
          <p:cNvSpPr/>
          <p:nvPr/>
        </p:nvSpPr>
        <p:spPr>
          <a:xfrm>
            <a:off x="6268051" y="2057953"/>
            <a:ext cx="1930400" cy="638521"/>
          </a:xfrm>
          <a:custGeom>
            <a:avLst/>
            <a:gdLst>
              <a:gd name="connsiteX0" fmla="*/ 50498 w 1930400"/>
              <a:gd name="connsiteY0" fmla="*/ 0 h 638521"/>
              <a:gd name="connsiteX1" fmla="*/ 1879902 w 1930400"/>
              <a:gd name="connsiteY1" fmla="*/ 0 h 638521"/>
              <a:gd name="connsiteX2" fmla="*/ 1930400 w 1930400"/>
              <a:gd name="connsiteY2" fmla="*/ 50498 h 638521"/>
              <a:gd name="connsiteX3" fmla="*/ 1930400 w 1930400"/>
              <a:gd name="connsiteY3" fmla="*/ 442988 h 638521"/>
              <a:gd name="connsiteX4" fmla="*/ 1879902 w 1930400"/>
              <a:gd name="connsiteY4" fmla="*/ 493486 h 638521"/>
              <a:gd name="connsiteX5" fmla="*/ 1124527 w 1930400"/>
              <a:gd name="connsiteY5" fmla="*/ 493486 h 638521"/>
              <a:gd name="connsiteX6" fmla="*/ 965200 w 1930400"/>
              <a:gd name="connsiteY6" fmla="*/ 638521 h 638521"/>
              <a:gd name="connsiteX7" fmla="*/ 805872 w 1930400"/>
              <a:gd name="connsiteY7" fmla="*/ 493486 h 638521"/>
              <a:gd name="connsiteX8" fmla="*/ 50498 w 1930400"/>
              <a:gd name="connsiteY8" fmla="*/ 493486 h 638521"/>
              <a:gd name="connsiteX9" fmla="*/ 0 w 1930400"/>
              <a:gd name="connsiteY9" fmla="*/ 442988 h 638521"/>
              <a:gd name="connsiteX10" fmla="*/ 0 w 1930400"/>
              <a:gd name="connsiteY10" fmla="*/ 50498 h 638521"/>
              <a:gd name="connsiteX11" fmla="*/ 50498 w 1930400"/>
              <a:gd name="connsiteY11" fmla="*/ 0 h 6385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930400" h="638521">
                <a:moveTo>
                  <a:pt x="50498" y="0"/>
                </a:moveTo>
                <a:lnTo>
                  <a:pt x="1879902" y="0"/>
                </a:lnTo>
                <a:cubicBezTo>
                  <a:pt x="1907791" y="0"/>
                  <a:pt x="1930400" y="22609"/>
                  <a:pt x="1930400" y="50498"/>
                </a:cubicBezTo>
                <a:lnTo>
                  <a:pt x="1930400" y="442988"/>
                </a:lnTo>
                <a:cubicBezTo>
                  <a:pt x="1930400" y="470877"/>
                  <a:pt x="1907791" y="493486"/>
                  <a:pt x="1879902" y="493486"/>
                </a:cubicBezTo>
                <a:lnTo>
                  <a:pt x="1124527" y="493486"/>
                </a:lnTo>
                <a:lnTo>
                  <a:pt x="965200" y="638521"/>
                </a:lnTo>
                <a:lnTo>
                  <a:pt x="805872" y="493486"/>
                </a:lnTo>
                <a:lnTo>
                  <a:pt x="50498" y="493486"/>
                </a:lnTo>
                <a:cubicBezTo>
                  <a:pt x="22609" y="493486"/>
                  <a:pt x="0" y="470877"/>
                  <a:pt x="0" y="442988"/>
                </a:cubicBezTo>
                <a:lnTo>
                  <a:pt x="0" y="50498"/>
                </a:lnTo>
                <a:cubicBezTo>
                  <a:pt x="0" y="22609"/>
                  <a:pt x="22609" y="0"/>
                  <a:pt x="50498" y="0"/>
                </a:cubicBezTo>
                <a:close/>
              </a:path>
            </a:pathLst>
          </a:custGeom>
          <a:gradFill>
            <a:gsLst>
              <a:gs pos="100000">
                <a:schemeClr val="bg1">
                  <a:lumMod val="98000"/>
                </a:schemeClr>
              </a:gs>
              <a:gs pos="0">
                <a:schemeClr val="bg1">
                  <a:lumMod val="88000"/>
                </a:schemeClr>
              </a:gs>
            </a:gsLst>
            <a:lin ang="2700000" scaled="1"/>
          </a:gra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65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48" name="椭圆 47">
            <a:extLst>
              <a:ext uri="{FF2B5EF4-FFF2-40B4-BE49-F238E27FC236}">
                <a16:creationId xmlns:a16="http://schemas.microsoft.com/office/drawing/2014/main" id="{2F3EA57A-ADDB-3997-EE11-132D10E83D27}"/>
              </a:ext>
            </a:extLst>
          </p:cNvPr>
          <p:cNvSpPr/>
          <p:nvPr/>
        </p:nvSpPr>
        <p:spPr>
          <a:xfrm>
            <a:off x="6834536" y="2782471"/>
            <a:ext cx="797430" cy="797430"/>
          </a:xfrm>
          <a:prstGeom prst="ellipse">
            <a:avLst/>
          </a:prstGeom>
          <a:gradFill flip="none" rotWithShape="1">
            <a:gsLst>
              <a:gs pos="100000">
                <a:schemeClr val="bg1">
                  <a:lumMod val="100000"/>
                </a:schemeClr>
              </a:gs>
              <a:gs pos="0">
                <a:schemeClr val="bg1">
                  <a:lumMod val="72000"/>
                </a:schemeClr>
              </a:gs>
            </a:gsLst>
            <a:lin ang="2700000" scaled="1"/>
            <a:tileRect/>
          </a:gra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65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id="{A10AFFE1-4180-13FE-D8D2-969706CD1458}"/>
              </a:ext>
            </a:extLst>
          </p:cNvPr>
          <p:cNvSpPr txBox="1"/>
          <p:nvPr/>
        </p:nvSpPr>
        <p:spPr>
          <a:xfrm>
            <a:off x="6336314" y="2114452"/>
            <a:ext cx="1793874" cy="3759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865" b="1" dirty="0">
                <a:solidFill>
                  <a:schemeClr val="tx1"/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50" name="文本框 49">
            <a:extLst>
              <a:ext uri="{FF2B5EF4-FFF2-40B4-BE49-F238E27FC236}">
                <a16:creationId xmlns:a16="http://schemas.microsoft.com/office/drawing/2014/main" id="{DBB89FD1-49E3-B854-E292-5384375AC988}"/>
              </a:ext>
            </a:extLst>
          </p:cNvPr>
          <p:cNvSpPr txBox="1"/>
          <p:nvPr/>
        </p:nvSpPr>
        <p:spPr>
          <a:xfrm>
            <a:off x="6389254" y="3764920"/>
            <a:ext cx="1687992" cy="652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bg1"/>
                </a:solidFill>
                <a:cs typeface="+mn-ea"/>
                <a:sym typeface="+mn-lt"/>
              </a:rPr>
              <a:t>……</a:t>
            </a:r>
          </a:p>
        </p:txBody>
      </p:sp>
      <p:grpSp>
        <p:nvGrpSpPr>
          <p:cNvPr id="38" name="Group 18">
            <a:extLst>
              <a:ext uri="{FF2B5EF4-FFF2-40B4-BE49-F238E27FC236}">
                <a16:creationId xmlns:a16="http://schemas.microsoft.com/office/drawing/2014/main" id="{D6C47E73-D646-E0E2-42F1-76EB90D625DB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7023772" y="2969076"/>
            <a:ext cx="414725" cy="386448"/>
            <a:chOff x="3802" y="2858"/>
            <a:chExt cx="616" cy="574"/>
          </a:xfrm>
          <a:solidFill>
            <a:schemeClr val="tx2"/>
          </a:solidFill>
        </p:grpSpPr>
        <p:sp>
          <p:nvSpPr>
            <p:cNvPr id="40" name="Rectangle 19">
              <a:extLst>
                <a:ext uri="{FF2B5EF4-FFF2-40B4-BE49-F238E27FC236}">
                  <a16:creationId xmlns:a16="http://schemas.microsoft.com/office/drawing/2014/main" id="{E9946B3B-6AB7-03E1-8F49-57CC305DFB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02" y="3205"/>
              <a:ext cx="129" cy="22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1865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41" name="Rectangle 20">
              <a:extLst>
                <a:ext uri="{FF2B5EF4-FFF2-40B4-BE49-F238E27FC236}">
                  <a16:creationId xmlns:a16="http://schemas.microsoft.com/office/drawing/2014/main" id="{4E23EC6E-CB85-DF63-8D29-682B7DCD107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64" y="3174"/>
              <a:ext cx="129" cy="25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1865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42" name="Rectangle 21">
              <a:extLst>
                <a:ext uri="{FF2B5EF4-FFF2-40B4-BE49-F238E27FC236}">
                  <a16:creationId xmlns:a16="http://schemas.microsoft.com/office/drawing/2014/main" id="{0C8C1BC0-9731-27DE-D9B1-BC9EFE3A82A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29" y="3131"/>
              <a:ext cx="129" cy="30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1865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43" name="Rectangle 22">
              <a:extLst>
                <a:ext uri="{FF2B5EF4-FFF2-40B4-BE49-F238E27FC236}">
                  <a16:creationId xmlns:a16="http://schemas.microsoft.com/office/drawing/2014/main" id="{467B4094-8059-8A3F-05E1-98A18ECC6C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89" y="3078"/>
              <a:ext cx="129" cy="35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1865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44" name="Freeform 23">
              <a:extLst>
                <a:ext uri="{FF2B5EF4-FFF2-40B4-BE49-F238E27FC236}">
                  <a16:creationId xmlns:a16="http://schemas.microsoft.com/office/drawing/2014/main" id="{9A74BB4F-D25B-1900-B91B-38E5EB9EC0B4}"/>
                </a:ext>
              </a:extLst>
            </p:cNvPr>
            <p:cNvSpPr/>
            <p:nvPr/>
          </p:nvSpPr>
          <p:spPr bwMode="auto">
            <a:xfrm>
              <a:off x="3888" y="2858"/>
              <a:ext cx="370" cy="270"/>
            </a:xfrm>
            <a:custGeom>
              <a:avLst/>
              <a:gdLst>
                <a:gd name="T0" fmla="*/ 94 w 155"/>
                <a:gd name="T1" fmla="*/ 21 h 113"/>
                <a:gd name="T2" fmla="*/ 0 w 155"/>
                <a:gd name="T3" fmla="*/ 72 h 113"/>
                <a:gd name="T4" fmla="*/ 114 w 155"/>
                <a:gd name="T5" fmla="*/ 63 h 113"/>
                <a:gd name="T6" fmla="*/ 122 w 155"/>
                <a:gd name="T7" fmla="*/ 82 h 113"/>
                <a:gd name="T8" fmla="*/ 155 w 155"/>
                <a:gd name="T9" fmla="*/ 0 h 113"/>
                <a:gd name="T10" fmla="*/ 85 w 155"/>
                <a:gd name="T11" fmla="*/ 2 h 113"/>
                <a:gd name="T12" fmla="*/ 94 w 155"/>
                <a:gd name="T13" fmla="*/ 21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5" h="113">
                  <a:moveTo>
                    <a:pt x="94" y="21"/>
                  </a:moveTo>
                  <a:cubicBezTo>
                    <a:pt x="85" y="33"/>
                    <a:pt x="53" y="68"/>
                    <a:pt x="0" y="72"/>
                  </a:cubicBezTo>
                  <a:cubicBezTo>
                    <a:pt x="0" y="72"/>
                    <a:pt x="31" y="113"/>
                    <a:pt x="114" y="63"/>
                  </a:cubicBezTo>
                  <a:cubicBezTo>
                    <a:pt x="122" y="82"/>
                    <a:pt x="122" y="82"/>
                    <a:pt x="122" y="82"/>
                  </a:cubicBezTo>
                  <a:cubicBezTo>
                    <a:pt x="155" y="0"/>
                    <a:pt x="155" y="0"/>
                    <a:pt x="155" y="0"/>
                  </a:cubicBezTo>
                  <a:cubicBezTo>
                    <a:pt x="85" y="2"/>
                    <a:pt x="85" y="2"/>
                    <a:pt x="85" y="2"/>
                  </a:cubicBezTo>
                  <a:lnTo>
                    <a:pt x="94" y="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1865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9" name="文本框 38">
            <a:extLst>
              <a:ext uri="{FF2B5EF4-FFF2-40B4-BE49-F238E27FC236}">
                <a16:creationId xmlns:a16="http://schemas.microsoft.com/office/drawing/2014/main" id="{41870C71-4264-6CAD-4268-B9513EC1F9F0}"/>
              </a:ext>
            </a:extLst>
          </p:cNvPr>
          <p:cNvSpPr txBox="1"/>
          <p:nvPr/>
        </p:nvSpPr>
        <p:spPr>
          <a:xfrm>
            <a:off x="6818383" y="4411990"/>
            <a:ext cx="876300" cy="521971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 algn="ctr"/>
            <a:r>
              <a:rPr lang="en-US" altLang="zh-CN" sz="2800" dirty="0">
                <a:solidFill>
                  <a:schemeClr val="tx1"/>
                </a:solidFill>
                <a:cs typeface="+mn-ea"/>
                <a:sym typeface="+mn-lt"/>
              </a:rPr>
              <a:t>03</a:t>
            </a:r>
          </a:p>
        </p:txBody>
      </p:sp>
      <p:grpSp>
        <p:nvGrpSpPr>
          <p:cNvPr id="72" name="组合 71">
            <a:extLst>
              <a:ext uri="{FF2B5EF4-FFF2-40B4-BE49-F238E27FC236}">
                <a16:creationId xmlns:a16="http://schemas.microsoft.com/office/drawing/2014/main" id="{5B43A99E-FD77-0D45-ADDE-B91787546A5A}"/>
              </a:ext>
            </a:extLst>
          </p:cNvPr>
          <p:cNvGrpSpPr/>
          <p:nvPr/>
        </p:nvGrpSpPr>
        <p:grpSpPr>
          <a:xfrm>
            <a:off x="8541350" y="2545997"/>
            <a:ext cx="1930401" cy="2406016"/>
            <a:chOff x="1874403" y="2409826"/>
            <a:chExt cx="1930401" cy="2406016"/>
          </a:xfrm>
        </p:grpSpPr>
        <p:sp>
          <p:nvSpPr>
            <p:cNvPr id="78" name="圆角矩形 134">
              <a:extLst>
                <a:ext uri="{FF2B5EF4-FFF2-40B4-BE49-F238E27FC236}">
                  <a16:creationId xmlns:a16="http://schemas.microsoft.com/office/drawing/2014/main" id="{D3D9C097-E82C-D8F5-EA76-7945C8AF0A62}"/>
                </a:ext>
              </a:extLst>
            </p:cNvPr>
            <p:cNvSpPr/>
            <p:nvPr/>
          </p:nvSpPr>
          <p:spPr>
            <a:xfrm>
              <a:off x="1874404" y="2409826"/>
              <a:ext cx="1930400" cy="2400300"/>
            </a:xfrm>
            <a:prstGeom prst="roundRect">
              <a:avLst>
                <a:gd name="adj" fmla="val 5220"/>
              </a:avLst>
            </a:prstGeom>
            <a:gradFill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</a:gradFill>
            <a:ln>
              <a:noFill/>
            </a:ln>
            <a:effectLst>
              <a:outerShdw blurRad="101600" dist="508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65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79" name="圆角矩形 135">
              <a:extLst>
                <a:ext uri="{FF2B5EF4-FFF2-40B4-BE49-F238E27FC236}">
                  <a16:creationId xmlns:a16="http://schemas.microsoft.com/office/drawing/2014/main" id="{1CA9B93F-B06B-0831-80F6-2E2EB00B9545}"/>
                </a:ext>
              </a:extLst>
            </p:cNvPr>
            <p:cNvSpPr/>
            <p:nvPr/>
          </p:nvSpPr>
          <p:spPr>
            <a:xfrm>
              <a:off x="1874403" y="2415542"/>
              <a:ext cx="1930400" cy="2400300"/>
            </a:xfrm>
            <a:prstGeom prst="roundRect">
              <a:avLst>
                <a:gd name="adj" fmla="val 5220"/>
              </a:avLst>
            </a:prstGeom>
            <a:solidFill>
              <a:srgbClr val="FFC000"/>
            </a:solidFill>
            <a:ln>
              <a:noFill/>
            </a:ln>
            <a:effectLst>
              <a:softEdge rad="254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65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73" name="任意多边形 129">
            <a:extLst>
              <a:ext uri="{FF2B5EF4-FFF2-40B4-BE49-F238E27FC236}">
                <a16:creationId xmlns:a16="http://schemas.microsoft.com/office/drawing/2014/main" id="{11892BD2-754C-8725-187B-4D2412748D7F}"/>
              </a:ext>
            </a:extLst>
          </p:cNvPr>
          <p:cNvSpPr/>
          <p:nvPr/>
        </p:nvSpPr>
        <p:spPr>
          <a:xfrm>
            <a:off x="8541350" y="2057953"/>
            <a:ext cx="1930400" cy="638521"/>
          </a:xfrm>
          <a:custGeom>
            <a:avLst/>
            <a:gdLst>
              <a:gd name="connsiteX0" fmla="*/ 50498 w 1930400"/>
              <a:gd name="connsiteY0" fmla="*/ 0 h 638521"/>
              <a:gd name="connsiteX1" fmla="*/ 1879902 w 1930400"/>
              <a:gd name="connsiteY1" fmla="*/ 0 h 638521"/>
              <a:gd name="connsiteX2" fmla="*/ 1930400 w 1930400"/>
              <a:gd name="connsiteY2" fmla="*/ 50498 h 638521"/>
              <a:gd name="connsiteX3" fmla="*/ 1930400 w 1930400"/>
              <a:gd name="connsiteY3" fmla="*/ 442988 h 638521"/>
              <a:gd name="connsiteX4" fmla="*/ 1879902 w 1930400"/>
              <a:gd name="connsiteY4" fmla="*/ 493486 h 638521"/>
              <a:gd name="connsiteX5" fmla="*/ 1124527 w 1930400"/>
              <a:gd name="connsiteY5" fmla="*/ 493486 h 638521"/>
              <a:gd name="connsiteX6" fmla="*/ 965200 w 1930400"/>
              <a:gd name="connsiteY6" fmla="*/ 638521 h 638521"/>
              <a:gd name="connsiteX7" fmla="*/ 805872 w 1930400"/>
              <a:gd name="connsiteY7" fmla="*/ 493486 h 638521"/>
              <a:gd name="connsiteX8" fmla="*/ 50498 w 1930400"/>
              <a:gd name="connsiteY8" fmla="*/ 493486 h 638521"/>
              <a:gd name="connsiteX9" fmla="*/ 0 w 1930400"/>
              <a:gd name="connsiteY9" fmla="*/ 442988 h 638521"/>
              <a:gd name="connsiteX10" fmla="*/ 0 w 1930400"/>
              <a:gd name="connsiteY10" fmla="*/ 50498 h 638521"/>
              <a:gd name="connsiteX11" fmla="*/ 50498 w 1930400"/>
              <a:gd name="connsiteY11" fmla="*/ 0 h 6385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930400" h="638521">
                <a:moveTo>
                  <a:pt x="50498" y="0"/>
                </a:moveTo>
                <a:lnTo>
                  <a:pt x="1879902" y="0"/>
                </a:lnTo>
                <a:cubicBezTo>
                  <a:pt x="1907791" y="0"/>
                  <a:pt x="1930400" y="22609"/>
                  <a:pt x="1930400" y="50498"/>
                </a:cubicBezTo>
                <a:lnTo>
                  <a:pt x="1930400" y="442988"/>
                </a:lnTo>
                <a:cubicBezTo>
                  <a:pt x="1930400" y="470877"/>
                  <a:pt x="1907791" y="493486"/>
                  <a:pt x="1879902" y="493486"/>
                </a:cubicBezTo>
                <a:lnTo>
                  <a:pt x="1124527" y="493486"/>
                </a:lnTo>
                <a:lnTo>
                  <a:pt x="965200" y="638521"/>
                </a:lnTo>
                <a:lnTo>
                  <a:pt x="805872" y="493486"/>
                </a:lnTo>
                <a:lnTo>
                  <a:pt x="50498" y="493486"/>
                </a:lnTo>
                <a:cubicBezTo>
                  <a:pt x="22609" y="493486"/>
                  <a:pt x="0" y="470877"/>
                  <a:pt x="0" y="442988"/>
                </a:cubicBezTo>
                <a:lnTo>
                  <a:pt x="0" y="50498"/>
                </a:lnTo>
                <a:cubicBezTo>
                  <a:pt x="0" y="22609"/>
                  <a:pt x="22609" y="0"/>
                  <a:pt x="50498" y="0"/>
                </a:cubicBezTo>
                <a:close/>
              </a:path>
            </a:pathLst>
          </a:custGeom>
          <a:gradFill>
            <a:gsLst>
              <a:gs pos="0">
                <a:schemeClr val="bg1"/>
              </a:gs>
              <a:gs pos="100000">
                <a:schemeClr val="bg1">
                  <a:lumMod val="80000"/>
                </a:schemeClr>
              </a:gs>
            </a:gsLst>
            <a:lin ang="2700000" scaled="1"/>
          </a:gradFill>
          <a:ln>
            <a:noFill/>
          </a:ln>
          <a:effectLst>
            <a:outerShdw blurRad="101600" dist="508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65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74" name="任意多边形 130">
            <a:extLst>
              <a:ext uri="{FF2B5EF4-FFF2-40B4-BE49-F238E27FC236}">
                <a16:creationId xmlns:a16="http://schemas.microsoft.com/office/drawing/2014/main" id="{AD28ABB2-85D9-2F57-F1CA-364B0DFA0489}"/>
              </a:ext>
            </a:extLst>
          </p:cNvPr>
          <p:cNvSpPr/>
          <p:nvPr/>
        </p:nvSpPr>
        <p:spPr>
          <a:xfrm>
            <a:off x="8541350" y="2057953"/>
            <a:ext cx="1930400" cy="638521"/>
          </a:xfrm>
          <a:custGeom>
            <a:avLst/>
            <a:gdLst>
              <a:gd name="connsiteX0" fmla="*/ 50498 w 1930400"/>
              <a:gd name="connsiteY0" fmla="*/ 0 h 638521"/>
              <a:gd name="connsiteX1" fmla="*/ 1879902 w 1930400"/>
              <a:gd name="connsiteY1" fmla="*/ 0 h 638521"/>
              <a:gd name="connsiteX2" fmla="*/ 1930400 w 1930400"/>
              <a:gd name="connsiteY2" fmla="*/ 50498 h 638521"/>
              <a:gd name="connsiteX3" fmla="*/ 1930400 w 1930400"/>
              <a:gd name="connsiteY3" fmla="*/ 442988 h 638521"/>
              <a:gd name="connsiteX4" fmla="*/ 1879902 w 1930400"/>
              <a:gd name="connsiteY4" fmla="*/ 493486 h 638521"/>
              <a:gd name="connsiteX5" fmla="*/ 1124527 w 1930400"/>
              <a:gd name="connsiteY5" fmla="*/ 493486 h 638521"/>
              <a:gd name="connsiteX6" fmla="*/ 965200 w 1930400"/>
              <a:gd name="connsiteY6" fmla="*/ 638521 h 638521"/>
              <a:gd name="connsiteX7" fmla="*/ 805872 w 1930400"/>
              <a:gd name="connsiteY7" fmla="*/ 493486 h 638521"/>
              <a:gd name="connsiteX8" fmla="*/ 50498 w 1930400"/>
              <a:gd name="connsiteY8" fmla="*/ 493486 h 638521"/>
              <a:gd name="connsiteX9" fmla="*/ 0 w 1930400"/>
              <a:gd name="connsiteY9" fmla="*/ 442988 h 638521"/>
              <a:gd name="connsiteX10" fmla="*/ 0 w 1930400"/>
              <a:gd name="connsiteY10" fmla="*/ 50498 h 638521"/>
              <a:gd name="connsiteX11" fmla="*/ 50498 w 1930400"/>
              <a:gd name="connsiteY11" fmla="*/ 0 h 6385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930400" h="638521">
                <a:moveTo>
                  <a:pt x="50498" y="0"/>
                </a:moveTo>
                <a:lnTo>
                  <a:pt x="1879902" y="0"/>
                </a:lnTo>
                <a:cubicBezTo>
                  <a:pt x="1907791" y="0"/>
                  <a:pt x="1930400" y="22609"/>
                  <a:pt x="1930400" y="50498"/>
                </a:cubicBezTo>
                <a:lnTo>
                  <a:pt x="1930400" y="442988"/>
                </a:lnTo>
                <a:cubicBezTo>
                  <a:pt x="1930400" y="470877"/>
                  <a:pt x="1907791" y="493486"/>
                  <a:pt x="1879902" y="493486"/>
                </a:cubicBezTo>
                <a:lnTo>
                  <a:pt x="1124527" y="493486"/>
                </a:lnTo>
                <a:lnTo>
                  <a:pt x="965200" y="638521"/>
                </a:lnTo>
                <a:lnTo>
                  <a:pt x="805872" y="493486"/>
                </a:lnTo>
                <a:lnTo>
                  <a:pt x="50498" y="493486"/>
                </a:lnTo>
                <a:cubicBezTo>
                  <a:pt x="22609" y="493486"/>
                  <a:pt x="0" y="470877"/>
                  <a:pt x="0" y="442988"/>
                </a:cubicBezTo>
                <a:lnTo>
                  <a:pt x="0" y="50498"/>
                </a:lnTo>
                <a:cubicBezTo>
                  <a:pt x="0" y="22609"/>
                  <a:pt x="22609" y="0"/>
                  <a:pt x="50498" y="0"/>
                </a:cubicBezTo>
                <a:close/>
              </a:path>
            </a:pathLst>
          </a:custGeom>
          <a:gradFill>
            <a:gsLst>
              <a:gs pos="100000">
                <a:schemeClr val="bg1">
                  <a:lumMod val="98000"/>
                </a:schemeClr>
              </a:gs>
              <a:gs pos="0">
                <a:schemeClr val="bg1">
                  <a:lumMod val="88000"/>
                </a:schemeClr>
              </a:gs>
            </a:gsLst>
            <a:lin ang="2700000" scaled="1"/>
          </a:gra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65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75" name="椭圆 74">
            <a:extLst>
              <a:ext uri="{FF2B5EF4-FFF2-40B4-BE49-F238E27FC236}">
                <a16:creationId xmlns:a16="http://schemas.microsoft.com/office/drawing/2014/main" id="{461D2714-5FDA-9C6A-ACA4-A6789D2C5C01}"/>
              </a:ext>
            </a:extLst>
          </p:cNvPr>
          <p:cNvSpPr/>
          <p:nvPr/>
        </p:nvSpPr>
        <p:spPr>
          <a:xfrm>
            <a:off x="9107835" y="2782471"/>
            <a:ext cx="797430" cy="797430"/>
          </a:xfrm>
          <a:prstGeom prst="ellipse">
            <a:avLst/>
          </a:prstGeom>
          <a:gradFill flip="none" rotWithShape="1">
            <a:gsLst>
              <a:gs pos="100000">
                <a:schemeClr val="bg1">
                  <a:lumMod val="100000"/>
                </a:schemeClr>
              </a:gs>
              <a:gs pos="0">
                <a:schemeClr val="bg1">
                  <a:lumMod val="72000"/>
                </a:schemeClr>
              </a:gs>
            </a:gsLst>
            <a:lin ang="2700000" scaled="1"/>
            <a:tileRect/>
          </a:gra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65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76" name="文本框 75">
            <a:extLst>
              <a:ext uri="{FF2B5EF4-FFF2-40B4-BE49-F238E27FC236}">
                <a16:creationId xmlns:a16="http://schemas.microsoft.com/office/drawing/2014/main" id="{9D311657-F451-5DFD-B8CA-78423393653A}"/>
              </a:ext>
            </a:extLst>
          </p:cNvPr>
          <p:cNvSpPr txBox="1"/>
          <p:nvPr/>
        </p:nvSpPr>
        <p:spPr>
          <a:xfrm>
            <a:off x="8609613" y="2114452"/>
            <a:ext cx="1793874" cy="3759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865" b="1" dirty="0">
                <a:solidFill>
                  <a:schemeClr val="tx1"/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77" name="文本框 76">
            <a:extLst>
              <a:ext uri="{FF2B5EF4-FFF2-40B4-BE49-F238E27FC236}">
                <a16:creationId xmlns:a16="http://schemas.microsoft.com/office/drawing/2014/main" id="{D8905221-A06C-A22E-0932-1CA584380005}"/>
              </a:ext>
            </a:extLst>
          </p:cNvPr>
          <p:cNvSpPr txBox="1"/>
          <p:nvPr/>
        </p:nvSpPr>
        <p:spPr>
          <a:xfrm>
            <a:off x="8662553" y="3764920"/>
            <a:ext cx="1687992" cy="652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bg1"/>
                </a:solidFill>
                <a:cs typeface="+mn-ea"/>
                <a:sym typeface="+mn-lt"/>
              </a:rPr>
              <a:t>……</a:t>
            </a:r>
          </a:p>
        </p:txBody>
      </p:sp>
      <p:grpSp>
        <p:nvGrpSpPr>
          <p:cNvPr id="55" name="Group 26">
            <a:extLst>
              <a:ext uri="{FF2B5EF4-FFF2-40B4-BE49-F238E27FC236}">
                <a16:creationId xmlns:a16="http://schemas.microsoft.com/office/drawing/2014/main" id="{A4FA6562-29C5-227C-0DE5-F13DAAC8869B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9244559" y="3029268"/>
            <a:ext cx="536683" cy="266065"/>
            <a:chOff x="5676" y="2597"/>
            <a:chExt cx="1061" cy="526"/>
          </a:xfrm>
          <a:solidFill>
            <a:schemeClr val="bg2"/>
          </a:solidFill>
        </p:grpSpPr>
        <p:sp>
          <p:nvSpPr>
            <p:cNvPr id="57" name="Freeform 27">
              <a:extLst>
                <a:ext uri="{FF2B5EF4-FFF2-40B4-BE49-F238E27FC236}">
                  <a16:creationId xmlns:a16="http://schemas.microsoft.com/office/drawing/2014/main" id="{DD52E8CD-823E-0DEF-3DFB-A531FFDA9E35}"/>
                </a:ext>
              </a:extLst>
            </p:cNvPr>
            <p:cNvSpPr/>
            <p:nvPr/>
          </p:nvSpPr>
          <p:spPr bwMode="auto">
            <a:xfrm>
              <a:off x="5747" y="2597"/>
              <a:ext cx="181" cy="115"/>
            </a:xfrm>
            <a:custGeom>
              <a:avLst/>
              <a:gdLst>
                <a:gd name="T0" fmla="*/ 25 w 76"/>
                <a:gd name="T1" fmla="*/ 48 h 48"/>
                <a:gd name="T2" fmla="*/ 64 w 76"/>
                <a:gd name="T3" fmla="*/ 44 h 48"/>
                <a:gd name="T4" fmla="*/ 76 w 76"/>
                <a:gd name="T5" fmla="*/ 13 h 48"/>
                <a:gd name="T6" fmla="*/ 39 w 76"/>
                <a:gd name="T7" fmla="*/ 15 h 48"/>
                <a:gd name="T8" fmla="*/ 23 w 76"/>
                <a:gd name="T9" fmla="*/ 10 h 48"/>
                <a:gd name="T10" fmla="*/ 7 w 76"/>
                <a:gd name="T11" fmla="*/ 20 h 48"/>
                <a:gd name="T12" fmla="*/ 25 w 76"/>
                <a:gd name="T13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6" h="48">
                  <a:moveTo>
                    <a:pt x="25" y="48"/>
                  </a:moveTo>
                  <a:cubicBezTo>
                    <a:pt x="64" y="44"/>
                    <a:pt x="64" y="44"/>
                    <a:pt x="64" y="44"/>
                  </a:cubicBezTo>
                  <a:cubicBezTo>
                    <a:pt x="66" y="36"/>
                    <a:pt x="69" y="26"/>
                    <a:pt x="76" y="13"/>
                  </a:cubicBezTo>
                  <a:cubicBezTo>
                    <a:pt x="76" y="13"/>
                    <a:pt x="70" y="0"/>
                    <a:pt x="39" y="15"/>
                  </a:cubicBezTo>
                  <a:cubicBezTo>
                    <a:pt x="39" y="15"/>
                    <a:pt x="32" y="14"/>
                    <a:pt x="23" y="10"/>
                  </a:cubicBezTo>
                  <a:cubicBezTo>
                    <a:pt x="23" y="10"/>
                    <a:pt x="0" y="4"/>
                    <a:pt x="7" y="20"/>
                  </a:cubicBezTo>
                  <a:lnTo>
                    <a:pt x="25" y="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1865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58" name="Freeform 28">
              <a:extLst>
                <a:ext uri="{FF2B5EF4-FFF2-40B4-BE49-F238E27FC236}">
                  <a16:creationId xmlns:a16="http://schemas.microsoft.com/office/drawing/2014/main" id="{AA0A870D-2B82-688A-1BBF-7A1A45E3B66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759" y="2613"/>
              <a:ext cx="169" cy="101"/>
            </a:xfrm>
            <a:custGeom>
              <a:avLst/>
              <a:gdLst>
                <a:gd name="T0" fmla="*/ 20 w 71"/>
                <a:gd name="T1" fmla="*/ 42 h 42"/>
                <a:gd name="T2" fmla="*/ 2 w 71"/>
                <a:gd name="T3" fmla="*/ 13 h 42"/>
                <a:gd name="T4" fmla="*/ 1 w 71"/>
                <a:gd name="T5" fmla="*/ 4 h 42"/>
                <a:gd name="T6" fmla="*/ 10 w 71"/>
                <a:gd name="T7" fmla="*/ 1 h 42"/>
                <a:gd name="T8" fmla="*/ 18 w 71"/>
                <a:gd name="T9" fmla="*/ 2 h 42"/>
                <a:gd name="T10" fmla="*/ 18 w 71"/>
                <a:gd name="T11" fmla="*/ 2 h 42"/>
                <a:gd name="T12" fmla="*/ 34 w 71"/>
                <a:gd name="T13" fmla="*/ 8 h 42"/>
                <a:gd name="T14" fmla="*/ 59 w 71"/>
                <a:gd name="T15" fmla="*/ 0 h 42"/>
                <a:gd name="T16" fmla="*/ 71 w 71"/>
                <a:gd name="T17" fmla="*/ 6 h 42"/>
                <a:gd name="T18" fmla="*/ 71 w 71"/>
                <a:gd name="T19" fmla="*/ 6 h 42"/>
                <a:gd name="T20" fmla="*/ 71 w 71"/>
                <a:gd name="T21" fmla="*/ 6 h 42"/>
                <a:gd name="T22" fmla="*/ 60 w 71"/>
                <a:gd name="T23" fmla="*/ 37 h 42"/>
                <a:gd name="T24" fmla="*/ 60 w 71"/>
                <a:gd name="T25" fmla="*/ 37 h 42"/>
                <a:gd name="T26" fmla="*/ 20 w 71"/>
                <a:gd name="T27" fmla="*/ 42 h 42"/>
                <a:gd name="T28" fmla="*/ 10 w 71"/>
                <a:gd name="T29" fmla="*/ 2 h 42"/>
                <a:gd name="T30" fmla="*/ 2 w 71"/>
                <a:gd name="T31" fmla="*/ 5 h 42"/>
                <a:gd name="T32" fmla="*/ 3 w 71"/>
                <a:gd name="T33" fmla="*/ 13 h 42"/>
                <a:gd name="T34" fmla="*/ 20 w 71"/>
                <a:gd name="T35" fmla="*/ 40 h 42"/>
                <a:gd name="T36" fmla="*/ 59 w 71"/>
                <a:gd name="T37" fmla="*/ 36 h 42"/>
                <a:gd name="T38" fmla="*/ 70 w 71"/>
                <a:gd name="T39" fmla="*/ 6 h 42"/>
                <a:gd name="T40" fmla="*/ 59 w 71"/>
                <a:gd name="T41" fmla="*/ 1 h 42"/>
                <a:gd name="T42" fmla="*/ 34 w 71"/>
                <a:gd name="T43" fmla="*/ 9 h 42"/>
                <a:gd name="T44" fmla="*/ 34 w 71"/>
                <a:gd name="T45" fmla="*/ 9 h 42"/>
                <a:gd name="T46" fmla="*/ 34 w 71"/>
                <a:gd name="T47" fmla="*/ 9 h 42"/>
                <a:gd name="T48" fmla="*/ 18 w 71"/>
                <a:gd name="T49" fmla="*/ 3 h 42"/>
                <a:gd name="T50" fmla="*/ 10 w 71"/>
                <a:gd name="T51" fmla="*/ 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71" h="42">
                  <a:moveTo>
                    <a:pt x="20" y="42"/>
                  </a:moveTo>
                  <a:cubicBezTo>
                    <a:pt x="2" y="13"/>
                    <a:pt x="2" y="13"/>
                    <a:pt x="2" y="13"/>
                  </a:cubicBezTo>
                  <a:cubicBezTo>
                    <a:pt x="0" y="9"/>
                    <a:pt x="0" y="6"/>
                    <a:pt x="1" y="4"/>
                  </a:cubicBezTo>
                  <a:cubicBezTo>
                    <a:pt x="3" y="2"/>
                    <a:pt x="6" y="1"/>
                    <a:pt x="10" y="1"/>
                  </a:cubicBezTo>
                  <a:cubicBezTo>
                    <a:pt x="14" y="1"/>
                    <a:pt x="18" y="2"/>
                    <a:pt x="18" y="2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26" y="6"/>
                    <a:pt x="33" y="7"/>
                    <a:pt x="34" y="8"/>
                  </a:cubicBezTo>
                  <a:cubicBezTo>
                    <a:pt x="44" y="3"/>
                    <a:pt x="52" y="0"/>
                    <a:pt x="59" y="0"/>
                  </a:cubicBezTo>
                  <a:cubicBezTo>
                    <a:pt x="69" y="0"/>
                    <a:pt x="71" y="6"/>
                    <a:pt x="71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66" y="17"/>
                    <a:pt x="62" y="28"/>
                    <a:pt x="60" y="37"/>
                  </a:cubicBezTo>
                  <a:cubicBezTo>
                    <a:pt x="60" y="37"/>
                    <a:pt x="60" y="37"/>
                    <a:pt x="60" y="37"/>
                  </a:cubicBezTo>
                  <a:lnTo>
                    <a:pt x="20" y="42"/>
                  </a:lnTo>
                  <a:close/>
                  <a:moveTo>
                    <a:pt x="10" y="2"/>
                  </a:moveTo>
                  <a:cubicBezTo>
                    <a:pt x="7" y="2"/>
                    <a:pt x="4" y="3"/>
                    <a:pt x="2" y="5"/>
                  </a:cubicBezTo>
                  <a:cubicBezTo>
                    <a:pt x="1" y="7"/>
                    <a:pt x="1" y="9"/>
                    <a:pt x="3" y="13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59" y="36"/>
                    <a:pt x="59" y="36"/>
                    <a:pt x="59" y="36"/>
                  </a:cubicBezTo>
                  <a:cubicBezTo>
                    <a:pt x="61" y="27"/>
                    <a:pt x="64" y="17"/>
                    <a:pt x="70" y="6"/>
                  </a:cubicBezTo>
                  <a:cubicBezTo>
                    <a:pt x="70" y="5"/>
                    <a:pt x="67" y="1"/>
                    <a:pt x="59" y="1"/>
                  </a:cubicBezTo>
                  <a:cubicBezTo>
                    <a:pt x="52" y="1"/>
                    <a:pt x="44" y="4"/>
                    <a:pt x="34" y="9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4" y="9"/>
                    <a:pt x="27" y="8"/>
                    <a:pt x="18" y="3"/>
                  </a:cubicBezTo>
                  <a:cubicBezTo>
                    <a:pt x="17" y="3"/>
                    <a:pt x="14" y="2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1865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59" name="Freeform 29">
              <a:extLst>
                <a:ext uri="{FF2B5EF4-FFF2-40B4-BE49-F238E27FC236}">
                  <a16:creationId xmlns:a16="http://schemas.microsoft.com/office/drawing/2014/main" id="{3AAF6EEC-9DE9-E598-93A4-FE18A82B2965}"/>
                </a:ext>
              </a:extLst>
            </p:cNvPr>
            <p:cNvSpPr/>
            <p:nvPr/>
          </p:nvSpPr>
          <p:spPr bwMode="auto">
            <a:xfrm>
              <a:off x="5795" y="2709"/>
              <a:ext cx="119" cy="43"/>
            </a:xfrm>
            <a:custGeom>
              <a:avLst/>
              <a:gdLst>
                <a:gd name="T0" fmla="*/ 41 w 50"/>
                <a:gd name="T1" fmla="*/ 0 h 18"/>
                <a:gd name="T2" fmla="*/ 7 w 50"/>
                <a:gd name="T3" fmla="*/ 4 h 18"/>
                <a:gd name="T4" fmla="*/ 1 w 50"/>
                <a:gd name="T5" fmla="*/ 12 h 18"/>
                <a:gd name="T6" fmla="*/ 8 w 50"/>
                <a:gd name="T7" fmla="*/ 17 h 18"/>
                <a:gd name="T8" fmla="*/ 43 w 50"/>
                <a:gd name="T9" fmla="*/ 14 h 18"/>
                <a:gd name="T10" fmla="*/ 49 w 50"/>
                <a:gd name="T11" fmla="*/ 6 h 18"/>
                <a:gd name="T12" fmla="*/ 41 w 50"/>
                <a:gd name="T13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" h="18">
                  <a:moveTo>
                    <a:pt x="41" y="0"/>
                  </a:moveTo>
                  <a:cubicBezTo>
                    <a:pt x="7" y="4"/>
                    <a:pt x="7" y="4"/>
                    <a:pt x="7" y="4"/>
                  </a:cubicBezTo>
                  <a:cubicBezTo>
                    <a:pt x="3" y="5"/>
                    <a:pt x="0" y="8"/>
                    <a:pt x="1" y="12"/>
                  </a:cubicBezTo>
                  <a:cubicBezTo>
                    <a:pt x="1" y="15"/>
                    <a:pt x="5" y="18"/>
                    <a:pt x="8" y="17"/>
                  </a:cubicBezTo>
                  <a:cubicBezTo>
                    <a:pt x="43" y="14"/>
                    <a:pt x="43" y="14"/>
                    <a:pt x="43" y="14"/>
                  </a:cubicBezTo>
                  <a:cubicBezTo>
                    <a:pt x="47" y="13"/>
                    <a:pt x="50" y="10"/>
                    <a:pt x="49" y="6"/>
                  </a:cubicBezTo>
                  <a:cubicBezTo>
                    <a:pt x="49" y="3"/>
                    <a:pt x="45" y="0"/>
                    <a:pt x="4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1865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60" name="Freeform 30">
              <a:extLst>
                <a:ext uri="{FF2B5EF4-FFF2-40B4-BE49-F238E27FC236}">
                  <a16:creationId xmlns:a16="http://schemas.microsoft.com/office/drawing/2014/main" id="{820E6C87-0BA0-EDEB-9772-BC715D58074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795" y="2707"/>
              <a:ext cx="119" cy="45"/>
            </a:xfrm>
            <a:custGeom>
              <a:avLst/>
              <a:gdLst>
                <a:gd name="T0" fmla="*/ 8 w 50"/>
                <a:gd name="T1" fmla="*/ 19 h 19"/>
                <a:gd name="T2" fmla="*/ 0 w 50"/>
                <a:gd name="T3" fmla="*/ 13 h 19"/>
                <a:gd name="T4" fmla="*/ 2 w 50"/>
                <a:gd name="T5" fmla="*/ 7 h 19"/>
                <a:gd name="T6" fmla="*/ 7 w 50"/>
                <a:gd name="T7" fmla="*/ 5 h 19"/>
                <a:gd name="T8" fmla="*/ 41 w 50"/>
                <a:gd name="T9" fmla="*/ 1 h 19"/>
                <a:gd name="T10" fmla="*/ 50 w 50"/>
                <a:gd name="T11" fmla="*/ 7 h 19"/>
                <a:gd name="T12" fmla="*/ 48 w 50"/>
                <a:gd name="T13" fmla="*/ 12 h 19"/>
                <a:gd name="T14" fmla="*/ 43 w 50"/>
                <a:gd name="T15" fmla="*/ 15 h 19"/>
                <a:gd name="T16" fmla="*/ 9 w 50"/>
                <a:gd name="T17" fmla="*/ 19 h 19"/>
                <a:gd name="T18" fmla="*/ 8 w 50"/>
                <a:gd name="T19" fmla="*/ 19 h 19"/>
                <a:gd name="T20" fmla="*/ 42 w 50"/>
                <a:gd name="T21" fmla="*/ 2 h 19"/>
                <a:gd name="T22" fmla="*/ 41 w 50"/>
                <a:gd name="T23" fmla="*/ 2 h 19"/>
                <a:gd name="T24" fmla="*/ 7 w 50"/>
                <a:gd name="T25" fmla="*/ 6 h 19"/>
                <a:gd name="T26" fmla="*/ 3 w 50"/>
                <a:gd name="T27" fmla="*/ 8 h 19"/>
                <a:gd name="T28" fmla="*/ 1 w 50"/>
                <a:gd name="T29" fmla="*/ 12 h 19"/>
                <a:gd name="T30" fmla="*/ 8 w 50"/>
                <a:gd name="T31" fmla="*/ 18 h 19"/>
                <a:gd name="T32" fmla="*/ 43 w 50"/>
                <a:gd name="T33" fmla="*/ 14 h 19"/>
                <a:gd name="T34" fmla="*/ 47 w 50"/>
                <a:gd name="T35" fmla="*/ 12 h 19"/>
                <a:gd name="T36" fmla="*/ 49 w 50"/>
                <a:gd name="T37" fmla="*/ 7 h 19"/>
                <a:gd name="T38" fmla="*/ 42 w 50"/>
                <a:gd name="T39" fmla="*/ 2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0" h="19">
                  <a:moveTo>
                    <a:pt x="8" y="19"/>
                  </a:moveTo>
                  <a:cubicBezTo>
                    <a:pt x="4" y="19"/>
                    <a:pt x="0" y="16"/>
                    <a:pt x="0" y="13"/>
                  </a:cubicBezTo>
                  <a:cubicBezTo>
                    <a:pt x="0" y="11"/>
                    <a:pt x="0" y="9"/>
                    <a:pt x="2" y="7"/>
                  </a:cubicBezTo>
                  <a:cubicBezTo>
                    <a:pt x="3" y="6"/>
                    <a:pt x="5" y="5"/>
                    <a:pt x="7" y="5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5" y="0"/>
                    <a:pt x="49" y="3"/>
                    <a:pt x="50" y="7"/>
                  </a:cubicBezTo>
                  <a:cubicBezTo>
                    <a:pt x="50" y="9"/>
                    <a:pt x="49" y="11"/>
                    <a:pt x="48" y="12"/>
                  </a:cubicBezTo>
                  <a:cubicBezTo>
                    <a:pt x="47" y="14"/>
                    <a:pt x="45" y="15"/>
                    <a:pt x="43" y="15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8" y="19"/>
                    <a:pt x="8" y="19"/>
                    <a:pt x="8" y="19"/>
                  </a:cubicBezTo>
                  <a:close/>
                  <a:moveTo>
                    <a:pt x="42" y="2"/>
                  </a:moveTo>
                  <a:cubicBezTo>
                    <a:pt x="42" y="2"/>
                    <a:pt x="42" y="2"/>
                    <a:pt x="41" y="2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5" y="6"/>
                    <a:pt x="4" y="7"/>
                    <a:pt x="3" y="8"/>
                  </a:cubicBezTo>
                  <a:cubicBezTo>
                    <a:pt x="1" y="9"/>
                    <a:pt x="1" y="11"/>
                    <a:pt x="1" y="12"/>
                  </a:cubicBezTo>
                  <a:cubicBezTo>
                    <a:pt x="2" y="16"/>
                    <a:pt x="5" y="18"/>
                    <a:pt x="8" y="18"/>
                  </a:cubicBezTo>
                  <a:cubicBezTo>
                    <a:pt x="43" y="14"/>
                    <a:pt x="43" y="14"/>
                    <a:pt x="43" y="14"/>
                  </a:cubicBezTo>
                  <a:cubicBezTo>
                    <a:pt x="45" y="14"/>
                    <a:pt x="46" y="13"/>
                    <a:pt x="47" y="12"/>
                  </a:cubicBezTo>
                  <a:cubicBezTo>
                    <a:pt x="48" y="10"/>
                    <a:pt x="49" y="9"/>
                    <a:pt x="49" y="7"/>
                  </a:cubicBezTo>
                  <a:cubicBezTo>
                    <a:pt x="48" y="4"/>
                    <a:pt x="45" y="2"/>
                    <a:pt x="4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1865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61" name="Freeform 31">
              <a:extLst>
                <a:ext uri="{FF2B5EF4-FFF2-40B4-BE49-F238E27FC236}">
                  <a16:creationId xmlns:a16="http://schemas.microsoft.com/office/drawing/2014/main" id="{596937BA-EE98-528C-45BC-D98A9A160F8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676" y="2752"/>
              <a:ext cx="424" cy="371"/>
            </a:xfrm>
            <a:custGeom>
              <a:avLst/>
              <a:gdLst>
                <a:gd name="T0" fmla="*/ 153 w 178"/>
                <a:gd name="T1" fmla="*/ 137 h 155"/>
                <a:gd name="T2" fmla="*/ 157 w 178"/>
                <a:gd name="T3" fmla="*/ 137 h 155"/>
                <a:gd name="T4" fmla="*/ 165 w 178"/>
                <a:gd name="T5" fmla="*/ 138 h 155"/>
                <a:gd name="T6" fmla="*/ 168 w 178"/>
                <a:gd name="T7" fmla="*/ 139 h 155"/>
                <a:gd name="T8" fmla="*/ 176 w 178"/>
                <a:gd name="T9" fmla="*/ 135 h 155"/>
                <a:gd name="T10" fmla="*/ 172 w 178"/>
                <a:gd name="T11" fmla="*/ 128 h 155"/>
                <a:gd name="T12" fmla="*/ 166 w 178"/>
                <a:gd name="T13" fmla="*/ 105 h 155"/>
                <a:gd name="T14" fmla="*/ 134 w 178"/>
                <a:gd name="T15" fmla="*/ 34 h 155"/>
                <a:gd name="T16" fmla="*/ 95 w 178"/>
                <a:gd name="T17" fmla="*/ 2 h 155"/>
                <a:gd name="T18" fmla="*/ 94 w 178"/>
                <a:gd name="T19" fmla="*/ 0 h 155"/>
                <a:gd name="T20" fmla="*/ 58 w 178"/>
                <a:gd name="T21" fmla="*/ 4 h 155"/>
                <a:gd name="T22" fmla="*/ 35 w 178"/>
                <a:gd name="T23" fmla="*/ 37 h 155"/>
                <a:gd name="T24" fmla="*/ 21 w 178"/>
                <a:gd name="T25" fmla="*/ 133 h 155"/>
                <a:gd name="T26" fmla="*/ 15 w 178"/>
                <a:gd name="T27" fmla="*/ 148 h 155"/>
                <a:gd name="T28" fmla="*/ 15 w 178"/>
                <a:gd name="T29" fmla="*/ 153 h 155"/>
                <a:gd name="T30" fmla="*/ 24 w 178"/>
                <a:gd name="T31" fmla="*/ 153 h 155"/>
                <a:gd name="T32" fmla="*/ 36 w 178"/>
                <a:gd name="T33" fmla="*/ 150 h 155"/>
                <a:gd name="T34" fmla="*/ 36 w 178"/>
                <a:gd name="T35" fmla="*/ 150 h 155"/>
                <a:gd name="T36" fmla="*/ 36 w 178"/>
                <a:gd name="T37" fmla="*/ 150 h 155"/>
                <a:gd name="T38" fmla="*/ 68 w 178"/>
                <a:gd name="T39" fmla="*/ 153 h 155"/>
                <a:gd name="T40" fmla="*/ 153 w 178"/>
                <a:gd name="T41" fmla="*/ 137 h 155"/>
                <a:gd name="T42" fmla="*/ 67 w 178"/>
                <a:gd name="T43" fmla="*/ 57 h 155"/>
                <a:gd name="T44" fmla="*/ 81 w 178"/>
                <a:gd name="T45" fmla="*/ 50 h 155"/>
                <a:gd name="T46" fmla="*/ 80 w 178"/>
                <a:gd name="T47" fmla="*/ 42 h 155"/>
                <a:gd name="T48" fmla="*/ 86 w 178"/>
                <a:gd name="T49" fmla="*/ 41 h 155"/>
                <a:gd name="T50" fmla="*/ 88 w 178"/>
                <a:gd name="T51" fmla="*/ 49 h 155"/>
                <a:gd name="T52" fmla="*/ 102 w 178"/>
                <a:gd name="T53" fmla="*/ 50 h 155"/>
                <a:gd name="T54" fmla="*/ 100 w 178"/>
                <a:gd name="T55" fmla="*/ 55 h 155"/>
                <a:gd name="T56" fmla="*/ 75 w 178"/>
                <a:gd name="T57" fmla="*/ 62 h 155"/>
                <a:gd name="T58" fmla="*/ 92 w 178"/>
                <a:gd name="T59" fmla="*/ 70 h 155"/>
                <a:gd name="T60" fmla="*/ 106 w 178"/>
                <a:gd name="T61" fmla="*/ 92 h 155"/>
                <a:gd name="T62" fmla="*/ 93 w 178"/>
                <a:gd name="T63" fmla="*/ 98 h 155"/>
                <a:gd name="T64" fmla="*/ 94 w 178"/>
                <a:gd name="T65" fmla="*/ 106 h 155"/>
                <a:gd name="T66" fmla="*/ 87 w 178"/>
                <a:gd name="T67" fmla="*/ 107 h 155"/>
                <a:gd name="T68" fmla="*/ 86 w 178"/>
                <a:gd name="T69" fmla="*/ 99 h 155"/>
                <a:gd name="T70" fmla="*/ 69 w 178"/>
                <a:gd name="T71" fmla="*/ 97 h 155"/>
                <a:gd name="T72" fmla="*/ 70 w 178"/>
                <a:gd name="T73" fmla="*/ 92 h 155"/>
                <a:gd name="T74" fmla="*/ 97 w 178"/>
                <a:gd name="T75" fmla="*/ 90 h 155"/>
                <a:gd name="T76" fmla="*/ 93 w 178"/>
                <a:gd name="T77" fmla="*/ 78 h 155"/>
                <a:gd name="T78" fmla="*/ 78 w 178"/>
                <a:gd name="T79" fmla="*/ 74 h 155"/>
                <a:gd name="T80" fmla="*/ 67 w 178"/>
                <a:gd name="T81" fmla="*/ 57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78" h="155">
                  <a:moveTo>
                    <a:pt x="153" y="137"/>
                  </a:moveTo>
                  <a:cubicBezTo>
                    <a:pt x="153" y="137"/>
                    <a:pt x="154" y="137"/>
                    <a:pt x="157" y="137"/>
                  </a:cubicBezTo>
                  <a:cubicBezTo>
                    <a:pt x="160" y="137"/>
                    <a:pt x="162" y="137"/>
                    <a:pt x="165" y="138"/>
                  </a:cubicBezTo>
                  <a:cubicBezTo>
                    <a:pt x="165" y="138"/>
                    <a:pt x="166" y="139"/>
                    <a:pt x="168" y="139"/>
                  </a:cubicBezTo>
                  <a:cubicBezTo>
                    <a:pt x="172" y="139"/>
                    <a:pt x="174" y="137"/>
                    <a:pt x="176" y="135"/>
                  </a:cubicBezTo>
                  <a:cubicBezTo>
                    <a:pt x="176" y="135"/>
                    <a:pt x="178" y="132"/>
                    <a:pt x="172" y="128"/>
                  </a:cubicBezTo>
                  <a:cubicBezTo>
                    <a:pt x="172" y="128"/>
                    <a:pt x="162" y="123"/>
                    <a:pt x="166" y="105"/>
                  </a:cubicBezTo>
                  <a:cubicBezTo>
                    <a:pt x="166" y="105"/>
                    <a:pt x="171" y="57"/>
                    <a:pt x="134" y="34"/>
                  </a:cubicBezTo>
                  <a:cubicBezTo>
                    <a:pt x="133" y="33"/>
                    <a:pt x="96" y="10"/>
                    <a:pt x="95" y="2"/>
                  </a:cubicBezTo>
                  <a:cubicBezTo>
                    <a:pt x="95" y="2"/>
                    <a:pt x="95" y="1"/>
                    <a:pt x="94" y="0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4" y="12"/>
                    <a:pt x="46" y="24"/>
                    <a:pt x="35" y="37"/>
                  </a:cubicBezTo>
                  <a:cubicBezTo>
                    <a:pt x="35" y="37"/>
                    <a:pt x="0" y="78"/>
                    <a:pt x="21" y="133"/>
                  </a:cubicBezTo>
                  <a:cubicBezTo>
                    <a:pt x="21" y="134"/>
                    <a:pt x="22" y="137"/>
                    <a:pt x="15" y="148"/>
                  </a:cubicBezTo>
                  <a:cubicBezTo>
                    <a:pt x="15" y="148"/>
                    <a:pt x="14" y="151"/>
                    <a:pt x="15" y="153"/>
                  </a:cubicBezTo>
                  <a:cubicBezTo>
                    <a:pt x="16" y="155"/>
                    <a:pt x="19" y="155"/>
                    <a:pt x="24" y="153"/>
                  </a:cubicBezTo>
                  <a:cubicBezTo>
                    <a:pt x="24" y="153"/>
                    <a:pt x="28" y="151"/>
                    <a:pt x="36" y="150"/>
                  </a:cubicBezTo>
                  <a:cubicBezTo>
                    <a:pt x="36" y="150"/>
                    <a:pt x="36" y="150"/>
                    <a:pt x="36" y="150"/>
                  </a:cubicBezTo>
                  <a:cubicBezTo>
                    <a:pt x="36" y="150"/>
                    <a:pt x="36" y="150"/>
                    <a:pt x="36" y="150"/>
                  </a:cubicBezTo>
                  <a:cubicBezTo>
                    <a:pt x="36" y="150"/>
                    <a:pt x="49" y="153"/>
                    <a:pt x="68" y="153"/>
                  </a:cubicBezTo>
                  <a:cubicBezTo>
                    <a:pt x="88" y="153"/>
                    <a:pt x="119" y="150"/>
                    <a:pt x="153" y="137"/>
                  </a:cubicBezTo>
                  <a:close/>
                  <a:moveTo>
                    <a:pt x="67" y="57"/>
                  </a:moveTo>
                  <a:cubicBezTo>
                    <a:pt x="67" y="57"/>
                    <a:pt x="69" y="52"/>
                    <a:pt x="81" y="50"/>
                  </a:cubicBezTo>
                  <a:cubicBezTo>
                    <a:pt x="80" y="42"/>
                    <a:pt x="80" y="42"/>
                    <a:pt x="80" y="42"/>
                  </a:cubicBezTo>
                  <a:cubicBezTo>
                    <a:pt x="86" y="41"/>
                    <a:pt x="86" y="41"/>
                    <a:pt x="86" y="41"/>
                  </a:cubicBezTo>
                  <a:cubicBezTo>
                    <a:pt x="88" y="49"/>
                    <a:pt x="88" y="49"/>
                    <a:pt x="88" y="49"/>
                  </a:cubicBezTo>
                  <a:cubicBezTo>
                    <a:pt x="88" y="49"/>
                    <a:pt x="96" y="48"/>
                    <a:pt x="102" y="50"/>
                  </a:cubicBezTo>
                  <a:cubicBezTo>
                    <a:pt x="100" y="55"/>
                    <a:pt x="100" y="55"/>
                    <a:pt x="100" y="55"/>
                  </a:cubicBezTo>
                  <a:cubicBezTo>
                    <a:pt x="100" y="55"/>
                    <a:pt x="78" y="52"/>
                    <a:pt x="75" y="62"/>
                  </a:cubicBezTo>
                  <a:cubicBezTo>
                    <a:pt x="75" y="62"/>
                    <a:pt x="73" y="69"/>
                    <a:pt x="92" y="70"/>
                  </a:cubicBezTo>
                  <a:cubicBezTo>
                    <a:pt x="92" y="70"/>
                    <a:pt x="119" y="73"/>
                    <a:pt x="106" y="92"/>
                  </a:cubicBezTo>
                  <a:cubicBezTo>
                    <a:pt x="106" y="92"/>
                    <a:pt x="102" y="97"/>
                    <a:pt x="93" y="98"/>
                  </a:cubicBezTo>
                  <a:cubicBezTo>
                    <a:pt x="94" y="106"/>
                    <a:pt x="94" y="106"/>
                    <a:pt x="94" y="106"/>
                  </a:cubicBezTo>
                  <a:cubicBezTo>
                    <a:pt x="87" y="107"/>
                    <a:pt x="87" y="107"/>
                    <a:pt x="87" y="107"/>
                  </a:cubicBezTo>
                  <a:cubicBezTo>
                    <a:pt x="86" y="99"/>
                    <a:pt x="86" y="99"/>
                    <a:pt x="86" y="99"/>
                  </a:cubicBezTo>
                  <a:cubicBezTo>
                    <a:pt x="86" y="99"/>
                    <a:pt x="75" y="100"/>
                    <a:pt x="69" y="97"/>
                  </a:cubicBezTo>
                  <a:cubicBezTo>
                    <a:pt x="70" y="92"/>
                    <a:pt x="70" y="92"/>
                    <a:pt x="70" y="92"/>
                  </a:cubicBezTo>
                  <a:cubicBezTo>
                    <a:pt x="70" y="92"/>
                    <a:pt x="84" y="98"/>
                    <a:pt x="97" y="90"/>
                  </a:cubicBezTo>
                  <a:cubicBezTo>
                    <a:pt x="97" y="90"/>
                    <a:pt x="108" y="82"/>
                    <a:pt x="93" y="78"/>
                  </a:cubicBezTo>
                  <a:cubicBezTo>
                    <a:pt x="93" y="78"/>
                    <a:pt x="85" y="76"/>
                    <a:pt x="78" y="74"/>
                  </a:cubicBezTo>
                  <a:cubicBezTo>
                    <a:pt x="78" y="74"/>
                    <a:pt x="60" y="70"/>
                    <a:pt x="67" y="57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1865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62" name="Freeform 32">
              <a:extLst>
                <a:ext uri="{FF2B5EF4-FFF2-40B4-BE49-F238E27FC236}">
                  <a16:creationId xmlns:a16="http://schemas.microsoft.com/office/drawing/2014/main" id="{6F4D9965-8A5A-F415-8CE9-1A68E4104659}"/>
                </a:ext>
              </a:extLst>
            </p:cNvPr>
            <p:cNvSpPr/>
            <p:nvPr/>
          </p:nvSpPr>
          <p:spPr bwMode="auto">
            <a:xfrm>
              <a:off x="6433" y="2606"/>
              <a:ext cx="176" cy="108"/>
            </a:xfrm>
            <a:custGeom>
              <a:avLst/>
              <a:gdLst>
                <a:gd name="T0" fmla="*/ 21 w 74"/>
                <a:gd name="T1" fmla="*/ 45 h 45"/>
                <a:gd name="T2" fmla="*/ 60 w 74"/>
                <a:gd name="T3" fmla="*/ 44 h 45"/>
                <a:gd name="T4" fmla="*/ 74 w 74"/>
                <a:gd name="T5" fmla="*/ 15 h 45"/>
                <a:gd name="T6" fmla="*/ 38 w 74"/>
                <a:gd name="T7" fmla="*/ 14 h 45"/>
                <a:gd name="T8" fmla="*/ 23 w 74"/>
                <a:gd name="T9" fmla="*/ 8 h 45"/>
                <a:gd name="T10" fmla="*/ 6 w 74"/>
                <a:gd name="T11" fmla="*/ 17 h 45"/>
                <a:gd name="T12" fmla="*/ 21 w 74"/>
                <a:gd name="T13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4" h="45">
                  <a:moveTo>
                    <a:pt x="21" y="45"/>
                  </a:moveTo>
                  <a:cubicBezTo>
                    <a:pt x="60" y="44"/>
                    <a:pt x="60" y="44"/>
                    <a:pt x="60" y="44"/>
                  </a:cubicBezTo>
                  <a:cubicBezTo>
                    <a:pt x="62" y="37"/>
                    <a:pt x="66" y="27"/>
                    <a:pt x="74" y="15"/>
                  </a:cubicBezTo>
                  <a:cubicBezTo>
                    <a:pt x="74" y="15"/>
                    <a:pt x="69" y="2"/>
                    <a:pt x="38" y="14"/>
                  </a:cubicBezTo>
                  <a:cubicBezTo>
                    <a:pt x="38" y="14"/>
                    <a:pt x="31" y="13"/>
                    <a:pt x="23" y="8"/>
                  </a:cubicBezTo>
                  <a:cubicBezTo>
                    <a:pt x="23" y="8"/>
                    <a:pt x="0" y="0"/>
                    <a:pt x="6" y="17"/>
                  </a:cubicBezTo>
                  <a:lnTo>
                    <a:pt x="21" y="4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1865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63" name="Freeform 33">
              <a:extLst>
                <a:ext uri="{FF2B5EF4-FFF2-40B4-BE49-F238E27FC236}">
                  <a16:creationId xmlns:a16="http://schemas.microsoft.com/office/drawing/2014/main" id="{584E4A02-4AB5-AD8A-7E53-7BA88105F5C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442" y="2621"/>
              <a:ext cx="167" cy="95"/>
            </a:xfrm>
            <a:custGeom>
              <a:avLst/>
              <a:gdLst>
                <a:gd name="T0" fmla="*/ 17 w 70"/>
                <a:gd name="T1" fmla="*/ 40 h 40"/>
                <a:gd name="T2" fmla="*/ 2 w 70"/>
                <a:gd name="T3" fmla="*/ 11 h 40"/>
                <a:gd name="T4" fmla="*/ 2 w 70"/>
                <a:gd name="T5" fmla="*/ 2 h 40"/>
                <a:gd name="T6" fmla="*/ 9 w 70"/>
                <a:gd name="T7" fmla="*/ 0 h 40"/>
                <a:gd name="T8" fmla="*/ 19 w 70"/>
                <a:gd name="T9" fmla="*/ 1 h 40"/>
                <a:gd name="T10" fmla="*/ 19 w 70"/>
                <a:gd name="T11" fmla="*/ 1 h 40"/>
                <a:gd name="T12" fmla="*/ 34 w 70"/>
                <a:gd name="T13" fmla="*/ 8 h 40"/>
                <a:gd name="T14" fmla="*/ 56 w 70"/>
                <a:gd name="T15" fmla="*/ 2 h 40"/>
                <a:gd name="T16" fmla="*/ 70 w 70"/>
                <a:gd name="T17" fmla="*/ 9 h 40"/>
                <a:gd name="T18" fmla="*/ 70 w 70"/>
                <a:gd name="T19" fmla="*/ 9 h 40"/>
                <a:gd name="T20" fmla="*/ 70 w 70"/>
                <a:gd name="T21" fmla="*/ 10 h 40"/>
                <a:gd name="T22" fmla="*/ 56 w 70"/>
                <a:gd name="T23" fmla="*/ 39 h 40"/>
                <a:gd name="T24" fmla="*/ 56 w 70"/>
                <a:gd name="T25" fmla="*/ 39 h 40"/>
                <a:gd name="T26" fmla="*/ 17 w 70"/>
                <a:gd name="T27" fmla="*/ 40 h 40"/>
                <a:gd name="T28" fmla="*/ 9 w 70"/>
                <a:gd name="T29" fmla="*/ 1 h 40"/>
                <a:gd name="T30" fmla="*/ 3 w 70"/>
                <a:gd name="T31" fmla="*/ 3 h 40"/>
                <a:gd name="T32" fmla="*/ 3 w 70"/>
                <a:gd name="T33" fmla="*/ 11 h 40"/>
                <a:gd name="T34" fmla="*/ 17 w 70"/>
                <a:gd name="T35" fmla="*/ 39 h 40"/>
                <a:gd name="T36" fmla="*/ 55 w 70"/>
                <a:gd name="T37" fmla="*/ 38 h 40"/>
                <a:gd name="T38" fmla="*/ 69 w 70"/>
                <a:gd name="T39" fmla="*/ 9 h 40"/>
                <a:gd name="T40" fmla="*/ 56 w 70"/>
                <a:gd name="T41" fmla="*/ 4 h 40"/>
                <a:gd name="T42" fmla="*/ 34 w 70"/>
                <a:gd name="T43" fmla="*/ 9 h 40"/>
                <a:gd name="T44" fmla="*/ 34 w 70"/>
                <a:gd name="T45" fmla="*/ 9 h 40"/>
                <a:gd name="T46" fmla="*/ 34 w 70"/>
                <a:gd name="T47" fmla="*/ 9 h 40"/>
                <a:gd name="T48" fmla="*/ 18 w 70"/>
                <a:gd name="T49" fmla="*/ 2 h 40"/>
                <a:gd name="T50" fmla="*/ 9 w 70"/>
                <a:gd name="T51" fmla="*/ 1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70" h="40">
                  <a:moveTo>
                    <a:pt x="17" y="40"/>
                  </a:moveTo>
                  <a:cubicBezTo>
                    <a:pt x="2" y="11"/>
                    <a:pt x="2" y="11"/>
                    <a:pt x="2" y="11"/>
                  </a:cubicBezTo>
                  <a:cubicBezTo>
                    <a:pt x="0" y="7"/>
                    <a:pt x="0" y="4"/>
                    <a:pt x="2" y="2"/>
                  </a:cubicBezTo>
                  <a:cubicBezTo>
                    <a:pt x="3" y="0"/>
                    <a:pt x="5" y="0"/>
                    <a:pt x="9" y="0"/>
                  </a:cubicBezTo>
                  <a:cubicBezTo>
                    <a:pt x="14" y="0"/>
                    <a:pt x="19" y="1"/>
                    <a:pt x="19" y="1"/>
                  </a:cubicBezTo>
                  <a:cubicBezTo>
                    <a:pt x="19" y="1"/>
                    <a:pt x="19" y="1"/>
                    <a:pt x="19" y="1"/>
                  </a:cubicBezTo>
                  <a:cubicBezTo>
                    <a:pt x="26" y="6"/>
                    <a:pt x="33" y="8"/>
                    <a:pt x="34" y="8"/>
                  </a:cubicBezTo>
                  <a:cubicBezTo>
                    <a:pt x="43" y="4"/>
                    <a:pt x="50" y="2"/>
                    <a:pt x="56" y="2"/>
                  </a:cubicBezTo>
                  <a:cubicBezTo>
                    <a:pt x="68" y="2"/>
                    <a:pt x="70" y="9"/>
                    <a:pt x="70" y="9"/>
                  </a:cubicBezTo>
                  <a:cubicBezTo>
                    <a:pt x="70" y="9"/>
                    <a:pt x="70" y="9"/>
                    <a:pt x="70" y="9"/>
                  </a:cubicBezTo>
                  <a:cubicBezTo>
                    <a:pt x="70" y="10"/>
                    <a:pt x="70" y="10"/>
                    <a:pt x="70" y="10"/>
                  </a:cubicBezTo>
                  <a:cubicBezTo>
                    <a:pt x="64" y="20"/>
                    <a:pt x="59" y="30"/>
                    <a:pt x="56" y="39"/>
                  </a:cubicBezTo>
                  <a:cubicBezTo>
                    <a:pt x="56" y="39"/>
                    <a:pt x="56" y="39"/>
                    <a:pt x="56" y="39"/>
                  </a:cubicBezTo>
                  <a:lnTo>
                    <a:pt x="17" y="40"/>
                  </a:lnTo>
                  <a:close/>
                  <a:moveTo>
                    <a:pt x="9" y="1"/>
                  </a:moveTo>
                  <a:cubicBezTo>
                    <a:pt x="6" y="1"/>
                    <a:pt x="4" y="1"/>
                    <a:pt x="3" y="3"/>
                  </a:cubicBezTo>
                  <a:cubicBezTo>
                    <a:pt x="1" y="4"/>
                    <a:pt x="1" y="7"/>
                    <a:pt x="3" y="11"/>
                  </a:cubicBezTo>
                  <a:cubicBezTo>
                    <a:pt x="17" y="39"/>
                    <a:pt x="17" y="39"/>
                    <a:pt x="17" y="39"/>
                  </a:cubicBezTo>
                  <a:cubicBezTo>
                    <a:pt x="55" y="38"/>
                    <a:pt x="55" y="38"/>
                    <a:pt x="55" y="38"/>
                  </a:cubicBezTo>
                  <a:cubicBezTo>
                    <a:pt x="58" y="29"/>
                    <a:pt x="63" y="19"/>
                    <a:pt x="69" y="9"/>
                  </a:cubicBezTo>
                  <a:cubicBezTo>
                    <a:pt x="69" y="8"/>
                    <a:pt x="66" y="4"/>
                    <a:pt x="56" y="4"/>
                  </a:cubicBezTo>
                  <a:cubicBezTo>
                    <a:pt x="50" y="4"/>
                    <a:pt x="43" y="5"/>
                    <a:pt x="34" y="9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3" y="9"/>
                    <a:pt x="27" y="8"/>
                    <a:pt x="18" y="2"/>
                  </a:cubicBezTo>
                  <a:cubicBezTo>
                    <a:pt x="18" y="2"/>
                    <a:pt x="13" y="1"/>
                    <a:pt x="9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1865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64" name="Freeform 34">
              <a:extLst>
                <a:ext uri="{FF2B5EF4-FFF2-40B4-BE49-F238E27FC236}">
                  <a16:creationId xmlns:a16="http://schemas.microsoft.com/office/drawing/2014/main" id="{DBB0B3CF-6DB7-59E1-A738-5951CBD67BB2}"/>
                </a:ext>
              </a:extLst>
            </p:cNvPr>
            <p:cNvSpPr/>
            <p:nvPr/>
          </p:nvSpPr>
          <p:spPr bwMode="auto">
            <a:xfrm>
              <a:off x="6471" y="2721"/>
              <a:ext cx="114" cy="34"/>
            </a:xfrm>
            <a:custGeom>
              <a:avLst/>
              <a:gdLst>
                <a:gd name="T0" fmla="*/ 40 w 48"/>
                <a:gd name="T1" fmla="*/ 0 h 14"/>
                <a:gd name="T2" fmla="*/ 6 w 48"/>
                <a:gd name="T3" fmla="*/ 1 h 14"/>
                <a:gd name="T4" fmla="*/ 0 w 48"/>
                <a:gd name="T5" fmla="*/ 7 h 14"/>
                <a:gd name="T6" fmla="*/ 7 w 48"/>
                <a:gd name="T7" fmla="*/ 14 h 14"/>
                <a:gd name="T8" fmla="*/ 41 w 48"/>
                <a:gd name="T9" fmla="*/ 13 h 14"/>
                <a:gd name="T10" fmla="*/ 48 w 48"/>
                <a:gd name="T11" fmla="*/ 6 h 14"/>
                <a:gd name="T12" fmla="*/ 40 w 48"/>
                <a:gd name="T13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14">
                  <a:moveTo>
                    <a:pt x="40" y="0"/>
                  </a:moveTo>
                  <a:cubicBezTo>
                    <a:pt x="6" y="1"/>
                    <a:pt x="6" y="1"/>
                    <a:pt x="6" y="1"/>
                  </a:cubicBezTo>
                  <a:cubicBezTo>
                    <a:pt x="3" y="1"/>
                    <a:pt x="0" y="4"/>
                    <a:pt x="0" y="7"/>
                  </a:cubicBezTo>
                  <a:cubicBezTo>
                    <a:pt x="0" y="11"/>
                    <a:pt x="3" y="14"/>
                    <a:pt x="7" y="14"/>
                  </a:cubicBezTo>
                  <a:cubicBezTo>
                    <a:pt x="41" y="13"/>
                    <a:pt x="41" y="13"/>
                    <a:pt x="41" y="13"/>
                  </a:cubicBezTo>
                  <a:cubicBezTo>
                    <a:pt x="45" y="12"/>
                    <a:pt x="48" y="10"/>
                    <a:pt x="48" y="6"/>
                  </a:cubicBezTo>
                  <a:cubicBezTo>
                    <a:pt x="47" y="2"/>
                    <a:pt x="44" y="0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1865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65" name="Freeform 35">
              <a:extLst>
                <a:ext uri="{FF2B5EF4-FFF2-40B4-BE49-F238E27FC236}">
                  <a16:creationId xmlns:a16="http://schemas.microsoft.com/office/drawing/2014/main" id="{0C66FF5D-3E41-76B5-7588-824E2A4D78C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468" y="2719"/>
              <a:ext cx="117" cy="36"/>
            </a:xfrm>
            <a:custGeom>
              <a:avLst/>
              <a:gdLst>
                <a:gd name="T0" fmla="*/ 8 w 49"/>
                <a:gd name="T1" fmla="*/ 15 h 15"/>
                <a:gd name="T2" fmla="*/ 0 w 49"/>
                <a:gd name="T3" fmla="*/ 8 h 15"/>
                <a:gd name="T4" fmla="*/ 2 w 49"/>
                <a:gd name="T5" fmla="*/ 3 h 15"/>
                <a:gd name="T6" fmla="*/ 7 w 49"/>
                <a:gd name="T7" fmla="*/ 1 h 15"/>
                <a:gd name="T8" fmla="*/ 42 w 49"/>
                <a:gd name="T9" fmla="*/ 0 h 15"/>
                <a:gd name="T10" fmla="*/ 49 w 49"/>
                <a:gd name="T11" fmla="*/ 7 h 15"/>
                <a:gd name="T12" fmla="*/ 42 w 49"/>
                <a:gd name="T13" fmla="*/ 14 h 15"/>
                <a:gd name="T14" fmla="*/ 8 w 49"/>
                <a:gd name="T15" fmla="*/ 15 h 15"/>
                <a:gd name="T16" fmla="*/ 42 w 49"/>
                <a:gd name="T17" fmla="*/ 1 h 15"/>
                <a:gd name="T18" fmla="*/ 41 w 49"/>
                <a:gd name="T19" fmla="*/ 1 h 15"/>
                <a:gd name="T20" fmla="*/ 7 w 49"/>
                <a:gd name="T21" fmla="*/ 2 h 15"/>
                <a:gd name="T22" fmla="*/ 3 w 49"/>
                <a:gd name="T23" fmla="*/ 4 h 15"/>
                <a:gd name="T24" fmla="*/ 1 w 49"/>
                <a:gd name="T25" fmla="*/ 8 h 15"/>
                <a:gd name="T26" fmla="*/ 8 w 49"/>
                <a:gd name="T27" fmla="*/ 14 h 15"/>
                <a:gd name="T28" fmla="*/ 8 w 49"/>
                <a:gd name="T29" fmla="*/ 14 h 15"/>
                <a:gd name="T30" fmla="*/ 42 w 49"/>
                <a:gd name="T31" fmla="*/ 13 h 15"/>
                <a:gd name="T32" fmla="*/ 48 w 49"/>
                <a:gd name="T33" fmla="*/ 7 h 15"/>
                <a:gd name="T34" fmla="*/ 42 w 49"/>
                <a:gd name="T35" fmla="*/ 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9" h="15">
                  <a:moveTo>
                    <a:pt x="8" y="15"/>
                  </a:moveTo>
                  <a:cubicBezTo>
                    <a:pt x="4" y="15"/>
                    <a:pt x="0" y="12"/>
                    <a:pt x="0" y="8"/>
                  </a:cubicBezTo>
                  <a:cubicBezTo>
                    <a:pt x="0" y="6"/>
                    <a:pt x="1" y="5"/>
                    <a:pt x="2" y="3"/>
                  </a:cubicBezTo>
                  <a:cubicBezTo>
                    <a:pt x="4" y="2"/>
                    <a:pt x="5" y="1"/>
                    <a:pt x="7" y="1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6" y="0"/>
                    <a:pt x="49" y="3"/>
                    <a:pt x="49" y="7"/>
                  </a:cubicBezTo>
                  <a:cubicBezTo>
                    <a:pt x="49" y="11"/>
                    <a:pt x="46" y="14"/>
                    <a:pt x="42" y="14"/>
                  </a:cubicBezTo>
                  <a:lnTo>
                    <a:pt x="8" y="15"/>
                  </a:lnTo>
                  <a:close/>
                  <a:moveTo>
                    <a:pt x="42" y="1"/>
                  </a:moveTo>
                  <a:cubicBezTo>
                    <a:pt x="41" y="1"/>
                    <a:pt x="41" y="1"/>
                    <a:pt x="41" y="1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2"/>
                    <a:pt x="4" y="3"/>
                    <a:pt x="3" y="4"/>
                  </a:cubicBezTo>
                  <a:cubicBezTo>
                    <a:pt x="2" y="5"/>
                    <a:pt x="1" y="7"/>
                    <a:pt x="1" y="8"/>
                  </a:cubicBezTo>
                  <a:cubicBezTo>
                    <a:pt x="1" y="12"/>
                    <a:pt x="4" y="14"/>
                    <a:pt x="8" y="14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42" y="13"/>
                    <a:pt x="42" y="13"/>
                    <a:pt x="42" y="13"/>
                  </a:cubicBezTo>
                  <a:cubicBezTo>
                    <a:pt x="45" y="13"/>
                    <a:pt x="48" y="10"/>
                    <a:pt x="48" y="7"/>
                  </a:cubicBezTo>
                  <a:cubicBezTo>
                    <a:pt x="48" y="4"/>
                    <a:pt x="45" y="1"/>
                    <a:pt x="4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1865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66" name="Freeform 36">
              <a:extLst>
                <a:ext uri="{FF2B5EF4-FFF2-40B4-BE49-F238E27FC236}">
                  <a16:creationId xmlns:a16="http://schemas.microsoft.com/office/drawing/2014/main" id="{3AF912D5-6B56-3D5B-11E7-6C33BFDA0B6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335" y="2762"/>
              <a:ext cx="402" cy="354"/>
            </a:xfrm>
            <a:custGeom>
              <a:avLst/>
              <a:gdLst>
                <a:gd name="T0" fmla="*/ 163 w 169"/>
                <a:gd name="T1" fmla="*/ 131 h 148"/>
                <a:gd name="T2" fmla="*/ 159 w 169"/>
                <a:gd name="T3" fmla="*/ 108 h 148"/>
                <a:gd name="T4" fmla="*/ 135 w 169"/>
                <a:gd name="T5" fmla="*/ 36 h 148"/>
                <a:gd name="T6" fmla="*/ 99 w 169"/>
                <a:gd name="T7" fmla="*/ 2 h 148"/>
                <a:gd name="T8" fmla="*/ 99 w 169"/>
                <a:gd name="T9" fmla="*/ 0 h 148"/>
                <a:gd name="T10" fmla="*/ 63 w 169"/>
                <a:gd name="T11" fmla="*/ 1 h 148"/>
                <a:gd name="T12" fmla="*/ 38 w 169"/>
                <a:gd name="T13" fmla="*/ 31 h 148"/>
                <a:gd name="T14" fmla="*/ 15 w 169"/>
                <a:gd name="T15" fmla="*/ 124 h 148"/>
                <a:gd name="T16" fmla="*/ 8 w 169"/>
                <a:gd name="T17" fmla="*/ 139 h 148"/>
                <a:gd name="T18" fmla="*/ 8 w 169"/>
                <a:gd name="T19" fmla="*/ 139 h 148"/>
                <a:gd name="T20" fmla="*/ 7 w 169"/>
                <a:gd name="T21" fmla="*/ 143 h 148"/>
                <a:gd name="T22" fmla="*/ 16 w 169"/>
                <a:gd name="T23" fmla="*/ 144 h 148"/>
                <a:gd name="T24" fmla="*/ 28 w 169"/>
                <a:gd name="T25" fmla="*/ 142 h 148"/>
                <a:gd name="T26" fmla="*/ 28 w 169"/>
                <a:gd name="T27" fmla="*/ 142 h 148"/>
                <a:gd name="T28" fmla="*/ 29 w 169"/>
                <a:gd name="T29" fmla="*/ 142 h 148"/>
                <a:gd name="T30" fmla="*/ 78 w 169"/>
                <a:gd name="T31" fmla="*/ 148 h 148"/>
                <a:gd name="T32" fmla="*/ 143 w 169"/>
                <a:gd name="T33" fmla="*/ 139 h 148"/>
                <a:gd name="T34" fmla="*/ 155 w 169"/>
                <a:gd name="T35" fmla="*/ 141 h 148"/>
                <a:gd name="T36" fmla="*/ 159 w 169"/>
                <a:gd name="T37" fmla="*/ 142 h 148"/>
                <a:gd name="T38" fmla="*/ 167 w 169"/>
                <a:gd name="T39" fmla="*/ 138 h 148"/>
                <a:gd name="T40" fmla="*/ 163 w 169"/>
                <a:gd name="T41" fmla="*/ 131 h 148"/>
                <a:gd name="T42" fmla="*/ 107 w 169"/>
                <a:gd name="T43" fmla="*/ 101 h 148"/>
                <a:gd name="T44" fmla="*/ 56 w 169"/>
                <a:gd name="T45" fmla="*/ 100 h 148"/>
                <a:gd name="T46" fmla="*/ 56 w 169"/>
                <a:gd name="T47" fmla="*/ 96 h 148"/>
                <a:gd name="T48" fmla="*/ 70 w 169"/>
                <a:gd name="T49" fmla="*/ 79 h 148"/>
                <a:gd name="T50" fmla="*/ 70 w 169"/>
                <a:gd name="T51" fmla="*/ 73 h 148"/>
                <a:gd name="T52" fmla="*/ 57 w 169"/>
                <a:gd name="T53" fmla="*/ 73 h 148"/>
                <a:gd name="T54" fmla="*/ 57 w 169"/>
                <a:gd name="T55" fmla="*/ 67 h 148"/>
                <a:gd name="T56" fmla="*/ 68 w 169"/>
                <a:gd name="T57" fmla="*/ 67 h 148"/>
                <a:gd name="T58" fmla="*/ 67 w 169"/>
                <a:gd name="T59" fmla="*/ 57 h 148"/>
                <a:gd name="T60" fmla="*/ 91 w 169"/>
                <a:gd name="T61" fmla="*/ 39 h 148"/>
                <a:gd name="T62" fmla="*/ 104 w 169"/>
                <a:gd name="T63" fmla="*/ 41 h 148"/>
                <a:gd name="T64" fmla="*/ 102 w 169"/>
                <a:gd name="T65" fmla="*/ 47 h 148"/>
                <a:gd name="T66" fmla="*/ 91 w 169"/>
                <a:gd name="T67" fmla="*/ 45 h 148"/>
                <a:gd name="T68" fmla="*/ 77 w 169"/>
                <a:gd name="T69" fmla="*/ 57 h 148"/>
                <a:gd name="T70" fmla="*/ 79 w 169"/>
                <a:gd name="T71" fmla="*/ 67 h 148"/>
                <a:gd name="T72" fmla="*/ 97 w 169"/>
                <a:gd name="T73" fmla="*/ 67 h 148"/>
                <a:gd name="T74" fmla="*/ 96 w 169"/>
                <a:gd name="T75" fmla="*/ 73 h 148"/>
                <a:gd name="T76" fmla="*/ 80 w 169"/>
                <a:gd name="T77" fmla="*/ 73 h 148"/>
                <a:gd name="T78" fmla="*/ 79 w 169"/>
                <a:gd name="T79" fmla="*/ 83 h 148"/>
                <a:gd name="T80" fmla="*/ 71 w 169"/>
                <a:gd name="T81" fmla="*/ 93 h 148"/>
                <a:gd name="T82" fmla="*/ 71 w 169"/>
                <a:gd name="T83" fmla="*/ 94 h 148"/>
                <a:gd name="T84" fmla="*/ 107 w 169"/>
                <a:gd name="T85" fmla="*/ 94 h 148"/>
                <a:gd name="T86" fmla="*/ 107 w 169"/>
                <a:gd name="T87" fmla="*/ 10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69" h="148">
                  <a:moveTo>
                    <a:pt x="163" y="131"/>
                  </a:moveTo>
                  <a:cubicBezTo>
                    <a:pt x="163" y="131"/>
                    <a:pt x="154" y="125"/>
                    <a:pt x="159" y="108"/>
                  </a:cubicBezTo>
                  <a:cubicBezTo>
                    <a:pt x="159" y="108"/>
                    <a:pt x="168" y="62"/>
                    <a:pt x="135" y="36"/>
                  </a:cubicBezTo>
                  <a:cubicBezTo>
                    <a:pt x="133" y="35"/>
                    <a:pt x="100" y="10"/>
                    <a:pt x="99" y="2"/>
                  </a:cubicBezTo>
                  <a:cubicBezTo>
                    <a:pt x="99" y="2"/>
                    <a:pt x="99" y="1"/>
                    <a:pt x="99" y="0"/>
                  </a:cubicBezTo>
                  <a:cubicBezTo>
                    <a:pt x="63" y="1"/>
                    <a:pt x="63" y="1"/>
                    <a:pt x="63" y="1"/>
                  </a:cubicBezTo>
                  <a:cubicBezTo>
                    <a:pt x="58" y="9"/>
                    <a:pt x="50" y="19"/>
                    <a:pt x="38" y="31"/>
                  </a:cubicBezTo>
                  <a:cubicBezTo>
                    <a:pt x="37" y="32"/>
                    <a:pt x="0" y="69"/>
                    <a:pt x="15" y="124"/>
                  </a:cubicBezTo>
                  <a:cubicBezTo>
                    <a:pt x="15" y="125"/>
                    <a:pt x="16" y="128"/>
                    <a:pt x="8" y="139"/>
                  </a:cubicBezTo>
                  <a:cubicBezTo>
                    <a:pt x="8" y="139"/>
                    <a:pt x="8" y="139"/>
                    <a:pt x="8" y="139"/>
                  </a:cubicBezTo>
                  <a:cubicBezTo>
                    <a:pt x="8" y="139"/>
                    <a:pt x="6" y="142"/>
                    <a:pt x="7" y="143"/>
                  </a:cubicBezTo>
                  <a:cubicBezTo>
                    <a:pt x="9" y="145"/>
                    <a:pt x="12" y="145"/>
                    <a:pt x="16" y="144"/>
                  </a:cubicBezTo>
                  <a:cubicBezTo>
                    <a:pt x="16" y="144"/>
                    <a:pt x="21" y="143"/>
                    <a:pt x="28" y="142"/>
                  </a:cubicBezTo>
                  <a:cubicBezTo>
                    <a:pt x="28" y="142"/>
                    <a:pt x="28" y="142"/>
                    <a:pt x="28" y="142"/>
                  </a:cubicBezTo>
                  <a:cubicBezTo>
                    <a:pt x="29" y="142"/>
                    <a:pt x="29" y="142"/>
                    <a:pt x="29" y="142"/>
                  </a:cubicBezTo>
                  <a:cubicBezTo>
                    <a:pt x="29" y="142"/>
                    <a:pt x="48" y="148"/>
                    <a:pt x="78" y="148"/>
                  </a:cubicBezTo>
                  <a:cubicBezTo>
                    <a:pt x="100" y="148"/>
                    <a:pt x="122" y="145"/>
                    <a:pt x="143" y="139"/>
                  </a:cubicBezTo>
                  <a:cubicBezTo>
                    <a:pt x="143" y="139"/>
                    <a:pt x="149" y="138"/>
                    <a:pt x="155" y="141"/>
                  </a:cubicBezTo>
                  <a:cubicBezTo>
                    <a:pt x="155" y="141"/>
                    <a:pt x="157" y="142"/>
                    <a:pt x="159" y="142"/>
                  </a:cubicBezTo>
                  <a:cubicBezTo>
                    <a:pt x="162" y="142"/>
                    <a:pt x="165" y="140"/>
                    <a:pt x="167" y="138"/>
                  </a:cubicBezTo>
                  <a:cubicBezTo>
                    <a:pt x="167" y="138"/>
                    <a:pt x="169" y="135"/>
                    <a:pt x="163" y="131"/>
                  </a:cubicBezTo>
                  <a:close/>
                  <a:moveTo>
                    <a:pt x="107" y="101"/>
                  </a:moveTo>
                  <a:cubicBezTo>
                    <a:pt x="56" y="100"/>
                    <a:pt x="56" y="100"/>
                    <a:pt x="56" y="100"/>
                  </a:cubicBezTo>
                  <a:cubicBezTo>
                    <a:pt x="56" y="96"/>
                    <a:pt x="56" y="96"/>
                    <a:pt x="56" y="96"/>
                  </a:cubicBezTo>
                  <a:cubicBezTo>
                    <a:pt x="64" y="93"/>
                    <a:pt x="70" y="86"/>
                    <a:pt x="70" y="79"/>
                  </a:cubicBezTo>
                  <a:cubicBezTo>
                    <a:pt x="70" y="77"/>
                    <a:pt x="70" y="75"/>
                    <a:pt x="70" y="73"/>
                  </a:cubicBezTo>
                  <a:cubicBezTo>
                    <a:pt x="57" y="73"/>
                    <a:pt x="57" y="73"/>
                    <a:pt x="57" y="73"/>
                  </a:cubicBezTo>
                  <a:cubicBezTo>
                    <a:pt x="57" y="67"/>
                    <a:pt x="57" y="67"/>
                    <a:pt x="57" y="67"/>
                  </a:cubicBezTo>
                  <a:cubicBezTo>
                    <a:pt x="68" y="67"/>
                    <a:pt x="68" y="67"/>
                    <a:pt x="68" y="67"/>
                  </a:cubicBezTo>
                  <a:cubicBezTo>
                    <a:pt x="68" y="64"/>
                    <a:pt x="67" y="61"/>
                    <a:pt x="67" y="57"/>
                  </a:cubicBezTo>
                  <a:cubicBezTo>
                    <a:pt x="67" y="46"/>
                    <a:pt x="77" y="39"/>
                    <a:pt x="91" y="39"/>
                  </a:cubicBezTo>
                  <a:cubicBezTo>
                    <a:pt x="97" y="39"/>
                    <a:pt x="102" y="40"/>
                    <a:pt x="104" y="41"/>
                  </a:cubicBezTo>
                  <a:cubicBezTo>
                    <a:pt x="102" y="47"/>
                    <a:pt x="102" y="47"/>
                    <a:pt x="102" y="47"/>
                  </a:cubicBezTo>
                  <a:cubicBezTo>
                    <a:pt x="100" y="46"/>
                    <a:pt x="96" y="45"/>
                    <a:pt x="91" y="45"/>
                  </a:cubicBezTo>
                  <a:cubicBezTo>
                    <a:pt x="81" y="45"/>
                    <a:pt x="77" y="50"/>
                    <a:pt x="77" y="57"/>
                  </a:cubicBezTo>
                  <a:cubicBezTo>
                    <a:pt x="77" y="61"/>
                    <a:pt x="78" y="64"/>
                    <a:pt x="79" y="67"/>
                  </a:cubicBezTo>
                  <a:cubicBezTo>
                    <a:pt x="97" y="67"/>
                    <a:pt x="97" y="67"/>
                    <a:pt x="97" y="67"/>
                  </a:cubicBezTo>
                  <a:cubicBezTo>
                    <a:pt x="96" y="73"/>
                    <a:pt x="96" y="73"/>
                    <a:pt x="96" y="73"/>
                  </a:cubicBezTo>
                  <a:cubicBezTo>
                    <a:pt x="80" y="73"/>
                    <a:pt x="80" y="73"/>
                    <a:pt x="80" y="73"/>
                  </a:cubicBezTo>
                  <a:cubicBezTo>
                    <a:pt x="80" y="76"/>
                    <a:pt x="80" y="80"/>
                    <a:pt x="79" y="83"/>
                  </a:cubicBezTo>
                  <a:cubicBezTo>
                    <a:pt x="78" y="87"/>
                    <a:pt x="75" y="91"/>
                    <a:pt x="71" y="93"/>
                  </a:cubicBezTo>
                  <a:cubicBezTo>
                    <a:pt x="71" y="94"/>
                    <a:pt x="71" y="94"/>
                    <a:pt x="71" y="94"/>
                  </a:cubicBezTo>
                  <a:cubicBezTo>
                    <a:pt x="107" y="94"/>
                    <a:pt x="107" y="94"/>
                    <a:pt x="107" y="94"/>
                  </a:cubicBezTo>
                  <a:lnTo>
                    <a:pt x="107" y="101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1865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67" name="Freeform 37">
              <a:extLst>
                <a:ext uri="{FF2B5EF4-FFF2-40B4-BE49-F238E27FC236}">
                  <a16:creationId xmlns:a16="http://schemas.microsoft.com/office/drawing/2014/main" id="{53A9F8FB-3A68-8B61-0C30-3C441DC25BFB}"/>
                </a:ext>
              </a:extLst>
            </p:cNvPr>
            <p:cNvSpPr/>
            <p:nvPr/>
          </p:nvSpPr>
          <p:spPr bwMode="auto">
            <a:xfrm>
              <a:off x="6147" y="2633"/>
              <a:ext cx="129" cy="81"/>
            </a:xfrm>
            <a:custGeom>
              <a:avLst/>
              <a:gdLst>
                <a:gd name="T0" fmla="*/ 14 w 54"/>
                <a:gd name="T1" fmla="*/ 34 h 34"/>
                <a:gd name="T2" fmla="*/ 43 w 54"/>
                <a:gd name="T3" fmla="*/ 34 h 34"/>
                <a:gd name="T4" fmla="*/ 54 w 54"/>
                <a:gd name="T5" fmla="*/ 13 h 34"/>
                <a:gd name="T6" fmla="*/ 28 w 54"/>
                <a:gd name="T7" fmla="*/ 12 h 34"/>
                <a:gd name="T8" fmla="*/ 16 w 54"/>
                <a:gd name="T9" fmla="*/ 6 h 34"/>
                <a:gd name="T10" fmla="*/ 4 w 54"/>
                <a:gd name="T11" fmla="*/ 13 h 34"/>
                <a:gd name="T12" fmla="*/ 14 w 54"/>
                <a:gd name="T13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4" h="34">
                  <a:moveTo>
                    <a:pt x="14" y="34"/>
                  </a:moveTo>
                  <a:cubicBezTo>
                    <a:pt x="43" y="34"/>
                    <a:pt x="43" y="34"/>
                    <a:pt x="43" y="34"/>
                  </a:cubicBezTo>
                  <a:cubicBezTo>
                    <a:pt x="45" y="29"/>
                    <a:pt x="48" y="22"/>
                    <a:pt x="54" y="13"/>
                  </a:cubicBezTo>
                  <a:cubicBezTo>
                    <a:pt x="54" y="13"/>
                    <a:pt x="51" y="3"/>
                    <a:pt x="28" y="12"/>
                  </a:cubicBezTo>
                  <a:cubicBezTo>
                    <a:pt x="28" y="12"/>
                    <a:pt x="22" y="11"/>
                    <a:pt x="16" y="6"/>
                  </a:cubicBezTo>
                  <a:cubicBezTo>
                    <a:pt x="16" y="6"/>
                    <a:pt x="0" y="0"/>
                    <a:pt x="4" y="13"/>
                  </a:cubicBezTo>
                  <a:lnTo>
                    <a:pt x="14" y="3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1865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68" name="Freeform 38">
              <a:extLst>
                <a:ext uri="{FF2B5EF4-FFF2-40B4-BE49-F238E27FC236}">
                  <a16:creationId xmlns:a16="http://schemas.microsoft.com/office/drawing/2014/main" id="{F7F4CDDF-C107-3B4A-FCA9-B393F6FD019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152" y="2642"/>
              <a:ext cx="126" cy="74"/>
            </a:xfrm>
            <a:custGeom>
              <a:avLst/>
              <a:gdLst>
                <a:gd name="T0" fmla="*/ 12 w 53"/>
                <a:gd name="T1" fmla="*/ 31 h 31"/>
                <a:gd name="T2" fmla="*/ 1 w 53"/>
                <a:gd name="T3" fmla="*/ 9 h 31"/>
                <a:gd name="T4" fmla="*/ 2 w 53"/>
                <a:gd name="T5" fmla="*/ 2 h 31"/>
                <a:gd name="T6" fmla="*/ 7 w 53"/>
                <a:gd name="T7" fmla="*/ 0 h 31"/>
                <a:gd name="T8" fmla="*/ 15 w 53"/>
                <a:gd name="T9" fmla="*/ 2 h 31"/>
                <a:gd name="T10" fmla="*/ 15 w 53"/>
                <a:gd name="T11" fmla="*/ 2 h 31"/>
                <a:gd name="T12" fmla="*/ 25 w 53"/>
                <a:gd name="T13" fmla="*/ 7 h 31"/>
                <a:gd name="T14" fmla="*/ 42 w 53"/>
                <a:gd name="T15" fmla="*/ 3 h 31"/>
                <a:gd name="T16" fmla="*/ 53 w 53"/>
                <a:gd name="T17" fmla="*/ 9 h 31"/>
                <a:gd name="T18" fmla="*/ 53 w 53"/>
                <a:gd name="T19" fmla="*/ 9 h 31"/>
                <a:gd name="T20" fmla="*/ 53 w 53"/>
                <a:gd name="T21" fmla="*/ 9 h 31"/>
                <a:gd name="T22" fmla="*/ 42 w 53"/>
                <a:gd name="T23" fmla="*/ 31 h 31"/>
                <a:gd name="T24" fmla="*/ 42 w 53"/>
                <a:gd name="T25" fmla="*/ 31 h 31"/>
                <a:gd name="T26" fmla="*/ 12 w 53"/>
                <a:gd name="T27" fmla="*/ 31 h 31"/>
                <a:gd name="T28" fmla="*/ 7 w 53"/>
                <a:gd name="T29" fmla="*/ 1 h 31"/>
                <a:gd name="T30" fmla="*/ 2 w 53"/>
                <a:gd name="T31" fmla="*/ 3 h 31"/>
                <a:gd name="T32" fmla="*/ 2 w 53"/>
                <a:gd name="T33" fmla="*/ 9 h 31"/>
                <a:gd name="T34" fmla="*/ 13 w 53"/>
                <a:gd name="T35" fmla="*/ 30 h 31"/>
                <a:gd name="T36" fmla="*/ 41 w 53"/>
                <a:gd name="T37" fmla="*/ 30 h 31"/>
                <a:gd name="T38" fmla="*/ 52 w 53"/>
                <a:gd name="T39" fmla="*/ 9 h 31"/>
                <a:gd name="T40" fmla="*/ 42 w 53"/>
                <a:gd name="T41" fmla="*/ 4 h 31"/>
                <a:gd name="T42" fmla="*/ 26 w 53"/>
                <a:gd name="T43" fmla="*/ 8 h 31"/>
                <a:gd name="T44" fmla="*/ 26 w 53"/>
                <a:gd name="T45" fmla="*/ 8 h 31"/>
                <a:gd name="T46" fmla="*/ 25 w 53"/>
                <a:gd name="T47" fmla="*/ 8 h 31"/>
                <a:gd name="T48" fmla="*/ 14 w 53"/>
                <a:gd name="T49" fmla="*/ 3 h 31"/>
                <a:gd name="T50" fmla="*/ 7 w 53"/>
                <a:gd name="T51" fmla="*/ 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3" h="31">
                  <a:moveTo>
                    <a:pt x="12" y="31"/>
                  </a:moveTo>
                  <a:cubicBezTo>
                    <a:pt x="1" y="9"/>
                    <a:pt x="1" y="9"/>
                    <a:pt x="1" y="9"/>
                  </a:cubicBezTo>
                  <a:cubicBezTo>
                    <a:pt x="0" y="6"/>
                    <a:pt x="0" y="4"/>
                    <a:pt x="2" y="2"/>
                  </a:cubicBezTo>
                  <a:cubicBezTo>
                    <a:pt x="3" y="1"/>
                    <a:pt x="4" y="0"/>
                    <a:pt x="7" y="0"/>
                  </a:cubicBezTo>
                  <a:cubicBezTo>
                    <a:pt x="10" y="0"/>
                    <a:pt x="14" y="2"/>
                    <a:pt x="15" y="2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20" y="6"/>
                    <a:pt x="25" y="7"/>
                    <a:pt x="25" y="7"/>
                  </a:cubicBezTo>
                  <a:cubicBezTo>
                    <a:pt x="32" y="5"/>
                    <a:pt x="37" y="3"/>
                    <a:pt x="42" y="3"/>
                  </a:cubicBezTo>
                  <a:cubicBezTo>
                    <a:pt x="51" y="3"/>
                    <a:pt x="53" y="9"/>
                    <a:pt x="53" y="9"/>
                  </a:cubicBezTo>
                  <a:cubicBezTo>
                    <a:pt x="53" y="9"/>
                    <a:pt x="53" y="9"/>
                    <a:pt x="53" y="9"/>
                  </a:cubicBezTo>
                  <a:cubicBezTo>
                    <a:pt x="53" y="9"/>
                    <a:pt x="53" y="9"/>
                    <a:pt x="53" y="9"/>
                  </a:cubicBezTo>
                  <a:cubicBezTo>
                    <a:pt x="48" y="17"/>
                    <a:pt x="44" y="24"/>
                    <a:pt x="42" y="31"/>
                  </a:cubicBezTo>
                  <a:cubicBezTo>
                    <a:pt x="42" y="31"/>
                    <a:pt x="42" y="31"/>
                    <a:pt x="42" y="31"/>
                  </a:cubicBezTo>
                  <a:lnTo>
                    <a:pt x="12" y="31"/>
                  </a:lnTo>
                  <a:close/>
                  <a:moveTo>
                    <a:pt x="7" y="1"/>
                  </a:moveTo>
                  <a:cubicBezTo>
                    <a:pt x="5" y="1"/>
                    <a:pt x="3" y="2"/>
                    <a:pt x="2" y="3"/>
                  </a:cubicBezTo>
                  <a:cubicBezTo>
                    <a:pt x="1" y="4"/>
                    <a:pt x="1" y="6"/>
                    <a:pt x="2" y="9"/>
                  </a:cubicBezTo>
                  <a:cubicBezTo>
                    <a:pt x="13" y="30"/>
                    <a:pt x="13" y="30"/>
                    <a:pt x="13" y="30"/>
                  </a:cubicBezTo>
                  <a:cubicBezTo>
                    <a:pt x="41" y="30"/>
                    <a:pt x="41" y="30"/>
                    <a:pt x="41" y="30"/>
                  </a:cubicBezTo>
                  <a:cubicBezTo>
                    <a:pt x="43" y="23"/>
                    <a:pt x="47" y="16"/>
                    <a:pt x="52" y="9"/>
                  </a:cubicBezTo>
                  <a:cubicBezTo>
                    <a:pt x="51" y="8"/>
                    <a:pt x="49" y="4"/>
                    <a:pt x="42" y="4"/>
                  </a:cubicBezTo>
                  <a:cubicBezTo>
                    <a:pt x="37" y="4"/>
                    <a:pt x="32" y="6"/>
                    <a:pt x="26" y="8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25" y="8"/>
                    <a:pt x="25" y="8"/>
                    <a:pt x="25" y="8"/>
                  </a:cubicBezTo>
                  <a:cubicBezTo>
                    <a:pt x="25" y="8"/>
                    <a:pt x="20" y="7"/>
                    <a:pt x="14" y="3"/>
                  </a:cubicBezTo>
                  <a:cubicBezTo>
                    <a:pt x="14" y="3"/>
                    <a:pt x="10" y="1"/>
                    <a:pt x="7" y="1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1865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69" name="Freeform 39">
              <a:extLst>
                <a:ext uri="{FF2B5EF4-FFF2-40B4-BE49-F238E27FC236}">
                  <a16:creationId xmlns:a16="http://schemas.microsoft.com/office/drawing/2014/main" id="{EC1BA602-5402-C034-703C-2877672E3CBC}"/>
                </a:ext>
              </a:extLst>
            </p:cNvPr>
            <p:cNvSpPr/>
            <p:nvPr/>
          </p:nvSpPr>
          <p:spPr bwMode="auto">
            <a:xfrm>
              <a:off x="6171" y="2721"/>
              <a:ext cx="86" cy="24"/>
            </a:xfrm>
            <a:custGeom>
              <a:avLst/>
              <a:gdLst>
                <a:gd name="T0" fmla="*/ 31 w 36"/>
                <a:gd name="T1" fmla="*/ 0 h 10"/>
                <a:gd name="T2" fmla="*/ 5 w 36"/>
                <a:gd name="T3" fmla="*/ 0 h 10"/>
                <a:gd name="T4" fmla="*/ 0 w 36"/>
                <a:gd name="T5" fmla="*/ 5 h 10"/>
                <a:gd name="T6" fmla="*/ 5 w 36"/>
                <a:gd name="T7" fmla="*/ 10 h 10"/>
                <a:gd name="T8" fmla="*/ 31 w 36"/>
                <a:gd name="T9" fmla="*/ 10 h 10"/>
                <a:gd name="T10" fmla="*/ 36 w 36"/>
                <a:gd name="T11" fmla="*/ 5 h 10"/>
                <a:gd name="T12" fmla="*/ 31 w 36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10">
                  <a:moveTo>
                    <a:pt x="31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7"/>
                    <a:pt x="2" y="10"/>
                    <a:pt x="5" y="10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4" y="10"/>
                    <a:pt x="36" y="7"/>
                    <a:pt x="36" y="5"/>
                  </a:cubicBezTo>
                  <a:cubicBezTo>
                    <a:pt x="36" y="2"/>
                    <a:pt x="34" y="0"/>
                    <a:pt x="3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1865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70" name="Freeform 40">
              <a:extLst>
                <a:ext uri="{FF2B5EF4-FFF2-40B4-BE49-F238E27FC236}">
                  <a16:creationId xmlns:a16="http://schemas.microsoft.com/office/drawing/2014/main" id="{BB2EB36D-1F77-5018-EF65-4295DC49F4D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171" y="2719"/>
              <a:ext cx="86" cy="26"/>
            </a:xfrm>
            <a:custGeom>
              <a:avLst/>
              <a:gdLst>
                <a:gd name="T0" fmla="*/ 5 w 36"/>
                <a:gd name="T1" fmla="*/ 11 h 11"/>
                <a:gd name="T2" fmla="*/ 0 w 36"/>
                <a:gd name="T3" fmla="*/ 6 h 11"/>
                <a:gd name="T4" fmla="*/ 1 w 36"/>
                <a:gd name="T5" fmla="*/ 2 h 11"/>
                <a:gd name="T6" fmla="*/ 5 w 36"/>
                <a:gd name="T7" fmla="*/ 0 h 11"/>
                <a:gd name="T8" fmla="*/ 31 w 36"/>
                <a:gd name="T9" fmla="*/ 0 h 11"/>
                <a:gd name="T10" fmla="*/ 36 w 36"/>
                <a:gd name="T11" fmla="*/ 6 h 11"/>
                <a:gd name="T12" fmla="*/ 31 w 36"/>
                <a:gd name="T13" fmla="*/ 11 h 11"/>
                <a:gd name="T14" fmla="*/ 5 w 36"/>
                <a:gd name="T15" fmla="*/ 11 h 11"/>
                <a:gd name="T16" fmla="*/ 31 w 36"/>
                <a:gd name="T17" fmla="*/ 1 h 11"/>
                <a:gd name="T18" fmla="*/ 5 w 36"/>
                <a:gd name="T19" fmla="*/ 1 h 11"/>
                <a:gd name="T20" fmla="*/ 2 w 36"/>
                <a:gd name="T21" fmla="*/ 3 h 11"/>
                <a:gd name="T22" fmla="*/ 1 w 36"/>
                <a:gd name="T23" fmla="*/ 6 h 11"/>
                <a:gd name="T24" fmla="*/ 5 w 36"/>
                <a:gd name="T25" fmla="*/ 10 h 11"/>
                <a:gd name="T26" fmla="*/ 5 w 36"/>
                <a:gd name="T27" fmla="*/ 11 h 11"/>
                <a:gd name="T28" fmla="*/ 5 w 36"/>
                <a:gd name="T29" fmla="*/ 10 h 11"/>
                <a:gd name="T30" fmla="*/ 31 w 36"/>
                <a:gd name="T31" fmla="*/ 10 h 11"/>
                <a:gd name="T32" fmla="*/ 35 w 36"/>
                <a:gd name="T33" fmla="*/ 6 h 11"/>
                <a:gd name="T34" fmla="*/ 31 w 36"/>
                <a:gd name="T35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6" h="11">
                  <a:moveTo>
                    <a:pt x="5" y="11"/>
                  </a:moveTo>
                  <a:cubicBezTo>
                    <a:pt x="2" y="11"/>
                    <a:pt x="0" y="9"/>
                    <a:pt x="0" y="6"/>
                  </a:cubicBezTo>
                  <a:cubicBezTo>
                    <a:pt x="0" y="4"/>
                    <a:pt x="0" y="3"/>
                    <a:pt x="1" y="2"/>
                  </a:cubicBezTo>
                  <a:cubicBezTo>
                    <a:pt x="2" y="1"/>
                    <a:pt x="4" y="0"/>
                    <a:pt x="5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4" y="0"/>
                    <a:pt x="36" y="3"/>
                    <a:pt x="36" y="6"/>
                  </a:cubicBezTo>
                  <a:cubicBezTo>
                    <a:pt x="36" y="9"/>
                    <a:pt x="34" y="11"/>
                    <a:pt x="31" y="11"/>
                  </a:cubicBezTo>
                  <a:lnTo>
                    <a:pt x="5" y="11"/>
                  </a:lnTo>
                  <a:close/>
                  <a:moveTo>
                    <a:pt x="31" y="1"/>
                  </a:moveTo>
                  <a:cubicBezTo>
                    <a:pt x="5" y="1"/>
                    <a:pt x="5" y="1"/>
                    <a:pt x="5" y="1"/>
                  </a:cubicBezTo>
                  <a:cubicBezTo>
                    <a:pt x="4" y="1"/>
                    <a:pt x="3" y="2"/>
                    <a:pt x="2" y="3"/>
                  </a:cubicBezTo>
                  <a:cubicBezTo>
                    <a:pt x="1" y="3"/>
                    <a:pt x="1" y="5"/>
                    <a:pt x="1" y="6"/>
                  </a:cubicBezTo>
                  <a:cubicBezTo>
                    <a:pt x="1" y="8"/>
                    <a:pt x="3" y="10"/>
                    <a:pt x="5" y="10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3" y="10"/>
                    <a:pt x="35" y="8"/>
                    <a:pt x="35" y="6"/>
                  </a:cubicBezTo>
                  <a:cubicBezTo>
                    <a:pt x="35" y="3"/>
                    <a:pt x="33" y="1"/>
                    <a:pt x="3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1865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71" name="Freeform 41">
              <a:extLst>
                <a:ext uri="{FF2B5EF4-FFF2-40B4-BE49-F238E27FC236}">
                  <a16:creationId xmlns:a16="http://schemas.microsoft.com/office/drawing/2014/main" id="{E18C8E9B-4DE4-39C2-407F-96369EC7257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066" y="2752"/>
              <a:ext cx="300" cy="264"/>
            </a:xfrm>
            <a:custGeom>
              <a:avLst/>
              <a:gdLst>
                <a:gd name="T0" fmla="*/ 120 w 126"/>
                <a:gd name="T1" fmla="*/ 99 h 110"/>
                <a:gd name="T2" fmla="*/ 118 w 126"/>
                <a:gd name="T3" fmla="*/ 82 h 110"/>
                <a:gd name="T4" fmla="*/ 101 w 126"/>
                <a:gd name="T5" fmla="*/ 28 h 110"/>
                <a:gd name="T6" fmla="*/ 76 w 126"/>
                <a:gd name="T7" fmla="*/ 2 h 110"/>
                <a:gd name="T8" fmla="*/ 75 w 126"/>
                <a:gd name="T9" fmla="*/ 0 h 110"/>
                <a:gd name="T10" fmla="*/ 48 w 126"/>
                <a:gd name="T11" fmla="*/ 0 h 110"/>
                <a:gd name="T12" fmla="*/ 29 w 126"/>
                <a:gd name="T13" fmla="*/ 22 h 110"/>
                <a:gd name="T14" fmla="*/ 10 w 126"/>
                <a:gd name="T15" fmla="*/ 91 h 110"/>
                <a:gd name="T16" fmla="*/ 4 w 126"/>
                <a:gd name="T17" fmla="*/ 102 h 110"/>
                <a:gd name="T18" fmla="*/ 4 w 126"/>
                <a:gd name="T19" fmla="*/ 105 h 110"/>
                <a:gd name="T20" fmla="*/ 10 w 126"/>
                <a:gd name="T21" fmla="*/ 106 h 110"/>
                <a:gd name="T22" fmla="*/ 19 w 126"/>
                <a:gd name="T23" fmla="*/ 105 h 110"/>
                <a:gd name="T24" fmla="*/ 19 w 126"/>
                <a:gd name="T25" fmla="*/ 105 h 110"/>
                <a:gd name="T26" fmla="*/ 20 w 126"/>
                <a:gd name="T27" fmla="*/ 105 h 110"/>
                <a:gd name="T28" fmla="*/ 61 w 126"/>
                <a:gd name="T29" fmla="*/ 110 h 110"/>
                <a:gd name="T30" fmla="*/ 105 w 126"/>
                <a:gd name="T31" fmla="*/ 104 h 110"/>
                <a:gd name="T32" fmla="*/ 107 w 126"/>
                <a:gd name="T33" fmla="*/ 104 h 110"/>
                <a:gd name="T34" fmla="*/ 114 w 126"/>
                <a:gd name="T35" fmla="*/ 106 h 110"/>
                <a:gd name="T36" fmla="*/ 118 w 126"/>
                <a:gd name="T37" fmla="*/ 107 h 110"/>
                <a:gd name="T38" fmla="*/ 123 w 126"/>
                <a:gd name="T39" fmla="*/ 104 h 110"/>
                <a:gd name="T40" fmla="*/ 120 w 126"/>
                <a:gd name="T41" fmla="*/ 99 h 110"/>
                <a:gd name="T42" fmla="*/ 81 w 126"/>
                <a:gd name="T43" fmla="*/ 55 h 110"/>
                <a:gd name="T44" fmla="*/ 81 w 126"/>
                <a:gd name="T45" fmla="*/ 58 h 110"/>
                <a:gd name="T46" fmla="*/ 53 w 126"/>
                <a:gd name="T47" fmla="*/ 57 h 110"/>
                <a:gd name="T48" fmla="*/ 53 w 126"/>
                <a:gd name="T49" fmla="*/ 62 h 110"/>
                <a:gd name="T50" fmla="*/ 81 w 126"/>
                <a:gd name="T51" fmla="*/ 62 h 110"/>
                <a:gd name="T52" fmla="*/ 81 w 126"/>
                <a:gd name="T53" fmla="*/ 66 h 110"/>
                <a:gd name="T54" fmla="*/ 53 w 126"/>
                <a:gd name="T55" fmla="*/ 65 h 110"/>
                <a:gd name="T56" fmla="*/ 67 w 126"/>
                <a:gd name="T57" fmla="*/ 80 h 110"/>
                <a:gd name="T58" fmla="*/ 83 w 126"/>
                <a:gd name="T59" fmla="*/ 78 h 110"/>
                <a:gd name="T60" fmla="*/ 85 w 126"/>
                <a:gd name="T61" fmla="*/ 83 h 110"/>
                <a:gd name="T62" fmla="*/ 54 w 126"/>
                <a:gd name="T63" fmla="*/ 81 h 110"/>
                <a:gd name="T64" fmla="*/ 45 w 126"/>
                <a:gd name="T65" fmla="*/ 65 h 110"/>
                <a:gd name="T66" fmla="*/ 38 w 126"/>
                <a:gd name="T67" fmla="*/ 65 h 110"/>
                <a:gd name="T68" fmla="*/ 39 w 126"/>
                <a:gd name="T69" fmla="*/ 61 h 110"/>
                <a:gd name="T70" fmla="*/ 44 w 126"/>
                <a:gd name="T71" fmla="*/ 61 h 110"/>
                <a:gd name="T72" fmla="*/ 45 w 126"/>
                <a:gd name="T73" fmla="*/ 58 h 110"/>
                <a:gd name="T74" fmla="*/ 39 w 126"/>
                <a:gd name="T75" fmla="*/ 57 h 110"/>
                <a:gd name="T76" fmla="*/ 39 w 126"/>
                <a:gd name="T77" fmla="*/ 53 h 110"/>
                <a:gd name="T78" fmla="*/ 45 w 126"/>
                <a:gd name="T79" fmla="*/ 53 h 110"/>
                <a:gd name="T80" fmla="*/ 67 w 126"/>
                <a:gd name="T81" fmla="*/ 35 h 110"/>
                <a:gd name="T82" fmla="*/ 86 w 126"/>
                <a:gd name="T83" fmla="*/ 38 h 110"/>
                <a:gd name="T84" fmla="*/ 83 w 126"/>
                <a:gd name="T85" fmla="*/ 43 h 110"/>
                <a:gd name="T86" fmla="*/ 54 w 126"/>
                <a:gd name="T87" fmla="*/ 54 h 110"/>
                <a:gd name="T88" fmla="*/ 81 w 126"/>
                <a:gd name="T89" fmla="*/ 55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26" h="110">
                  <a:moveTo>
                    <a:pt x="120" y="99"/>
                  </a:moveTo>
                  <a:cubicBezTo>
                    <a:pt x="120" y="99"/>
                    <a:pt x="114" y="94"/>
                    <a:pt x="118" y="82"/>
                  </a:cubicBezTo>
                  <a:cubicBezTo>
                    <a:pt x="118" y="82"/>
                    <a:pt x="126" y="48"/>
                    <a:pt x="101" y="28"/>
                  </a:cubicBezTo>
                  <a:cubicBezTo>
                    <a:pt x="99" y="26"/>
                    <a:pt x="76" y="7"/>
                    <a:pt x="76" y="2"/>
                  </a:cubicBezTo>
                  <a:cubicBezTo>
                    <a:pt x="76" y="1"/>
                    <a:pt x="75" y="1"/>
                    <a:pt x="75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45" y="6"/>
                    <a:pt x="38" y="13"/>
                    <a:pt x="29" y="22"/>
                  </a:cubicBezTo>
                  <a:cubicBezTo>
                    <a:pt x="29" y="22"/>
                    <a:pt x="0" y="49"/>
                    <a:pt x="10" y="91"/>
                  </a:cubicBezTo>
                  <a:cubicBezTo>
                    <a:pt x="10" y="92"/>
                    <a:pt x="10" y="94"/>
                    <a:pt x="4" y="102"/>
                  </a:cubicBezTo>
                  <a:cubicBezTo>
                    <a:pt x="4" y="102"/>
                    <a:pt x="3" y="104"/>
                    <a:pt x="4" y="105"/>
                  </a:cubicBezTo>
                  <a:cubicBezTo>
                    <a:pt x="5" y="106"/>
                    <a:pt x="7" y="107"/>
                    <a:pt x="10" y="106"/>
                  </a:cubicBezTo>
                  <a:cubicBezTo>
                    <a:pt x="10" y="106"/>
                    <a:pt x="14" y="105"/>
                    <a:pt x="19" y="105"/>
                  </a:cubicBezTo>
                  <a:cubicBezTo>
                    <a:pt x="19" y="105"/>
                    <a:pt x="19" y="105"/>
                    <a:pt x="19" y="105"/>
                  </a:cubicBezTo>
                  <a:cubicBezTo>
                    <a:pt x="20" y="105"/>
                    <a:pt x="20" y="105"/>
                    <a:pt x="20" y="105"/>
                  </a:cubicBezTo>
                  <a:cubicBezTo>
                    <a:pt x="20" y="105"/>
                    <a:pt x="36" y="110"/>
                    <a:pt x="61" y="110"/>
                  </a:cubicBezTo>
                  <a:cubicBezTo>
                    <a:pt x="76" y="110"/>
                    <a:pt x="91" y="108"/>
                    <a:pt x="105" y="104"/>
                  </a:cubicBezTo>
                  <a:cubicBezTo>
                    <a:pt x="105" y="104"/>
                    <a:pt x="106" y="104"/>
                    <a:pt x="107" y="104"/>
                  </a:cubicBezTo>
                  <a:cubicBezTo>
                    <a:pt x="109" y="104"/>
                    <a:pt x="112" y="105"/>
                    <a:pt x="114" y="106"/>
                  </a:cubicBezTo>
                  <a:cubicBezTo>
                    <a:pt x="114" y="106"/>
                    <a:pt x="116" y="107"/>
                    <a:pt x="118" y="107"/>
                  </a:cubicBezTo>
                  <a:cubicBezTo>
                    <a:pt x="119" y="107"/>
                    <a:pt x="121" y="106"/>
                    <a:pt x="123" y="104"/>
                  </a:cubicBezTo>
                  <a:cubicBezTo>
                    <a:pt x="123" y="104"/>
                    <a:pt x="125" y="102"/>
                    <a:pt x="120" y="99"/>
                  </a:cubicBezTo>
                  <a:close/>
                  <a:moveTo>
                    <a:pt x="81" y="55"/>
                  </a:moveTo>
                  <a:cubicBezTo>
                    <a:pt x="81" y="58"/>
                    <a:pt x="81" y="58"/>
                    <a:pt x="81" y="58"/>
                  </a:cubicBezTo>
                  <a:cubicBezTo>
                    <a:pt x="53" y="57"/>
                    <a:pt x="53" y="57"/>
                    <a:pt x="53" y="57"/>
                  </a:cubicBezTo>
                  <a:cubicBezTo>
                    <a:pt x="53" y="57"/>
                    <a:pt x="52" y="61"/>
                    <a:pt x="53" y="62"/>
                  </a:cubicBezTo>
                  <a:cubicBezTo>
                    <a:pt x="81" y="62"/>
                    <a:pt x="81" y="62"/>
                    <a:pt x="81" y="62"/>
                  </a:cubicBezTo>
                  <a:cubicBezTo>
                    <a:pt x="81" y="66"/>
                    <a:pt x="81" y="66"/>
                    <a:pt x="81" y="66"/>
                  </a:cubicBezTo>
                  <a:cubicBezTo>
                    <a:pt x="53" y="65"/>
                    <a:pt x="53" y="65"/>
                    <a:pt x="53" y="65"/>
                  </a:cubicBezTo>
                  <a:cubicBezTo>
                    <a:pt x="53" y="65"/>
                    <a:pt x="54" y="78"/>
                    <a:pt x="67" y="80"/>
                  </a:cubicBezTo>
                  <a:cubicBezTo>
                    <a:pt x="67" y="80"/>
                    <a:pt x="76" y="82"/>
                    <a:pt x="83" y="78"/>
                  </a:cubicBezTo>
                  <a:cubicBezTo>
                    <a:pt x="85" y="83"/>
                    <a:pt x="85" y="83"/>
                    <a:pt x="85" y="83"/>
                  </a:cubicBezTo>
                  <a:cubicBezTo>
                    <a:pt x="85" y="83"/>
                    <a:pt x="71" y="91"/>
                    <a:pt x="54" y="81"/>
                  </a:cubicBezTo>
                  <a:cubicBezTo>
                    <a:pt x="54" y="81"/>
                    <a:pt x="46" y="76"/>
                    <a:pt x="45" y="65"/>
                  </a:cubicBezTo>
                  <a:cubicBezTo>
                    <a:pt x="38" y="65"/>
                    <a:pt x="38" y="65"/>
                    <a:pt x="38" y="65"/>
                  </a:cubicBezTo>
                  <a:cubicBezTo>
                    <a:pt x="39" y="61"/>
                    <a:pt x="39" y="61"/>
                    <a:pt x="39" y="61"/>
                  </a:cubicBezTo>
                  <a:cubicBezTo>
                    <a:pt x="44" y="61"/>
                    <a:pt x="44" y="61"/>
                    <a:pt x="44" y="61"/>
                  </a:cubicBezTo>
                  <a:cubicBezTo>
                    <a:pt x="44" y="61"/>
                    <a:pt x="44" y="60"/>
                    <a:pt x="45" y="58"/>
                  </a:cubicBezTo>
                  <a:cubicBezTo>
                    <a:pt x="39" y="57"/>
                    <a:pt x="39" y="57"/>
                    <a:pt x="39" y="57"/>
                  </a:cubicBezTo>
                  <a:cubicBezTo>
                    <a:pt x="39" y="53"/>
                    <a:pt x="39" y="53"/>
                    <a:pt x="39" y="53"/>
                  </a:cubicBezTo>
                  <a:cubicBezTo>
                    <a:pt x="45" y="53"/>
                    <a:pt x="45" y="53"/>
                    <a:pt x="45" y="53"/>
                  </a:cubicBezTo>
                  <a:cubicBezTo>
                    <a:pt x="45" y="53"/>
                    <a:pt x="48" y="37"/>
                    <a:pt x="67" y="35"/>
                  </a:cubicBezTo>
                  <a:cubicBezTo>
                    <a:pt x="67" y="35"/>
                    <a:pt x="81" y="33"/>
                    <a:pt x="86" y="38"/>
                  </a:cubicBezTo>
                  <a:cubicBezTo>
                    <a:pt x="83" y="43"/>
                    <a:pt x="83" y="43"/>
                    <a:pt x="83" y="43"/>
                  </a:cubicBezTo>
                  <a:cubicBezTo>
                    <a:pt x="83" y="43"/>
                    <a:pt x="61" y="33"/>
                    <a:pt x="54" y="54"/>
                  </a:cubicBezTo>
                  <a:lnTo>
                    <a:pt x="81" y="55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1865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56" name="文本框 55">
            <a:extLst>
              <a:ext uri="{FF2B5EF4-FFF2-40B4-BE49-F238E27FC236}">
                <a16:creationId xmlns:a16="http://schemas.microsoft.com/office/drawing/2014/main" id="{80BAFCA5-78BD-761B-A899-1A7488DD92DE}"/>
              </a:ext>
            </a:extLst>
          </p:cNvPr>
          <p:cNvSpPr txBox="1"/>
          <p:nvPr/>
        </p:nvSpPr>
        <p:spPr>
          <a:xfrm>
            <a:off x="9100151" y="4411990"/>
            <a:ext cx="876300" cy="521971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 algn="ctr"/>
            <a:r>
              <a:rPr lang="en-US" altLang="zh-CN" sz="2800" dirty="0">
                <a:solidFill>
                  <a:schemeClr val="tx1"/>
                </a:solidFill>
                <a:cs typeface="+mn-ea"/>
                <a:sym typeface="+mn-lt"/>
              </a:rPr>
              <a:t>04</a:t>
            </a:r>
          </a:p>
        </p:txBody>
      </p:sp>
    </p:spTree>
    <p:extLst>
      <p:ext uri="{BB962C8B-B14F-4D97-AF65-F5344CB8AC3E}">
        <p14:creationId xmlns:p14="http://schemas.microsoft.com/office/powerpoint/2010/main" val="246285626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>
            <a:extLst>
              <a:ext uri="{FF2B5EF4-FFF2-40B4-BE49-F238E27FC236}">
                <a16:creationId xmlns:a16="http://schemas.microsoft.com/office/drawing/2014/main" id="{FC24EB10-19A5-EC42-DE07-E2C57C43208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1"/>
            <a:ext cx="1709983" cy="2038801"/>
          </a:xfrm>
          <a:prstGeom prst="rect">
            <a:avLst/>
          </a:prstGeom>
        </p:spPr>
      </p:pic>
      <p:sp>
        <p:nvSpPr>
          <p:cNvPr id="36" name="文本框 35">
            <a:extLst>
              <a:ext uri="{FF2B5EF4-FFF2-40B4-BE49-F238E27FC236}">
                <a16:creationId xmlns:a16="http://schemas.microsoft.com/office/drawing/2014/main" id="{59213BD4-2F6E-A406-8058-94457AE17F65}"/>
              </a:ext>
            </a:extLst>
          </p:cNvPr>
          <p:cNvSpPr txBox="1"/>
          <p:nvPr/>
        </p:nvSpPr>
        <p:spPr>
          <a:xfrm>
            <a:off x="2264230" y="338554"/>
            <a:ext cx="2319850" cy="5232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添加标题文本</a:t>
            </a: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A2DA5FDA-A79E-9159-7253-1EC094BA8E86}"/>
              </a:ext>
            </a:extLst>
          </p:cNvPr>
          <p:cNvSpPr txBox="1"/>
          <p:nvPr/>
        </p:nvSpPr>
        <p:spPr>
          <a:xfrm>
            <a:off x="1030266" y="0"/>
            <a:ext cx="1359433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7200" b="1" dirty="0">
                <a:gradFill>
                  <a:gsLst>
                    <a:gs pos="22000">
                      <a:srgbClr val="F30000">
                        <a:alpha val="0"/>
                      </a:srgbClr>
                    </a:gs>
                    <a:gs pos="57500">
                      <a:srgbClr val="F30000">
                        <a:alpha val="27000"/>
                      </a:srgbClr>
                    </a:gs>
                    <a:gs pos="100000">
                      <a:srgbClr val="F30000"/>
                    </a:gs>
                  </a:gsLst>
                  <a:lin ang="16200000" scaled="1"/>
                </a:gradFill>
              </a:rPr>
              <a:t>03</a:t>
            </a:r>
            <a:endParaRPr lang="zh-CN" altLang="en-US" sz="7200" b="1" dirty="0">
              <a:gradFill>
                <a:gsLst>
                  <a:gs pos="22000">
                    <a:srgbClr val="F30000">
                      <a:alpha val="0"/>
                    </a:srgbClr>
                  </a:gs>
                  <a:gs pos="57500">
                    <a:srgbClr val="F30000">
                      <a:alpha val="27000"/>
                    </a:srgbClr>
                  </a:gs>
                  <a:gs pos="100000">
                    <a:srgbClr val="F30000"/>
                  </a:gs>
                </a:gsLst>
                <a:lin ang="16200000" scaled="1"/>
              </a:gradFill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87F06E8F-8AC9-8467-3BB2-2A11C3E2F55A}"/>
              </a:ext>
            </a:extLst>
          </p:cNvPr>
          <p:cNvGrpSpPr/>
          <p:nvPr/>
        </p:nvGrpSpPr>
        <p:grpSpPr>
          <a:xfrm>
            <a:off x="1772251" y="1869895"/>
            <a:ext cx="2153019" cy="1983832"/>
            <a:chOff x="2067317" y="1810431"/>
            <a:chExt cx="2488837" cy="2293259"/>
          </a:xfrm>
          <a:effectLst>
            <a:outerShdw blurRad="139700" dist="635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6" name="圆角矩形 77">
              <a:extLst>
                <a:ext uri="{FF2B5EF4-FFF2-40B4-BE49-F238E27FC236}">
                  <a16:creationId xmlns:a16="http://schemas.microsoft.com/office/drawing/2014/main" id="{6A49A543-7375-972D-BAFB-FB83752A2368}"/>
                </a:ext>
              </a:extLst>
            </p:cNvPr>
            <p:cNvSpPr/>
            <p:nvPr/>
          </p:nvSpPr>
          <p:spPr>
            <a:xfrm rot="2700000">
              <a:off x="2262896" y="1810432"/>
              <a:ext cx="2293258" cy="2293258"/>
            </a:xfrm>
            <a:prstGeom prst="roundRect">
              <a:avLst>
                <a:gd name="adj" fmla="val 12083"/>
              </a:avLst>
            </a:prstGeom>
            <a:solidFill>
              <a:srgbClr val="F30000"/>
            </a:solidFill>
            <a:ln w="2222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65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7" name="圆角矩形 78">
              <a:extLst>
                <a:ext uri="{FF2B5EF4-FFF2-40B4-BE49-F238E27FC236}">
                  <a16:creationId xmlns:a16="http://schemas.microsoft.com/office/drawing/2014/main" id="{B88A309A-0608-EA0B-9220-598540964C71}"/>
                </a:ext>
              </a:extLst>
            </p:cNvPr>
            <p:cNvSpPr/>
            <p:nvPr/>
          </p:nvSpPr>
          <p:spPr>
            <a:xfrm rot="2700000">
              <a:off x="2067317" y="1810431"/>
              <a:ext cx="2293258" cy="2293258"/>
            </a:xfrm>
            <a:prstGeom prst="roundRect">
              <a:avLst>
                <a:gd name="adj" fmla="val 12083"/>
              </a:avLst>
            </a:prstGeom>
            <a:gradFill>
              <a:gsLst>
                <a:gs pos="100000">
                  <a:srgbClr val="F5F5F5"/>
                </a:gs>
                <a:gs pos="0">
                  <a:schemeClr val="bg1">
                    <a:lumMod val="85000"/>
                  </a:schemeClr>
                </a:gs>
              </a:gsLst>
              <a:lin ang="0" scaled="0"/>
            </a:gradFill>
            <a:ln w="22225">
              <a:gradFill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0" scaled="0"/>
              </a:gradFill>
            </a:ln>
            <a:effectLst>
              <a:outerShdw blurRad="63500" dist="254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65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3CB610FA-F7B1-D368-586F-844FD26EAE70}"/>
              </a:ext>
            </a:extLst>
          </p:cNvPr>
          <p:cNvGrpSpPr/>
          <p:nvPr/>
        </p:nvGrpSpPr>
        <p:grpSpPr>
          <a:xfrm>
            <a:off x="5020092" y="1869895"/>
            <a:ext cx="2153019" cy="1983832"/>
            <a:chOff x="2067317" y="1810431"/>
            <a:chExt cx="2488837" cy="2293259"/>
          </a:xfrm>
          <a:effectLst>
            <a:outerShdw blurRad="139700" dist="635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9" name="圆角矩形 80">
              <a:extLst>
                <a:ext uri="{FF2B5EF4-FFF2-40B4-BE49-F238E27FC236}">
                  <a16:creationId xmlns:a16="http://schemas.microsoft.com/office/drawing/2014/main" id="{8739C7F0-6598-3404-FC66-15FCF8358EE1}"/>
                </a:ext>
              </a:extLst>
            </p:cNvPr>
            <p:cNvSpPr/>
            <p:nvPr/>
          </p:nvSpPr>
          <p:spPr>
            <a:xfrm rot="2700000">
              <a:off x="2262896" y="1810432"/>
              <a:ext cx="2293258" cy="2293258"/>
            </a:xfrm>
            <a:prstGeom prst="roundRect">
              <a:avLst>
                <a:gd name="adj" fmla="val 12083"/>
              </a:avLst>
            </a:prstGeom>
            <a:solidFill>
              <a:srgbClr val="FFC000"/>
            </a:solidFill>
            <a:ln w="2222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65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11" name="圆角矩形 81">
              <a:extLst>
                <a:ext uri="{FF2B5EF4-FFF2-40B4-BE49-F238E27FC236}">
                  <a16:creationId xmlns:a16="http://schemas.microsoft.com/office/drawing/2014/main" id="{8CBD33E9-B8FC-71B3-0454-4E213CCA6347}"/>
                </a:ext>
              </a:extLst>
            </p:cNvPr>
            <p:cNvSpPr/>
            <p:nvPr/>
          </p:nvSpPr>
          <p:spPr>
            <a:xfrm rot="2700000">
              <a:off x="2067317" y="1810431"/>
              <a:ext cx="2293258" cy="2293258"/>
            </a:xfrm>
            <a:prstGeom prst="roundRect">
              <a:avLst>
                <a:gd name="adj" fmla="val 12083"/>
              </a:avLst>
            </a:prstGeom>
            <a:gradFill>
              <a:gsLst>
                <a:gs pos="100000">
                  <a:srgbClr val="F5F5F5"/>
                </a:gs>
                <a:gs pos="0">
                  <a:schemeClr val="bg1">
                    <a:lumMod val="85000"/>
                  </a:schemeClr>
                </a:gs>
              </a:gsLst>
              <a:lin ang="0" scaled="0"/>
            </a:gradFill>
            <a:ln w="22225">
              <a:gradFill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0" scaled="0"/>
              </a:gradFill>
            </a:ln>
            <a:effectLst>
              <a:outerShdw blurRad="63500" dist="254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65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4BD400D0-43B5-FFE3-BD76-52CEEB5C3F9D}"/>
              </a:ext>
            </a:extLst>
          </p:cNvPr>
          <p:cNvGrpSpPr/>
          <p:nvPr/>
        </p:nvGrpSpPr>
        <p:grpSpPr>
          <a:xfrm>
            <a:off x="8267932" y="1869895"/>
            <a:ext cx="2153019" cy="1983832"/>
            <a:chOff x="2067317" y="1810431"/>
            <a:chExt cx="2488837" cy="2293259"/>
          </a:xfrm>
          <a:effectLst>
            <a:outerShdw blurRad="139700" dist="635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3" name="圆角矩形 83">
              <a:extLst>
                <a:ext uri="{FF2B5EF4-FFF2-40B4-BE49-F238E27FC236}">
                  <a16:creationId xmlns:a16="http://schemas.microsoft.com/office/drawing/2014/main" id="{6F1BA3CE-2864-1F5E-2BE2-359D8489955D}"/>
                </a:ext>
              </a:extLst>
            </p:cNvPr>
            <p:cNvSpPr/>
            <p:nvPr/>
          </p:nvSpPr>
          <p:spPr>
            <a:xfrm rot="2700000">
              <a:off x="2262896" y="1810432"/>
              <a:ext cx="2293258" cy="2293258"/>
            </a:xfrm>
            <a:prstGeom prst="roundRect">
              <a:avLst>
                <a:gd name="adj" fmla="val 12083"/>
              </a:avLst>
            </a:prstGeom>
            <a:solidFill>
              <a:srgbClr val="F30000"/>
            </a:solidFill>
            <a:ln w="2222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65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14" name="圆角矩形 84">
              <a:extLst>
                <a:ext uri="{FF2B5EF4-FFF2-40B4-BE49-F238E27FC236}">
                  <a16:creationId xmlns:a16="http://schemas.microsoft.com/office/drawing/2014/main" id="{E8B60F9B-66B1-5686-FF47-8EE09206FBB6}"/>
                </a:ext>
              </a:extLst>
            </p:cNvPr>
            <p:cNvSpPr/>
            <p:nvPr/>
          </p:nvSpPr>
          <p:spPr>
            <a:xfrm rot="2700000">
              <a:off x="2067317" y="1810431"/>
              <a:ext cx="2293258" cy="2293258"/>
            </a:xfrm>
            <a:prstGeom prst="roundRect">
              <a:avLst>
                <a:gd name="adj" fmla="val 12083"/>
              </a:avLst>
            </a:prstGeom>
            <a:gradFill>
              <a:gsLst>
                <a:gs pos="100000">
                  <a:srgbClr val="F5F5F5"/>
                </a:gs>
                <a:gs pos="0">
                  <a:schemeClr val="bg1">
                    <a:lumMod val="85000"/>
                  </a:schemeClr>
                </a:gs>
              </a:gsLst>
              <a:lin ang="0" scaled="0"/>
            </a:gradFill>
            <a:ln w="22225">
              <a:gradFill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0" scaled="0"/>
              </a:gradFill>
            </a:ln>
            <a:effectLst>
              <a:outerShdw blurRad="63500" dist="254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65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5" name="文本框 14">
            <a:extLst>
              <a:ext uri="{FF2B5EF4-FFF2-40B4-BE49-F238E27FC236}">
                <a16:creationId xmlns:a16="http://schemas.microsoft.com/office/drawing/2014/main" id="{3C5DF6F0-D3DB-B777-3FA3-D40CD9D97731}"/>
              </a:ext>
            </a:extLst>
          </p:cNvPr>
          <p:cNvSpPr txBox="1"/>
          <p:nvPr/>
        </p:nvSpPr>
        <p:spPr>
          <a:xfrm>
            <a:off x="2119352" y="1993900"/>
            <a:ext cx="1442024" cy="767715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 algn="ctr"/>
            <a:r>
              <a:rPr lang="en-US" altLang="zh-CN" sz="4400" dirty="0">
                <a:solidFill>
                  <a:schemeClr val="tx1"/>
                </a:solidFill>
                <a:cs typeface="+mn-ea"/>
                <a:sym typeface="+mn-lt"/>
              </a:rPr>
              <a:t>01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F71DE020-E2C1-A3B4-0B88-EA70F88C277B}"/>
              </a:ext>
            </a:extLst>
          </p:cNvPr>
          <p:cNvSpPr txBox="1"/>
          <p:nvPr/>
        </p:nvSpPr>
        <p:spPr>
          <a:xfrm>
            <a:off x="5275011" y="1993900"/>
            <a:ext cx="1442024" cy="767715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 algn="ctr"/>
            <a:r>
              <a:rPr lang="en-US" altLang="zh-CN" sz="4400" dirty="0">
                <a:solidFill>
                  <a:schemeClr val="tx1"/>
                </a:solidFill>
                <a:cs typeface="+mn-ea"/>
                <a:sym typeface="+mn-lt"/>
              </a:rPr>
              <a:t>02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4C76EB2D-EC87-0DE6-562F-AC293DDC21F9}"/>
              </a:ext>
            </a:extLst>
          </p:cNvPr>
          <p:cNvSpPr txBox="1"/>
          <p:nvPr/>
        </p:nvSpPr>
        <p:spPr>
          <a:xfrm>
            <a:off x="8615034" y="1993900"/>
            <a:ext cx="1442024" cy="767715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 algn="ctr"/>
            <a:r>
              <a:rPr lang="en-US" altLang="zh-CN" sz="4400" dirty="0">
                <a:solidFill>
                  <a:schemeClr val="tx1"/>
                </a:solidFill>
                <a:cs typeface="+mn-ea"/>
                <a:sym typeface="+mn-lt"/>
              </a:rPr>
              <a:t>03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F9EC4557-C73A-F28B-2A66-5C2AB7C6120F}"/>
              </a:ext>
            </a:extLst>
          </p:cNvPr>
          <p:cNvSpPr txBox="1"/>
          <p:nvPr/>
        </p:nvSpPr>
        <p:spPr>
          <a:xfrm>
            <a:off x="2040179" y="2763341"/>
            <a:ext cx="1595999" cy="1015663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 algn="ctr"/>
            <a:r>
              <a:rPr lang="zh-CN" altLang="en-US" sz="1200" dirty="0">
                <a:solidFill>
                  <a:schemeClr val="tx1"/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tx1"/>
                </a:solidFill>
                <a:cs typeface="+mn-ea"/>
                <a:sym typeface="+mn-lt"/>
              </a:rPr>
              <a:t>... ...</a:t>
            </a:r>
            <a:endParaRPr lang="zh-CN" altLang="en-US" sz="1200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3E8612F3-F3F5-1FFD-092F-14CB7618C8D1}"/>
              </a:ext>
            </a:extLst>
          </p:cNvPr>
          <p:cNvSpPr txBox="1"/>
          <p:nvPr/>
        </p:nvSpPr>
        <p:spPr>
          <a:xfrm>
            <a:off x="5195838" y="2763341"/>
            <a:ext cx="1595999" cy="1015663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 algn="ctr"/>
            <a:r>
              <a:rPr lang="zh-CN" altLang="en-US" sz="1200" dirty="0">
                <a:solidFill>
                  <a:schemeClr val="tx1"/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tx1"/>
                </a:solidFill>
                <a:cs typeface="+mn-ea"/>
                <a:sym typeface="+mn-lt"/>
              </a:rPr>
              <a:t>... ...</a:t>
            </a:r>
            <a:endParaRPr lang="zh-CN" altLang="en-US" sz="1200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56725517-EB64-C703-CEF0-51B2D850957E}"/>
              </a:ext>
            </a:extLst>
          </p:cNvPr>
          <p:cNvSpPr txBox="1"/>
          <p:nvPr/>
        </p:nvSpPr>
        <p:spPr>
          <a:xfrm>
            <a:off x="8538046" y="2763341"/>
            <a:ext cx="1595999" cy="1015663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 algn="ctr"/>
            <a:r>
              <a:rPr lang="zh-CN" altLang="en-US" sz="1200" dirty="0">
                <a:solidFill>
                  <a:schemeClr val="tx1"/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tx1"/>
                </a:solidFill>
                <a:cs typeface="+mn-ea"/>
                <a:sym typeface="+mn-lt"/>
              </a:rPr>
              <a:t>... ...</a:t>
            </a:r>
            <a:endParaRPr lang="zh-CN" altLang="en-US" sz="1200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73A7BDC6-7E74-7ECD-5305-62CFECBCE2B1}"/>
              </a:ext>
            </a:extLst>
          </p:cNvPr>
          <p:cNvGrpSpPr/>
          <p:nvPr/>
        </p:nvGrpSpPr>
        <p:grpSpPr>
          <a:xfrm flipH="1">
            <a:off x="1691930" y="4461984"/>
            <a:ext cx="2482850" cy="1242659"/>
            <a:chOff x="6149764" y="908862"/>
            <a:chExt cx="2482850" cy="1242658"/>
          </a:xfrm>
        </p:grpSpPr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6475E002-3573-9F82-4FCA-D6E72CF64117}"/>
                </a:ext>
              </a:extLst>
            </p:cNvPr>
            <p:cNvSpPr txBox="1"/>
            <p:nvPr/>
          </p:nvSpPr>
          <p:spPr>
            <a:xfrm>
              <a:off x="6852147" y="908862"/>
              <a:ext cx="1780467" cy="3962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tx1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BB79CB12-51E7-C5A7-A7B5-6EB229341C0B}"/>
                </a:ext>
              </a:extLst>
            </p:cNvPr>
            <p:cNvSpPr txBox="1"/>
            <p:nvPr/>
          </p:nvSpPr>
          <p:spPr>
            <a:xfrm>
              <a:off x="6149764" y="1254865"/>
              <a:ext cx="2468412" cy="8966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/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/>
                  </a:solidFill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A4B6ED98-69A4-D633-B517-84B9DACC942E}"/>
              </a:ext>
            </a:extLst>
          </p:cNvPr>
          <p:cNvGrpSpPr/>
          <p:nvPr/>
        </p:nvGrpSpPr>
        <p:grpSpPr>
          <a:xfrm flipH="1">
            <a:off x="4866051" y="4461984"/>
            <a:ext cx="2482850" cy="1242659"/>
            <a:chOff x="6149764" y="908862"/>
            <a:chExt cx="2482850" cy="1242658"/>
          </a:xfrm>
        </p:grpSpPr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5129D479-0507-9EA2-323C-A41991344B53}"/>
                </a:ext>
              </a:extLst>
            </p:cNvPr>
            <p:cNvSpPr txBox="1"/>
            <p:nvPr/>
          </p:nvSpPr>
          <p:spPr>
            <a:xfrm>
              <a:off x="6852147" y="908862"/>
              <a:ext cx="1780467" cy="3962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tx1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AB1C056F-70F7-9DAC-C533-01CACFB86DA1}"/>
                </a:ext>
              </a:extLst>
            </p:cNvPr>
            <p:cNvSpPr txBox="1"/>
            <p:nvPr/>
          </p:nvSpPr>
          <p:spPr>
            <a:xfrm>
              <a:off x="6149764" y="1254865"/>
              <a:ext cx="2468412" cy="8966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/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/>
                  </a:solidFill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E81590FC-704F-4038-C78D-21E78A1DB123}"/>
              </a:ext>
            </a:extLst>
          </p:cNvPr>
          <p:cNvGrpSpPr/>
          <p:nvPr/>
        </p:nvGrpSpPr>
        <p:grpSpPr>
          <a:xfrm flipH="1">
            <a:off x="8187611" y="4461984"/>
            <a:ext cx="2482850" cy="1242659"/>
            <a:chOff x="6149764" y="908862"/>
            <a:chExt cx="2482850" cy="1242658"/>
          </a:xfrm>
        </p:grpSpPr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F95EAFE0-73D2-E736-16F4-10C49AE849F6}"/>
                </a:ext>
              </a:extLst>
            </p:cNvPr>
            <p:cNvSpPr txBox="1"/>
            <p:nvPr/>
          </p:nvSpPr>
          <p:spPr>
            <a:xfrm>
              <a:off x="6852147" y="908862"/>
              <a:ext cx="1780467" cy="3962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tx1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5ECE9F6D-FFB8-3F3C-0D9B-B15119D58471}"/>
                </a:ext>
              </a:extLst>
            </p:cNvPr>
            <p:cNvSpPr txBox="1"/>
            <p:nvPr/>
          </p:nvSpPr>
          <p:spPr>
            <a:xfrm>
              <a:off x="6149764" y="1254865"/>
              <a:ext cx="2468412" cy="8966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/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/>
                  </a:solidFill>
                  <a:cs typeface="+mn-ea"/>
                  <a:sym typeface="+mn-lt"/>
                </a:rPr>
                <a:t>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1548697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>
            <a:extLst>
              <a:ext uri="{FF2B5EF4-FFF2-40B4-BE49-F238E27FC236}">
                <a16:creationId xmlns:a16="http://schemas.microsoft.com/office/drawing/2014/main" id="{FC24EB10-19A5-EC42-DE07-E2C57C43208D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1"/>
            <a:ext cx="1709983" cy="2038801"/>
          </a:xfrm>
          <a:prstGeom prst="rect">
            <a:avLst/>
          </a:prstGeom>
        </p:spPr>
      </p:pic>
      <p:sp>
        <p:nvSpPr>
          <p:cNvPr id="36" name="文本框 35">
            <a:extLst>
              <a:ext uri="{FF2B5EF4-FFF2-40B4-BE49-F238E27FC236}">
                <a16:creationId xmlns:a16="http://schemas.microsoft.com/office/drawing/2014/main" id="{59213BD4-2F6E-A406-8058-94457AE17F65}"/>
              </a:ext>
            </a:extLst>
          </p:cNvPr>
          <p:cNvSpPr txBox="1"/>
          <p:nvPr/>
        </p:nvSpPr>
        <p:spPr>
          <a:xfrm>
            <a:off x="2264230" y="338554"/>
            <a:ext cx="2319850" cy="5232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添加标题文本</a:t>
            </a: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A2DA5FDA-A79E-9159-7253-1EC094BA8E86}"/>
              </a:ext>
            </a:extLst>
          </p:cNvPr>
          <p:cNvSpPr txBox="1"/>
          <p:nvPr/>
        </p:nvSpPr>
        <p:spPr>
          <a:xfrm>
            <a:off x="1030266" y="0"/>
            <a:ext cx="1359433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7200" b="1" dirty="0">
                <a:gradFill>
                  <a:gsLst>
                    <a:gs pos="22000">
                      <a:srgbClr val="F30000">
                        <a:alpha val="0"/>
                      </a:srgbClr>
                    </a:gs>
                    <a:gs pos="57500">
                      <a:srgbClr val="F30000">
                        <a:alpha val="27000"/>
                      </a:srgbClr>
                    </a:gs>
                    <a:gs pos="100000">
                      <a:srgbClr val="F30000"/>
                    </a:gs>
                  </a:gsLst>
                  <a:lin ang="16200000" scaled="1"/>
                </a:gradFill>
              </a:rPr>
              <a:t>03</a:t>
            </a:r>
            <a:endParaRPr lang="zh-CN" altLang="en-US" sz="7200" b="1" dirty="0">
              <a:gradFill>
                <a:gsLst>
                  <a:gs pos="22000">
                    <a:srgbClr val="F30000">
                      <a:alpha val="0"/>
                    </a:srgbClr>
                  </a:gs>
                  <a:gs pos="57500">
                    <a:srgbClr val="F30000">
                      <a:alpha val="27000"/>
                    </a:srgbClr>
                  </a:gs>
                  <a:gs pos="100000">
                    <a:srgbClr val="F30000"/>
                  </a:gs>
                </a:gsLst>
                <a:lin ang="16200000" scaled="1"/>
              </a:gradFill>
            </a:endParaRPr>
          </a:p>
        </p:txBody>
      </p:sp>
      <p:sp>
        <p:nvSpPr>
          <p:cNvPr id="5" name="圆角矩形 94">
            <a:extLst>
              <a:ext uri="{FF2B5EF4-FFF2-40B4-BE49-F238E27FC236}">
                <a16:creationId xmlns:a16="http://schemas.microsoft.com/office/drawing/2014/main" id="{295171A1-3BD5-BE49-B21E-53672E2AA983}"/>
              </a:ext>
            </a:extLst>
          </p:cNvPr>
          <p:cNvSpPr/>
          <p:nvPr/>
        </p:nvSpPr>
        <p:spPr>
          <a:xfrm>
            <a:off x="4571965" y="1688689"/>
            <a:ext cx="1740311" cy="1740311"/>
          </a:xfrm>
          <a:prstGeom prst="roundRect">
            <a:avLst>
              <a:gd name="adj" fmla="val 3969"/>
            </a:avLst>
          </a:prstGeom>
          <a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22225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101600" dist="508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zh-CN" altLang="en-US" sz="1865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6" name="圆角矩形 95">
            <a:extLst>
              <a:ext uri="{FF2B5EF4-FFF2-40B4-BE49-F238E27FC236}">
                <a16:creationId xmlns:a16="http://schemas.microsoft.com/office/drawing/2014/main" id="{6B04FD6B-FFDF-3A5F-B8B6-812AAB68CF97}"/>
              </a:ext>
            </a:extLst>
          </p:cNvPr>
          <p:cNvSpPr/>
          <p:nvPr/>
        </p:nvSpPr>
        <p:spPr>
          <a:xfrm>
            <a:off x="6428295" y="3533419"/>
            <a:ext cx="1740311" cy="1740311"/>
          </a:xfrm>
          <a:prstGeom prst="roundRect">
            <a:avLst>
              <a:gd name="adj" fmla="val 3969"/>
            </a:avLst>
          </a:prstGeom>
          <a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22225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101600" dist="508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zh-CN" altLang="en-US" sz="1865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7" name="圆角矩形 96">
            <a:extLst>
              <a:ext uri="{FF2B5EF4-FFF2-40B4-BE49-F238E27FC236}">
                <a16:creationId xmlns:a16="http://schemas.microsoft.com/office/drawing/2014/main" id="{A8DEF0F6-C91A-67A4-2B1E-66E0C62DB186}"/>
              </a:ext>
            </a:extLst>
          </p:cNvPr>
          <p:cNvSpPr/>
          <p:nvPr/>
        </p:nvSpPr>
        <p:spPr>
          <a:xfrm>
            <a:off x="6428295" y="2260092"/>
            <a:ext cx="1168908" cy="1168908"/>
          </a:xfrm>
          <a:prstGeom prst="roundRect">
            <a:avLst>
              <a:gd name="adj" fmla="val 3969"/>
            </a:avLst>
          </a:prstGeom>
          <a:blipFill rotWithShape="1"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22225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101600" dist="508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zh-CN" altLang="en-US" sz="1865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8" name="圆角矩形 97">
            <a:extLst>
              <a:ext uri="{FF2B5EF4-FFF2-40B4-BE49-F238E27FC236}">
                <a16:creationId xmlns:a16="http://schemas.microsoft.com/office/drawing/2014/main" id="{5822DA1A-2665-9B60-426B-01826B7827AA}"/>
              </a:ext>
            </a:extLst>
          </p:cNvPr>
          <p:cNvSpPr/>
          <p:nvPr/>
        </p:nvSpPr>
        <p:spPr>
          <a:xfrm>
            <a:off x="5143367" y="3537769"/>
            <a:ext cx="1168908" cy="1168908"/>
          </a:xfrm>
          <a:prstGeom prst="roundRect">
            <a:avLst>
              <a:gd name="adj" fmla="val 3969"/>
            </a:avLst>
          </a:prstGeom>
          <a:blipFill rotWithShape="1"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22225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101600" dist="508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zh-CN" altLang="en-US" sz="1865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9" name="圆角矩形 126">
            <a:extLst>
              <a:ext uri="{FF2B5EF4-FFF2-40B4-BE49-F238E27FC236}">
                <a16:creationId xmlns:a16="http://schemas.microsoft.com/office/drawing/2014/main" id="{E6B0E33B-CD86-1E30-E954-8E69715A015B}"/>
              </a:ext>
            </a:extLst>
          </p:cNvPr>
          <p:cNvSpPr/>
          <p:nvPr/>
        </p:nvSpPr>
        <p:spPr>
          <a:xfrm>
            <a:off x="6017777" y="3166067"/>
            <a:ext cx="720575" cy="720575"/>
          </a:xfrm>
          <a:prstGeom prst="roundRect">
            <a:avLst>
              <a:gd name="adj" fmla="val 3969"/>
            </a:avLst>
          </a:prstGeom>
          <a:gradFill flip="none" rotWithShape="1">
            <a:gsLst>
              <a:gs pos="100000">
                <a:schemeClr val="bg1">
                  <a:lumMod val="97000"/>
                </a:schemeClr>
              </a:gs>
              <a:gs pos="0">
                <a:schemeClr val="bg1">
                  <a:lumMod val="85000"/>
                </a:schemeClr>
              </a:gs>
            </a:gsLst>
            <a:lin ang="2700000" scaled="1"/>
            <a:tileRect/>
          </a:gradFill>
          <a:ln w="22225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63500" dist="254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zh-CN" altLang="en-US" sz="1865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3" name="Freeform 48">
            <a:extLst>
              <a:ext uri="{FF2B5EF4-FFF2-40B4-BE49-F238E27FC236}">
                <a16:creationId xmlns:a16="http://schemas.microsoft.com/office/drawing/2014/main" id="{76C4846E-6F8D-7536-9538-18B03A364CC1}"/>
              </a:ext>
            </a:extLst>
          </p:cNvPr>
          <p:cNvSpPr>
            <a:spLocks noEditPoints="1"/>
          </p:cNvSpPr>
          <p:nvPr/>
        </p:nvSpPr>
        <p:spPr bwMode="auto">
          <a:xfrm>
            <a:off x="6143735" y="3290895"/>
            <a:ext cx="472752" cy="470915"/>
          </a:xfrm>
          <a:custGeom>
            <a:avLst/>
            <a:gdLst>
              <a:gd name="T0" fmla="*/ 11209 w 11256"/>
              <a:gd name="T1" fmla="*/ 4253 h 11213"/>
              <a:gd name="T2" fmla="*/ 10891 w 11256"/>
              <a:gd name="T3" fmla="*/ 3984 h 11213"/>
              <a:gd name="T4" fmla="*/ 7510 w 11256"/>
              <a:gd name="T5" fmla="*/ 3462 h 11213"/>
              <a:gd name="T6" fmla="*/ 6001 w 11256"/>
              <a:gd name="T7" fmla="*/ 230 h 11213"/>
              <a:gd name="T8" fmla="*/ 5640 w 11256"/>
              <a:gd name="T9" fmla="*/ 0 h 11213"/>
              <a:gd name="T10" fmla="*/ 5640 w 11256"/>
              <a:gd name="T11" fmla="*/ 0 h 11213"/>
              <a:gd name="T12" fmla="*/ 5279 w 11256"/>
              <a:gd name="T13" fmla="*/ 230 h 11213"/>
              <a:gd name="T14" fmla="*/ 3756 w 11256"/>
              <a:gd name="T15" fmla="*/ 3455 h 11213"/>
              <a:gd name="T16" fmla="*/ 370 w 11256"/>
              <a:gd name="T17" fmla="*/ 3965 h 11213"/>
              <a:gd name="T18" fmla="*/ 49 w 11256"/>
              <a:gd name="T19" fmla="*/ 4231 h 11213"/>
              <a:gd name="T20" fmla="*/ 142 w 11256"/>
              <a:gd name="T21" fmla="*/ 4638 h 11213"/>
              <a:gd name="T22" fmla="*/ 2597 w 11256"/>
              <a:gd name="T23" fmla="*/ 7164 h 11213"/>
              <a:gd name="T24" fmla="*/ 2010 w 11256"/>
              <a:gd name="T25" fmla="*/ 10725 h 11213"/>
              <a:gd name="T26" fmla="*/ 2174 w 11256"/>
              <a:gd name="T27" fmla="*/ 11116 h 11213"/>
              <a:gd name="T28" fmla="*/ 2597 w 11256"/>
              <a:gd name="T29" fmla="*/ 11140 h 11213"/>
              <a:gd name="T30" fmla="*/ 5620 w 11256"/>
              <a:gd name="T31" fmla="*/ 9478 h 11213"/>
              <a:gd name="T32" fmla="*/ 8637 w 11256"/>
              <a:gd name="T33" fmla="*/ 11151 h 11213"/>
              <a:gd name="T34" fmla="*/ 8831 w 11256"/>
              <a:gd name="T35" fmla="*/ 11200 h 11213"/>
              <a:gd name="T36" fmla="*/ 8839 w 11256"/>
              <a:gd name="T37" fmla="*/ 11200 h 11213"/>
              <a:gd name="T38" fmla="*/ 9239 w 11256"/>
              <a:gd name="T39" fmla="*/ 10800 h 11213"/>
              <a:gd name="T40" fmla="*/ 9213 w 11256"/>
              <a:gd name="T41" fmla="*/ 10658 h 11213"/>
              <a:gd name="T42" fmla="*/ 8652 w 11256"/>
              <a:gd name="T43" fmla="*/ 7175 h 11213"/>
              <a:gd name="T44" fmla="*/ 11114 w 11256"/>
              <a:gd name="T45" fmla="*/ 4659 h 11213"/>
              <a:gd name="T46" fmla="*/ 11209 w 11256"/>
              <a:gd name="T47" fmla="*/ 4253 h 112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1256" h="11213">
                <a:moveTo>
                  <a:pt x="11209" y="4253"/>
                </a:moveTo>
                <a:cubicBezTo>
                  <a:pt x="11161" y="4111"/>
                  <a:pt x="11039" y="4008"/>
                  <a:pt x="10891" y="3984"/>
                </a:cubicBezTo>
                <a:lnTo>
                  <a:pt x="7510" y="3462"/>
                </a:lnTo>
                <a:lnTo>
                  <a:pt x="6001" y="230"/>
                </a:lnTo>
                <a:cubicBezTo>
                  <a:pt x="5934" y="90"/>
                  <a:pt x="5795" y="0"/>
                  <a:pt x="5640" y="0"/>
                </a:cubicBezTo>
                <a:lnTo>
                  <a:pt x="5640" y="0"/>
                </a:lnTo>
                <a:cubicBezTo>
                  <a:pt x="5485" y="0"/>
                  <a:pt x="5345" y="88"/>
                  <a:pt x="5279" y="230"/>
                </a:cubicBezTo>
                <a:lnTo>
                  <a:pt x="3756" y="3455"/>
                </a:lnTo>
                <a:lnTo>
                  <a:pt x="370" y="3965"/>
                </a:lnTo>
                <a:cubicBezTo>
                  <a:pt x="221" y="3986"/>
                  <a:pt x="99" y="4090"/>
                  <a:pt x="49" y="4231"/>
                </a:cubicBezTo>
                <a:cubicBezTo>
                  <a:pt x="0" y="4373"/>
                  <a:pt x="36" y="4530"/>
                  <a:pt x="142" y="4638"/>
                </a:cubicBezTo>
                <a:lnTo>
                  <a:pt x="2597" y="7164"/>
                </a:lnTo>
                <a:lnTo>
                  <a:pt x="2010" y="10725"/>
                </a:lnTo>
                <a:cubicBezTo>
                  <a:pt x="1984" y="10875"/>
                  <a:pt x="2049" y="11028"/>
                  <a:pt x="2174" y="11116"/>
                </a:cubicBezTo>
                <a:cubicBezTo>
                  <a:pt x="2298" y="11204"/>
                  <a:pt x="2464" y="11213"/>
                  <a:pt x="2597" y="11140"/>
                </a:cubicBezTo>
                <a:lnTo>
                  <a:pt x="5620" y="9478"/>
                </a:lnTo>
                <a:lnTo>
                  <a:pt x="8637" y="11151"/>
                </a:lnTo>
                <a:cubicBezTo>
                  <a:pt x="8697" y="11183"/>
                  <a:pt x="8764" y="11200"/>
                  <a:pt x="8831" y="11200"/>
                </a:cubicBezTo>
                <a:lnTo>
                  <a:pt x="8839" y="11200"/>
                </a:lnTo>
                <a:cubicBezTo>
                  <a:pt x="9061" y="11200"/>
                  <a:pt x="9239" y="11022"/>
                  <a:pt x="9239" y="10800"/>
                </a:cubicBezTo>
                <a:cubicBezTo>
                  <a:pt x="9239" y="10751"/>
                  <a:pt x="9231" y="10703"/>
                  <a:pt x="9213" y="10658"/>
                </a:cubicBezTo>
                <a:lnTo>
                  <a:pt x="8652" y="7175"/>
                </a:lnTo>
                <a:lnTo>
                  <a:pt x="11114" y="4659"/>
                </a:lnTo>
                <a:cubicBezTo>
                  <a:pt x="11219" y="4552"/>
                  <a:pt x="11256" y="4395"/>
                  <a:pt x="11209" y="4253"/>
                </a:cubicBezTo>
                <a:close/>
              </a:path>
            </a:pathLst>
          </a:custGeom>
          <a:solidFill>
            <a:srgbClr val="A7A9A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sz="1865">
              <a:solidFill>
                <a:schemeClr val="tx1"/>
              </a:solidFill>
              <a:cs typeface="+mn-ea"/>
              <a:sym typeface="+mn-lt"/>
            </a:endParaRPr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83FD551F-CD4F-5EA1-C6F4-59CE34D9CAC8}"/>
              </a:ext>
            </a:extLst>
          </p:cNvPr>
          <p:cNvGrpSpPr/>
          <p:nvPr/>
        </p:nvGrpSpPr>
        <p:grpSpPr>
          <a:xfrm flipH="1">
            <a:off x="8453166" y="3782244"/>
            <a:ext cx="2482850" cy="1242659"/>
            <a:chOff x="6149764" y="908862"/>
            <a:chExt cx="2482850" cy="1242658"/>
          </a:xfrm>
        </p:grpSpPr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B2CCC4FB-C1A4-6954-5AA1-83119B89C548}"/>
                </a:ext>
              </a:extLst>
            </p:cNvPr>
            <p:cNvSpPr txBox="1"/>
            <p:nvPr/>
          </p:nvSpPr>
          <p:spPr>
            <a:xfrm>
              <a:off x="6852147" y="908862"/>
              <a:ext cx="1780467" cy="3962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tx1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9A061010-0425-6B53-E04E-165600D644B5}"/>
                </a:ext>
              </a:extLst>
            </p:cNvPr>
            <p:cNvSpPr txBox="1"/>
            <p:nvPr/>
          </p:nvSpPr>
          <p:spPr>
            <a:xfrm>
              <a:off x="6149764" y="1254865"/>
              <a:ext cx="2468412" cy="8966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/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/>
                  </a:solidFill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1F57F2F8-F57F-3E1C-C7D0-6F0EF0699D50}"/>
              </a:ext>
            </a:extLst>
          </p:cNvPr>
          <p:cNvGrpSpPr/>
          <p:nvPr/>
        </p:nvGrpSpPr>
        <p:grpSpPr>
          <a:xfrm flipH="1">
            <a:off x="7932833" y="2223216"/>
            <a:ext cx="2482850" cy="1242659"/>
            <a:chOff x="6149764" y="908862"/>
            <a:chExt cx="2482850" cy="1242658"/>
          </a:xfrm>
        </p:grpSpPr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46A5314D-A485-6B20-9825-429257E0C654}"/>
                </a:ext>
              </a:extLst>
            </p:cNvPr>
            <p:cNvSpPr txBox="1"/>
            <p:nvPr/>
          </p:nvSpPr>
          <p:spPr>
            <a:xfrm>
              <a:off x="6852147" y="908862"/>
              <a:ext cx="1780467" cy="3962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tx1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2B3A5A41-320F-6045-BAFD-6EEE84DD56B4}"/>
                </a:ext>
              </a:extLst>
            </p:cNvPr>
            <p:cNvSpPr txBox="1"/>
            <p:nvPr/>
          </p:nvSpPr>
          <p:spPr>
            <a:xfrm>
              <a:off x="6149764" y="1254865"/>
              <a:ext cx="2468412" cy="8966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/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/>
                  </a:solidFill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A81E0CB3-9A02-8964-383C-97CC0DA1F8D7}"/>
              </a:ext>
            </a:extLst>
          </p:cNvPr>
          <p:cNvGrpSpPr/>
          <p:nvPr/>
        </p:nvGrpSpPr>
        <p:grpSpPr>
          <a:xfrm flipH="1">
            <a:off x="1819131" y="1947889"/>
            <a:ext cx="2468412" cy="1242659"/>
            <a:chOff x="6149764" y="908862"/>
            <a:chExt cx="2468412" cy="1242658"/>
          </a:xfrm>
        </p:grpSpPr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7706D770-783B-84FE-9A7C-A7C4400F1934}"/>
                </a:ext>
              </a:extLst>
            </p:cNvPr>
            <p:cNvSpPr txBox="1"/>
            <p:nvPr/>
          </p:nvSpPr>
          <p:spPr>
            <a:xfrm>
              <a:off x="6149764" y="908862"/>
              <a:ext cx="1780467" cy="3962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2000" b="1" dirty="0">
                  <a:solidFill>
                    <a:schemeClr val="tx1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6548607C-E4BC-69E6-A56B-6CF5BACBDB5C}"/>
                </a:ext>
              </a:extLst>
            </p:cNvPr>
            <p:cNvSpPr txBox="1"/>
            <p:nvPr/>
          </p:nvSpPr>
          <p:spPr>
            <a:xfrm>
              <a:off x="6149764" y="1254865"/>
              <a:ext cx="2468412" cy="8966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/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/>
                  </a:solidFill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AB642ADA-69AE-2E21-A250-11B440B312E6}"/>
              </a:ext>
            </a:extLst>
          </p:cNvPr>
          <p:cNvGrpSpPr/>
          <p:nvPr/>
        </p:nvGrpSpPr>
        <p:grpSpPr>
          <a:xfrm flipH="1">
            <a:off x="2478907" y="3761810"/>
            <a:ext cx="2468412" cy="1242659"/>
            <a:chOff x="6149764" y="908862"/>
            <a:chExt cx="2468412" cy="1242658"/>
          </a:xfrm>
        </p:grpSpPr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653E5891-9429-628A-F359-0177C159B769}"/>
                </a:ext>
              </a:extLst>
            </p:cNvPr>
            <p:cNvSpPr txBox="1"/>
            <p:nvPr/>
          </p:nvSpPr>
          <p:spPr>
            <a:xfrm>
              <a:off x="6149764" y="908862"/>
              <a:ext cx="1780467" cy="3962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2000" b="1" dirty="0">
                  <a:solidFill>
                    <a:schemeClr val="tx1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B172D758-4931-B329-5749-B5D236914D05}"/>
                </a:ext>
              </a:extLst>
            </p:cNvPr>
            <p:cNvSpPr txBox="1"/>
            <p:nvPr/>
          </p:nvSpPr>
          <p:spPr>
            <a:xfrm>
              <a:off x="6149764" y="1254865"/>
              <a:ext cx="2468412" cy="8966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/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/>
                  </a:solidFill>
                  <a:cs typeface="+mn-ea"/>
                  <a:sym typeface="+mn-lt"/>
                </a:rPr>
                <a:t>... ...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164541624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>
            <a:extLst>
              <a:ext uri="{FF2B5EF4-FFF2-40B4-BE49-F238E27FC236}">
                <a16:creationId xmlns:a16="http://schemas.microsoft.com/office/drawing/2014/main" id="{E18D4C11-49D9-080C-62BF-C8C2E1ECDFB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64165" y="4278771"/>
            <a:ext cx="7920000" cy="1806102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id="{D8E4D37C-04CA-ECBB-CB97-DC02A76BFDF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alphaModFix amt="35000"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LineDrawing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4298654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FC24EB10-19A5-EC42-DE07-E2C57C43208D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1"/>
            <a:ext cx="5751941" cy="6858001"/>
          </a:xfrm>
          <a:prstGeom prst="rect">
            <a:avLst/>
          </a:prstGeom>
        </p:spPr>
      </p:pic>
      <p:pic>
        <p:nvPicPr>
          <p:cNvPr id="67" name="图片 66">
            <a:extLst>
              <a:ext uri="{FF2B5EF4-FFF2-40B4-BE49-F238E27FC236}">
                <a16:creationId xmlns:a16="http://schemas.microsoft.com/office/drawing/2014/main" id="{7EEEA9DE-B1B2-9C1E-A463-009313D9001D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artisticLineDrawing/>
                    </a14:imgEffect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3013135"/>
            <a:ext cx="12192000" cy="3851545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FB8FB4D5-4BA2-029D-A64A-436D050B5377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48506" y="189749"/>
            <a:ext cx="2646001" cy="1879845"/>
          </a:xfrm>
          <a:prstGeom prst="rect">
            <a:avLst/>
          </a:prstGeom>
        </p:spPr>
      </p:pic>
      <p:pic>
        <p:nvPicPr>
          <p:cNvPr id="20" name="图片 19">
            <a:extLst>
              <a:ext uri="{FF2B5EF4-FFF2-40B4-BE49-F238E27FC236}">
                <a16:creationId xmlns:a16="http://schemas.microsoft.com/office/drawing/2014/main" id="{02DD4BAC-5F6F-C010-2C66-F1F8AFB83D47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5548" y="697432"/>
            <a:ext cx="1436604" cy="1313737"/>
          </a:xfrm>
          <a:prstGeom prst="rect">
            <a:avLst/>
          </a:prstGeom>
        </p:spPr>
      </p:pic>
      <p:pic>
        <p:nvPicPr>
          <p:cNvPr id="69" name="图片 68">
            <a:extLst>
              <a:ext uri="{FF2B5EF4-FFF2-40B4-BE49-F238E27FC236}">
                <a16:creationId xmlns:a16="http://schemas.microsoft.com/office/drawing/2014/main" id="{B16BC1F4-E9C2-EB31-5469-EF8C7AAB236F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264230" y="5026491"/>
            <a:ext cx="9927770" cy="1838189"/>
          </a:xfrm>
          <a:prstGeom prst="rect">
            <a:avLst/>
          </a:prstGeom>
        </p:spPr>
      </p:pic>
      <p:sp>
        <p:nvSpPr>
          <p:cNvPr id="72" name="图形 70">
            <a:extLst>
              <a:ext uri="{FF2B5EF4-FFF2-40B4-BE49-F238E27FC236}">
                <a16:creationId xmlns:a16="http://schemas.microsoft.com/office/drawing/2014/main" id="{326FE337-46AD-C47C-E8D4-CD1F2E968236}"/>
              </a:ext>
            </a:extLst>
          </p:cNvPr>
          <p:cNvSpPr/>
          <p:nvPr/>
        </p:nvSpPr>
        <p:spPr>
          <a:xfrm>
            <a:off x="350550" y="5272989"/>
            <a:ext cx="3177226" cy="1305460"/>
          </a:xfrm>
          <a:custGeom>
            <a:avLst/>
            <a:gdLst>
              <a:gd name="connsiteX0" fmla="*/ 8693150 w 8870950"/>
              <a:gd name="connsiteY0" fmla="*/ 2603500 h 3644900"/>
              <a:gd name="connsiteX1" fmla="*/ 8699500 w 8870950"/>
              <a:gd name="connsiteY1" fmla="*/ 2622550 h 3644900"/>
              <a:gd name="connsiteX2" fmla="*/ 8610600 w 8870950"/>
              <a:gd name="connsiteY2" fmla="*/ 2762250 h 3644900"/>
              <a:gd name="connsiteX3" fmla="*/ 8585200 w 8870950"/>
              <a:gd name="connsiteY3" fmla="*/ 2762250 h 3644900"/>
              <a:gd name="connsiteX4" fmla="*/ 8578850 w 8870950"/>
              <a:gd name="connsiteY4" fmla="*/ 2736850 h 3644900"/>
              <a:gd name="connsiteX5" fmla="*/ 8667750 w 8870950"/>
              <a:gd name="connsiteY5" fmla="*/ 2603500 h 3644900"/>
              <a:gd name="connsiteX6" fmla="*/ 8693150 w 8870950"/>
              <a:gd name="connsiteY6" fmla="*/ 2603500 h 3644900"/>
              <a:gd name="connsiteX7" fmla="*/ 8464550 w 8870950"/>
              <a:gd name="connsiteY7" fmla="*/ 2292350 h 3644900"/>
              <a:gd name="connsiteX8" fmla="*/ 8515350 w 8870950"/>
              <a:gd name="connsiteY8" fmla="*/ 2279650 h 3644900"/>
              <a:gd name="connsiteX9" fmla="*/ 8566150 w 8870950"/>
              <a:gd name="connsiteY9" fmla="*/ 2413000 h 3644900"/>
              <a:gd name="connsiteX10" fmla="*/ 8356600 w 8870950"/>
              <a:gd name="connsiteY10" fmla="*/ 2292350 h 3644900"/>
              <a:gd name="connsiteX11" fmla="*/ 8305800 w 8870950"/>
              <a:gd name="connsiteY11" fmla="*/ 2292350 h 3644900"/>
              <a:gd name="connsiteX12" fmla="*/ 8362950 w 8870950"/>
              <a:gd name="connsiteY12" fmla="*/ 2266950 h 3644900"/>
              <a:gd name="connsiteX13" fmla="*/ 8464550 w 8870950"/>
              <a:gd name="connsiteY13" fmla="*/ 2292350 h 3644900"/>
              <a:gd name="connsiteX14" fmla="*/ 1676400 w 8870950"/>
              <a:gd name="connsiteY14" fmla="*/ 2184400 h 3644900"/>
              <a:gd name="connsiteX15" fmla="*/ 1708150 w 8870950"/>
              <a:gd name="connsiteY15" fmla="*/ 2222500 h 3644900"/>
              <a:gd name="connsiteX16" fmla="*/ 1676400 w 8870950"/>
              <a:gd name="connsiteY16" fmla="*/ 2222500 h 3644900"/>
              <a:gd name="connsiteX17" fmla="*/ 1524000 w 8870950"/>
              <a:gd name="connsiteY17" fmla="*/ 2171700 h 3644900"/>
              <a:gd name="connsiteX18" fmla="*/ 1524000 w 8870950"/>
              <a:gd name="connsiteY18" fmla="*/ 2152650 h 3644900"/>
              <a:gd name="connsiteX19" fmla="*/ 1562100 w 8870950"/>
              <a:gd name="connsiteY19" fmla="*/ 2120900 h 3644900"/>
              <a:gd name="connsiteX20" fmla="*/ 1676400 w 8870950"/>
              <a:gd name="connsiteY20" fmla="*/ 2184400 h 3644900"/>
              <a:gd name="connsiteX21" fmla="*/ 7874000 w 8870950"/>
              <a:gd name="connsiteY21" fmla="*/ 1752600 h 3644900"/>
              <a:gd name="connsiteX22" fmla="*/ 7816850 w 8870950"/>
              <a:gd name="connsiteY22" fmla="*/ 1905000 h 3644900"/>
              <a:gd name="connsiteX23" fmla="*/ 7835900 w 8870950"/>
              <a:gd name="connsiteY23" fmla="*/ 1930400 h 3644900"/>
              <a:gd name="connsiteX24" fmla="*/ 7962900 w 8870950"/>
              <a:gd name="connsiteY24" fmla="*/ 1790700 h 3644900"/>
              <a:gd name="connsiteX25" fmla="*/ 8026400 w 8870950"/>
              <a:gd name="connsiteY25" fmla="*/ 1606550 h 3644900"/>
              <a:gd name="connsiteX26" fmla="*/ 8204200 w 8870950"/>
              <a:gd name="connsiteY26" fmla="*/ 1689100 h 3644900"/>
              <a:gd name="connsiteX27" fmla="*/ 8108950 w 8870950"/>
              <a:gd name="connsiteY27" fmla="*/ 1847850 h 3644900"/>
              <a:gd name="connsiteX28" fmla="*/ 8255000 w 8870950"/>
              <a:gd name="connsiteY28" fmla="*/ 1905000 h 3644900"/>
              <a:gd name="connsiteX29" fmla="*/ 8413750 w 8870950"/>
              <a:gd name="connsiteY29" fmla="*/ 1968500 h 3644900"/>
              <a:gd name="connsiteX30" fmla="*/ 8489950 w 8870950"/>
              <a:gd name="connsiteY30" fmla="*/ 1955800 h 3644900"/>
              <a:gd name="connsiteX31" fmla="*/ 8629650 w 8870950"/>
              <a:gd name="connsiteY31" fmla="*/ 2101850 h 3644900"/>
              <a:gd name="connsiteX32" fmla="*/ 8642350 w 8870950"/>
              <a:gd name="connsiteY32" fmla="*/ 2146300 h 3644900"/>
              <a:gd name="connsiteX33" fmla="*/ 8763000 w 8870950"/>
              <a:gd name="connsiteY33" fmla="*/ 2457450 h 3644900"/>
              <a:gd name="connsiteX34" fmla="*/ 8832850 w 8870950"/>
              <a:gd name="connsiteY34" fmla="*/ 2692400 h 3644900"/>
              <a:gd name="connsiteX35" fmla="*/ 8801100 w 8870950"/>
              <a:gd name="connsiteY35" fmla="*/ 2787650 h 3644900"/>
              <a:gd name="connsiteX36" fmla="*/ 8858250 w 8870950"/>
              <a:gd name="connsiteY36" fmla="*/ 2838450 h 3644900"/>
              <a:gd name="connsiteX37" fmla="*/ 8858250 w 8870950"/>
              <a:gd name="connsiteY37" fmla="*/ 2876550 h 3644900"/>
              <a:gd name="connsiteX38" fmla="*/ 8788400 w 8870950"/>
              <a:gd name="connsiteY38" fmla="*/ 2870200 h 3644900"/>
              <a:gd name="connsiteX39" fmla="*/ 8718550 w 8870950"/>
              <a:gd name="connsiteY39" fmla="*/ 2908300 h 3644900"/>
              <a:gd name="connsiteX40" fmla="*/ 8661400 w 8870950"/>
              <a:gd name="connsiteY40" fmla="*/ 2914650 h 3644900"/>
              <a:gd name="connsiteX41" fmla="*/ 8642350 w 8870950"/>
              <a:gd name="connsiteY41" fmla="*/ 2914650 h 3644900"/>
              <a:gd name="connsiteX42" fmla="*/ 8629650 w 8870950"/>
              <a:gd name="connsiteY42" fmla="*/ 2965450 h 3644900"/>
              <a:gd name="connsiteX43" fmla="*/ 8870950 w 8870950"/>
              <a:gd name="connsiteY43" fmla="*/ 3644900 h 3644900"/>
              <a:gd name="connsiteX44" fmla="*/ 8629650 w 8870950"/>
              <a:gd name="connsiteY44" fmla="*/ 3644900 h 3644900"/>
              <a:gd name="connsiteX45" fmla="*/ 8578850 w 8870950"/>
              <a:gd name="connsiteY45" fmla="*/ 3517900 h 3644900"/>
              <a:gd name="connsiteX46" fmla="*/ 8362950 w 8870950"/>
              <a:gd name="connsiteY46" fmla="*/ 3371850 h 3644900"/>
              <a:gd name="connsiteX47" fmla="*/ 8312150 w 8870950"/>
              <a:gd name="connsiteY47" fmla="*/ 3321050 h 3644900"/>
              <a:gd name="connsiteX48" fmla="*/ 8216900 w 8870950"/>
              <a:gd name="connsiteY48" fmla="*/ 3168650 h 3644900"/>
              <a:gd name="connsiteX49" fmla="*/ 8134350 w 8870950"/>
              <a:gd name="connsiteY49" fmla="*/ 3244850 h 3644900"/>
              <a:gd name="connsiteX50" fmla="*/ 8045450 w 8870950"/>
              <a:gd name="connsiteY50" fmla="*/ 3276600 h 3644900"/>
              <a:gd name="connsiteX51" fmla="*/ 7912100 w 8870950"/>
              <a:gd name="connsiteY51" fmla="*/ 3441700 h 3644900"/>
              <a:gd name="connsiteX52" fmla="*/ 7842250 w 8870950"/>
              <a:gd name="connsiteY52" fmla="*/ 3536950 h 3644900"/>
              <a:gd name="connsiteX53" fmla="*/ 7867650 w 8870950"/>
              <a:gd name="connsiteY53" fmla="*/ 3644900 h 3644900"/>
              <a:gd name="connsiteX54" fmla="*/ 7607300 w 8870950"/>
              <a:gd name="connsiteY54" fmla="*/ 3644900 h 3644900"/>
              <a:gd name="connsiteX55" fmla="*/ 7588250 w 8870950"/>
              <a:gd name="connsiteY55" fmla="*/ 3575050 h 3644900"/>
              <a:gd name="connsiteX56" fmla="*/ 7524750 w 8870950"/>
              <a:gd name="connsiteY56" fmla="*/ 3517900 h 3644900"/>
              <a:gd name="connsiteX57" fmla="*/ 7486650 w 8870950"/>
              <a:gd name="connsiteY57" fmla="*/ 3384550 h 3644900"/>
              <a:gd name="connsiteX58" fmla="*/ 7581900 w 8870950"/>
              <a:gd name="connsiteY58" fmla="*/ 3022600 h 3644900"/>
              <a:gd name="connsiteX59" fmla="*/ 7531100 w 8870950"/>
              <a:gd name="connsiteY59" fmla="*/ 2933700 h 3644900"/>
              <a:gd name="connsiteX60" fmla="*/ 7493000 w 8870950"/>
              <a:gd name="connsiteY60" fmla="*/ 2889250 h 3644900"/>
              <a:gd name="connsiteX61" fmla="*/ 7404100 w 8870950"/>
              <a:gd name="connsiteY61" fmla="*/ 2584450 h 3644900"/>
              <a:gd name="connsiteX62" fmla="*/ 7391400 w 8870950"/>
              <a:gd name="connsiteY62" fmla="*/ 2552700 h 3644900"/>
              <a:gd name="connsiteX63" fmla="*/ 7378700 w 8870950"/>
              <a:gd name="connsiteY63" fmla="*/ 2432050 h 3644900"/>
              <a:gd name="connsiteX64" fmla="*/ 7397750 w 8870950"/>
              <a:gd name="connsiteY64" fmla="*/ 2343150 h 3644900"/>
              <a:gd name="connsiteX65" fmla="*/ 7562850 w 8870950"/>
              <a:gd name="connsiteY65" fmla="*/ 2101850 h 3644900"/>
              <a:gd name="connsiteX66" fmla="*/ 7454900 w 8870950"/>
              <a:gd name="connsiteY66" fmla="*/ 2038350 h 3644900"/>
              <a:gd name="connsiteX67" fmla="*/ 7442200 w 8870950"/>
              <a:gd name="connsiteY67" fmla="*/ 1968500 h 3644900"/>
              <a:gd name="connsiteX68" fmla="*/ 7442200 w 8870950"/>
              <a:gd name="connsiteY68" fmla="*/ 1784350 h 3644900"/>
              <a:gd name="connsiteX69" fmla="*/ 7404100 w 8870950"/>
              <a:gd name="connsiteY69" fmla="*/ 1727200 h 3644900"/>
              <a:gd name="connsiteX70" fmla="*/ 7359650 w 8870950"/>
              <a:gd name="connsiteY70" fmla="*/ 1708150 h 3644900"/>
              <a:gd name="connsiteX71" fmla="*/ 7442200 w 8870950"/>
              <a:gd name="connsiteY71" fmla="*/ 1676400 h 3644900"/>
              <a:gd name="connsiteX72" fmla="*/ 7486650 w 8870950"/>
              <a:gd name="connsiteY72" fmla="*/ 1606550 h 3644900"/>
              <a:gd name="connsiteX73" fmla="*/ 7607300 w 8870950"/>
              <a:gd name="connsiteY73" fmla="*/ 1574800 h 3644900"/>
              <a:gd name="connsiteX74" fmla="*/ 7874000 w 8870950"/>
              <a:gd name="connsiteY74" fmla="*/ 1752600 h 3644900"/>
              <a:gd name="connsiteX75" fmla="*/ 3155950 w 8870950"/>
              <a:gd name="connsiteY75" fmla="*/ 812800 h 3644900"/>
              <a:gd name="connsiteX76" fmla="*/ 3111500 w 8870950"/>
              <a:gd name="connsiteY76" fmla="*/ 825500 h 3644900"/>
              <a:gd name="connsiteX77" fmla="*/ 3060700 w 8870950"/>
              <a:gd name="connsiteY77" fmla="*/ 812800 h 3644900"/>
              <a:gd name="connsiteX78" fmla="*/ 3060700 w 8870950"/>
              <a:gd name="connsiteY78" fmla="*/ 793750 h 3644900"/>
              <a:gd name="connsiteX79" fmla="*/ 3155950 w 8870950"/>
              <a:gd name="connsiteY79" fmla="*/ 768350 h 3644900"/>
              <a:gd name="connsiteX80" fmla="*/ 3155950 w 8870950"/>
              <a:gd name="connsiteY80" fmla="*/ 812800 h 3644900"/>
              <a:gd name="connsiteX81" fmla="*/ 6464300 w 8870950"/>
              <a:gd name="connsiteY81" fmla="*/ 6350 h 3644900"/>
              <a:gd name="connsiteX82" fmla="*/ 6426200 w 8870950"/>
              <a:gd name="connsiteY82" fmla="*/ 120650 h 3644900"/>
              <a:gd name="connsiteX83" fmla="*/ 6438900 w 8870950"/>
              <a:gd name="connsiteY83" fmla="*/ 127000 h 3644900"/>
              <a:gd name="connsiteX84" fmla="*/ 6527800 w 8870950"/>
              <a:gd name="connsiteY84" fmla="*/ 6350 h 3644900"/>
              <a:gd name="connsiteX85" fmla="*/ 6534150 w 8870950"/>
              <a:gd name="connsiteY85" fmla="*/ 38100 h 3644900"/>
              <a:gd name="connsiteX86" fmla="*/ 6477000 w 8870950"/>
              <a:gd name="connsiteY86" fmla="*/ 196850 h 3644900"/>
              <a:gd name="connsiteX87" fmla="*/ 6280150 w 8870950"/>
              <a:gd name="connsiteY87" fmla="*/ 406400 h 3644900"/>
              <a:gd name="connsiteX88" fmla="*/ 6178550 w 8870950"/>
              <a:gd name="connsiteY88" fmla="*/ 641350 h 3644900"/>
              <a:gd name="connsiteX89" fmla="*/ 6076950 w 8870950"/>
              <a:gd name="connsiteY89" fmla="*/ 876300 h 3644900"/>
              <a:gd name="connsiteX90" fmla="*/ 5975350 w 8870950"/>
              <a:gd name="connsiteY90" fmla="*/ 996950 h 3644900"/>
              <a:gd name="connsiteX91" fmla="*/ 5962650 w 8870950"/>
              <a:gd name="connsiteY91" fmla="*/ 1035050 h 3644900"/>
              <a:gd name="connsiteX92" fmla="*/ 5981700 w 8870950"/>
              <a:gd name="connsiteY92" fmla="*/ 1092200 h 3644900"/>
              <a:gd name="connsiteX93" fmla="*/ 5949950 w 8870950"/>
              <a:gd name="connsiteY93" fmla="*/ 1155700 h 3644900"/>
              <a:gd name="connsiteX94" fmla="*/ 5791200 w 8870950"/>
              <a:gd name="connsiteY94" fmla="*/ 1219200 h 3644900"/>
              <a:gd name="connsiteX95" fmla="*/ 5429250 w 8870950"/>
              <a:gd name="connsiteY95" fmla="*/ 1663700 h 3644900"/>
              <a:gd name="connsiteX96" fmla="*/ 5448300 w 8870950"/>
              <a:gd name="connsiteY96" fmla="*/ 1854200 h 3644900"/>
              <a:gd name="connsiteX97" fmla="*/ 5416550 w 8870950"/>
              <a:gd name="connsiteY97" fmla="*/ 1930400 h 3644900"/>
              <a:gd name="connsiteX98" fmla="*/ 5511800 w 8870950"/>
              <a:gd name="connsiteY98" fmla="*/ 2044700 h 3644900"/>
              <a:gd name="connsiteX99" fmla="*/ 5556250 w 8870950"/>
              <a:gd name="connsiteY99" fmla="*/ 2019300 h 3644900"/>
              <a:gd name="connsiteX100" fmla="*/ 5613400 w 8870950"/>
              <a:gd name="connsiteY100" fmla="*/ 2089150 h 3644900"/>
              <a:gd name="connsiteX101" fmla="*/ 5740400 w 8870950"/>
              <a:gd name="connsiteY101" fmla="*/ 2489200 h 3644900"/>
              <a:gd name="connsiteX102" fmla="*/ 5708650 w 8870950"/>
              <a:gd name="connsiteY102" fmla="*/ 2527300 h 3644900"/>
              <a:gd name="connsiteX103" fmla="*/ 5651500 w 8870950"/>
              <a:gd name="connsiteY103" fmla="*/ 2482850 h 3644900"/>
              <a:gd name="connsiteX104" fmla="*/ 5613400 w 8870950"/>
              <a:gd name="connsiteY104" fmla="*/ 2565400 h 3644900"/>
              <a:gd name="connsiteX105" fmla="*/ 5619750 w 8870950"/>
              <a:gd name="connsiteY105" fmla="*/ 2635250 h 3644900"/>
              <a:gd name="connsiteX106" fmla="*/ 5702300 w 8870950"/>
              <a:gd name="connsiteY106" fmla="*/ 3219450 h 3644900"/>
              <a:gd name="connsiteX107" fmla="*/ 5715000 w 8870950"/>
              <a:gd name="connsiteY107" fmla="*/ 3213100 h 3644900"/>
              <a:gd name="connsiteX108" fmla="*/ 5772150 w 8870950"/>
              <a:gd name="connsiteY108" fmla="*/ 3067050 h 3644900"/>
              <a:gd name="connsiteX109" fmla="*/ 5810250 w 8870950"/>
              <a:gd name="connsiteY109" fmla="*/ 3009900 h 3644900"/>
              <a:gd name="connsiteX110" fmla="*/ 5880100 w 8870950"/>
              <a:gd name="connsiteY110" fmla="*/ 2971800 h 3644900"/>
              <a:gd name="connsiteX111" fmla="*/ 5969000 w 8870950"/>
              <a:gd name="connsiteY111" fmla="*/ 2863850 h 3644900"/>
              <a:gd name="connsiteX112" fmla="*/ 6146800 w 8870950"/>
              <a:gd name="connsiteY112" fmla="*/ 2571750 h 3644900"/>
              <a:gd name="connsiteX113" fmla="*/ 6305550 w 8870950"/>
              <a:gd name="connsiteY113" fmla="*/ 2343150 h 3644900"/>
              <a:gd name="connsiteX114" fmla="*/ 6248400 w 8870950"/>
              <a:gd name="connsiteY114" fmla="*/ 2298700 h 3644900"/>
              <a:gd name="connsiteX115" fmla="*/ 6261100 w 8870950"/>
              <a:gd name="connsiteY115" fmla="*/ 2266950 h 3644900"/>
              <a:gd name="connsiteX116" fmla="*/ 6254750 w 8870950"/>
              <a:gd name="connsiteY116" fmla="*/ 2190750 h 3644900"/>
              <a:gd name="connsiteX117" fmla="*/ 6115050 w 8870950"/>
              <a:gd name="connsiteY117" fmla="*/ 2457450 h 3644900"/>
              <a:gd name="connsiteX118" fmla="*/ 6076950 w 8870950"/>
              <a:gd name="connsiteY118" fmla="*/ 2425700 h 3644900"/>
              <a:gd name="connsiteX119" fmla="*/ 6159500 w 8870950"/>
              <a:gd name="connsiteY119" fmla="*/ 2063750 h 3644900"/>
              <a:gd name="connsiteX120" fmla="*/ 6146800 w 8870950"/>
              <a:gd name="connsiteY120" fmla="*/ 2038350 h 3644900"/>
              <a:gd name="connsiteX121" fmla="*/ 6102350 w 8870950"/>
              <a:gd name="connsiteY121" fmla="*/ 2032000 h 3644900"/>
              <a:gd name="connsiteX122" fmla="*/ 6076950 w 8870950"/>
              <a:gd name="connsiteY122" fmla="*/ 1981200 h 3644900"/>
              <a:gd name="connsiteX123" fmla="*/ 6013450 w 8870950"/>
              <a:gd name="connsiteY123" fmla="*/ 1936750 h 3644900"/>
              <a:gd name="connsiteX124" fmla="*/ 6013450 w 8870950"/>
              <a:gd name="connsiteY124" fmla="*/ 1885950 h 3644900"/>
              <a:gd name="connsiteX125" fmla="*/ 5854700 w 8870950"/>
              <a:gd name="connsiteY125" fmla="*/ 1809750 h 3644900"/>
              <a:gd name="connsiteX126" fmla="*/ 5854700 w 8870950"/>
              <a:gd name="connsiteY126" fmla="*/ 1790700 h 3644900"/>
              <a:gd name="connsiteX127" fmla="*/ 5886450 w 8870950"/>
              <a:gd name="connsiteY127" fmla="*/ 1771650 h 3644900"/>
              <a:gd name="connsiteX128" fmla="*/ 6045200 w 8870950"/>
              <a:gd name="connsiteY128" fmla="*/ 1809750 h 3644900"/>
              <a:gd name="connsiteX129" fmla="*/ 6140450 w 8870950"/>
              <a:gd name="connsiteY129" fmla="*/ 1758950 h 3644900"/>
              <a:gd name="connsiteX130" fmla="*/ 6267450 w 8870950"/>
              <a:gd name="connsiteY130" fmla="*/ 1860550 h 3644900"/>
              <a:gd name="connsiteX131" fmla="*/ 6413500 w 8870950"/>
              <a:gd name="connsiteY131" fmla="*/ 1854200 h 3644900"/>
              <a:gd name="connsiteX132" fmla="*/ 6477000 w 8870950"/>
              <a:gd name="connsiteY132" fmla="*/ 1841500 h 3644900"/>
              <a:gd name="connsiteX133" fmla="*/ 6534150 w 8870950"/>
              <a:gd name="connsiteY133" fmla="*/ 1752600 h 3644900"/>
              <a:gd name="connsiteX134" fmla="*/ 6610350 w 8870950"/>
              <a:gd name="connsiteY134" fmla="*/ 1568450 h 3644900"/>
              <a:gd name="connsiteX135" fmla="*/ 6769100 w 8870950"/>
              <a:gd name="connsiteY135" fmla="*/ 1403350 h 3644900"/>
              <a:gd name="connsiteX136" fmla="*/ 6870700 w 8870950"/>
              <a:gd name="connsiteY136" fmla="*/ 1212850 h 3644900"/>
              <a:gd name="connsiteX137" fmla="*/ 6819900 w 8870950"/>
              <a:gd name="connsiteY137" fmla="*/ 1187450 h 3644900"/>
              <a:gd name="connsiteX138" fmla="*/ 6800850 w 8870950"/>
              <a:gd name="connsiteY138" fmla="*/ 1041400 h 3644900"/>
              <a:gd name="connsiteX139" fmla="*/ 6813550 w 8870950"/>
              <a:gd name="connsiteY139" fmla="*/ 914400 h 3644900"/>
              <a:gd name="connsiteX140" fmla="*/ 6762750 w 8870950"/>
              <a:gd name="connsiteY140" fmla="*/ 825500 h 3644900"/>
              <a:gd name="connsiteX141" fmla="*/ 6788150 w 8870950"/>
              <a:gd name="connsiteY141" fmla="*/ 781050 h 3644900"/>
              <a:gd name="connsiteX142" fmla="*/ 6870700 w 8870950"/>
              <a:gd name="connsiteY142" fmla="*/ 736600 h 3644900"/>
              <a:gd name="connsiteX143" fmla="*/ 6965950 w 8870950"/>
              <a:gd name="connsiteY143" fmla="*/ 692150 h 3644900"/>
              <a:gd name="connsiteX144" fmla="*/ 7016750 w 8870950"/>
              <a:gd name="connsiteY144" fmla="*/ 698500 h 3644900"/>
              <a:gd name="connsiteX145" fmla="*/ 7181850 w 8870950"/>
              <a:gd name="connsiteY145" fmla="*/ 762000 h 3644900"/>
              <a:gd name="connsiteX146" fmla="*/ 7239000 w 8870950"/>
              <a:gd name="connsiteY146" fmla="*/ 895350 h 3644900"/>
              <a:gd name="connsiteX147" fmla="*/ 7118350 w 8870950"/>
              <a:gd name="connsiteY147" fmla="*/ 1123950 h 3644900"/>
              <a:gd name="connsiteX148" fmla="*/ 7143750 w 8870950"/>
              <a:gd name="connsiteY148" fmla="*/ 1181100 h 3644900"/>
              <a:gd name="connsiteX149" fmla="*/ 7162800 w 8870950"/>
              <a:gd name="connsiteY149" fmla="*/ 1270000 h 3644900"/>
              <a:gd name="connsiteX150" fmla="*/ 7296150 w 8870950"/>
              <a:gd name="connsiteY150" fmla="*/ 1333500 h 3644900"/>
              <a:gd name="connsiteX151" fmla="*/ 7353300 w 8870950"/>
              <a:gd name="connsiteY151" fmla="*/ 1352550 h 3644900"/>
              <a:gd name="connsiteX152" fmla="*/ 7410450 w 8870950"/>
              <a:gd name="connsiteY152" fmla="*/ 1473200 h 3644900"/>
              <a:gd name="connsiteX153" fmla="*/ 7327900 w 8870950"/>
              <a:gd name="connsiteY153" fmla="*/ 1663700 h 3644900"/>
              <a:gd name="connsiteX154" fmla="*/ 7327900 w 8870950"/>
              <a:gd name="connsiteY154" fmla="*/ 1733550 h 3644900"/>
              <a:gd name="connsiteX155" fmla="*/ 7302500 w 8870950"/>
              <a:gd name="connsiteY155" fmla="*/ 1797050 h 3644900"/>
              <a:gd name="connsiteX156" fmla="*/ 7226300 w 8870950"/>
              <a:gd name="connsiteY156" fmla="*/ 1930400 h 3644900"/>
              <a:gd name="connsiteX157" fmla="*/ 7200900 w 8870950"/>
              <a:gd name="connsiteY157" fmla="*/ 2044700 h 3644900"/>
              <a:gd name="connsiteX158" fmla="*/ 7169150 w 8870950"/>
              <a:gd name="connsiteY158" fmla="*/ 2114550 h 3644900"/>
              <a:gd name="connsiteX159" fmla="*/ 7092950 w 8870950"/>
              <a:gd name="connsiteY159" fmla="*/ 2184400 h 3644900"/>
              <a:gd name="connsiteX160" fmla="*/ 7131050 w 8870950"/>
              <a:gd name="connsiteY160" fmla="*/ 2317750 h 3644900"/>
              <a:gd name="connsiteX161" fmla="*/ 7188200 w 8870950"/>
              <a:gd name="connsiteY161" fmla="*/ 2679700 h 3644900"/>
              <a:gd name="connsiteX162" fmla="*/ 7207250 w 8870950"/>
              <a:gd name="connsiteY162" fmla="*/ 2724150 h 3644900"/>
              <a:gd name="connsiteX163" fmla="*/ 7200900 w 8870950"/>
              <a:gd name="connsiteY163" fmla="*/ 2749550 h 3644900"/>
              <a:gd name="connsiteX164" fmla="*/ 7143750 w 8870950"/>
              <a:gd name="connsiteY164" fmla="*/ 2755900 h 3644900"/>
              <a:gd name="connsiteX165" fmla="*/ 7124700 w 8870950"/>
              <a:gd name="connsiteY165" fmla="*/ 2800350 h 3644900"/>
              <a:gd name="connsiteX166" fmla="*/ 7124700 w 8870950"/>
              <a:gd name="connsiteY166" fmla="*/ 3022600 h 3644900"/>
              <a:gd name="connsiteX167" fmla="*/ 7086600 w 8870950"/>
              <a:gd name="connsiteY167" fmla="*/ 3644900 h 3644900"/>
              <a:gd name="connsiteX168" fmla="*/ 6870700 w 8870950"/>
              <a:gd name="connsiteY168" fmla="*/ 3644900 h 3644900"/>
              <a:gd name="connsiteX169" fmla="*/ 6826250 w 8870950"/>
              <a:gd name="connsiteY169" fmla="*/ 3492500 h 3644900"/>
              <a:gd name="connsiteX170" fmla="*/ 6762750 w 8870950"/>
              <a:gd name="connsiteY170" fmla="*/ 3397250 h 3644900"/>
              <a:gd name="connsiteX171" fmla="*/ 6648450 w 8870950"/>
              <a:gd name="connsiteY171" fmla="*/ 3130550 h 3644900"/>
              <a:gd name="connsiteX172" fmla="*/ 6597650 w 8870950"/>
              <a:gd name="connsiteY172" fmla="*/ 2914650 h 3644900"/>
              <a:gd name="connsiteX173" fmla="*/ 6565900 w 8870950"/>
              <a:gd name="connsiteY173" fmla="*/ 2882900 h 3644900"/>
              <a:gd name="connsiteX174" fmla="*/ 6184900 w 8870950"/>
              <a:gd name="connsiteY174" fmla="*/ 3187700 h 3644900"/>
              <a:gd name="connsiteX175" fmla="*/ 6045200 w 8870950"/>
              <a:gd name="connsiteY175" fmla="*/ 3276600 h 3644900"/>
              <a:gd name="connsiteX176" fmla="*/ 5975350 w 8870950"/>
              <a:gd name="connsiteY176" fmla="*/ 3333750 h 3644900"/>
              <a:gd name="connsiteX177" fmla="*/ 5911850 w 8870950"/>
              <a:gd name="connsiteY177" fmla="*/ 3397250 h 3644900"/>
              <a:gd name="connsiteX178" fmla="*/ 5854700 w 8870950"/>
              <a:gd name="connsiteY178" fmla="*/ 3498850 h 3644900"/>
              <a:gd name="connsiteX179" fmla="*/ 5842000 w 8870950"/>
              <a:gd name="connsiteY179" fmla="*/ 3562350 h 3644900"/>
              <a:gd name="connsiteX180" fmla="*/ 5740400 w 8870950"/>
              <a:gd name="connsiteY180" fmla="*/ 3625850 h 3644900"/>
              <a:gd name="connsiteX181" fmla="*/ 5746750 w 8870950"/>
              <a:gd name="connsiteY181" fmla="*/ 3644900 h 3644900"/>
              <a:gd name="connsiteX182" fmla="*/ 5537200 w 8870950"/>
              <a:gd name="connsiteY182" fmla="*/ 3644900 h 3644900"/>
              <a:gd name="connsiteX183" fmla="*/ 5562600 w 8870950"/>
              <a:gd name="connsiteY183" fmla="*/ 3575050 h 3644900"/>
              <a:gd name="connsiteX184" fmla="*/ 5486400 w 8870950"/>
              <a:gd name="connsiteY184" fmla="*/ 3441700 h 3644900"/>
              <a:gd name="connsiteX185" fmla="*/ 5403850 w 8870950"/>
              <a:gd name="connsiteY185" fmla="*/ 3213100 h 3644900"/>
              <a:gd name="connsiteX186" fmla="*/ 5359400 w 8870950"/>
              <a:gd name="connsiteY186" fmla="*/ 3086100 h 3644900"/>
              <a:gd name="connsiteX187" fmla="*/ 5276850 w 8870950"/>
              <a:gd name="connsiteY187" fmla="*/ 2889250 h 3644900"/>
              <a:gd name="connsiteX188" fmla="*/ 5245100 w 8870950"/>
              <a:gd name="connsiteY188" fmla="*/ 2851150 h 3644900"/>
              <a:gd name="connsiteX189" fmla="*/ 5175250 w 8870950"/>
              <a:gd name="connsiteY189" fmla="*/ 2825750 h 3644900"/>
              <a:gd name="connsiteX190" fmla="*/ 5111750 w 8870950"/>
              <a:gd name="connsiteY190" fmla="*/ 2851150 h 3644900"/>
              <a:gd name="connsiteX191" fmla="*/ 5010150 w 8870950"/>
              <a:gd name="connsiteY191" fmla="*/ 3054350 h 3644900"/>
              <a:gd name="connsiteX192" fmla="*/ 4991100 w 8870950"/>
              <a:gd name="connsiteY192" fmla="*/ 3073400 h 3644900"/>
              <a:gd name="connsiteX193" fmla="*/ 4953000 w 8870950"/>
              <a:gd name="connsiteY193" fmla="*/ 3143250 h 3644900"/>
              <a:gd name="connsiteX194" fmla="*/ 4826000 w 8870950"/>
              <a:gd name="connsiteY194" fmla="*/ 3308350 h 3644900"/>
              <a:gd name="connsiteX195" fmla="*/ 4819650 w 8870950"/>
              <a:gd name="connsiteY195" fmla="*/ 3371850 h 3644900"/>
              <a:gd name="connsiteX196" fmla="*/ 4864100 w 8870950"/>
              <a:gd name="connsiteY196" fmla="*/ 3600450 h 3644900"/>
              <a:gd name="connsiteX197" fmla="*/ 4864100 w 8870950"/>
              <a:gd name="connsiteY197" fmla="*/ 3644900 h 3644900"/>
              <a:gd name="connsiteX198" fmla="*/ 4654550 w 8870950"/>
              <a:gd name="connsiteY198" fmla="*/ 3644900 h 3644900"/>
              <a:gd name="connsiteX199" fmla="*/ 4565650 w 8870950"/>
              <a:gd name="connsiteY199" fmla="*/ 3479800 h 3644900"/>
              <a:gd name="connsiteX200" fmla="*/ 4514850 w 8870950"/>
              <a:gd name="connsiteY200" fmla="*/ 3346450 h 3644900"/>
              <a:gd name="connsiteX201" fmla="*/ 4464050 w 8870950"/>
              <a:gd name="connsiteY201" fmla="*/ 3238500 h 3644900"/>
              <a:gd name="connsiteX202" fmla="*/ 4546600 w 8870950"/>
              <a:gd name="connsiteY202" fmla="*/ 3073400 h 3644900"/>
              <a:gd name="connsiteX203" fmla="*/ 4673600 w 8870950"/>
              <a:gd name="connsiteY203" fmla="*/ 2762250 h 3644900"/>
              <a:gd name="connsiteX204" fmla="*/ 4699000 w 8870950"/>
              <a:gd name="connsiteY204" fmla="*/ 2673350 h 3644900"/>
              <a:gd name="connsiteX205" fmla="*/ 4775200 w 8870950"/>
              <a:gd name="connsiteY205" fmla="*/ 2266950 h 3644900"/>
              <a:gd name="connsiteX206" fmla="*/ 4806950 w 8870950"/>
              <a:gd name="connsiteY206" fmla="*/ 2152650 h 3644900"/>
              <a:gd name="connsiteX207" fmla="*/ 4711700 w 8870950"/>
              <a:gd name="connsiteY207" fmla="*/ 2000250 h 3644900"/>
              <a:gd name="connsiteX208" fmla="*/ 4521200 w 8870950"/>
              <a:gd name="connsiteY208" fmla="*/ 1727200 h 3644900"/>
              <a:gd name="connsiteX209" fmla="*/ 4286250 w 8870950"/>
              <a:gd name="connsiteY209" fmla="*/ 1676400 h 3644900"/>
              <a:gd name="connsiteX210" fmla="*/ 4152900 w 8870950"/>
              <a:gd name="connsiteY210" fmla="*/ 1695450 h 3644900"/>
              <a:gd name="connsiteX211" fmla="*/ 4152900 w 8870950"/>
              <a:gd name="connsiteY211" fmla="*/ 1708150 h 3644900"/>
              <a:gd name="connsiteX212" fmla="*/ 4197350 w 8870950"/>
              <a:gd name="connsiteY212" fmla="*/ 1809750 h 3644900"/>
              <a:gd name="connsiteX213" fmla="*/ 4191000 w 8870950"/>
              <a:gd name="connsiteY213" fmla="*/ 1936750 h 3644900"/>
              <a:gd name="connsiteX214" fmla="*/ 4165600 w 8870950"/>
              <a:gd name="connsiteY214" fmla="*/ 2101850 h 3644900"/>
              <a:gd name="connsiteX215" fmla="*/ 4108450 w 8870950"/>
              <a:gd name="connsiteY215" fmla="*/ 2406650 h 3644900"/>
              <a:gd name="connsiteX216" fmla="*/ 4095750 w 8870950"/>
              <a:gd name="connsiteY216" fmla="*/ 2514600 h 3644900"/>
              <a:gd name="connsiteX217" fmla="*/ 4051300 w 8870950"/>
              <a:gd name="connsiteY217" fmla="*/ 2546350 h 3644900"/>
              <a:gd name="connsiteX218" fmla="*/ 3924300 w 8870950"/>
              <a:gd name="connsiteY218" fmla="*/ 2508250 h 3644900"/>
              <a:gd name="connsiteX219" fmla="*/ 3905250 w 8870950"/>
              <a:gd name="connsiteY219" fmla="*/ 2470150 h 3644900"/>
              <a:gd name="connsiteX220" fmla="*/ 3943350 w 8870950"/>
              <a:gd name="connsiteY220" fmla="*/ 2381250 h 3644900"/>
              <a:gd name="connsiteX221" fmla="*/ 4025900 w 8870950"/>
              <a:gd name="connsiteY221" fmla="*/ 2178050 h 3644900"/>
              <a:gd name="connsiteX222" fmla="*/ 4032250 w 8870950"/>
              <a:gd name="connsiteY222" fmla="*/ 2101850 h 3644900"/>
              <a:gd name="connsiteX223" fmla="*/ 4038600 w 8870950"/>
              <a:gd name="connsiteY223" fmla="*/ 1892300 h 3644900"/>
              <a:gd name="connsiteX224" fmla="*/ 3917950 w 8870950"/>
              <a:gd name="connsiteY224" fmla="*/ 1809750 h 3644900"/>
              <a:gd name="connsiteX225" fmla="*/ 3886200 w 8870950"/>
              <a:gd name="connsiteY225" fmla="*/ 1771650 h 3644900"/>
              <a:gd name="connsiteX226" fmla="*/ 3784600 w 8870950"/>
              <a:gd name="connsiteY226" fmla="*/ 1612900 h 3644900"/>
              <a:gd name="connsiteX227" fmla="*/ 3733800 w 8870950"/>
              <a:gd name="connsiteY227" fmla="*/ 1682750 h 3644900"/>
              <a:gd name="connsiteX228" fmla="*/ 3714750 w 8870950"/>
              <a:gd name="connsiteY228" fmla="*/ 1739900 h 3644900"/>
              <a:gd name="connsiteX229" fmla="*/ 3632200 w 8870950"/>
              <a:gd name="connsiteY229" fmla="*/ 1822450 h 3644900"/>
              <a:gd name="connsiteX230" fmla="*/ 3625850 w 8870950"/>
              <a:gd name="connsiteY230" fmla="*/ 1860550 h 3644900"/>
              <a:gd name="connsiteX231" fmla="*/ 3695700 w 8870950"/>
              <a:gd name="connsiteY231" fmla="*/ 1993900 h 3644900"/>
              <a:gd name="connsiteX232" fmla="*/ 3721100 w 8870950"/>
              <a:gd name="connsiteY232" fmla="*/ 2063750 h 3644900"/>
              <a:gd name="connsiteX233" fmla="*/ 3759200 w 8870950"/>
              <a:gd name="connsiteY233" fmla="*/ 2216150 h 3644900"/>
              <a:gd name="connsiteX234" fmla="*/ 3803650 w 8870950"/>
              <a:gd name="connsiteY234" fmla="*/ 2279650 h 3644900"/>
              <a:gd name="connsiteX235" fmla="*/ 3810000 w 8870950"/>
              <a:gd name="connsiteY235" fmla="*/ 2298700 h 3644900"/>
              <a:gd name="connsiteX236" fmla="*/ 3790950 w 8870950"/>
              <a:gd name="connsiteY236" fmla="*/ 2476500 h 3644900"/>
              <a:gd name="connsiteX237" fmla="*/ 3886200 w 8870950"/>
              <a:gd name="connsiteY237" fmla="*/ 2908300 h 3644900"/>
              <a:gd name="connsiteX238" fmla="*/ 3930650 w 8870950"/>
              <a:gd name="connsiteY238" fmla="*/ 3016250 h 3644900"/>
              <a:gd name="connsiteX239" fmla="*/ 3968750 w 8870950"/>
              <a:gd name="connsiteY239" fmla="*/ 3143250 h 3644900"/>
              <a:gd name="connsiteX240" fmla="*/ 3994150 w 8870950"/>
              <a:gd name="connsiteY240" fmla="*/ 3416300 h 3644900"/>
              <a:gd name="connsiteX241" fmla="*/ 4019550 w 8870950"/>
              <a:gd name="connsiteY241" fmla="*/ 3575050 h 3644900"/>
              <a:gd name="connsiteX242" fmla="*/ 4032250 w 8870950"/>
              <a:gd name="connsiteY242" fmla="*/ 3581400 h 3644900"/>
              <a:gd name="connsiteX243" fmla="*/ 4064000 w 8870950"/>
              <a:gd name="connsiteY243" fmla="*/ 3644900 h 3644900"/>
              <a:gd name="connsiteX244" fmla="*/ 3905250 w 8870950"/>
              <a:gd name="connsiteY244" fmla="*/ 3644900 h 3644900"/>
              <a:gd name="connsiteX245" fmla="*/ 3746500 w 8870950"/>
              <a:gd name="connsiteY245" fmla="*/ 3225800 h 3644900"/>
              <a:gd name="connsiteX246" fmla="*/ 3670300 w 8870950"/>
              <a:gd name="connsiteY246" fmla="*/ 3136900 h 3644900"/>
              <a:gd name="connsiteX247" fmla="*/ 3619500 w 8870950"/>
              <a:gd name="connsiteY247" fmla="*/ 3022600 h 3644900"/>
              <a:gd name="connsiteX248" fmla="*/ 3530600 w 8870950"/>
              <a:gd name="connsiteY248" fmla="*/ 2825750 h 3644900"/>
              <a:gd name="connsiteX249" fmla="*/ 3460750 w 8870950"/>
              <a:gd name="connsiteY249" fmla="*/ 2717800 h 3644900"/>
              <a:gd name="connsiteX250" fmla="*/ 3390900 w 8870950"/>
              <a:gd name="connsiteY250" fmla="*/ 2787650 h 3644900"/>
              <a:gd name="connsiteX251" fmla="*/ 3403600 w 8870950"/>
              <a:gd name="connsiteY251" fmla="*/ 2908300 h 3644900"/>
              <a:gd name="connsiteX252" fmla="*/ 3378200 w 8870950"/>
              <a:gd name="connsiteY252" fmla="*/ 3028950 h 3644900"/>
              <a:gd name="connsiteX253" fmla="*/ 3359150 w 8870950"/>
              <a:gd name="connsiteY253" fmla="*/ 3232150 h 3644900"/>
              <a:gd name="connsiteX254" fmla="*/ 3359150 w 8870950"/>
              <a:gd name="connsiteY254" fmla="*/ 3302000 h 3644900"/>
              <a:gd name="connsiteX255" fmla="*/ 3492500 w 8870950"/>
              <a:gd name="connsiteY255" fmla="*/ 3429000 h 3644900"/>
              <a:gd name="connsiteX256" fmla="*/ 3619500 w 8870950"/>
              <a:gd name="connsiteY256" fmla="*/ 3644900 h 3644900"/>
              <a:gd name="connsiteX257" fmla="*/ 2857500 w 8870950"/>
              <a:gd name="connsiteY257" fmla="*/ 3644900 h 3644900"/>
              <a:gd name="connsiteX258" fmla="*/ 2857500 w 8870950"/>
              <a:gd name="connsiteY258" fmla="*/ 3625850 h 3644900"/>
              <a:gd name="connsiteX259" fmla="*/ 3098800 w 8870950"/>
              <a:gd name="connsiteY259" fmla="*/ 3505200 h 3644900"/>
              <a:gd name="connsiteX260" fmla="*/ 3117850 w 8870950"/>
              <a:gd name="connsiteY260" fmla="*/ 3422650 h 3644900"/>
              <a:gd name="connsiteX261" fmla="*/ 2940050 w 8870950"/>
              <a:gd name="connsiteY261" fmla="*/ 3295650 h 3644900"/>
              <a:gd name="connsiteX262" fmla="*/ 2819400 w 8870950"/>
              <a:gd name="connsiteY262" fmla="*/ 3175000 h 3644900"/>
              <a:gd name="connsiteX263" fmla="*/ 2787650 w 8870950"/>
              <a:gd name="connsiteY263" fmla="*/ 3168650 h 3644900"/>
              <a:gd name="connsiteX264" fmla="*/ 2540000 w 8870950"/>
              <a:gd name="connsiteY264" fmla="*/ 2971800 h 3644900"/>
              <a:gd name="connsiteX265" fmla="*/ 2432050 w 8870950"/>
              <a:gd name="connsiteY265" fmla="*/ 2908300 h 3644900"/>
              <a:gd name="connsiteX266" fmla="*/ 2279650 w 8870950"/>
              <a:gd name="connsiteY266" fmla="*/ 3035300 h 3644900"/>
              <a:gd name="connsiteX267" fmla="*/ 2216150 w 8870950"/>
              <a:gd name="connsiteY267" fmla="*/ 3086100 h 3644900"/>
              <a:gd name="connsiteX268" fmla="*/ 2159000 w 8870950"/>
              <a:gd name="connsiteY268" fmla="*/ 3111500 h 3644900"/>
              <a:gd name="connsiteX269" fmla="*/ 2146300 w 8870950"/>
              <a:gd name="connsiteY269" fmla="*/ 3130550 h 3644900"/>
              <a:gd name="connsiteX270" fmla="*/ 1917700 w 8870950"/>
              <a:gd name="connsiteY270" fmla="*/ 3251200 h 3644900"/>
              <a:gd name="connsiteX271" fmla="*/ 1936750 w 8870950"/>
              <a:gd name="connsiteY271" fmla="*/ 3276600 h 3644900"/>
              <a:gd name="connsiteX272" fmla="*/ 2044700 w 8870950"/>
              <a:gd name="connsiteY272" fmla="*/ 3327400 h 3644900"/>
              <a:gd name="connsiteX273" fmla="*/ 2101850 w 8870950"/>
              <a:gd name="connsiteY273" fmla="*/ 3409950 h 3644900"/>
              <a:gd name="connsiteX274" fmla="*/ 2133600 w 8870950"/>
              <a:gd name="connsiteY274" fmla="*/ 3473450 h 3644900"/>
              <a:gd name="connsiteX275" fmla="*/ 2247900 w 8870950"/>
              <a:gd name="connsiteY275" fmla="*/ 3644900 h 3644900"/>
              <a:gd name="connsiteX276" fmla="*/ 1968500 w 8870950"/>
              <a:gd name="connsiteY276" fmla="*/ 3644900 h 3644900"/>
              <a:gd name="connsiteX277" fmla="*/ 1695450 w 8870950"/>
              <a:gd name="connsiteY277" fmla="*/ 3390900 h 3644900"/>
              <a:gd name="connsiteX278" fmla="*/ 1689100 w 8870950"/>
              <a:gd name="connsiteY278" fmla="*/ 3365500 h 3644900"/>
              <a:gd name="connsiteX279" fmla="*/ 1543050 w 8870950"/>
              <a:gd name="connsiteY279" fmla="*/ 3213100 h 3644900"/>
              <a:gd name="connsiteX280" fmla="*/ 1581150 w 8870950"/>
              <a:gd name="connsiteY280" fmla="*/ 3098800 h 3644900"/>
              <a:gd name="connsiteX281" fmla="*/ 1631950 w 8870950"/>
              <a:gd name="connsiteY281" fmla="*/ 3041650 h 3644900"/>
              <a:gd name="connsiteX282" fmla="*/ 1644650 w 8870950"/>
              <a:gd name="connsiteY282" fmla="*/ 3009900 h 3644900"/>
              <a:gd name="connsiteX283" fmla="*/ 1816100 w 8870950"/>
              <a:gd name="connsiteY283" fmla="*/ 2800350 h 3644900"/>
              <a:gd name="connsiteX284" fmla="*/ 1866900 w 8870950"/>
              <a:gd name="connsiteY284" fmla="*/ 2736850 h 3644900"/>
              <a:gd name="connsiteX285" fmla="*/ 1873250 w 8870950"/>
              <a:gd name="connsiteY285" fmla="*/ 2686050 h 3644900"/>
              <a:gd name="connsiteX286" fmla="*/ 1993900 w 8870950"/>
              <a:gd name="connsiteY286" fmla="*/ 2565400 h 3644900"/>
              <a:gd name="connsiteX287" fmla="*/ 1892300 w 8870950"/>
              <a:gd name="connsiteY287" fmla="*/ 2413000 h 3644900"/>
              <a:gd name="connsiteX288" fmla="*/ 1822450 w 8870950"/>
              <a:gd name="connsiteY288" fmla="*/ 2381250 h 3644900"/>
              <a:gd name="connsiteX289" fmla="*/ 1409700 w 8870950"/>
              <a:gd name="connsiteY289" fmla="*/ 2286000 h 3644900"/>
              <a:gd name="connsiteX290" fmla="*/ 1314450 w 8870950"/>
              <a:gd name="connsiteY290" fmla="*/ 2374900 h 3644900"/>
              <a:gd name="connsiteX291" fmla="*/ 1289050 w 8870950"/>
              <a:gd name="connsiteY291" fmla="*/ 2381250 h 3644900"/>
              <a:gd name="connsiteX292" fmla="*/ 908050 w 8870950"/>
              <a:gd name="connsiteY292" fmla="*/ 2139950 h 3644900"/>
              <a:gd name="connsiteX293" fmla="*/ 825500 w 8870950"/>
              <a:gd name="connsiteY293" fmla="*/ 2184400 h 3644900"/>
              <a:gd name="connsiteX294" fmla="*/ 673100 w 8870950"/>
              <a:gd name="connsiteY294" fmla="*/ 2133600 h 3644900"/>
              <a:gd name="connsiteX295" fmla="*/ 660400 w 8870950"/>
              <a:gd name="connsiteY295" fmla="*/ 2063750 h 3644900"/>
              <a:gd name="connsiteX296" fmla="*/ 0 w 8870950"/>
              <a:gd name="connsiteY296" fmla="*/ 1803400 h 3644900"/>
              <a:gd name="connsiteX297" fmla="*/ 0 w 8870950"/>
              <a:gd name="connsiteY297" fmla="*/ 1778000 h 3644900"/>
              <a:gd name="connsiteX298" fmla="*/ 25400 w 8870950"/>
              <a:gd name="connsiteY298" fmla="*/ 1778000 h 3644900"/>
              <a:gd name="connsiteX299" fmla="*/ 266700 w 8870950"/>
              <a:gd name="connsiteY299" fmla="*/ 1866900 h 3644900"/>
              <a:gd name="connsiteX300" fmla="*/ 647700 w 8870950"/>
              <a:gd name="connsiteY300" fmla="*/ 1949450 h 3644900"/>
              <a:gd name="connsiteX301" fmla="*/ 812800 w 8870950"/>
              <a:gd name="connsiteY301" fmla="*/ 1911350 h 3644900"/>
              <a:gd name="connsiteX302" fmla="*/ 1155700 w 8870950"/>
              <a:gd name="connsiteY302" fmla="*/ 2063750 h 3644900"/>
              <a:gd name="connsiteX303" fmla="*/ 1206500 w 8870950"/>
              <a:gd name="connsiteY303" fmla="*/ 2038350 h 3644900"/>
              <a:gd name="connsiteX304" fmla="*/ 1358900 w 8870950"/>
              <a:gd name="connsiteY304" fmla="*/ 1670050 h 3644900"/>
              <a:gd name="connsiteX305" fmla="*/ 1320800 w 8870950"/>
              <a:gd name="connsiteY305" fmla="*/ 1619250 h 3644900"/>
              <a:gd name="connsiteX306" fmla="*/ 1301750 w 8870950"/>
              <a:gd name="connsiteY306" fmla="*/ 1524000 h 3644900"/>
              <a:gd name="connsiteX307" fmla="*/ 1155700 w 8870950"/>
              <a:gd name="connsiteY307" fmla="*/ 1428750 h 3644900"/>
              <a:gd name="connsiteX308" fmla="*/ 1047750 w 8870950"/>
              <a:gd name="connsiteY308" fmla="*/ 1416050 h 3644900"/>
              <a:gd name="connsiteX309" fmla="*/ 958850 w 8870950"/>
              <a:gd name="connsiteY309" fmla="*/ 1250950 h 3644900"/>
              <a:gd name="connsiteX310" fmla="*/ 990600 w 8870950"/>
              <a:gd name="connsiteY310" fmla="*/ 1200150 h 3644900"/>
              <a:gd name="connsiteX311" fmla="*/ 1016000 w 8870950"/>
              <a:gd name="connsiteY311" fmla="*/ 1117600 h 3644900"/>
              <a:gd name="connsiteX312" fmla="*/ 933450 w 8870950"/>
              <a:gd name="connsiteY312" fmla="*/ 1028700 h 3644900"/>
              <a:gd name="connsiteX313" fmla="*/ 939800 w 8870950"/>
              <a:gd name="connsiteY313" fmla="*/ 1003300 h 3644900"/>
              <a:gd name="connsiteX314" fmla="*/ 1047750 w 8870950"/>
              <a:gd name="connsiteY314" fmla="*/ 946150 h 3644900"/>
              <a:gd name="connsiteX315" fmla="*/ 1143000 w 8870950"/>
              <a:gd name="connsiteY315" fmla="*/ 908050 h 3644900"/>
              <a:gd name="connsiteX316" fmla="*/ 1200150 w 8870950"/>
              <a:gd name="connsiteY316" fmla="*/ 895350 h 3644900"/>
              <a:gd name="connsiteX317" fmla="*/ 1314450 w 8870950"/>
              <a:gd name="connsiteY317" fmla="*/ 908050 h 3644900"/>
              <a:gd name="connsiteX318" fmla="*/ 1485900 w 8870950"/>
              <a:gd name="connsiteY318" fmla="*/ 1041400 h 3644900"/>
              <a:gd name="connsiteX319" fmla="*/ 1498600 w 8870950"/>
              <a:gd name="connsiteY319" fmla="*/ 1054100 h 3644900"/>
              <a:gd name="connsiteX320" fmla="*/ 1517650 w 8870950"/>
              <a:gd name="connsiteY320" fmla="*/ 1104900 h 3644900"/>
              <a:gd name="connsiteX321" fmla="*/ 1479550 w 8870950"/>
              <a:gd name="connsiteY321" fmla="*/ 1238250 h 3644900"/>
              <a:gd name="connsiteX322" fmla="*/ 1651000 w 8870950"/>
              <a:gd name="connsiteY322" fmla="*/ 1327150 h 3644900"/>
              <a:gd name="connsiteX323" fmla="*/ 1771650 w 8870950"/>
              <a:gd name="connsiteY323" fmla="*/ 1346200 h 3644900"/>
              <a:gd name="connsiteX324" fmla="*/ 1835150 w 8870950"/>
              <a:gd name="connsiteY324" fmla="*/ 1352550 h 3644900"/>
              <a:gd name="connsiteX325" fmla="*/ 2051050 w 8870950"/>
              <a:gd name="connsiteY325" fmla="*/ 1454150 h 3644900"/>
              <a:gd name="connsiteX326" fmla="*/ 2184400 w 8870950"/>
              <a:gd name="connsiteY326" fmla="*/ 1543050 h 3644900"/>
              <a:gd name="connsiteX327" fmla="*/ 2343150 w 8870950"/>
              <a:gd name="connsiteY327" fmla="*/ 1657350 h 3644900"/>
              <a:gd name="connsiteX328" fmla="*/ 2457450 w 8870950"/>
              <a:gd name="connsiteY328" fmla="*/ 1771650 h 3644900"/>
              <a:gd name="connsiteX329" fmla="*/ 2381250 w 8870950"/>
              <a:gd name="connsiteY329" fmla="*/ 1936750 h 3644900"/>
              <a:gd name="connsiteX330" fmla="*/ 2463800 w 8870950"/>
              <a:gd name="connsiteY330" fmla="*/ 2044700 h 3644900"/>
              <a:gd name="connsiteX331" fmla="*/ 2813050 w 8870950"/>
              <a:gd name="connsiteY331" fmla="*/ 2419350 h 3644900"/>
              <a:gd name="connsiteX332" fmla="*/ 2851150 w 8870950"/>
              <a:gd name="connsiteY332" fmla="*/ 2489200 h 3644900"/>
              <a:gd name="connsiteX333" fmla="*/ 2832100 w 8870950"/>
              <a:gd name="connsiteY333" fmla="*/ 2540000 h 3644900"/>
              <a:gd name="connsiteX334" fmla="*/ 3022600 w 8870950"/>
              <a:gd name="connsiteY334" fmla="*/ 2851150 h 3644900"/>
              <a:gd name="connsiteX335" fmla="*/ 3041650 w 8870950"/>
              <a:gd name="connsiteY335" fmla="*/ 2851150 h 3644900"/>
              <a:gd name="connsiteX336" fmla="*/ 3041650 w 8870950"/>
              <a:gd name="connsiteY336" fmla="*/ 2711450 h 3644900"/>
              <a:gd name="connsiteX337" fmla="*/ 2990850 w 8870950"/>
              <a:gd name="connsiteY337" fmla="*/ 2197100 h 3644900"/>
              <a:gd name="connsiteX338" fmla="*/ 2990850 w 8870950"/>
              <a:gd name="connsiteY338" fmla="*/ 2089150 h 3644900"/>
              <a:gd name="connsiteX339" fmla="*/ 3060700 w 8870950"/>
              <a:gd name="connsiteY339" fmla="*/ 1898650 h 3644900"/>
              <a:gd name="connsiteX340" fmla="*/ 3117850 w 8870950"/>
              <a:gd name="connsiteY340" fmla="*/ 1784350 h 3644900"/>
              <a:gd name="connsiteX341" fmla="*/ 3073400 w 8870950"/>
              <a:gd name="connsiteY341" fmla="*/ 1708150 h 3644900"/>
              <a:gd name="connsiteX342" fmla="*/ 3060700 w 8870950"/>
              <a:gd name="connsiteY342" fmla="*/ 1651000 h 3644900"/>
              <a:gd name="connsiteX343" fmla="*/ 3060700 w 8870950"/>
              <a:gd name="connsiteY343" fmla="*/ 1485900 h 3644900"/>
              <a:gd name="connsiteX344" fmla="*/ 2965450 w 8870950"/>
              <a:gd name="connsiteY344" fmla="*/ 1384300 h 3644900"/>
              <a:gd name="connsiteX345" fmla="*/ 2971800 w 8870950"/>
              <a:gd name="connsiteY345" fmla="*/ 1358900 h 3644900"/>
              <a:gd name="connsiteX346" fmla="*/ 2876550 w 8870950"/>
              <a:gd name="connsiteY346" fmla="*/ 1276350 h 3644900"/>
              <a:gd name="connsiteX347" fmla="*/ 2851150 w 8870950"/>
              <a:gd name="connsiteY347" fmla="*/ 1276350 h 3644900"/>
              <a:gd name="connsiteX348" fmla="*/ 2851150 w 8870950"/>
              <a:gd name="connsiteY348" fmla="*/ 1390650 h 3644900"/>
              <a:gd name="connsiteX349" fmla="*/ 2806700 w 8870950"/>
              <a:gd name="connsiteY349" fmla="*/ 1390650 h 3644900"/>
              <a:gd name="connsiteX350" fmla="*/ 2762250 w 8870950"/>
              <a:gd name="connsiteY350" fmla="*/ 1327150 h 3644900"/>
              <a:gd name="connsiteX351" fmla="*/ 2667000 w 8870950"/>
              <a:gd name="connsiteY351" fmla="*/ 1181100 h 3644900"/>
              <a:gd name="connsiteX352" fmla="*/ 2609850 w 8870950"/>
              <a:gd name="connsiteY352" fmla="*/ 1149350 h 3644900"/>
              <a:gd name="connsiteX353" fmla="*/ 2609850 w 8870950"/>
              <a:gd name="connsiteY353" fmla="*/ 1117600 h 3644900"/>
              <a:gd name="connsiteX354" fmla="*/ 2603500 w 8870950"/>
              <a:gd name="connsiteY354" fmla="*/ 1073150 h 3644900"/>
              <a:gd name="connsiteX355" fmla="*/ 2463800 w 8870950"/>
              <a:gd name="connsiteY355" fmla="*/ 1073150 h 3644900"/>
              <a:gd name="connsiteX356" fmla="*/ 2457450 w 8870950"/>
              <a:gd name="connsiteY356" fmla="*/ 1054100 h 3644900"/>
              <a:gd name="connsiteX357" fmla="*/ 2603500 w 8870950"/>
              <a:gd name="connsiteY357" fmla="*/ 1022350 h 3644900"/>
              <a:gd name="connsiteX358" fmla="*/ 2698750 w 8870950"/>
              <a:gd name="connsiteY358" fmla="*/ 914400 h 3644900"/>
              <a:gd name="connsiteX359" fmla="*/ 2717800 w 8870950"/>
              <a:gd name="connsiteY359" fmla="*/ 882650 h 3644900"/>
              <a:gd name="connsiteX360" fmla="*/ 2927350 w 8870950"/>
              <a:gd name="connsiteY360" fmla="*/ 666750 h 3644900"/>
              <a:gd name="connsiteX361" fmla="*/ 2870200 w 8870950"/>
              <a:gd name="connsiteY361" fmla="*/ 622300 h 3644900"/>
              <a:gd name="connsiteX362" fmla="*/ 2844800 w 8870950"/>
              <a:gd name="connsiteY362" fmla="*/ 622300 h 3644900"/>
              <a:gd name="connsiteX363" fmla="*/ 2768600 w 8870950"/>
              <a:gd name="connsiteY363" fmla="*/ 679450 h 3644900"/>
              <a:gd name="connsiteX364" fmla="*/ 2711450 w 8870950"/>
              <a:gd name="connsiteY364" fmla="*/ 615950 h 3644900"/>
              <a:gd name="connsiteX365" fmla="*/ 2717800 w 8870950"/>
              <a:gd name="connsiteY365" fmla="*/ 558800 h 3644900"/>
              <a:gd name="connsiteX366" fmla="*/ 2736850 w 8870950"/>
              <a:gd name="connsiteY366" fmla="*/ 520700 h 3644900"/>
              <a:gd name="connsiteX367" fmla="*/ 2774950 w 8870950"/>
              <a:gd name="connsiteY367" fmla="*/ 469900 h 3644900"/>
              <a:gd name="connsiteX368" fmla="*/ 2813050 w 8870950"/>
              <a:gd name="connsiteY368" fmla="*/ 457200 h 3644900"/>
              <a:gd name="connsiteX369" fmla="*/ 2844800 w 8870950"/>
              <a:gd name="connsiteY369" fmla="*/ 463550 h 3644900"/>
              <a:gd name="connsiteX370" fmla="*/ 2863850 w 8870950"/>
              <a:gd name="connsiteY370" fmla="*/ 546100 h 3644900"/>
              <a:gd name="connsiteX371" fmla="*/ 2946400 w 8870950"/>
              <a:gd name="connsiteY371" fmla="*/ 596900 h 3644900"/>
              <a:gd name="connsiteX372" fmla="*/ 3035300 w 8870950"/>
              <a:gd name="connsiteY372" fmla="*/ 571500 h 3644900"/>
              <a:gd name="connsiteX373" fmla="*/ 3206750 w 8870950"/>
              <a:gd name="connsiteY373" fmla="*/ 723900 h 3644900"/>
              <a:gd name="connsiteX374" fmla="*/ 3187700 w 8870950"/>
              <a:gd name="connsiteY374" fmla="*/ 755650 h 3644900"/>
              <a:gd name="connsiteX375" fmla="*/ 3181350 w 8870950"/>
              <a:gd name="connsiteY375" fmla="*/ 838200 h 3644900"/>
              <a:gd name="connsiteX376" fmla="*/ 3130550 w 8870950"/>
              <a:gd name="connsiteY376" fmla="*/ 869950 h 3644900"/>
              <a:gd name="connsiteX377" fmla="*/ 3003550 w 8870950"/>
              <a:gd name="connsiteY377" fmla="*/ 825500 h 3644900"/>
              <a:gd name="connsiteX378" fmla="*/ 2851150 w 8870950"/>
              <a:gd name="connsiteY378" fmla="*/ 1022350 h 3644900"/>
              <a:gd name="connsiteX379" fmla="*/ 2901950 w 8870950"/>
              <a:gd name="connsiteY379" fmla="*/ 1041400 h 3644900"/>
              <a:gd name="connsiteX380" fmla="*/ 3181350 w 8870950"/>
              <a:gd name="connsiteY380" fmla="*/ 1079500 h 3644900"/>
              <a:gd name="connsiteX381" fmla="*/ 3327400 w 8870950"/>
              <a:gd name="connsiteY381" fmla="*/ 1028700 h 3644900"/>
              <a:gd name="connsiteX382" fmla="*/ 3378200 w 8870950"/>
              <a:gd name="connsiteY382" fmla="*/ 952500 h 3644900"/>
              <a:gd name="connsiteX383" fmla="*/ 3295650 w 8870950"/>
              <a:gd name="connsiteY383" fmla="*/ 825500 h 3644900"/>
              <a:gd name="connsiteX384" fmla="*/ 3321050 w 8870950"/>
              <a:gd name="connsiteY384" fmla="*/ 666750 h 3644900"/>
              <a:gd name="connsiteX385" fmla="*/ 3340100 w 8870950"/>
              <a:gd name="connsiteY385" fmla="*/ 603250 h 3644900"/>
              <a:gd name="connsiteX386" fmla="*/ 3302000 w 8870950"/>
              <a:gd name="connsiteY386" fmla="*/ 508000 h 3644900"/>
              <a:gd name="connsiteX387" fmla="*/ 3403600 w 8870950"/>
              <a:gd name="connsiteY387" fmla="*/ 495300 h 3644900"/>
              <a:gd name="connsiteX388" fmla="*/ 3448050 w 8870950"/>
              <a:gd name="connsiteY388" fmla="*/ 444500 h 3644900"/>
              <a:gd name="connsiteX389" fmla="*/ 3517900 w 8870950"/>
              <a:gd name="connsiteY389" fmla="*/ 438150 h 3644900"/>
              <a:gd name="connsiteX390" fmla="*/ 3683000 w 8870950"/>
              <a:gd name="connsiteY390" fmla="*/ 520700 h 3644900"/>
              <a:gd name="connsiteX391" fmla="*/ 3714750 w 8870950"/>
              <a:gd name="connsiteY391" fmla="*/ 571500 h 3644900"/>
              <a:gd name="connsiteX392" fmla="*/ 3727450 w 8870950"/>
              <a:gd name="connsiteY392" fmla="*/ 584200 h 3644900"/>
              <a:gd name="connsiteX393" fmla="*/ 3752850 w 8870950"/>
              <a:gd name="connsiteY393" fmla="*/ 666750 h 3644900"/>
              <a:gd name="connsiteX394" fmla="*/ 3625850 w 8870950"/>
              <a:gd name="connsiteY394" fmla="*/ 889000 h 3644900"/>
              <a:gd name="connsiteX395" fmla="*/ 3619500 w 8870950"/>
              <a:gd name="connsiteY395" fmla="*/ 920750 h 3644900"/>
              <a:gd name="connsiteX396" fmla="*/ 3638550 w 8870950"/>
              <a:gd name="connsiteY396" fmla="*/ 1022350 h 3644900"/>
              <a:gd name="connsiteX397" fmla="*/ 3695700 w 8870950"/>
              <a:gd name="connsiteY397" fmla="*/ 1085850 h 3644900"/>
              <a:gd name="connsiteX398" fmla="*/ 3867150 w 8870950"/>
              <a:gd name="connsiteY398" fmla="*/ 1168400 h 3644900"/>
              <a:gd name="connsiteX399" fmla="*/ 4006850 w 8870950"/>
              <a:gd name="connsiteY399" fmla="*/ 1384300 h 3644900"/>
              <a:gd name="connsiteX400" fmla="*/ 4159250 w 8870950"/>
              <a:gd name="connsiteY400" fmla="*/ 1409700 h 3644900"/>
              <a:gd name="connsiteX401" fmla="*/ 4686300 w 8870950"/>
              <a:gd name="connsiteY401" fmla="*/ 1276350 h 3644900"/>
              <a:gd name="connsiteX402" fmla="*/ 4768850 w 8870950"/>
              <a:gd name="connsiteY402" fmla="*/ 1130300 h 3644900"/>
              <a:gd name="connsiteX403" fmla="*/ 4603750 w 8870950"/>
              <a:gd name="connsiteY403" fmla="*/ 863600 h 3644900"/>
              <a:gd name="connsiteX404" fmla="*/ 4622800 w 8870950"/>
              <a:gd name="connsiteY404" fmla="*/ 793750 h 3644900"/>
              <a:gd name="connsiteX405" fmla="*/ 4730750 w 8870950"/>
              <a:gd name="connsiteY405" fmla="*/ 654050 h 3644900"/>
              <a:gd name="connsiteX406" fmla="*/ 4826000 w 8870950"/>
              <a:gd name="connsiteY406" fmla="*/ 603250 h 3644900"/>
              <a:gd name="connsiteX407" fmla="*/ 4889500 w 8870950"/>
              <a:gd name="connsiteY407" fmla="*/ 584200 h 3644900"/>
              <a:gd name="connsiteX408" fmla="*/ 4933950 w 8870950"/>
              <a:gd name="connsiteY408" fmla="*/ 590550 h 3644900"/>
              <a:gd name="connsiteX409" fmla="*/ 5035550 w 8870950"/>
              <a:gd name="connsiteY409" fmla="*/ 666750 h 3644900"/>
              <a:gd name="connsiteX410" fmla="*/ 5137150 w 8870950"/>
              <a:gd name="connsiteY410" fmla="*/ 704850 h 3644900"/>
              <a:gd name="connsiteX411" fmla="*/ 5080000 w 8870950"/>
              <a:gd name="connsiteY411" fmla="*/ 730250 h 3644900"/>
              <a:gd name="connsiteX412" fmla="*/ 5048250 w 8870950"/>
              <a:gd name="connsiteY412" fmla="*/ 800100 h 3644900"/>
              <a:gd name="connsiteX413" fmla="*/ 5060950 w 8870950"/>
              <a:gd name="connsiteY413" fmla="*/ 869950 h 3644900"/>
              <a:gd name="connsiteX414" fmla="*/ 5092700 w 8870950"/>
              <a:gd name="connsiteY414" fmla="*/ 908050 h 3644900"/>
              <a:gd name="connsiteX415" fmla="*/ 5092700 w 8870950"/>
              <a:gd name="connsiteY415" fmla="*/ 996950 h 3644900"/>
              <a:gd name="connsiteX416" fmla="*/ 5111750 w 8870950"/>
              <a:gd name="connsiteY416" fmla="*/ 1073150 h 3644900"/>
              <a:gd name="connsiteX417" fmla="*/ 5054600 w 8870950"/>
              <a:gd name="connsiteY417" fmla="*/ 1155700 h 3644900"/>
              <a:gd name="connsiteX418" fmla="*/ 5092700 w 8870950"/>
              <a:gd name="connsiteY418" fmla="*/ 1187450 h 3644900"/>
              <a:gd name="connsiteX419" fmla="*/ 5632450 w 8870950"/>
              <a:gd name="connsiteY419" fmla="*/ 1016000 h 3644900"/>
              <a:gd name="connsiteX420" fmla="*/ 5683250 w 8870950"/>
              <a:gd name="connsiteY420" fmla="*/ 946150 h 3644900"/>
              <a:gd name="connsiteX421" fmla="*/ 5829300 w 8870950"/>
              <a:gd name="connsiteY421" fmla="*/ 857250 h 3644900"/>
              <a:gd name="connsiteX422" fmla="*/ 6159500 w 8870950"/>
              <a:gd name="connsiteY422" fmla="*/ 412750 h 3644900"/>
              <a:gd name="connsiteX423" fmla="*/ 6178550 w 8870950"/>
              <a:gd name="connsiteY423" fmla="*/ 342900 h 3644900"/>
              <a:gd name="connsiteX424" fmla="*/ 6248400 w 8870950"/>
              <a:gd name="connsiteY424" fmla="*/ 184150 h 3644900"/>
              <a:gd name="connsiteX425" fmla="*/ 6273800 w 8870950"/>
              <a:gd name="connsiteY425" fmla="*/ 76200 h 3644900"/>
              <a:gd name="connsiteX426" fmla="*/ 6292850 w 8870950"/>
              <a:gd name="connsiteY426" fmla="*/ 76200 h 3644900"/>
              <a:gd name="connsiteX427" fmla="*/ 6292850 w 8870950"/>
              <a:gd name="connsiteY427" fmla="*/ 177800 h 3644900"/>
              <a:gd name="connsiteX428" fmla="*/ 6311900 w 8870950"/>
              <a:gd name="connsiteY428" fmla="*/ 184150 h 3644900"/>
              <a:gd name="connsiteX429" fmla="*/ 6432550 w 8870950"/>
              <a:gd name="connsiteY429" fmla="*/ 0 h 3644900"/>
              <a:gd name="connsiteX430" fmla="*/ 6464300 w 8870950"/>
              <a:gd name="connsiteY430" fmla="*/ 6350 h 3644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</a:cxnLst>
            <a:rect l="l" t="t" r="r" b="b"/>
            <a:pathLst>
              <a:path w="8870950" h="3644900">
                <a:moveTo>
                  <a:pt x="8693150" y="2603500"/>
                </a:moveTo>
                <a:cubicBezTo>
                  <a:pt x="8693150" y="2609850"/>
                  <a:pt x="8699500" y="2609850"/>
                  <a:pt x="8699500" y="2622550"/>
                </a:cubicBezTo>
                <a:cubicBezTo>
                  <a:pt x="8699500" y="2641600"/>
                  <a:pt x="8636000" y="2724150"/>
                  <a:pt x="8610600" y="2762250"/>
                </a:cubicBezTo>
                <a:lnTo>
                  <a:pt x="8585200" y="2762250"/>
                </a:lnTo>
                <a:cubicBezTo>
                  <a:pt x="8578850" y="2755900"/>
                  <a:pt x="8578850" y="2755900"/>
                  <a:pt x="8578850" y="2736850"/>
                </a:cubicBezTo>
                <a:cubicBezTo>
                  <a:pt x="8578850" y="2724150"/>
                  <a:pt x="8636000" y="2647950"/>
                  <a:pt x="8667750" y="2603500"/>
                </a:cubicBezTo>
                <a:lnTo>
                  <a:pt x="8693150" y="2603500"/>
                </a:lnTo>
                <a:close/>
                <a:moveTo>
                  <a:pt x="8464550" y="2292350"/>
                </a:moveTo>
                <a:cubicBezTo>
                  <a:pt x="8483600" y="2292350"/>
                  <a:pt x="8489950" y="2286000"/>
                  <a:pt x="8515350" y="2279650"/>
                </a:cubicBezTo>
                <a:cubicBezTo>
                  <a:pt x="8534400" y="2324100"/>
                  <a:pt x="8553450" y="2368550"/>
                  <a:pt x="8566150" y="2413000"/>
                </a:cubicBezTo>
                <a:cubicBezTo>
                  <a:pt x="8502650" y="2368550"/>
                  <a:pt x="8432800" y="2286000"/>
                  <a:pt x="8356600" y="2292350"/>
                </a:cubicBezTo>
                <a:cubicBezTo>
                  <a:pt x="8343900" y="2292350"/>
                  <a:pt x="8324850" y="2298700"/>
                  <a:pt x="8305800" y="2292350"/>
                </a:cubicBezTo>
                <a:cubicBezTo>
                  <a:pt x="8318500" y="2273300"/>
                  <a:pt x="8343900" y="2266950"/>
                  <a:pt x="8362950" y="2266950"/>
                </a:cubicBezTo>
                <a:cubicBezTo>
                  <a:pt x="8375650" y="2266950"/>
                  <a:pt x="8451850" y="2292350"/>
                  <a:pt x="8464550" y="2292350"/>
                </a:cubicBezTo>
                <a:close/>
                <a:moveTo>
                  <a:pt x="1676400" y="2184400"/>
                </a:moveTo>
                <a:cubicBezTo>
                  <a:pt x="1682750" y="2184400"/>
                  <a:pt x="1695450" y="2203450"/>
                  <a:pt x="1708150" y="2222500"/>
                </a:cubicBezTo>
                <a:lnTo>
                  <a:pt x="1676400" y="2222500"/>
                </a:lnTo>
                <a:cubicBezTo>
                  <a:pt x="1619250" y="2184400"/>
                  <a:pt x="1574800" y="2171700"/>
                  <a:pt x="1524000" y="2171700"/>
                </a:cubicBezTo>
                <a:lnTo>
                  <a:pt x="1524000" y="2152650"/>
                </a:lnTo>
                <a:cubicBezTo>
                  <a:pt x="1536700" y="2139950"/>
                  <a:pt x="1543050" y="2120900"/>
                  <a:pt x="1562100" y="2120900"/>
                </a:cubicBezTo>
                <a:cubicBezTo>
                  <a:pt x="1600200" y="2120900"/>
                  <a:pt x="1638300" y="2152650"/>
                  <a:pt x="1676400" y="2184400"/>
                </a:cubicBezTo>
                <a:close/>
                <a:moveTo>
                  <a:pt x="7874000" y="1752600"/>
                </a:moveTo>
                <a:cubicBezTo>
                  <a:pt x="7874000" y="1771650"/>
                  <a:pt x="7816850" y="1885950"/>
                  <a:pt x="7816850" y="1905000"/>
                </a:cubicBezTo>
                <a:cubicBezTo>
                  <a:pt x="7816850" y="1917700"/>
                  <a:pt x="7816850" y="1930400"/>
                  <a:pt x="7835900" y="1930400"/>
                </a:cubicBezTo>
                <a:cubicBezTo>
                  <a:pt x="7905750" y="1930400"/>
                  <a:pt x="7950200" y="1822450"/>
                  <a:pt x="7962900" y="1790700"/>
                </a:cubicBezTo>
                <a:cubicBezTo>
                  <a:pt x="7981950" y="1720850"/>
                  <a:pt x="8007350" y="1663700"/>
                  <a:pt x="8026400" y="1606550"/>
                </a:cubicBezTo>
                <a:cubicBezTo>
                  <a:pt x="8070850" y="1619250"/>
                  <a:pt x="8153400" y="1657350"/>
                  <a:pt x="8204200" y="1689100"/>
                </a:cubicBezTo>
                <a:cubicBezTo>
                  <a:pt x="8172450" y="1739900"/>
                  <a:pt x="8134350" y="1797050"/>
                  <a:pt x="8108950" y="1847850"/>
                </a:cubicBezTo>
                <a:cubicBezTo>
                  <a:pt x="8147050" y="1879600"/>
                  <a:pt x="8204200" y="1879600"/>
                  <a:pt x="8255000" y="1905000"/>
                </a:cubicBezTo>
                <a:cubicBezTo>
                  <a:pt x="8324850" y="1943100"/>
                  <a:pt x="8356600" y="1968500"/>
                  <a:pt x="8413750" y="1968500"/>
                </a:cubicBezTo>
                <a:cubicBezTo>
                  <a:pt x="8432800" y="1968500"/>
                  <a:pt x="8470900" y="1955800"/>
                  <a:pt x="8489950" y="1955800"/>
                </a:cubicBezTo>
                <a:cubicBezTo>
                  <a:pt x="8509000" y="1955800"/>
                  <a:pt x="8623300" y="2076450"/>
                  <a:pt x="8629650" y="2101850"/>
                </a:cubicBezTo>
                <a:cubicBezTo>
                  <a:pt x="8636000" y="2108200"/>
                  <a:pt x="8636000" y="2133600"/>
                  <a:pt x="8642350" y="2146300"/>
                </a:cubicBezTo>
                <a:cubicBezTo>
                  <a:pt x="8775700" y="2362200"/>
                  <a:pt x="8763000" y="2286000"/>
                  <a:pt x="8763000" y="2457450"/>
                </a:cubicBezTo>
                <a:cubicBezTo>
                  <a:pt x="8763000" y="2470150"/>
                  <a:pt x="8832850" y="2673350"/>
                  <a:pt x="8832850" y="2692400"/>
                </a:cubicBezTo>
                <a:cubicBezTo>
                  <a:pt x="8832850" y="2705100"/>
                  <a:pt x="8801100" y="2768600"/>
                  <a:pt x="8801100" y="2787650"/>
                </a:cubicBezTo>
                <a:cubicBezTo>
                  <a:pt x="8801100" y="2806700"/>
                  <a:pt x="8845550" y="2832100"/>
                  <a:pt x="8858250" y="2838450"/>
                </a:cubicBezTo>
                <a:lnTo>
                  <a:pt x="8858250" y="2876550"/>
                </a:lnTo>
                <a:cubicBezTo>
                  <a:pt x="8839200" y="2876550"/>
                  <a:pt x="8801100" y="2870200"/>
                  <a:pt x="8788400" y="2870200"/>
                </a:cubicBezTo>
                <a:cubicBezTo>
                  <a:pt x="8763000" y="2870200"/>
                  <a:pt x="8769350" y="2882900"/>
                  <a:pt x="8718550" y="2908300"/>
                </a:cubicBezTo>
                <a:cubicBezTo>
                  <a:pt x="8705850" y="2914650"/>
                  <a:pt x="8680450" y="2914650"/>
                  <a:pt x="8661400" y="2914650"/>
                </a:cubicBezTo>
                <a:lnTo>
                  <a:pt x="8642350" y="2914650"/>
                </a:lnTo>
                <a:cubicBezTo>
                  <a:pt x="8636000" y="2933700"/>
                  <a:pt x="8636000" y="2952750"/>
                  <a:pt x="8629650" y="2965450"/>
                </a:cubicBezTo>
                <a:lnTo>
                  <a:pt x="8870950" y="3644900"/>
                </a:lnTo>
                <a:lnTo>
                  <a:pt x="8629650" y="3644900"/>
                </a:lnTo>
                <a:cubicBezTo>
                  <a:pt x="8610600" y="3606800"/>
                  <a:pt x="8597900" y="3562350"/>
                  <a:pt x="8578850" y="3517900"/>
                </a:cubicBezTo>
                <a:cubicBezTo>
                  <a:pt x="8502650" y="3562350"/>
                  <a:pt x="8413750" y="3429000"/>
                  <a:pt x="8362950" y="3371850"/>
                </a:cubicBezTo>
                <a:cubicBezTo>
                  <a:pt x="8356600" y="3352800"/>
                  <a:pt x="8324850" y="3340100"/>
                  <a:pt x="8312150" y="3321050"/>
                </a:cubicBezTo>
                <a:cubicBezTo>
                  <a:pt x="8293100" y="3295650"/>
                  <a:pt x="8229600" y="3168650"/>
                  <a:pt x="8216900" y="3168650"/>
                </a:cubicBezTo>
                <a:cubicBezTo>
                  <a:pt x="8197850" y="3168650"/>
                  <a:pt x="8166100" y="3219450"/>
                  <a:pt x="8134350" y="3244850"/>
                </a:cubicBezTo>
                <a:cubicBezTo>
                  <a:pt x="8108950" y="3257550"/>
                  <a:pt x="8070850" y="3263900"/>
                  <a:pt x="8045450" y="3276600"/>
                </a:cubicBezTo>
                <a:cubicBezTo>
                  <a:pt x="8020050" y="3289300"/>
                  <a:pt x="7912100" y="3435350"/>
                  <a:pt x="7912100" y="3441700"/>
                </a:cubicBezTo>
                <a:cubicBezTo>
                  <a:pt x="7912100" y="3460750"/>
                  <a:pt x="7842250" y="3492500"/>
                  <a:pt x="7842250" y="3536950"/>
                </a:cubicBezTo>
                <a:cubicBezTo>
                  <a:pt x="7842250" y="3549650"/>
                  <a:pt x="7854950" y="3606800"/>
                  <a:pt x="7867650" y="3644900"/>
                </a:cubicBezTo>
                <a:lnTo>
                  <a:pt x="7607300" y="3644900"/>
                </a:lnTo>
                <a:cubicBezTo>
                  <a:pt x="7600950" y="3625850"/>
                  <a:pt x="7600950" y="3594100"/>
                  <a:pt x="7588250" y="3575050"/>
                </a:cubicBezTo>
                <a:cubicBezTo>
                  <a:pt x="7575550" y="3556000"/>
                  <a:pt x="7543800" y="3536950"/>
                  <a:pt x="7524750" y="3517900"/>
                </a:cubicBezTo>
                <a:cubicBezTo>
                  <a:pt x="7505700" y="3492500"/>
                  <a:pt x="7486650" y="3416300"/>
                  <a:pt x="7486650" y="3384550"/>
                </a:cubicBezTo>
                <a:cubicBezTo>
                  <a:pt x="7486650" y="3289300"/>
                  <a:pt x="7581900" y="3079750"/>
                  <a:pt x="7581900" y="3022600"/>
                </a:cubicBezTo>
                <a:cubicBezTo>
                  <a:pt x="7581900" y="3009900"/>
                  <a:pt x="7550150" y="2959100"/>
                  <a:pt x="7531100" y="2933700"/>
                </a:cubicBezTo>
                <a:cubicBezTo>
                  <a:pt x="7518400" y="2914650"/>
                  <a:pt x="7499350" y="2901950"/>
                  <a:pt x="7493000" y="2889250"/>
                </a:cubicBezTo>
                <a:cubicBezTo>
                  <a:pt x="7435850" y="2787650"/>
                  <a:pt x="7429500" y="2679700"/>
                  <a:pt x="7404100" y="2584450"/>
                </a:cubicBezTo>
                <a:cubicBezTo>
                  <a:pt x="7404100" y="2571750"/>
                  <a:pt x="7391400" y="2565400"/>
                  <a:pt x="7391400" y="2552700"/>
                </a:cubicBezTo>
                <a:cubicBezTo>
                  <a:pt x="7378700" y="2514600"/>
                  <a:pt x="7378700" y="2451100"/>
                  <a:pt x="7378700" y="2432050"/>
                </a:cubicBezTo>
                <a:cubicBezTo>
                  <a:pt x="7378700" y="2419350"/>
                  <a:pt x="7397750" y="2362200"/>
                  <a:pt x="7397750" y="2343150"/>
                </a:cubicBezTo>
                <a:cubicBezTo>
                  <a:pt x="7397750" y="2330450"/>
                  <a:pt x="7562850" y="2114550"/>
                  <a:pt x="7562850" y="2101850"/>
                </a:cubicBezTo>
                <a:cubicBezTo>
                  <a:pt x="7562850" y="2051050"/>
                  <a:pt x="7467600" y="2063750"/>
                  <a:pt x="7454900" y="2038350"/>
                </a:cubicBezTo>
                <a:cubicBezTo>
                  <a:pt x="7448550" y="2019300"/>
                  <a:pt x="7442200" y="1993900"/>
                  <a:pt x="7442200" y="1968500"/>
                </a:cubicBezTo>
                <a:cubicBezTo>
                  <a:pt x="7435850" y="1809750"/>
                  <a:pt x="7442200" y="1797050"/>
                  <a:pt x="7442200" y="1784350"/>
                </a:cubicBezTo>
                <a:cubicBezTo>
                  <a:pt x="7442200" y="1765300"/>
                  <a:pt x="7416800" y="1739900"/>
                  <a:pt x="7404100" y="1727200"/>
                </a:cubicBezTo>
                <a:cubicBezTo>
                  <a:pt x="7391400" y="1720850"/>
                  <a:pt x="7372350" y="1714500"/>
                  <a:pt x="7359650" y="1708150"/>
                </a:cubicBezTo>
                <a:cubicBezTo>
                  <a:pt x="7366000" y="1657350"/>
                  <a:pt x="7410450" y="1689100"/>
                  <a:pt x="7442200" y="1676400"/>
                </a:cubicBezTo>
                <a:cubicBezTo>
                  <a:pt x="7467600" y="1663700"/>
                  <a:pt x="7467600" y="1625600"/>
                  <a:pt x="7486650" y="1606550"/>
                </a:cubicBezTo>
                <a:cubicBezTo>
                  <a:pt x="7493000" y="1593850"/>
                  <a:pt x="7581900" y="1574800"/>
                  <a:pt x="7607300" y="1574800"/>
                </a:cubicBezTo>
                <a:cubicBezTo>
                  <a:pt x="7702550" y="1574800"/>
                  <a:pt x="7874000" y="1631950"/>
                  <a:pt x="7874000" y="1752600"/>
                </a:cubicBezTo>
                <a:close/>
                <a:moveTo>
                  <a:pt x="3155950" y="812800"/>
                </a:moveTo>
                <a:cubicBezTo>
                  <a:pt x="3143250" y="825500"/>
                  <a:pt x="3130550" y="825500"/>
                  <a:pt x="3111500" y="825500"/>
                </a:cubicBezTo>
                <a:cubicBezTo>
                  <a:pt x="3098800" y="825500"/>
                  <a:pt x="3079750" y="819150"/>
                  <a:pt x="3060700" y="812800"/>
                </a:cubicBezTo>
                <a:lnTo>
                  <a:pt x="3060700" y="793750"/>
                </a:lnTo>
                <a:cubicBezTo>
                  <a:pt x="3079750" y="793750"/>
                  <a:pt x="3105150" y="774700"/>
                  <a:pt x="3155950" y="768350"/>
                </a:cubicBezTo>
                <a:lnTo>
                  <a:pt x="3155950" y="812800"/>
                </a:lnTo>
                <a:close/>
                <a:moveTo>
                  <a:pt x="6464300" y="6350"/>
                </a:moveTo>
                <a:lnTo>
                  <a:pt x="6426200" y="120650"/>
                </a:lnTo>
                <a:cubicBezTo>
                  <a:pt x="6426200" y="120650"/>
                  <a:pt x="6419850" y="127000"/>
                  <a:pt x="6438900" y="127000"/>
                </a:cubicBezTo>
                <a:cubicBezTo>
                  <a:pt x="6470650" y="127000"/>
                  <a:pt x="6508750" y="19050"/>
                  <a:pt x="6527800" y="6350"/>
                </a:cubicBezTo>
                <a:cubicBezTo>
                  <a:pt x="6527800" y="19050"/>
                  <a:pt x="6534150" y="25400"/>
                  <a:pt x="6534150" y="38100"/>
                </a:cubicBezTo>
                <a:cubicBezTo>
                  <a:pt x="6534150" y="57150"/>
                  <a:pt x="6477000" y="177800"/>
                  <a:pt x="6477000" y="196850"/>
                </a:cubicBezTo>
                <a:cubicBezTo>
                  <a:pt x="6477000" y="209550"/>
                  <a:pt x="6337300" y="330200"/>
                  <a:pt x="6280150" y="406400"/>
                </a:cubicBezTo>
                <a:cubicBezTo>
                  <a:pt x="6273800" y="406400"/>
                  <a:pt x="6178550" y="603250"/>
                  <a:pt x="6178550" y="641350"/>
                </a:cubicBezTo>
                <a:cubicBezTo>
                  <a:pt x="6178550" y="660400"/>
                  <a:pt x="6115050" y="800100"/>
                  <a:pt x="6076950" y="876300"/>
                </a:cubicBezTo>
                <a:cubicBezTo>
                  <a:pt x="6051550" y="920750"/>
                  <a:pt x="6007100" y="958850"/>
                  <a:pt x="5975350" y="996950"/>
                </a:cubicBezTo>
                <a:cubicBezTo>
                  <a:pt x="5969000" y="1003300"/>
                  <a:pt x="5962650" y="1016000"/>
                  <a:pt x="5962650" y="1035050"/>
                </a:cubicBezTo>
                <a:cubicBezTo>
                  <a:pt x="5962650" y="1047750"/>
                  <a:pt x="5981700" y="1073150"/>
                  <a:pt x="5981700" y="1092200"/>
                </a:cubicBezTo>
                <a:cubicBezTo>
                  <a:pt x="5981700" y="1104900"/>
                  <a:pt x="5975350" y="1143000"/>
                  <a:pt x="5949950" y="1155700"/>
                </a:cubicBezTo>
                <a:cubicBezTo>
                  <a:pt x="5905500" y="1174750"/>
                  <a:pt x="5835650" y="1174750"/>
                  <a:pt x="5791200" y="1219200"/>
                </a:cubicBezTo>
                <a:cubicBezTo>
                  <a:pt x="5505450" y="1485900"/>
                  <a:pt x="5429250" y="1422400"/>
                  <a:pt x="5429250" y="1663700"/>
                </a:cubicBezTo>
                <a:cubicBezTo>
                  <a:pt x="5429250" y="1682750"/>
                  <a:pt x="5448300" y="1841500"/>
                  <a:pt x="5448300" y="1854200"/>
                </a:cubicBezTo>
                <a:cubicBezTo>
                  <a:pt x="5448300" y="1892300"/>
                  <a:pt x="5416550" y="1924050"/>
                  <a:pt x="5416550" y="1930400"/>
                </a:cubicBezTo>
                <a:cubicBezTo>
                  <a:pt x="5416550" y="1943100"/>
                  <a:pt x="5492750" y="2044700"/>
                  <a:pt x="5511800" y="2044700"/>
                </a:cubicBezTo>
                <a:cubicBezTo>
                  <a:pt x="5524500" y="2044700"/>
                  <a:pt x="5537200" y="2019300"/>
                  <a:pt x="5556250" y="2019300"/>
                </a:cubicBezTo>
                <a:cubicBezTo>
                  <a:pt x="5581650" y="2019300"/>
                  <a:pt x="5600700" y="2038350"/>
                  <a:pt x="5613400" y="2089150"/>
                </a:cubicBezTo>
                <a:cubicBezTo>
                  <a:pt x="5657850" y="2216150"/>
                  <a:pt x="5740400" y="2476500"/>
                  <a:pt x="5740400" y="2489200"/>
                </a:cubicBezTo>
                <a:cubicBezTo>
                  <a:pt x="5740400" y="2520950"/>
                  <a:pt x="5715000" y="2527300"/>
                  <a:pt x="5708650" y="2527300"/>
                </a:cubicBezTo>
                <a:cubicBezTo>
                  <a:pt x="5695950" y="2527300"/>
                  <a:pt x="5664200" y="2508250"/>
                  <a:pt x="5651500" y="2482850"/>
                </a:cubicBezTo>
                <a:cubicBezTo>
                  <a:pt x="5638800" y="2489200"/>
                  <a:pt x="5613400" y="2546350"/>
                  <a:pt x="5613400" y="2565400"/>
                </a:cubicBezTo>
                <a:cubicBezTo>
                  <a:pt x="5613400" y="2578100"/>
                  <a:pt x="5619750" y="2609850"/>
                  <a:pt x="5619750" y="2635250"/>
                </a:cubicBezTo>
                <a:cubicBezTo>
                  <a:pt x="5632450" y="2819400"/>
                  <a:pt x="5651500" y="3022600"/>
                  <a:pt x="5702300" y="3219450"/>
                </a:cubicBezTo>
                <a:cubicBezTo>
                  <a:pt x="5708650" y="3219450"/>
                  <a:pt x="5715000" y="3219450"/>
                  <a:pt x="5715000" y="3213100"/>
                </a:cubicBezTo>
                <a:cubicBezTo>
                  <a:pt x="5740400" y="3162300"/>
                  <a:pt x="5772150" y="3086100"/>
                  <a:pt x="5772150" y="3067050"/>
                </a:cubicBezTo>
                <a:cubicBezTo>
                  <a:pt x="5772150" y="3054350"/>
                  <a:pt x="5797550" y="3022600"/>
                  <a:pt x="5810250" y="3009900"/>
                </a:cubicBezTo>
                <a:cubicBezTo>
                  <a:pt x="5822950" y="2997200"/>
                  <a:pt x="5854700" y="2990850"/>
                  <a:pt x="5880100" y="2971800"/>
                </a:cubicBezTo>
                <a:cubicBezTo>
                  <a:pt x="5911850" y="2940050"/>
                  <a:pt x="5949950" y="2895600"/>
                  <a:pt x="5969000" y="2863850"/>
                </a:cubicBezTo>
                <a:cubicBezTo>
                  <a:pt x="6013450" y="2794000"/>
                  <a:pt x="6146800" y="2622550"/>
                  <a:pt x="6146800" y="2571750"/>
                </a:cubicBezTo>
                <a:cubicBezTo>
                  <a:pt x="6146800" y="2520950"/>
                  <a:pt x="6292850" y="2355850"/>
                  <a:pt x="6305550" y="2343150"/>
                </a:cubicBezTo>
                <a:cubicBezTo>
                  <a:pt x="6267450" y="2305050"/>
                  <a:pt x="6248400" y="2336800"/>
                  <a:pt x="6248400" y="2298700"/>
                </a:cubicBezTo>
                <a:cubicBezTo>
                  <a:pt x="6248400" y="2279650"/>
                  <a:pt x="6248400" y="2279650"/>
                  <a:pt x="6261100" y="2266950"/>
                </a:cubicBezTo>
                <a:lnTo>
                  <a:pt x="6254750" y="2190750"/>
                </a:lnTo>
                <a:cubicBezTo>
                  <a:pt x="6197600" y="2241550"/>
                  <a:pt x="6216650" y="2457450"/>
                  <a:pt x="6115050" y="2457450"/>
                </a:cubicBezTo>
                <a:cubicBezTo>
                  <a:pt x="6076950" y="2457450"/>
                  <a:pt x="6076950" y="2444750"/>
                  <a:pt x="6076950" y="2425700"/>
                </a:cubicBezTo>
                <a:cubicBezTo>
                  <a:pt x="6076950" y="2374900"/>
                  <a:pt x="6159500" y="2063750"/>
                  <a:pt x="6159500" y="2063750"/>
                </a:cubicBezTo>
                <a:cubicBezTo>
                  <a:pt x="6159500" y="2044700"/>
                  <a:pt x="6153150" y="2044700"/>
                  <a:pt x="6146800" y="2038350"/>
                </a:cubicBezTo>
                <a:cubicBezTo>
                  <a:pt x="6134100" y="2038350"/>
                  <a:pt x="6115050" y="2038350"/>
                  <a:pt x="6102350" y="2032000"/>
                </a:cubicBezTo>
                <a:cubicBezTo>
                  <a:pt x="6089650" y="2019300"/>
                  <a:pt x="6089650" y="1993900"/>
                  <a:pt x="6076950" y="1981200"/>
                </a:cubicBezTo>
                <a:cubicBezTo>
                  <a:pt x="6064250" y="1962150"/>
                  <a:pt x="6032500" y="1949450"/>
                  <a:pt x="6013450" y="1936750"/>
                </a:cubicBezTo>
                <a:cubicBezTo>
                  <a:pt x="6000750" y="1924050"/>
                  <a:pt x="6013450" y="1898650"/>
                  <a:pt x="6013450" y="1885950"/>
                </a:cubicBezTo>
                <a:cubicBezTo>
                  <a:pt x="6013450" y="1847850"/>
                  <a:pt x="5867400" y="1809750"/>
                  <a:pt x="5854700" y="1809750"/>
                </a:cubicBezTo>
                <a:lnTo>
                  <a:pt x="5854700" y="1790700"/>
                </a:lnTo>
                <a:cubicBezTo>
                  <a:pt x="5867400" y="1778000"/>
                  <a:pt x="5873750" y="1771650"/>
                  <a:pt x="5886450" y="1771650"/>
                </a:cubicBezTo>
                <a:cubicBezTo>
                  <a:pt x="5905500" y="1771650"/>
                  <a:pt x="6026150" y="1809750"/>
                  <a:pt x="6045200" y="1809750"/>
                </a:cubicBezTo>
                <a:cubicBezTo>
                  <a:pt x="6096000" y="1809750"/>
                  <a:pt x="6096000" y="1758950"/>
                  <a:pt x="6140450" y="1758950"/>
                </a:cubicBezTo>
                <a:cubicBezTo>
                  <a:pt x="6197600" y="1758950"/>
                  <a:pt x="6191250" y="1860550"/>
                  <a:pt x="6267450" y="1860550"/>
                </a:cubicBezTo>
                <a:cubicBezTo>
                  <a:pt x="6286500" y="1860550"/>
                  <a:pt x="6292850" y="1854200"/>
                  <a:pt x="6413500" y="1854200"/>
                </a:cubicBezTo>
                <a:cubicBezTo>
                  <a:pt x="6432550" y="1847850"/>
                  <a:pt x="6457950" y="1847850"/>
                  <a:pt x="6477000" y="1841500"/>
                </a:cubicBezTo>
                <a:cubicBezTo>
                  <a:pt x="6508750" y="1835150"/>
                  <a:pt x="6527800" y="1771650"/>
                  <a:pt x="6534150" y="1752600"/>
                </a:cubicBezTo>
                <a:cubicBezTo>
                  <a:pt x="6553200" y="1695450"/>
                  <a:pt x="6572250" y="1625600"/>
                  <a:pt x="6610350" y="1568450"/>
                </a:cubicBezTo>
                <a:cubicBezTo>
                  <a:pt x="6648450" y="1504950"/>
                  <a:pt x="6724650" y="1460500"/>
                  <a:pt x="6769100" y="1403350"/>
                </a:cubicBezTo>
                <a:cubicBezTo>
                  <a:pt x="6813550" y="1339850"/>
                  <a:pt x="6838950" y="1276350"/>
                  <a:pt x="6870700" y="1212850"/>
                </a:cubicBezTo>
                <a:cubicBezTo>
                  <a:pt x="6858000" y="1206500"/>
                  <a:pt x="6838950" y="1200150"/>
                  <a:pt x="6819900" y="1187450"/>
                </a:cubicBezTo>
                <a:cubicBezTo>
                  <a:pt x="6813550" y="1143000"/>
                  <a:pt x="6800850" y="1054100"/>
                  <a:pt x="6800850" y="1041400"/>
                </a:cubicBezTo>
                <a:cubicBezTo>
                  <a:pt x="6800850" y="1022350"/>
                  <a:pt x="6813550" y="927100"/>
                  <a:pt x="6813550" y="914400"/>
                </a:cubicBezTo>
                <a:cubicBezTo>
                  <a:pt x="6813550" y="844550"/>
                  <a:pt x="6762750" y="889000"/>
                  <a:pt x="6762750" y="825500"/>
                </a:cubicBezTo>
                <a:cubicBezTo>
                  <a:pt x="6762750" y="812800"/>
                  <a:pt x="6769100" y="787400"/>
                  <a:pt x="6788150" y="781050"/>
                </a:cubicBezTo>
                <a:cubicBezTo>
                  <a:pt x="6807200" y="762000"/>
                  <a:pt x="6845300" y="755650"/>
                  <a:pt x="6870700" y="736600"/>
                </a:cubicBezTo>
                <a:cubicBezTo>
                  <a:pt x="6908800" y="704850"/>
                  <a:pt x="6940550" y="692150"/>
                  <a:pt x="6965950" y="692150"/>
                </a:cubicBezTo>
                <a:cubicBezTo>
                  <a:pt x="6985000" y="692150"/>
                  <a:pt x="7004050" y="698500"/>
                  <a:pt x="7016750" y="698500"/>
                </a:cubicBezTo>
                <a:cubicBezTo>
                  <a:pt x="7029450" y="698500"/>
                  <a:pt x="7150100" y="742950"/>
                  <a:pt x="7181850" y="762000"/>
                </a:cubicBezTo>
                <a:cubicBezTo>
                  <a:pt x="7219950" y="781050"/>
                  <a:pt x="7239000" y="857250"/>
                  <a:pt x="7239000" y="895350"/>
                </a:cubicBezTo>
                <a:cubicBezTo>
                  <a:pt x="7239000" y="1009650"/>
                  <a:pt x="7118350" y="1111250"/>
                  <a:pt x="7118350" y="1123950"/>
                </a:cubicBezTo>
                <a:cubicBezTo>
                  <a:pt x="7118350" y="1143000"/>
                  <a:pt x="7137400" y="1155700"/>
                  <a:pt x="7143750" y="1181100"/>
                </a:cubicBezTo>
                <a:cubicBezTo>
                  <a:pt x="7150100" y="1200150"/>
                  <a:pt x="7143750" y="1238250"/>
                  <a:pt x="7162800" y="1270000"/>
                </a:cubicBezTo>
                <a:cubicBezTo>
                  <a:pt x="7194550" y="1320800"/>
                  <a:pt x="7245350" y="1314450"/>
                  <a:pt x="7296150" y="1333500"/>
                </a:cubicBezTo>
                <a:cubicBezTo>
                  <a:pt x="7308850" y="1339850"/>
                  <a:pt x="7334250" y="1339850"/>
                  <a:pt x="7353300" y="1352550"/>
                </a:cubicBezTo>
                <a:cubicBezTo>
                  <a:pt x="7372350" y="1365250"/>
                  <a:pt x="7410450" y="1460500"/>
                  <a:pt x="7410450" y="1473200"/>
                </a:cubicBezTo>
                <a:cubicBezTo>
                  <a:pt x="7410450" y="1524000"/>
                  <a:pt x="7346950" y="1606550"/>
                  <a:pt x="7327900" y="1663700"/>
                </a:cubicBezTo>
                <a:cubicBezTo>
                  <a:pt x="7321550" y="1676400"/>
                  <a:pt x="7327900" y="1714500"/>
                  <a:pt x="7327900" y="1733550"/>
                </a:cubicBezTo>
                <a:cubicBezTo>
                  <a:pt x="7327900" y="1752600"/>
                  <a:pt x="7321550" y="1758950"/>
                  <a:pt x="7302500" y="1797050"/>
                </a:cubicBezTo>
                <a:cubicBezTo>
                  <a:pt x="7277100" y="1835150"/>
                  <a:pt x="7245350" y="1879600"/>
                  <a:pt x="7226300" y="1930400"/>
                </a:cubicBezTo>
                <a:cubicBezTo>
                  <a:pt x="7213600" y="1962150"/>
                  <a:pt x="7207250" y="2006600"/>
                  <a:pt x="7200900" y="2044700"/>
                </a:cubicBezTo>
                <a:cubicBezTo>
                  <a:pt x="7194550" y="2063750"/>
                  <a:pt x="7200900" y="2101850"/>
                  <a:pt x="7169150" y="2114550"/>
                </a:cubicBezTo>
                <a:cubicBezTo>
                  <a:pt x="7112000" y="2139950"/>
                  <a:pt x="7092950" y="2139950"/>
                  <a:pt x="7092950" y="2184400"/>
                </a:cubicBezTo>
                <a:cubicBezTo>
                  <a:pt x="7092950" y="2203450"/>
                  <a:pt x="7124700" y="2266950"/>
                  <a:pt x="7131050" y="2317750"/>
                </a:cubicBezTo>
                <a:cubicBezTo>
                  <a:pt x="7156450" y="2432050"/>
                  <a:pt x="7162800" y="2559050"/>
                  <a:pt x="7188200" y="2679700"/>
                </a:cubicBezTo>
                <a:cubicBezTo>
                  <a:pt x="7188200" y="2692400"/>
                  <a:pt x="7207250" y="2705100"/>
                  <a:pt x="7207250" y="2724150"/>
                </a:cubicBezTo>
                <a:cubicBezTo>
                  <a:pt x="7207250" y="2736850"/>
                  <a:pt x="7200900" y="2736850"/>
                  <a:pt x="7200900" y="2749550"/>
                </a:cubicBezTo>
                <a:cubicBezTo>
                  <a:pt x="7181850" y="2755900"/>
                  <a:pt x="7156450" y="2755900"/>
                  <a:pt x="7143750" y="2755900"/>
                </a:cubicBezTo>
                <a:cubicBezTo>
                  <a:pt x="7112000" y="2755900"/>
                  <a:pt x="7124700" y="2787650"/>
                  <a:pt x="7124700" y="2800350"/>
                </a:cubicBezTo>
                <a:lnTo>
                  <a:pt x="7124700" y="3022600"/>
                </a:lnTo>
                <a:lnTo>
                  <a:pt x="7086600" y="3644900"/>
                </a:lnTo>
                <a:lnTo>
                  <a:pt x="6870700" y="3644900"/>
                </a:lnTo>
                <a:cubicBezTo>
                  <a:pt x="6858000" y="3594100"/>
                  <a:pt x="6851650" y="3536950"/>
                  <a:pt x="6826250" y="3492500"/>
                </a:cubicBezTo>
                <a:cubicBezTo>
                  <a:pt x="6813550" y="3460750"/>
                  <a:pt x="6781800" y="3422650"/>
                  <a:pt x="6762750" y="3397250"/>
                </a:cubicBezTo>
                <a:cubicBezTo>
                  <a:pt x="6686550" y="3314700"/>
                  <a:pt x="6667500" y="3206750"/>
                  <a:pt x="6648450" y="3130550"/>
                </a:cubicBezTo>
                <a:cubicBezTo>
                  <a:pt x="6629400" y="3060700"/>
                  <a:pt x="6597650" y="2927350"/>
                  <a:pt x="6597650" y="2914650"/>
                </a:cubicBezTo>
                <a:cubicBezTo>
                  <a:pt x="6597650" y="2895600"/>
                  <a:pt x="6578600" y="2882900"/>
                  <a:pt x="6565900" y="2882900"/>
                </a:cubicBezTo>
                <a:cubicBezTo>
                  <a:pt x="6483350" y="2882900"/>
                  <a:pt x="6210300" y="3162300"/>
                  <a:pt x="6184900" y="3187700"/>
                </a:cubicBezTo>
                <a:cubicBezTo>
                  <a:pt x="6153150" y="3213100"/>
                  <a:pt x="6083300" y="3251200"/>
                  <a:pt x="6045200" y="3276600"/>
                </a:cubicBezTo>
                <a:cubicBezTo>
                  <a:pt x="6013450" y="3289300"/>
                  <a:pt x="5994400" y="3321050"/>
                  <a:pt x="5975350" y="3333750"/>
                </a:cubicBezTo>
                <a:cubicBezTo>
                  <a:pt x="5956300" y="3346450"/>
                  <a:pt x="5930900" y="3371850"/>
                  <a:pt x="5911850" y="3397250"/>
                </a:cubicBezTo>
                <a:cubicBezTo>
                  <a:pt x="5886450" y="3422650"/>
                  <a:pt x="5861050" y="3460750"/>
                  <a:pt x="5854700" y="3498850"/>
                </a:cubicBezTo>
                <a:cubicBezTo>
                  <a:pt x="5848350" y="3511550"/>
                  <a:pt x="5854700" y="3543300"/>
                  <a:pt x="5842000" y="3562350"/>
                </a:cubicBezTo>
                <a:cubicBezTo>
                  <a:pt x="5816600" y="3594100"/>
                  <a:pt x="5740400" y="3587750"/>
                  <a:pt x="5740400" y="3625850"/>
                </a:cubicBezTo>
                <a:cubicBezTo>
                  <a:pt x="5740400" y="3638550"/>
                  <a:pt x="5740400" y="3632200"/>
                  <a:pt x="5746750" y="3644900"/>
                </a:cubicBezTo>
                <a:lnTo>
                  <a:pt x="5537200" y="3644900"/>
                </a:lnTo>
                <a:cubicBezTo>
                  <a:pt x="5549900" y="3625850"/>
                  <a:pt x="5562600" y="3594100"/>
                  <a:pt x="5562600" y="3575050"/>
                </a:cubicBezTo>
                <a:cubicBezTo>
                  <a:pt x="5562600" y="3562350"/>
                  <a:pt x="5518150" y="3479800"/>
                  <a:pt x="5486400" y="3441700"/>
                </a:cubicBezTo>
                <a:cubicBezTo>
                  <a:pt x="5441950" y="3378200"/>
                  <a:pt x="5422900" y="3276600"/>
                  <a:pt x="5403850" y="3213100"/>
                </a:cubicBezTo>
                <a:cubicBezTo>
                  <a:pt x="5391150" y="3175000"/>
                  <a:pt x="5378450" y="3124200"/>
                  <a:pt x="5359400" y="3086100"/>
                </a:cubicBezTo>
                <a:cubicBezTo>
                  <a:pt x="5340350" y="3022600"/>
                  <a:pt x="5276850" y="2901950"/>
                  <a:pt x="5276850" y="2889250"/>
                </a:cubicBezTo>
                <a:cubicBezTo>
                  <a:pt x="5276850" y="2870200"/>
                  <a:pt x="5251450" y="2857500"/>
                  <a:pt x="5245100" y="2851150"/>
                </a:cubicBezTo>
                <a:cubicBezTo>
                  <a:pt x="5226050" y="2838450"/>
                  <a:pt x="5194300" y="2825750"/>
                  <a:pt x="5175250" y="2825750"/>
                </a:cubicBezTo>
                <a:cubicBezTo>
                  <a:pt x="5162550" y="2825750"/>
                  <a:pt x="5124450" y="2832100"/>
                  <a:pt x="5111750" y="2851150"/>
                </a:cubicBezTo>
                <a:cubicBezTo>
                  <a:pt x="5092700" y="2863850"/>
                  <a:pt x="5010150" y="3003550"/>
                  <a:pt x="5010150" y="3054350"/>
                </a:cubicBezTo>
                <a:cubicBezTo>
                  <a:pt x="5010150" y="3067050"/>
                  <a:pt x="4997450" y="3067050"/>
                  <a:pt x="4991100" y="3073400"/>
                </a:cubicBezTo>
                <a:cubicBezTo>
                  <a:pt x="4984750" y="3098800"/>
                  <a:pt x="4959350" y="3124200"/>
                  <a:pt x="4953000" y="3143250"/>
                </a:cubicBezTo>
                <a:cubicBezTo>
                  <a:pt x="4933950" y="3181350"/>
                  <a:pt x="4857750" y="3251200"/>
                  <a:pt x="4826000" y="3308350"/>
                </a:cubicBezTo>
                <a:cubicBezTo>
                  <a:pt x="4819650" y="3321050"/>
                  <a:pt x="4819650" y="3359150"/>
                  <a:pt x="4819650" y="3371850"/>
                </a:cubicBezTo>
                <a:cubicBezTo>
                  <a:pt x="4819650" y="3390900"/>
                  <a:pt x="4864100" y="3581400"/>
                  <a:pt x="4864100" y="3600450"/>
                </a:cubicBezTo>
                <a:lnTo>
                  <a:pt x="4864100" y="3644900"/>
                </a:lnTo>
                <a:lnTo>
                  <a:pt x="4654550" y="3644900"/>
                </a:lnTo>
                <a:cubicBezTo>
                  <a:pt x="4610100" y="3581400"/>
                  <a:pt x="4584700" y="3530600"/>
                  <a:pt x="4565650" y="3479800"/>
                </a:cubicBezTo>
                <a:cubicBezTo>
                  <a:pt x="4552950" y="3429000"/>
                  <a:pt x="4533900" y="3384550"/>
                  <a:pt x="4514850" y="3346450"/>
                </a:cubicBezTo>
                <a:cubicBezTo>
                  <a:pt x="4502150" y="3308350"/>
                  <a:pt x="4464050" y="3257550"/>
                  <a:pt x="4464050" y="3238500"/>
                </a:cubicBezTo>
                <a:cubicBezTo>
                  <a:pt x="4464050" y="3219450"/>
                  <a:pt x="4546600" y="3098800"/>
                  <a:pt x="4546600" y="3073400"/>
                </a:cubicBezTo>
                <a:cubicBezTo>
                  <a:pt x="4546600" y="3060700"/>
                  <a:pt x="4641850" y="2863850"/>
                  <a:pt x="4673600" y="2762250"/>
                </a:cubicBezTo>
                <a:cubicBezTo>
                  <a:pt x="4679950" y="2736850"/>
                  <a:pt x="4692650" y="2705100"/>
                  <a:pt x="4699000" y="2673350"/>
                </a:cubicBezTo>
                <a:lnTo>
                  <a:pt x="4775200" y="2266950"/>
                </a:lnTo>
                <a:cubicBezTo>
                  <a:pt x="4787900" y="2228850"/>
                  <a:pt x="4806950" y="2171700"/>
                  <a:pt x="4806950" y="2152650"/>
                </a:cubicBezTo>
                <a:cubicBezTo>
                  <a:pt x="4806950" y="2070100"/>
                  <a:pt x="4743450" y="2076450"/>
                  <a:pt x="4711700" y="2000250"/>
                </a:cubicBezTo>
                <a:cubicBezTo>
                  <a:pt x="4667250" y="1898650"/>
                  <a:pt x="4641850" y="1778000"/>
                  <a:pt x="4521200" y="1727200"/>
                </a:cubicBezTo>
                <a:cubicBezTo>
                  <a:pt x="4368800" y="1663700"/>
                  <a:pt x="4406900" y="1676400"/>
                  <a:pt x="4286250" y="1676400"/>
                </a:cubicBezTo>
                <a:cubicBezTo>
                  <a:pt x="4235450" y="1676400"/>
                  <a:pt x="4197350" y="1676400"/>
                  <a:pt x="4152900" y="1695450"/>
                </a:cubicBezTo>
                <a:lnTo>
                  <a:pt x="4152900" y="1708150"/>
                </a:lnTo>
                <a:cubicBezTo>
                  <a:pt x="4171950" y="1746250"/>
                  <a:pt x="4197350" y="1790700"/>
                  <a:pt x="4197350" y="1809750"/>
                </a:cubicBezTo>
                <a:cubicBezTo>
                  <a:pt x="4197350" y="1822450"/>
                  <a:pt x="4191000" y="1828800"/>
                  <a:pt x="4191000" y="1936750"/>
                </a:cubicBezTo>
                <a:cubicBezTo>
                  <a:pt x="4184650" y="1987550"/>
                  <a:pt x="4178300" y="2044700"/>
                  <a:pt x="4165600" y="2101850"/>
                </a:cubicBezTo>
                <a:cubicBezTo>
                  <a:pt x="4146550" y="2203450"/>
                  <a:pt x="4121150" y="2305050"/>
                  <a:pt x="4108450" y="2406650"/>
                </a:cubicBezTo>
                <a:cubicBezTo>
                  <a:pt x="4102100" y="2438400"/>
                  <a:pt x="4108450" y="2482850"/>
                  <a:pt x="4095750" y="2514600"/>
                </a:cubicBezTo>
                <a:cubicBezTo>
                  <a:pt x="4089400" y="2527300"/>
                  <a:pt x="4070350" y="2546350"/>
                  <a:pt x="4051300" y="2546350"/>
                </a:cubicBezTo>
                <a:cubicBezTo>
                  <a:pt x="4038600" y="2546350"/>
                  <a:pt x="3962400" y="2527300"/>
                  <a:pt x="3924300" y="2508250"/>
                </a:cubicBezTo>
                <a:cubicBezTo>
                  <a:pt x="3911600" y="2501900"/>
                  <a:pt x="3905250" y="2482850"/>
                  <a:pt x="3905250" y="2470150"/>
                </a:cubicBezTo>
                <a:cubicBezTo>
                  <a:pt x="3905250" y="2451100"/>
                  <a:pt x="3924300" y="2400300"/>
                  <a:pt x="3943350" y="2381250"/>
                </a:cubicBezTo>
                <a:cubicBezTo>
                  <a:pt x="4000500" y="2317750"/>
                  <a:pt x="4025900" y="2241550"/>
                  <a:pt x="4025900" y="2178050"/>
                </a:cubicBezTo>
                <a:cubicBezTo>
                  <a:pt x="4025900" y="2152650"/>
                  <a:pt x="4025900" y="2127250"/>
                  <a:pt x="4032250" y="2101850"/>
                </a:cubicBezTo>
                <a:cubicBezTo>
                  <a:pt x="4032250" y="1905000"/>
                  <a:pt x="4038600" y="1911350"/>
                  <a:pt x="4038600" y="1892300"/>
                </a:cubicBezTo>
                <a:cubicBezTo>
                  <a:pt x="4038600" y="1828800"/>
                  <a:pt x="3917950" y="1847850"/>
                  <a:pt x="3917950" y="1809750"/>
                </a:cubicBezTo>
                <a:cubicBezTo>
                  <a:pt x="3917950" y="1790700"/>
                  <a:pt x="3892550" y="1784350"/>
                  <a:pt x="3886200" y="1771650"/>
                </a:cubicBezTo>
                <a:cubicBezTo>
                  <a:pt x="3879850" y="1758950"/>
                  <a:pt x="3803650" y="1612900"/>
                  <a:pt x="3784600" y="1612900"/>
                </a:cubicBezTo>
                <a:cubicBezTo>
                  <a:pt x="3746500" y="1612900"/>
                  <a:pt x="3733800" y="1657350"/>
                  <a:pt x="3733800" y="1682750"/>
                </a:cubicBezTo>
                <a:cubicBezTo>
                  <a:pt x="3733800" y="1695450"/>
                  <a:pt x="3714750" y="1720850"/>
                  <a:pt x="3714750" y="1739900"/>
                </a:cubicBezTo>
                <a:cubicBezTo>
                  <a:pt x="3714750" y="1752600"/>
                  <a:pt x="3657600" y="1797050"/>
                  <a:pt x="3632200" y="1822450"/>
                </a:cubicBezTo>
                <a:cubicBezTo>
                  <a:pt x="3619500" y="1828800"/>
                  <a:pt x="3625850" y="1847850"/>
                  <a:pt x="3625850" y="1860550"/>
                </a:cubicBezTo>
                <a:cubicBezTo>
                  <a:pt x="3625850" y="1936750"/>
                  <a:pt x="3695700" y="1930400"/>
                  <a:pt x="3695700" y="1993900"/>
                </a:cubicBezTo>
                <a:cubicBezTo>
                  <a:pt x="3695700" y="2006600"/>
                  <a:pt x="3714750" y="2038350"/>
                  <a:pt x="3721100" y="2063750"/>
                </a:cubicBezTo>
                <a:cubicBezTo>
                  <a:pt x="3733800" y="2108200"/>
                  <a:pt x="3733800" y="2165350"/>
                  <a:pt x="3759200" y="2216150"/>
                </a:cubicBezTo>
                <a:cubicBezTo>
                  <a:pt x="3765550" y="2235200"/>
                  <a:pt x="3790950" y="2254250"/>
                  <a:pt x="3803650" y="2279650"/>
                </a:cubicBezTo>
                <a:cubicBezTo>
                  <a:pt x="3803650" y="2286000"/>
                  <a:pt x="3810000" y="2279650"/>
                  <a:pt x="3810000" y="2298700"/>
                </a:cubicBezTo>
                <a:cubicBezTo>
                  <a:pt x="3810000" y="2311400"/>
                  <a:pt x="3790950" y="2457450"/>
                  <a:pt x="3790950" y="2476500"/>
                </a:cubicBezTo>
                <a:cubicBezTo>
                  <a:pt x="3790950" y="2571750"/>
                  <a:pt x="3860800" y="2838450"/>
                  <a:pt x="3886200" y="2908300"/>
                </a:cubicBezTo>
                <a:cubicBezTo>
                  <a:pt x="3898900" y="2940050"/>
                  <a:pt x="3917950" y="2978150"/>
                  <a:pt x="3930650" y="3016250"/>
                </a:cubicBezTo>
                <a:cubicBezTo>
                  <a:pt x="3949700" y="3048000"/>
                  <a:pt x="3962400" y="3098800"/>
                  <a:pt x="3968750" y="3143250"/>
                </a:cubicBezTo>
                <a:cubicBezTo>
                  <a:pt x="3981450" y="3225800"/>
                  <a:pt x="3987800" y="3327400"/>
                  <a:pt x="3994150" y="3416300"/>
                </a:cubicBezTo>
                <a:cubicBezTo>
                  <a:pt x="4000500" y="3454400"/>
                  <a:pt x="3994150" y="3530600"/>
                  <a:pt x="4019550" y="3575050"/>
                </a:cubicBezTo>
                <a:cubicBezTo>
                  <a:pt x="4025900" y="3581400"/>
                  <a:pt x="4032250" y="3581400"/>
                  <a:pt x="4032250" y="3581400"/>
                </a:cubicBezTo>
                <a:cubicBezTo>
                  <a:pt x="4044950" y="3606800"/>
                  <a:pt x="4057650" y="3619500"/>
                  <a:pt x="4064000" y="3644900"/>
                </a:cubicBezTo>
                <a:lnTo>
                  <a:pt x="3905250" y="3644900"/>
                </a:lnTo>
                <a:cubicBezTo>
                  <a:pt x="3873500" y="3498850"/>
                  <a:pt x="3810000" y="3352800"/>
                  <a:pt x="3746500" y="3225800"/>
                </a:cubicBezTo>
                <a:cubicBezTo>
                  <a:pt x="3733800" y="3194050"/>
                  <a:pt x="3695700" y="3162300"/>
                  <a:pt x="3670300" y="3136900"/>
                </a:cubicBezTo>
                <a:cubicBezTo>
                  <a:pt x="3644900" y="3098800"/>
                  <a:pt x="3638550" y="3054350"/>
                  <a:pt x="3619500" y="3022600"/>
                </a:cubicBezTo>
                <a:cubicBezTo>
                  <a:pt x="3587750" y="2952750"/>
                  <a:pt x="3530600" y="2838450"/>
                  <a:pt x="3530600" y="2825750"/>
                </a:cubicBezTo>
                <a:cubicBezTo>
                  <a:pt x="3530600" y="2806700"/>
                  <a:pt x="3479800" y="2755900"/>
                  <a:pt x="3460750" y="2717800"/>
                </a:cubicBezTo>
                <a:cubicBezTo>
                  <a:pt x="3409950" y="2711450"/>
                  <a:pt x="3390900" y="2768600"/>
                  <a:pt x="3390900" y="2787650"/>
                </a:cubicBezTo>
                <a:cubicBezTo>
                  <a:pt x="3390900" y="2806700"/>
                  <a:pt x="3403600" y="2889250"/>
                  <a:pt x="3403600" y="2908300"/>
                </a:cubicBezTo>
                <a:cubicBezTo>
                  <a:pt x="3403600" y="2921000"/>
                  <a:pt x="3390900" y="2990850"/>
                  <a:pt x="3378200" y="3028950"/>
                </a:cubicBezTo>
                <a:cubicBezTo>
                  <a:pt x="3359150" y="3092450"/>
                  <a:pt x="3359150" y="3168650"/>
                  <a:pt x="3359150" y="3232150"/>
                </a:cubicBezTo>
                <a:cubicBezTo>
                  <a:pt x="3359150" y="3251200"/>
                  <a:pt x="3346450" y="3282950"/>
                  <a:pt x="3359150" y="3302000"/>
                </a:cubicBezTo>
                <a:cubicBezTo>
                  <a:pt x="3390900" y="3340100"/>
                  <a:pt x="3460750" y="3378200"/>
                  <a:pt x="3492500" y="3429000"/>
                </a:cubicBezTo>
                <a:cubicBezTo>
                  <a:pt x="3543300" y="3492500"/>
                  <a:pt x="3575050" y="3575050"/>
                  <a:pt x="3619500" y="3644900"/>
                </a:cubicBezTo>
                <a:lnTo>
                  <a:pt x="2857500" y="3644900"/>
                </a:lnTo>
                <a:lnTo>
                  <a:pt x="2857500" y="3625850"/>
                </a:lnTo>
                <a:cubicBezTo>
                  <a:pt x="2946400" y="3600450"/>
                  <a:pt x="3060700" y="3568700"/>
                  <a:pt x="3098800" y="3505200"/>
                </a:cubicBezTo>
                <a:cubicBezTo>
                  <a:pt x="3105150" y="3479800"/>
                  <a:pt x="3117850" y="3435350"/>
                  <a:pt x="3117850" y="3422650"/>
                </a:cubicBezTo>
                <a:cubicBezTo>
                  <a:pt x="3117850" y="3371850"/>
                  <a:pt x="2952750" y="3308350"/>
                  <a:pt x="2940050" y="3295650"/>
                </a:cubicBezTo>
                <a:cubicBezTo>
                  <a:pt x="2889250" y="3257550"/>
                  <a:pt x="2819400" y="3244850"/>
                  <a:pt x="2819400" y="3175000"/>
                </a:cubicBezTo>
                <a:cubicBezTo>
                  <a:pt x="2813050" y="3175000"/>
                  <a:pt x="2794000" y="3175000"/>
                  <a:pt x="2787650" y="3168650"/>
                </a:cubicBezTo>
                <a:cubicBezTo>
                  <a:pt x="2698750" y="3124200"/>
                  <a:pt x="2622550" y="3041650"/>
                  <a:pt x="2540000" y="2971800"/>
                </a:cubicBezTo>
                <a:cubicBezTo>
                  <a:pt x="2514600" y="2946400"/>
                  <a:pt x="2463800" y="2895600"/>
                  <a:pt x="2432050" y="2908300"/>
                </a:cubicBezTo>
                <a:cubicBezTo>
                  <a:pt x="2387600" y="2971800"/>
                  <a:pt x="2336800" y="2997200"/>
                  <a:pt x="2279650" y="3035300"/>
                </a:cubicBezTo>
                <a:cubicBezTo>
                  <a:pt x="2260600" y="3048000"/>
                  <a:pt x="2241550" y="3073400"/>
                  <a:pt x="2216150" y="3086100"/>
                </a:cubicBezTo>
                <a:cubicBezTo>
                  <a:pt x="2197100" y="3098800"/>
                  <a:pt x="2178050" y="3105150"/>
                  <a:pt x="2159000" y="3111500"/>
                </a:cubicBezTo>
                <a:cubicBezTo>
                  <a:pt x="2152650" y="3117850"/>
                  <a:pt x="2152650" y="3130550"/>
                  <a:pt x="2146300" y="3130550"/>
                </a:cubicBezTo>
                <a:cubicBezTo>
                  <a:pt x="2076450" y="3181350"/>
                  <a:pt x="1993900" y="3213100"/>
                  <a:pt x="1917700" y="3251200"/>
                </a:cubicBezTo>
                <a:cubicBezTo>
                  <a:pt x="1917700" y="3257550"/>
                  <a:pt x="1917700" y="3270250"/>
                  <a:pt x="1936750" y="3276600"/>
                </a:cubicBezTo>
                <a:cubicBezTo>
                  <a:pt x="1962150" y="3295650"/>
                  <a:pt x="2006600" y="3302000"/>
                  <a:pt x="2044700" y="3327400"/>
                </a:cubicBezTo>
                <a:cubicBezTo>
                  <a:pt x="2070100" y="3352800"/>
                  <a:pt x="2095500" y="3384550"/>
                  <a:pt x="2101850" y="3409950"/>
                </a:cubicBezTo>
                <a:cubicBezTo>
                  <a:pt x="2114550" y="3435350"/>
                  <a:pt x="2095500" y="3422650"/>
                  <a:pt x="2133600" y="3473450"/>
                </a:cubicBezTo>
                <a:cubicBezTo>
                  <a:pt x="2171700" y="3524250"/>
                  <a:pt x="2209800" y="3587750"/>
                  <a:pt x="2247900" y="3644900"/>
                </a:cubicBezTo>
                <a:lnTo>
                  <a:pt x="1968500" y="3644900"/>
                </a:lnTo>
                <a:cubicBezTo>
                  <a:pt x="1879600" y="3556000"/>
                  <a:pt x="1784350" y="3467100"/>
                  <a:pt x="1695450" y="3390900"/>
                </a:cubicBezTo>
                <a:cubicBezTo>
                  <a:pt x="1695450" y="3384550"/>
                  <a:pt x="1695450" y="3371850"/>
                  <a:pt x="1689100" y="3365500"/>
                </a:cubicBezTo>
                <a:cubicBezTo>
                  <a:pt x="1600200" y="3314700"/>
                  <a:pt x="1543050" y="3289300"/>
                  <a:pt x="1543050" y="3213100"/>
                </a:cubicBezTo>
                <a:cubicBezTo>
                  <a:pt x="1543050" y="3194050"/>
                  <a:pt x="1562100" y="3130550"/>
                  <a:pt x="1581150" y="3098800"/>
                </a:cubicBezTo>
                <a:cubicBezTo>
                  <a:pt x="1587500" y="3079750"/>
                  <a:pt x="1619250" y="3060700"/>
                  <a:pt x="1631950" y="3041650"/>
                </a:cubicBezTo>
                <a:cubicBezTo>
                  <a:pt x="1638300" y="3035300"/>
                  <a:pt x="1638300" y="3016250"/>
                  <a:pt x="1644650" y="3009900"/>
                </a:cubicBezTo>
                <a:cubicBezTo>
                  <a:pt x="1695450" y="2940050"/>
                  <a:pt x="1816100" y="2813050"/>
                  <a:pt x="1816100" y="2800350"/>
                </a:cubicBezTo>
                <a:cubicBezTo>
                  <a:pt x="1816100" y="2781300"/>
                  <a:pt x="1854200" y="2755900"/>
                  <a:pt x="1866900" y="2736850"/>
                </a:cubicBezTo>
                <a:cubicBezTo>
                  <a:pt x="1873250" y="2724150"/>
                  <a:pt x="1873250" y="2705100"/>
                  <a:pt x="1873250" y="2686050"/>
                </a:cubicBezTo>
                <a:cubicBezTo>
                  <a:pt x="1873250" y="2635250"/>
                  <a:pt x="1993900" y="2628900"/>
                  <a:pt x="1993900" y="2565400"/>
                </a:cubicBezTo>
                <a:cubicBezTo>
                  <a:pt x="1993900" y="2540000"/>
                  <a:pt x="1898650" y="2413000"/>
                  <a:pt x="1892300" y="2413000"/>
                </a:cubicBezTo>
                <a:cubicBezTo>
                  <a:pt x="1866900" y="2400300"/>
                  <a:pt x="1841500" y="2387600"/>
                  <a:pt x="1822450" y="2381250"/>
                </a:cubicBezTo>
                <a:cubicBezTo>
                  <a:pt x="1689100" y="2343150"/>
                  <a:pt x="1422400" y="2286000"/>
                  <a:pt x="1409700" y="2286000"/>
                </a:cubicBezTo>
                <a:cubicBezTo>
                  <a:pt x="1365250" y="2286000"/>
                  <a:pt x="1346200" y="2349500"/>
                  <a:pt x="1314450" y="2374900"/>
                </a:cubicBezTo>
                <a:cubicBezTo>
                  <a:pt x="1308100" y="2381250"/>
                  <a:pt x="1301750" y="2381250"/>
                  <a:pt x="1289050" y="2381250"/>
                </a:cubicBezTo>
                <a:cubicBezTo>
                  <a:pt x="1187450" y="2381250"/>
                  <a:pt x="971550" y="2139950"/>
                  <a:pt x="908050" y="2139950"/>
                </a:cubicBezTo>
                <a:cubicBezTo>
                  <a:pt x="850900" y="2139950"/>
                  <a:pt x="889000" y="2184400"/>
                  <a:pt x="825500" y="2184400"/>
                </a:cubicBezTo>
                <a:cubicBezTo>
                  <a:pt x="781050" y="2184400"/>
                  <a:pt x="698500" y="2152650"/>
                  <a:pt x="673100" y="2133600"/>
                </a:cubicBezTo>
                <a:cubicBezTo>
                  <a:pt x="673100" y="2114550"/>
                  <a:pt x="673100" y="2089150"/>
                  <a:pt x="660400" y="2063750"/>
                </a:cubicBezTo>
                <a:cubicBezTo>
                  <a:pt x="438150" y="2012950"/>
                  <a:pt x="215900" y="1962150"/>
                  <a:pt x="0" y="1803400"/>
                </a:cubicBezTo>
                <a:lnTo>
                  <a:pt x="0" y="1778000"/>
                </a:lnTo>
                <a:lnTo>
                  <a:pt x="25400" y="1778000"/>
                </a:lnTo>
                <a:cubicBezTo>
                  <a:pt x="107950" y="1809750"/>
                  <a:pt x="184150" y="1847850"/>
                  <a:pt x="266700" y="1866900"/>
                </a:cubicBezTo>
                <a:cubicBezTo>
                  <a:pt x="387350" y="1905000"/>
                  <a:pt x="635000" y="1949450"/>
                  <a:pt x="647700" y="1949450"/>
                </a:cubicBezTo>
                <a:cubicBezTo>
                  <a:pt x="666750" y="1949450"/>
                  <a:pt x="800100" y="1911350"/>
                  <a:pt x="812800" y="1911350"/>
                </a:cubicBezTo>
                <a:cubicBezTo>
                  <a:pt x="857250" y="1911350"/>
                  <a:pt x="1060450" y="2063750"/>
                  <a:pt x="1155700" y="2063750"/>
                </a:cubicBezTo>
                <a:cubicBezTo>
                  <a:pt x="1168400" y="2063750"/>
                  <a:pt x="1193800" y="2063750"/>
                  <a:pt x="1206500" y="2038350"/>
                </a:cubicBezTo>
                <a:cubicBezTo>
                  <a:pt x="1238250" y="1981200"/>
                  <a:pt x="1358900" y="1682750"/>
                  <a:pt x="1358900" y="1670050"/>
                </a:cubicBezTo>
                <a:cubicBezTo>
                  <a:pt x="1358900" y="1651000"/>
                  <a:pt x="1333500" y="1638300"/>
                  <a:pt x="1320800" y="1619250"/>
                </a:cubicBezTo>
                <a:cubicBezTo>
                  <a:pt x="1308100" y="1587500"/>
                  <a:pt x="1333500" y="1549400"/>
                  <a:pt x="1301750" y="1524000"/>
                </a:cubicBezTo>
                <a:cubicBezTo>
                  <a:pt x="1257300" y="1473200"/>
                  <a:pt x="1200150" y="1435100"/>
                  <a:pt x="1155700" y="1428750"/>
                </a:cubicBezTo>
                <a:cubicBezTo>
                  <a:pt x="1123950" y="1422400"/>
                  <a:pt x="1079500" y="1435100"/>
                  <a:pt x="1047750" y="1416050"/>
                </a:cubicBezTo>
                <a:cubicBezTo>
                  <a:pt x="984250" y="1377950"/>
                  <a:pt x="1041400" y="1276350"/>
                  <a:pt x="958850" y="1250950"/>
                </a:cubicBezTo>
                <a:cubicBezTo>
                  <a:pt x="958850" y="1238250"/>
                  <a:pt x="977900" y="1219200"/>
                  <a:pt x="990600" y="1200150"/>
                </a:cubicBezTo>
                <a:cubicBezTo>
                  <a:pt x="1003300" y="1174750"/>
                  <a:pt x="1016000" y="1136650"/>
                  <a:pt x="1016000" y="1117600"/>
                </a:cubicBezTo>
                <a:cubicBezTo>
                  <a:pt x="1016000" y="1060450"/>
                  <a:pt x="977900" y="1060450"/>
                  <a:pt x="933450" y="1028700"/>
                </a:cubicBezTo>
                <a:lnTo>
                  <a:pt x="939800" y="1003300"/>
                </a:lnTo>
                <a:cubicBezTo>
                  <a:pt x="990600" y="1009650"/>
                  <a:pt x="1035050" y="1022350"/>
                  <a:pt x="1047750" y="946150"/>
                </a:cubicBezTo>
                <a:cubicBezTo>
                  <a:pt x="1079500" y="914400"/>
                  <a:pt x="1104900" y="908050"/>
                  <a:pt x="1143000" y="908050"/>
                </a:cubicBezTo>
                <a:cubicBezTo>
                  <a:pt x="1155700" y="908050"/>
                  <a:pt x="1187450" y="895350"/>
                  <a:pt x="1200150" y="895350"/>
                </a:cubicBezTo>
                <a:cubicBezTo>
                  <a:pt x="1219200" y="895350"/>
                  <a:pt x="1276350" y="901700"/>
                  <a:pt x="1314450" y="908050"/>
                </a:cubicBezTo>
                <a:cubicBezTo>
                  <a:pt x="1314450" y="908050"/>
                  <a:pt x="1485900" y="977900"/>
                  <a:pt x="1485900" y="1041400"/>
                </a:cubicBezTo>
                <a:cubicBezTo>
                  <a:pt x="1485900" y="1054100"/>
                  <a:pt x="1498600" y="1054100"/>
                  <a:pt x="1498600" y="1054100"/>
                </a:cubicBezTo>
                <a:cubicBezTo>
                  <a:pt x="1511300" y="1073150"/>
                  <a:pt x="1517650" y="1092200"/>
                  <a:pt x="1517650" y="1104900"/>
                </a:cubicBezTo>
                <a:cubicBezTo>
                  <a:pt x="1517650" y="1123950"/>
                  <a:pt x="1479550" y="1225550"/>
                  <a:pt x="1479550" y="1238250"/>
                </a:cubicBezTo>
                <a:cubicBezTo>
                  <a:pt x="1479550" y="1314450"/>
                  <a:pt x="1619250" y="1320800"/>
                  <a:pt x="1651000" y="1327150"/>
                </a:cubicBezTo>
                <a:cubicBezTo>
                  <a:pt x="1682750" y="1333500"/>
                  <a:pt x="1727200" y="1346200"/>
                  <a:pt x="1771650" y="1346200"/>
                </a:cubicBezTo>
                <a:cubicBezTo>
                  <a:pt x="1790700" y="1346200"/>
                  <a:pt x="1816100" y="1346200"/>
                  <a:pt x="1835150" y="1352550"/>
                </a:cubicBezTo>
                <a:cubicBezTo>
                  <a:pt x="1905000" y="1365250"/>
                  <a:pt x="1987550" y="1416050"/>
                  <a:pt x="2051050" y="1454150"/>
                </a:cubicBezTo>
                <a:cubicBezTo>
                  <a:pt x="2089150" y="1485900"/>
                  <a:pt x="2133600" y="1511300"/>
                  <a:pt x="2184400" y="1543050"/>
                </a:cubicBezTo>
                <a:cubicBezTo>
                  <a:pt x="2228850" y="1581150"/>
                  <a:pt x="2279650" y="1619250"/>
                  <a:pt x="2343150" y="1657350"/>
                </a:cubicBezTo>
                <a:cubicBezTo>
                  <a:pt x="2387600" y="1682750"/>
                  <a:pt x="2457450" y="1720850"/>
                  <a:pt x="2457450" y="1771650"/>
                </a:cubicBezTo>
                <a:cubicBezTo>
                  <a:pt x="2457450" y="1790700"/>
                  <a:pt x="2381250" y="1924050"/>
                  <a:pt x="2381250" y="1936750"/>
                </a:cubicBezTo>
                <a:cubicBezTo>
                  <a:pt x="2381250" y="1974850"/>
                  <a:pt x="2444750" y="2032000"/>
                  <a:pt x="2463800" y="2044700"/>
                </a:cubicBezTo>
                <a:cubicBezTo>
                  <a:pt x="2590800" y="2165350"/>
                  <a:pt x="2736850" y="2273300"/>
                  <a:pt x="2813050" y="2419350"/>
                </a:cubicBezTo>
                <a:cubicBezTo>
                  <a:pt x="2825750" y="2438400"/>
                  <a:pt x="2851150" y="2470150"/>
                  <a:pt x="2851150" y="2489200"/>
                </a:cubicBezTo>
                <a:cubicBezTo>
                  <a:pt x="2851150" y="2501900"/>
                  <a:pt x="2838450" y="2527300"/>
                  <a:pt x="2832100" y="2540000"/>
                </a:cubicBezTo>
                <a:lnTo>
                  <a:pt x="3022600" y="2851150"/>
                </a:lnTo>
                <a:lnTo>
                  <a:pt x="3041650" y="2851150"/>
                </a:lnTo>
                <a:lnTo>
                  <a:pt x="3041650" y="2711450"/>
                </a:lnTo>
                <a:lnTo>
                  <a:pt x="2990850" y="2197100"/>
                </a:lnTo>
                <a:lnTo>
                  <a:pt x="2990850" y="2089150"/>
                </a:lnTo>
                <a:cubicBezTo>
                  <a:pt x="3009900" y="2025650"/>
                  <a:pt x="3060700" y="1911350"/>
                  <a:pt x="3060700" y="1898650"/>
                </a:cubicBezTo>
                <a:cubicBezTo>
                  <a:pt x="3060700" y="1879600"/>
                  <a:pt x="3117850" y="1797050"/>
                  <a:pt x="3117850" y="1784350"/>
                </a:cubicBezTo>
                <a:cubicBezTo>
                  <a:pt x="3117850" y="1765300"/>
                  <a:pt x="3073400" y="1739900"/>
                  <a:pt x="3073400" y="1708150"/>
                </a:cubicBezTo>
                <a:cubicBezTo>
                  <a:pt x="3073400" y="1689100"/>
                  <a:pt x="3060700" y="1670050"/>
                  <a:pt x="3060700" y="1651000"/>
                </a:cubicBezTo>
                <a:cubicBezTo>
                  <a:pt x="3060700" y="1644650"/>
                  <a:pt x="3067050" y="1631950"/>
                  <a:pt x="3060700" y="1485900"/>
                </a:cubicBezTo>
                <a:cubicBezTo>
                  <a:pt x="3048000" y="1473200"/>
                  <a:pt x="2971800" y="1416050"/>
                  <a:pt x="2965450" y="1384300"/>
                </a:cubicBezTo>
                <a:cubicBezTo>
                  <a:pt x="2965450" y="1384300"/>
                  <a:pt x="2971800" y="1371600"/>
                  <a:pt x="2971800" y="1358900"/>
                </a:cubicBezTo>
                <a:cubicBezTo>
                  <a:pt x="2971800" y="1301750"/>
                  <a:pt x="2914650" y="1308100"/>
                  <a:pt x="2876550" y="1276350"/>
                </a:cubicBezTo>
                <a:lnTo>
                  <a:pt x="2851150" y="1276350"/>
                </a:lnTo>
                <a:cubicBezTo>
                  <a:pt x="2851150" y="1314450"/>
                  <a:pt x="2857500" y="1352550"/>
                  <a:pt x="2851150" y="1390650"/>
                </a:cubicBezTo>
                <a:lnTo>
                  <a:pt x="2806700" y="1390650"/>
                </a:lnTo>
                <a:cubicBezTo>
                  <a:pt x="2781300" y="1384300"/>
                  <a:pt x="2743200" y="1346200"/>
                  <a:pt x="2762250" y="1327150"/>
                </a:cubicBezTo>
                <a:cubicBezTo>
                  <a:pt x="2787650" y="1282700"/>
                  <a:pt x="2711450" y="1219200"/>
                  <a:pt x="2667000" y="1181100"/>
                </a:cubicBezTo>
                <a:cubicBezTo>
                  <a:pt x="2647950" y="1168400"/>
                  <a:pt x="2628900" y="1168400"/>
                  <a:pt x="2609850" y="1149350"/>
                </a:cubicBezTo>
                <a:lnTo>
                  <a:pt x="2609850" y="1117600"/>
                </a:lnTo>
                <a:cubicBezTo>
                  <a:pt x="2609850" y="1098550"/>
                  <a:pt x="2603500" y="1092200"/>
                  <a:pt x="2603500" y="1073150"/>
                </a:cubicBezTo>
                <a:lnTo>
                  <a:pt x="2463800" y="1073150"/>
                </a:lnTo>
                <a:cubicBezTo>
                  <a:pt x="2457450" y="1066800"/>
                  <a:pt x="2457450" y="1066800"/>
                  <a:pt x="2457450" y="1054100"/>
                </a:cubicBezTo>
                <a:cubicBezTo>
                  <a:pt x="2457450" y="1003300"/>
                  <a:pt x="2578100" y="1041400"/>
                  <a:pt x="2603500" y="1022350"/>
                </a:cubicBezTo>
                <a:cubicBezTo>
                  <a:pt x="2641600" y="990600"/>
                  <a:pt x="2673350" y="946150"/>
                  <a:pt x="2698750" y="914400"/>
                </a:cubicBezTo>
                <a:cubicBezTo>
                  <a:pt x="2705100" y="908050"/>
                  <a:pt x="2705100" y="889000"/>
                  <a:pt x="2717800" y="882650"/>
                </a:cubicBezTo>
                <a:cubicBezTo>
                  <a:pt x="2755900" y="831850"/>
                  <a:pt x="2927350" y="749300"/>
                  <a:pt x="2927350" y="666750"/>
                </a:cubicBezTo>
                <a:cubicBezTo>
                  <a:pt x="2927350" y="628650"/>
                  <a:pt x="2895600" y="622300"/>
                  <a:pt x="2870200" y="622300"/>
                </a:cubicBezTo>
                <a:cubicBezTo>
                  <a:pt x="2851150" y="622300"/>
                  <a:pt x="2851150" y="628650"/>
                  <a:pt x="2844800" y="622300"/>
                </a:cubicBezTo>
                <a:cubicBezTo>
                  <a:pt x="2825750" y="647700"/>
                  <a:pt x="2787650" y="679450"/>
                  <a:pt x="2768600" y="679450"/>
                </a:cubicBezTo>
                <a:cubicBezTo>
                  <a:pt x="2724150" y="679450"/>
                  <a:pt x="2711450" y="647700"/>
                  <a:pt x="2711450" y="615950"/>
                </a:cubicBezTo>
                <a:cubicBezTo>
                  <a:pt x="2711450" y="603250"/>
                  <a:pt x="2717800" y="571500"/>
                  <a:pt x="2717800" y="558800"/>
                </a:cubicBezTo>
                <a:cubicBezTo>
                  <a:pt x="2717800" y="539750"/>
                  <a:pt x="2730500" y="527050"/>
                  <a:pt x="2736850" y="520700"/>
                </a:cubicBezTo>
                <a:cubicBezTo>
                  <a:pt x="2743200" y="508000"/>
                  <a:pt x="2749550" y="482600"/>
                  <a:pt x="2774950" y="469900"/>
                </a:cubicBezTo>
                <a:cubicBezTo>
                  <a:pt x="2781300" y="463550"/>
                  <a:pt x="2794000" y="457200"/>
                  <a:pt x="2813050" y="457200"/>
                </a:cubicBezTo>
                <a:cubicBezTo>
                  <a:pt x="2825750" y="457200"/>
                  <a:pt x="2838450" y="463550"/>
                  <a:pt x="2844800" y="463550"/>
                </a:cubicBezTo>
                <a:cubicBezTo>
                  <a:pt x="2857500" y="488950"/>
                  <a:pt x="2863850" y="520700"/>
                  <a:pt x="2863850" y="546100"/>
                </a:cubicBezTo>
                <a:cubicBezTo>
                  <a:pt x="2876550" y="558800"/>
                  <a:pt x="2921000" y="596900"/>
                  <a:pt x="2946400" y="596900"/>
                </a:cubicBezTo>
                <a:cubicBezTo>
                  <a:pt x="2959100" y="596900"/>
                  <a:pt x="3022600" y="571500"/>
                  <a:pt x="3035300" y="571500"/>
                </a:cubicBezTo>
                <a:cubicBezTo>
                  <a:pt x="3105150" y="571500"/>
                  <a:pt x="3206750" y="635000"/>
                  <a:pt x="3206750" y="723900"/>
                </a:cubicBezTo>
                <a:cubicBezTo>
                  <a:pt x="3206750" y="736600"/>
                  <a:pt x="3194050" y="736600"/>
                  <a:pt x="3187700" y="755650"/>
                </a:cubicBezTo>
                <a:cubicBezTo>
                  <a:pt x="3181350" y="774700"/>
                  <a:pt x="3187700" y="812800"/>
                  <a:pt x="3181350" y="838200"/>
                </a:cubicBezTo>
                <a:cubicBezTo>
                  <a:pt x="3162300" y="850900"/>
                  <a:pt x="3149600" y="869950"/>
                  <a:pt x="3130550" y="869950"/>
                </a:cubicBezTo>
                <a:cubicBezTo>
                  <a:pt x="3111500" y="869950"/>
                  <a:pt x="3016250" y="825500"/>
                  <a:pt x="3003550" y="825500"/>
                </a:cubicBezTo>
                <a:cubicBezTo>
                  <a:pt x="2952750" y="825500"/>
                  <a:pt x="2851150" y="1016000"/>
                  <a:pt x="2851150" y="1022350"/>
                </a:cubicBezTo>
                <a:cubicBezTo>
                  <a:pt x="2863850" y="1035050"/>
                  <a:pt x="2882900" y="1041400"/>
                  <a:pt x="2901950" y="1041400"/>
                </a:cubicBezTo>
                <a:cubicBezTo>
                  <a:pt x="2990850" y="1054100"/>
                  <a:pt x="3162300" y="1079500"/>
                  <a:pt x="3181350" y="1079500"/>
                </a:cubicBezTo>
                <a:cubicBezTo>
                  <a:pt x="3206750" y="1079500"/>
                  <a:pt x="3327400" y="1047750"/>
                  <a:pt x="3327400" y="1028700"/>
                </a:cubicBezTo>
                <a:cubicBezTo>
                  <a:pt x="3327400" y="1009650"/>
                  <a:pt x="3378200" y="984250"/>
                  <a:pt x="3378200" y="952500"/>
                </a:cubicBezTo>
                <a:cubicBezTo>
                  <a:pt x="3378200" y="889000"/>
                  <a:pt x="3295650" y="920750"/>
                  <a:pt x="3295650" y="825500"/>
                </a:cubicBezTo>
                <a:cubicBezTo>
                  <a:pt x="3295650" y="812800"/>
                  <a:pt x="3321050" y="679450"/>
                  <a:pt x="3321050" y="666750"/>
                </a:cubicBezTo>
                <a:cubicBezTo>
                  <a:pt x="3321050" y="647700"/>
                  <a:pt x="3340100" y="615950"/>
                  <a:pt x="3340100" y="603250"/>
                </a:cubicBezTo>
                <a:cubicBezTo>
                  <a:pt x="3340100" y="584200"/>
                  <a:pt x="3314700" y="539750"/>
                  <a:pt x="3302000" y="508000"/>
                </a:cubicBezTo>
                <a:cubicBezTo>
                  <a:pt x="3321050" y="469900"/>
                  <a:pt x="3371850" y="501650"/>
                  <a:pt x="3403600" y="495300"/>
                </a:cubicBezTo>
                <a:cubicBezTo>
                  <a:pt x="3416300" y="482600"/>
                  <a:pt x="3422650" y="450850"/>
                  <a:pt x="3448050" y="444500"/>
                </a:cubicBezTo>
                <a:cubicBezTo>
                  <a:pt x="3460750" y="438150"/>
                  <a:pt x="3498850" y="438150"/>
                  <a:pt x="3517900" y="438150"/>
                </a:cubicBezTo>
                <a:cubicBezTo>
                  <a:pt x="3568700" y="438150"/>
                  <a:pt x="3632200" y="450850"/>
                  <a:pt x="3683000" y="520700"/>
                </a:cubicBezTo>
                <a:cubicBezTo>
                  <a:pt x="3695700" y="539750"/>
                  <a:pt x="3714750" y="552450"/>
                  <a:pt x="3714750" y="571500"/>
                </a:cubicBezTo>
                <a:cubicBezTo>
                  <a:pt x="3714750" y="584200"/>
                  <a:pt x="3727450" y="577850"/>
                  <a:pt x="3727450" y="584200"/>
                </a:cubicBezTo>
                <a:cubicBezTo>
                  <a:pt x="3740150" y="609600"/>
                  <a:pt x="3752850" y="647700"/>
                  <a:pt x="3752850" y="666750"/>
                </a:cubicBezTo>
                <a:cubicBezTo>
                  <a:pt x="3752850" y="774700"/>
                  <a:pt x="3702050" y="800100"/>
                  <a:pt x="3625850" y="889000"/>
                </a:cubicBezTo>
                <a:cubicBezTo>
                  <a:pt x="3613150" y="895350"/>
                  <a:pt x="3619500" y="908050"/>
                  <a:pt x="3619500" y="920750"/>
                </a:cubicBezTo>
                <a:cubicBezTo>
                  <a:pt x="3619500" y="939800"/>
                  <a:pt x="3638550" y="1003300"/>
                  <a:pt x="3638550" y="1022350"/>
                </a:cubicBezTo>
                <a:cubicBezTo>
                  <a:pt x="3638550" y="1035050"/>
                  <a:pt x="3670300" y="1073150"/>
                  <a:pt x="3695700" y="1085850"/>
                </a:cubicBezTo>
                <a:cubicBezTo>
                  <a:pt x="3746500" y="1123950"/>
                  <a:pt x="3810000" y="1136650"/>
                  <a:pt x="3867150" y="1168400"/>
                </a:cubicBezTo>
                <a:cubicBezTo>
                  <a:pt x="3956050" y="1212850"/>
                  <a:pt x="3962400" y="1333500"/>
                  <a:pt x="4006850" y="1384300"/>
                </a:cubicBezTo>
                <a:cubicBezTo>
                  <a:pt x="4057650" y="1397000"/>
                  <a:pt x="4146550" y="1409700"/>
                  <a:pt x="4159250" y="1409700"/>
                </a:cubicBezTo>
                <a:cubicBezTo>
                  <a:pt x="4197350" y="1409700"/>
                  <a:pt x="4565650" y="1333500"/>
                  <a:pt x="4686300" y="1276350"/>
                </a:cubicBezTo>
                <a:cubicBezTo>
                  <a:pt x="4692650" y="1270000"/>
                  <a:pt x="4768850" y="1155700"/>
                  <a:pt x="4768850" y="1130300"/>
                </a:cubicBezTo>
                <a:cubicBezTo>
                  <a:pt x="4768850" y="971550"/>
                  <a:pt x="4603750" y="971550"/>
                  <a:pt x="4603750" y="863600"/>
                </a:cubicBezTo>
                <a:cubicBezTo>
                  <a:pt x="4603750" y="844550"/>
                  <a:pt x="4622800" y="806450"/>
                  <a:pt x="4622800" y="793750"/>
                </a:cubicBezTo>
                <a:cubicBezTo>
                  <a:pt x="4622800" y="774700"/>
                  <a:pt x="4686300" y="692150"/>
                  <a:pt x="4730750" y="654050"/>
                </a:cubicBezTo>
                <a:cubicBezTo>
                  <a:pt x="4749800" y="628650"/>
                  <a:pt x="4794250" y="615950"/>
                  <a:pt x="4826000" y="603250"/>
                </a:cubicBezTo>
                <a:cubicBezTo>
                  <a:pt x="4845050" y="596900"/>
                  <a:pt x="4876800" y="584200"/>
                  <a:pt x="4889500" y="584200"/>
                </a:cubicBezTo>
                <a:cubicBezTo>
                  <a:pt x="4908550" y="584200"/>
                  <a:pt x="4914900" y="590550"/>
                  <a:pt x="4933950" y="590550"/>
                </a:cubicBezTo>
                <a:cubicBezTo>
                  <a:pt x="4946650" y="590550"/>
                  <a:pt x="4997450" y="641350"/>
                  <a:pt x="5035550" y="666750"/>
                </a:cubicBezTo>
                <a:cubicBezTo>
                  <a:pt x="5054600" y="685800"/>
                  <a:pt x="5111750" y="666750"/>
                  <a:pt x="5137150" y="704850"/>
                </a:cubicBezTo>
                <a:cubicBezTo>
                  <a:pt x="5118100" y="717550"/>
                  <a:pt x="5092700" y="717550"/>
                  <a:pt x="5080000" y="730250"/>
                </a:cubicBezTo>
                <a:cubicBezTo>
                  <a:pt x="5035550" y="762000"/>
                  <a:pt x="5048250" y="774700"/>
                  <a:pt x="5048250" y="800100"/>
                </a:cubicBezTo>
                <a:cubicBezTo>
                  <a:pt x="5048250" y="819150"/>
                  <a:pt x="5048250" y="850900"/>
                  <a:pt x="5060950" y="869950"/>
                </a:cubicBezTo>
                <a:cubicBezTo>
                  <a:pt x="5067300" y="882650"/>
                  <a:pt x="5086350" y="889000"/>
                  <a:pt x="5092700" y="908050"/>
                </a:cubicBezTo>
                <a:cubicBezTo>
                  <a:pt x="5099050" y="927100"/>
                  <a:pt x="5086350" y="965200"/>
                  <a:pt x="5092700" y="996950"/>
                </a:cubicBezTo>
                <a:cubicBezTo>
                  <a:pt x="5099050" y="1022350"/>
                  <a:pt x="5111750" y="1054100"/>
                  <a:pt x="5111750" y="1073150"/>
                </a:cubicBezTo>
                <a:cubicBezTo>
                  <a:pt x="5111750" y="1085850"/>
                  <a:pt x="5054600" y="1143000"/>
                  <a:pt x="5054600" y="1155700"/>
                </a:cubicBezTo>
                <a:cubicBezTo>
                  <a:pt x="5054600" y="1187450"/>
                  <a:pt x="5092700" y="1187450"/>
                  <a:pt x="5092700" y="1187450"/>
                </a:cubicBezTo>
                <a:cubicBezTo>
                  <a:pt x="5219700" y="1187450"/>
                  <a:pt x="5537200" y="1073150"/>
                  <a:pt x="5632450" y="1016000"/>
                </a:cubicBezTo>
                <a:cubicBezTo>
                  <a:pt x="5651500" y="1003300"/>
                  <a:pt x="5670550" y="958850"/>
                  <a:pt x="5683250" y="946150"/>
                </a:cubicBezTo>
                <a:cubicBezTo>
                  <a:pt x="5715000" y="901700"/>
                  <a:pt x="5784850" y="889000"/>
                  <a:pt x="5829300" y="857250"/>
                </a:cubicBezTo>
                <a:cubicBezTo>
                  <a:pt x="5956300" y="749300"/>
                  <a:pt x="6057900" y="552450"/>
                  <a:pt x="6159500" y="412750"/>
                </a:cubicBezTo>
                <a:cubicBezTo>
                  <a:pt x="6172200" y="393700"/>
                  <a:pt x="6178550" y="368300"/>
                  <a:pt x="6178550" y="342900"/>
                </a:cubicBezTo>
                <a:cubicBezTo>
                  <a:pt x="6191250" y="292100"/>
                  <a:pt x="6261100" y="241300"/>
                  <a:pt x="6248400" y="184150"/>
                </a:cubicBezTo>
                <a:cubicBezTo>
                  <a:pt x="6254750" y="152400"/>
                  <a:pt x="6242050" y="107950"/>
                  <a:pt x="6273800" y="76200"/>
                </a:cubicBezTo>
                <a:lnTo>
                  <a:pt x="6292850" y="76200"/>
                </a:lnTo>
                <a:lnTo>
                  <a:pt x="6292850" y="177800"/>
                </a:lnTo>
                <a:cubicBezTo>
                  <a:pt x="6299200" y="177800"/>
                  <a:pt x="6292850" y="184150"/>
                  <a:pt x="6311900" y="184150"/>
                </a:cubicBezTo>
                <a:cubicBezTo>
                  <a:pt x="6369050" y="184150"/>
                  <a:pt x="6426200" y="12700"/>
                  <a:pt x="6432550" y="0"/>
                </a:cubicBezTo>
                <a:cubicBezTo>
                  <a:pt x="6432550" y="0"/>
                  <a:pt x="6457950" y="0"/>
                  <a:pt x="6464300" y="6350"/>
                </a:cubicBezTo>
                <a:close/>
              </a:path>
            </a:pathLst>
          </a:custGeom>
          <a:gradFill flip="none" rotWithShape="1">
            <a:gsLst>
              <a:gs pos="63000">
                <a:srgbClr val="CE0000">
                  <a:alpha val="55000"/>
                </a:srgbClr>
              </a:gs>
              <a:gs pos="9000">
                <a:srgbClr val="F30000">
                  <a:alpha val="0"/>
                </a:srgbClr>
              </a:gs>
              <a:gs pos="100000">
                <a:srgbClr val="C00000"/>
              </a:gs>
            </a:gsLst>
            <a:lin ang="16200000" scaled="1"/>
            <a:tileRect/>
          </a:gra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pic>
        <p:nvPicPr>
          <p:cNvPr id="80" name="图片 79">
            <a:extLst>
              <a:ext uri="{FF2B5EF4-FFF2-40B4-BE49-F238E27FC236}">
                <a16:creationId xmlns:a16="http://schemas.microsoft.com/office/drawing/2014/main" id="{94D43FE6-9E82-3315-14D1-BC0E241C6200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45276" y="3750915"/>
            <a:ext cx="1676321" cy="1515394"/>
          </a:xfrm>
          <a:prstGeom prst="rect">
            <a:avLst/>
          </a:prstGeom>
        </p:spPr>
      </p:pic>
      <p:grpSp>
        <p:nvGrpSpPr>
          <p:cNvPr id="13" name="组合 12">
            <a:extLst>
              <a:ext uri="{FF2B5EF4-FFF2-40B4-BE49-F238E27FC236}">
                <a16:creationId xmlns:a16="http://schemas.microsoft.com/office/drawing/2014/main" id="{EEEAFC09-C1F0-CE7F-98BF-0CB4DAE7589F}"/>
              </a:ext>
            </a:extLst>
          </p:cNvPr>
          <p:cNvGrpSpPr/>
          <p:nvPr/>
        </p:nvGrpSpPr>
        <p:grpSpPr>
          <a:xfrm>
            <a:off x="4709988" y="2131298"/>
            <a:ext cx="4337484" cy="1440504"/>
            <a:chOff x="3622136" y="3220560"/>
            <a:chExt cx="3482624" cy="1156600"/>
          </a:xfrm>
        </p:grpSpPr>
        <p:sp>
          <p:nvSpPr>
            <p:cNvPr id="26" name=" 219">
              <a:extLst>
                <a:ext uri="{FF2B5EF4-FFF2-40B4-BE49-F238E27FC236}">
                  <a16:creationId xmlns:a16="http://schemas.microsoft.com/office/drawing/2014/main" id="{D360D0D2-9773-8F65-8ADE-37AFE539ED65}"/>
                </a:ext>
              </a:extLst>
            </p:cNvPr>
            <p:cNvSpPr/>
            <p:nvPr/>
          </p:nvSpPr>
          <p:spPr>
            <a:xfrm>
              <a:off x="3622136" y="3727245"/>
              <a:ext cx="3482624" cy="565150"/>
            </a:xfrm>
            <a:prstGeom prst="roundRect">
              <a:avLst>
                <a:gd name="adj" fmla="val 14045"/>
              </a:avLst>
            </a:prstGeom>
            <a:gradFill flip="none" rotWithShape="1">
              <a:gsLst>
                <a:gs pos="87600">
                  <a:srgbClr val="F90400"/>
                </a:gs>
                <a:gs pos="0">
                  <a:srgbClr val="CF2203"/>
                </a:gs>
                <a:gs pos="100000">
                  <a:srgbClr val="FF0000"/>
                </a:gs>
              </a:gsLst>
              <a:lin ang="162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pic>
          <p:nvPicPr>
            <p:cNvPr id="11" name="图片 10">
              <a:extLst>
                <a:ext uri="{FF2B5EF4-FFF2-40B4-BE49-F238E27FC236}">
                  <a16:creationId xmlns:a16="http://schemas.microsoft.com/office/drawing/2014/main" id="{D0A09EF2-10B2-99BC-C95A-56A0098AA353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736810" y="3220560"/>
              <a:ext cx="931949" cy="1156600"/>
            </a:xfrm>
            <a:prstGeom prst="rect">
              <a:avLst/>
            </a:prstGeom>
          </p:spPr>
        </p:pic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59213BD4-2F6E-A406-8058-94457AE17F65}"/>
                </a:ext>
              </a:extLst>
            </p:cNvPr>
            <p:cNvSpPr txBox="1"/>
            <p:nvPr/>
          </p:nvSpPr>
          <p:spPr>
            <a:xfrm>
              <a:off x="4551242" y="3810024"/>
              <a:ext cx="1862639" cy="42010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800" b="1" dirty="0">
                  <a:solidFill>
                    <a:schemeClr val="bg1"/>
                  </a:solidFill>
                </a:rPr>
                <a:t>添加标题文本</a:t>
              </a:r>
            </a:p>
          </p:txBody>
        </p:sp>
      </p:grpSp>
      <p:sp>
        <p:nvSpPr>
          <p:cNvPr id="34" name="文本框 33">
            <a:extLst>
              <a:ext uri="{FF2B5EF4-FFF2-40B4-BE49-F238E27FC236}">
                <a16:creationId xmlns:a16="http://schemas.microsoft.com/office/drawing/2014/main" id="{A2DA5FDA-A79E-9159-7253-1EC094BA8E86}"/>
              </a:ext>
            </a:extLst>
          </p:cNvPr>
          <p:cNvSpPr txBox="1"/>
          <p:nvPr/>
        </p:nvSpPr>
        <p:spPr>
          <a:xfrm>
            <a:off x="5525145" y="698030"/>
            <a:ext cx="3260066" cy="264687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16600" b="1" dirty="0">
                <a:gradFill>
                  <a:gsLst>
                    <a:gs pos="22000">
                      <a:srgbClr val="F30000">
                        <a:alpha val="0"/>
                      </a:srgbClr>
                    </a:gs>
                    <a:gs pos="57500">
                      <a:srgbClr val="F30000">
                        <a:alpha val="27000"/>
                      </a:srgbClr>
                    </a:gs>
                    <a:gs pos="100000">
                      <a:srgbClr val="F30000"/>
                    </a:gs>
                  </a:gsLst>
                  <a:lin ang="16200000" scaled="1"/>
                </a:gradFill>
              </a:rPr>
              <a:t>04</a:t>
            </a:r>
            <a:endParaRPr lang="zh-CN" altLang="en-US" sz="16600" b="1" dirty="0">
              <a:gradFill>
                <a:gsLst>
                  <a:gs pos="22000">
                    <a:srgbClr val="F30000">
                      <a:alpha val="0"/>
                    </a:srgbClr>
                  </a:gs>
                  <a:gs pos="57500">
                    <a:srgbClr val="F30000">
                      <a:alpha val="27000"/>
                    </a:srgbClr>
                  </a:gs>
                  <a:gs pos="100000">
                    <a:srgbClr val="F30000"/>
                  </a:gs>
                </a:gsLst>
                <a:lin ang="16200000" scaled="1"/>
              </a:gradFill>
            </a:endParaRP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2C820673-31D4-DABC-1367-0F7BDD293316}"/>
              </a:ext>
            </a:extLst>
          </p:cNvPr>
          <p:cNvSpPr txBox="1"/>
          <p:nvPr/>
        </p:nvSpPr>
        <p:spPr>
          <a:xfrm>
            <a:off x="4117808" y="3612509"/>
            <a:ext cx="5521844" cy="7075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</a:rPr>
              <a:t>根据自己的需要添加适当的文字，此处添加详细文本描述，建议与标题相关尽量简洁... ...</a:t>
            </a:r>
          </a:p>
        </p:txBody>
      </p:sp>
    </p:spTree>
    <p:extLst>
      <p:ext uri="{BB962C8B-B14F-4D97-AF65-F5344CB8AC3E}">
        <p14:creationId xmlns:p14="http://schemas.microsoft.com/office/powerpoint/2010/main" val="134581298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>
            <a:extLst>
              <a:ext uri="{FF2B5EF4-FFF2-40B4-BE49-F238E27FC236}">
                <a16:creationId xmlns:a16="http://schemas.microsoft.com/office/drawing/2014/main" id="{FC24EB10-19A5-EC42-DE07-E2C57C43208D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1"/>
            <a:ext cx="1709983" cy="2038801"/>
          </a:xfrm>
          <a:prstGeom prst="rect">
            <a:avLst/>
          </a:prstGeom>
        </p:spPr>
      </p:pic>
      <p:sp>
        <p:nvSpPr>
          <p:cNvPr id="36" name="文本框 35">
            <a:extLst>
              <a:ext uri="{FF2B5EF4-FFF2-40B4-BE49-F238E27FC236}">
                <a16:creationId xmlns:a16="http://schemas.microsoft.com/office/drawing/2014/main" id="{59213BD4-2F6E-A406-8058-94457AE17F65}"/>
              </a:ext>
            </a:extLst>
          </p:cNvPr>
          <p:cNvSpPr txBox="1"/>
          <p:nvPr/>
        </p:nvSpPr>
        <p:spPr>
          <a:xfrm>
            <a:off x="2264230" y="338554"/>
            <a:ext cx="2319850" cy="5232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添加标题文本</a:t>
            </a: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A2DA5FDA-A79E-9159-7253-1EC094BA8E86}"/>
              </a:ext>
            </a:extLst>
          </p:cNvPr>
          <p:cNvSpPr txBox="1"/>
          <p:nvPr/>
        </p:nvSpPr>
        <p:spPr>
          <a:xfrm>
            <a:off x="1030266" y="0"/>
            <a:ext cx="1359433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7200" b="1" dirty="0">
                <a:gradFill>
                  <a:gsLst>
                    <a:gs pos="22000">
                      <a:srgbClr val="F30000">
                        <a:alpha val="0"/>
                      </a:srgbClr>
                    </a:gs>
                    <a:gs pos="57500">
                      <a:srgbClr val="F30000">
                        <a:alpha val="27000"/>
                      </a:srgbClr>
                    </a:gs>
                    <a:gs pos="100000">
                      <a:srgbClr val="F30000"/>
                    </a:gs>
                  </a:gsLst>
                  <a:lin ang="16200000" scaled="1"/>
                </a:gradFill>
              </a:rPr>
              <a:t>04</a:t>
            </a:r>
            <a:endParaRPr lang="zh-CN" altLang="en-US" sz="7200" b="1" dirty="0">
              <a:gradFill>
                <a:gsLst>
                  <a:gs pos="22000">
                    <a:srgbClr val="F30000">
                      <a:alpha val="0"/>
                    </a:srgbClr>
                  </a:gs>
                  <a:gs pos="57500">
                    <a:srgbClr val="F30000">
                      <a:alpha val="27000"/>
                    </a:srgbClr>
                  </a:gs>
                  <a:gs pos="100000">
                    <a:srgbClr val="F30000"/>
                  </a:gs>
                </a:gsLst>
                <a:lin ang="16200000" scaled="1"/>
              </a:gradFill>
            </a:endParaRPr>
          </a:p>
        </p:txBody>
      </p: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64A8D9E0-DE65-E339-1089-032F18785BF2}"/>
              </a:ext>
            </a:extLst>
          </p:cNvPr>
          <p:cNvGrpSpPr/>
          <p:nvPr/>
        </p:nvGrpSpPr>
        <p:grpSpPr>
          <a:xfrm>
            <a:off x="1016300" y="2928875"/>
            <a:ext cx="9936781" cy="1367051"/>
            <a:chOff x="1015699" y="2928875"/>
            <a:chExt cx="9936781" cy="1367050"/>
          </a:xfrm>
        </p:grpSpPr>
        <p:cxnSp>
          <p:nvCxnSpPr>
            <p:cNvPr id="27" name="Straight Connector 31">
              <a:extLst>
                <a:ext uri="{FF2B5EF4-FFF2-40B4-BE49-F238E27FC236}">
                  <a16:creationId xmlns:a16="http://schemas.microsoft.com/office/drawing/2014/main" id="{055B3F5C-F2FC-A8FD-29F6-1E1F602453F7}"/>
                </a:ext>
              </a:extLst>
            </p:cNvPr>
            <p:cNvCxnSpPr/>
            <p:nvPr/>
          </p:nvCxnSpPr>
          <p:spPr>
            <a:xfrm flipV="1">
              <a:off x="1015699" y="3621611"/>
              <a:ext cx="9936781" cy="1"/>
            </a:xfrm>
            <a:prstGeom prst="line">
              <a:avLst/>
            </a:prstGeom>
            <a:ln w="13970">
              <a:solidFill>
                <a:schemeClr val="tx1"/>
              </a:solidFill>
              <a:prstDash val="dash"/>
              <a:headEnd type="none" w="med" len="med"/>
              <a:tailEnd type="stealth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31">
              <a:extLst>
                <a:ext uri="{FF2B5EF4-FFF2-40B4-BE49-F238E27FC236}">
                  <a16:creationId xmlns:a16="http://schemas.microsoft.com/office/drawing/2014/main" id="{AF42969F-925B-48FA-C435-0503975F6817}"/>
                </a:ext>
              </a:extLst>
            </p:cNvPr>
            <p:cNvCxnSpPr>
              <a:endCxn id="46" idx="4"/>
            </p:cNvCxnSpPr>
            <p:nvPr/>
          </p:nvCxnSpPr>
          <p:spPr>
            <a:xfrm flipV="1">
              <a:off x="2311076" y="2928875"/>
              <a:ext cx="7039" cy="696490"/>
            </a:xfrm>
            <a:prstGeom prst="line">
              <a:avLst/>
            </a:prstGeom>
            <a:ln w="13970">
              <a:solidFill>
                <a:schemeClr val="tx1"/>
              </a:solidFill>
              <a:prstDash val="sysDash"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Oval 5">
              <a:extLst>
                <a:ext uri="{FF2B5EF4-FFF2-40B4-BE49-F238E27FC236}">
                  <a16:creationId xmlns:a16="http://schemas.microsoft.com/office/drawing/2014/main" id="{A8E642E3-40E8-0678-A0A5-8682C09C7F82}"/>
                </a:ext>
              </a:extLst>
            </p:cNvPr>
            <p:cNvSpPr/>
            <p:nvPr/>
          </p:nvSpPr>
          <p:spPr>
            <a:xfrm>
              <a:off x="2247244" y="3561532"/>
              <a:ext cx="127665" cy="127665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cxnSp>
          <p:nvCxnSpPr>
            <p:cNvPr id="30" name="Straight Connector 31">
              <a:extLst>
                <a:ext uri="{FF2B5EF4-FFF2-40B4-BE49-F238E27FC236}">
                  <a16:creationId xmlns:a16="http://schemas.microsoft.com/office/drawing/2014/main" id="{CF71AA6C-CD5A-B012-8453-C92D215106E4}"/>
                </a:ext>
              </a:extLst>
            </p:cNvPr>
            <p:cNvCxnSpPr/>
            <p:nvPr/>
          </p:nvCxnSpPr>
          <p:spPr>
            <a:xfrm flipV="1">
              <a:off x="7265810" y="2928875"/>
              <a:ext cx="7039" cy="696490"/>
            </a:xfrm>
            <a:prstGeom prst="line">
              <a:avLst/>
            </a:prstGeom>
            <a:ln w="13970">
              <a:solidFill>
                <a:schemeClr val="tx1"/>
              </a:solidFill>
              <a:prstDash val="sysDash"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Oval 5">
              <a:extLst>
                <a:ext uri="{FF2B5EF4-FFF2-40B4-BE49-F238E27FC236}">
                  <a16:creationId xmlns:a16="http://schemas.microsoft.com/office/drawing/2014/main" id="{DB4A3083-ADBB-AD87-C073-97A279897673}"/>
                </a:ext>
              </a:extLst>
            </p:cNvPr>
            <p:cNvSpPr/>
            <p:nvPr/>
          </p:nvSpPr>
          <p:spPr>
            <a:xfrm>
              <a:off x="7201978" y="3561532"/>
              <a:ext cx="127665" cy="127665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F96E88DB-14A3-1A79-99D5-096E8BC5D772}"/>
                </a:ext>
              </a:extLst>
            </p:cNvPr>
            <p:cNvCxnSpPr/>
            <p:nvPr/>
          </p:nvCxnSpPr>
          <p:spPr>
            <a:xfrm flipV="1">
              <a:off x="4777173" y="3599435"/>
              <a:ext cx="7039" cy="696490"/>
            </a:xfrm>
            <a:prstGeom prst="line">
              <a:avLst/>
            </a:prstGeom>
            <a:ln w="13970">
              <a:solidFill>
                <a:schemeClr val="tx1"/>
              </a:solidFill>
              <a:prstDash val="sysDash"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3" name="Oval 5">
              <a:extLst>
                <a:ext uri="{FF2B5EF4-FFF2-40B4-BE49-F238E27FC236}">
                  <a16:creationId xmlns:a16="http://schemas.microsoft.com/office/drawing/2014/main" id="{529AED4A-34B2-9676-CDC5-10CA13053781}"/>
                </a:ext>
              </a:extLst>
            </p:cNvPr>
            <p:cNvSpPr/>
            <p:nvPr/>
          </p:nvSpPr>
          <p:spPr>
            <a:xfrm>
              <a:off x="4713341" y="3561532"/>
              <a:ext cx="127665" cy="127665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cxnSp>
          <p:nvCxnSpPr>
            <p:cNvPr id="35" name="Straight Connector 31">
              <a:extLst>
                <a:ext uri="{FF2B5EF4-FFF2-40B4-BE49-F238E27FC236}">
                  <a16:creationId xmlns:a16="http://schemas.microsoft.com/office/drawing/2014/main" id="{3E22158A-6D50-E187-9802-7A2EE1416962}"/>
                </a:ext>
              </a:extLst>
            </p:cNvPr>
            <p:cNvCxnSpPr/>
            <p:nvPr/>
          </p:nvCxnSpPr>
          <p:spPr>
            <a:xfrm flipV="1">
              <a:off x="9743294" y="3599435"/>
              <a:ext cx="7039" cy="696490"/>
            </a:xfrm>
            <a:prstGeom prst="line">
              <a:avLst/>
            </a:prstGeom>
            <a:ln w="13970">
              <a:solidFill>
                <a:schemeClr val="tx1"/>
              </a:solidFill>
              <a:prstDash val="sysDash"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7" name="Oval 5">
              <a:extLst>
                <a:ext uri="{FF2B5EF4-FFF2-40B4-BE49-F238E27FC236}">
                  <a16:creationId xmlns:a16="http://schemas.microsoft.com/office/drawing/2014/main" id="{2BAF933E-27D2-C5EB-83E2-8718C6AD26A0}"/>
                </a:ext>
              </a:extLst>
            </p:cNvPr>
            <p:cNvSpPr/>
            <p:nvPr/>
          </p:nvSpPr>
          <p:spPr>
            <a:xfrm>
              <a:off x="9679462" y="3561532"/>
              <a:ext cx="127665" cy="127665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C7020B9A-CF3A-DF62-FDEC-938B04C05E74}"/>
              </a:ext>
            </a:extLst>
          </p:cNvPr>
          <p:cNvGrpSpPr/>
          <p:nvPr/>
        </p:nvGrpSpPr>
        <p:grpSpPr>
          <a:xfrm>
            <a:off x="1683303" y="1845933"/>
            <a:ext cx="1251019" cy="1253549"/>
            <a:chOff x="1771602" y="1706233"/>
            <a:chExt cx="1251019" cy="1253549"/>
          </a:xfrm>
        </p:grpSpPr>
        <p:grpSp>
          <p:nvGrpSpPr>
            <p:cNvPr id="43" name="Group 38">
              <a:extLst>
                <a:ext uri="{FF2B5EF4-FFF2-40B4-BE49-F238E27FC236}">
                  <a16:creationId xmlns:a16="http://schemas.microsoft.com/office/drawing/2014/main" id="{104C372A-87AB-A2FF-D154-CD7DFBD7B5E7}"/>
                </a:ext>
              </a:extLst>
            </p:cNvPr>
            <p:cNvGrpSpPr/>
            <p:nvPr/>
          </p:nvGrpSpPr>
          <p:grpSpPr>
            <a:xfrm>
              <a:off x="1771602" y="1706233"/>
              <a:ext cx="1251019" cy="1253549"/>
              <a:chOff x="3692576" y="1742634"/>
              <a:chExt cx="2790379" cy="2796023"/>
            </a:xfrm>
          </p:grpSpPr>
          <p:grpSp>
            <p:nvGrpSpPr>
              <p:cNvPr id="45" name="组合 79">
                <a:extLst>
                  <a:ext uri="{FF2B5EF4-FFF2-40B4-BE49-F238E27FC236}">
                    <a16:creationId xmlns:a16="http://schemas.microsoft.com/office/drawing/2014/main" id="{29C63603-F3A1-1B35-9973-8087174F3B67}"/>
                  </a:ext>
                </a:extLst>
              </p:cNvPr>
              <p:cNvGrpSpPr/>
              <p:nvPr/>
            </p:nvGrpSpPr>
            <p:grpSpPr bwMode="auto">
              <a:xfrm>
                <a:off x="3692576" y="1742634"/>
                <a:ext cx="2790379" cy="2796023"/>
                <a:chOff x="6379729" y="2488774"/>
                <a:chExt cx="2513016" cy="2513016"/>
              </a:xfrm>
            </p:grpSpPr>
            <p:sp>
              <p:nvSpPr>
                <p:cNvPr id="47" name="任意多边形 82">
                  <a:extLst>
                    <a:ext uri="{FF2B5EF4-FFF2-40B4-BE49-F238E27FC236}">
                      <a16:creationId xmlns:a16="http://schemas.microsoft.com/office/drawing/2014/main" id="{87E423DA-9A57-3F7F-F8EB-C667375CAA87}"/>
                    </a:ext>
                  </a:extLst>
                </p:cNvPr>
                <p:cNvSpPr/>
                <p:nvPr/>
              </p:nvSpPr>
              <p:spPr>
                <a:xfrm rot="3738964">
                  <a:off x="6379729" y="2488774"/>
                  <a:ext cx="2513016" cy="2513016"/>
                </a:xfrm>
                <a:custGeom>
                  <a:avLst/>
                  <a:gdLst>
                    <a:gd name="connsiteX0" fmla="*/ 0 w 1800200"/>
                    <a:gd name="connsiteY0" fmla="*/ 900100 h 1800200"/>
                    <a:gd name="connsiteX1" fmla="*/ 263634 w 1800200"/>
                    <a:gd name="connsiteY1" fmla="*/ 263633 h 1800200"/>
                    <a:gd name="connsiteX2" fmla="*/ 900101 w 1800200"/>
                    <a:gd name="connsiteY2" fmla="*/ 1 h 1800200"/>
                    <a:gd name="connsiteX3" fmla="*/ 1536568 w 1800200"/>
                    <a:gd name="connsiteY3" fmla="*/ 263635 h 1800200"/>
                    <a:gd name="connsiteX4" fmla="*/ 1800200 w 1800200"/>
                    <a:gd name="connsiteY4" fmla="*/ 900102 h 1800200"/>
                    <a:gd name="connsiteX5" fmla="*/ 1536567 w 1800200"/>
                    <a:gd name="connsiteY5" fmla="*/ 1536569 h 1800200"/>
                    <a:gd name="connsiteX6" fmla="*/ 900100 w 1800200"/>
                    <a:gd name="connsiteY6" fmla="*/ 1800202 h 1800200"/>
                    <a:gd name="connsiteX7" fmla="*/ 263633 w 1800200"/>
                    <a:gd name="connsiteY7" fmla="*/ 1536568 h 1800200"/>
                    <a:gd name="connsiteX8" fmla="*/ 0 w 1800200"/>
                    <a:gd name="connsiteY8" fmla="*/ 900101 h 1800200"/>
                    <a:gd name="connsiteX9" fmla="*/ 0 w 1800200"/>
                    <a:gd name="connsiteY9" fmla="*/ 900100 h 18002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800200" h="1800200">
                      <a:moveTo>
                        <a:pt x="0" y="900100"/>
                      </a:moveTo>
                      <a:cubicBezTo>
                        <a:pt x="0" y="661379"/>
                        <a:pt x="94832" y="432435"/>
                        <a:pt x="263634" y="263633"/>
                      </a:cubicBezTo>
                      <a:cubicBezTo>
                        <a:pt x="432436" y="94832"/>
                        <a:pt x="661380" y="0"/>
                        <a:pt x="900101" y="1"/>
                      </a:cubicBezTo>
                      <a:cubicBezTo>
                        <a:pt x="1138822" y="1"/>
                        <a:pt x="1367766" y="94833"/>
                        <a:pt x="1536568" y="263635"/>
                      </a:cubicBezTo>
                      <a:cubicBezTo>
                        <a:pt x="1705369" y="432437"/>
                        <a:pt x="1800201" y="661381"/>
                        <a:pt x="1800200" y="900102"/>
                      </a:cubicBezTo>
                      <a:cubicBezTo>
                        <a:pt x="1800200" y="1138823"/>
                        <a:pt x="1705368" y="1367767"/>
                        <a:pt x="1536567" y="1536569"/>
                      </a:cubicBezTo>
                      <a:cubicBezTo>
                        <a:pt x="1367765" y="1705371"/>
                        <a:pt x="1138821" y="1800202"/>
                        <a:pt x="900100" y="1800202"/>
                      </a:cubicBezTo>
                      <a:cubicBezTo>
                        <a:pt x="661379" y="1800202"/>
                        <a:pt x="432435" y="1705370"/>
                        <a:pt x="263633" y="1536568"/>
                      </a:cubicBezTo>
                      <a:cubicBezTo>
                        <a:pt x="94832" y="1367766"/>
                        <a:pt x="0" y="1138822"/>
                        <a:pt x="0" y="900101"/>
                      </a:cubicBezTo>
                      <a:lnTo>
                        <a:pt x="0" y="900100"/>
                      </a:lnTo>
                      <a:close/>
                    </a:path>
                  </a:pathLst>
                </a:custGeom>
                <a:gradFill flip="none" rotWithShape="1">
                  <a:gsLst>
                    <a:gs pos="17000">
                      <a:srgbClr val="FFFFFF"/>
                    </a:gs>
                    <a:gs pos="88000">
                      <a:srgbClr val="FFFFFF">
                        <a:lumMod val="72000"/>
                      </a:srgbClr>
                    </a:gs>
                  </a:gsLst>
                  <a:lin ang="2700000" scaled="1"/>
                  <a:tileRect/>
                </a:gradFill>
                <a:ln w="25400" cap="flat" cmpd="sng" algn="ctr">
                  <a:noFill/>
                  <a:prstDash val="solid"/>
                </a:ln>
                <a:effectLst>
                  <a:outerShdw blurRad="127000" dist="63500" dir="7380000" sx="102000" sy="102000" algn="tr" rotWithShape="0">
                    <a:prstClr val="black">
                      <a:alpha val="39000"/>
                    </a:prstClr>
                  </a:outerShdw>
                </a:effectLst>
              </p:spPr>
              <p:txBody>
                <a:bodyPr anchor="ctr"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 sz="1865" kern="0">
                    <a:solidFill>
                      <a:schemeClr val="tx1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48" name="任意多边形 83">
                  <a:extLst>
                    <a:ext uri="{FF2B5EF4-FFF2-40B4-BE49-F238E27FC236}">
                      <a16:creationId xmlns:a16="http://schemas.microsoft.com/office/drawing/2014/main" id="{3A0B24A6-BF0D-3CE9-8F0B-DBF243308EAA}"/>
                    </a:ext>
                  </a:extLst>
                </p:cNvPr>
                <p:cNvSpPr/>
                <p:nvPr/>
              </p:nvSpPr>
              <p:spPr>
                <a:xfrm rot="16377237">
                  <a:off x="6409518" y="2506881"/>
                  <a:ext cx="2476803" cy="2476800"/>
                </a:xfrm>
                <a:custGeom>
                  <a:avLst/>
                  <a:gdLst>
                    <a:gd name="connsiteX0" fmla="*/ 0 w 1800200"/>
                    <a:gd name="connsiteY0" fmla="*/ 900100 h 1800200"/>
                    <a:gd name="connsiteX1" fmla="*/ 263634 w 1800200"/>
                    <a:gd name="connsiteY1" fmla="*/ 263633 h 1800200"/>
                    <a:gd name="connsiteX2" fmla="*/ 900101 w 1800200"/>
                    <a:gd name="connsiteY2" fmla="*/ 1 h 1800200"/>
                    <a:gd name="connsiteX3" fmla="*/ 1536568 w 1800200"/>
                    <a:gd name="connsiteY3" fmla="*/ 263635 h 1800200"/>
                    <a:gd name="connsiteX4" fmla="*/ 1800200 w 1800200"/>
                    <a:gd name="connsiteY4" fmla="*/ 900102 h 1800200"/>
                    <a:gd name="connsiteX5" fmla="*/ 1536567 w 1800200"/>
                    <a:gd name="connsiteY5" fmla="*/ 1536569 h 1800200"/>
                    <a:gd name="connsiteX6" fmla="*/ 900100 w 1800200"/>
                    <a:gd name="connsiteY6" fmla="*/ 1800202 h 1800200"/>
                    <a:gd name="connsiteX7" fmla="*/ 263633 w 1800200"/>
                    <a:gd name="connsiteY7" fmla="*/ 1536568 h 1800200"/>
                    <a:gd name="connsiteX8" fmla="*/ 0 w 1800200"/>
                    <a:gd name="connsiteY8" fmla="*/ 900101 h 1800200"/>
                    <a:gd name="connsiteX9" fmla="*/ 0 w 1800200"/>
                    <a:gd name="connsiteY9" fmla="*/ 900100 h 18002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800200" h="1800200">
                      <a:moveTo>
                        <a:pt x="0" y="900100"/>
                      </a:moveTo>
                      <a:cubicBezTo>
                        <a:pt x="0" y="661379"/>
                        <a:pt x="94832" y="432435"/>
                        <a:pt x="263634" y="263633"/>
                      </a:cubicBezTo>
                      <a:cubicBezTo>
                        <a:pt x="432436" y="94832"/>
                        <a:pt x="661380" y="0"/>
                        <a:pt x="900101" y="1"/>
                      </a:cubicBezTo>
                      <a:cubicBezTo>
                        <a:pt x="1138822" y="1"/>
                        <a:pt x="1367766" y="94833"/>
                        <a:pt x="1536568" y="263635"/>
                      </a:cubicBezTo>
                      <a:cubicBezTo>
                        <a:pt x="1705369" y="432437"/>
                        <a:pt x="1800201" y="661381"/>
                        <a:pt x="1800200" y="900102"/>
                      </a:cubicBezTo>
                      <a:cubicBezTo>
                        <a:pt x="1800200" y="1138823"/>
                        <a:pt x="1705368" y="1367767"/>
                        <a:pt x="1536567" y="1536569"/>
                      </a:cubicBezTo>
                      <a:cubicBezTo>
                        <a:pt x="1367765" y="1705371"/>
                        <a:pt x="1138821" y="1800202"/>
                        <a:pt x="900100" y="1800202"/>
                      </a:cubicBezTo>
                      <a:cubicBezTo>
                        <a:pt x="661379" y="1800202"/>
                        <a:pt x="432435" y="1705370"/>
                        <a:pt x="263633" y="1536568"/>
                      </a:cubicBezTo>
                      <a:cubicBezTo>
                        <a:pt x="94832" y="1367766"/>
                        <a:pt x="0" y="1138822"/>
                        <a:pt x="0" y="900101"/>
                      </a:cubicBezTo>
                      <a:lnTo>
                        <a:pt x="0" y="900100"/>
                      </a:lnTo>
                      <a:close/>
                    </a:path>
                  </a:pathLst>
                </a:custGeom>
                <a:gradFill flip="none" rotWithShape="1">
                  <a:gsLst>
                    <a:gs pos="29000">
                      <a:srgbClr val="FFFFFF"/>
                    </a:gs>
                    <a:gs pos="98000">
                      <a:srgbClr val="FFFFFF">
                        <a:lumMod val="75000"/>
                      </a:srgbClr>
                    </a:gs>
                  </a:gsLst>
                  <a:lin ang="2700000" scaled="1"/>
                  <a:tileRect/>
                </a:gradFill>
                <a:ln w="25400" cap="flat" cmpd="sng" algn="ctr">
                  <a:noFill/>
                  <a:prstDash val="solid"/>
                </a:ln>
                <a:effectLst>
                  <a:softEdge rad="0"/>
                </a:effectLst>
              </p:spPr>
              <p:txBody>
                <a:bodyPr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fontAlgn="base" hangingPunct="1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 sz="1865" kern="0">
                    <a:solidFill>
                      <a:schemeClr val="tx1"/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46" name="椭圆 80">
                <a:extLst>
                  <a:ext uri="{FF2B5EF4-FFF2-40B4-BE49-F238E27FC236}">
                    <a16:creationId xmlns:a16="http://schemas.microsoft.com/office/drawing/2014/main" id="{63D03103-66D1-B654-8071-2789549047FC}"/>
                  </a:ext>
                </a:extLst>
              </p:cNvPr>
              <p:cNvSpPr/>
              <p:nvPr/>
            </p:nvSpPr>
            <p:spPr bwMode="auto">
              <a:xfrm>
                <a:off x="4101618" y="2137562"/>
                <a:ext cx="2016471" cy="2020558"/>
              </a:xfrm>
              <a:prstGeom prst="ellipse">
                <a:avLst/>
              </a:prstGeom>
              <a:solidFill>
                <a:srgbClr val="F30000"/>
              </a:solidFill>
              <a:ln w="25400" cap="flat" cmpd="sng" algn="ctr">
                <a:noFill/>
                <a:prstDash val="solid"/>
              </a:ln>
              <a:effectLst>
                <a:innerShdw blurRad="63500" dist="25400" dir="18660000">
                  <a:prstClr val="black">
                    <a:alpha val="35000"/>
                  </a:prstClr>
                </a:innerShdw>
              </a:effectLst>
            </p:spPr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 sz="1865" kern="0">
                  <a:solidFill>
                    <a:schemeClr val="tx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pic>
          <p:nvPicPr>
            <p:cNvPr id="44" name="Picture 53">
              <a:extLst>
                <a:ext uri="{FF2B5EF4-FFF2-40B4-BE49-F238E27FC236}">
                  <a16:creationId xmlns:a16="http://schemas.microsoft.com/office/drawing/2014/main" id="{017824CD-FB70-7C23-52D3-5731CFFC0CC8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156482" y="2107859"/>
              <a:ext cx="487177" cy="487177"/>
            </a:xfrm>
            <a:prstGeom prst="rect">
              <a:avLst/>
            </a:prstGeom>
          </p:spPr>
        </p:pic>
      </p:grpSp>
      <p:grpSp>
        <p:nvGrpSpPr>
          <p:cNvPr id="49" name="组合 48">
            <a:extLst>
              <a:ext uri="{FF2B5EF4-FFF2-40B4-BE49-F238E27FC236}">
                <a16:creationId xmlns:a16="http://schemas.microsoft.com/office/drawing/2014/main" id="{A698D5B4-948A-1E7E-285E-E9061CEB4C7F}"/>
              </a:ext>
            </a:extLst>
          </p:cNvPr>
          <p:cNvGrpSpPr/>
          <p:nvPr/>
        </p:nvGrpSpPr>
        <p:grpSpPr>
          <a:xfrm>
            <a:off x="6618450" y="1844168"/>
            <a:ext cx="1251019" cy="1253549"/>
            <a:chOff x="6706749" y="1704468"/>
            <a:chExt cx="1251019" cy="1253549"/>
          </a:xfrm>
        </p:grpSpPr>
        <p:grpSp>
          <p:nvGrpSpPr>
            <p:cNvPr id="50" name="Group 43">
              <a:extLst>
                <a:ext uri="{FF2B5EF4-FFF2-40B4-BE49-F238E27FC236}">
                  <a16:creationId xmlns:a16="http://schemas.microsoft.com/office/drawing/2014/main" id="{55628733-B4CA-4328-1B43-BC820CEB4EC6}"/>
                </a:ext>
              </a:extLst>
            </p:cNvPr>
            <p:cNvGrpSpPr/>
            <p:nvPr/>
          </p:nvGrpSpPr>
          <p:grpSpPr>
            <a:xfrm>
              <a:off x="6706749" y="1704468"/>
              <a:ext cx="1251019" cy="1253549"/>
              <a:chOff x="3692576" y="1742634"/>
              <a:chExt cx="2790379" cy="2796023"/>
            </a:xfrm>
          </p:grpSpPr>
          <p:grpSp>
            <p:nvGrpSpPr>
              <p:cNvPr id="65" name="组合 79">
                <a:extLst>
                  <a:ext uri="{FF2B5EF4-FFF2-40B4-BE49-F238E27FC236}">
                    <a16:creationId xmlns:a16="http://schemas.microsoft.com/office/drawing/2014/main" id="{0684BF71-7A98-47AC-5AF5-5D449FF3B92C}"/>
                  </a:ext>
                </a:extLst>
              </p:cNvPr>
              <p:cNvGrpSpPr/>
              <p:nvPr/>
            </p:nvGrpSpPr>
            <p:grpSpPr bwMode="auto">
              <a:xfrm>
                <a:off x="3692576" y="1742634"/>
                <a:ext cx="2790379" cy="2796023"/>
                <a:chOff x="6379729" y="2488774"/>
                <a:chExt cx="2513016" cy="2513016"/>
              </a:xfrm>
            </p:grpSpPr>
            <p:sp>
              <p:nvSpPr>
                <p:cNvPr id="67" name="任意多边形 82">
                  <a:extLst>
                    <a:ext uri="{FF2B5EF4-FFF2-40B4-BE49-F238E27FC236}">
                      <a16:creationId xmlns:a16="http://schemas.microsoft.com/office/drawing/2014/main" id="{43324078-2306-7E0A-A41A-DAE663331713}"/>
                    </a:ext>
                  </a:extLst>
                </p:cNvPr>
                <p:cNvSpPr/>
                <p:nvPr/>
              </p:nvSpPr>
              <p:spPr>
                <a:xfrm rot="3738964">
                  <a:off x="6379729" y="2488774"/>
                  <a:ext cx="2513016" cy="2513016"/>
                </a:xfrm>
                <a:custGeom>
                  <a:avLst/>
                  <a:gdLst>
                    <a:gd name="connsiteX0" fmla="*/ 0 w 1800200"/>
                    <a:gd name="connsiteY0" fmla="*/ 900100 h 1800200"/>
                    <a:gd name="connsiteX1" fmla="*/ 263634 w 1800200"/>
                    <a:gd name="connsiteY1" fmla="*/ 263633 h 1800200"/>
                    <a:gd name="connsiteX2" fmla="*/ 900101 w 1800200"/>
                    <a:gd name="connsiteY2" fmla="*/ 1 h 1800200"/>
                    <a:gd name="connsiteX3" fmla="*/ 1536568 w 1800200"/>
                    <a:gd name="connsiteY3" fmla="*/ 263635 h 1800200"/>
                    <a:gd name="connsiteX4" fmla="*/ 1800200 w 1800200"/>
                    <a:gd name="connsiteY4" fmla="*/ 900102 h 1800200"/>
                    <a:gd name="connsiteX5" fmla="*/ 1536567 w 1800200"/>
                    <a:gd name="connsiteY5" fmla="*/ 1536569 h 1800200"/>
                    <a:gd name="connsiteX6" fmla="*/ 900100 w 1800200"/>
                    <a:gd name="connsiteY6" fmla="*/ 1800202 h 1800200"/>
                    <a:gd name="connsiteX7" fmla="*/ 263633 w 1800200"/>
                    <a:gd name="connsiteY7" fmla="*/ 1536568 h 1800200"/>
                    <a:gd name="connsiteX8" fmla="*/ 0 w 1800200"/>
                    <a:gd name="connsiteY8" fmla="*/ 900101 h 1800200"/>
                    <a:gd name="connsiteX9" fmla="*/ 0 w 1800200"/>
                    <a:gd name="connsiteY9" fmla="*/ 900100 h 18002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800200" h="1800200">
                      <a:moveTo>
                        <a:pt x="0" y="900100"/>
                      </a:moveTo>
                      <a:cubicBezTo>
                        <a:pt x="0" y="661379"/>
                        <a:pt x="94832" y="432435"/>
                        <a:pt x="263634" y="263633"/>
                      </a:cubicBezTo>
                      <a:cubicBezTo>
                        <a:pt x="432436" y="94832"/>
                        <a:pt x="661380" y="0"/>
                        <a:pt x="900101" y="1"/>
                      </a:cubicBezTo>
                      <a:cubicBezTo>
                        <a:pt x="1138822" y="1"/>
                        <a:pt x="1367766" y="94833"/>
                        <a:pt x="1536568" y="263635"/>
                      </a:cubicBezTo>
                      <a:cubicBezTo>
                        <a:pt x="1705369" y="432437"/>
                        <a:pt x="1800201" y="661381"/>
                        <a:pt x="1800200" y="900102"/>
                      </a:cubicBezTo>
                      <a:cubicBezTo>
                        <a:pt x="1800200" y="1138823"/>
                        <a:pt x="1705368" y="1367767"/>
                        <a:pt x="1536567" y="1536569"/>
                      </a:cubicBezTo>
                      <a:cubicBezTo>
                        <a:pt x="1367765" y="1705371"/>
                        <a:pt x="1138821" y="1800202"/>
                        <a:pt x="900100" y="1800202"/>
                      </a:cubicBezTo>
                      <a:cubicBezTo>
                        <a:pt x="661379" y="1800202"/>
                        <a:pt x="432435" y="1705370"/>
                        <a:pt x="263633" y="1536568"/>
                      </a:cubicBezTo>
                      <a:cubicBezTo>
                        <a:pt x="94832" y="1367766"/>
                        <a:pt x="0" y="1138822"/>
                        <a:pt x="0" y="900101"/>
                      </a:cubicBezTo>
                      <a:lnTo>
                        <a:pt x="0" y="900100"/>
                      </a:lnTo>
                      <a:close/>
                    </a:path>
                  </a:pathLst>
                </a:custGeom>
                <a:gradFill flip="none" rotWithShape="1">
                  <a:gsLst>
                    <a:gs pos="17000">
                      <a:srgbClr val="FFFFFF"/>
                    </a:gs>
                    <a:gs pos="88000">
                      <a:srgbClr val="FFFFFF">
                        <a:lumMod val="72000"/>
                      </a:srgbClr>
                    </a:gs>
                  </a:gsLst>
                  <a:lin ang="2700000" scaled="1"/>
                  <a:tileRect/>
                </a:gradFill>
                <a:ln w="25400" cap="flat" cmpd="sng" algn="ctr">
                  <a:noFill/>
                  <a:prstDash val="solid"/>
                </a:ln>
                <a:effectLst>
                  <a:outerShdw blurRad="127000" dist="63500" dir="7380000" sx="102000" sy="102000" algn="tr" rotWithShape="0">
                    <a:prstClr val="black">
                      <a:alpha val="39000"/>
                    </a:prstClr>
                  </a:outerShdw>
                </a:effectLst>
              </p:spPr>
              <p:txBody>
                <a:bodyPr anchor="ctr"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 sz="1865" kern="0">
                    <a:solidFill>
                      <a:schemeClr val="tx1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68" name="任意多边形 83">
                  <a:extLst>
                    <a:ext uri="{FF2B5EF4-FFF2-40B4-BE49-F238E27FC236}">
                      <a16:creationId xmlns:a16="http://schemas.microsoft.com/office/drawing/2014/main" id="{EFB5AA8A-F460-3830-6835-C8589E96438A}"/>
                    </a:ext>
                  </a:extLst>
                </p:cNvPr>
                <p:cNvSpPr/>
                <p:nvPr/>
              </p:nvSpPr>
              <p:spPr>
                <a:xfrm rot="16377237">
                  <a:off x="6409518" y="2506881"/>
                  <a:ext cx="2476803" cy="2476800"/>
                </a:xfrm>
                <a:custGeom>
                  <a:avLst/>
                  <a:gdLst>
                    <a:gd name="connsiteX0" fmla="*/ 0 w 1800200"/>
                    <a:gd name="connsiteY0" fmla="*/ 900100 h 1800200"/>
                    <a:gd name="connsiteX1" fmla="*/ 263634 w 1800200"/>
                    <a:gd name="connsiteY1" fmla="*/ 263633 h 1800200"/>
                    <a:gd name="connsiteX2" fmla="*/ 900101 w 1800200"/>
                    <a:gd name="connsiteY2" fmla="*/ 1 h 1800200"/>
                    <a:gd name="connsiteX3" fmla="*/ 1536568 w 1800200"/>
                    <a:gd name="connsiteY3" fmla="*/ 263635 h 1800200"/>
                    <a:gd name="connsiteX4" fmla="*/ 1800200 w 1800200"/>
                    <a:gd name="connsiteY4" fmla="*/ 900102 h 1800200"/>
                    <a:gd name="connsiteX5" fmla="*/ 1536567 w 1800200"/>
                    <a:gd name="connsiteY5" fmla="*/ 1536569 h 1800200"/>
                    <a:gd name="connsiteX6" fmla="*/ 900100 w 1800200"/>
                    <a:gd name="connsiteY6" fmla="*/ 1800202 h 1800200"/>
                    <a:gd name="connsiteX7" fmla="*/ 263633 w 1800200"/>
                    <a:gd name="connsiteY7" fmla="*/ 1536568 h 1800200"/>
                    <a:gd name="connsiteX8" fmla="*/ 0 w 1800200"/>
                    <a:gd name="connsiteY8" fmla="*/ 900101 h 1800200"/>
                    <a:gd name="connsiteX9" fmla="*/ 0 w 1800200"/>
                    <a:gd name="connsiteY9" fmla="*/ 900100 h 18002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800200" h="1800200">
                      <a:moveTo>
                        <a:pt x="0" y="900100"/>
                      </a:moveTo>
                      <a:cubicBezTo>
                        <a:pt x="0" y="661379"/>
                        <a:pt x="94832" y="432435"/>
                        <a:pt x="263634" y="263633"/>
                      </a:cubicBezTo>
                      <a:cubicBezTo>
                        <a:pt x="432436" y="94832"/>
                        <a:pt x="661380" y="0"/>
                        <a:pt x="900101" y="1"/>
                      </a:cubicBezTo>
                      <a:cubicBezTo>
                        <a:pt x="1138822" y="1"/>
                        <a:pt x="1367766" y="94833"/>
                        <a:pt x="1536568" y="263635"/>
                      </a:cubicBezTo>
                      <a:cubicBezTo>
                        <a:pt x="1705369" y="432437"/>
                        <a:pt x="1800201" y="661381"/>
                        <a:pt x="1800200" y="900102"/>
                      </a:cubicBezTo>
                      <a:cubicBezTo>
                        <a:pt x="1800200" y="1138823"/>
                        <a:pt x="1705368" y="1367767"/>
                        <a:pt x="1536567" y="1536569"/>
                      </a:cubicBezTo>
                      <a:cubicBezTo>
                        <a:pt x="1367765" y="1705371"/>
                        <a:pt x="1138821" y="1800202"/>
                        <a:pt x="900100" y="1800202"/>
                      </a:cubicBezTo>
                      <a:cubicBezTo>
                        <a:pt x="661379" y="1800202"/>
                        <a:pt x="432435" y="1705370"/>
                        <a:pt x="263633" y="1536568"/>
                      </a:cubicBezTo>
                      <a:cubicBezTo>
                        <a:pt x="94832" y="1367766"/>
                        <a:pt x="0" y="1138822"/>
                        <a:pt x="0" y="900101"/>
                      </a:cubicBezTo>
                      <a:lnTo>
                        <a:pt x="0" y="900100"/>
                      </a:lnTo>
                      <a:close/>
                    </a:path>
                  </a:pathLst>
                </a:custGeom>
                <a:gradFill flip="none" rotWithShape="1">
                  <a:gsLst>
                    <a:gs pos="29000">
                      <a:srgbClr val="FFFFFF"/>
                    </a:gs>
                    <a:gs pos="98000">
                      <a:srgbClr val="FFFFFF">
                        <a:lumMod val="75000"/>
                      </a:srgbClr>
                    </a:gs>
                  </a:gsLst>
                  <a:lin ang="2700000" scaled="1"/>
                  <a:tileRect/>
                </a:gradFill>
                <a:ln w="25400" cap="flat" cmpd="sng" algn="ctr">
                  <a:noFill/>
                  <a:prstDash val="solid"/>
                </a:ln>
                <a:effectLst>
                  <a:softEdge rad="0"/>
                </a:effectLst>
              </p:spPr>
              <p:txBody>
                <a:bodyPr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fontAlgn="base" hangingPunct="1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 sz="1865" kern="0">
                    <a:solidFill>
                      <a:schemeClr val="tx1"/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66" name="椭圆 80">
                <a:extLst>
                  <a:ext uri="{FF2B5EF4-FFF2-40B4-BE49-F238E27FC236}">
                    <a16:creationId xmlns:a16="http://schemas.microsoft.com/office/drawing/2014/main" id="{3C8A5A03-32B2-B1DB-03A3-480120CD9B7B}"/>
                  </a:ext>
                </a:extLst>
              </p:cNvPr>
              <p:cNvSpPr/>
              <p:nvPr/>
            </p:nvSpPr>
            <p:spPr bwMode="auto">
              <a:xfrm>
                <a:off x="4101618" y="2137562"/>
                <a:ext cx="2016471" cy="2020558"/>
              </a:xfrm>
              <a:prstGeom prst="ellipse">
                <a:avLst/>
              </a:prstGeom>
              <a:solidFill>
                <a:srgbClr val="F30000"/>
              </a:solidFill>
              <a:ln w="25400" cap="flat" cmpd="sng" algn="ctr">
                <a:noFill/>
                <a:prstDash val="solid"/>
              </a:ln>
              <a:effectLst>
                <a:innerShdw blurRad="63500" dist="25400" dir="18660000">
                  <a:prstClr val="black">
                    <a:alpha val="35000"/>
                  </a:prstClr>
                </a:innerShdw>
              </a:effectLst>
            </p:spPr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 sz="1865" kern="0">
                  <a:solidFill>
                    <a:schemeClr val="tx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51" name="Group 24">
              <a:extLst>
                <a:ext uri="{FF2B5EF4-FFF2-40B4-BE49-F238E27FC236}">
                  <a16:creationId xmlns:a16="http://schemas.microsoft.com/office/drawing/2014/main" id="{82E343ED-DE9B-4C63-A85E-D6F5C669137F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7152542" y="2112972"/>
              <a:ext cx="404336" cy="404336"/>
              <a:chOff x="6111586" y="318800"/>
              <a:chExt cx="490538" cy="490538"/>
            </a:xfrm>
            <a:solidFill>
              <a:srgbClr val="FFFFFF"/>
            </a:solidFill>
          </p:grpSpPr>
          <p:sp>
            <p:nvSpPr>
              <p:cNvPr id="52" name="Freeform 5">
                <a:extLst>
                  <a:ext uri="{FF2B5EF4-FFF2-40B4-BE49-F238E27FC236}">
                    <a16:creationId xmlns:a16="http://schemas.microsoft.com/office/drawing/2014/main" id="{2DB8F659-0137-7505-A771-E0E668F863D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111586" y="318800"/>
                <a:ext cx="490538" cy="490538"/>
              </a:xfrm>
              <a:custGeom>
                <a:avLst/>
                <a:gdLst>
                  <a:gd name="T0" fmla="*/ 116 w 128"/>
                  <a:gd name="T1" fmla="*/ 0 h 128"/>
                  <a:gd name="T2" fmla="*/ 28 w 128"/>
                  <a:gd name="T3" fmla="*/ 0 h 128"/>
                  <a:gd name="T4" fmla="*/ 16 w 128"/>
                  <a:gd name="T5" fmla="*/ 12 h 128"/>
                  <a:gd name="T6" fmla="*/ 16 w 128"/>
                  <a:gd name="T7" fmla="*/ 20 h 128"/>
                  <a:gd name="T8" fmla="*/ 12 w 128"/>
                  <a:gd name="T9" fmla="*/ 20 h 128"/>
                  <a:gd name="T10" fmla="*/ 0 w 128"/>
                  <a:gd name="T11" fmla="*/ 32 h 128"/>
                  <a:gd name="T12" fmla="*/ 0 w 128"/>
                  <a:gd name="T13" fmla="*/ 112 h 128"/>
                  <a:gd name="T14" fmla="*/ 16 w 128"/>
                  <a:gd name="T15" fmla="*/ 128 h 128"/>
                  <a:gd name="T16" fmla="*/ 112 w 128"/>
                  <a:gd name="T17" fmla="*/ 128 h 128"/>
                  <a:gd name="T18" fmla="*/ 128 w 128"/>
                  <a:gd name="T19" fmla="*/ 112 h 128"/>
                  <a:gd name="T20" fmla="*/ 128 w 128"/>
                  <a:gd name="T21" fmla="*/ 12 h 128"/>
                  <a:gd name="T22" fmla="*/ 116 w 128"/>
                  <a:gd name="T23" fmla="*/ 0 h 128"/>
                  <a:gd name="T24" fmla="*/ 120 w 128"/>
                  <a:gd name="T25" fmla="*/ 112 h 128"/>
                  <a:gd name="T26" fmla="*/ 112 w 128"/>
                  <a:gd name="T27" fmla="*/ 120 h 128"/>
                  <a:gd name="T28" fmla="*/ 16 w 128"/>
                  <a:gd name="T29" fmla="*/ 120 h 128"/>
                  <a:gd name="T30" fmla="*/ 8 w 128"/>
                  <a:gd name="T31" fmla="*/ 112 h 128"/>
                  <a:gd name="T32" fmla="*/ 8 w 128"/>
                  <a:gd name="T33" fmla="*/ 32 h 128"/>
                  <a:gd name="T34" fmla="*/ 12 w 128"/>
                  <a:gd name="T35" fmla="*/ 28 h 128"/>
                  <a:gd name="T36" fmla="*/ 16 w 128"/>
                  <a:gd name="T37" fmla="*/ 28 h 128"/>
                  <a:gd name="T38" fmla="*/ 16 w 128"/>
                  <a:gd name="T39" fmla="*/ 108 h 128"/>
                  <a:gd name="T40" fmla="*/ 20 w 128"/>
                  <a:gd name="T41" fmla="*/ 112 h 128"/>
                  <a:gd name="T42" fmla="*/ 24 w 128"/>
                  <a:gd name="T43" fmla="*/ 108 h 128"/>
                  <a:gd name="T44" fmla="*/ 24 w 128"/>
                  <a:gd name="T45" fmla="*/ 12 h 128"/>
                  <a:gd name="T46" fmla="*/ 28 w 128"/>
                  <a:gd name="T47" fmla="*/ 8 h 128"/>
                  <a:gd name="T48" fmla="*/ 116 w 128"/>
                  <a:gd name="T49" fmla="*/ 8 h 128"/>
                  <a:gd name="T50" fmla="*/ 120 w 128"/>
                  <a:gd name="T51" fmla="*/ 12 h 128"/>
                  <a:gd name="T52" fmla="*/ 120 w 128"/>
                  <a:gd name="T53" fmla="*/ 112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28" h="128">
                    <a:moveTo>
                      <a:pt x="116" y="0"/>
                    </a:moveTo>
                    <a:cubicBezTo>
                      <a:pt x="28" y="0"/>
                      <a:pt x="28" y="0"/>
                      <a:pt x="28" y="0"/>
                    </a:cubicBezTo>
                    <a:cubicBezTo>
                      <a:pt x="21" y="0"/>
                      <a:pt x="16" y="5"/>
                      <a:pt x="16" y="12"/>
                    </a:cubicBezTo>
                    <a:cubicBezTo>
                      <a:pt x="16" y="20"/>
                      <a:pt x="16" y="20"/>
                      <a:pt x="16" y="20"/>
                    </a:cubicBezTo>
                    <a:cubicBezTo>
                      <a:pt x="12" y="20"/>
                      <a:pt x="12" y="20"/>
                      <a:pt x="12" y="20"/>
                    </a:cubicBezTo>
                    <a:cubicBezTo>
                      <a:pt x="5" y="20"/>
                      <a:pt x="0" y="25"/>
                      <a:pt x="0" y="32"/>
                    </a:cubicBezTo>
                    <a:cubicBezTo>
                      <a:pt x="0" y="112"/>
                      <a:pt x="0" y="112"/>
                      <a:pt x="0" y="112"/>
                    </a:cubicBezTo>
                    <a:cubicBezTo>
                      <a:pt x="0" y="121"/>
                      <a:pt x="7" y="128"/>
                      <a:pt x="16" y="128"/>
                    </a:cubicBezTo>
                    <a:cubicBezTo>
                      <a:pt x="112" y="128"/>
                      <a:pt x="112" y="128"/>
                      <a:pt x="112" y="128"/>
                    </a:cubicBezTo>
                    <a:cubicBezTo>
                      <a:pt x="121" y="128"/>
                      <a:pt x="128" y="121"/>
                      <a:pt x="128" y="112"/>
                    </a:cubicBezTo>
                    <a:cubicBezTo>
                      <a:pt x="128" y="12"/>
                      <a:pt x="128" y="12"/>
                      <a:pt x="128" y="12"/>
                    </a:cubicBezTo>
                    <a:cubicBezTo>
                      <a:pt x="128" y="5"/>
                      <a:pt x="123" y="0"/>
                      <a:pt x="116" y="0"/>
                    </a:cubicBezTo>
                    <a:close/>
                    <a:moveTo>
                      <a:pt x="120" y="112"/>
                    </a:moveTo>
                    <a:cubicBezTo>
                      <a:pt x="120" y="116"/>
                      <a:pt x="116" y="120"/>
                      <a:pt x="112" y="120"/>
                    </a:cubicBezTo>
                    <a:cubicBezTo>
                      <a:pt x="16" y="120"/>
                      <a:pt x="16" y="120"/>
                      <a:pt x="16" y="120"/>
                    </a:cubicBezTo>
                    <a:cubicBezTo>
                      <a:pt x="12" y="120"/>
                      <a:pt x="8" y="116"/>
                      <a:pt x="8" y="112"/>
                    </a:cubicBezTo>
                    <a:cubicBezTo>
                      <a:pt x="8" y="32"/>
                      <a:pt x="8" y="32"/>
                      <a:pt x="8" y="32"/>
                    </a:cubicBezTo>
                    <a:cubicBezTo>
                      <a:pt x="8" y="30"/>
                      <a:pt x="10" y="28"/>
                      <a:pt x="12" y="28"/>
                    </a:cubicBezTo>
                    <a:cubicBezTo>
                      <a:pt x="16" y="28"/>
                      <a:pt x="16" y="28"/>
                      <a:pt x="16" y="28"/>
                    </a:cubicBezTo>
                    <a:cubicBezTo>
                      <a:pt x="16" y="108"/>
                      <a:pt x="16" y="108"/>
                      <a:pt x="16" y="108"/>
                    </a:cubicBezTo>
                    <a:cubicBezTo>
                      <a:pt x="16" y="110"/>
                      <a:pt x="18" y="112"/>
                      <a:pt x="20" y="112"/>
                    </a:cubicBezTo>
                    <a:cubicBezTo>
                      <a:pt x="22" y="112"/>
                      <a:pt x="24" y="110"/>
                      <a:pt x="24" y="108"/>
                    </a:cubicBezTo>
                    <a:cubicBezTo>
                      <a:pt x="24" y="12"/>
                      <a:pt x="24" y="12"/>
                      <a:pt x="24" y="12"/>
                    </a:cubicBezTo>
                    <a:cubicBezTo>
                      <a:pt x="24" y="10"/>
                      <a:pt x="26" y="8"/>
                      <a:pt x="28" y="8"/>
                    </a:cubicBezTo>
                    <a:cubicBezTo>
                      <a:pt x="116" y="8"/>
                      <a:pt x="116" y="8"/>
                      <a:pt x="116" y="8"/>
                    </a:cubicBezTo>
                    <a:cubicBezTo>
                      <a:pt x="118" y="8"/>
                      <a:pt x="120" y="10"/>
                      <a:pt x="120" y="12"/>
                    </a:cubicBezTo>
                    <a:lnTo>
                      <a:pt x="120" y="1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id-ID" sz="1865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3" name="Freeform 6">
                <a:extLst>
                  <a:ext uri="{FF2B5EF4-FFF2-40B4-BE49-F238E27FC236}">
                    <a16:creationId xmlns:a16="http://schemas.microsoft.com/office/drawing/2014/main" id="{18697424-64F6-E9F7-FADF-C68010CC4E08}"/>
                  </a:ext>
                </a:extLst>
              </p:cNvPr>
              <p:cNvSpPr/>
              <p:nvPr/>
            </p:nvSpPr>
            <p:spPr bwMode="auto">
              <a:xfrm>
                <a:off x="6402099" y="502950"/>
                <a:ext cx="138113" cy="14288"/>
              </a:xfrm>
              <a:custGeom>
                <a:avLst/>
                <a:gdLst>
                  <a:gd name="T0" fmla="*/ 2 w 36"/>
                  <a:gd name="T1" fmla="*/ 4 h 4"/>
                  <a:gd name="T2" fmla="*/ 34 w 36"/>
                  <a:gd name="T3" fmla="*/ 4 h 4"/>
                  <a:gd name="T4" fmla="*/ 36 w 36"/>
                  <a:gd name="T5" fmla="*/ 2 h 4"/>
                  <a:gd name="T6" fmla="*/ 34 w 36"/>
                  <a:gd name="T7" fmla="*/ 0 h 4"/>
                  <a:gd name="T8" fmla="*/ 2 w 36"/>
                  <a:gd name="T9" fmla="*/ 0 h 4"/>
                  <a:gd name="T10" fmla="*/ 0 w 36"/>
                  <a:gd name="T11" fmla="*/ 2 h 4"/>
                  <a:gd name="T12" fmla="*/ 2 w 36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6" h="4">
                    <a:moveTo>
                      <a:pt x="2" y="4"/>
                    </a:moveTo>
                    <a:cubicBezTo>
                      <a:pt x="34" y="4"/>
                      <a:pt x="34" y="4"/>
                      <a:pt x="34" y="4"/>
                    </a:cubicBezTo>
                    <a:cubicBezTo>
                      <a:pt x="35" y="4"/>
                      <a:pt x="36" y="3"/>
                      <a:pt x="36" y="2"/>
                    </a:cubicBezTo>
                    <a:cubicBezTo>
                      <a:pt x="36" y="1"/>
                      <a:pt x="35" y="0"/>
                      <a:pt x="34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id-ID" sz="1865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4" name="Freeform 7">
                <a:extLst>
                  <a:ext uri="{FF2B5EF4-FFF2-40B4-BE49-F238E27FC236}">
                    <a16:creationId xmlns:a16="http://schemas.microsoft.com/office/drawing/2014/main" id="{3C8E9200-FF44-E4EB-6E12-40C02B38980D}"/>
                  </a:ext>
                </a:extLst>
              </p:cNvPr>
              <p:cNvSpPr/>
              <p:nvPr/>
            </p:nvSpPr>
            <p:spPr bwMode="auto">
              <a:xfrm>
                <a:off x="6402099" y="456912"/>
                <a:ext cx="138113" cy="14288"/>
              </a:xfrm>
              <a:custGeom>
                <a:avLst/>
                <a:gdLst>
                  <a:gd name="T0" fmla="*/ 2 w 36"/>
                  <a:gd name="T1" fmla="*/ 4 h 4"/>
                  <a:gd name="T2" fmla="*/ 34 w 36"/>
                  <a:gd name="T3" fmla="*/ 4 h 4"/>
                  <a:gd name="T4" fmla="*/ 36 w 36"/>
                  <a:gd name="T5" fmla="*/ 2 h 4"/>
                  <a:gd name="T6" fmla="*/ 34 w 36"/>
                  <a:gd name="T7" fmla="*/ 0 h 4"/>
                  <a:gd name="T8" fmla="*/ 2 w 36"/>
                  <a:gd name="T9" fmla="*/ 0 h 4"/>
                  <a:gd name="T10" fmla="*/ 0 w 36"/>
                  <a:gd name="T11" fmla="*/ 2 h 4"/>
                  <a:gd name="T12" fmla="*/ 2 w 36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6" h="4">
                    <a:moveTo>
                      <a:pt x="2" y="4"/>
                    </a:moveTo>
                    <a:cubicBezTo>
                      <a:pt x="34" y="4"/>
                      <a:pt x="34" y="4"/>
                      <a:pt x="34" y="4"/>
                    </a:cubicBezTo>
                    <a:cubicBezTo>
                      <a:pt x="35" y="4"/>
                      <a:pt x="36" y="3"/>
                      <a:pt x="36" y="2"/>
                    </a:cubicBezTo>
                    <a:cubicBezTo>
                      <a:pt x="36" y="1"/>
                      <a:pt x="35" y="0"/>
                      <a:pt x="34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id-ID" sz="1865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5" name="Freeform 8">
                <a:extLst>
                  <a:ext uri="{FF2B5EF4-FFF2-40B4-BE49-F238E27FC236}">
                    <a16:creationId xmlns:a16="http://schemas.microsoft.com/office/drawing/2014/main" id="{EE9BE1D0-C78F-2C7B-303B-3A1B35153F9E}"/>
                  </a:ext>
                </a:extLst>
              </p:cNvPr>
              <p:cNvSpPr/>
              <p:nvPr/>
            </p:nvSpPr>
            <p:spPr bwMode="auto">
              <a:xfrm>
                <a:off x="6402099" y="410875"/>
                <a:ext cx="138113" cy="14288"/>
              </a:xfrm>
              <a:custGeom>
                <a:avLst/>
                <a:gdLst>
                  <a:gd name="T0" fmla="*/ 2 w 36"/>
                  <a:gd name="T1" fmla="*/ 4 h 4"/>
                  <a:gd name="T2" fmla="*/ 34 w 36"/>
                  <a:gd name="T3" fmla="*/ 4 h 4"/>
                  <a:gd name="T4" fmla="*/ 36 w 36"/>
                  <a:gd name="T5" fmla="*/ 2 h 4"/>
                  <a:gd name="T6" fmla="*/ 34 w 36"/>
                  <a:gd name="T7" fmla="*/ 0 h 4"/>
                  <a:gd name="T8" fmla="*/ 2 w 36"/>
                  <a:gd name="T9" fmla="*/ 0 h 4"/>
                  <a:gd name="T10" fmla="*/ 0 w 36"/>
                  <a:gd name="T11" fmla="*/ 2 h 4"/>
                  <a:gd name="T12" fmla="*/ 2 w 36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6" h="4">
                    <a:moveTo>
                      <a:pt x="2" y="4"/>
                    </a:moveTo>
                    <a:cubicBezTo>
                      <a:pt x="34" y="4"/>
                      <a:pt x="34" y="4"/>
                      <a:pt x="34" y="4"/>
                    </a:cubicBezTo>
                    <a:cubicBezTo>
                      <a:pt x="35" y="4"/>
                      <a:pt x="36" y="3"/>
                      <a:pt x="36" y="2"/>
                    </a:cubicBezTo>
                    <a:cubicBezTo>
                      <a:pt x="36" y="1"/>
                      <a:pt x="35" y="0"/>
                      <a:pt x="34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id-ID" sz="1865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6" name="Freeform 9">
                <a:extLst>
                  <a:ext uri="{FF2B5EF4-FFF2-40B4-BE49-F238E27FC236}">
                    <a16:creationId xmlns:a16="http://schemas.microsoft.com/office/drawing/2014/main" id="{DCE030A1-0E01-E2F7-4B0E-FD7E4333861F}"/>
                  </a:ext>
                </a:extLst>
              </p:cNvPr>
              <p:cNvSpPr/>
              <p:nvPr/>
            </p:nvSpPr>
            <p:spPr bwMode="auto">
              <a:xfrm>
                <a:off x="6233824" y="733137"/>
                <a:ext cx="138113" cy="14288"/>
              </a:xfrm>
              <a:custGeom>
                <a:avLst/>
                <a:gdLst>
                  <a:gd name="T0" fmla="*/ 34 w 36"/>
                  <a:gd name="T1" fmla="*/ 0 h 4"/>
                  <a:gd name="T2" fmla="*/ 2 w 36"/>
                  <a:gd name="T3" fmla="*/ 0 h 4"/>
                  <a:gd name="T4" fmla="*/ 0 w 36"/>
                  <a:gd name="T5" fmla="*/ 2 h 4"/>
                  <a:gd name="T6" fmla="*/ 2 w 36"/>
                  <a:gd name="T7" fmla="*/ 4 h 4"/>
                  <a:gd name="T8" fmla="*/ 34 w 36"/>
                  <a:gd name="T9" fmla="*/ 4 h 4"/>
                  <a:gd name="T10" fmla="*/ 36 w 36"/>
                  <a:gd name="T11" fmla="*/ 2 h 4"/>
                  <a:gd name="T12" fmla="*/ 34 w 3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6" h="4">
                    <a:moveTo>
                      <a:pt x="34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4" y="4"/>
                      <a:pt x="34" y="4"/>
                      <a:pt x="34" y="4"/>
                    </a:cubicBezTo>
                    <a:cubicBezTo>
                      <a:pt x="35" y="4"/>
                      <a:pt x="36" y="3"/>
                      <a:pt x="36" y="2"/>
                    </a:cubicBezTo>
                    <a:cubicBezTo>
                      <a:pt x="36" y="1"/>
                      <a:pt x="35" y="0"/>
                      <a:pt x="3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id-ID" sz="1865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7" name="Freeform 10">
                <a:extLst>
                  <a:ext uri="{FF2B5EF4-FFF2-40B4-BE49-F238E27FC236}">
                    <a16:creationId xmlns:a16="http://schemas.microsoft.com/office/drawing/2014/main" id="{A29EBED1-5C38-4665-6D3C-9C624334B705}"/>
                  </a:ext>
                </a:extLst>
              </p:cNvPr>
              <p:cNvSpPr/>
              <p:nvPr/>
            </p:nvSpPr>
            <p:spPr bwMode="auto">
              <a:xfrm>
                <a:off x="6233824" y="687100"/>
                <a:ext cx="138113" cy="14288"/>
              </a:xfrm>
              <a:custGeom>
                <a:avLst/>
                <a:gdLst>
                  <a:gd name="T0" fmla="*/ 34 w 36"/>
                  <a:gd name="T1" fmla="*/ 0 h 4"/>
                  <a:gd name="T2" fmla="*/ 2 w 36"/>
                  <a:gd name="T3" fmla="*/ 0 h 4"/>
                  <a:gd name="T4" fmla="*/ 0 w 36"/>
                  <a:gd name="T5" fmla="*/ 2 h 4"/>
                  <a:gd name="T6" fmla="*/ 2 w 36"/>
                  <a:gd name="T7" fmla="*/ 4 h 4"/>
                  <a:gd name="T8" fmla="*/ 34 w 36"/>
                  <a:gd name="T9" fmla="*/ 4 h 4"/>
                  <a:gd name="T10" fmla="*/ 36 w 36"/>
                  <a:gd name="T11" fmla="*/ 2 h 4"/>
                  <a:gd name="T12" fmla="*/ 34 w 3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6" h="4">
                    <a:moveTo>
                      <a:pt x="34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4" y="4"/>
                      <a:pt x="34" y="4"/>
                      <a:pt x="34" y="4"/>
                    </a:cubicBezTo>
                    <a:cubicBezTo>
                      <a:pt x="35" y="4"/>
                      <a:pt x="36" y="3"/>
                      <a:pt x="36" y="2"/>
                    </a:cubicBezTo>
                    <a:cubicBezTo>
                      <a:pt x="36" y="1"/>
                      <a:pt x="35" y="0"/>
                      <a:pt x="3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id-ID" sz="1865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8" name="Freeform 11">
                <a:extLst>
                  <a:ext uri="{FF2B5EF4-FFF2-40B4-BE49-F238E27FC236}">
                    <a16:creationId xmlns:a16="http://schemas.microsoft.com/office/drawing/2014/main" id="{4C49EF5A-7539-1D8A-3144-3851840D99C1}"/>
                  </a:ext>
                </a:extLst>
              </p:cNvPr>
              <p:cNvSpPr/>
              <p:nvPr/>
            </p:nvSpPr>
            <p:spPr bwMode="auto">
              <a:xfrm>
                <a:off x="6233824" y="641062"/>
                <a:ext cx="138113" cy="14288"/>
              </a:xfrm>
              <a:custGeom>
                <a:avLst/>
                <a:gdLst>
                  <a:gd name="T0" fmla="*/ 34 w 36"/>
                  <a:gd name="T1" fmla="*/ 0 h 4"/>
                  <a:gd name="T2" fmla="*/ 2 w 36"/>
                  <a:gd name="T3" fmla="*/ 0 h 4"/>
                  <a:gd name="T4" fmla="*/ 0 w 36"/>
                  <a:gd name="T5" fmla="*/ 2 h 4"/>
                  <a:gd name="T6" fmla="*/ 2 w 36"/>
                  <a:gd name="T7" fmla="*/ 4 h 4"/>
                  <a:gd name="T8" fmla="*/ 34 w 36"/>
                  <a:gd name="T9" fmla="*/ 4 h 4"/>
                  <a:gd name="T10" fmla="*/ 36 w 36"/>
                  <a:gd name="T11" fmla="*/ 2 h 4"/>
                  <a:gd name="T12" fmla="*/ 34 w 3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6" h="4">
                    <a:moveTo>
                      <a:pt x="34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4" y="4"/>
                      <a:pt x="34" y="4"/>
                      <a:pt x="34" y="4"/>
                    </a:cubicBezTo>
                    <a:cubicBezTo>
                      <a:pt x="35" y="4"/>
                      <a:pt x="36" y="3"/>
                      <a:pt x="36" y="2"/>
                    </a:cubicBezTo>
                    <a:cubicBezTo>
                      <a:pt x="36" y="1"/>
                      <a:pt x="35" y="0"/>
                      <a:pt x="3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id-ID" sz="1865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9" name="Freeform 12">
                <a:extLst>
                  <a:ext uri="{FF2B5EF4-FFF2-40B4-BE49-F238E27FC236}">
                    <a16:creationId xmlns:a16="http://schemas.microsoft.com/office/drawing/2014/main" id="{70C87D56-A6C7-82BD-39B3-50C19C2D1FE1}"/>
                  </a:ext>
                </a:extLst>
              </p:cNvPr>
              <p:cNvSpPr/>
              <p:nvPr/>
            </p:nvSpPr>
            <p:spPr bwMode="auto">
              <a:xfrm>
                <a:off x="6402099" y="733137"/>
                <a:ext cx="138113" cy="14288"/>
              </a:xfrm>
              <a:custGeom>
                <a:avLst/>
                <a:gdLst>
                  <a:gd name="T0" fmla="*/ 34 w 36"/>
                  <a:gd name="T1" fmla="*/ 0 h 4"/>
                  <a:gd name="T2" fmla="*/ 2 w 36"/>
                  <a:gd name="T3" fmla="*/ 0 h 4"/>
                  <a:gd name="T4" fmla="*/ 0 w 36"/>
                  <a:gd name="T5" fmla="*/ 2 h 4"/>
                  <a:gd name="T6" fmla="*/ 2 w 36"/>
                  <a:gd name="T7" fmla="*/ 4 h 4"/>
                  <a:gd name="T8" fmla="*/ 34 w 36"/>
                  <a:gd name="T9" fmla="*/ 4 h 4"/>
                  <a:gd name="T10" fmla="*/ 36 w 36"/>
                  <a:gd name="T11" fmla="*/ 2 h 4"/>
                  <a:gd name="T12" fmla="*/ 34 w 3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6" h="4">
                    <a:moveTo>
                      <a:pt x="34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4" y="4"/>
                      <a:pt x="34" y="4"/>
                      <a:pt x="34" y="4"/>
                    </a:cubicBezTo>
                    <a:cubicBezTo>
                      <a:pt x="35" y="4"/>
                      <a:pt x="36" y="3"/>
                      <a:pt x="36" y="2"/>
                    </a:cubicBezTo>
                    <a:cubicBezTo>
                      <a:pt x="36" y="1"/>
                      <a:pt x="35" y="0"/>
                      <a:pt x="3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id-ID" sz="1865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0" name="Freeform 13">
                <a:extLst>
                  <a:ext uri="{FF2B5EF4-FFF2-40B4-BE49-F238E27FC236}">
                    <a16:creationId xmlns:a16="http://schemas.microsoft.com/office/drawing/2014/main" id="{AA8522D4-D0EA-D839-FE4F-F70BF84CA7E3}"/>
                  </a:ext>
                </a:extLst>
              </p:cNvPr>
              <p:cNvSpPr/>
              <p:nvPr/>
            </p:nvSpPr>
            <p:spPr bwMode="auto">
              <a:xfrm>
                <a:off x="6402099" y="687100"/>
                <a:ext cx="138113" cy="14288"/>
              </a:xfrm>
              <a:custGeom>
                <a:avLst/>
                <a:gdLst>
                  <a:gd name="T0" fmla="*/ 34 w 36"/>
                  <a:gd name="T1" fmla="*/ 0 h 4"/>
                  <a:gd name="T2" fmla="*/ 2 w 36"/>
                  <a:gd name="T3" fmla="*/ 0 h 4"/>
                  <a:gd name="T4" fmla="*/ 0 w 36"/>
                  <a:gd name="T5" fmla="*/ 2 h 4"/>
                  <a:gd name="T6" fmla="*/ 2 w 36"/>
                  <a:gd name="T7" fmla="*/ 4 h 4"/>
                  <a:gd name="T8" fmla="*/ 34 w 36"/>
                  <a:gd name="T9" fmla="*/ 4 h 4"/>
                  <a:gd name="T10" fmla="*/ 36 w 36"/>
                  <a:gd name="T11" fmla="*/ 2 h 4"/>
                  <a:gd name="T12" fmla="*/ 34 w 3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6" h="4">
                    <a:moveTo>
                      <a:pt x="34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4" y="4"/>
                      <a:pt x="34" y="4"/>
                      <a:pt x="34" y="4"/>
                    </a:cubicBezTo>
                    <a:cubicBezTo>
                      <a:pt x="35" y="4"/>
                      <a:pt x="36" y="3"/>
                      <a:pt x="36" y="2"/>
                    </a:cubicBezTo>
                    <a:cubicBezTo>
                      <a:pt x="36" y="1"/>
                      <a:pt x="35" y="0"/>
                      <a:pt x="3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id-ID" sz="1865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1" name="Freeform 14">
                <a:extLst>
                  <a:ext uri="{FF2B5EF4-FFF2-40B4-BE49-F238E27FC236}">
                    <a16:creationId xmlns:a16="http://schemas.microsoft.com/office/drawing/2014/main" id="{9B1497C7-5D92-3A47-7E0F-22A29C2067E5}"/>
                  </a:ext>
                </a:extLst>
              </p:cNvPr>
              <p:cNvSpPr/>
              <p:nvPr/>
            </p:nvSpPr>
            <p:spPr bwMode="auto">
              <a:xfrm>
                <a:off x="6402099" y="641062"/>
                <a:ext cx="138113" cy="14288"/>
              </a:xfrm>
              <a:custGeom>
                <a:avLst/>
                <a:gdLst>
                  <a:gd name="T0" fmla="*/ 34 w 36"/>
                  <a:gd name="T1" fmla="*/ 0 h 4"/>
                  <a:gd name="T2" fmla="*/ 2 w 36"/>
                  <a:gd name="T3" fmla="*/ 0 h 4"/>
                  <a:gd name="T4" fmla="*/ 0 w 36"/>
                  <a:gd name="T5" fmla="*/ 2 h 4"/>
                  <a:gd name="T6" fmla="*/ 2 w 36"/>
                  <a:gd name="T7" fmla="*/ 4 h 4"/>
                  <a:gd name="T8" fmla="*/ 34 w 36"/>
                  <a:gd name="T9" fmla="*/ 4 h 4"/>
                  <a:gd name="T10" fmla="*/ 36 w 36"/>
                  <a:gd name="T11" fmla="*/ 2 h 4"/>
                  <a:gd name="T12" fmla="*/ 34 w 3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6" h="4">
                    <a:moveTo>
                      <a:pt x="34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4" y="4"/>
                      <a:pt x="34" y="4"/>
                      <a:pt x="34" y="4"/>
                    </a:cubicBezTo>
                    <a:cubicBezTo>
                      <a:pt x="35" y="4"/>
                      <a:pt x="36" y="3"/>
                      <a:pt x="36" y="2"/>
                    </a:cubicBezTo>
                    <a:cubicBezTo>
                      <a:pt x="36" y="1"/>
                      <a:pt x="35" y="0"/>
                      <a:pt x="3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id-ID" sz="1865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2" name="Freeform 15">
                <a:extLst>
                  <a:ext uri="{FF2B5EF4-FFF2-40B4-BE49-F238E27FC236}">
                    <a16:creationId xmlns:a16="http://schemas.microsoft.com/office/drawing/2014/main" id="{F62FC9EF-2669-8BA5-45E6-507AC490A94B}"/>
                  </a:ext>
                </a:extLst>
              </p:cNvPr>
              <p:cNvSpPr/>
              <p:nvPr/>
            </p:nvSpPr>
            <p:spPr bwMode="auto">
              <a:xfrm>
                <a:off x="6233824" y="548987"/>
                <a:ext cx="306388" cy="14288"/>
              </a:xfrm>
              <a:custGeom>
                <a:avLst/>
                <a:gdLst>
                  <a:gd name="T0" fmla="*/ 78 w 80"/>
                  <a:gd name="T1" fmla="*/ 0 h 4"/>
                  <a:gd name="T2" fmla="*/ 2 w 80"/>
                  <a:gd name="T3" fmla="*/ 0 h 4"/>
                  <a:gd name="T4" fmla="*/ 0 w 80"/>
                  <a:gd name="T5" fmla="*/ 2 h 4"/>
                  <a:gd name="T6" fmla="*/ 2 w 80"/>
                  <a:gd name="T7" fmla="*/ 4 h 4"/>
                  <a:gd name="T8" fmla="*/ 78 w 80"/>
                  <a:gd name="T9" fmla="*/ 4 h 4"/>
                  <a:gd name="T10" fmla="*/ 80 w 80"/>
                  <a:gd name="T11" fmla="*/ 2 h 4"/>
                  <a:gd name="T12" fmla="*/ 78 w 80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0" h="4">
                    <a:moveTo>
                      <a:pt x="78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78" y="4"/>
                      <a:pt x="78" y="4"/>
                      <a:pt x="78" y="4"/>
                    </a:cubicBezTo>
                    <a:cubicBezTo>
                      <a:pt x="79" y="4"/>
                      <a:pt x="80" y="3"/>
                      <a:pt x="80" y="2"/>
                    </a:cubicBezTo>
                    <a:cubicBezTo>
                      <a:pt x="80" y="1"/>
                      <a:pt x="79" y="0"/>
                      <a:pt x="7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id-ID" sz="1865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3" name="Freeform 16">
                <a:extLst>
                  <a:ext uri="{FF2B5EF4-FFF2-40B4-BE49-F238E27FC236}">
                    <a16:creationId xmlns:a16="http://schemas.microsoft.com/office/drawing/2014/main" id="{ADC17980-C241-E6DB-379E-32C010F45CB4}"/>
                  </a:ext>
                </a:extLst>
              </p:cNvPr>
              <p:cNvSpPr/>
              <p:nvPr/>
            </p:nvSpPr>
            <p:spPr bwMode="auto">
              <a:xfrm>
                <a:off x="6233824" y="595025"/>
                <a:ext cx="306388" cy="14288"/>
              </a:xfrm>
              <a:custGeom>
                <a:avLst/>
                <a:gdLst>
                  <a:gd name="T0" fmla="*/ 78 w 80"/>
                  <a:gd name="T1" fmla="*/ 0 h 4"/>
                  <a:gd name="T2" fmla="*/ 2 w 80"/>
                  <a:gd name="T3" fmla="*/ 0 h 4"/>
                  <a:gd name="T4" fmla="*/ 0 w 80"/>
                  <a:gd name="T5" fmla="*/ 2 h 4"/>
                  <a:gd name="T6" fmla="*/ 2 w 80"/>
                  <a:gd name="T7" fmla="*/ 4 h 4"/>
                  <a:gd name="T8" fmla="*/ 78 w 80"/>
                  <a:gd name="T9" fmla="*/ 4 h 4"/>
                  <a:gd name="T10" fmla="*/ 80 w 80"/>
                  <a:gd name="T11" fmla="*/ 2 h 4"/>
                  <a:gd name="T12" fmla="*/ 78 w 80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0" h="4">
                    <a:moveTo>
                      <a:pt x="78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78" y="4"/>
                      <a:pt x="78" y="4"/>
                      <a:pt x="78" y="4"/>
                    </a:cubicBezTo>
                    <a:cubicBezTo>
                      <a:pt x="79" y="4"/>
                      <a:pt x="80" y="3"/>
                      <a:pt x="80" y="2"/>
                    </a:cubicBezTo>
                    <a:cubicBezTo>
                      <a:pt x="80" y="1"/>
                      <a:pt x="79" y="0"/>
                      <a:pt x="7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id-ID" sz="1865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4" name="Freeform 17">
                <a:extLst>
                  <a:ext uri="{FF2B5EF4-FFF2-40B4-BE49-F238E27FC236}">
                    <a16:creationId xmlns:a16="http://schemas.microsoft.com/office/drawing/2014/main" id="{2C3D47C1-C2F2-55AF-C522-0405F5F0204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233824" y="379125"/>
                <a:ext cx="138113" cy="138113"/>
              </a:xfrm>
              <a:custGeom>
                <a:avLst/>
                <a:gdLst>
                  <a:gd name="T0" fmla="*/ 4 w 36"/>
                  <a:gd name="T1" fmla="*/ 36 h 36"/>
                  <a:gd name="T2" fmla="*/ 32 w 36"/>
                  <a:gd name="T3" fmla="*/ 36 h 36"/>
                  <a:gd name="T4" fmla="*/ 36 w 36"/>
                  <a:gd name="T5" fmla="*/ 32 h 36"/>
                  <a:gd name="T6" fmla="*/ 36 w 36"/>
                  <a:gd name="T7" fmla="*/ 4 h 36"/>
                  <a:gd name="T8" fmla="*/ 32 w 36"/>
                  <a:gd name="T9" fmla="*/ 0 h 36"/>
                  <a:gd name="T10" fmla="*/ 4 w 36"/>
                  <a:gd name="T11" fmla="*/ 0 h 36"/>
                  <a:gd name="T12" fmla="*/ 0 w 36"/>
                  <a:gd name="T13" fmla="*/ 4 h 36"/>
                  <a:gd name="T14" fmla="*/ 0 w 36"/>
                  <a:gd name="T15" fmla="*/ 32 h 36"/>
                  <a:gd name="T16" fmla="*/ 4 w 36"/>
                  <a:gd name="T17" fmla="*/ 36 h 36"/>
                  <a:gd name="T18" fmla="*/ 8 w 36"/>
                  <a:gd name="T19" fmla="*/ 8 h 36"/>
                  <a:gd name="T20" fmla="*/ 28 w 36"/>
                  <a:gd name="T21" fmla="*/ 8 h 36"/>
                  <a:gd name="T22" fmla="*/ 28 w 36"/>
                  <a:gd name="T23" fmla="*/ 28 h 36"/>
                  <a:gd name="T24" fmla="*/ 8 w 36"/>
                  <a:gd name="T25" fmla="*/ 28 h 36"/>
                  <a:gd name="T26" fmla="*/ 8 w 36"/>
                  <a:gd name="T27" fmla="*/ 8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6" h="36">
                    <a:moveTo>
                      <a:pt x="4" y="36"/>
                    </a:moveTo>
                    <a:cubicBezTo>
                      <a:pt x="32" y="36"/>
                      <a:pt x="32" y="36"/>
                      <a:pt x="32" y="36"/>
                    </a:cubicBezTo>
                    <a:cubicBezTo>
                      <a:pt x="34" y="36"/>
                      <a:pt x="36" y="34"/>
                      <a:pt x="36" y="32"/>
                    </a:cubicBezTo>
                    <a:cubicBezTo>
                      <a:pt x="36" y="4"/>
                      <a:pt x="36" y="4"/>
                      <a:pt x="36" y="4"/>
                    </a:cubicBezTo>
                    <a:cubicBezTo>
                      <a:pt x="36" y="2"/>
                      <a:pt x="34" y="0"/>
                      <a:pt x="32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0" y="34"/>
                      <a:pt x="2" y="36"/>
                      <a:pt x="4" y="36"/>
                    </a:cubicBezTo>
                    <a:close/>
                    <a:moveTo>
                      <a:pt x="8" y="8"/>
                    </a:moveTo>
                    <a:cubicBezTo>
                      <a:pt x="28" y="8"/>
                      <a:pt x="28" y="8"/>
                      <a:pt x="28" y="8"/>
                    </a:cubicBezTo>
                    <a:cubicBezTo>
                      <a:pt x="28" y="28"/>
                      <a:pt x="28" y="28"/>
                      <a:pt x="28" y="28"/>
                    </a:cubicBezTo>
                    <a:cubicBezTo>
                      <a:pt x="8" y="28"/>
                      <a:pt x="8" y="28"/>
                      <a:pt x="8" y="28"/>
                    </a:cubicBezTo>
                    <a:lnTo>
                      <a:pt x="8" y="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id-ID" sz="1865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69" name="组合 68">
            <a:extLst>
              <a:ext uri="{FF2B5EF4-FFF2-40B4-BE49-F238E27FC236}">
                <a16:creationId xmlns:a16="http://schemas.microsoft.com/office/drawing/2014/main" id="{57D6BFCA-E0A8-BA48-CB2A-C9CE40479B5F}"/>
              </a:ext>
            </a:extLst>
          </p:cNvPr>
          <p:cNvGrpSpPr/>
          <p:nvPr/>
        </p:nvGrpSpPr>
        <p:grpSpPr>
          <a:xfrm>
            <a:off x="9125666" y="4155995"/>
            <a:ext cx="1251019" cy="1253549"/>
            <a:chOff x="9213965" y="4016294"/>
            <a:chExt cx="1251019" cy="1253549"/>
          </a:xfrm>
        </p:grpSpPr>
        <p:grpSp>
          <p:nvGrpSpPr>
            <p:cNvPr id="70" name="Group 48">
              <a:extLst>
                <a:ext uri="{FF2B5EF4-FFF2-40B4-BE49-F238E27FC236}">
                  <a16:creationId xmlns:a16="http://schemas.microsoft.com/office/drawing/2014/main" id="{FF3CEE6B-7249-8F6E-4476-0F7F52AA471A}"/>
                </a:ext>
              </a:extLst>
            </p:cNvPr>
            <p:cNvGrpSpPr/>
            <p:nvPr/>
          </p:nvGrpSpPr>
          <p:grpSpPr>
            <a:xfrm>
              <a:off x="9213965" y="4016294"/>
              <a:ext cx="1251019" cy="1253549"/>
              <a:chOff x="3692576" y="1742634"/>
              <a:chExt cx="2790379" cy="2796023"/>
            </a:xfrm>
          </p:grpSpPr>
          <p:grpSp>
            <p:nvGrpSpPr>
              <p:cNvPr id="76" name="组合 79">
                <a:extLst>
                  <a:ext uri="{FF2B5EF4-FFF2-40B4-BE49-F238E27FC236}">
                    <a16:creationId xmlns:a16="http://schemas.microsoft.com/office/drawing/2014/main" id="{F3719DCB-DE20-A234-489D-2172B1FD6293}"/>
                  </a:ext>
                </a:extLst>
              </p:cNvPr>
              <p:cNvGrpSpPr/>
              <p:nvPr/>
            </p:nvGrpSpPr>
            <p:grpSpPr bwMode="auto">
              <a:xfrm>
                <a:off x="3692576" y="1742634"/>
                <a:ext cx="2790379" cy="2796023"/>
                <a:chOff x="6379729" y="2488774"/>
                <a:chExt cx="2513016" cy="2513016"/>
              </a:xfrm>
            </p:grpSpPr>
            <p:sp>
              <p:nvSpPr>
                <p:cNvPr id="78" name="任意多边形 82">
                  <a:extLst>
                    <a:ext uri="{FF2B5EF4-FFF2-40B4-BE49-F238E27FC236}">
                      <a16:creationId xmlns:a16="http://schemas.microsoft.com/office/drawing/2014/main" id="{DD24B24D-0C0E-DFAD-FBC7-6DE78CB4F1C0}"/>
                    </a:ext>
                  </a:extLst>
                </p:cNvPr>
                <p:cNvSpPr/>
                <p:nvPr/>
              </p:nvSpPr>
              <p:spPr>
                <a:xfrm rot="3738964">
                  <a:off x="6379729" y="2488774"/>
                  <a:ext cx="2513016" cy="2513016"/>
                </a:xfrm>
                <a:custGeom>
                  <a:avLst/>
                  <a:gdLst>
                    <a:gd name="connsiteX0" fmla="*/ 0 w 1800200"/>
                    <a:gd name="connsiteY0" fmla="*/ 900100 h 1800200"/>
                    <a:gd name="connsiteX1" fmla="*/ 263634 w 1800200"/>
                    <a:gd name="connsiteY1" fmla="*/ 263633 h 1800200"/>
                    <a:gd name="connsiteX2" fmla="*/ 900101 w 1800200"/>
                    <a:gd name="connsiteY2" fmla="*/ 1 h 1800200"/>
                    <a:gd name="connsiteX3" fmla="*/ 1536568 w 1800200"/>
                    <a:gd name="connsiteY3" fmla="*/ 263635 h 1800200"/>
                    <a:gd name="connsiteX4" fmla="*/ 1800200 w 1800200"/>
                    <a:gd name="connsiteY4" fmla="*/ 900102 h 1800200"/>
                    <a:gd name="connsiteX5" fmla="*/ 1536567 w 1800200"/>
                    <a:gd name="connsiteY5" fmla="*/ 1536569 h 1800200"/>
                    <a:gd name="connsiteX6" fmla="*/ 900100 w 1800200"/>
                    <a:gd name="connsiteY6" fmla="*/ 1800202 h 1800200"/>
                    <a:gd name="connsiteX7" fmla="*/ 263633 w 1800200"/>
                    <a:gd name="connsiteY7" fmla="*/ 1536568 h 1800200"/>
                    <a:gd name="connsiteX8" fmla="*/ 0 w 1800200"/>
                    <a:gd name="connsiteY8" fmla="*/ 900101 h 1800200"/>
                    <a:gd name="connsiteX9" fmla="*/ 0 w 1800200"/>
                    <a:gd name="connsiteY9" fmla="*/ 900100 h 18002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800200" h="1800200">
                      <a:moveTo>
                        <a:pt x="0" y="900100"/>
                      </a:moveTo>
                      <a:cubicBezTo>
                        <a:pt x="0" y="661379"/>
                        <a:pt x="94832" y="432435"/>
                        <a:pt x="263634" y="263633"/>
                      </a:cubicBezTo>
                      <a:cubicBezTo>
                        <a:pt x="432436" y="94832"/>
                        <a:pt x="661380" y="0"/>
                        <a:pt x="900101" y="1"/>
                      </a:cubicBezTo>
                      <a:cubicBezTo>
                        <a:pt x="1138822" y="1"/>
                        <a:pt x="1367766" y="94833"/>
                        <a:pt x="1536568" y="263635"/>
                      </a:cubicBezTo>
                      <a:cubicBezTo>
                        <a:pt x="1705369" y="432437"/>
                        <a:pt x="1800201" y="661381"/>
                        <a:pt x="1800200" y="900102"/>
                      </a:cubicBezTo>
                      <a:cubicBezTo>
                        <a:pt x="1800200" y="1138823"/>
                        <a:pt x="1705368" y="1367767"/>
                        <a:pt x="1536567" y="1536569"/>
                      </a:cubicBezTo>
                      <a:cubicBezTo>
                        <a:pt x="1367765" y="1705371"/>
                        <a:pt x="1138821" y="1800202"/>
                        <a:pt x="900100" y="1800202"/>
                      </a:cubicBezTo>
                      <a:cubicBezTo>
                        <a:pt x="661379" y="1800202"/>
                        <a:pt x="432435" y="1705370"/>
                        <a:pt x="263633" y="1536568"/>
                      </a:cubicBezTo>
                      <a:cubicBezTo>
                        <a:pt x="94832" y="1367766"/>
                        <a:pt x="0" y="1138822"/>
                        <a:pt x="0" y="900101"/>
                      </a:cubicBezTo>
                      <a:lnTo>
                        <a:pt x="0" y="900100"/>
                      </a:lnTo>
                      <a:close/>
                    </a:path>
                  </a:pathLst>
                </a:custGeom>
                <a:gradFill flip="none" rotWithShape="1">
                  <a:gsLst>
                    <a:gs pos="17000">
                      <a:srgbClr val="FFFFFF"/>
                    </a:gs>
                    <a:gs pos="88000">
                      <a:srgbClr val="FFFFFF">
                        <a:lumMod val="72000"/>
                      </a:srgbClr>
                    </a:gs>
                  </a:gsLst>
                  <a:lin ang="2700000" scaled="1"/>
                  <a:tileRect/>
                </a:gradFill>
                <a:ln w="25400" cap="flat" cmpd="sng" algn="ctr">
                  <a:noFill/>
                  <a:prstDash val="solid"/>
                </a:ln>
                <a:effectLst>
                  <a:outerShdw blurRad="127000" dist="63500" dir="7380000" sx="102000" sy="102000" algn="tr" rotWithShape="0">
                    <a:prstClr val="black">
                      <a:alpha val="39000"/>
                    </a:prstClr>
                  </a:outerShdw>
                </a:effectLst>
              </p:spPr>
              <p:txBody>
                <a:bodyPr anchor="ctr"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 sz="1865" kern="0">
                    <a:solidFill>
                      <a:schemeClr val="tx1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79" name="任意多边形 83">
                  <a:extLst>
                    <a:ext uri="{FF2B5EF4-FFF2-40B4-BE49-F238E27FC236}">
                      <a16:creationId xmlns:a16="http://schemas.microsoft.com/office/drawing/2014/main" id="{3A4BBC51-AA8E-94DE-89B0-3C79B736953D}"/>
                    </a:ext>
                  </a:extLst>
                </p:cNvPr>
                <p:cNvSpPr/>
                <p:nvPr/>
              </p:nvSpPr>
              <p:spPr>
                <a:xfrm rot="16377237">
                  <a:off x="6409518" y="2506881"/>
                  <a:ext cx="2476803" cy="2476800"/>
                </a:xfrm>
                <a:custGeom>
                  <a:avLst/>
                  <a:gdLst>
                    <a:gd name="connsiteX0" fmla="*/ 0 w 1800200"/>
                    <a:gd name="connsiteY0" fmla="*/ 900100 h 1800200"/>
                    <a:gd name="connsiteX1" fmla="*/ 263634 w 1800200"/>
                    <a:gd name="connsiteY1" fmla="*/ 263633 h 1800200"/>
                    <a:gd name="connsiteX2" fmla="*/ 900101 w 1800200"/>
                    <a:gd name="connsiteY2" fmla="*/ 1 h 1800200"/>
                    <a:gd name="connsiteX3" fmla="*/ 1536568 w 1800200"/>
                    <a:gd name="connsiteY3" fmla="*/ 263635 h 1800200"/>
                    <a:gd name="connsiteX4" fmla="*/ 1800200 w 1800200"/>
                    <a:gd name="connsiteY4" fmla="*/ 900102 h 1800200"/>
                    <a:gd name="connsiteX5" fmla="*/ 1536567 w 1800200"/>
                    <a:gd name="connsiteY5" fmla="*/ 1536569 h 1800200"/>
                    <a:gd name="connsiteX6" fmla="*/ 900100 w 1800200"/>
                    <a:gd name="connsiteY6" fmla="*/ 1800202 h 1800200"/>
                    <a:gd name="connsiteX7" fmla="*/ 263633 w 1800200"/>
                    <a:gd name="connsiteY7" fmla="*/ 1536568 h 1800200"/>
                    <a:gd name="connsiteX8" fmla="*/ 0 w 1800200"/>
                    <a:gd name="connsiteY8" fmla="*/ 900101 h 1800200"/>
                    <a:gd name="connsiteX9" fmla="*/ 0 w 1800200"/>
                    <a:gd name="connsiteY9" fmla="*/ 900100 h 18002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800200" h="1800200">
                      <a:moveTo>
                        <a:pt x="0" y="900100"/>
                      </a:moveTo>
                      <a:cubicBezTo>
                        <a:pt x="0" y="661379"/>
                        <a:pt x="94832" y="432435"/>
                        <a:pt x="263634" y="263633"/>
                      </a:cubicBezTo>
                      <a:cubicBezTo>
                        <a:pt x="432436" y="94832"/>
                        <a:pt x="661380" y="0"/>
                        <a:pt x="900101" y="1"/>
                      </a:cubicBezTo>
                      <a:cubicBezTo>
                        <a:pt x="1138822" y="1"/>
                        <a:pt x="1367766" y="94833"/>
                        <a:pt x="1536568" y="263635"/>
                      </a:cubicBezTo>
                      <a:cubicBezTo>
                        <a:pt x="1705369" y="432437"/>
                        <a:pt x="1800201" y="661381"/>
                        <a:pt x="1800200" y="900102"/>
                      </a:cubicBezTo>
                      <a:cubicBezTo>
                        <a:pt x="1800200" y="1138823"/>
                        <a:pt x="1705368" y="1367767"/>
                        <a:pt x="1536567" y="1536569"/>
                      </a:cubicBezTo>
                      <a:cubicBezTo>
                        <a:pt x="1367765" y="1705371"/>
                        <a:pt x="1138821" y="1800202"/>
                        <a:pt x="900100" y="1800202"/>
                      </a:cubicBezTo>
                      <a:cubicBezTo>
                        <a:pt x="661379" y="1800202"/>
                        <a:pt x="432435" y="1705370"/>
                        <a:pt x="263633" y="1536568"/>
                      </a:cubicBezTo>
                      <a:cubicBezTo>
                        <a:pt x="94832" y="1367766"/>
                        <a:pt x="0" y="1138822"/>
                        <a:pt x="0" y="900101"/>
                      </a:cubicBezTo>
                      <a:lnTo>
                        <a:pt x="0" y="900100"/>
                      </a:lnTo>
                      <a:close/>
                    </a:path>
                  </a:pathLst>
                </a:custGeom>
                <a:gradFill flip="none" rotWithShape="1">
                  <a:gsLst>
                    <a:gs pos="29000">
                      <a:srgbClr val="FFFFFF"/>
                    </a:gs>
                    <a:gs pos="98000">
                      <a:srgbClr val="FFFFFF">
                        <a:lumMod val="75000"/>
                      </a:srgbClr>
                    </a:gs>
                  </a:gsLst>
                  <a:lin ang="2700000" scaled="1"/>
                  <a:tileRect/>
                </a:gradFill>
                <a:ln w="25400" cap="flat" cmpd="sng" algn="ctr">
                  <a:noFill/>
                  <a:prstDash val="solid"/>
                </a:ln>
                <a:effectLst>
                  <a:softEdge rad="0"/>
                </a:effectLst>
              </p:spPr>
              <p:txBody>
                <a:bodyPr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fontAlgn="base" hangingPunct="1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 sz="1865" kern="0">
                    <a:solidFill>
                      <a:schemeClr val="tx1"/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77" name="椭圆 80">
                <a:extLst>
                  <a:ext uri="{FF2B5EF4-FFF2-40B4-BE49-F238E27FC236}">
                    <a16:creationId xmlns:a16="http://schemas.microsoft.com/office/drawing/2014/main" id="{153C1471-5FFD-6BA4-CA61-62EF44FFF08C}"/>
                  </a:ext>
                </a:extLst>
              </p:cNvPr>
              <p:cNvSpPr/>
              <p:nvPr/>
            </p:nvSpPr>
            <p:spPr bwMode="auto">
              <a:xfrm>
                <a:off x="4101618" y="2137562"/>
                <a:ext cx="2016471" cy="2020558"/>
              </a:xfrm>
              <a:prstGeom prst="ellipse">
                <a:avLst/>
              </a:prstGeom>
              <a:solidFill>
                <a:srgbClr val="FFC000"/>
              </a:solidFill>
              <a:ln w="25400" cap="flat" cmpd="sng" algn="ctr">
                <a:noFill/>
                <a:prstDash val="solid"/>
              </a:ln>
              <a:effectLst>
                <a:innerShdw blurRad="63500" dist="25400" dir="18660000">
                  <a:prstClr val="black">
                    <a:alpha val="35000"/>
                  </a:prstClr>
                </a:innerShdw>
              </a:effectLst>
            </p:spPr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 sz="1865" kern="0">
                  <a:solidFill>
                    <a:schemeClr val="tx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71" name="Group 132">
              <a:extLst>
                <a:ext uri="{FF2B5EF4-FFF2-40B4-BE49-F238E27FC236}">
                  <a16:creationId xmlns:a16="http://schemas.microsoft.com/office/drawing/2014/main" id="{B3E3A255-AB58-B88D-A59A-97A5B37DBF7D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9613622" y="4409789"/>
              <a:ext cx="471510" cy="461033"/>
              <a:chOff x="-6349" y="-1587"/>
              <a:chExt cx="500062" cy="488950"/>
            </a:xfrm>
            <a:solidFill>
              <a:srgbClr val="FFFFFF"/>
            </a:solidFill>
          </p:grpSpPr>
          <p:sp>
            <p:nvSpPr>
              <p:cNvPr id="72" name="Freeform 17">
                <a:extLst>
                  <a:ext uri="{FF2B5EF4-FFF2-40B4-BE49-F238E27FC236}">
                    <a16:creationId xmlns:a16="http://schemas.microsoft.com/office/drawing/2014/main" id="{04176215-661E-D949-B7AD-2B505369858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6349" y="-1587"/>
                <a:ext cx="500062" cy="488950"/>
              </a:xfrm>
              <a:custGeom>
                <a:avLst/>
                <a:gdLst>
                  <a:gd name="T0" fmla="*/ 127 w 130"/>
                  <a:gd name="T1" fmla="*/ 42 h 128"/>
                  <a:gd name="T2" fmla="*/ 87 w 130"/>
                  <a:gd name="T3" fmla="*/ 2 h 128"/>
                  <a:gd name="T4" fmla="*/ 79 w 130"/>
                  <a:gd name="T5" fmla="*/ 0 h 128"/>
                  <a:gd name="T6" fmla="*/ 75 w 130"/>
                  <a:gd name="T7" fmla="*/ 2 h 128"/>
                  <a:gd name="T8" fmla="*/ 73 w 130"/>
                  <a:gd name="T9" fmla="*/ 6 h 128"/>
                  <a:gd name="T10" fmla="*/ 64 w 130"/>
                  <a:gd name="T11" fmla="*/ 21 h 128"/>
                  <a:gd name="T12" fmla="*/ 41 w 130"/>
                  <a:gd name="T13" fmla="*/ 37 h 128"/>
                  <a:gd name="T14" fmla="*/ 15 w 130"/>
                  <a:gd name="T15" fmla="*/ 55 h 128"/>
                  <a:gd name="T16" fmla="*/ 1 w 130"/>
                  <a:gd name="T17" fmla="*/ 78 h 128"/>
                  <a:gd name="T18" fmla="*/ 3 w 130"/>
                  <a:gd name="T19" fmla="*/ 86 h 128"/>
                  <a:gd name="T20" fmla="*/ 43 w 130"/>
                  <a:gd name="T21" fmla="*/ 126 h 128"/>
                  <a:gd name="T22" fmla="*/ 51 w 130"/>
                  <a:gd name="T23" fmla="*/ 128 h 128"/>
                  <a:gd name="T24" fmla="*/ 55 w 130"/>
                  <a:gd name="T25" fmla="*/ 126 h 128"/>
                  <a:gd name="T26" fmla="*/ 57 w 130"/>
                  <a:gd name="T27" fmla="*/ 122 h 128"/>
                  <a:gd name="T28" fmla="*/ 66 w 130"/>
                  <a:gd name="T29" fmla="*/ 107 h 128"/>
                  <a:gd name="T30" fmla="*/ 89 w 130"/>
                  <a:gd name="T31" fmla="*/ 91 h 128"/>
                  <a:gd name="T32" fmla="*/ 115 w 130"/>
                  <a:gd name="T33" fmla="*/ 73 h 128"/>
                  <a:gd name="T34" fmla="*/ 129 w 130"/>
                  <a:gd name="T35" fmla="*/ 50 h 128"/>
                  <a:gd name="T36" fmla="*/ 127 w 130"/>
                  <a:gd name="T37" fmla="*/ 42 h 128"/>
                  <a:gd name="T38" fmla="*/ 49 w 130"/>
                  <a:gd name="T39" fmla="*/ 120 h 128"/>
                  <a:gd name="T40" fmla="*/ 9 w 130"/>
                  <a:gd name="T41" fmla="*/ 80 h 128"/>
                  <a:gd name="T42" fmla="*/ 81 w 130"/>
                  <a:gd name="T43" fmla="*/ 8 h 128"/>
                  <a:gd name="T44" fmla="*/ 121 w 130"/>
                  <a:gd name="T45" fmla="*/ 48 h 128"/>
                  <a:gd name="T46" fmla="*/ 49 w 130"/>
                  <a:gd name="T47" fmla="*/ 120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30" h="128">
                    <a:moveTo>
                      <a:pt x="127" y="42"/>
                    </a:moveTo>
                    <a:cubicBezTo>
                      <a:pt x="87" y="2"/>
                      <a:pt x="87" y="2"/>
                      <a:pt x="87" y="2"/>
                    </a:cubicBezTo>
                    <a:cubicBezTo>
                      <a:pt x="85" y="0"/>
                      <a:pt x="82" y="0"/>
                      <a:pt x="79" y="0"/>
                    </a:cubicBezTo>
                    <a:cubicBezTo>
                      <a:pt x="78" y="1"/>
                      <a:pt x="76" y="1"/>
                      <a:pt x="75" y="2"/>
                    </a:cubicBezTo>
                    <a:cubicBezTo>
                      <a:pt x="74" y="3"/>
                      <a:pt x="74" y="4"/>
                      <a:pt x="73" y="6"/>
                    </a:cubicBezTo>
                    <a:cubicBezTo>
                      <a:pt x="72" y="12"/>
                      <a:pt x="68" y="17"/>
                      <a:pt x="64" y="21"/>
                    </a:cubicBezTo>
                    <a:cubicBezTo>
                      <a:pt x="58" y="27"/>
                      <a:pt x="50" y="32"/>
                      <a:pt x="41" y="37"/>
                    </a:cubicBezTo>
                    <a:cubicBezTo>
                      <a:pt x="32" y="42"/>
                      <a:pt x="23" y="48"/>
                      <a:pt x="15" y="55"/>
                    </a:cubicBezTo>
                    <a:cubicBezTo>
                      <a:pt x="8" y="62"/>
                      <a:pt x="4" y="69"/>
                      <a:pt x="1" y="78"/>
                    </a:cubicBezTo>
                    <a:cubicBezTo>
                      <a:pt x="0" y="80"/>
                      <a:pt x="1" y="84"/>
                      <a:pt x="3" y="86"/>
                    </a:cubicBezTo>
                    <a:cubicBezTo>
                      <a:pt x="43" y="126"/>
                      <a:pt x="43" y="126"/>
                      <a:pt x="43" y="126"/>
                    </a:cubicBezTo>
                    <a:cubicBezTo>
                      <a:pt x="45" y="128"/>
                      <a:pt x="48" y="128"/>
                      <a:pt x="51" y="128"/>
                    </a:cubicBezTo>
                    <a:cubicBezTo>
                      <a:pt x="52" y="127"/>
                      <a:pt x="54" y="127"/>
                      <a:pt x="55" y="126"/>
                    </a:cubicBezTo>
                    <a:cubicBezTo>
                      <a:pt x="56" y="125"/>
                      <a:pt x="56" y="124"/>
                      <a:pt x="57" y="122"/>
                    </a:cubicBezTo>
                    <a:cubicBezTo>
                      <a:pt x="58" y="116"/>
                      <a:pt x="62" y="111"/>
                      <a:pt x="66" y="107"/>
                    </a:cubicBezTo>
                    <a:cubicBezTo>
                      <a:pt x="72" y="101"/>
                      <a:pt x="80" y="96"/>
                      <a:pt x="89" y="91"/>
                    </a:cubicBezTo>
                    <a:cubicBezTo>
                      <a:pt x="98" y="86"/>
                      <a:pt x="107" y="80"/>
                      <a:pt x="115" y="73"/>
                    </a:cubicBezTo>
                    <a:cubicBezTo>
                      <a:pt x="122" y="66"/>
                      <a:pt x="126" y="59"/>
                      <a:pt x="129" y="50"/>
                    </a:cubicBezTo>
                    <a:cubicBezTo>
                      <a:pt x="130" y="48"/>
                      <a:pt x="129" y="44"/>
                      <a:pt x="127" y="42"/>
                    </a:cubicBezTo>
                    <a:close/>
                    <a:moveTo>
                      <a:pt x="49" y="120"/>
                    </a:moveTo>
                    <a:cubicBezTo>
                      <a:pt x="36" y="107"/>
                      <a:pt x="22" y="93"/>
                      <a:pt x="9" y="80"/>
                    </a:cubicBezTo>
                    <a:cubicBezTo>
                      <a:pt x="20" y="43"/>
                      <a:pt x="70" y="45"/>
                      <a:pt x="81" y="8"/>
                    </a:cubicBezTo>
                    <a:cubicBezTo>
                      <a:pt x="94" y="21"/>
                      <a:pt x="108" y="35"/>
                      <a:pt x="121" y="48"/>
                    </a:cubicBezTo>
                    <a:cubicBezTo>
                      <a:pt x="110" y="85"/>
                      <a:pt x="60" y="83"/>
                      <a:pt x="49" y="1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id-ID" sz="1865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3" name="Freeform 18">
                <a:extLst>
                  <a:ext uri="{FF2B5EF4-FFF2-40B4-BE49-F238E27FC236}">
                    <a16:creationId xmlns:a16="http://schemas.microsoft.com/office/drawing/2014/main" id="{4E0A2B96-85DD-F141-39CA-64DBC9E80D1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74625" y="169863"/>
                <a:ext cx="134937" cy="138113"/>
              </a:xfrm>
              <a:custGeom>
                <a:avLst/>
                <a:gdLst>
                  <a:gd name="T0" fmla="*/ 28 w 35"/>
                  <a:gd name="T1" fmla="*/ 12 h 36"/>
                  <a:gd name="T2" fmla="*/ 20 w 35"/>
                  <a:gd name="T3" fmla="*/ 13 h 36"/>
                  <a:gd name="T4" fmla="*/ 10 w 35"/>
                  <a:gd name="T5" fmla="*/ 7 h 36"/>
                  <a:gd name="T6" fmla="*/ 15 w 35"/>
                  <a:gd name="T7" fmla="*/ 6 h 36"/>
                  <a:gd name="T8" fmla="*/ 19 w 35"/>
                  <a:gd name="T9" fmla="*/ 6 h 36"/>
                  <a:gd name="T10" fmla="*/ 20 w 35"/>
                  <a:gd name="T11" fmla="*/ 2 h 36"/>
                  <a:gd name="T12" fmla="*/ 13 w 35"/>
                  <a:gd name="T13" fmla="*/ 1 h 36"/>
                  <a:gd name="T14" fmla="*/ 6 w 35"/>
                  <a:gd name="T15" fmla="*/ 4 h 36"/>
                  <a:gd name="T16" fmla="*/ 5 w 35"/>
                  <a:gd name="T17" fmla="*/ 3 h 36"/>
                  <a:gd name="T18" fmla="*/ 3 w 35"/>
                  <a:gd name="T19" fmla="*/ 5 h 36"/>
                  <a:gd name="T20" fmla="*/ 4 w 35"/>
                  <a:gd name="T21" fmla="*/ 6 h 36"/>
                  <a:gd name="T22" fmla="*/ 1 w 35"/>
                  <a:gd name="T23" fmla="*/ 15 h 36"/>
                  <a:gd name="T24" fmla="*/ 3 w 35"/>
                  <a:gd name="T25" fmla="*/ 22 h 36"/>
                  <a:gd name="T26" fmla="*/ 18 w 35"/>
                  <a:gd name="T27" fmla="*/ 21 h 36"/>
                  <a:gd name="T28" fmla="*/ 23 w 35"/>
                  <a:gd name="T29" fmla="*/ 31 h 36"/>
                  <a:gd name="T30" fmla="*/ 19 w 35"/>
                  <a:gd name="T31" fmla="*/ 30 h 36"/>
                  <a:gd name="T32" fmla="*/ 16 w 35"/>
                  <a:gd name="T33" fmla="*/ 28 h 36"/>
                  <a:gd name="T34" fmla="*/ 13 w 35"/>
                  <a:gd name="T35" fmla="*/ 31 h 36"/>
                  <a:gd name="T36" fmla="*/ 17 w 35"/>
                  <a:gd name="T37" fmla="*/ 35 h 36"/>
                  <a:gd name="T38" fmla="*/ 25 w 35"/>
                  <a:gd name="T39" fmla="*/ 36 h 36"/>
                  <a:gd name="T40" fmla="*/ 31 w 35"/>
                  <a:gd name="T41" fmla="*/ 35 h 36"/>
                  <a:gd name="T42" fmla="*/ 33 w 35"/>
                  <a:gd name="T43" fmla="*/ 34 h 36"/>
                  <a:gd name="T44" fmla="*/ 33 w 35"/>
                  <a:gd name="T45" fmla="*/ 32 h 36"/>
                  <a:gd name="T46" fmla="*/ 34 w 35"/>
                  <a:gd name="T47" fmla="*/ 26 h 36"/>
                  <a:gd name="T48" fmla="*/ 35 w 35"/>
                  <a:gd name="T49" fmla="*/ 18 h 36"/>
                  <a:gd name="T50" fmla="*/ 10 w 35"/>
                  <a:gd name="T51" fmla="*/ 17 h 36"/>
                  <a:gd name="T52" fmla="*/ 6 w 35"/>
                  <a:gd name="T53" fmla="*/ 15 h 36"/>
                  <a:gd name="T54" fmla="*/ 7 w 35"/>
                  <a:gd name="T55" fmla="*/ 11 h 36"/>
                  <a:gd name="T56" fmla="*/ 14 w 35"/>
                  <a:gd name="T57" fmla="*/ 16 h 36"/>
                  <a:gd name="T58" fmla="*/ 29 w 35"/>
                  <a:gd name="T59" fmla="*/ 25 h 36"/>
                  <a:gd name="T60" fmla="*/ 21 w 35"/>
                  <a:gd name="T61" fmla="*/ 20 h 36"/>
                  <a:gd name="T62" fmla="*/ 25 w 35"/>
                  <a:gd name="T63" fmla="*/ 18 h 36"/>
                  <a:gd name="T64" fmla="*/ 28 w 35"/>
                  <a:gd name="T65" fmla="*/ 20 h 36"/>
                  <a:gd name="T66" fmla="*/ 29 w 35"/>
                  <a:gd name="T67" fmla="*/ 23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35" h="36">
                    <a:moveTo>
                      <a:pt x="32" y="15"/>
                    </a:moveTo>
                    <a:cubicBezTo>
                      <a:pt x="31" y="14"/>
                      <a:pt x="30" y="13"/>
                      <a:pt x="28" y="12"/>
                    </a:cubicBezTo>
                    <a:cubicBezTo>
                      <a:pt x="27" y="12"/>
                      <a:pt x="26" y="12"/>
                      <a:pt x="24" y="12"/>
                    </a:cubicBezTo>
                    <a:cubicBezTo>
                      <a:pt x="23" y="12"/>
                      <a:pt x="22" y="12"/>
                      <a:pt x="20" y="13"/>
                    </a:cubicBezTo>
                    <a:cubicBezTo>
                      <a:pt x="19" y="13"/>
                      <a:pt x="18" y="14"/>
                      <a:pt x="16" y="15"/>
                    </a:cubicBezTo>
                    <a:cubicBezTo>
                      <a:pt x="14" y="12"/>
                      <a:pt x="12" y="10"/>
                      <a:pt x="10" y="7"/>
                    </a:cubicBezTo>
                    <a:cubicBezTo>
                      <a:pt x="11" y="7"/>
                      <a:pt x="12" y="6"/>
                      <a:pt x="13" y="6"/>
                    </a:cubicBezTo>
                    <a:cubicBezTo>
                      <a:pt x="14" y="6"/>
                      <a:pt x="14" y="6"/>
                      <a:pt x="15" y="6"/>
                    </a:cubicBezTo>
                    <a:cubicBezTo>
                      <a:pt x="16" y="7"/>
                      <a:pt x="17" y="7"/>
                      <a:pt x="18" y="7"/>
                    </a:cubicBezTo>
                    <a:cubicBezTo>
                      <a:pt x="18" y="7"/>
                      <a:pt x="19" y="7"/>
                      <a:pt x="19" y="6"/>
                    </a:cubicBezTo>
                    <a:cubicBezTo>
                      <a:pt x="20" y="6"/>
                      <a:pt x="20" y="5"/>
                      <a:pt x="20" y="5"/>
                    </a:cubicBezTo>
                    <a:cubicBezTo>
                      <a:pt x="20" y="4"/>
                      <a:pt x="20" y="3"/>
                      <a:pt x="20" y="2"/>
                    </a:cubicBezTo>
                    <a:cubicBezTo>
                      <a:pt x="19" y="1"/>
                      <a:pt x="18" y="1"/>
                      <a:pt x="16" y="0"/>
                    </a:cubicBezTo>
                    <a:cubicBezTo>
                      <a:pt x="15" y="0"/>
                      <a:pt x="14" y="0"/>
                      <a:pt x="13" y="1"/>
                    </a:cubicBezTo>
                    <a:cubicBezTo>
                      <a:pt x="11" y="1"/>
                      <a:pt x="10" y="1"/>
                      <a:pt x="9" y="2"/>
                    </a:cubicBezTo>
                    <a:cubicBezTo>
                      <a:pt x="8" y="3"/>
                      <a:pt x="7" y="3"/>
                      <a:pt x="6" y="4"/>
                    </a:cubicBezTo>
                    <a:cubicBezTo>
                      <a:pt x="6" y="4"/>
                      <a:pt x="6" y="3"/>
                      <a:pt x="6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4" y="3"/>
                      <a:pt x="4" y="3"/>
                      <a:pt x="3" y="3"/>
                    </a:cubicBezTo>
                    <a:cubicBezTo>
                      <a:pt x="3" y="4"/>
                      <a:pt x="3" y="4"/>
                      <a:pt x="3" y="5"/>
                    </a:cubicBezTo>
                    <a:cubicBezTo>
                      <a:pt x="3" y="5"/>
                      <a:pt x="3" y="5"/>
                      <a:pt x="4" y="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3" y="7"/>
                      <a:pt x="2" y="9"/>
                      <a:pt x="2" y="10"/>
                    </a:cubicBezTo>
                    <a:cubicBezTo>
                      <a:pt x="1" y="12"/>
                      <a:pt x="1" y="13"/>
                      <a:pt x="1" y="15"/>
                    </a:cubicBezTo>
                    <a:cubicBezTo>
                      <a:pt x="0" y="16"/>
                      <a:pt x="1" y="17"/>
                      <a:pt x="1" y="18"/>
                    </a:cubicBezTo>
                    <a:cubicBezTo>
                      <a:pt x="1" y="20"/>
                      <a:pt x="2" y="21"/>
                      <a:pt x="3" y="22"/>
                    </a:cubicBezTo>
                    <a:cubicBezTo>
                      <a:pt x="5" y="23"/>
                      <a:pt x="8" y="24"/>
                      <a:pt x="10" y="24"/>
                    </a:cubicBezTo>
                    <a:cubicBezTo>
                      <a:pt x="13" y="23"/>
                      <a:pt x="15" y="23"/>
                      <a:pt x="18" y="21"/>
                    </a:cubicBezTo>
                    <a:cubicBezTo>
                      <a:pt x="21" y="24"/>
                      <a:pt x="23" y="27"/>
                      <a:pt x="25" y="29"/>
                    </a:cubicBezTo>
                    <a:cubicBezTo>
                      <a:pt x="24" y="30"/>
                      <a:pt x="24" y="30"/>
                      <a:pt x="23" y="31"/>
                    </a:cubicBezTo>
                    <a:cubicBezTo>
                      <a:pt x="22" y="31"/>
                      <a:pt x="21" y="31"/>
                      <a:pt x="21" y="31"/>
                    </a:cubicBezTo>
                    <a:cubicBezTo>
                      <a:pt x="20" y="30"/>
                      <a:pt x="20" y="30"/>
                      <a:pt x="19" y="30"/>
                    </a:cubicBezTo>
                    <a:cubicBezTo>
                      <a:pt x="18" y="29"/>
                      <a:pt x="18" y="29"/>
                      <a:pt x="17" y="29"/>
                    </a:cubicBezTo>
                    <a:cubicBezTo>
                      <a:pt x="17" y="28"/>
                      <a:pt x="16" y="28"/>
                      <a:pt x="16" y="28"/>
                    </a:cubicBezTo>
                    <a:cubicBezTo>
                      <a:pt x="15" y="28"/>
                      <a:pt x="15" y="29"/>
                      <a:pt x="14" y="29"/>
                    </a:cubicBezTo>
                    <a:cubicBezTo>
                      <a:pt x="13" y="30"/>
                      <a:pt x="13" y="30"/>
                      <a:pt x="13" y="31"/>
                    </a:cubicBezTo>
                    <a:cubicBezTo>
                      <a:pt x="13" y="32"/>
                      <a:pt x="13" y="33"/>
                      <a:pt x="14" y="33"/>
                    </a:cubicBezTo>
                    <a:cubicBezTo>
                      <a:pt x="15" y="34"/>
                      <a:pt x="16" y="35"/>
                      <a:pt x="17" y="35"/>
                    </a:cubicBezTo>
                    <a:cubicBezTo>
                      <a:pt x="18" y="36"/>
                      <a:pt x="19" y="36"/>
                      <a:pt x="20" y="36"/>
                    </a:cubicBezTo>
                    <a:cubicBezTo>
                      <a:pt x="22" y="36"/>
                      <a:pt x="23" y="36"/>
                      <a:pt x="25" y="36"/>
                    </a:cubicBezTo>
                    <a:cubicBezTo>
                      <a:pt x="26" y="35"/>
                      <a:pt x="27" y="34"/>
                      <a:pt x="29" y="33"/>
                    </a:cubicBezTo>
                    <a:cubicBezTo>
                      <a:pt x="30" y="33"/>
                      <a:pt x="30" y="34"/>
                      <a:pt x="31" y="35"/>
                    </a:cubicBezTo>
                    <a:cubicBezTo>
                      <a:pt x="31" y="35"/>
                      <a:pt x="32" y="35"/>
                      <a:pt x="32" y="35"/>
                    </a:cubicBezTo>
                    <a:cubicBezTo>
                      <a:pt x="33" y="35"/>
                      <a:pt x="33" y="35"/>
                      <a:pt x="33" y="34"/>
                    </a:cubicBezTo>
                    <a:cubicBezTo>
                      <a:pt x="33" y="34"/>
                      <a:pt x="34" y="34"/>
                      <a:pt x="34" y="33"/>
                    </a:cubicBezTo>
                    <a:cubicBezTo>
                      <a:pt x="34" y="33"/>
                      <a:pt x="33" y="32"/>
                      <a:pt x="33" y="32"/>
                    </a:cubicBezTo>
                    <a:cubicBezTo>
                      <a:pt x="32" y="32"/>
                      <a:pt x="32" y="31"/>
                      <a:pt x="31" y="30"/>
                    </a:cubicBezTo>
                    <a:cubicBezTo>
                      <a:pt x="32" y="29"/>
                      <a:pt x="33" y="27"/>
                      <a:pt x="34" y="26"/>
                    </a:cubicBezTo>
                    <a:cubicBezTo>
                      <a:pt x="35" y="24"/>
                      <a:pt x="35" y="23"/>
                      <a:pt x="35" y="21"/>
                    </a:cubicBezTo>
                    <a:cubicBezTo>
                      <a:pt x="35" y="20"/>
                      <a:pt x="35" y="19"/>
                      <a:pt x="35" y="18"/>
                    </a:cubicBezTo>
                    <a:cubicBezTo>
                      <a:pt x="34" y="17"/>
                      <a:pt x="33" y="16"/>
                      <a:pt x="32" y="15"/>
                    </a:cubicBezTo>
                    <a:close/>
                    <a:moveTo>
                      <a:pt x="10" y="17"/>
                    </a:moveTo>
                    <a:cubicBezTo>
                      <a:pt x="9" y="17"/>
                      <a:pt x="8" y="17"/>
                      <a:pt x="7" y="16"/>
                    </a:cubicBezTo>
                    <a:cubicBezTo>
                      <a:pt x="7" y="16"/>
                      <a:pt x="6" y="15"/>
                      <a:pt x="6" y="15"/>
                    </a:cubicBezTo>
                    <a:cubicBezTo>
                      <a:pt x="6" y="14"/>
                      <a:pt x="6" y="14"/>
                      <a:pt x="6" y="13"/>
                    </a:cubicBezTo>
                    <a:cubicBezTo>
                      <a:pt x="6" y="13"/>
                      <a:pt x="6" y="12"/>
                      <a:pt x="7" y="11"/>
                    </a:cubicBezTo>
                    <a:cubicBezTo>
                      <a:pt x="7" y="11"/>
                      <a:pt x="7" y="10"/>
                      <a:pt x="8" y="9"/>
                    </a:cubicBezTo>
                    <a:cubicBezTo>
                      <a:pt x="10" y="11"/>
                      <a:pt x="12" y="14"/>
                      <a:pt x="14" y="16"/>
                    </a:cubicBezTo>
                    <a:cubicBezTo>
                      <a:pt x="12" y="17"/>
                      <a:pt x="11" y="17"/>
                      <a:pt x="10" y="17"/>
                    </a:cubicBezTo>
                    <a:close/>
                    <a:moveTo>
                      <a:pt x="29" y="25"/>
                    </a:moveTo>
                    <a:cubicBezTo>
                      <a:pt x="28" y="26"/>
                      <a:pt x="28" y="27"/>
                      <a:pt x="27" y="27"/>
                    </a:cubicBezTo>
                    <a:cubicBezTo>
                      <a:pt x="25" y="25"/>
                      <a:pt x="23" y="22"/>
                      <a:pt x="21" y="20"/>
                    </a:cubicBezTo>
                    <a:cubicBezTo>
                      <a:pt x="21" y="20"/>
                      <a:pt x="22" y="19"/>
                      <a:pt x="23" y="19"/>
                    </a:cubicBezTo>
                    <a:cubicBezTo>
                      <a:pt x="23" y="19"/>
                      <a:pt x="24" y="19"/>
                      <a:pt x="25" y="18"/>
                    </a:cubicBezTo>
                    <a:cubicBezTo>
                      <a:pt x="25" y="18"/>
                      <a:pt x="26" y="18"/>
                      <a:pt x="27" y="19"/>
                    </a:cubicBezTo>
                    <a:cubicBezTo>
                      <a:pt x="27" y="19"/>
                      <a:pt x="28" y="19"/>
                      <a:pt x="28" y="20"/>
                    </a:cubicBezTo>
                    <a:cubicBezTo>
                      <a:pt x="29" y="20"/>
                      <a:pt x="29" y="21"/>
                      <a:pt x="29" y="21"/>
                    </a:cubicBezTo>
                    <a:cubicBezTo>
                      <a:pt x="30" y="22"/>
                      <a:pt x="30" y="23"/>
                      <a:pt x="29" y="23"/>
                    </a:cubicBezTo>
                    <a:cubicBezTo>
                      <a:pt x="29" y="24"/>
                      <a:pt x="29" y="25"/>
                      <a:pt x="29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id-ID" sz="1865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4" name="Freeform 19">
                <a:extLst>
                  <a:ext uri="{FF2B5EF4-FFF2-40B4-BE49-F238E27FC236}">
                    <a16:creationId xmlns:a16="http://schemas.microsoft.com/office/drawing/2014/main" id="{313DFBBC-E465-0BC2-D53E-A7DF173FA690}"/>
                  </a:ext>
                </a:extLst>
              </p:cNvPr>
              <p:cNvSpPr/>
              <p:nvPr/>
            </p:nvSpPr>
            <p:spPr bwMode="auto">
              <a:xfrm>
                <a:off x="163513" y="334963"/>
                <a:ext cx="73025" cy="80963"/>
              </a:xfrm>
              <a:custGeom>
                <a:avLst/>
                <a:gdLst>
                  <a:gd name="T0" fmla="*/ 16 w 19"/>
                  <a:gd name="T1" fmla="*/ 1 h 21"/>
                  <a:gd name="T2" fmla="*/ 16 w 19"/>
                  <a:gd name="T3" fmla="*/ 1 h 21"/>
                  <a:gd name="T4" fmla="*/ 9 w 19"/>
                  <a:gd name="T5" fmla="*/ 7 h 21"/>
                  <a:gd name="T6" fmla="*/ 3 w 19"/>
                  <a:gd name="T7" fmla="*/ 14 h 21"/>
                  <a:gd name="T8" fmla="*/ 0 w 19"/>
                  <a:gd name="T9" fmla="*/ 17 h 21"/>
                  <a:gd name="T10" fmla="*/ 0 w 19"/>
                  <a:gd name="T11" fmla="*/ 17 h 21"/>
                  <a:gd name="T12" fmla="*/ 0 w 19"/>
                  <a:gd name="T13" fmla="*/ 20 h 21"/>
                  <a:gd name="T14" fmla="*/ 3 w 19"/>
                  <a:gd name="T15" fmla="*/ 20 h 21"/>
                  <a:gd name="T16" fmla="*/ 3 w 19"/>
                  <a:gd name="T17" fmla="*/ 20 h 21"/>
                  <a:gd name="T18" fmla="*/ 6 w 19"/>
                  <a:gd name="T19" fmla="*/ 16 h 21"/>
                  <a:gd name="T20" fmla="*/ 11 w 19"/>
                  <a:gd name="T21" fmla="*/ 10 h 21"/>
                  <a:gd name="T22" fmla="*/ 18 w 19"/>
                  <a:gd name="T23" fmla="*/ 4 h 21"/>
                  <a:gd name="T24" fmla="*/ 18 w 19"/>
                  <a:gd name="T25" fmla="*/ 4 h 21"/>
                  <a:gd name="T26" fmla="*/ 19 w 19"/>
                  <a:gd name="T27" fmla="*/ 4 h 21"/>
                  <a:gd name="T28" fmla="*/ 19 w 19"/>
                  <a:gd name="T29" fmla="*/ 1 h 21"/>
                  <a:gd name="T30" fmla="*/ 16 w 19"/>
                  <a:gd name="T31" fmla="*/ 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9" h="21">
                    <a:moveTo>
                      <a:pt x="16" y="1"/>
                    </a:moveTo>
                    <a:cubicBezTo>
                      <a:pt x="16" y="1"/>
                      <a:pt x="16" y="1"/>
                      <a:pt x="16" y="1"/>
                    </a:cubicBezTo>
                    <a:cubicBezTo>
                      <a:pt x="13" y="3"/>
                      <a:pt x="11" y="5"/>
                      <a:pt x="9" y="7"/>
                    </a:cubicBezTo>
                    <a:cubicBezTo>
                      <a:pt x="6" y="9"/>
                      <a:pt x="5" y="11"/>
                      <a:pt x="3" y="14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18"/>
                      <a:pt x="0" y="19"/>
                      <a:pt x="0" y="20"/>
                    </a:cubicBezTo>
                    <a:cubicBezTo>
                      <a:pt x="1" y="21"/>
                      <a:pt x="2" y="21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6" y="16"/>
                      <a:pt x="6" y="16"/>
                      <a:pt x="6" y="16"/>
                    </a:cubicBezTo>
                    <a:cubicBezTo>
                      <a:pt x="8" y="14"/>
                      <a:pt x="9" y="12"/>
                      <a:pt x="11" y="10"/>
                    </a:cubicBezTo>
                    <a:cubicBezTo>
                      <a:pt x="14" y="8"/>
                      <a:pt x="16" y="6"/>
                      <a:pt x="18" y="4"/>
                    </a:cubicBezTo>
                    <a:cubicBezTo>
                      <a:pt x="18" y="4"/>
                      <a:pt x="18" y="4"/>
                      <a:pt x="18" y="4"/>
                    </a:cubicBezTo>
                    <a:cubicBezTo>
                      <a:pt x="18" y="4"/>
                      <a:pt x="18" y="4"/>
                      <a:pt x="19" y="4"/>
                    </a:cubicBezTo>
                    <a:cubicBezTo>
                      <a:pt x="19" y="3"/>
                      <a:pt x="19" y="2"/>
                      <a:pt x="19" y="1"/>
                    </a:cubicBezTo>
                    <a:cubicBezTo>
                      <a:pt x="18" y="0"/>
                      <a:pt x="17" y="0"/>
                      <a:pt x="16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id-ID" sz="1865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5" name="Freeform 20">
                <a:extLst>
                  <a:ext uri="{FF2B5EF4-FFF2-40B4-BE49-F238E27FC236}">
                    <a16:creationId xmlns:a16="http://schemas.microsoft.com/office/drawing/2014/main" id="{1EE972AF-2D59-9688-7532-236AC603F3E9}"/>
                  </a:ext>
                </a:extLst>
              </p:cNvPr>
              <p:cNvSpPr/>
              <p:nvPr/>
            </p:nvSpPr>
            <p:spPr bwMode="auto">
              <a:xfrm>
                <a:off x="250825" y="74613"/>
                <a:ext cx="77787" cy="80963"/>
              </a:xfrm>
              <a:custGeom>
                <a:avLst/>
                <a:gdLst>
                  <a:gd name="T0" fmla="*/ 8 w 20"/>
                  <a:gd name="T1" fmla="*/ 11 h 21"/>
                  <a:gd name="T2" fmla="*/ 1 w 20"/>
                  <a:gd name="T3" fmla="*/ 17 h 21"/>
                  <a:gd name="T4" fmla="*/ 0 w 20"/>
                  <a:gd name="T5" fmla="*/ 17 h 21"/>
                  <a:gd name="T6" fmla="*/ 0 w 20"/>
                  <a:gd name="T7" fmla="*/ 20 h 21"/>
                  <a:gd name="T8" fmla="*/ 3 w 20"/>
                  <a:gd name="T9" fmla="*/ 20 h 21"/>
                  <a:gd name="T10" fmla="*/ 3 w 20"/>
                  <a:gd name="T11" fmla="*/ 20 h 21"/>
                  <a:gd name="T12" fmla="*/ 10 w 20"/>
                  <a:gd name="T13" fmla="*/ 14 h 21"/>
                  <a:gd name="T14" fmla="*/ 16 w 20"/>
                  <a:gd name="T15" fmla="*/ 7 h 21"/>
                  <a:gd name="T16" fmla="*/ 19 w 20"/>
                  <a:gd name="T17" fmla="*/ 3 h 21"/>
                  <a:gd name="T18" fmla="*/ 19 w 20"/>
                  <a:gd name="T19" fmla="*/ 3 h 21"/>
                  <a:gd name="T20" fmla="*/ 19 w 20"/>
                  <a:gd name="T21" fmla="*/ 0 h 21"/>
                  <a:gd name="T22" fmla="*/ 16 w 20"/>
                  <a:gd name="T23" fmla="*/ 0 h 21"/>
                  <a:gd name="T24" fmla="*/ 16 w 20"/>
                  <a:gd name="T25" fmla="*/ 1 h 21"/>
                  <a:gd name="T26" fmla="*/ 13 w 20"/>
                  <a:gd name="T27" fmla="*/ 5 h 21"/>
                  <a:gd name="T28" fmla="*/ 8 w 20"/>
                  <a:gd name="T29" fmla="*/ 1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0" h="21">
                    <a:moveTo>
                      <a:pt x="8" y="11"/>
                    </a:moveTo>
                    <a:cubicBezTo>
                      <a:pt x="5" y="13"/>
                      <a:pt x="3" y="15"/>
                      <a:pt x="1" y="17"/>
                    </a:cubicBezTo>
                    <a:cubicBezTo>
                      <a:pt x="1" y="17"/>
                      <a:pt x="0" y="17"/>
                      <a:pt x="0" y="17"/>
                    </a:cubicBezTo>
                    <a:cubicBezTo>
                      <a:pt x="0" y="18"/>
                      <a:pt x="0" y="19"/>
                      <a:pt x="0" y="20"/>
                    </a:cubicBezTo>
                    <a:cubicBezTo>
                      <a:pt x="1" y="21"/>
                      <a:pt x="2" y="21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6" y="18"/>
                      <a:pt x="8" y="16"/>
                      <a:pt x="10" y="14"/>
                    </a:cubicBezTo>
                    <a:cubicBezTo>
                      <a:pt x="13" y="12"/>
                      <a:pt x="14" y="9"/>
                      <a:pt x="16" y="7"/>
                    </a:cubicBezTo>
                    <a:cubicBezTo>
                      <a:pt x="19" y="3"/>
                      <a:pt x="19" y="3"/>
                      <a:pt x="19" y="3"/>
                    </a:cubicBezTo>
                    <a:cubicBezTo>
                      <a:pt x="19" y="3"/>
                      <a:pt x="19" y="3"/>
                      <a:pt x="19" y="3"/>
                    </a:cubicBezTo>
                    <a:cubicBezTo>
                      <a:pt x="20" y="2"/>
                      <a:pt x="20" y="1"/>
                      <a:pt x="19" y="0"/>
                    </a:cubicBezTo>
                    <a:cubicBezTo>
                      <a:pt x="18" y="0"/>
                      <a:pt x="17" y="0"/>
                      <a:pt x="16" y="0"/>
                    </a:cubicBezTo>
                    <a:cubicBezTo>
                      <a:pt x="16" y="1"/>
                      <a:pt x="16" y="1"/>
                      <a:pt x="16" y="1"/>
                    </a:cubicBezTo>
                    <a:cubicBezTo>
                      <a:pt x="13" y="5"/>
                      <a:pt x="13" y="5"/>
                      <a:pt x="13" y="5"/>
                    </a:cubicBezTo>
                    <a:cubicBezTo>
                      <a:pt x="11" y="7"/>
                      <a:pt x="10" y="9"/>
                      <a:pt x="8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id-ID" sz="1865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80" name="组合 79">
            <a:extLst>
              <a:ext uri="{FF2B5EF4-FFF2-40B4-BE49-F238E27FC236}">
                <a16:creationId xmlns:a16="http://schemas.microsoft.com/office/drawing/2014/main" id="{1B8B0E12-BB85-55FE-0496-63E76472EB76}"/>
              </a:ext>
            </a:extLst>
          </p:cNvPr>
          <p:cNvGrpSpPr/>
          <p:nvPr/>
        </p:nvGrpSpPr>
        <p:grpSpPr>
          <a:xfrm>
            <a:off x="4172666" y="4155995"/>
            <a:ext cx="1251019" cy="1253549"/>
            <a:chOff x="4260965" y="4016294"/>
            <a:chExt cx="1251019" cy="1253549"/>
          </a:xfrm>
        </p:grpSpPr>
        <p:grpSp>
          <p:nvGrpSpPr>
            <p:cNvPr id="81" name="Group 48">
              <a:extLst>
                <a:ext uri="{FF2B5EF4-FFF2-40B4-BE49-F238E27FC236}">
                  <a16:creationId xmlns:a16="http://schemas.microsoft.com/office/drawing/2014/main" id="{9439E503-DB1B-36E9-F969-1975996CCC30}"/>
                </a:ext>
              </a:extLst>
            </p:cNvPr>
            <p:cNvGrpSpPr/>
            <p:nvPr/>
          </p:nvGrpSpPr>
          <p:grpSpPr>
            <a:xfrm>
              <a:off x="4260965" y="4016294"/>
              <a:ext cx="1251019" cy="1253549"/>
              <a:chOff x="3692576" y="1742634"/>
              <a:chExt cx="2790379" cy="2796023"/>
            </a:xfrm>
          </p:grpSpPr>
          <p:grpSp>
            <p:nvGrpSpPr>
              <p:cNvPr id="94" name="组合 79">
                <a:extLst>
                  <a:ext uri="{FF2B5EF4-FFF2-40B4-BE49-F238E27FC236}">
                    <a16:creationId xmlns:a16="http://schemas.microsoft.com/office/drawing/2014/main" id="{A955D619-6321-AA26-4567-B833C4A5FA46}"/>
                  </a:ext>
                </a:extLst>
              </p:cNvPr>
              <p:cNvGrpSpPr/>
              <p:nvPr/>
            </p:nvGrpSpPr>
            <p:grpSpPr bwMode="auto">
              <a:xfrm>
                <a:off x="3692576" y="1742634"/>
                <a:ext cx="2790379" cy="2796023"/>
                <a:chOff x="6379729" y="2488774"/>
                <a:chExt cx="2513016" cy="2513016"/>
              </a:xfrm>
            </p:grpSpPr>
            <p:sp>
              <p:nvSpPr>
                <p:cNvPr id="96" name="任意多边形 82">
                  <a:extLst>
                    <a:ext uri="{FF2B5EF4-FFF2-40B4-BE49-F238E27FC236}">
                      <a16:creationId xmlns:a16="http://schemas.microsoft.com/office/drawing/2014/main" id="{BE8F6553-3124-A9D6-9E25-03E45F20B6A0}"/>
                    </a:ext>
                  </a:extLst>
                </p:cNvPr>
                <p:cNvSpPr/>
                <p:nvPr/>
              </p:nvSpPr>
              <p:spPr>
                <a:xfrm rot="3738964">
                  <a:off x="6379729" y="2488774"/>
                  <a:ext cx="2513016" cy="2513016"/>
                </a:xfrm>
                <a:custGeom>
                  <a:avLst/>
                  <a:gdLst>
                    <a:gd name="connsiteX0" fmla="*/ 0 w 1800200"/>
                    <a:gd name="connsiteY0" fmla="*/ 900100 h 1800200"/>
                    <a:gd name="connsiteX1" fmla="*/ 263634 w 1800200"/>
                    <a:gd name="connsiteY1" fmla="*/ 263633 h 1800200"/>
                    <a:gd name="connsiteX2" fmla="*/ 900101 w 1800200"/>
                    <a:gd name="connsiteY2" fmla="*/ 1 h 1800200"/>
                    <a:gd name="connsiteX3" fmla="*/ 1536568 w 1800200"/>
                    <a:gd name="connsiteY3" fmla="*/ 263635 h 1800200"/>
                    <a:gd name="connsiteX4" fmla="*/ 1800200 w 1800200"/>
                    <a:gd name="connsiteY4" fmla="*/ 900102 h 1800200"/>
                    <a:gd name="connsiteX5" fmla="*/ 1536567 w 1800200"/>
                    <a:gd name="connsiteY5" fmla="*/ 1536569 h 1800200"/>
                    <a:gd name="connsiteX6" fmla="*/ 900100 w 1800200"/>
                    <a:gd name="connsiteY6" fmla="*/ 1800202 h 1800200"/>
                    <a:gd name="connsiteX7" fmla="*/ 263633 w 1800200"/>
                    <a:gd name="connsiteY7" fmla="*/ 1536568 h 1800200"/>
                    <a:gd name="connsiteX8" fmla="*/ 0 w 1800200"/>
                    <a:gd name="connsiteY8" fmla="*/ 900101 h 1800200"/>
                    <a:gd name="connsiteX9" fmla="*/ 0 w 1800200"/>
                    <a:gd name="connsiteY9" fmla="*/ 900100 h 18002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800200" h="1800200">
                      <a:moveTo>
                        <a:pt x="0" y="900100"/>
                      </a:moveTo>
                      <a:cubicBezTo>
                        <a:pt x="0" y="661379"/>
                        <a:pt x="94832" y="432435"/>
                        <a:pt x="263634" y="263633"/>
                      </a:cubicBezTo>
                      <a:cubicBezTo>
                        <a:pt x="432436" y="94832"/>
                        <a:pt x="661380" y="0"/>
                        <a:pt x="900101" y="1"/>
                      </a:cubicBezTo>
                      <a:cubicBezTo>
                        <a:pt x="1138822" y="1"/>
                        <a:pt x="1367766" y="94833"/>
                        <a:pt x="1536568" y="263635"/>
                      </a:cubicBezTo>
                      <a:cubicBezTo>
                        <a:pt x="1705369" y="432437"/>
                        <a:pt x="1800201" y="661381"/>
                        <a:pt x="1800200" y="900102"/>
                      </a:cubicBezTo>
                      <a:cubicBezTo>
                        <a:pt x="1800200" y="1138823"/>
                        <a:pt x="1705368" y="1367767"/>
                        <a:pt x="1536567" y="1536569"/>
                      </a:cubicBezTo>
                      <a:cubicBezTo>
                        <a:pt x="1367765" y="1705371"/>
                        <a:pt x="1138821" y="1800202"/>
                        <a:pt x="900100" y="1800202"/>
                      </a:cubicBezTo>
                      <a:cubicBezTo>
                        <a:pt x="661379" y="1800202"/>
                        <a:pt x="432435" y="1705370"/>
                        <a:pt x="263633" y="1536568"/>
                      </a:cubicBezTo>
                      <a:cubicBezTo>
                        <a:pt x="94832" y="1367766"/>
                        <a:pt x="0" y="1138822"/>
                        <a:pt x="0" y="900101"/>
                      </a:cubicBezTo>
                      <a:lnTo>
                        <a:pt x="0" y="900100"/>
                      </a:lnTo>
                      <a:close/>
                    </a:path>
                  </a:pathLst>
                </a:custGeom>
                <a:gradFill flip="none" rotWithShape="1">
                  <a:gsLst>
                    <a:gs pos="17000">
                      <a:srgbClr val="FFFFFF"/>
                    </a:gs>
                    <a:gs pos="88000">
                      <a:srgbClr val="FFFFFF">
                        <a:lumMod val="72000"/>
                      </a:srgbClr>
                    </a:gs>
                  </a:gsLst>
                  <a:lin ang="2700000" scaled="1"/>
                  <a:tileRect/>
                </a:gradFill>
                <a:ln w="25400" cap="flat" cmpd="sng" algn="ctr">
                  <a:noFill/>
                  <a:prstDash val="solid"/>
                </a:ln>
                <a:effectLst>
                  <a:outerShdw blurRad="127000" dist="63500" dir="7380000" sx="102000" sy="102000" algn="tr" rotWithShape="0">
                    <a:prstClr val="black">
                      <a:alpha val="39000"/>
                    </a:prstClr>
                  </a:outerShdw>
                </a:effectLst>
              </p:spPr>
              <p:txBody>
                <a:bodyPr anchor="ctr"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 sz="1865" kern="0">
                    <a:solidFill>
                      <a:schemeClr val="tx1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97" name="任意多边形 83">
                  <a:extLst>
                    <a:ext uri="{FF2B5EF4-FFF2-40B4-BE49-F238E27FC236}">
                      <a16:creationId xmlns:a16="http://schemas.microsoft.com/office/drawing/2014/main" id="{DD1B4735-D934-487F-E915-B136278D5410}"/>
                    </a:ext>
                  </a:extLst>
                </p:cNvPr>
                <p:cNvSpPr/>
                <p:nvPr/>
              </p:nvSpPr>
              <p:spPr>
                <a:xfrm rot="16377237">
                  <a:off x="6409518" y="2506881"/>
                  <a:ext cx="2476803" cy="2476800"/>
                </a:xfrm>
                <a:custGeom>
                  <a:avLst/>
                  <a:gdLst>
                    <a:gd name="connsiteX0" fmla="*/ 0 w 1800200"/>
                    <a:gd name="connsiteY0" fmla="*/ 900100 h 1800200"/>
                    <a:gd name="connsiteX1" fmla="*/ 263634 w 1800200"/>
                    <a:gd name="connsiteY1" fmla="*/ 263633 h 1800200"/>
                    <a:gd name="connsiteX2" fmla="*/ 900101 w 1800200"/>
                    <a:gd name="connsiteY2" fmla="*/ 1 h 1800200"/>
                    <a:gd name="connsiteX3" fmla="*/ 1536568 w 1800200"/>
                    <a:gd name="connsiteY3" fmla="*/ 263635 h 1800200"/>
                    <a:gd name="connsiteX4" fmla="*/ 1800200 w 1800200"/>
                    <a:gd name="connsiteY4" fmla="*/ 900102 h 1800200"/>
                    <a:gd name="connsiteX5" fmla="*/ 1536567 w 1800200"/>
                    <a:gd name="connsiteY5" fmla="*/ 1536569 h 1800200"/>
                    <a:gd name="connsiteX6" fmla="*/ 900100 w 1800200"/>
                    <a:gd name="connsiteY6" fmla="*/ 1800202 h 1800200"/>
                    <a:gd name="connsiteX7" fmla="*/ 263633 w 1800200"/>
                    <a:gd name="connsiteY7" fmla="*/ 1536568 h 1800200"/>
                    <a:gd name="connsiteX8" fmla="*/ 0 w 1800200"/>
                    <a:gd name="connsiteY8" fmla="*/ 900101 h 1800200"/>
                    <a:gd name="connsiteX9" fmla="*/ 0 w 1800200"/>
                    <a:gd name="connsiteY9" fmla="*/ 900100 h 18002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800200" h="1800200">
                      <a:moveTo>
                        <a:pt x="0" y="900100"/>
                      </a:moveTo>
                      <a:cubicBezTo>
                        <a:pt x="0" y="661379"/>
                        <a:pt x="94832" y="432435"/>
                        <a:pt x="263634" y="263633"/>
                      </a:cubicBezTo>
                      <a:cubicBezTo>
                        <a:pt x="432436" y="94832"/>
                        <a:pt x="661380" y="0"/>
                        <a:pt x="900101" y="1"/>
                      </a:cubicBezTo>
                      <a:cubicBezTo>
                        <a:pt x="1138822" y="1"/>
                        <a:pt x="1367766" y="94833"/>
                        <a:pt x="1536568" y="263635"/>
                      </a:cubicBezTo>
                      <a:cubicBezTo>
                        <a:pt x="1705369" y="432437"/>
                        <a:pt x="1800201" y="661381"/>
                        <a:pt x="1800200" y="900102"/>
                      </a:cubicBezTo>
                      <a:cubicBezTo>
                        <a:pt x="1800200" y="1138823"/>
                        <a:pt x="1705368" y="1367767"/>
                        <a:pt x="1536567" y="1536569"/>
                      </a:cubicBezTo>
                      <a:cubicBezTo>
                        <a:pt x="1367765" y="1705371"/>
                        <a:pt x="1138821" y="1800202"/>
                        <a:pt x="900100" y="1800202"/>
                      </a:cubicBezTo>
                      <a:cubicBezTo>
                        <a:pt x="661379" y="1800202"/>
                        <a:pt x="432435" y="1705370"/>
                        <a:pt x="263633" y="1536568"/>
                      </a:cubicBezTo>
                      <a:cubicBezTo>
                        <a:pt x="94832" y="1367766"/>
                        <a:pt x="0" y="1138822"/>
                        <a:pt x="0" y="900101"/>
                      </a:cubicBezTo>
                      <a:lnTo>
                        <a:pt x="0" y="900100"/>
                      </a:lnTo>
                      <a:close/>
                    </a:path>
                  </a:pathLst>
                </a:custGeom>
                <a:gradFill flip="none" rotWithShape="1">
                  <a:gsLst>
                    <a:gs pos="29000">
                      <a:srgbClr val="FFFFFF"/>
                    </a:gs>
                    <a:gs pos="98000">
                      <a:srgbClr val="FFFFFF">
                        <a:lumMod val="75000"/>
                      </a:srgbClr>
                    </a:gs>
                  </a:gsLst>
                  <a:lin ang="2700000" scaled="1"/>
                  <a:tileRect/>
                </a:gradFill>
                <a:ln w="25400" cap="flat" cmpd="sng" algn="ctr">
                  <a:noFill/>
                  <a:prstDash val="solid"/>
                </a:ln>
                <a:effectLst>
                  <a:softEdge rad="0"/>
                </a:effectLst>
              </p:spPr>
              <p:txBody>
                <a:bodyPr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fontAlgn="base" hangingPunct="1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 sz="1865" kern="0">
                    <a:solidFill>
                      <a:schemeClr val="tx1"/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95" name="椭圆 80">
                <a:extLst>
                  <a:ext uri="{FF2B5EF4-FFF2-40B4-BE49-F238E27FC236}">
                    <a16:creationId xmlns:a16="http://schemas.microsoft.com/office/drawing/2014/main" id="{F1AB7167-92F4-61C9-45C6-B73330D618DC}"/>
                  </a:ext>
                </a:extLst>
              </p:cNvPr>
              <p:cNvSpPr/>
              <p:nvPr/>
            </p:nvSpPr>
            <p:spPr bwMode="auto">
              <a:xfrm>
                <a:off x="4101618" y="2137562"/>
                <a:ext cx="2016471" cy="2020558"/>
              </a:xfrm>
              <a:prstGeom prst="ellipse">
                <a:avLst/>
              </a:prstGeom>
              <a:solidFill>
                <a:srgbClr val="FFC000"/>
              </a:solidFill>
              <a:ln w="25400" cap="flat" cmpd="sng" algn="ctr">
                <a:noFill/>
                <a:prstDash val="solid"/>
              </a:ln>
              <a:effectLst>
                <a:innerShdw blurRad="63500" dist="25400" dir="18660000">
                  <a:prstClr val="black">
                    <a:alpha val="35000"/>
                  </a:prstClr>
                </a:innerShdw>
              </a:effectLst>
            </p:spPr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 sz="1865" kern="0">
                  <a:solidFill>
                    <a:schemeClr val="tx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82" name="组合 81">
              <a:extLst>
                <a:ext uri="{FF2B5EF4-FFF2-40B4-BE49-F238E27FC236}">
                  <a16:creationId xmlns:a16="http://schemas.microsoft.com/office/drawing/2014/main" id="{0B9091FE-563D-600C-E600-619869A0D5FD}"/>
                </a:ext>
              </a:extLst>
            </p:cNvPr>
            <p:cNvGrpSpPr/>
            <p:nvPr/>
          </p:nvGrpSpPr>
          <p:grpSpPr>
            <a:xfrm>
              <a:off x="4665262" y="4441971"/>
              <a:ext cx="476042" cy="437541"/>
              <a:chOff x="4470401" y="1481138"/>
              <a:chExt cx="215900" cy="198438"/>
            </a:xfrm>
            <a:solidFill>
              <a:schemeClr val="bg1"/>
            </a:solidFill>
          </p:grpSpPr>
          <p:sp>
            <p:nvSpPr>
              <p:cNvPr id="83" name="Freeform 355">
                <a:extLst>
                  <a:ext uri="{FF2B5EF4-FFF2-40B4-BE49-F238E27FC236}">
                    <a16:creationId xmlns:a16="http://schemas.microsoft.com/office/drawing/2014/main" id="{AB2F7DD3-3969-49C5-0016-981FFAA10E7A}"/>
                  </a:ext>
                </a:extLst>
              </p:cNvPr>
              <p:cNvSpPr/>
              <p:nvPr/>
            </p:nvSpPr>
            <p:spPr bwMode="auto">
              <a:xfrm>
                <a:off x="4546601" y="1651001"/>
                <a:ext cx="65088" cy="28575"/>
              </a:xfrm>
              <a:custGeom>
                <a:avLst/>
                <a:gdLst>
                  <a:gd name="T0" fmla="*/ 10 w 81"/>
                  <a:gd name="T1" fmla="*/ 0 h 37"/>
                  <a:gd name="T2" fmla="*/ 0 w 81"/>
                  <a:gd name="T3" fmla="*/ 33 h 37"/>
                  <a:gd name="T4" fmla="*/ 0 w 81"/>
                  <a:gd name="T5" fmla="*/ 33 h 37"/>
                  <a:gd name="T6" fmla="*/ 1 w 81"/>
                  <a:gd name="T7" fmla="*/ 36 h 37"/>
                  <a:gd name="T8" fmla="*/ 5 w 81"/>
                  <a:gd name="T9" fmla="*/ 37 h 37"/>
                  <a:gd name="T10" fmla="*/ 76 w 81"/>
                  <a:gd name="T11" fmla="*/ 37 h 37"/>
                  <a:gd name="T12" fmla="*/ 76 w 81"/>
                  <a:gd name="T13" fmla="*/ 37 h 37"/>
                  <a:gd name="T14" fmla="*/ 79 w 81"/>
                  <a:gd name="T15" fmla="*/ 36 h 37"/>
                  <a:gd name="T16" fmla="*/ 81 w 81"/>
                  <a:gd name="T17" fmla="*/ 33 h 37"/>
                  <a:gd name="T18" fmla="*/ 70 w 81"/>
                  <a:gd name="T19" fmla="*/ 0 h 37"/>
                  <a:gd name="T20" fmla="*/ 10 w 81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1" h="37">
                    <a:moveTo>
                      <a:pt x="10" y="0"/>
                    </a:moveTo>
                    <a:lnTo>
                      <a:pt x="0" y="33"/>
                    </a:lnTo>
                    <a:lnTo>
                      <a:pt x="0" y="33"/>
                    </a:lnTo>
                    <a:lnTo>
                      <a:pt x="1" y="36"/>
                    </a:lnTo>
                    <a:lnTo>
                      <a:pt x="5" y="37"/>
                    </a:lnTo>
                    <a:lnTo>
                      <a:pt x="76" y="37"/>
                    </a:lnTo>
                    <a:lnTo>
                      <a:pt x="76" y="37"/>
                    </a:lnTo>
                    <a:lnTo>
                      <a:pt x="79" y="36"/>
                    </a:lnTo>
                    <a:lnTo>
                      <a:pt x="81" y="33"/>
                    </a:lnTo>
                    <a:lnTo>
                      <a:pt x="70" y="0"/>
                    </a:lnTo>
                    <a:lnTo>
                      <a:pt x="1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1865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84" name="Freeform 356">
                <a:extLst>
                  <a:ext uri="{FF2B5EF4-FFF2-40B4-BE49-F238E27FC236}">
                    <a16:creationId xmlns:a16="http://schemas.microsoft.com/office/drawing/2014/main" id="{5D1C32FE-1301-D4A9-78E1-5AE73ECD58E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470401" y="1481138"/>
                <a:ext cx="215900" cy="163513"/>
              </a:xfrm>
              <a:custGeom>
                <a:avLst/>
                <a:gdLst>
                  <a:gd name="T0" fmla="*/ 252 w 272"/>
                  <a:gd name="T1" fmla="*/ 0 h 206"/>
                  <a:gd name="T2" fmla="*/ 19 w 272"/>
                  <a:gd name="T3" fmla="*/ 0 h 206"/>
                  <a:gd name="T4" fmla="*/ 19 w 272"/>
                  <a:gd name="T5" fmla="*/ 0 h 206"/>
                  <a:gd name="T6" fmla="*/ 12 w 272"/>
                  <a:gd name="T7" fmla="*/ 2 h 206"/>
                  <a:gd name="T8" fmla="*/ 5 w 272"/>
                  <a:gd name="T9" fmla="*/ 6 h 206"/>
                  <a:gd name="T10" fmla="*/ 1 w 272"/>
                  <a:gd name="T11" fmla="*/ 13 h 206"/>
                  <a:gd name="T12" fmla="*/ 0 w 272"/>
                  <a:gd name="T13" fmla="*/ 21 h 206"/>
                  <a:gd name="T14" fmla="*/ 0 w 272"/>
                  <a:gd name="T15" fmla="*/ 187 h 206"/>
                  <a:gd name="T16" fmla="*/ 0 w 272"/>
                  <a:gd name="T17" fmla="*/ 187 h 206"/>
                  <a:gd name="T18" fmla="*/ 1 w 272"/>
                  <a:gd name="T19" fmla="*/ 195 h 206"/>
                  <a:gd name="T20" fmla="*/ 5 w 272"/>
                  <a:gd name="T21" fmla="*/ 201 h 206"/>
                  <a:gd name="T22" fmla="*/ 12 w 272"/>
                  <a:gd name="T23" fmla="*/ 205 h 206"/>
                  <a:gd name="T24" fmla="*/ 19 w 272"/>
                  <a:gd name="T25" fmla="*/ 206 h 206"/>
                  <a:gd name="T26" fmla="*/ 252 w 272"/>
                  <a:gd name="T27" fmla="*/ 206 h 206"/>
                  <a:gd name="T28" fmla="*/ 252 w 272"/>
                  <a:gd name="T29" fmla="*/ 206 h 206"/>
                  <a:gd name="T30" fmla="*/ 259 w 272"/>
                  <a:gd name="T31" fmla="*/ 205 h 206"/>
                  <a:gd name="T32" fmla="*/ 266 w 272"/>
                  <a:gd name="T33" fmla="*/ 201 h 206"/>
                  <a:gd name="T34" fmla="*/ 270 w 272"/>
                  <a:gd name="T35" fmla="*/ 195 h 206"/>
                  <a:gd name="T36" fmla="*/ 272 w 272"/>
                  <a:gd name="T37" fmla="*/ 187 h 206"/>
                  <a:gd name="T38" fmla="*/ 272 w 272"/>
                  <a:gd name="T39" fmla="*/ 21 h 206"/>
                  <a:gd name="T40" fmla="*/ 272 w 272"/>
                  <a:gd name="T41" fmla="*/ 21 h 206"/>
                  <a:gd name="T42" fmla="*/ 270 w 272"/>
                  <a:gd name="T43" fmla="*/ 13 h 206"/>
                  <a:gd name="T44" fmla="*/ 266 w 272"/>
                  <a:gd name="T45" fmla="*/ 6 h 206"/>
                  <a:gd name="T46" fmla="*/ 259 w 272"/>
                  <a:gd name="T47" fmla="*/ 2 h 206"/>
                  <a:gd name="T48" fmla="*/ 252 w 272"/>
                  <a:gd name="T49" fmla="*/ 0 h 206"/>
                  <a:gd name="T50" fmla="*/ 252 w 272"/>
                  <a:gd name="T51" fmla="*/ 0 h 206"/>
                  <a:gd name="T52" fmla="*/ 257 w 272"/>
                  <a:gd name="T53" fmla="*/ 189 h 206"/>
                  <a:gd name="T54" fmla="*/ 15 w 272"/>
                  <a:gd name="T55" fmla="*/ 189 h 206"/>
                  <a:gd name="T56" fmla="*/ 15 w 272"/>
                  <a:gd name="T57" fmla="*/ 14 h 206"/>
                  <a:gd name="T58" fmla="*/ 257 w 272"/>
                  <a:gd name="T59" fmla="*/ 14 h 206"/>
                  <a:gd name="T60" fmla="*/ 257 w 272"/>
                  <a:gd name="T61" fmla="*/ 189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272" h="206">
                    <a:moveTo>
                      <a:pt x="252" y="0"/>
                    </a:moveTo>
                    <a:lnTo>
                      <a:pt x="19" y="0"/>
                    </a:lnTo>
                    <a:lnTo>
                      <a:pt x="19" y="0"/>
                    </a:lnTo>
                    <a:lnTo>
                      <a:pt x="12" y="2"/>
                    </a:lnTo>
                    <a:lnTo>
                      <a:pt x="5" y="6"/>
                    </a:lnTo>
                    <a:lnTo>
                      <a:pt x="1" y="13"/>
                    </a:lnTo>
                    <a:lnTo>
                      <a:pt x="0" y="21"/>
                    </a:lnTo>
                    <a:lnTo>
                      <a:pt x="0" y="187"/>
                    </a:lnTo>
                    <a:lnTo>
                      <a:pt x="0" y="187"/>
                    </a:lnTo>
                    <a:lnTo>
                      <a:pt x="1" y="195"/>
                    </a:lnTo>
                    <a:lnTo>
                      <a:pt x="5" y="201"/>
                    </a:lnTo>
                    <a:lnTo>
                      <a:pt x="12" y="205"/>
                    </a:lnTo>
                    <a:lnTo>
                      <a:pt x="19" y="206"/>
                    </a:lnTo>
                    <a:lnTo>
                      <a:pt x="252" y="206"/>
                    </a:lnTo>
                    <a:lnTo>
                      <a:pt x="252" y="206"/>
                    </a:lnTo>
                    <a:lnTo>
                      <a:pt x="259" y="205"/>
                    </a:lnTo>
                    <a:lnTo>
                      <a:pt x="266" y="201"/>
                    </a:lnTo>
                    <a:lnTo>
                      <a:pt x="270" y="195"/>
                    </a:lnTo>
                    <a:lnTo>
                      <a:pt x="272" y="187"/>
                    </a:lnTo>
                    <a:lnTo>
                      <a:pt x="272" y="21"/>
                    </a:lnTo>
                    <a:lnTo>
                      <a:pt x="272" y="21"/>
                    </a:lnTo>
                    <a:lnTo>
                      <a:pt x="270" y="13"/>
                    </a:lnTo>
                    <a:lnTo>
                      <a:pt x="266" y="6"/>
                    </a:lnTo>
                    <a:lnTo>
                      <a:pt x="259" y="2"/>
                    </a:lnTo>
                    <a:lnTo>
                      <a:pt x="252" y="0"/>
                    </a:lnTo>
                    <a:lnTo>
                      <a:pt x="252" y="0"/>
                    </a:lnTo>
                    <a:close/>
                    <a:moveTo>
                      <a:pt x="257" y="189"/>
                    </a:moveTo>
                    <a:lnTo>
                      <a:pt x="15" y="189"/>
                    </a:lnTo>
                    <a:lnTo>
                      <a:pt x="15" y="14"/>
                    </a:lnTo>
                    <a:lnTo>
                      <a:pt x="257" y="14"/>
                    </a:lnTo>
                    <a:lnTo>
                      <a:pt x="257" y="18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1865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85" name="Freeform 357">
                <a:extLst>
                  <a:ext uri="{FF2B5EF4-FFF2-40B4-BE49-F238E27FC236}">
                    <a16:creationId xmlns:a16="http://schemas.microsoft.com/office/drawing/2014/main" id="{678D2E95-710B-B05B-AC8D-D8F676C0C99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554538" y="1519238"/>
                <a:ext cx="44450" cy="46038"/>
              </a:xfrm>
              <a:custGeom>
                <a:avLst/>
                <a:gdLst>
                  <a:gd name="T0" fmla="*/ 29 w 57"/>
                  <a:gd name="T1" fmla="*/ 59 h 59"/>
                  <a:gd name="T2" fmla="*/ 40 w 57"/>
                  <a:gd name="T3" fmla="*/ 56 h 59"/>
                  <a:gd name="T4" fmla="*/ 49 w 57"/>
                  <a:gd name="T5" fmla="*/ 51 h 59"/>
                  <a:gd name="T6" fmla="*/ 56 w 57"/>
                  <a:gd name="T7" fmla="*/ 41 h 59"/>
                  <a:gd name="T8" fmla="*/ 57 w 57"/>
                  <a:gd name="T9" fmla="*/ 29 h 59"/>
                  <a:gd name="T10" fmla="*/ 57 w 57"/>
                  <a:gd name="T11" fmla="*/ 23 h 59"/>
                  <a:gd name="T12" fmla="*/ 53 w 57"/>
                  <a:gd name="T13" fmla="*/ 12 h 59"/>
                  <a:gd name="T14" fmla="*/ 45 w 57"/>
                  <a:gd name="T15" fmla="*/ 4 h 59"/>
                  <a:gd name="T16" fmla="*/ 36 w 57"/>
                  <a:gd name="T17" fmla="*/ 0 h 59"/>
                  <a:gd name="T18" fmla="*/ 29 w 57"/>
                  <a:gd name="T19" fmla="*/ 0 h 59"/>
                  <a:gd name="T20" fmla="*/ 16 w 57"/>
                  <a:gd name="T21" fmla="*/ 3 h 59"/>
                  <a:gd name="T22" fmla="*/ 7 w 57"/>
                  <a:gd name="T23" fmla="*/ 11 h 59"/>
                  <a:gd name="T24" fmla="*/ 6 w 57"/>
                  <a:gd name="T25" fmla="*/ 11 h 59"/>
                  <a:gd name="T26" fmla="*/ 6 w 57"/>
                  <a:gd name="T27" fmla="*/ 12 h 59"/>
                  <a:gd name="T28" fmla="*/ 1 w 57"/>
                  <a:gd name="T29" fmla="*/ 20 h 59"/>
                  <a:gd name="T30" fmla="*/ 0 w 57"/>
                  <a:gd name="T31" fmla="*/ 29 h 59"/>
                  <a:gd name="T32" fmla="*/ 3 w 57"/>
                  <a:gd name="T33" fmla="*/ 41 h 59"/>
                  <a:gd name="T34" fmla="*/ 8 w 57"/>
                  <a:gd name="T35" fmla="*/ 51 h 59"/>
                  <a:gd name="T36" fmla="*/ 18 w 57"/>
                  <a:gd name="T37" fmla="*/ 56 h 59"/>
                  <a:gd name="T38" fmla="*/ 29 w 57"/>
                  <a:gd name="T39" fmla="*/ 59 h 59"/>
                  <a:gd name="T40" fmla="*/ 29 w 57"/>
                  <a:gd name="T41" fmla="*/ 5 h 59"/>
                  <a:gd name="T42" fmla="*/ 36 w 57"/>
                  <a:gd name="T43" fmla="*/ 7 h 59"/>
                  <a:gd name="T44" fmla="*/ 41 w 57"/>
                  <a:gd name="T45" fmla="*/ 10 h 59"/>
                  <a:gd name="T46" fmla="*/ 29 w 57"/>
                  <a:gd name="T47" fmla="*/ 15 h 59"/>
                  <a:gd name="T48" fmla="*/ 23 w 57"/>
                  <a:gd name="T49" fmla="*/ 16 h 59"/>
                  <a:gd name="T50" fmla="*/ 12 w 57"/>
                  <a:gd name="T51" fmla="*/ 14 h 59"/>
                  <a:gd name="T52" fmla="*/ 16 w 57"/>
                  <a:gd name="T53" fmla="*/ 11 h 59"/>
                  <a:gd name="T54" fmla="*/ 25 w 57"/>
                  <a:gd name="T55" fmla="*/ 7 h 59"/>
                  <a:gd name="T56" fmla="*/ 29 w 57"/>
                  <a:gd name="T57" fmla="*/ 5 h 59"/>
                  <a:gd name="T58" fmla="*/ 10 w 57"/>
                  <a:gd name="T59" fmla="*/ 18 h 59"/>
                  <a:gd name="T60" fmla="*/ 22 w 57"/>
                  <a:gd name="T61" fmla="*/ 22 h 59"/>
                  <a:gd name="T62" fmla="*/ 26 w 57"/>
                  <a:gd name="T63" fmla="*/ 20 h 59"/>
                  <a:gd name="T64" fmla="*/ 30 w 57"/>
                  <a:gd name="T65" fmla="*/ 19 h 59"/>
                  <a:gd name="T66" fmla="*/ 44 w 57"/>
                  <a:gd name="T67" fmla="*/ 15 h 59"/>
                  <a:gd name="T68" fmla="*/ 46 w 57"/>
                  <a:gd name="T69" fmla="*/ 16 h 59"/>
                  <a:gd name="T70" fmla="*/ 48 w 57"/>
                  <a:gd name="T71" fmla="*/ 16 h 59"/>
                  <a:gd name="T72" fmla="*/ 52 w 57"/>
                  <a:gd name="T73" fmla="*/ 29 h 59"/>
                  <a:gd name="T74" fmla="*/ 51 w 57"/>
                  <a:gd name="T75" fmla="*/ 34 h 59"/>
                  <a:gd name="T76" fmla="*/ 48 w 57"/>
                  <a:gd name="T77" fmla="*/ 42 h 59"/>
                  <a:gd name="T78" fmla="*/ 41 w 57"/>
                  <a:gd name="T79" fmla="*/ 48 h 59"/>
                  <a:gd name="T80" fmla="*/ 34 w 57"/>
                  <a:gd name="T81" fmla="*/ 52 h 59"/>
                  <a:gd name="T82" fmla="*/ 29 w 57"/>
                  <a:gd name="T83" fmla="*/ 52 h 59"/>
                  <a:gd name="T84" fmla="*/ 21 w 57"/>
                  <a:gd name="T85" fmla="*/ 51 h 59"/>
                  <a:gd name="T86" fmla="*/ 14 w 57"/>
                  <a:gd name="T87" fmla="*/ 45 h 59"/>
                  <a:gd name="T88" fmla="*/ 8 w 57"/>
                  <a:gd name="T89" fmla="*/ 38 h 59"/>
                  <a:gd name="T90" fmla="*/ 7 w 57"/>
                  <a:gd name="T91" fmla="*/ 29 h 59"/>
                  <a:gd name="T92" fmla="*/ 7 w 57"/>
                  <a:gd name="T93" fmla="*/ 23 h 59"/>
                  <a:gd name="T94" fmla="*/ 10 w 57"/>
                  <a:gd name="T95" fmla="*/ 18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57" h="59">
                    <a:moveTo>
                      <a:pt x="29" y="59"/>
                    </a:moveTo>
                    <a:lnTo>
                      <a:pt x="29" y="59"/>
                    </a:lnTo>
                    <a:lnTo>
                      <a:pt x="36" y="57"/>
                    </a:lnTo>
                    <a:lnTo>
                      <a:pt x="40" y="56"/>
                    </a:lnTo>
                    <a:lnTo>
                      <a:pt x="45" y="53"/>
                    </a:lnTo>
                    <a:lnTo>
                      <a:pt x="49" y="51"/>
                    </a:lnTo>
                    <a:lnTo>
                      <a:pt x="53" y="45"/>
                    </a:lnTo>
                    <a:lnTo>
                      <a:pt x="56" y="41"/>
                    </a:lnTo>
                    <a:lnTo>
                      <a:pt x="57" y="36"/>
                    </a:lnTo>
                    <a:lnTo>
                      <a:pt x="57" y="29"/>
                    </a:lnTo>
                    <a:lnTo>
                      <a:pt x="57" y="29"/>
                    </a:lnTo>
                    <a:lnTo>
                      <a:pt x="57" y="23"/>
                    </a:lnTo>
                    <a:lnTo>
                      <a:pt x="56" y="18"/>
                    </a:lnTo>
                    <a:lnTo>
                      <a:pt x="53" y="12"/>
                    </a:lnTo>
                    <a:lnTo>
                      <a:pt x="49" y="8"/>
                    </a:lnTo>
                    <a:lnTo>
                      <a:pt x="45" y="4"/>
                    </a:lnTo>
                    <a:lnTo>
                      <a:pt x="40" y="1"/>
                    </a:lnTo>
                    <a:lnTo>
                      <a:pt x="36" y="0"/>
                    </a:lnTo>
                    <a:lnTo>
                      <a:pt x="29" y="0"/>
                    </a:lnTo>
                    <a:lnTo>
                      <a:pt x="29" y="0"/>
                    </a:lnTo>
                    <a:lnTo>
                      <a:pt x="22" y="0"/>
                    </a:lnTo>
                    <a:lnTo>
                      <a:pt x="16" y="3"/>
                    </a:lnTo>
                    <a:lnTo>
                      <a:pt x="11" y="7"/>
                    </a:lnTo>
                    <a:lnTo>
                      <a:pt x="7" y="11"/>
                    </a:lnTo>
                    <a:lnTo>
                      <a:pt x="7" y="11"/>
                    </a:lnTo>
                    <a:lnTo>
                      <a:pt x="6" y="11"/>
                    </a:lnTo>
                    <a:lnTo>
                      <a:pt x="6" y="11"/>
                    </a:lnTo>
                    <a:lnTo>
                      <a:pt x="6" y="12"/>
                    </a:lnTo>
                    <a:lnTo>
                      <a:pt x="6" y="12"/>
                    </a:lnTo>
                    <a:lnTo>
                      <a:pt x="1" y="20"/>
                    </a:lnTo>
                    <a:lnTo>
                      <a:pt x="0" y="29"/>
                    </a:lnTo>
                    <a:lnTo>
                      <a:pt x="0" y="29"/>
                    </a:lnTo>
                    <a:lnTo>
                      <a:pt x="1" y="36"/>
                    </a:lnTo>
                    <a:lnTo>
                      <a:pt x="3" y="41"/>
                    </a:lnTo>
                    <a:lnTo>
                      <a:pt x="6" y="45"/>
                    </a:lnTo>
                    <a:lnTo>
                      <a:pt x="8" y="51"/>
                    </a:lnTo>
                    <a:lnTo>
                      <a:pt x="14" y="53"/>
                    </a:lnTo>
                    <a:lnTo>
                      <a:pt x="18" y="56"/>
                    </a:lnTo>
                    <a:lnTo>
                      <a:pt x="23" y="57"/>
                    </a:lnTo>
                    <a:lnTo>
                      <a:pt x="29" y="59"/>
                    </a:lnTo>
                    <a:lnTo>
                      <a:pt x="29" y="59"/>
                    </a:lnTo>
                    <a:close/>
                    <a:moveTo>
                      <a:pt x="29" y="5"/>
                    </a:moveTo>
                    <a:lnTo>
                      <a:pt x="29" y="5"/>
                    </a:lnTo>
                    <a:lnTo>
                      <a:pt x="36" y="7"/>
                    </a:lnTo>
                    <a:lnTo>
                      <a:pt x="41" y="10"/>
                    </a:lnTo>
                    <a:lnTo>
                      <a:pt x="41" y="10"/>
                    </a:lnTo>
                    <a:lnTo>
                      <a:pt x="36" y="11"/>
                    </a:lnTo>
                    <a:lnTo>
                      <a:pt x="29" y="15"/>
                    </a:lnTo>
                    <a:lnTo>
                      <a:pt x="29" y="15"/>
                    </a:lnTo>
                    <a:lnTo>
                      <a:pt x="23" y="16"/>
                    </a:lnTo>
                    <a:lnTo>
                      <a:pt x="19" y="16"/>
                    </a:lnTo>
                    <a:lnTo>
                      <a:pt x="12" y="14"/>
                    </a:lnTo>
                    <a:lnTo>
                      <a:pt x="12" y="14"/>
                    </a:lnTo>
                    <a:lnTo>
                      <a:pt x="16" y="11"/>
                    </a:lnTo>
                    <a:lnTo>
                      <a:pt x="21" y="8"/>
                    </a:lnTo>
                    <a:lnTo>
                      <a:pt x="25" y="7"/>
                    </a:lnTo>
                    <a:lnTo>
                      <a:pt x="29" y="5"/>
                    </a:lnTo>
                    <a:lnTo>
                      <a:pt x="29" y="5"/>
                    </a:lnTo>
                    <a:close/>
                    <a:moveTo>
                      <a:pt x="10" y="18"/>
                    </a:moveTo>
                    <a:lnTo>
                      <a:pt x="10" y="18"/>
                    </a:lnTo>
                    <a:lnTo>
                      <a:pt x="15" y="20"/>
                    </a:lnTo>
                    <a:lnTo>
                      <a:pt x="22" y="22"/>
                    </a:lnTo>
                    <a:lnTo>
                      <a:pt x="22" y="22"/>
                    </a:lnTo>
                    <a:lnTo>
                      <a:pt x="26" y="20"/>
                    </a:lnTo>
                    <a:lnTo>
                      <a:pt x="30" y="19"/>
                    </a:lnTo>
                    <a:lnTo>
                      <a:pt x="30" y="19"/>
                    </a:lnTo>
                    <a:lnTo>
                      <a:pt x="41" y="15"/>
                    </a:lnTo>
                    <a:lnTo>
                      <a:pt x="44" y="15"/>
                    </a:lnTo>
                    <a:lnTo>
                      <a:pt x="46" y="16"/>
                    </a:lnTo>
                    <a:lnTo>
                      <a:pt x="46" y="16"/>
                    </a:lnTo>
                    <a:lnTo>
                      <a:pt x="48" y="16"/>
                    </a:lnTo>
                    <a:lnTo>
                      <a:pt x="48" y="16"/>
                    </a:lnTo>
                    <a:lnTo>
                      <a:pt x="51" y="22"/>
                    </a:lnTo>
                    <a:lnTo>
                      <a:pt x="52" y="29"/>
                    </a:lnTo>
                    <a:lnTo>
                      <a:pt x="52" y="29"/>
                    </a:lnTo>
                    <a:lnTo>
                      <a:pt x="51" y="34"/>
                    </a:lnTo>
                    <a:lnTo>
                      <a:pt x="49" y="38"/>
                    </a:lnTo>
                    <a:lnTo>
                      <a:pt x="48" y="42"/>
                    </a:lnTo>
                    <a:lnTo>
                      <a:pt x="45" y="45"/>
                    </a:lnTo>
                    <a:lnTo>
                      <a:pt x="41" y="48"/>
                    </a:lnTo>
                    <a:lnTo>
                      <a:pt x="38" y="51"/>
                    </a:lnTo>
                    <a:lnTo>
                      <a:pt x="34" y="52"/>
                    </a:lnTo>
                    <a:lnTo>
                      <a:pt x="29" y="52"/>
                    </a:lnTo>
                    <a:lnTo>
                      <a:pt x="29" y="52"/>
                    </a:lnTo>
                    <a:lnTo>
                      <a:pt x="25" y="52"/>
                    </a:lnTo>
                    <a:lnTo>
                      <a:pt x="21" y="51"/>
                    </a:lnTo>
                    <a:lnTo>
                      <a:pt x="16" y="48"/>
                    </a:lnTo>
                    <a:lnTo>
                      <a:pt x="14" y="45"/>
                    </a:lnTo>
                    <a:lnTo>
                      <a:pt x="11" y="42"/>
                    </a:lnTo>
                    <a:lnTo>
                      <a:pt x="8" y="38"/>
                    </a:lnTo>
                    <a:lnTo>
                      <a:pt x="7" y="34"/>
                    </a:lnTo>
                    <a:lnTo>
                      <a:pt x="7" y="29"/>
                    </a:lnTo>
                    <a:lnTo>
                      <a:pt x="7" y="29"/>
                    </a:lnTo>
                    <a:lnTo>
                      <a:pt x="7" y="23"/>
                    </a:lnTo>
                    <a:lnTo>
                      <a:pt x="10" y="18"/>
                    </a:lnTo>
                    <a:lnTo>
                      <a:pt x="10" y="1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1865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86" name="Freeform 358">
                <a:extLst>
                  <a:ext uri="{FF2B5EF4-FFF2-40B4-BE49-F238E27FC236}">
                    <a16:creationId xmlns:a16="http://schemas.microsoft.com/office/drawing/2014/main" id="{ABCEF836-9D96-A2C7-27AB-25D788DAD50C}"/>
                  </a:ext>
                </a:extLst>
              </p:cNvPr>
              <p:cNvSpPr/>
              <p:nvPr/>
            </p:nvSpPr>
            <p:spPr bwMode="auto">
              <a:xfrm>
                <a:off x="4603751" y="1552576"/>
                <a:ext cx="22225" cy="34925"/>
              </a:xfrm>
              <a:custGeom>
                <a:avLst/>
                <a:gdLst>
                  <a:gd name="T0" fmla="*/ 24 w 29"/>
                  <a:gd name="T1" fmla="*/ 43 h 43"/>
                  <a:gd name="T2" fmla="*/ 24 w 29"/>
                  <a:gd name="T3" fmla="*/ 43 h 43"/>
                  <a:gd name="T4" fmla="*/ 24 w 29"/>
                  <a:gd name="T5" fmla="*/ 42 h 43"/>
                  <a:gd name="T6" fmla="*/ 29 w 29"/>
                  <a:gd name="T7" fmla="*/ 19 h 43"/>
                  <a:gd name="T8" fmla="*/ 29 w 29"/>
                  <a:gd name="T9" fmla="*/ 19 h 43"/>
                  <a:gd name="T10" fmla="*/ 29 w 29"/>
                  <a:gd name="T11" fmla="*/ 17 h 43"/>
                  <a:gd name="T12" fmla="*/ 29 w 29"/>
                  <a:gd name="T13" fmla="*/ 17 h 43"/>
                  <a:gd name="T14" fmla="*/ 27 w 29"/>
                  <a:gd name="T15" fmla="*/ 15 h 43"/>
                  <a:gd name="T16" fmla="*/ 26 w 29"/>
                  <a:gd name="T17" fmla="*/ 12 h 43"/>
                  <a:gd name="T18" fmla="*/ 26 w 29"/>
                  <a:gd name="T19" fmla="*/ 12 h 43"/>
                  <a:gd name="T20" fmla="*/ 26 w 29"/>
                  <a:gd name="T21" fmla="*/ 9 h 43"/>
                  <a:gd name="T22" fmla="*/ 29 w 29"/>
                  <a:gd name="T23" fmla="*/ 7 h 43"/>
                  <a:gd name="T24" fmla="*/ 29 w 29"/>
                  <a:gd name="T25" fmla="*/ 7 h 43"/>
                  <a:gd name="T26" fmla="*/ 29 w 29"/>
                  <a:gd name="T27" fmla="*/ 5 h 43"/>
                  <a:gd name="T28" fmla="*/ 29 w 29"/>
                  <a:gd name="T29" fmla="*/ 5 h 43"/>
                  <a:gd name="T30" fmla="*/ 29 w 29"/>
                  <a:gd name="T31" fmla="*/ 5 h 43"/>
                  <a:gd name="T32" fmla="*/ 29 w 29"/>
                  <a:gd name="T33" fmla="*/ 5 h 43"/>
                  <a:gd name="T34" fmla="*/ 23 w 29"/>
                  <a:gd name="T35" fmla="*/ 2 h 43"/>
                  <a:gd name="T36" fmla="*/ 18 w 29"/>
                  <a:gd name="T37" fmla="*/ 0 h 43"/>
                  <a:gd name="T38" fmla="*/ 18 w 29"/>
                  <a:gd name="T39" fmla="*/ 0 h 43"/>
                  <a:gd name="T40" fmla="*/ 16 w 29"/>
                  <a:gd name="T41" fmla="*/ 0 h 43"/>
                  <a:gd name="T42" fmla="*/ 16 w 29"/>
                  <a:gd name="T43" fmla="*/ 0 h 43"/>
                  <a:gd name="T44" fmla="*/ 11 w 29"/>
                  <a:gd name="T45" fmla="*/ 2 h 43"/>
                  <a:gd name="T46" fmla="*/ 7 w 29"/>
                  <a:gd name="T47" fmla="*/ 7 h 43"/>
                  <a:gd name="T48" fmla="*/ 3 w 29"/>
                  <a:gd name="T49" fmla="*/ 12 h 43"/>
                  <a:gd name="T50" fmla="*/ 0 w 29"/>
                  <a:gd name="T51" fmla="*/ 17 h 43"/>
                  <a:gd name="T52" fmla="*/ 0 w 29"/>
                  <a:gd name="T53" fmla="*/ 17 h 43"/>
                  <a:gd name="T54" fmla="*/ 5 w 29"/>
                  <a:gd name="T55" fmla="*/ 23 h 43"/>
                  <a:gd name="T56" fmla="*/ 9 w 29"/>
                  <a:gd name="T57" fmla="*/ 28 h 43"/>
                  <a:gd name="T58" fmla="*/ 13 w 29"/>
                  <a:gd name="T59" fmla="*/ 35 h 43"/>
                  <a:gd name="T60" fmla="*/ 16 w 29"/>
                  <a:gd name="T61" fmla="*/ 43 h 43"/>
                  <a:gd name="T62" fmla="*/ 24 w 29"/>
                  <a:gd name="T63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9" h="43">
                    <a:moveTo>
                      <a:pt x="24" y="43"/>
                    </a:moveTo>
                    <a:lnTo>
                      <a:pt x="24" y="43"/>
                    </a:lnTo>
                    <a:lnTo>
                      <a:pt x="24" y="42"/>
                    </a:lnTo>
                    <a:lnTo>
                      <a:pt x="29" y="19"/>
                    </a:lnTo>
                    <a:lnTo>
                      <a:pt x="29" y="19"/>
                    </a:lnTo>
                    <a:lnTo>
                      <a:pt x="29" y="17"/>
                    </a:lnTo>
                    <a:lnTo>
                      <a:pt x="29" y="17"/>
                    </a:lnTo>
                    <a:lnTo>
                      <a:pt x="27" y="15"/>
                    </a:lnTo>
                    <a:lnTo>
                      <a:pt x="26" y="12"/>
                    </a:lnTo>
                    <a:lnTo>
                      <a:pt x="26" y="12"/>
                    </a:lnTo>
                    <a:lnTo>
                      <a:pt x="26" y="9"/>
                    </a:lnTo>
                    <a:lnTo>
                      <a:pt x="29" y="7"/>
                    </a:lnTo>
                    <a:lnTo>
                      <a:pt x="29" y="7"/>
                    </a:lnTo>
                    <a:lnTo>
                      <a:pt x="29" y="5"/>
                    </a:lnTo>
                    <a:lnTo>
                      <a:pt x="29" y="5"/>
                    </a:lnTo>
                    <a:lnTo>
                      <a:pt x="29" y="5"/>
                    </a:lnTo>
                    <a:lnTo>
                      <a:pt x="29" y="5"/>
                    </a:lnTo>
                    <a:lnTo>
                      <a:pt x="23" y="2"/>
                    </a:lnTo>
                    <a:lnTo>
                      <a:pt x="18" y="0"/>
                    </a:lnTo>
                    <a:lnTo>
                      <a:pt x="18" y="0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11" y="2"/>
                    </a:lnTo>
                    <a:lnTo>
                      <a:pt x="7" y="7"/>
                    </a:lnTo>
                    <a:lnTo>
                      <a:pt x="3" y="12"/>
                    </a:lnTo>
                    <a:lnTo>
                      <a:pt x="0" y="17"/>
                    </a:lnTo>
                    <a:lnTo>
                      <a:pt x="0" y="17"/>
                    </a:lnTo>
                    <a:lnTo>
                      <a:pt x="5" y="23"/>
                    </a:lnTo>
                    <a:lnTo>
                      <a:pt x="9" y="28"/>
                    </a:lnTo>
                    <a:lnTo>
                      <a:pt x="13" y="35"/>
                    </a:lnTo>
                    <a:lnTo>
                      <a:pt x="16" y="43"/>
                    </a:lnTo>
                    <a:lnTo>
                      <a:pt x="24" y="4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1865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87" name="Freeform 359">
                <a:extLst>
                  <a:ext uri="{FF2B5EF4-FFF2-40B4-BE49-F238E27FC236}">
                    <a16:creationId xmlns:a16="http://schemas.microsoft.com/office/drawing/2014/main" id="{9907DE9C-DC62-113E-A5F5-8C143FD65D3F}"/>
                  </a:ext>
                </a:extLst>
              </p:cNvPr>
              <p:cNvSpPr/>
              <p:nvPr/>
            </p:nvSpPr>
            <p:spPr bwMode="auto">
              <a:xfrm>
                <a:off x="4632326" y="1552576"/>
                <a:ext cx="26988" cy="34925"/>
              </a:xfrm>
              <a:custGeom>
                <a:avLst/>
                <a:gdLst>
                  <a:gd name="T0" fmla="*/ 11 w 34"/>
                  <a:gd name="T1" fmla="*/ 0 h 43"/>
                  <a:gd name="T2" fmla="*/ 11 w 34"/>
                  <a:gd name="T3" fmla="*/ 0 h 43"/>
                  <a:gd name="T4" fmla="*/ 7 w 34"/>
                  <a:gd name="T5" fmla="*/ 2 h 43"/>
                  <a:gd name="T6" fmla="*/ 1 w 34"/>
                  <a:gd name="T7" fmla="*/ 5 h 43"/>
                  <a:gd name="T8" fmla="*/ 1 w 34"/>
                  <a:gd name="T9" fmla="*/ 5 h 43"/>
                  <a:gd name="T10" fmla="*/ 0 w 34"/>
                  <a:gd name="T11" fmla="*/ 5 h 43"/>
                  <a:gd name="T12" fmla="*/ 0 w 34"/>
                  <a:gd name="T13" fmla="*/ 5 h 43"/>
                  <a:gd name="T14" fmla="*/ 0 w 34"/>
                  <a:gd name="T15" fmla="*/ 7 h 43"/>
                  <a:gd name="T16" fmla="*/ 0 w 34"/>
                  <a:gd name="T17" fmla="*/ 7 h 43"/>
                  <a:gd name="T18" fmla="*/ 2 w 34"/>
                  <a:gd name="T19" fmla="*/ 9 h 43"/>
                  <a:gd name="T20" fmla="*/ 2 w 34"/>
                  <a:gd name="T21" fmla="*/ 12 h 43"/>
                  <a:gd name="T22" fmla="*/ 2 w 34"/>
                  <a:gd name="T23" fmla="*/ 12 h 43"/>
                  <a:gd name="T24" fmla="*/ 2 w 34"/>
                  <a:gd name="T25" fmla="*/ 15 h 43"/>
                  <a:gd name="T26" fmla="*/ 0 w 34"/>
                  <a:gd name="T27" fmla="*/ 17 h 43"/>
                  <a:gd name="T28" fmla="*/ 0 w 34"/>
                  <a:gd name="T29" fmla="*/ 17 h 43"/>
                  <a:gd name="T30" fmla="*/ 0 w 34"/>
                  <a:gd name="T31" fmla="*/ 19 h 43"/>
                  <a:gd name="T32" fmla="*/ 4 w 34"/>
                  <a:gd name="T33" fmla="*/ 42 h 43"/>
                  <a:gd name="T34" fmla="*/ 4 w 34"/>
                  <a:gd name="T35" fmla="*/ 42 h 43"/>
                  <a:gd name="T36" fmla="*/ 4 w 34"/>
                  <a:gd name="T37" fmla="*/ 43 h 43"/>
                  <a:gd name="T38" fmla="*/ 34 w 34"/>
                  <a:gd name="T39" fmla="*/ 43 h 43"/>
                  <a:gd name="T40" fmla="*/ 34 w 34"/>
                  <a:gd name="T41" fmla="*/ 43 h 43"/>
                  <a:gd name="T42" fmla="*/ 34 w 34"/>
                  <a:gd name="T43" fmla="*/ 43 h 43"/>
                  <a:gd name="T44" fmla="*/ 34 w 34"/>
                  <a:gd name="T45" fmla="*/ 43 h 43"/>
                  <a:gd name="T46" fmla="*/ 34 w 34"/>
                  <a:gd name="T47" fmla="*/ 42 h 43"/>
                  <a:gd name="T48" fmla="*/ 34 w 34"/>
                  <a:gd name="T49" fmla="*/ 42 h 43"/>
                  <a:gd name="T50" fmla="*/ 32 w 34"/>
                  <a:gd name="T51" fmla="*/ 28 h 43"/>
                  <a:gd name="T52" fmla="*/ 28 w 34"/>
                  <a:gd name="T53" fmla="*/ 16 h 43"/>
                  <a:gd name="T54" fmla="*/ 24 w 34"/>
                  <a:gd name="T55" fmla="*/ 11 h 43"/>
                  <a:gd name="T56" fmla="*/ 22 w 34"/>
                  <a:gd name="T57" fmla="*/ 7 h 43"/>
                  <a:gd name="T58" fmla="*/ 17 w 34"/>
                  <a:gd name="T59" fmla="*/ 2 h 43"/>
                  <a:gd name="T60" fmla="*/ 12 w 34"/>
                  <a:gd name="T61" fmla="*/ 0 h 43"/>
                  <a:gd name="T62" fmla="*/ 12 w 34"/>
                  <a:gd name="T63" fmla="*/ 0 h 43"/>
                  <a:gd name="T64" fmla="*/ 11 w 34"/>
                  <a:gd name="T65" fmla="*/ 0 h 43"/>
                  <a:gd name="T66" fmla="*/ 11 w 34"/>
                  <a:gd name="T67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34" h="43">
                    <a:moveTo>
                      <a:pt x="11" y="0"/>
                    </a:moveTo>
                    <a:lnTo>
                      <a:pt x="11" y="0"/>
                    </a:lnTo>
                    <a:lnTo>
                      <a:pt x="7" y="2"/>
                    </a:lnTo>
                    <a:lnTo>
                      <a:pt x="1" y="5"/>
                    </a:lnTo>
                    <a:lnTo>
                      <a:pt x="1" y="5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2" y="9"/>
                    </a:lnTo>
                    <a:lnTo>
                      <a:pt x="2" y="12"/>
                    </a:lnTo>
                    <a:lnTo>
                      <a:pt x="2" y="12"/>
                    </a:lnTo>
                    <a:lnTo>
                      <a:pt x="2" y="15"/>
                    </a:lnTo>
                    <a:lnTo>
                      <a:pt x="0" y="17"/>
                    </a:lnTo>
                    <a:lnTo>
                      <a:pt x="0" y="17"/>
                    </a:lnTo>
                    <a:lnTo>
                      <a:pt x="0" y="19"/>
                    </a:lnTo>
                    <a:lnTo>
                      <a:pt x="4" y="42"/>
                    </a:lnTo>
                    <a:lnTo>
                      <a:pt x="4" y="42"/>
                    </a:lnTo>
                    <a:lnTo>
                      <a:pt x="4" y="43"/>
                    </a:lnTo>
                    <a:lnTo>
                      <a:pt x="34" y="43"/>
                    </a:lnTo>
                    <a:lnTo>
                      <a:pt x="34" y="43"/>
                    </a:lnTo>
                    <a:lnTo>
                      <a:pt x="34" y="43"/>
                    </a:lnTo>
                    <a:lnTo>
                      <a:pt x="34" y="43"/>
                    </a:lnTo>
                    <a:lnTo>
                      <a:pt x="34" y="42"/>
                    </a:lnTo>
                    <a:lnTo>
                      <a:pt x="34" y="42"/>
                    </a:lnTo>
                    <a:lnTo>
                      <a:pt x="32" y="28"/>
                    </a:lnTo>
                    <a:lnTo>
                      <a:pt x="28" y="16"/>
                    </a:lnTo>
                    <a:lnTo>
                      <a:pt x="24" y="11"/>
                    </a:lnTo>
                    <a:lnTo>
                      <a:pt x="22" y="7"/>
                    </a:lnTo>
                    <a:lnTo>
                      <a:pt x="17" y="2"/>
                    </a:lnTo>
                    <a:lnTo>
                      <a:pt x="12" y="0"/>
                    </a:lnTo>
                    <a:lnTo>
                      <a:pt x="12" y="0"/>
                    </a:lnTo>
                    <a:lnTo>
                      <a:pt x="11" y="0"/>
                    </a:lnTo>
                    <a:lnTo>
                      <a:pt x="1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1865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88" name="Freeform 360">
                <a:extLst>
                  <a:ext uri="{FF2B5EF4-FFF2-40B4-BE49-F238E27FC236}">
                    <a16:creationId xmlns:a16="http://schemas.microsoft.com/office/drawing/2014/main" id="{8279DA73-0EFF-4ADD-BB29-852C3C2A31F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611688" y="1516063"/>
                <a:ext cx="36513" cy="36513"/>
              </a:xfrm>
              <a:custGeom>
                <a:avLst/>
                <a:gdLst>
                  <a:gd name="T0" fmla="*/ 22 w 45"/>
                  <a:gd name="T1" fmla="*/ 47 h 47"/>
                  <a:gd name="T2" fmla="*/ 30 w 45"/>
                  <a:gd name="T3" fmla="*/ 45 h 47"/>
                  <a:gd name="T4" fmla="*/ 38 w 45"/>
                  <a:gd name="T5" fmla="*/ 40 h 47"/>
                  <a:gd name="T6" fmla="*/ 42 w 45"/>
                  <a:gd name="T7" fmla="*/ 33 h 47"/>
                  <a:gd name="T8" fmla="*/ 45 w 45"/>
                  <a:gd name="T9" fmla="*/ 23 h 47"/>
                  <a:gd name="T10" fmla="*/ 43 w 45"/>
                  <a:gd name="T11" fmla="*/ 19 h 47"/>
                  <a:gd name="T12" fmla="*/ 41 w 45"/>
                  <a:gd name="T13" fmla="*/ 11 h 47"/>
                  <a:gd name="T14" fmla="*/ 34 w 45"/>
                  <a:gd name="T15" fmla="*/ 4 h 47"/>
                  <a:gd name="T16" fmla="*/ 26 w 45"/>
                  <a:gd name="T17" fmla="*/ 2 h 47"/>
                  <a:gd name="T18" fmla="*/ 22 w 45"/>
                  <a:gd name="T19" fmla="*/ 0 h 47"/>
                  <a:gd name="T20" fmla="*/ 12 w 45"/>
                  <a:gd name="T21" fmla="*/ 3 h 47"/>
                  <a:gd name="T22" fmla="*/ 4 w 45"/>
                  <a:gd name="T23" fmla="*/ 10 h 47"/>
                  <a:gd name="T24" fmla="*/ 4 w 45"/>
                  <a:gd name="T25" fmla="*/ 10 h 47"/>
                  <a:gd name="T26" fmla="*/ 4 w 45"/>
                  <a:gd name="T27" fmla="*/ 10 h 47"/>
                  <a:gd name="T28" fmla="*/ 0 w 45"/>
                  <a:gd name="T29" fmla="*/ 17 h 47"/>
                  <a:gd name="T30" fmla="*/ 0 w 45"/>
                  <a:gd name="T31" fmla="*/ 23 h 47"/>
                  <a:gd name="T32" fmla="*/ 1 w 45"/>
                  <a:gd name="T33" fmla="*/ 33 h 47"/>
                  <a:gd name="T34" fmla="*/ 5 w 45"/>
                  <a:gd name="T35" fmla="*/ 40 h 47"/>
                  <a:gd name="T36" fmla="*/ 13 w 45"/>
                  <a:gd name="T37" fmla="*/ 45 h 47"/>
                  <a:gd name="T38" fmla="*/ 22 w 45"/>
                  <a:gd name="T39" fmla="*/ 47 h 47"/>
                  <a:gd name="T40" fmla="*/ 22 w 45"/>
                  <a:gd name="T41" fmla="*/ 6 h 47"/>
                  <a:gd name="T42" fmla="*/ 27 w 45"/>
                  <a:gd name="T43" fmla="*/ 6 h 47"/>
                  <a:gd name="T44" fmla="*/ 31 w 45"/>
                  <a:gd name="T45" fmla="*/ 8 h 47"/>
                  <a:gd name="T46" fmla="*/ 22 w 45"/>
                  <a:gd name="T47" fmla="*/ 13 h 47"/>
                  <a:gd name="T48" fmla="*/ 18 w 45"/>
                  <a:gd name="T49" fmla="*/ 14 h 47"/>
                  <a:gd name="T50" fmla="*/ 9 w 45"/>
                  <a:gd name="T51" fmla="*/ 11 h 47"/>
                  <a:gd name="T52" fmla="*/ 15 w 45"/>
                  <a:gd name="T53" fmla="*/ 7 h 47"/>
                  <a:gd name="T54" fmla="*/ 22 w 45"/>
                  <a:gd name="T55" fmla="*/ 6 h 47"/>
                  <a:gd name="T56" fmla="*/ 7 w 45"/>
                  <a:gd name="T57" fmla="*/ 14 h 47"/>
                  <a:gd name="T58" fmla="*/ 11 w 45"/>
                  <a:gd name="T59" fmla="*/ 17 h 47"/>
                  <a:gd name="T60" fmla="*/ 16 w 45"/>
                  <a:gd name="T61" fmla="*/ 18 h 47"/>
                  <a:gd name="T62" fmla="*/ 23 w 45"/>
                  <a:gd name="T63" fmla="*/ 15 h 47"/>
                  <a:gd name="T64" fmla="*/ 31 w 45"/>
                  <a:gd name="T65" fmla="*/ 13 h 47"/>
                  <a:gd name="T66" fmla="*/ 35 w 45"/>
                  <a:gd name="T67" fmla="*/ 13 h 47"/>
                  <a:gd name="T68" fmla="*/ 37 w 45"/>
                  <a:gd name="T69" fmla="*/ 13 h 47"/>
                  <a:gd name="T70" fmla="*/ 38 w 45"/>
                  <a:gd name="T71" fmla="*/ 18 h 47"/>
                  <a:gd name="T72" fmla="*/ 39 w 45"/>
                  <a:gd name="T73" fmla="*/ 23 h 47"/>
                  <a:gd name="T74" fmla="*/ 34 w 45"/>
                  <a:gd name="T75" fmla="*/ 36 h 47"/>
                  <a:gd name="T76" fmla="*/ 22 w 45"/>
                  <a:gd name="T77" fmla="*/ 41 h 47"/>
                  <a:gd name="T78" fmla="*/ 15 w 45"/>
                  <a:gd name="T79" fmla="*/ 40 h 47"/>
                  <a:gd name="T80" fmla="*/ 5 w 45"/>
                  <a:gd name="T81" fmla="*/ 30 h 47"/>
                  <a:gd name="T82" fmla="*/ 4 w 45"/>
                  <a:gd name="T83" fmla="*/ 23 h 47"/>
                  <a:gd name="T84" fmla="*/ 7 w 45"/>
                  <a:gd name="T85" fmla="*/ 14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45" h="47">
                    <a:moveTo>
                      <a:pt x="22" y="47"/>
                    </a:moveTo>
                    <a:lnTo>
                      <a:pt x="22" y="47"/>
                    </a:lnTo>
                    <a:lnTo>
                      <a:pt x="26" y="47"/>
                    </a:lnTo>
                    <a:lnTo>
                      <a:pt x="30" y="45"/>
                    </a:lnTo>
                    <a:lnTo>
                      <a:pt x="34" y="43"/>
                    </a:lnTo>
                    <a:lnTo>
                      <a:pt x="38" y="40"/>
                    </a:lnTo>
                    <a:lnTo>
                      <a:pt x="41" y="36"/>
                    </a:lnTo>
                    <a:lnTo>
                      <a:pt x="42" y="33"/>
                    </a:lnTo>
                    <a:lnTo>
                      <a:pt x="43" y="28"/>
                    </a:lnTo>
                    <a:lnTo>
                      <a:pt x="45" y="23"/>
                    </a:lnTo>
                    <a:lnTo>
                      <a:pt x="45" y="23"/>
                    </a:lnTo>
                    <a:lnTo>
                      <a:pt x="43" y="19"/>
                    </a:lnTo>
                    <a:lnTo>
                      <a:pt x="42" y="14"/>
                    </a:lnTo>
                    <a:lnTo>
                      <a:pt x="41" y="11"/>
                    </a:lnTo>
                    <a:lnTo>
                      <a:pt x="38" y="7"/>
                    </a:lnTo>
                    <a:lnTo>
                      <a:pt x="34" y="4"/>
                    </a:lnTo>
                    <a:lnTo>
                      <a:pt x="30" y="3"/>
                    </a:lnTo>
                    <a:lnTo>
                      <a:pt x="26" y="2"/>
                    </a:lnTo>
                    <a:lnTo>
                      <a:pt x="22" y="0"/>
                    </a:lnTo>
                    <a:lnTo>
                      <a:pt x="22" y="0"/>
                    </a:lnTo>
                    <a:lnTo>
                      <a:pt x="16" y="2"/>
                    </a:lnTo>
                    <a:lnTo>
                      <a:pt x="12" y="3"/>
                    </a:lnTo>
                    <a:lnTo>
                      <a:pt x="8" y="6"/>
                    </a:lnTo>
                    <a:lnTo>
                      <a:pt x="4" y="10"/>
                    </a:lnTo>
                    <a:lnTo>
                      <a:pt x="4" y="10"/>
                    </a:lnTo>
                    <a:lnTo>
                      <a:pt x="4" y="10"/>
                    </a:lnTo>
                    <a:lnTo>
                      <a:pt x="4" y="10"/>
                    </a:lnTo>
                    <a:lnTo>
                      <a:pt x="4" y="10"/>
                    </a:lnTo>
                    <a:lnTo>
                      <a:pt x="4" y="10"/>
                    </a:lnTo>
                    <a:lnTo>
                      <a:pt x="0" y="17"/>
                    </a:lnTo>
                    <a:lnTo>
                      <a:pt x="0" y="23"/>
                    </a:lnTo>
                    <a:lnTo>
                      <a:pt x="0" y="23"/>
                    </a:lnTo>
                    <a:lnTo>
                      <a:pt x="0" y="28"/>
                    </a:lnTo>
                    <a:lnTo>
                      <a:pt x="1" y="33"/>
                    </a:lnTo>
                    <a:lnTo>
                      <a:pt x="2" y="36"/>
                    </a:lnTo>
                    <a:lnTo>
                      <a:pt x="5" y="40"/>
                    </a:lnTo>
                    <a:lnTo>
                      <a:pt x="9" y="43"/>
                    </a:lnTo>
                    <a:lnTo>
                      <a:pt x="13" y="45"/>
                    </a:lnTo>
                    <a:lnTo>
                      <a:pt x="18" y="47"/>
                    </a:lnTo>
                    <a:lnTo>
                      <a:pt x="22" y="47"/>
                    </a:lnTo>
                    <a:lnTo>
                      <a:pt x="22" y="47"/>
                    </a:lnTo>
                    <a:close/>
                    <a:moveTo>
                      <a:pt x="22" y="6"/>
                    </a:moveTo>
                    <a:lnTo>
                      <a:pt x="22" y="6"/>
                    </a:lnTo>
                    <a:lnTo>
                      <a:pt x="27" y="6"/>
                    </a:lnTo>
                    <a:lnTo>
                      <a:pt x="31" y="8"/>
                    </a:lnTo>
                    <a:lnTo>
                      <a:pt x="31" y="8"/>
                    </a:lnTo>
                    <a:lnTo>
                      <a:pt x="27" y="10"/>
                    </a:lnTo>
                    <a:lnTo>
                      <a:pt x="22" y="13"/>
                    </a:lnTo>
                    <a:lnTo>
                      <a:pt x="22" y="13"/>
                    </a:lnTo>
                    <a:lnTo>
                      <a:pt x="18" y="14"/>
                    </a:lnTo>
                    <a:lnTo>
                      <a:pt x="15" y="14"/>
                    </a:lnTo>
                    <a:lnTo>
                      <a:pt x="9" y="11"/>
                    </a:lnTo>
                    <a:lnTo>
                      <a:pt x="9" y="11"/>
                    </a:lnTo>
                    <a:lnTo>
                      <a:pt x="15" y="7"/>
                    </a:lnTo>
                    <a:lnTo>
                      <a:pt x="18" y="6"/>
                    </a:lnTo>
                    <a:lnTo>
                      <a:pt x="22" y="6"/>
                    </a:lnTo>
                    <a:lnTo>
                      <a:pt x="22" y="6"/>
                    </a:lnTo>
                    <a:close/>
                    <a:moveTo>
                      <a:pt x="7" y="14"/>
                    </a:moveTo>
                    <a:lnTo>
                      <a:pt x="7" y="14"/>
                    </a:lnTo>
                    <a:lnTo>
                      <a:pt x="11" y="17"/>
                    </a:lnTo>
                    <a:lnTo>
                      <a:pt x="16" y="18"/>
                    </a:lnTo>
                    <a:lnTo>
                      <a:pt x="16" y="18"/>
                    </a:lnTo>
                    <a:lnTo>
                      <a:pt x="20" y="17"/>
                    </a:lnTo>
                    <a:lnTo>
                      <a:pt x="23" y="15"/>
                    </a:lnTo>
                    <a:lnTo>
                      <a:pt x="23" y="15"/>
                    </a:lnTo>
                    <a:lnTo>
                      <a:pt x="31" y="13"/>
                    </a:lnTo>
                    <a:lnTo>
                      <a:pt x="34" y="13"/>
                    </a:lnTo>
                    <a:lnTo>
                      <a:pt x="35" y="13"/>
                    </a:lnTo>
                    <a:lnTo>
                      <a:pt x="35" y="13"/>
                    </a:lnTo>
                    <a:lnTo>
                      <a:pt x="37" y="13"/>
                    </a:lnTo>
                    <a:lnTo>
                      <a:pt x="37" y="13"/>
                    </a:lnTo>
                    <a:lnTo>
                      <a:pt x="38" y="18"/>
                    </a:lnTo>
                    <a:lnTo>
                      <a:pt x="39" y="23"/>
                    </a:lnTo>
                    <a:lnTo>
                      <a:pt x="39" y="23"/>
                    </a:lnTo>
                    <a:lnTo>
                      <a:pt x="38" y="30"/>
                    </a:lnTo>
                    <a:lnTo>
                      <a:pt x="34" y="36"/>
                    </a:lnTo>
                    <a:lnTo>
                      <a:pt x="28" y="40"/>
                    </a:lnTo>
                    <a:lnTo>
                      <a:pt x="22" y="41"/>
                    </a:lnTo>
                    <a:lnTo>
                      <a:pt x="22" y="41"/>
                    </a:lnTo>
                    <a:lnTo>
                      <a:pt x="15" y="40"/>
                    </a:lnTo>
                    <a:lnTo>
                      <a:pt x="9" y="36"/>
                    </a:lnTo>
                    <a:lnTo>
                      <a:pt x="5" y="30"/>
                    </a:lnTo>
                    <a:lnTo>
                      <a:pt x="4" y="23"/>
                    </a:lnTo>
                    <a:lnTo>
                      <a:pt x="4" y="23"/>
                    </a:lnTo>
                    <a:lnTo>
                      <a:pt x="5" y="19"/>
                    </a:lnTo>
                    <a:lnTo>
                      <a:pt x="7" y="14"/>
                    </a:lnTo>
                    <a:lnTo>
                      <a:pt x="7" y="1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1865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89" name="Freeform 361">
                <a:extLst>
                  <a:ext uri="{FF2B5EF4-FFF2-40B4-BE49-F238E27FC236}">
                    <a16:creationId xmlns:a16="http://schemas.microsoft.com/office/drawing/2014/main" id="{AB96CD22-43B5-54F1-D6F9-DFB253B92FC5}"/>
                  </a:ext>
                </a:extLst>
              </p:cNvPr>
              <p:cNvSpPr/>
              <p:nvPr/>
            </p:nvSpPr>
            <p:spPr bwMode="auto">
              <a:xfrm>
                <a:off x="4495801" y="1552576"/>
                <a:ext cx="28575" cy="34925"/>
              </a:xfrm>
              <a:custGeom>
                <a:avLst/>
                <a:gdLst>
                  <a:gd name="T0" fmla="*/ 1 w 35"/>
                  <a:gd name="T1" fmla="*/ 43 h 43"/>
                  <a:gd name="T2" fmla="*/ 30 w 35"/>
                  <a:gd name="T3" fmla="*/ 43 h 43"/>
                  <a:gd name="T4" fmla="*/ 30 w 35"/>
                  <a:gd name="T5" fmla="*/ 43 h 43"/>
                  <a:gd name="T6" fmla="*/ 31 w 35"/>
                  <a:gd name="T7" fmla="*/ 42 h 43"/>
                  <a:gd name="T8" fmla="*/ 35 w 35"/>
                  <a:gd name="T9" fmla="*/ 19 h 43"/>
                  <a:gd name="T10" fmla="*/ 35 w 35"/>
                  <a:gd name="T11" fmla="*/ 19 h 43"/>
                  <a:gd name="T12" fmla="*/ 35 w 35"/>
                  <a:gd name="T13" fmla="*/ 17 h 43"/>
                  <a:gd name="T14" fmla="*/ 35 w 35"/>
                  <a:gd name="T15" fmla="*/ 17 h 43"/>
                  <a:gd name="T16" fmla="*/ 32 w 35"/>
                  <a:gd name="T17" fmla="*/ 15 h 43"/>
                  <a:gd name="T18" fmla="*/ 32 w 35"/>
                  <a:gd name="T19" fmla="*/ 12 h 43"/>
                  <a:gd name="T20" fmla="*/ 32 w 35"/>
                  <a:gd name="T21" fmla="*/ 12 h 43"/>
                  <a:gd name="T22" fmla="*/ 32 w 35"/>
                  <a:gd name="T23" fmla="*/ 9 h 43"/>
                  <a:gd name="T24" fmla="*/ 34 w 35"/>
                  <a:gd name="T25" fmla="*/ 7 h 43"/>
                  <a:gd name="T26" fmla="*/ 34 w 35"/>
                  <a:gd name="T27" fmla="*/ 7 h 43"/>
                  <a:gd name="T28" fmla="*/ 35 w 35"/>
                  <a:gd name="T29" fmla="*/ 5 h 43"/>
                  <a:gd name="T30" fmla="*/ 35 w 35"/>
                  <a:gd name="T31" fmla="*/ 5 h 43"/>
                  <a:gd name="T32" fmla="*/ 34 w 35"/>
                  <a:gd name="T33" fmla="*/ 5 h 43"/>
                  <a:gd name="T34" fmla="*/ 34 w 35"/>
                  <a:gd name="T35" fmla="*/ 5 h 43"/>
                  <a:gd name="T36" fmla="*/ 28 w 35"/>
                  <a:gd name="T37" fmla="*/ 2 h 43"/>
                  <a:gd name="T38" fmla="*/ 23 w 35"/>
                  <a:gd name="T39" fmla="*/ 0 h 43"/>
                  <a:gd name="T40" fmla="*/ 23 w 35"/>
                  <a:gd name="T41" fmla="*/ 0 h 43"/>
                  <a:gd name="T42" fmla="*/ 23 w 35"/>
                  <a:gd name="T43" fmla="*/ 0 h 43"/>
                  <a:gd name="T44" fmla="*/ 23 w 35"/>
                  <a:gd name="T45" fmla="*/ 0 h 43"/>
                  <a:gd name="T46" fmla="*/ 17 w 35"/>
                  <a:gd name="T47" fmla="*/ 2 h 43"/>
                  <a:gd name="T48" fmla="*/ 13 w 35"/>
                  <a:gd name="T49" fmla="*/ 7 h 43"/>
                  <a:gd name="T50" fmla="*/ 9 w 35"/>
                  <a:gd name="T51" fmla="*/ 11 h 43"/>
                  <a:gd name="T52" fmla="*/ 7 w 35"/>
                  <a:gd name="T53" fmla="*/ 16 h 43"/>
                  <a:gd name="T54" fmla="*/ 2 w 35"/>
                  <a:gd name="T55" fmla="*/ 28 h 43"/>
                  <a:gd name="T56" fmla="*/ 0 w 35"/>
                  <a:gd name="T57" fmla="*/ 42 h 43"/>
                  <a:gd name="T58" fmla="*/ 0 w 35"/>
                  <a:gd name="T59" fmla="*/ 42 h 43"/>
                  <a:gd name="T60" fmla="*/ 1 w 35"/>
                  <a:gd name="T61" fmla="*/ 43 h 43"/>
                  <a:gd name="T62" fmla="*/ 1 w 35"/>
                  <a:gd name="T63" fmla="*/ 43 h 43"/>
                  <a:gd name="T64" fmla="*/ 1 w 35"/>
                  <a:gd name="T65" fmla="*/ 43 h 43"/>
                  <a:gd name="T66" fmla="*/ 1 w 35"/>
                  <a:gd name="T67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35" h="43">
                    <a:moveTo>
                      <a:pt x="1" y="43"/>
                    </a:moveTo>
                    <a:lnTo>
                      <a:pt x="30" y="43"/>
                    </a:lnTo>
                    <a:lnTo>
                      <a:pt x="30" y="43"/>
                    </a:lnTo>
                    <a:lnTo>
                      <a:pt x="31" y="42"/>
                    </a:lnTo>
                    <a:lnTo>
                      <a:pt x="35" y="19"/>
                    </a:lnTo>
                    <a:lnTo>
                      <a:pt x="35" y="19"/>
                    </a:lnTo>
                    <a:lnTo>
                      <a:pt x="35" y="17"/>
                    </a:lnTo>
                    <a:lnTo>
                      <a:pt x="35" y="17"/>
                    </a:lnTo>
                    <a:lnTo>
                      <a:pt x="32" y="15"/>
                    </a:lnTo>
                    <a:lnTo>
                      <a:pt x="32" y="12"/>
                    </a:lnTo>
                    <a:lnTo>
                      <a:pt x="32" y="12"/>
                    </a:lnTo>
                    <a:lnTo>
                      <a:pt x="32" y="9"/>
                    </a:lnTo>
                    <a:lnTo>
                      <a:pt x="34" y="7"/>
                    </a:lnTo>
                    <a:lnTo>
                      <a:pt x="34" y="7"/>
                    </a:lnTo>
                    <a:lnTo>
                      <a:pt x="35" y="5"/>
                    </a:lnTo>
                    <a:lnTo>
                      <a:pt x="35" y="5"/>
                    </a:lnTo>
                    <a:lnTo>
                      <a:pt x="34" y="5"/>
                    </a:lnTo>
                    <a:lnTo>
                      <a:pt x="34" y="5"/>
                    </a:lnTo>
                    <a:lnTo>
                      <a:pt x="28" y="2"/>
                    </a:lnTo>
                    <a:lnTo>
                      <a:pt x="23" y="0"/>
                    </a:lnTo>
                    <a:lnTo>
                      <a:pt x="23" y="0"/>
                    </a:lnTo>
                    <a:lnTo>
                      <a:pt x="23" y="0"/>
                    </a:lnTo>
                    <a:lnTo>
                      <a:pt x="23" y="0"/>
                    </a:lnTo>
                    <a:lnTo>
                      <a:pt x="17" y="2"/>
                    </a:lnTo>
                    <a:lnTo>
                      <a:pt x="13" y="7"/>
                    </a:lnTo>
                    <a:lnTo>
                      <a:pt x="9" y="11"/>
                    </a:lnTo>
                    <a:lnTo>
                      <a:pt x="7" y="16"/>
                    </a:lnTo>
                    <a:lnTo>
                      <a:pt x="2" y="28"/>
                    </a:lnTo>
                    <a:lnTo>
                      <a:pt x="0" y="42"/>
                    </a:lnTo>
                    <a:lnTo>
                      <a:pt x="0" y="42"/>
                    </a:lnTo>
                    <a:lnTo>
                      <a:pt x="1" y="43"/>
                    </a:lnTo>
                    <a:lnTo>
                      <a:pt x="1" y="43"/>
                    </a:lnTo>
                    <a:lnTo>
                      <a:pt x="1" y="43"/>
                    </a:lnTo>
                    <a:lnTo>
                      <a:pt x="1" y="4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1865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90" name="Freeform 362">
                <a:extLst>
                  <a:ext uri="{FF2B5EF4-FFF2-40B4-BE49-F238E27FC236}">
                    <a16:creationId xmlns:a16="http://schemas.microsoft.com/office/drawing/2014/main" id="{B7220CF4-9B4C-A9A4-902A-7F6F4780DAFA}"/>
                  </a:ext>
                </a:extLst>
              </p:cNvPr>
              <p:cNvSpPr/>
              <p:nvPr/>
            </p:nvSpPr>
            <p:spPr bwMode="auto">
              <a:xfrm>
                <a:off x="4530726" y="1552576"/>
                <a:ext cx="22225" cy="34925"/>
              </a:xfrm>
              <a:custGeom>
                <a:avLst/>
                <a:gdLst>
                  <a:gd name="T0" fmla="*/ 12 w 29"/>
                  <a:gd name="T1" fmla="*/ 0 h 43"/>
                  <a:gd name="T2" fmla="*/ 12 w 29"/>
                  <a:gd name="T3" fmla="*/ 0 h 43"/>
                  <a:gd name="T4" fmla="*/ 7 w 29"/>
                  <a:gd name="T5" fmla="*/ 2 h 43"/>
                  <a:gd name="T6" fmla="*/ 1 w 29"/>
                  <a:gd name="T7" fmla="*/ 5 h 43"/>
                  <a:gd name="T8" fmla="*/ 1 w 29"/>
                  <a:gd name="T9" fmla="*/ 5 h 43"/>
                  <a:gd name="T10" fmla="*/ 1 w 29"/>
                  <a:gd name="T11" fmla="*/ 5 h 43"/>
                  <a:gd name="T12" fmla="*/ 1 w 29"/>
                  <a:gd name="T13" fmla="*/ 5 h 43"/>
                  <a:gd name="T14" fmla="*/ 1 w 29"/>
                  <a:gd name="T15" fmla="*/ 7 h 43"/>
                  <a:gd name="T16" fmla="*/ 1 w 29"/>
                  <a:gd name="T17" fmla="*/ 7 h 43"/>
                  <a:gd name="T18" fmla="*/ 3 w 29"/>
                  <a:gd name="T19" fmla="*/ 9 h 43"/>
                  <a:gd name="T20" fmla="*/ 4 w 29"/>
                  <a:gd name="T21" fmla="*/ 12 h 43"/>
                  <a:gd name="T22" fmla="*/ 4 w 29"/>
                  <a:gd name="T23" fmla="*/ 12 h 43"/>
                  <a:gd name="T24" fmla="*/ 3 w 29"/>
                  <a:gd name="T25" fmla="*/ 15 h 43"/>
                  <a:gd name="T26" fmla="*/ 1 w 29"/>
                  <a:gd name="T27" fmla="*/ 17 h 43"/>
                  <a:gd name="T28" fmla="*/ 1 w 29"/>
                  <a:gd name="T29" fmla="*/ 17 h 43"/>
                  <a:gd name="T30" fmla="*/ 0 w 29"/>
                  <a:gd name="T31" fmla="*/ 19 h 43"/>
                  <a:gd name="T32" fmla="*/ 4 w 29"/>
                  <a:gd name="T33" fmla="*/ 42 h 43"/>
                  <a:gd name="T34" fmla="*/ 4 w 29"/>
                  <a:gd name="T35" fmla="*/ 42 h 43"/>
                  <a:gd name="T36" fmla="*/ 5 w 29"/>
                  <a:gd name="T37" fmla="*/ 43 h 43"/>
                  <a:gd name="T38" fmla="*/ 8 w 29"/>
                  <a:gd name="T39" fmla="*/ 43 h 43"/>
                  <a:gd name="T40" fmla="*/ 8 w 29"/>
                  <a:gd name="T41" fmla="*/ 43 h 43"/>
                  <a:gd name="T42" fmla="*/ 12 w 29"/>
                  <a:gd name="T43" fmla="*/ 35 h 43"/>
                  <a:gd name="T44" fmla="*/ 16 w 29"/>
                  <a:gd name="T45" fmla="*/ 27 h 43"/>
                  <a:gd name="T46" fmla="*/ 22 w 29"/>
                  <a:gd name="T47" fmla="*/ 20 h 43"/>
                  <a:gd name="T48" fmla="*/ 29 w 29"/>
                  <a:gd name="T49" fmla="*/ 15 h 43"/>
                  <a:gd name="T50" fmla="*/ 29 w 29"/>
                  <a:gd name="T51" fmla="*/ 15 h 43"/>
                  <a:gd name="T52" fmla="*/ 22 w 29"/>
                  <a:gd name="T53" fmla="*/ 7 h 43"/>
                  <a:gd name="T54" fmla="*/ 18 w 29"/>
                  <a:gd name="T55" fmla="*/ 2 h 43"/>
                  <a:gd name="T56" fmla="*/ 14 w 29"/>
                  <a:gd name="T57" fmla="*/ 0 h 43"/>
                  <a:gd name="T58" fmla="*/ 14 w 29"/>
                  <a:gd name="T59" fmla="*/ 0 h 43"/>
                  <a:gd name="T60" fmla="*/ 12 w 29"/>
                  <a:gd name="T61" fmla="*/ 0 h 43"/>
                  <a:gd name="T62" fmla="*/ 12 w 29"/>
                  <a:gd name="T63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9" h="43">
                    <a:moveTo>
                      <a:pt x="12" y="0"/>
                    </a:moveTo>
                    <a:lnTo>
                      <a:pt x="12" y="0"/>
                    </a:lnTo>
                    <a:lnTo>
                      <a:pt x="7" y="2"/>
                    </a:lnTo>
                    <a:lnTo>
                      <a:pt x="1" y="5"/>
                    </a:lnTo>
                    <a:lnTo>
                      <a:pt x="1" y="5"/>
                    </a:lnTo>
                    <a:lnTo>
                      <a:pt x="1" y="5"/>
                    </a:lnTo>
                    <a:lnTo>
                      <a:pt x="1" y="5"/>
                    </a:lnTo>
                    <a:lnTo>
                      <a:pt x="1" y="7"/>
                    </a:lnTo>
                    <a:lnTo>
                      <a:pt x="1" y="7"/>
                    </a:lnTo>
                    <a:lnTo>
                      <a:pt x="3" y="9"/>
                    </a:lnTo>
                    <a:lnTo>
                      <a:pt x="4" y="12"/>
                    </a:lnTo>
                    <a:lnTo>
                      <a:pt x="4" y="12"/>
                    </a:lnTo>
                    <a:lnTo>
                      <a:pt x="3" y="15"/>
                    </a:lnTo>
                    <a:lnTo>
                      <a:pt x="1" y="17"/>
                    </a:lnTo>
                    <a:lnTo>
                      <a:pt x="1" y="17"/>
                    </a:lnTo>
                    <a:lnTo>
                      <a:pt x="0" y="19"/>
                    </a:lnTo>
                    <a:lnTo>
                      <a:pt x="4" y="42"/>
                    </a:lnTo>
                    <a:lnTo>
                      <a:pt x="4" y="42"/>
                    </a:lnTo>
                    <a:lnTo>
                      <a:pt x="5" y="43"/>
                    </a:lnTo>
                    <a:lnTo>
                      <a:pt x="8" y="43"/>
                    </a:lnTo>
                    <a:lnTo>
                      <a:pt x="8" y="43"/>
                    </a:lnTo>
                    <a:lnTo>
                      <a:pt x="12" y="35"/>
                    </a:lnTo>
                    <a:lnTo>
                      <a:pt x="16" y="27"/>
                    </a:lnTo>
                    <a:lnTo>
                      <a:pt x="22" y="20"/>
                    </a:lnTo>
                    <a:lnTo>
                      <a:pt x="29" y="15"/>
                    </a:lnTo>
                    <a:lnTo>
                      <a:pt x="29" y="15"/>
                    </a:lnTo>
                    <a:lnTo>
                      <a:pt x="22" y="7"/>
                    </a:lnTo>
                    <a:lnTo>
                      <a:pt x="18" y="2"/>
                    </a:lnTo>
                    <a:lnTo>
                      <a:pt x="14" y="0"/>
                    </a:lnTo>
                    <a:lnTo>
                      <a:pt x="14" y="0"/>
                    </a:lnTo>
                    <a:lnTo>
                      <a:pt x="12" y="0"/>
                    </a:lnTo>
                    <a:lnTo>
                      <a:pt x="1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1865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91" name="Freeform 363">
                <a:extLst>
                  <a:ext uri="{FF2B5EF4-FFF2-40B4-BE49-F238E27FC236}">
                    <a16:creationId xmlns:a16="http://schemas.microsoft.com/office/drawing/2014/main" id="{E0F4A7AE-198F-FB1B-E73C-A7D3083D46D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510088" y="1516063"/>
                <a:ext cx="34925" cy="36513"/>
              </a:xfrm>
              <a:custGeom>
                <a:avLst/>
                <a:gdLst>
                  <a:gd name="T0" fmla="*/ 23 w 45"/>
                  <a:gd name="T1" fmla="*/ 47 h 47"/>
                  <a:gd name="T2" fmla="*/ 31 w 45"/>
                  <a:gd name="T3" fmla="*/ 45 h 47"/>
                  <a:gd name="T4" fmla="*/ 38 w 45"/>
                  <a:gd name="T5" fmla="*/ 40 h 47"/>
                  <a:gd name="T6" fmla="*/ 44 w 45"/>
                  <a:gd name="T7" fmla="*/ 33 h 47"/>
                  <a:gd name="T8" fmla="*/ 45 w 45"/>
                  <a:gd name="T9" fmla="*/ 23 h 47"/>
                  <a:gd name="T10" fmla="*/ 45 w 45"/>
                  <a:gd name="T11" fmla="*/ 19 h 47"/>
                  <a:gd name="T12" fmla="*/ 41 w 45"/>
                  <a:gd name="T13" fmla="*/ 11 h 47"/>
                  <a:gd name="T14" fmla="*/ 36 w 45"/>
                  <a:gd name="T15" fmla="*/ 4 h 47"/>
                  <a:gd name="T16" fmla="*/ 27 w 45"/>
                  <a:gd name="T17" fmla="*/ 2 h 47"/>
                  <a:gd name="T18" fmla="*/ 23 w 45"/>
                  <a:gd name="T19" fmla="*/ 0 h 47"/>
                  <a:gd name="T20" fmla="*/ 12 w 45"/>
                  <a:gd name="T21" fmla="*/ 3 h 47"/>
                  <a:gd name="T22" fmla="*/ 6 w 45"/>
                  <a:gd name="T23" fmla="*/ 10 h 47"/>
                  <a:gd name="T24" fmla="*/ 4 w 45"/>
                  <a:gd name="T25" fmla="*/ 10 h 47"/>
                  <a:gd name="T26" fmla="*/ 4 w 45"/>
                  <a:gd name="T27" fmla="*/ 10 h 47"/>
                  <a:gd name="T28" fmla="*/ 1 w 45"/>
                  <a:gd name="T29" fmla="*/ 17 h 47"/>
                  <a:gd name="T30" fmla="*/ 0 w 45"/>
                  <a:gd name="T31" fmla="*/ 23 h 47"/>
                  <a:gd name="T32" fmla="*/ 1 w 45"/>
                  <a:gd name="T33" fmla="*/ 33 h 47"/>
                  <a:gd name="T34" fmla="*/ 7 w 45"/>
                  <a:gd name="T35" fmla="*/ 40 h 47"/>
                  <a:gd name="T36" fmla="*/ 14 w 45"/>
                  <a:gd name="T37" fmla="*/ 45 h 47"/>
                  <a:gd name="T38" fmla="*/ 23 w 45"/>
                  <a:gd name="T39" fmla="*/ 47 h 47"/>
                  <a:gd name="T40" fmla="*/ 23 w 45"/>
                  <a:gd name="T41" fmla="*/ 6 h 47"/>
                  <a:gd name="T42" fmla="*/ 27 w 45"/>
                  <a:gd name="T43" fmla="*/ 6 h 47"/>
                  <a:gd name="T44" fmla="*/ 33 w 45"/>
                  <a:gd name="T45" fmla="*/ 8 h 47"/>
                  <a:gd name="T46" fmla="*/ 22 w 45"/>
                  <a:gd name="T47" fmla="*/ 13 h 47"/>
                  <a:gd name="T48" fmla="*/ 19 w 45"/>
                  <a:gd name="T49" fmla="*/ 14 h 47"/>
                  <a:gd name="T50" fmla="*/ 10 w 45"/>
                  <a:gd name="T51" fmla="*/ 11 h 47"/>
                  <a:gd name="T52" fmla="*/ 15 w 45"/>
                  <a:gd name="T53" fmla="*/ 7 h 47"/>
                  <a:gd name="T54" fmla="*/ 23 w 45"/>
                  <a:gd name="T55" fmla="*/ 6 h 47"/>
                  <a:gd name="T56" fmla="*/ 8 w 45"/>
                  <a:gd name="T57" fmla="*/ 14 h 47"/>
                  <a:gd name="T58" fmla="*/ 12 w 45"/>
                  <a:gd name="T59" fmla="*/ 17 h 47"/>
                  <a:gd name="T60" fmla="*/ 18 w 45"/>
                  <a:gd name="T61" fmla="*/ 18 h 47"/>
                  <a:gd name="T62" fmla="*/ 23 w 45"/>
                  <a:gd name="T63" fmla="*/ 15 h 47"/>
                  <a:gd name="T64" fmla="*/ 33 w 45"/>
                  <a:gd name="T65" fmla="*/ 13 h 47"/>
                  <a:gd name="T66" fmla="*/ 37 w 45"/>
                  <a:gd name="T67" fmla="*/ 13 h 47"/>
                  <a:gd name="T68" fmla="*/ 37 w 45"/>
                  <a:gd name="T69" fmla="*/ 13 h 47"/>
                  <a:gd name="T70" fmla="*/ 40 w 45"/>
                  <a:gd name="T71" fmla="*/ 18 h 47"/>
                  <a:gd name="T72" fmla="*/ 40 w 45"/>
                  <a:gd name="T73" fmla="*/ 23 h 47"/>
                  <a:gd name="T74" fmla="*/ 36 w 45"/>
                  <a:gd name="T75" fmla="*/ 36 h 47"/>
                  <a:gd name="T76" fmla="*/ 23 w 45"/>
                  <a:gd name="T77" fmla="*/ 41 h 47"/>
                  <a:gd name="T78" fmla="*/ 16 w 45"/>
                  <a:gd name="T79" fmla="*/ 40 h 47"/>
                  <a:gd name="T80" fmla="*/ 7 w 45"/>
                  <a:gd name="T81" fmla="*/ 30 h 47"/>
                  <a:gd name="T82" fmla="*/ 6 w 45"/>
                  <a:gd name="T83" fmla="*/ 23 h 47"/>
                  <a:gd name="T84" fmla="*/ 8 w 45"/>
                  <a:gd name="T85" fmla="*/ 14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45" h="47">
                    <a:moveTo>
                      <a:pt x="23" y="47"/>
                    </a:moveTo>
                    <a:lnTo>
                      <a:pt x="23" y="47"/>
                    </a:lnTo>
                    <a:lnTo>
                      <a:pt x="27" y="47"/>
                    </a:lnTo>
                    <a:lnTo>
                      <a:pt x="31" y="45"/>
                    </a:lnTo>
                    <a:lnTo>
                      <a:pt x="36" y="43"/>
                    </a:lnTo>
                    <a:lnTo>
                      <a:pt x="38" y="40"/>
                    </a:lnTo>
                    <a:lnTo>
                      <a:pt x="41" y="36"/>
                    </a:lnTo>
                    <a:lnTo>
                      <a:pt x="44" y="33"/>
                    </a:lnTo>
                    <a:lnTo>
                      <a:pt x="45" y="28"/>
                    </a:lnTo>
                    <a:lnTo>
                      <a:pt x="45" y="23"/>
                    </a:lnTo>
                    <a:lnTo>
                      <a:pt x="45" y="23"/>
                    </a:lnTo>
                    <a:lnTo>
                      <a:pt x="45" y="19"/>
                    </a:lnTo>
                    <a:lnTo>
                      <a:pt x="44" y="14"/>
                    </a:lnTo>
                    <a:lnTo>
                      <a:pt x="41" y="11"/>
                    </a:lnTo>
                    <a:lnTo>
                      <a:pt x="38" y="7"/>
                    </a:lnTo>
                    <a:lnTo>
                      <a:pt x="36" y="4"/>
                    </a:lnTo>
                    <a:lnTo>
                      <a:pt x="31" y="3"/>
                    </a:lnTo>
                    <a:lnTo>
                      <a:pt x="27" y="2"/>
                    </a:lnTo>
                    <a:lnTo>
                      <a:pt x="23" y="0"/>
                    </a:lnTo>
                    <a:lnTo>
                      <a:pt x="23" y="0"/>
                    </a:lnTo>
                    <a:lnTo>
                      <a:pt x="18" y="2"/>
                    </a:lnTo>
                    <a:lnTo>
                      <a:pt x="12" y="3"/>
                    </a:lnTo>
                    <a:lnTo>
                      <a:pt x="8" y="6"/>
                    </a:lnTo>
                    <a:lnTo>
                      <a:pt x="6" y="10"/>
                    </a:lnTo>
                    <a:lnTo>
                      <a:pt x="6" y="10"/>
                    </a:lnTo>
                    <a:lnTo>
                      <a:pt x="4" y="10"/>
                    </a:lnTo>
                    <a:lnTo>
                      <a:pt x="4" y="10"/>
                    </a:lnTo>
                    <a:lnTo>
                      <a:pt x="4" y="10"/>
                    </a:lnTo>
                    <a:lnTo>
                      <a:pt x="4" y="10"/>
                    </a:lnTo>
                    <a:lnTo>
                      <a:pt x="1" y="17"/>
                    </a:lnTo>
                    <a:lnTo>
                      <a:pt x="0" y="23"/>
                    </a:lnTo>
                    <a:lnTo>
                      <a:pt x="0" y="23"/>
                    </a:lnTo>
                    <a:lnTo>
                      <a:pt x="1" y="28"/>
                    </a:lnTo>
                    <a:lnTo>
                      <a:pt x="1" y="33"/>
                    </a:lnTo>
                    <a:lnTo>
                      <a:pt x="4" y="36"/>
                    </a:lnTo>
                    <a:lnTo>
                      <a:pt x="7" y="40"/>
                    </a:lnTo>
                    <a:lnTo>
                      <a:pt x="10" y="43"/>
                    </a:lnTo>
                    <a:lnTo>
                      <a:pt x="14" y="45"/>
                    </a:lnTo>
                    <a:lnTo>
                      <a:pt x="18" y="47"/>
                    </a:lnTo>
                    <a:lnTo>
                      <a:pt x="23" y="47"/>
                    </a:lnTo>
                    <a:lnTo>
                      <a:pt x="23" y="47"/>
                    </a:lnTo>
                    <a:close/>
                    <a:moveTo>
                      <a:pt x="23" y="6"/>
                    </a:moveTo>
                    <a:lnTo>
                      <a:pt x="23" y="6"/>
                    </a:lnTo>
                    <a:lnTo>
                      <a:pt x="27" y="6"/>
                    </a:lnTo>
                    <a:lnTo>
                      <a:pt x="33" y="8"/>
                    </a:lnTo>
                    <a:lnTo>
                      <a:pt x="33" y="8"/>
                    </a:lnTo>
                    <a:lnTo>
                      <a:pt x="27" y="10"/>
                    </a:lnTo>
                    <a:lnTo>
                      <a:pt x="22" y="13"/>
                    </a:lnTo>
                    <a:lnTo>
                      <a:pt x="22" y="13"/>
                    </a:lnTo>
                    <a:lnTo>
                      <a:pt x="19" y="14"/>
                    </a:lnTo>
                    <a:lnTo>
                      <a:pt x="15" y="14"/>
                    </a:lnTo>
                    <a:lnTo>
                      <a:pt x="10" y="11"/>
                    </a:lnTo>
                    <a:lnTo>
                      <a:pt x="10" y="11"/>
                    </a:lnTo>
                    <a:lnTo>
                      <a:pt x="15" y="7"/>
                    </a:lnTo>
                    <a:lnTo>
                      <a:pt x="19" y="6"/>
                    </a:lnTo>
                    <a:lnTo>
                      <a:pt x="23" y="6"/>
                    </a:lnTo>
                    <a:lnTo>
                      <a:pt x="23" y="6"/>
                    </a:lnTo>
                    <a:close/>
                    <a:moveTo>
                      <a:pt x="8" y="14"/>
                    </a:moveTo>
                    <a:lnTo>
                      <a:pt x="8" y="14"/>
                    </a:lnTo>
                    <a:lnTo>
                      <a:pt x="12" y="17"/>
                    </a:lnTo>
                    <a:lnTo>
                      <a:pt x="18" y="18"/>
                    </a:lnTo>
                    <a:lnTo>
                      <a:pt x="18" y="18"/>
                    </a:lnTo>
                    <a:lnTo>
                      <a:pt x="21" y="17"/>
                    </a:lnTo>
                    <a:lnTo>
                      <a:pt x="23" y="15"/>
                    </a:lnTo>
                    <a:lnTo>
                      <a:pt x="23" y="15"/>
                    </a:lnTo>
                    <a:lnTo>
                      <a:pt x="33" y="13"/>
                    </a:lnTo>
                    <a:lnTo>
                      <a:pt x="34" y="13"/>
                    </a:lnTo>
                    <a:lnTo>
                      <a:pt x="37" y="13"/>
                    </a:lnTo>
                    <a:lnTo>
                      <a:pt x="37" y="13"/>
                    </a:lnTo>
                    <a:lnTo>
                      <a:pt x="37" y="13"/>
                    </a:lnTo>
                    <a:lnTo>
                      <a:pt x="37" y="13"/>
                    </a:lnTo>
                    <a:lnTo>
                      <a:pt x="40" y="18"/>
                    </a:lnTo>
                    <a:lnTo>
                      <a:pt x="40" y="23"/>
                    </a:lnTo>
                    <a:lnTo>
                      <a:pt x="40" y="23"/>
                    </a:lnTo>
                    <a:lnTo>
                      <a:pt x="38" y="30"/>
                    </a:lnTo>
                    <a:lnTo>
                      <a:pt x="36" y="36"/>
                    </a:lnTo>
                    <a:lnTo>
                      <a:pt x="30" y="40"/>
                    </a:lnTo>
                    <a:lnTo>
                      <a:pt x="23" y="41"/>
                    </a:lnTo>
                    <a:lnTo>
                      <a:pt x="23" y="41"/>
                    </a:lnTo>
                    <a:lnTo>
                      <a:pt x="16" y="40"/>
                    </a:lnTo>
                    <a:lnTo>
                      <a:pt x="11" y="36"/>
                    </a:lnTo>
                    <a:lnTo>
                      <a:pt x="7" y="30"/>
                    </a:lnTo>
                    <a:lnTo>
                      <a:pt x="6" y="23"/>
                    </a:lnTo>
                    <a:lnTo>
                      <a:pt x="6" y="23"/>
                    </a:lnTo>
                    <a:lnTo>
                      <a:pt x="6" y="19"/>
                    </a:lnTo>
                    <a:lnTo>
                      <a:pt x="8" y="14"/>
                    </a:lnTo>
                    <a:lnTo>
                      <a:pt x="8" y="1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1865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92" name="Freeform 364">
                <a:extLst>
                  <a:ext uri="{FF2B5EF4-FFF2-40B4-BE49-F238E27FC236}">
                    <a16:creationId xmlns:a16="http://schemas.microsoft.com/office/drawing/2014/main" id="{FD9C1597-0952-725A-BB4B-57FA6B9181B1}"/>
                  </a:ext>
                </a:extLst>
              </p:cNvPr>
              <p:cNvSpPr/>
              <p:nvPr/>
            </p:nvSpPr>
            <p:spPr bwMode="auto">
              <a:xfrm>
                <a:off x="4537076" y="1565276"/>
                <a:ext cx="36513" cy="44450"/>
              </a:xfrm>
              <a:custGeom>
                <a:avLst/>
                <a:gdLst>
                  <a:gd name="T0" fmla="*/ 41 w 45"/>
                  <a:gd name="T1" fmla="*/ 16 h 56"/>
                  <a:gd name="T2" fmla="*/ 41 w 45"/>
                  <a:gd name="T3" fmla="*/ 16 h 56"/>
                  <a:gd name="T4" fmla="*/ 41 w 45"/>
                  <a:gd name="T5" fmla="*/ 12 h 56"/>
                  <a:gd name="T6" fmla="*/ 43 w 45"/>
                  <a:gd name="T7" fmla="*/ 9 h 56"/>
                  <a:gd name="T8" fmla="*/ 43 w 45"/>
                  <a:gd name="T9" fmla="*/ 9 h 56"/>
                  <a:gd name="T10" fmla="*/ 45 w 45"/>
                  <a:gd name="T11" fmla="*/ 8 h 56"/>
                  <a:gd name="T12" fmla="*/ 45 w 45"/>
                  <a:gd name="T13" fmla="*/ 8 h 56"/>
                  <a:gd name="T14" fmla="*/ 43 w 45"/>
                  <a:gd name="T15" fmla="*/ 7 h 56"/>
                  <a:gd name="T16" fmla="*/ 43 w 45"/>
                  <a:gd name="T17" fmla="*/ 7 h 56"/>
                  <a:gd name="T18" fmla="*/ 36 w 45"/>
                  <a:gd name="T19" fmla="*/ 4 h 56"/>
                  <a:gd name="T20" fmla="*/ 30 w 45"/>
                  <a:gd name="T21" fmla="*/ 0 h 56"/>
                  <a:gd name="T22" fmla="*/ 30 w 45"/>
                  <a:gd name="T23" fmla="*/ 0 h 56"/>
                  <a:gd name="T24" fmla="*/ 28 w 45"/>
                  <a:gd name="T25" fmla="*/ 0 h 56"/>
                  <a:gd name="T26" fmla="*/ 28 w 45"/>
                  <a:gd name="T27" fmla="*/ 0 h 56"/>
                  <a:gd name="T28" fmla="*/ 21 w 45"/>
                  <a:gd name="T29" fmla="*/ 4 h 56"/>
                  <a:gd name="T30" fmla="*/ 16 w 45"/>
                  <a:gd name="T31" fmla="*/ 8 h 56"/>
                  <a:gd name="T32" fmla="*/ 12 w 45"/>
                  <a:gd name="T33" fmla="*/ 15 h 56"/>
                  <a:gd name="T34" fmla="*/ 8 w 45"/>
                  <a:gd name="T35" fmla="*/ 22 h 56"/>
                  <a:gd name="T36" fmla="*/ 5 w 45"/>
                  <a:gd name="T37" fmla="*/ 28 h 56"/>
                  <a:gd name="T38" fmla="*/ 2 w 45"/>
                  <a:gd name="T39" fmla="*/ 37 h 56"/>
                  <a:gd name="T40" fmla="*/ 1 w 45"/>
                  <a:gd name="T41" fmla="*/ 45 h 56"/>
                  <a:gd name="T42" fmla="*/ 0 w 45"/>
                  <a:gd name="T43" fmla="*/ 54 h 56"/>
                  <a:gd name="T44" fmla="*/ 0 w 45"/>
                  <a:gd name="T45" fmla="*/ 54 h 56"/>
                  <a:gd name="T46" fmla="*/ 0 w 45"/>
                  <a:gd name="T47" fmla="*/ 56 h 56"/>
                  <a:gd name="T48" fmla="*/ 0 w 45"/>
                  <a:gd name="T49" fmla="*/ 56 h 56"/>
                  <a:gd name="T50" fmla="*/ 1 w 45"/>
                  <a:gd name="T51" fmla="*/ 56 h 56"/>
                  <a:gd name="T52" fmla="*/ 38 w 45"/>
                  <a:gd name="T53" fmla="*/ 56 h 56"/>
                  <a:gd name="T54" fmla="*/ 38 w 45"/>
                  <a:gd name="T55" fmla="*/ 56 h 56"/>
                  <a:gd name="T56" fmla="*/ 39 w 45"/>
                  <a:gd name="T57" fmla="*/ 54 h 56"/>
                  <a:gd name="T58" fmla="*/ 45 w 45"/>
                  <a:gd name="T59" fmla="*/ 24 h 56"/>
                  <a:gd name="T60" fmla="*/ 45 w 45"/>
                  <a:gd name="T61" fmla="*/ 24 h 56"/>
                  <a:gd name="T62" fmla="*/ 45 w 45"/>
                  <a:gd name="T63" fmla="*/ 23 h 56"/>
                  <a:gd name="T64" fmla="*/ 45 w 45"/>
                  <a:gd name="T65" fmla="*/ 23 h 56"/>
                  <a:gd name="T66" fmla="*/ 41 w 45"/>
                  <a:gd name="T67" fmla="*/ 20 h 56"/>
                  <a:gd name="T68" fmla="*/ 41 w 45"/>
                  <a:gd name="T69" fmla="*/ 16 h 56"/>
                  <a:gd name="T70" fmla="*/ 41 w 45"/>
                  <a:gd name="T71" fmla="*/ 16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45" h="56">
                    <a:moveTo>
                      <a:pt x="41" y="16"/>
                    </a:moveTo>
                    <a:lnTo>
                      <a:pt x="41" y="16"/>
                    </a:lnTo>
                    <a:lnTo>
                      <a:pt x="41" y="12"/>
                    </a:lnTo>
                    <a:lnTo>
                      <a:pt x="43" y="9"/>
                    </a:lnTo>
                    <a:lnTo>
                      <a:pt x="43" y="9"/>
                    </a:lnTo>
                    <a:lnTo>
                      <a:pt x="45" y="8"/>
                    </a:lnTo>
                    <a:lnTo>
                      <a:pt x="45" y="8"/>
                    </a:lnTo>
                    <a:lnTo>
                      <a:pt x="43" y="7"/>
                    </a:lnTo>
                    <a:lnTo>
                      <a:pt x="43" y="7"/>
                    </a:lnTo>
                    <a:lnTo>
                      <a:pt x="36" y="4"/>
                    </a:lnTo>
                    <a:lnTo>
                      <a:pt x="30" y="0"/>
                    </a:lnTo>
                    <a:lnTo>
                      <a:pt x="30" y="0"/>
                    </a:lnTo>
                    <a:lnTo>
                      <a:pt x="28" y="0"/>
                    </a:lnTo>
                    <a:lnTo>
                      <a:pt x="28" y="0"/>
                    </a:lnTo>
                    <a:lnTo>
                      <a:pt x="21" y="4"/>
                    </a:lnTo>
                    <a:lnTo>
                      <a:pt x="16" y="8"/>
                    </a:lnTo>
                    <a:lnTo>
                      <a:pt x="12" y="15"/>
                    </a:lnTo>
                    <a:lnTo>
                      <a:pt x="8" y="22"/>
                    </a:lnTo>
                    <a:lnTo>
                      <a:pt x="5" y="28"/>
                    </a:lnTo>
                    <a:lnTo>
                      <a:pt x="2" y="37"/>
                    </a:lnTo>
                    <a:lnTo>
                      <a:pt x="1" y="45"/>
                    </a:lnTo>
                    <a:lnTo>
                      <a:pt x="0" y="54"/>
                    </a:lnTo>
                    <a:lnTo>
                      <a:pt x="0" y="54"/>
                    </a:lnTo>
                    <a:lnTo>
                      <a:pt x="0" y="56"/>
                    </a:lnTo>
                    <a:lnTo>
                      <a:pt x="0" y="56"/>
                    </a:lnTo>
                    <a:lnTo>
                      <a:pt x="1" y="56"/>
                    </a:lnTo>
                    <a:lnTo>
                      <a:pt x="38" y="56"/>
                    </a:lnTo>
                    <a:lnTo>
                      <a:pt x="38" y="56"/>
                    </a:lnTo>
                    <a:lnTo>
                      <a:pt x="39" y="54"/>
                    </a:lnTo>
                    <a:lnTo>
                      <a:pt x="45" y="24"/>
                    </a:lnTo>
                    <a:lnTo>
                      <a:pt x="45" y="24"/>
                    </a:lnTo>
                    <a:lnTo>
                      <a:pt x="45" y="23"/>
                    </a:lnTo>
                    <a:lnTo>
                      <a:pt x="45" y="23"/>
                    </a:lnTo>
                    <a:lnTo>
                      <a:pt x="41" y="20"/>
                    </a:lnTo>
                    <a:lnTo>
                      <a:pt x="41" y="16"/>
                    </a:lnTo>
                    <a:lnTo>
                      <a:pt x="41" y="1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1865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93" name="Freeform 365">
                <a:extLst>
                  <a:ext uri="{FF2B5EF4-FFF2-40B4-BE49-F238E27FC236}">
                    <a16:creationId xmlns:a16="http://schemas.microsoft.com/office/drawing/2014/main" id="{2A003468-703A-AE9C-CC1A-C0F3AEDAF544}"/>
                  </a:ext>
                </a:extLst>
              </p:cNvPr>
              <p:cNvSpPr/>
              <p:nvPr/>
            </p:nvSpPr>
            <p:spPr bwMode="auto">
              <a:xfrm>
                <a:off x="4581526" y="1565276"/>
                <a:ext cx="33338" cy="44450"/>
              </a:xfrm>
              <a:custGeom>
                <a:avLst/>
                <a:gdLst>
                  <a:gd name="T0" fmla="*/ 15 w 44"/>
                  <a:gd name="T1" fmla="*/ 0 h 56"/>
                  <a:gd name="T2" fmla="*/ 15 w 44"/>
                  <a:gd name="T3" fmla="*/ 0 h 56"/>
                  <a:gd name="T4" fmla="*/ 8 w 44"/>
                  <a:gd name="T5" fmla="*/ 4 h 56"/>
                  <a:gd name="T6" fmla="*/ 2 w 44"/>
                  <a:gd name="T7" fmla="*/ 7 h 56"/>
                  <a:gd name="T8" fmla="*/ 2 w 44"/>
                  <a:gd name="T9" fmla="*/ 7 h 56"/>
                  <a:gd name="T10" fmla="*/ 0 w 44"/>
                  <a:gd name="T11" fmla="*/ 8 h 56"/>
                  <a:gd name="T12" fmla="*/ 0 w 44"/>
                  <a:gd name="T13" fmla="*/ 8 h 56"/>
                  <a:gd name="T14" fmla="*/ 0 w 44"/>
                  <a:gd name="T15" fmla="*/ 9 h 56"/>
                  <a:gd name="T16" fmla="*/ 0 w 44"/>
                  <a:gd name="T17" fmla="*/ 9 h 56"/>
                  <a:gd name="T18" fmla="*/ 3 w 44"/>
                  <a:gd name="T19" fmla="*/ 12 h 56"/>
                  <a:gd name="T20" fmla="*/ 4 w 44"/>
                  <a:gd name="T21" fmla="*/ 16 h 56"/>
                  <a:gd name="T22" fmla="*/ 4 w 44"/>
                  <a:gd name="T23" fmla="*/ 16 h 56"/>
                  <a:gd name="T24" fmla="*/ 3 w 44"/>
                  <a:gd name="T25" fmla="*/ 20 h 56"/>
                  <a:gd name="T26" fmla="*/ 0 w 44"/>
                  <a:gd name="T27" fmla="*/ 23 h 56"/>
                  <a:gd name="T28" fmla="*/ 0 w 44"/>
                  <a:gd name="T29" fmla="*/ 23 h 56"/>
                  <a:gd name="T30" fmla="*/ 0 w 44"/>
                  <a:gd name="T31" fmla="*/ 24 h 56"/>
                  <a:gd name="T32" fmla="*/ 6 w 44"/>
                  <a:gd name="T33" fmla="*/ 54 h 56"/>
                  <a:gd name="T34" fmla="*/ 6 w 44"/>
                  <a:gd name="T35" fmla="*/ 54 h 56"/>
                  <a:gd name="T36" fmla="*/ 6 w 44"/>
                  <a:gd name="T37" fmla="*/ 56 h 56"/>
                  <a:gd name="T38" fmla="*/ 44 w 44"/>
                  <a:gd name="T39" fmla="*/ 56 h 56"/>
                  <a:gd name="T40" fmla="*/ 44 w 44"/>
                  <a:gd name="T41" fmla="*/ 56 h 56"/>
                  <a:gd name="T42" fmla="*/ 44 w 44"/>
                  <a:gd name="T43" fmla="*/ 56 h 56"/>
                  <a:gd name="T44" fmla="*/ 44 w 44"/>
                  <a:gd name="T45" fmla="*/ 56 h 56"/>
                  <a:gd name="T46" fmla="*/ 44 w 44"/>
                  <a:gd name="T47" fmla="*/ 54 h 56"/>
                  <a:gd name="T48" fmla="*/ 44 w 44"/>
                  <a:gd name="T49" fmla="*/ 54 h 56"/>
                  <a:gd name="T50" fmla="*/ 44 w 44"/>
                  <a:gd name="T51" fmla="*/ 45 h 56"/>
                  <a:gd name="T52" fmla="*/ 42 w 44"/>
                  <a:gd name="T53" fmla="*/ 37 h 56"/>
                  <a:gd name="T54" fmla="*/ 40 w 44"/>
                  <a:gd name="T55" fmla="*/ 28 h 56"/>
                  <a:gd name="T56" fmla="*/ 37 w 44"/>
                  <a:gd name="T57" fmla="*/ 22 h 56"/>
                  <a:gd name="T58" fmla="*/ 33 w 44"/>
                  <a:gd name="T59" fmla="*/ 15 h 56"/>
                  <a:gd name="T60" fmla="*/ 27 w 44"/>
                  <a:gd name="T61" fmla="*/ 8 h 56"/>
                  <a:gd name="T62" fmla="*/ 22 w 44"/>
                  <a:gd name="T63" fmla="*/ 4 h 56"/>
                  <a:gd name="T64" fmla="*/ 17 w 44"/>
                  <a:gd name="T65" fmla="*/ 0 h 56"/>
                  <a:gd name="T66" fmla="*/ 17 w 44"/>
                  <a:gd name="T67" fmla="*/ 0 h 56"/>
                  <a:gd name="T68" fmla="*/ 15 w 44"/>
                  <a:gd name="T69" fmla="*/ 0 h 56"/>
                  <a:gd name="T70" fmla="*/ 15 w 44"/>
                  <a:gd name="T71" fmla="*/ 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44" h="56">
                    <a:moveTo>
                      <a:pt x="15" y="0"/>
                    </a:moveTo>
                    <a:lnTo>
                      <a:pt x="15" y="0"/>
                    </a:lnTo>
                    <a:lnTo>
                      <a:pt x="8" y="4"/>
                    </a:lnTo>
                    <a:lnTo>
                      <a:pt x="2" y="7"/>
                    </a:lnTo>
                    <a:lnTo>
                      <a:pt x="2" y="7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9"/>
                    </a:lnTo>
                    <a:lnTo>
                      <a:pt x="0" y="9"/>
                    </a:lnTo>
                    <a:lnTo>
                      <a:pt x="3" y="12"/>
                    </a:lnTo>
                    <a:lnTo>
                      <a:pt x="4" y="16"/>
                    </a:lnTo>
                    <a:lnTo>
                      <a:pt x="4" y="16"/>
                    </a:lnTo>
                    <a:lnTo>
                      <a:pt x="3" y="20"/>
                    </a:lnTo>
                    <a:lnTo>
                      <a:pt x="0" y="23"/>
                    </a:lnTo>
                    <a:lnTo>
                      <a:pt x="0" y="23"/>
                    </a:lnTo>
                    <a:lnTo>
                      <a:pt x="0" y="24"/>
                    </a:lnTo>
                    <a:lnTo>
                      <a:pt x="6" y="54"/>
                    </a:lnTo>
                    <a:lnTo>
                      <a:pt x="6" y="54"/>
                    </a:lnTo>
                    <a:lnTo>
                      <a:pt x="6" y="56"/>
                    </a:lnTo>
                    <a:lnTo>
                      <a:pt x="44" y="56"/>
                    </a:lnTo>
                    <a:lnTo>
                      <a:pt x="44" y="56"/>
                    </a:lnTo>
                    <a:lnTo>
                      <a:pt x="44" y="56"/>
                    </a:lnTo>
                    <a:lnTo>
                      <a:pt x="44" y="56"/>
                    </a:lnTo>
                    <a:lnTo>
                      <a:pt x="44" y="54"/>
                    </a:lnTo>
                    <a:lnTo>
                      <a:pt x="44" y="54"/>
                    </a:lnTo>
                    <a:lnTo>
                      <a:pt x="44" y="45"/>
                    </a:lnTo>
                    <a:lnTo>
                      <a:pt x="42" y="37"/>
                    </a:lnTo>
                    <a:lnTo>
                      <a:pt x="40" y="28"/>
                    </a:lnTo>
                    <a:lnTo>
                      <a:pt x="37" y="22"/>
                    </a:lnTo>
                    <a:lnTo>
                      <a:pt x="33" y="15"/>
                    </a:lnTo>
                    <a:lnTo>
                      <a:pt x="27" y="8"/>
                    </a:lnTo>
                    <a:lnTo>
                      <a:pt x="22" y="4"/>
                    </a:lnTo>
                    <a:lnTo>
                      <a:pt x="17" y="0"/>
                    </a:lnTo>
                    <a:lnTo>
                      <a:pt x="17" y="0"/>
                    </a:lnTo>
                    <a:lnTo>
                      <a:pt x="15" y="0"/>
                    </a:lnTo>
                    <a:lnTo>
                      <a:pt x="1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1865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98" name="组合 97">
            <a:extLst>
              <a:ext uri="{FF2B5EF4-FFF2-40B4-BE49-F238E27FC236}">
                <a16:creationId xmlns:a16="http://schemas.microsoft.com/office/drawing/2014/main" id="{4A115C64-1FF9-D09B-22F4-201E7D9AAF45}"/>
              </a:ext>
            </a:extLst>
          </p:cNvPr>
          <p:cNvGrpSpPr/>
          <p:nvPr/>
        </p:nvGrpSpPr>
        <p:grpSpPr>
          <a:xfrm flipH="1">
            <a:off x="2994525" y="1975803"/>
            <a:ext cx="3246200" cy="965661"/>
            <a:chOff x="5386414" y="908862"/>
            <a:chExt cx="3246200" cy="965660"/>
          </a:xfrm>
        </p:grpSpPr>
        <p:sp>
          <p:nvSpPr>
            <p:cNvPr id="99" name="文本框 98">
              <a:extLst>
                <a:ext uri="{FF2B5EF4-FFF2-40B4-BE49-F238E27FC236}">
                  <a16:creationId xmlns:a16="http://schemas.microsoft.com/office/drawing/2014/main" id="{6F81EA19-42DD-F00D-5EE9-71F6BC1CFE8D}"/>
                </a:ext>
              </a:extLst>
            </p:cNvPr>
            <p:cNvSpPr txBox="1"/>
            <p:nvPr/>
          </p:nvSpPr>
          <p:spPr>
            <a:xfrm>
              <a:off x="6852147" y="908862"/>
              <a:ext cx="1780467" cy="3962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tx1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100" name="文本框 99">
              <a:extLst>
                <a:ext uri="{FF2B5EF4-FFF2-40B4-BE49-F238E27FC236}">
                  <a16:creationId xmlns:a16="http://schemas.microsoft.com/office/drawing/2014/main" id="{56694BA0-BD62-5140-8D97-EF08C6219B02}"/>
                </a:ext>
              </a:extLst>
            </p:cNvPr>
            <p:cNvSpPr txBox="1"/>
            <p:nvPr/>
          </p:nvSpPr>
          <p:spPr>
            <a:xfrm>
              <a:off x="5386414" y="1254865"/>
              <a:ext cx="3231762" cy="6196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/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/>
                  </a:solidFill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101" name="组合 100">
            <a:extLst>
              <a:ext uri="{FF2B5EF4-FFF2-40B4-BE49-F238E27FC236}">
                <a16:creationId xmlns:a16="http://schemas.microsoft.com/office/drawing/2014/main" id="{4018FB22-1A7D-4FDA-8A56-6E6D45217D3C}"/>
              </a:ext>
            </a:extLst>
          </p:cNvPr>
          <p:cNvGrpSpPr/>
          <p:nvPr/>
        </p:nvGrpSpPr>
        <p:grpSpPr>
          <a:xfrm flipH="1">
            <a:off x="7998043" y="1975803"/>
            <a:ext cx="3246200" cy="965661"/>
            <a:chOff x="5386414" y="908862"/>
            <a:chExt cx="3246200" cy="965660"/>
          </a:xfrm>
        </p:grpSpPr>
        <p:sp>
          <p:nvSpPr>
            <p:cNvPr id="102" name="文本框 101">
              <a:extLst>
                <a:ext uri="{FF2B5EF4-FFF2-40B4-BE49-F238E27FC236}">
                  <a16:creationId xmlns:a16="http://schemas.microsoft.com/office/drawing/2014/main" id="{122A6E11-A9B5-C375-D0E5-1A3E6488B227}"/>
                </a:ext>
              </a:extLst>
            </p:cNvPr>
            <p:cNvSpPr txBox="1"/>
            <p:nvPr/>
          </p:nvSpPr>
          <p:spPr>
            <a:xfrm>
              <a:off x="6852147" y="908862"/>
              <a:ext cx="1780467" cy="3962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tx1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103" name="文本框 102">
              <a:extLst>
                <a:ext uri="{FF2B5EF4-FFF2-40B4-BE49-F238E27FC236}">
                  <a16:creationId xmlns:a16="http://schemas.microsoft.com/office/drawing/2014/main" id="{91AEF1F4-2A76-7736-770D-C5F3F50DCF63}"/>
                </a:ext>
              </a:extLst>
            </p:cNvPr>
            <p:cNvSpPr txBox="1"/>
            <p:nvPr/>
          </p:nvSpPr>
          <p:spPr>
            <a:xfrm>
              <a:off x="5386414" y="1254865"/>
              <a:ext cx="3231762" cy="6196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/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/>
                  </a:solidFill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104" name="组合 103">
            <a:extLst>
              <a:ext uri="{FF2B5EF4-FFF2-40B4-BE49-F238E27FC236}">
                <a16:creationId xmlns:a16="http://schemas.microsoft.com/office/drawing/2014/main" id="{C9D58FDD-FEA9-49A1-BD52-68506EED35B2}"/>
              </a:ext>
            </a:extLst>
          </p:cNvPr>
          <p:cNvGrpSpPr/>
          <p:nvPr/>
        </p:nvGrpSpPr>
        <p:grpSpPr>
          <a:xfrm flipH="1">
            <a:off x="840711" y="4337395"/>
            <a:ext cx="3231762" cy="965661"/>
            <a:chOff x="5386414" y="908862"/>
            <a:chExt cx="3231762" cy="965660"/>
          </a:xfrm>
        </p:grpSpPr>
        <p:sp>
          <p:nvSpPr>
            <p:cNvPr id="105" name="文本框 104">
              <a:extLst>
                <a:ext uri="{FF2B5EF4-FFF2-40B4-BE49-F238E27FC236}">
                  <a16:creationId xmlns:a16="http://schemas.microsoft.com/office/drawing/2014/main" id="{74771BC7-2919-379D-E1E1-BC41A29F12B1}"/>
                </a:ext>
              </a:extLst>
            </p:cNvPr>
            <p:cNvSpPr txBox="1"/>
            <p:nvPr/>
          </p:nvSpPr>
          <p:spPr>
            <a:xfrm>
              <a:off x="5392318" y="908862"/>
              <a:ext cx="1780467" cy="3962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2000" b="1" dirty="0">
                  <a:solidFill>
                    <a:schemeClr val="tx1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106" name="文本框 105">
              <a:extLst>
                <a:ext uri="{FF2B5EF4-FFF2-40B4-BE49-F238E27FC236}">
                  <a16:creationId xmlns:a16="http://schemas.microsoft.com/office/drawing/2014/main" id="{35DF9FC8-3249-4B98-C217-60FEA99BE5B2}"/>
                </a:ext>
              </a:extLst>
            </p:cNvPr>
            <p:cNvSpPr txBox="1"/>
            <p:nvPr/>
          </p:nvSpPr>
          <p:spPr>
            <a:xfrm>
              <a:off x="5386414" y="1254865"/>
              <a:ext cx="3231762" cy="6196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/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/>
                  </a:solidFill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107" name="组合 106">
            <a:extLst>
              <a:ext uri="{FF2B5EF4-FFF2-40B4-BE49-F238E27FC236}">
                <a16:creationId xmlns:a16="http://schemas.microsoft.com/office/drawing/2014/main" id="{1574947F-6EE2-76D3-2677-47CE2C308990}"/>
              </a:ext>
            </a:extLst>
          </p:cNvPr>
          <p:cNvGrpSpPr/>
          <p:nvPr/>
        </p:nvGrpSpPr>
        <p:grpSpPr>
          <a:xfrm flipH="1">
            <a:off x="5756474" y="4337395"/>
            <a:ext cx="3231762" cy="965661"/>
            <a:chOff x="5386414" y="908862"/>
            <a:chExt cx="3231762" cy="965660"/>
          </a:xfrm>
        </p:grpSpPr>
        <p:sp>
          <p:nvSpPr>
            <p:cNvPr id="108" name="文本框 107">
              <a:extLst>
                <a:ext uri="{FF2B5EF4-FFF2-40B4-BE49-F238E27FC236}">
                  <a16:creationId xmlns:a16="http://schemas.microsoft.com/office/drawing/2014/main" id="{5C03DD0D-5892-5102-8E1E-D4761858B3F7}"/>
                </a:ext>
              </a:extLst>
            </p:cNvPr>
            <p:cNvSpPr txBox="1"/>
            <p:nvPr/>
          </p:nvSpPr>
          <p:spPr>
            <a:xfrm>
              <a:off x="5392318" y="908862"/>
              <a:ext cx="1780467" cy="3962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2000" b="1" dirty="0">
                  <a:solidFill>
                    <a:schemeClr val="tx1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109" name="文本框 108">
              <a:extLst>
                <a:ext uri="{FF2B5EF4-FFF2-40B4-BE49-F238E27FC236}">
                  <a16:creationId xmlns:a16="http://schemas.microsoft.com/office/drawing/2014/main" id="{C37B5ECA-0F45-5F02-B88C-8D60E153C1D2}"/>
                </a:ext>
              </a:extLst>
            </p:cNvPr>
            <p:cNvSpPr txBox="1"/>
            <p:nvPr/>
          </p:nvSpPr>
          <p:spPr>
            <a:xfrm>
              <a:off x="5386414" y="1254865"/>
              <a:ext cx="3231762" cy="6196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/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/>
                  </a:solidFill>
                  <a:cs typeface="+mn-ea"/>
                  <a:sym typeface="+mn-lt"/>
                </a:rPr>
                <a:t>... ...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8812489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>
            <a:extLst>
              <a:ext uri="{FF2B5EF4-FFF2-40B4-BE49-F238E27FC236}">
                <a16:creationId xmlns:a16="http://schemas.microsoft.com/office/drawing/2014/main" id="{D8E4D37C-04CA-ECBB-CB97-DC02A76BFDF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alphaModFix amt="35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LineDrawing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4298654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FC24EB10-19A5-EC42-DE07-E2C57C43208D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1"/>
            <a:ext cx="5751941" cy="6858001"/>
          </a:xfrm>
          <a:prstGeom prst="rect">
            <a:avLst/>
          </a:prstGeom>
        </p:spPr>
      </p:pic>
      <p:pic>
        <p:nvPicPr>
          <p:cNvPr id="67" name="图片 66">
            <a:extLst>
              <a:ext uri="{FF2B5EF4-FFF2-40B4-BE49-F238E27FC236}">
                <a16:creationId xmlns:a16="http://schemas.microsoft.com/office/drawing/2014/main" id="{7EEEA9DE-B1B2-9C1E-A463-009313D9001D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artisticLineDrawing/>
                    </a14:imgEffect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3013135"/>
            <a:ext cx="12192000" cy="3851545"/>
          </a:xfrm>
          <a:prstGeom prst="rect">
            <a:avLst/>
          </a:prstGeom>
        </p:spPr>
      </p:pic>
      <p:pic>
        <p:nvPicPr>
          <p:cNvPr id="30" name="图片 29">
            <a:extLst>
              <a:ext uri="{FF2B5EF4-FFF2-40B4-BE49-F238E27FC236}">
                <a16:creationId xmlns:a16="http://schemas.microsoft.com/office/drawing/2014/main" id="{2BC662A0-2EAF-1E38-762D-E0F1F58589CD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72065" y="4287546"/>
            <a:ext cx="7912100" cy="1804044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FB8FB4D5-4BA2-029D-A64A-436D050B5377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48506" y="189749"/>
            <a:ext cx="2646001" cy="1879845"/>
          </a:xfrm>
          <a:prstGeom prst="rect">
            <a:avLst/>
          </a:prstGeom>
        </p:spPr>
      </p:pic>
      <p:pic>
        <p:nvPicPr>
          <p:cNvPr id="20" name="图片 19">
            <a:extLst>
              <a:ext uri="{FF2B5EF4-FFF2-40B4-BE49-F238E27FC236}">
                <a16:creationId xmlns:a16="http://schemas.microsoft.com/office/drawing/2014/main" id="{02DD4BAC-5F6F-C010-2C66-F1F8AFB83D47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5548" y="697432"/>
            <a:ext cx="1436604" cy="1313737"/>
          </a:xfrm>
          <a:prstGeom prst="rect">
            <a:avLst/>
          </a:prstGeom>
        </p:spPr>
      </p:pic>
      <p:grpSp>
        <p:nvGrpSpPr>
          <p:cNvPr id="47" name="组合 46">
            <a:extLst>
              <a:ext uri="{FF2B5EF4-FFF2-40B4-BE49-F238E27FC236}">
                <a16:creationId xmlns:a16="http://schemas.microsoft.com/office/drawing/2014/main" id="{376EC76B-C3B5-4E74-DD09-37FA8CAC0BAB}"/>
              </a:ext>
            </a:extLst>
          </p:cNvPr>
          <p:cNvGrpSpPr/>
          <p:nvPr/>
        </p:nvGrpSpPr>
        <p:grpSpPr>
          <a:xfrm>
            <a:off x="6306933" y="-110307"/>
            <a:ext cx="2231231" cy="1862048"/>
            <a:chOff x="5541693" y="357997"/>
            <a:chExt cx="2231231" cy="1862048"/>
          </a:xfrm>
        </p:grpSpPr>
        <p:sp>
          <p:nvSpPr>
            <p:cNvPr id="49" name="TextBox 49">
              <a:extLst>
                <a:ext uri="{FF2B5EF4-FFF2-40B4-BE49-F238E27FC236}">
                  <a16:creationId xmlns:a16="http://schemas.microsoft.com/office/drawing/2014/main" id="{3EB79957-7083-AAA1-C000-8227B28C6838}"/>
                </a:ext>
              </a:extLst>
            </p:cNvPr>
            <p:cNvSpPr txBox="1"/>
            <p:nvPr/>
          </p:nvSpPr>
          <p:spPr>
            <a:xfrm>
              <a:off x="5541693" y="499987"/>
              <a:ext cx="1284327" cy="156966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9600" dirty="0">
                  <a:gradFill>
                    <a:gsLst>
                      <a:gs pos="0">
                        <a:srgbClr val="CF2203"/>
                      </a:gs>
                      <a:gs pos="100000">
                        <a:srgbClr val="F30000"/>
                      </a:gs>
                    </a:gsLst>
                    <a:lin ang="16200000" scaled="1"/>
                  </a:gradFill>
                  <a:latin typeface="演示悠然小楷" panose="00000500000000000000" pitchFamily="2" charset="-122"/>
                  <a:ea typeface="演示悠然小楷" panose="00000500000000000000" pitchFamily="2" charset="-122"/>
                  <a:cs typeface="+mn-ea"/>
                  <a:sym typeface="+mn-lt"/>
                </a:rPr>
                <a:t>目</a:t>
              </a:r>
            </a:p>
          </p:txBody>
        </p:sp>
        <p:sp>
          <p:nvSpPr>
            <p:cNvPr id="51" name="TextBox 49">
              <a:extLst>
                <a:ext uri="{FF2B5EF4-FFF2-40B4-BE49-F238E27FC236}">
                  <a16:creationId xmlns:a16="http://schemas.microsoft.com/office/drawing/2014/main" id="{54F92230-FA23-7E32-0CA3-7AD8D0DE7AF0}"/>
                </a:ext>
              </a:extLst>
            </p:cNvPr>
            <p:cNvSpPr txBox="1"/>
            <p:nvPr/>
          </p:nvSpPr>
          <p:spPr>
            <a:xfrm>
              <a:off x="6270590" y="357997"/>
              <a:ext cx="1502334" cy="18620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11500" dirty="0">
                  <a:gradFill>
                    <a:gsLst>
                      <a:gs pos="0">
                        <a:srgbClr val="CF2203"/>
                      </a:gs>
                      <a:gs pos="100000">
                        <a:srgbClr val="F30000"/>
                      </a:gs>
                    </a:gsLst>
                    <a:lin ang="16200000" scaled="1"/>
                  </a:gradFill>
                  <a:latin typeface="演示悠然小楷" panose="00000500000000000000" pitchFamily="2" charset="-122"/>
                  <a:ea typeface="演示悠然小楷" panose="00000500000000000000" pitchFamily="2" charset="-122"/>
                  <a:cs typeface="+mn-ea"/>
                  <a:sym typeface="+mn-lt"/>
                </a:rPr>
                <a:t>录</a:t>
              </a:r>
            </a:p>
          </p:txBody>
        </p:sp>
      </p:grpSp>
      <p:pic>
        <p:nvPicPr>
          <p:cNvPr id="69" name="图片 68">
            <a:extLst>
              <a:ext uri="{FF2B5EF4-FFF2-40B4-BE49-F238E27FC236}">
                <a16:creationId xmlns:a16="http://schemas.microsoft.com/office/drawing/2014/main" id="{B16BC1F4-E9C2-EB31-5469-EF8C7AAB236F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264230" y="5026491"/>
            <a:ext cx="9927770" cy="1838189"/>
          </a:xfrm>
          <a:prstGeom prst="rect">
            <a:avLst/>
          </a:prstGeom>
        </p:spPr>
      </p:pic>
      <p:sp>
        <p:nvSpPr>
          <p:cNvPr id="72" name="图形 70">
            <a:extLst>
              <a:ext uri="{FF2B5EF4-FFF2-40B4-BE49-F238E27FC236}">
                <a16:creationId xmlns:a16="http://schemas.microsoft.com/office/drawing/2014/main" id="{326FE337-46AD-C47C-E8D4-CD1F2E968236}"/>
              </a:ext>
            </a:extLst>
          </p:cNvPr>
          <p:cNvSpPr/>
          <p:nvPr/>
        </p:nvSpPr>
        <p:spPr>
          <a:xfrm>
            <a:off x="350550" y="5272989"/>
            <a:ext cx="3177226" cy="1305460"/>
          </a:xfrm>
          <a:custGeom>
            <a:avLst/>
            <a:gdLst>
              <a:gd name="connsiteX0" fmla="*/ 8693150 w 8870950"/>
              <a:gd name="connsiteY0" fmla="*/ 2603500 h 3644900"/>
              <a:gd name="connsiteX1" fmla="*/ 8699500 w 8870950"/>
              <a:gd name="connsiteY1" fmla="*/ 2622550 h 3644900"/>
              <a:gd name="connsiteX2" fmla="*/ 8610600 w 8870950"/>
              <a:gd name="connsiteY2" fmla="*/ 2762250 h 3644900"/>
              <a:gd name="connsiteX3" fmla="*/ 8585200 w 8870950"/>
              <a:gd name="connsiteY3" fmla="*/ 2762250 h 3644900"/>
              <a:gd name="connsiteX4" fmla="*/ 8578850 w 8870950"/>
              <a:gd name="connsiteY4" fmla="*/ 2736850 h 3644900"/>
              <a:gd name="connsiteX5" fmla="*/ 8667750 w 8870950"/>
              <a:gd name="connsiteY5" fmla="*/ 2603500 h 3644900"/>
              <a:gd name="connsiteX6" fmla="*/ 8693150 w 8870950"/>
              <a:gd name="connsiteY6" fmla="*/ 2603500 h 3644900"/>
              <a:gd name="connsiteX7" fmla="*/ 8464550 w 8870950"/>
              <a:gd name="connsiteY7" fmla="*/ 2292350 h 3644900"/>
              <a:gd name="connsiteX8" fmla="*/ 8515350 w 8870950"/>
              <a:gd name="connsiteY8" fmla="*/ 2279650 h 3644900"/>
              <a:gd name="connsiteX9" fmla="*/ 8566150 w 8870950"/>
              <a:gd name="connsiteY9" fmla="*/ 2413000 h 3644900"/>
              <a:gd name="connsiteX10" fmla="*/ 8356600 w 8870950"/>
              <a:gd name="connsiteY10" fmla="*/ 2292350 h 3644900"/>
              <a:gd name="connsiteX11" fmla="*/ 8305800 w 8870950"/>
              <a:gd name="connsiteY11" fmla="*/ 2292350 h 3644900"/>
              <a:gd name="connsiteX12" fmla="*/ 8362950 w 8870950"/>
              <a:gd name="connsiteY12" fmla="*/ 2266950 h 3644900"/>
              <a:gd name="connsiteX13" fmla="*/ 8464550 w 8870950"/>
              <a:gd name="connsiteY13" fmla="*/ 2292350 h 3644900"/>
              <a:gd name="connsiteX14" fmla="*/ 1676400 w 8870950"/>
              <a:gd name="connsiteY14" fmla="*/ 2184400 h 3644900"/>
              <a:gd name="connsiteX15" fmla="*/ 1708150 w 8870950"/>
              <a:gd name="connsiteY15" fmla="*/ 2222500 h 3644900"/>
              <a:gd name="connsiteX16" fmla="*/ 1676400 w 8870950"/>
              <a:gd name="connsiteY16" fmla="*/ 2222500 h 3644900"/>
              <a:gd name="connsiteX17" fmla="*/ 1524000 w 8870950"/>
              <a:gd name="connsiteY17" fmla="*/ 2171700 h 3644900"/>
              <a:gd name="connsiteX18" fmla="*/ 1524000 w 8870950"/>
              <a:gd name="connsiteY18" fmla="*/ 2152650 h 3644900"/>
              <a:gd name="connsiteX19" fmla="*/ 1562100 w 8870950"/>
              <a:gd name="connsiteY19" fmla="*/ 2120900 h 3644900"/>
              <a:gd name="connsiteX20" fmla="*/ 1676400 w 8870950"/>
              <a:gd name="connsiteY20" fmla="*/ 2184400 h 3644900"/>
              <a:gd name="connsiteX21" fmla="*/ 7874000 w 8870950"/>
              <a:gd name="connsiteY21" fmla="*/ 1752600 h 3644900"/>
              <a:gd name="connsiteX22" fmla="*/ 7816850 w 8870950"/>
              <a:gd name="connsiteY22" fmla="*/ 1905000 h 3644900"/>
              <a:gd name="connsiteX23" fmla="*/ 7835900 w 8870950"/>
              <a:gd name="connsiteY23" fmla="*/ 1930400 h 3644900"/>
              <a:gd name="connsiteX24" fmla="*/ 7962900 w 8870950"/>
              <a:gd name="connsiteY24" fmla="*/ 1790700 h 3644900"/>
              <a:gd name="connsiteX25" fmla="*/ 8026400 w 8870950"/>
              <a:gd name="connsiteY25" fmla="*/ 1606550 h 3644900"/>
              <a:gd name="connsiteX26" fmla="*/ 8204200 w 8870950"/>
              <a:gd name="connsiteY26" fmla="*/ 1689100 h 3644900"/>
              <a:gd name="connsiteX27" fmla="*/ 8108950 w 8870950"/>
              <a:gd name="connsiteY27" fmla="*/ 1847850 h 3644900"/>
              <a:gd name="connsiteX28" fmla="*/ 8255000 w 8870950"/>
              <a:gd name="connsiteY28" fmla="*/ 1905000 h 3644900"/>
              <a:gd name="connsiteX29" fmla="*/ 8413750 w 8870950"/>
              <a:gd name="connsiteY29" fmla="*/ 1968500 h 3644900"/>
              <a:gd name="connsiteX30" fmla="*/ 8489950 w 8870950"/>
              <a:gd name="connsiteY30" fmla="*/ 1955800 h 3644900"/>
              <a:gd name="connsiteX31" fmla="*/ 8629650 w 8870950"/>
              <a:gd name="connsiteY31" fmla="*/ 2101850 h 3644900"/>
              <a:gd name="connsiteX32" fmla="*/ 8642350 w 8870950"/>
              <a:gd name="connsiteY32" fmla="*/ 2146300 h 3644900"/>
              <a:gd name="connsiteX33" fmla="*/ 8763000 w 8870950"/>
              <a:gd name="connsiteY33" fmla="*/ 2457450 h 3644900"/>
              <a:gd name="connsiteX34" fmla="*/ 8832850 w 8870950"/>
              <a:gd name="connsiteY34" fmla="*/ 2692400 h 3644900"/>
              <a:gd name="connsiteX35" fmla="*/ 8801100 w 8870950"/>
              <a:gd name="connsiteY35" fmla="*/ 2787650 h 3644900"/>
              <a:gd name="connsiteX36" fmla="*/ 8858250 w 8870950"/>
              <a:gd name="connsiteY36" fmla="*/ 2838450 h 3644900"/>
              <a:gd name="connsiteX37" fmla="*/ 8858250 w 8870950"/>
              <a:gd name="connsiteY37" fmla="*/ 2876550 h 3644900"/>
              <a:gd name="connsiteX38" fmla="*/ 8788400 w 8870950"/>
              <a:gd name="connsiteY38" fmla="*/ 2870200 h 3644900"/>
              <a:gd name="connsiteX39" fmla="*/ 8718550 w 8870950"/>
              <a:gd name="connsiteY39" fmla="*/ 2908300 h 3644900"/>
              <a:gd name="connsiteX40" fmla="*/ 8661400 w 8870950"/>
              <a:gd name="connsiteY40" fmla="*/ 2914650 h 3644900"/>
              <a:gd name="connsiteX41" fmla="*/ 8642350 w 8870950"/>
              <a:gd name="connsiteY41" fmla="*/ 2914650 h 3644900"/>
              <a:gd name="connsiteX42" fmla="*/ 8629650 w 8870950"/>
              <a:gd name="connsiteY42" fmla="*/ 2965450 h 3644900"/>
              <a:gd name="connsiteX43" fmla="*/ 8870950 w 8870950"/>
              <a:gd name="connsiteY43" fmla="*/ 3644900 h 3644900"/>
              <a:gd name="connsiteX44" fmla="*/ 8629650 w 8870950"/>
              <a:gd name="connsiteY44" fmla="*/ 3644900 h 3644900"/>
              <a:gd name="connsiteX45" fmla="*/ 8578850 w 8870950"/>
              <a:gd name="connsiteY45" fmla="*/ 3517900 h 3644900"/>
              <a:gd name="connsiteX46" fmla="*/ 8362950 w 8870950"/>
              <a:gd name="connsiteY46" fmla="*/ 3371850 h 3644900"/>
              <a:gd name="connsiteX47" fmla="*/ 8312150 w 8870950"/>
              <a:gd name="connsiteY47" fmla="*/ 3321050 h 3644900"/>
              <a:gd name="connsiteX48" fmla="*/ 8216900 w 8870950"/>
              <a:gd name="connsiteY48" fmla="*/ 3168650 h 3644900"/>
              <a:gd name="connsiteX49" fmla="*/ 8134350 w 8870950"/>
              <a:gd name="connsiteY49" fmla="*/ 3244850 h 3644900"/>
              <a:gd name="connsiteX50" fmla="*/ 8045450 w 8870950"/>
              <a:gd name="connsiteY50" fmla="*/ 3276600 h 3644900"/>
              <a:gd name="connsiteX51" fmla="*/ 7912100 w 8870950"/>
              <a:gd name="connsiteY51" fmla="*/ 3441700 h 3644900"/>
              <a:gd name="connsiteX52" fmla="*/ 7842250 w 8870950"/>
              <a:gd name="connsiteY52" fmla="*/ 3536950 h 3644900"/>
              <a:gd name="connsiteX53" fmla="*/ 7867650 w 8870950"/>
              <a:gd name="connsiteY53" fmla="*/ 3644900 h 3644900"/>
              <a:gd name="connsiteX54" fmla="*/ 7607300 w 8870950"/>
              <a:gd name="connsiteY54" fmla="*/ 3644900 h 3644900"/>
              <a:gd name="connsiteX55" fmla="*/ 7588250 w 8870950"/>
              <a:gd name="connsiteY55" fmla="*/ 3575050 h 3644900"/>
              <a:gd name="connsiteX56" fmla="*/ 7524750 w 8870950"/>
              <a:gd name="connsiteY56" fmla="*/ 3517900 h 3644900"/>
              <a:gd name="connsiteX57" fmla="*/ 7486650 w 8870950"/>
              <a:gd name="connsiteY57" fmla="*/ 3384550 h 3644900"/>
              <a:gd name="connsiteX58" fmla="*/ 7581900 w 8870950"/>
              <a:gd name="connsiteY58" fmla="*/ 3022600 h 3644900"/>
              <a:gd name="connsiteX59" fmla="*/ 7531100 w 8870950"/>
              <a:gd name="connsiteY59" fmla="*/ 2933700 h 3644900"/>
              <a:gd name="connsiteX60" fmla="*/ 7493000 w 8870950"/>
              <a:gd name="connsiteY60" fmla="*/ 2889250 h 3644900"/>
              <a:gd name="connsiteX61" fmla="*/ 7404100 w 8870950"/>
              <a:gd name="connsiteY61" fmla="*/ 2584450 h 3644900"/>
              <a:gd name="connsiteX62" fmla="*/ 7391400 w 8870950"/>
              <a:gd name="connsiteY62" fmla="*/ 2552700 h 3644900"/>
              <a:gd name="connsiteX63" fmla="*/ 7378700 w 8870950"/>
              <a:gd name="connsiteY63" fmla="*/ 2432050 h 3644900"/>
              <a:gd name="connsiteX64" fmla="*/ 7397750 w 8870950"/>
              <a:gd name="connsiteY64" fmla="*/ 2343150 h 3644900"/>
              <a:gd name="connsiteX65" fmla="*/ 7562850 w 8870950"/>
              <a:gd name="connsiteY65" fmla="*/ 2101850 h 3644900"/>
              <a:gd name="connsiteX66" fmla="*/ 7454900 w 8870950"/>
              <a:gd name="connsiteY66" fmla="*/ 2038350 h 3644900"/>
              <a:gd name="connsiteX67" fmla="*/ 7442200 w 8870950"/>
              <a:gd name="connsiteY67" fmla="*/ 1968500 h 3644900"/>
              <a:gd name="connsiteX68" fmla="*/ 7442200 w 8870950"/>
              <a:gd name="connsiteY68" fmla="*/ 1784350 h 3644900"/>
              <a:gd name="connsiteX69" fmla="*/ 7404100 w 8870950"/>
              <a:gd name="connsiteY69" fmla="*/ 1727200 h 3644900"/>
              <a:gd name="connsiteX70" fmla="*/ 7359650 w 8870950"/>
              <a:gd name="connsiteY70" fmla="*/ 1708150 h 3644900"/>
              <a:gd name="connsiteX71" fmla="*/ 7442200 w 8870950"/>
              <a:gd name="connsiteY71" fmla="*/ 1676400 h 3644900"/>
              <a:gd name="connsiteX72" fmla="*/ 7486650 w 8870950"/>
              <a:gd name="connsiteY72" fmla="*/ 1606550 h 3644900"/>
              <a:gd name="connsiteX73" fmla="*/ 7607300 w 8870950"/>
              <a:gd name="connsiteY73" fmla="*/ 1574800 h 3644900"/>
              <a:gd name="connsiteX74" fmla="*/ 7874000 w 8870950"/>
              <a:gd name="connsiteY74" fmla="*/ 1752600 h 3644900"/>
              <a:gd name="connsiteX75" fmla="*/ 3155950 w 8870950"/>
              <a:gd name="connsiteY75" fmla="*/ 812800 h 3644900"/>
              <a:gd name="connsiteX76" fmla="*/ 3111500 w 8870950"/>
              <a:gd name="connsiteY76" fmla="*/ 825500 h 3644900"/>
              <a:gd name="connsiteX77" fmla="*/ 3060700 w 8870950"/>
              <a:gd name="connsiteY77" fmla="*/ 812800 h 3644900"/>
              <a:gd name="connsiteX78" fmla="*/ 3060700 w 8870950"/>
              <a:gd name="connsiteY78" fmla="*/ 793750 h 3644900"/>
              <a:gd name="connsiteX79" fmla="*/ 3155950 w 8870950"/>
              <a:gd name="connsiteY79" fmla="*/ 768350 h 3644900"/>
              <a:gd name="connsiteX80" fmla="*/ 3155950 w 8870950"/>
              <a:gd name="connsiteY80" fmla="*/ 812800 h 3644900"/>
              <a:gd name="connsiteX81" fmla="*/ 6464300 w 8870950"/>
              <a:gd name="connsiteY81" fmla="*/ 6350 h 3644900"/>
              <a:gd name="connsiteX82" fmla="*/ 6426200 w 8870950"/>
              <a:gd name="connsiteY82" fmla="*/ 120650 h 3644900"/>
              <a:gd name="connsiteX83" fmla="*/ 6438900 w 8870950"/>
              <a:gd name="connsiteY83" fmla="*/ 127000 h 3644900"/>
              <a:gd name="connsiteX84" fmla="*/ 6527800 w 8870950"/>
              <a:gd name="connsiteY84" fmla="*/ 6350 h 3644900"/>
              <a:gd name="connsiteX85" fmla="*/ 6534150 w 8870950"/>
              <a:gd name="connsiteY85" fmla="*/ 38100 h 3644900"/>
              <a:gd name="connsiteX86" fmla="*/ 6477000 w 8870950"/>
              <a:gd name="connsiteY86" fmla="*/ 196850 h 3644900"/>
              <a:gd name="connsiteX87" fmla="*/ 6280150 w 8870950"/>
              <a:gd name="connsiteY87" fmla="*/ 406400 h 3644900"/>
              <a:gd name="connsiteX88" fmla="*/ 6178550 w 8870950"/>
              <a:gd name="connsiteY88" fmla="*/ 641350 h 3644900"/>
              <a:gd name="connsiteX89" fmla="*/ 6076950 w 8870950"/>
              <a:gd name="connsiteY89" fmla="*/ 876300 h 3644900"/>
              <a:gd name="connsiteX90" fmla="*/ 5975350 w 8870950"/>
              <a:gd name="connsiteY90" fmla="*/ 996950 h 3644900"/>
              <a:gd name="connsiteX91" fmla="*/ 5962650 w 8870950"/>
              <a:gd name="connsiteY91" fmla="*/ 1035050 h 3644900"/>
              <a:gd name="connsiteX92" fmla="*/ 5981700 w 8870950"/>
              <a:gd name="connsiteY92" fmla="*/ 1092200 h 3644900"/>
              <a:gd name="connsiteX93" fmla="*/ 5949950 w 8870950"/>
              <a:gd name="connsiteY93" fmla="*/ 1155700 h 3644900"/>
              <a:gd name="connsiteX94" fmla="*/ 5791200 w 8870950"/>
              <a:gd name="connsiteY94" fmla="*/ 1219200 h 3644900"/>
              <a:gd name="connsiteX95" fmla="*/ 5429250 w 8870950"/>
              <a:gd name="connsiteY95" fmla="*/ 1663700 h 3644900"/>
              <a:gd name="connsiteX96" fmla="*/ 5448300 w 8870950"/>
              <a:gd name="connsiteY96" fmla="*/ 1854200 h 3644900"/>
              <a:gd name="connsiteX97" fmla="*/ 5416550 w 8870950"/>
              <a:gd name="connsiteY97" fmla="*/ 1930400 h 3644900"/>
              <a:gd name="connsiteX98" fmla="*/ 5511800 w 8870950"/>
              <a:gd name="connsiteY98" fmla="*/ 2044700 h 3644900"/>
              <a:gd name="connsiteX99" fmla="*/ 5556250 w 8870950"/>
              <a:gd name="connsiteY99" fmla="*/ 2019300 h 3644900"/>
              <a:gd name="connsiteX100" fmla="*/ 5613400 w 8870950"/>
              <a:gd name="connsiteY100" fmla="*/ 2089150 h 3644900"/>
              <a:gd name="connsiteX101" fmla="*/ 5740400 w 8870950"/>
              <a:gd name="connsiteY101" fmla="*/ 2489200 h 3644900"/>
              <a:gd name="connsiteX102" fmla="*/ 5708650 w 8870950"/>
              <a:gd name="connsiteY102" fmla="*/ 2527300 h 3644900"/>
              <a:gd name="connsiteX103" fmla="*/ 5651500 w 8870950"/>
              <a:gd name="connsiteY103" fmla="*/ 2482850 h 3644900"/>
              <a:gd name="connsiteX104" fmla="*/ 5613400 w 8870950"/>
              <a:gd name="connsiteY104" fmla="*/ 2565400 h 3644900"/>
              <a:gd name="connsiteX105" fmla="*/ 5619750 w 8870950"/>
              <a:gd name="connsiteY105" fmla="*/ 2635250 h 3644900"/>
              <a:gd name="connsiteX106" fmla="*/ 5702300 w 8870950"/>
              <a:gd name="connsiteY106" fmla="*/ 3219450 h 3644900"/>
              <a:gd name="connsiteX107" fmla="*/ 5715000 w 8870950"/>
              <a:gd name="connsiteY107" fmla="*/ 3213100 h 3644900"/>
              <a:gd name="connsiteX108" fmla="*/ 5772150 w 8870950"/>
              <a:gd name="connsiteY108" fmla="*/ 3067050 h 3644900"/>
              <a:gd name="connsiteX109" fmla="*/ 5810250 w 8870950"/>
              <a:gd name="connsiteY109" fmla="*/ 3009900 h 3644900"/>
              <a:gd name="connsiteX110" fmla="*/ 5880100 w 8870950"/>
              <a:gd name="connsiteY110" fmla="*/ 2971800 h 3644900"/>
              <a:gd name="connsiteX111" fmla="*/ 5969000 w 8870950"/>
              <a:gd name="connsiteY111" fmla="*/ 2863850 h 3644900"/>
              <a:gd name="connsiteX112" fmla="*/ 6146800 w 8870950"/>
              <a:gd name="connsiteY112" fmla="*/ 2571750 h 3644900"/>
              <a:gd name="connsiteX113" fmla="*/ 6305550 w 8870950"/>
              <a:gd name="connsiteY113" fmla="*/ 2343150 h 3644900"/>
              <a:gd name="connsiteX114" fmla="*/ 6248400 w 8870950"/>
              <a:gd name="connsiteY114" fmla="*/ 2298700 h 3644900"/>
              <a:gd name="connsiteX115" fmla="*/ 6261100 w 8870950"/>
              <a:gd name="connsiteY115" fmla="*/ 2266950 h 3644900"/>
              <a:gd name="connsiteX116" fmla="*/ 6254750 w 8870950"/>
              <a:gd name="connsiteY116" fmla="*/ 2190750 h 3644900"/>
              <a:gd name="connsiteX117" fmla="*/ 6115050 w 8870950"/>
              <a:gd name="connsiteY117" fmla="*/ 2457450 h 3644900"/>
              <a:gd name="connsiteX118" fmla="*/ 6076950 w 8870950"/>
              <a:gd name="connsiteY118" fmla="*/ 2425700 h 3644900"/>
              <a:gd name="connsiteX119" fmla="*/ 6159500 w 8870950"/>
              <a:gd name="connsiteY119" fmla="*/ 2063750 h 3644900"/>
              <a:gd name="connsiteX120" fmla="*/ 6146800 w 8870950"/>
              <a:gd name="connsiteY120" fmla="*/ 2038350 h 3644900"/>
              <a:gd name="connsiteX121" fmla="*/ 6102350 w 8870950"/>
              <a:gd name="connsiteY121" fmla="*/ 2032000 h 3644900"/>
              <a:gd name="connsiteX122" fmla="*/ 6076950 w 8870950"/>
              <a:gd name="connsiteY122" fmla="*/ 1981200 h 3644900"/>
              <a:gd name="connsiteX123" fmla="*/ 6013450 w 8870950"/>
              <a:gd name="connsiteY123" fmla="*/ 1936750 h 3644900"/>
              <a:gd name="connsiteX124" fmla="*/ 6013450 w 8870950"/>
              <a:gd name="connsiteY124" fmla="*/ 1885950 h 3644900"/>
              <a:gd name="connsiteX125" fmla="*/ 5854700 w 8870950"/>
              <a:gd name="connsiteY125" fmla="*/ 1809750 h 3644900"/>
              <a:gd name="connsiteX126" fmla="*/ 5854700 w 8870950"/>
              <a:gd name="connsiteY126" fmla="*/ 1790700 h 3644900"/>
              <a:gd name="connsiteX127" fmla="*/ 5886450 w 8870950"/>
              <a:gd name="connsiteY127" fmla="*/ 1771650 h 3644900"/>
              <a:gd name="connsiteX128" fmla="*/ 6045200 w 8870950"/>
              <a:gd name="connsiteY128" fmla="*/ 1809750 h 3644900"/>
              <a:gd name="connsiteX129" fmla="*/ 6140450 w 8870950"/>
              <a:gd name="connsiteY129" fmla="*/ 1758950 h 3644900"/>
              <a:gd name="connsiteX130" fmla="*/ 6267450 w 8870950"/>
              <a:gd name="connsiteY130" fmla="*/ 1860550 h 3644900"/>
              <a:gd name="connsiteX131" fmla="*/ 6413500 w 8870950"/>
              <a:gd name="connsiteY131" fmla="*/ 1854200 h 3644900"/>
              <a:gd name="connsiteX132" fmla="*/ 6477000 w 8870950"/>
              <a:gd name="connsiteY132" fmla="*/ 1841500 h 3644900"/>
              <a:gd name="connsiteX133" fmla="*/ 6534150 w 8870950"/>
              <a:gd name="connsiteY133" fmla="*/ 1752600 h 3644900"/>
              <a:gd name="connsiteX134" fmla="*/ 6610350 w 8870950"/>
              <a:gd name="connsiteY134" fmla="*/ 1568450 h 3644900"/>
              <a:gd name="connsiteX135" fmla="*/ 6769100 w 8870950"/>
              <a:gd name="connsiteY135" fmla="*/ 1403350 h 3644900"/>
              <a:gd name="connsiteX136" fmla="*/ 6870700 w 8870950"/>
              <a:gd name="connsiteY136" fmla="*/ 1212850 h 3644900"/>
              <a:gd name="connsiteX137" fmla="*/ 6819900 w 8870950"/>
              <a:gd name="connsiteY137" fmla="*/ 1187450 h 3644900"/>
              <a:gd name="connsiteX138" fmla="*/ 6800850 w 8870950"/>
              <a:gd name="connsiteY138" fmla="*/ 1041400 h 3644900"/>
              <a:gd name="connsiteX139" fmla="*/ 6813550 w 8870950"/>
              <a:gd name="connsiteY139" fmla="*/ 914400 h 3644900"/>
              <a:gd name="connsiteX140" fmla="*/ 6762750 w 8870950"/>
              <a:gd name="connsiteY140" fmla="*/ 825500 h 3644900"/>
              <a:gd name="connsiteX141" fmla="*/ 6788150 w 8870950"/>
              <a:gd name="connsiteY141" fmla="*/ 781050 h 3644900"/>
              <a:gd name="connsiteX142" fmla="*/ 6870700 w 8870950"/>
              <a:gd name="connsiteY142" fmla="*/ 736600 h 3644900"/>
              <a:gd name="connsiteX143" fmla="*/ 6965950 w 8870950"/>
              <a:gd name="connsiteY143" fmla="*/ 692150 h 3644900"/>
              <a:gd name="connsiteX144" fmla="*/ 7016750 w 8870950"/>
              <a:gd name="connsiteY144" fmla="*/ 698500 h 3644900"/>
              <a:gd name="connsiteX145" fmla="*/ 7181850 w 8870950"/>
              <a:gd name="connsiteY145" fmla="*/ 762000 h 3644900"/>
              <a:gd name="connsiteX146" fmla="*/ 7239000 w 8870950"/>
              <a:gd name="connsiteY146" fmla="*/ 895350 h 3644900"/>
              <a:gd name="connsiteX147" fmla="*/ 7118350 w 8870950"/>
              <a:gd name="connsiteY147" fmla="*/ 1123950 h 3644900"/>
              <a:gd name="connsiteX148" fmla="*/ 7143750 w 8870950"/>
              <a:gd name="connsiteY148" fmla="*/ 1181100 h 3644900"/>
              <a:gd name="connsiteX149" fmla="*/ 7162800 w 8870950"/>
              <a:gd name="connsiteY149" fmla="*/ 1270000 h 3644900"/>
              <a:gd name="connsiteX150" fmla="*/ 7296150 w 8870950"/>
              <a:gd name="connsiteY150" fmla="*/ 1333500 h 3644900"/>
              <a:gd name="connsiteX151" fmla="*/ 7353300 w 8870950"/>
              <a:gd name="connsiteY151" fmla="*/ 1352550 h 3644900"/>
              <a:gd name="connsiteX152" fmla="*/ 7410450 w 8870950"/>
              <a:gd name="connsiteY152" fmla="*/ 1473200 h 3644900"/>
              <a:gd name="connsiteX153" fmla="*/ 7327900 w 8870950"/>
              <a:gd name="connsiteY153" fmla="*/ 1663700 h 3644900"/>
              <a:gd name="connsiteX154" fmla="*/ 7327900 w 8870950"/>
              <a:gd name="connsiteY154" fmla="*/ 1733550 h 3644900"/>
              <a:gd name="connsiteX155" fmla="*/ 7302500 w 8870950"/>
              <a:gd name="connsiteY155" fmla="*/ 1797050 h 3644900"/>
              <a:gd name="connsiteX156" fmla="*/ 7226300 w 8870950"/>
              <a:gd name="connsiteY156" fmla="*/ 1930400 h 3644900"/>
              <a:gd name="connsiteX157" fmla="*/ 7200900 w 8870950"/>
              <a:gd name="connsiteY157" fmla="*/ 2044700 h 3644900"/>
              <a:gd name="connsiteX158" fmla="*/ 7169150 w 8870950"/>
              <a:gd name="connsiteY158" fmla="*/ 2114550 h 3644900"/>
              <a:gd name="connsiteX159" fmla="*/ 7092950 w 8870950"/>
              <a:gd name="connsiteY159" fmla="*/ 2184400 h 3644900"/>
              <a:gd name="connsiteX160" fmla="*/ 7131050 w 8870950"/>
              <a:gd name="connsiteY160" fmla="*/ 2317750 h 3644900"/>
              <a:gd name="connsiteX161" fmla="*/ 7188200 w 8870950"/>
              <a:gd name="connsiteY161" fmla="*/ 2679700 h 3644900"/>
              <a:gd name="connsiteX162" fmla="*/ 7207250 w 8870950"/>
              <a:gd name="connsiteY162" fmla="*/ 2724150 h 3644900"/>
              <a:gd name="connsiteX163" fmla="*/ 7200900 w 8870950"/>
              <a:gd name="connsiteY163" fmla="*/ 2749550 h 3644900"/>
              <a:gd name="connsiteX164" fmla="*/ 7143750 w 8870950"/>
              <a:gd name="connsiteY164" fmla="*/ 2755900 h 3644900"/>
              <a:gd name="connsiteX165" fmla="*/ 7124700 w 8870950"/>
              <a:gd name="connsiteY165" fmla="*/ 2800350 h 3644900"/>
              <a:gd name="connsiteX166" fmla="*/ 7124700 w 8870950"/>
              <a:gd name="connsiteY166" fmla="*/ 3022600 h 3644900"/>
              <a:gd name="connsiteX167" fmla="*/ 7086600 w 8870950"/>
              <a:gd name="connsiteY167" fmla="*/ 3644900 h 3644900"/>
              <a:gd name="connsiteX168" fmla="*/ 6870700 w 8870950"/>
              <a:gd name="connsiteY168" fmla="*/ 3644900 h 3644900"/>
              <a:gd name="connsiteX169" fmla="*/ 6826250 w 8870950"/>
              <a:gd name="connsiteY169" fmla="*/ 3492500 h 3644900"/>
              <a:gd name="connsiteX170" fmla="*/ 6762750 w 8870950"/>
              <a:gd name="connsiteY170" fmla="*/ 3397250 h 3644900"/>
              <a:gd name="connsiteX171" fmla="*/ 6648450 w 8870950"/>
              <a:gd name="connsiteY171" fmla="*/ 3130550 h 3644900"/>
              <a:gd name="connsiteX172" fmla="*/ 6597650 w 8870950"/>
              <a:gd name="connsiteY172" fmla="*/ 2914650 h 3644900"/>
              <a:gd name="connsiteX173" fmla="*/ 6565900 w 8870950"/>
              <a:gd name="connsiteY173" fmla="*/ 2882900 h 3644900"/>
              <a:gd name="connsiteX174" fmla="*/ 6184900 w 8870950"/>
              <a:gd name="connsiteY174" fmla="*/ 3187700 h 3644900"/>
              <a:gd name="connsiteX175" fmla="*/ 6045200 w 8870950"/>
              <a:gd name="connsiteY175" fmla="*/ 3276600 h 3644900"/>
              <a:gd name="connsiteX176" fmla="*/ 5975350 w 8870950"/>
              <a:gd name="connsiteY176" fmla="*/ 3333750 h 3644900"/>
              <a:gd name="connsiteX177" fmla="*/ 5911850 w 8870950"/>
              <a:gd name="connsiteY177" fmla="*/ 3397250 h 3644900"/>
              <a:gd name="connsiteX178" fmla="*/ 5854700 w 8870950"/>
              <a:gd name="connsiteY178" fmla="*/ 3498850 h 3644900"/>
              <a:gd name="connsiteX179" fmla="*/ 5842000 w 8870950"/>
              <a:gd name="connsiteY179" fmla="*/ 3562350 h 3644900"/>
              <a:gd name="connsiteX180" fmla="*/ 5740400 w 8870950"/>
              <a:gd name="connsiteY180" fmla="*/ 3625850 h 3644900"/>
              <a:gd name="connsiteX181" fmla="*/ 5746750 w 8870950"/>
              <a:gd name="connsiteY181" fmla="*/ 3644900 h 3644900"/>
              <a:gd name="connsiteX182" fmla="*/ 5537200 w 8870950"/>
              <a:gd name="connsiteY182" fmla="*/ 3644900 h 3644900"/>
              <a:gd name="connsiteX183" fmla="*/ 5562600 w 8870950"/>
              <a:gd name="connsiteY183" fmla="*/ 3575050 h 3644900"/>
              <a:gd name="connsiteX184" fmla="*/ 5486400 w 8870950"/>
              <a:gd name="connsiteY184" fmla="*/ 3441700 h 3644900"/>
              <a:gd name="connsiteX185" fmla="*/ 5403850 w 8870950"/>
              <a:gd name="connsiteY185" fmla="*/ 3213100 h 3644900"/>
              <a:gd name="connsiteX186" fmla="*/ 5359400 w 8870950"/>
              <a:gd name="connsiteY186" fmla="*/ 3086100 h 3644900"/>
              <a:gd name="connsiteX187" fmla="*/ 5276850 w 8870950"/>
              <a:gd name="connsiteY187" fmla="*/ 2889250 h 3644900"/>
              <a:gd name="connsiteX188" fmla="*/ 5245100 w 8870950"/>
              <a:gd name="connsiteY188" fmla="*/ 2851150 h 3644900"/>
              <a:gd name="connsiteX189" fmla="*/ 5175250 w 8870950"/>
              <a:gd name="connsiteY189" fmla="*/ 2825750 h 3644900"/>
              <a:gd name="connsiteX190" fmla="*/ 5111750 w 8870950"/>
              <a:gd name="connsiteY190" fmla="*/ 2851150 h 3644900"/>
              <a:gd name="connsiteX191" fmla="*/ 5010150 w 8870950"/>
              <a:gd name="connsiteY191" fmla="*/ 3054350 h 3644900"/>
              <a:gd name="connsiteX192" fmla="*/ 4991100 w 8870950"/>
              <a:gd name="connsiteY192" fmla="*/ 3073400 h 3644900"/>
              <a:gd name="connsiteX193" fmla="*/ 4953000 w 8870950"/>
              <a:gd name="connsiteY193" fmla="*/ 3143250 h 3644900"/>
              <a:gd name="connsiteX194" fmla="*/ 4826000 w 8870950"/>
              <a:gd name="connsiteY194" fmla="*/ 3308350 h 3644900"/>
              <a:gd name="connsiteX195" fmla="*/ 4819650 w 8870950"/>
              <a:gd name="connsiteY195" fmla="*/ 3371850 h 3644900"/>
              <a:gd name="connsiteX196" fmla="*/ 4864100 w 8870950"/>
              <a:gd name="connsiteY196" fmla="*/ 3600450 h 3644900"/>
              <a:gd name="connsiteX197" fmla="*/ 4864100 w 8870950"/>
              <a:gd name="connsiteY197" fmla="*/ 3644900 h 3644900"/>
              <a:gd name="connsiteX198" fmla="*/ 4654550 w 8870950"/>
              <a:gd name="connsiteY198" fmla="*/ 3644900 h 3644900"/>
              <a:gd name="connsiteX199" fmla="*/ 4565650 w 8870950"/>
              <a:gd name="connsiteY199" fmla="*/ 3479800 h 3644900"/>
              <a:gd name="connsiteX200" fmla="*/ 4514850 w 8870950"/>
              <a:gd name="connsiteY200" fmla="*/ 3346450 h 3644900"/>
              <a:gd name="connsiteX201" fmla="*/ 4464050 w 8870950"/>
              <a:gd name="connsiteY201" fmla="*/ 3238500 h 3644900"/>
              <a:gd name="connsiteX202" fmla="*/ 4546600 w 8870950"/>
              <a:gd name="connsiteY202" fmla="*/ 3073400 h 3644900"/>
              <a:gd name="connsiteX203" fmla="*/ 4673600 w 8870950"/>
              <a:gd name="connsiteY203" fmla="*/ 2762250 h 3644900"/>
              <a:gd name="connsiteX204" fmla="*/ 4699000 w 8870950"/>
              <a:gd name="connsiteY204" fmla="*/ 2673350 h 3644900"/>
              <a:gd name="connsiteX205" fmla="*/ 4775200 w 8870950"/>
              <a:gd name="connsiteY205" fmla="*/ 2266950 h 3644900"/>
              <a:gd name="connsiteX206" fmla="*/ 4806950 w 8870950"/>
              <a:gd name="connsiteY206" fmla="*/ 2152650 h 3644900"/>
              <a:gd name="connsiteX207" fmla="*/ 4711700 w 8870950"/>
              <a:gd name="connsiteY207" fmla="*/ 2000250 h 3644900"/>
              <a:gd name="connsiteX208" fmla="*/ 4521200 w 8870950"/>
              <a:gd name="connsiteY208" fmla="*/ 1727200 h 3644900"/>
              <a:gd name="connsiteX209" fmla="*/ 4286250 w 8870950"/>
              <a:gd name="connsiteY209" fmla="*/ 1676400 h 3644900"/>
              <a:gd name="connsiteX210" fmla="*/ 4152900 w 8870950"/>
              <a:gd name="connsiteY210" fmla="*/ 1695450 h 3644900"/>
              <a:gd name="connsiteX211" fmla="*/ 4152900 w 8870950"/>
              <a:gd name="connsiteY211" fmla="*/ 1708150 h 3644900"/>
              <a:gd name="connsiteX212" fmla="*/ 4197350 w 8870950"/>
              <a:gd name="connsiteY212" fmla="*/ 1809750 h 3644900"/>
              <a:gd name="connsiteX213" fmla="*/ 4191000 w 8870950"/>
              <a:gd name="connsiteY213" fmla="*/ 1936750 h 3644900"/>
              <a:gd name="connsiteX214" fmla="*/ 4165600 w 8870950"/>
              <a:gd name="connsiteY214" fmla="*/ 2101850 h 3644900"/>
              <a:gd name="connsiteX215" fmla="*/ 4108450 w 8870950"/>
              <a:gd name="connsiteY215" fmla="*/ 2406650 h 3644900"/>
              <a:gd name="connsiteX216" fmla="*/ 4095750 w 8870950"/>
              <a:gd name="connsiteY216" fmla="*/ 2514600 h 3644900"/>
              <a:gd name="connsiteX217" fmla="*/ 4051300 w 8870950"/>
              <a:gd name="connsiteY217" fmla="*/ 2546350 h 3644900"/>
              <a:gd name="connsiteX218" fmla="*/ 3924300 w 8870950"/>
              <a:gd name="connsiteY218" fmla="*/ 2508250 h 3644900"/>
              <a:gd name="connsiteX219" fmla="*/ 3905250 w 8870950"/>
              <a:gd name="connsiteY219" fmla="*/ 2470150 h 3644900"/>
              <a:gd name="connsiteX220" fmla="*/ 3943350 w 8870950"/>
              <a:gd name="connsiteY220" fmla="*/ 2381250 h 3644900"/>
              <a:gd name="connsiteX221" fmla="*/ 4025900 w 8870950"/>
              <a:gd name="connsiteY221" fmla="*/ 2178050 h 3644900"/>
              <a:gd name="connsiteX222" fmla="*/ 4032250 w 8870950"/>
              <a:gd name="connsiteY222" fmla="*/ 2101850 h 3644900"/>
              <a:gd name="connsiteX223" fmla="*/ 4038600 w 8870950"/>
              <a:gd name="connsiteY223" fmla="*/ 1892300 h 3644900"/>
              <a:gd name="connsiteX224" fmla="*/ 3917950 w 8870950"/>
              <a:gd name="connsiteY224" fmla="*/ 1809750 h 3644900"/>
              <a:gd name="connsiteX225" fmla="*/ 3886200 w 8870950"/>
              <a:gd name="connsiteY225" fmla="*/ 1771650 h 3644900"/>
              <a:gd name="connsiteX226" fmla="*/ 3784600 w 8870950"/>
              <a:gd name="connsiteY226" fmla="*/ 1612900 h 3644900"/>
              <a:gd name="connsiteX227" fmla="*/ 3733800 w 8870950"/>
              <a:gd name="connsiteY227" fmla="*/ 1682750 h 3644900"/>
              <a:gd name="connsiteX228" fmla="*/ 3714750 w 8870950"/>
              <a:gd name="connsiteY228" fmla="*/ 1739900 h 3644900"/>
              <a:gd name="connsiteX229" fmla="*/ 3632200 w 8870950"/>
              <a:gd name="connsiteY229" fmla="*/ 1822450 h 3644900"/>
              <a:gd name="connsiteX230" fmla="*/ 3625850 w 8870950"/>
              <a:gd name="connsiteY230" fmla="*/ 1860550 h 3644900"/>
              <a:gd name="connsiteX231" fmla="*/ 3695700 w 8870950"/>
              <a:gd name="connsiteY231" fmla="*/ 1993900 h 3644900"/>
              <a:gd name="connsiteX232" fmla="*/ 3721100 w 8870950"/>
              <a:gd name="connsiteY232" fmla="*/ 2063750 h 3644900"/>
              <a:gd name="connsiteX233" fmla="*/ 3759200 w 8870950"/>
              <a:gd name="connsiteY233" fmla="*/ 2216150 h 3644900"/>
              <a:gd name="connsiteX234" fmla="*/ 3803650 w 8870950"/>
              <a:gd name="connsiteY234" fmla="*/ 2279650 h 3644900"/>
              <a:gd name="connsiteX235" fmla="*/ 3810000 w 8870950"/>
              <a:gd name="connsiteY235" fmla="*/ 2298700 h 3644900"/>
              <a:gd name="connsiteX236" fmla="*/ 3790950 w 8870950"/>
              <a:gd name="connsiteY236" fmla="*/ 2476500 h 3644900"/>
              <a:gd name="connsiteX237" fmla="*/ 3886200 w 8870950"/>
              <a:gd name="connsiteY237" fmla="*/ 2908300 h 3644900"/>
              <a:gd name="connsiteX238" fmla="*/ 3930650 w 8870950"/>
              <a:gd name="connsiteY238" fmla="*/ 3016250 h 3644900"/>
              <a:gd name="connsiteX239" fmla="*/ 3968750 w 8870950"/>
              <a:gd name="connsiteY239" fmla="*/ 3143250 h 3644900"/>
              <a:gd name="connsiteX240" fmla="*/ 3994150 w 8870950"/>
              <a:gd name="connsiteY240" fmla="*/ 3416300 h 3644900"/>
              <a:gd name="connsiteX241" fmla="*/ 4019550 w 8870950"/>
              <a:gd name="connsiteY241" fmla="*/ 3575050 h 3644900"/>
              <a:gd name="connsiteX242" fmla="*/ 4032250 w 8870950"/>
              <a:gd name="connsiteY242" fmla="*/ 3581400 h 3644900"/>
              <a:gd name="connsiteX243" fmla="*/ 4064000 w 8870950"/>
              <a:gd name="connsiteY243" fmla="*/ 3644900 h 3644900"/>
              <a:gd name="connsiteX244" fmla="*/ 3905250 w 8870950"/>
              <a:gd name="connsiteY244" fmla="*/ 3644900 h 3644900"/>
              <a:gd name="connsiteX245" fmla="*/ 3746500 w 8870950"/>
              <a:gd name="connsiteY245" fmla="*/ 3225800 h 3644900"/>
              <a:gd name="connsiteX246" fmla="*/ 3670300 w 8870950"/>
              <a:gd name="connsiteY246" fmla="*/ 3136900 h 3644900"/>
              <a:gd name="connsiteX247" fmla="*/ 3619500 w 8870950"/>
              <a:gd name="connsiteY247" fmla="*/ 3022600 h 3644900"/>
              <a:gd name="connsiteX248" fmla="*/ 3530600 w 8870950"/>
              <a:gd name="connsiteY248" fmla="*/ 2825750 h 3644900"/>
              <a:gd name="connsiteX249" fmla="*/ 3460750 w 8870950"/>
              <a:gd name="connsiteY249" fmla="*/ 2717800 h 3644900"/>
              <a:gd name="connsiteX250" fmla="*/ 3390900 w 8870950"/>
              <a:gd name="connsiteY250" fmla="*/ 2787650 h 3644900"/>
              <a:gd name="connsiteX251" fmla="*/ 3403600 w 8870950"/>
              <a:gd name="connsiteY251" fmla="*/ 2908300 h 3644900"/>
              <a:gd name="connsiteX252" fmla="*/ 3378200 w 8870950"/>
              <a:gd name="connsiteY252" fmla="*/ 3028950 h 3644900"/>
              <a:gd name="connsiteX253" fmla="*/ 3359150 w 8870950"/>
              <a:gd name="connsiteY253" fmla="*/ 3232150 h 3644900"/>
              <a:gd name="connsiteX254" fmla="*/ 3359150 w 8870950"/>
              <a:gd name="connsiteY254" fmla="*/ 3302000 h 3644900"/>
              <a:gd name="connsiteX255" fmla="*/ 3492500 w 8870950"/>
              <a:gd name="connsiteY255" fmla="*/ 3429000 h 3644900"/>
              <a:gd name="connsiteX256" fmla="*/ 3619500 w 8870950"/>
              <a:gd name="connsiteY256" fmla="*/ 3644900 h 3644900"/>
              <a:gd name="connsiteX257" fmla="*/ 2857500 w 8870950"/>
              <a:gd name="connsiteY257" fmla="*/ 3644900 h 3644900"/>
              <a:gd name="connsiteX258" fmla="*/ 2857500 w 8870950"/>
              <a:gd name="connsiteY258" fmla="*/ 3625850 h 3644900"/>
              <a:gd name="connsiteX259" fmla="*/ 3098800 w 8870950"/>
              <a:gd name="connsiteY259" fmla="*/ 3505200 h 3644900"/>
              <a:gd name="connsiteX260" fmla="*/ 3117850 w 8870950"/>
              <a:gd name="connsiteY260" fmla="*/ 3422650 h 3644900"/>
              <a:gd name="connsiteX261" fmla="*/ 2940050 w 8870950"/>
              <a:gd name="connsiteY261" fmla="*/ 3295650 h 3644900"/>
              <a:gd name="connsiteX262" fmla="*/ 2819400 w 8870950"/>
              <a:gd name="connsiteY262" fmla="*/ 3175000 h 3644900"/>
              <a:gd name="connsiteX263" fmla="*/ 2787650 w 8870950"/>
              <a:gd name="connsiteY263" fmla="*/ 3168650 h 3644900"/>
              <a:gd name="connsiteX264" fmla="*/ 2540000 w 8870950"/>
              <a:gd name="connsiteY264" fmla="*/ 2971800 h 3644900"/>
              <a:gd name="connsiteX265" fmla="*/ 2432050 w 8870950"/>
              <a:gd name="connsiteY265" fmla="*/ 2908300 h 3644900"/>
              <a:gd name="connsiteX266" fmla="*/ 2279650 w 8870950"/>
              <a:gd name="connsiteY266" fmla="*/ 3035300 h 3644900"/>
              <a:gd name="connsiteX267" fmla="*/ 2216150 w 8870950"/>
              <a:gd name="connsiteY267" fmla="*/ 3086100 h 3644900"/>
              <a:gd name="connsiteX268" fmla="*/ 2159000 w 8870950"/>
              <a:gd name="connsiteY268" fmla="*/ 3111500 h 3644900"/>
              <a:gd name="connsiteX269" fmla="*/ 2146300 w 8870950"/>
              <a:gd name="connsiteY269" fmla="*/ 3130550 h 3644900"/>
              <a:gd name="connsiteX270" fmla="*/ 1917700 w 8870950"/>
              <a:gd name="connsiteY270" fmla="*/ 3251200 h 3644900"/>
              <a:gd name="connsiteX271" fmla="*/ 1936750 w 8870950"/>
              <a:gd name="connsiteY271" fmla="*/ 3276600 h 3644900"/>
              <a:gd name="connsiteX272" fmla="*/ 2044700 w 8870950"/>
              <a:gd name="connsiteY272" fmla="*/ 3327400 h 3644900"/>
              <a:gd name="connsiteX273" fmla="*/ 2101850 w 8870950"/>
              <a:gd name="connsiteY273" fmla="*/ 3409950 h 3644900"/>
              <a:gd name="connsiteX274" fmla="*/ 2133600 w 8870950"/>
              <a:gd name="connsiteY274" fmla="*/ 3473450 h 3644900"/>
              <a:gd name="connsiteX275" fmla="*/ 2247900 w 8870950"/>
              <a:gd name="connsiteY275" fmla="*/ 3644900 h 3644900"/>
              <a:gd name="connsiteX276" fmla="*/ 1968500 w 8870950"/>
              <a:gd name="connsiteY276" fmla="*/ 3644900 h 3644900"/>
              <a:gd name="connsiteX277" fmla="*/ 1695450 w 8870950"/>
              <a:gd name="connsiteY277" fmla="*/ 3390900 h 3644900"/>
              <a:gd name="connsiteX278" fmla="*/ 1689100 w 8870950"/>
              <a:gd name="connsiteY278" fmla="*/ 3365500 h 3644900"/>
              <a:gd name="connsiteX279" fmla="*/ 1543050 w 8870950"/>
              <a:gd name="connsiteY279" fmla="*/ 3213100 h 3644900"/>
              <a:gd name="connsiteX280" fmla="*/ 1581150 w 8870950"/>
              <a:gd name="connsiteY280" fmla="*/ 3098800 h 3644900"/>
              <a:gd name="connsiteX281" fmla="*/ 1631950 w 8870950"/>
              <a:gd name="connsiteY281" fmla="*/ 3041650 h 3644900"/>
              <a:gd name="connsiteX282" fmla="*/ 1644650 w 8870950"/>
              <a:gd name="connsiteY282" fmla="*/ 3009900 h 3644900"/>
              <a:gd name="connsiteX283" fmla="*/ 1816100 w 8870950"/>
              <a:gd name="connsiteY283" fmla="*/ 2800350 h 3644900"/>
              <a:gd name="connsiteX284" fmla="*/ 1866900 w 8870950"/>
              <a:gd name="connsiteY284" fmla="*/ 2736850 h 3644900"/>
              <a:gd name="connsiteX285" fmla="*/ 1873250 w 8870950"/>
              <a:gd name="connsiteY285" fmla="*/ 2686050 h 3644900"/>
              <a:gd name="connsiteX286" fmla="*/ 1993900 w 8870950"/>
              <a:gd name="connsiteY286" fmla="*/ 2565400 h 3644900"/>
              <a:gd name="connsiteX287" fmla="*/ 1892300 w 8870950"/>
              <a:gd name="connsiteY287" fmla="*/ 2413000 h 3644900"/>
              <a:gd name="connsiteX288" fmla="*/ 1822450 w 8870950"/>
              <a:gd name="connsiteY288" fmla="*/ 2381250 h 3644900"/>
              <a:gd name="connsiteX289" fmla="*/ 1409700 w 8870950"/>
              <a:gd name="connsiteY289" fmla="*/ 2286000 h 3644900"/>
              <a:gd name="connsiteX290" fmla="*/ 1314450 w 8870950"/>
              <a:gd name="connsiteY290" fmla="*/ 2374900 h 3644900"/>
              <a:gd name="connsiteX291" fmla="*/ 1289050 w 8870950"/>
              <a:gd name="connsiteY291" fmla="*/ 2381250 h 3644900"/>
              <a:gd name="connsiteX292" fmla="*/ 908050 w 8870950"/>
              <a:gd name="connsiteY292" fmla="*/ 2139950 h 3644900"/>
              <a:gd name="connsiteX293" fmla="*/ 825500 w 8870950"/>
              <a:gd name="connsiteY293" fmla="*/ 2184400 h 3644900"/>
              <a:gd name="connsiteX294" fmla="*/ 673100 w 8870950"/>
              <a:gd name="connsiteY294" fmla="*/ 2133600 h 3644900"/>
              <a:gd name="connsiteX295" fmla="*/ 660400 w 8870950"/>
              <a:gd name="connsiteY295" fmla="*/ 2063750 h 3644900"/>
              <a:gd name="connsiteX296" fmla="*/ 0 w 8870950"/>
              <a:gd name="connsiteY296" fmla="*/ 1803400 h 3644900"/>
              <a:gd name="connsiteX297" fmla="*/ 0 w 8870950"/>
              <a:gd name="connsiteY297" fmla="*/ 1778000 h 3644900"/>
              <a:gd name="connsiteX298" fmla="*/ 25400 w 8870950"/>
              <a:gd name="connsiteY298" fmla="*/ 1778000 h 3644900"/>
              <a:gd name="connsiteX299" fmla="*/ 266700 w 8870950"/>
              <a:gd name="connsiteY299" fmla="*/ 1866900 h 3644900"/>
              <a:gd name="connsiteX300" fmla="*/ 647700 w 8870950"/>
              <a:gd name="connsiteY300" fmla="*/ 1949450 h 3644900"/>
              <a:gd name="connsiteX301" fmla="*/ 812800 w 8870950"/>
              <a:gd name="connsiteY301" fmla="*/ 1911350 h 3644900"/>
              <a:gd name="connsiteX302" fmla="*/ 1155700 w 8870950"/>
              <a:gd name="connsiteY302" fmla="*/ 2063750 h 3644900"/>
              <a:gd name="connsiteX303" fmla="*/ 1206500 w 8870950"/>
              <a:gd name="connsiteY303" fmla="*/ 2038350 h 3644900"/>
              <a:gd name="connsiteX304" fmla="*/ 1358900 w 8870950"/>
              <a:gd name="connsiteY304" fmla="*/ 1670050 h 3644900"/>
              <a:gd name="connsiteX305" fmla="*/ 1320800 w 8870950"/>
              <a:gd name="connsiteY305" fmla="*/ 1619250 h 3644900"/>
              <a:gd name="connsiteX306" fmla="*/ 1301750 w 8870950"/>
              <a:gd name="connsiteY306" fmla="*/ 1524000 h 3644900"/>
              <a:gd name="connsiteX307" fmla="*/ 1155700 w 8870950"/>
              <a:gd name="connsiteY307" fmla="*/ 1428750 h 3644900"/>
              <a:gd name="connsiteX308" fmla="*/ 1047750 w 8870950"/>
              <a:gd name="connsiteY308" fmla="*/ 1416050 h 3644900"/>
              <a:gd name="connsiteX309" fmla="*/ 958850 w 8870950"/>
              <a:gd name="connsiteY309" fmla="*/ 1250950 h 3644900"/>
              <a:gd name="connsiteX310" fmla="*/ 990600 w 8870950"/>
              <a:gd name="connsiteY310" fmla="*/ 1200150 h 3644900"/>
              <a:gd name="connsiteX311" fmla="*/ 1016000 w 8870950"/>
              <a:gd name="connsiteY311" fmla="*/ 1117600 h 3644900"/>
              <a:gd name="connsiteX312" fmla="*/ 933450 w 8870950"/>
              <a:gd name="connsiteY312" fmla="*/ 1028700 h 3644900"/>
              <a:gd name="connsiteX313" fmla="*/ 939800 w 8870950"/>
              <a:gd name="connsiteY313" fmla="*/ 1003300 h 3644900"/>
              <a:gd name="connsiteX314" fmla="*/ 1047750 w 8870950"/>
              <a:gd name="connsiteY314" fmla="*/ 946150 h 3644900"/>
              <a:gd name="connsiteX315" fmla="*/ 1143000 w 8870950"/>
              <a:gd name="connsiteY315" fmla="*/ 908050 h 3644900"/>
              <a:gd name="connsiteX316" fmla="*/ 1200150 w 8870950"/>
              <a:gd name="connsiteY316" fmla="*/ 895350 h 3644900"/>
              <a:gd name="connsiteX317" fmla="*/ 1314450 w 8870950"/>
              <a:gd name="connsiteY317" fmla="*/ 908050 h 3644900"/>
              <a:gd name="connsiteX318" fmla="*/ 1485900 w 8870950"/>
              <a:gd name="connsiteY318" fmla="*/ 1041400 h 3644900"/>
              <a:gd name="connsiteX319" fmla="*/ 1498600 w 8870950"/>
              <a:gd name="connsiteY319" fmla="*/ 1054100 h 3644900"/>
              <a:gd name="connsiteX320" fmla="*/ 1517650 w 8870950"/>
              <a:gd name="connsiteY320" fmla="*/ 1104900 h 3644900"/>
              <a:gd name="connsiteX321" fmla="*/ 1479550 w 8870950"/>
              <a:gd name="connsiteY321" fmla="*/ 1238250 h 3644900"/>
              <a:gd name="connsiteX322" fmla="*/ 1651000 w 8870950"/>
              <a:gd name="connsiteY322" fmla="*/ 1327150 h 3644900"/>
              <a:gd name="connsiteX323" fmla="*/ 1771650 w 8870950"/>
              <a:gd name="connsiteY323" fmla="*/ 1346200 h 3644900"/>
              <a:gd name="connsiteX324" fmla="*/ 1835150 w 8870950"/>
              <a:gd name="connsiteY324" fmla="*/ 1352550 h 3644900"/>
              <a:gd name="connsiteX325" fmla="*/ 2051050 w 8870950"/>
              <a:gd name="connsiteY325" fmla="*/ 1454150 h 3644900"/>
              <a:gd name="connsiteX326" fmla="*/ 2184400 w 8870950"/>
              <a:gd name="connsiteY326" fmla="*/ 1543050 h 3644900"/>
              <a:gd name="connsiteX327" fmla="*/ 2343150 w 8870950"/>
              <a:gd name="connsiteY327" fmla="*/ 1657350 h 3644900"/>
              <a:gd name="connsiteX328" fmla="*/ 2457450 w 8870950"/>
              <a:gd name="connsiteY328" fmla="*/ 1771650 h 3644900"/>
              <a:gd name="connsiteX329" fmla="*/ 2381250 w 8870950"/>
              <a:gd name="connsiteY329" fmla="*/ 1936750 h 3644900"/>
              <a:gd name="connsiteX330" fmla="*/ 2463800 w 8870950"/>
              <a:gd name="connsiteY330" fmla="*/ 2044700 h 3644900"/>
              <a:gd name="connsiteX331" fmla="*/ 2813050 w 8870950"/>
              <a:gd name="connsiteY331" fmla="*/ 2419350 h 3644900"/>
              <a:gd name="connsiteX332" fmla="*/ 2851150 w 8870950"/>
              <a:gd name="connsiteY332" fmla="*/ 2489200 h 3644900"/>
              <a:gd name="connsiteX333" fmla="*/ 2832100 w 8870950"/>
              <a:gd name="connsiteY333" fmla="*/ 2540000 h 3644900"/>
              <a:gd name="connsiteX334" fmla="*/ 3022600 w 8870950"/>
              <a:gd name="connsiteY334" fmla="*/ 2851150 h 3644900"/>
              <a:gd name="connsiteX335" fmla="*/ 3041650 w 8870950"/>
              <a:gd name="connsiteY335" fmla="*/ 2851150 h 3644900"/>
              <a:gd name="connsiteX336" fmla="*/ 3041650 w 8870950"/>
              <a:gd name="connsiteY336" fmla="*/ 2711450 h 3644900"/>
              <a:gd name="connsiteX337" fmla="*/ 2990850 w 8870950"/>
              <a:gd name="connsiteY337" fmla="*/ 2197100 h 3644900"/>
              <a:gd name="connsiteX338" fmla="*/ 2990850 w 8870950"/>
              <a:gd name="connsiteY338" fmla="*/ 2089150 h 3644900"/>
              <a:gd name="connsiteX339" fmla="*/ 3060700 w 8870950"/>
              <a:gd name="connsiteY339" fmla="*/ 1898650 h 3644900"/>
              <a:gd name="connsiteX340" fmla="*/ 3117850 w 8870950"/>
              <a:gd name="connsiteY340" fmla="*/ 1784350 h 3644900"/>
              <a:gd name="connsiteX341" fmla="*/ 3073400 w 8870950"/>
              <a:gd name="connsiteY341" fmla="*/ 1708150 h 3644900"/>
              <a:gd name="connsiteX342" fmla="*/ 3060700 w 8870950"/>
              <a:gd name="connsiteY342" fmla="*/ 1651000 h 3644900"/>
              <a:gd name="connsiteX343" fmla="*/ 3060700 w 8870950"/>
              <a:gd name="connsiteY343" fmla="*/ 1485900 h 3644900"/>
              <a:gd name="connsiteX344" fmla="*/ 2965450 w 8870950"/>
              <a:gd name="connsiteY344" fmla="*/ 1384300 h 3644900"/>
              <a:gd name="connsiteX345" fmla="*/ 2971800 w 8870950"/>
              <a:gd name="connsiteY345" fmla="*/ 1358900 h 3644900"/>
              <a:gd name="connsiteX346" fmla="*/ 2876550 w 8870950"/>
              <a:gd name="connsiteY346" fmla="*/ 1276350 h 3644900"/>
              <a:gd name="connsiteX347" fmla="*/ 2851150 w 8870950"/>
              <a:gd name="connsiteY347" fmla="*/ 1276350 h 3644900"/>
              <a:gd name="connsiteX348" fmla="*/ 2851150 w 8870950"/>
              <a:gd name="connsiteY348" fmla="*/ 1390650 h 3644900"/>
              <a:gd name="connsiteX349" fmla="*/ 2806700 w 8870950"/>
              <a:gd name="connsiteY349" fmla="*/ 1390650 h 3644900"/>
              <a:gd name="connsiteX350" fmla="*/ 2762250 w 8870950"/>
              <a:gd name="connsiteY350" fmla="*/ 1327150 h 3644900"/>
              <a:gd name="connsiteX351" fmla="*/ 2667000 w 8870950"/>
              <a:gd name="connsiteY351" fmla="*/ 1181100 h 3644900"/>
              <a:gd name="connsiteX352" fmla="*/ 2609850 w 8870950"/>
              <a:gd name="connsiteY352" fmla="*/ 1149350 h 3644900"/>
              <a:gd name="connsiteX353" fmla="*/ 2609850 w 8870950"/>
              <a:gd name="connsiteY353" fmla="*/ 1117600 h 3644900"/>
              <a:gd name="connsiteX354" fmla="*/ 2603500 w 8870950"/>
              <a:gd name="connsiteY354" fmla="*/ 1073150 h 3644900"/>
              <a:gd name="connsiteX355" fmla="*/ 2463800 w 8870950"/>
              <a:gd name="connsiteY355" fmla="*/ 1073150 h 3644900"/>
              <a:gd name="connsiteX356" fmla="*/ 2457450 w 8870950"/>
              <a:gd name="connsiteY356" fmla="*/ 1054100 h 3644900"/>
              <a:gd name="connsiteX357" fmla="*/ 2603500 w 8870950"/>
              <a:gd name="connsiteY357" fmla="*/ 1022350 h 3644900"/>
              <a:gd name="connsiteX358" fmla="*/ 2698750 w 8870950"/>
              <a:gd name="connsiteY358" fmla="*/ 914400 h 3644900"/>
              <a:gd name="connsiteX359" fmla="*/ 2717800 w 8870950"/>
              <a:gd name="connsiteY359" fmla="*/ 882650 h 3644900"/>
              <a:gd name="connsiteX360" fmla="*/ 2927350 w 8870950"/>
              <a:gd name="connsiteY360" fmla="*/ 666750 h 3644900"/>
              <a:gd name="connsiteX361" fmla="*/ 2870200 w 8870950"/>
              <a:gd name="connsiteY361" fmla="*/ 622300 h 3644900"/>
              <a:gd name="connsiteX362" fmla="*/ 2844800 w 8870950"/>
              <a:gd name="connsiteY362" fmla="*/ 622300 h 3644900"/>
              <a:gd name="connsiteX363" fmla="*/ 2768600 w 8870950"/>
              <a:gd name="connsiteY363" fmla="*/ 679450 h 3644900"/>
              <a:gd name="connsiteX364" fmla="*/ 2711450 w 8870950"/>
              <a:gd name="connsiteY364" fmla="*/ 615950 h 3644900"/>
              <a:gd name="connsiteX365" fmla="*/ 2717800 w 8870950"/>
              <a:gd name="connsiteY365" fmla="*/ 558800 h 3644900"/>
              <a:gd name="connsiteX366" fmla="*/ 2736850 w 8870950"/>
              <a:gd name="connsiteY366" fmla="*/ 520700 h 3644900"/>
              <a:gd name="connsiteX367" fmla="*/ 2774950 w 8870950"/>
              <a:gd name="connsiteY367" fmla="*/ 469900 h 3644900"/>
              <a:gd name="connsiteX368" fmla="*/ 2813050 w 8870950"/>
              <a:gd name="connsiteY368" fmla="*/ 457200 h 3644900"/>
              <a:gd name="connsiteX369" fmla="*/ 2844800 w 8870950"/>
              <a:gd name="connsiteY369" fmla="*/ 463550 h 3644900"/>
              <a:gd name="connsiteX370" fmla="*/ 2863850 w 8870950"/>
              <a:gd name="connsiteY370" fmla="*/ 546100 h 3644900"/>
              <a:gd name="connsiteX371" fmla="*/ 2946400 w 8870950"/>
              <a:gd name="connsiteY371" fmla="*/ 596900 h 3644900"/>
              <a:gd name="connsiteX372" fmla="*/ 3035300 w 8870950"/>
              <a:gd name="connsiteY372" fmla="*/ 571500 h 3644900"/>
              <a:gd name="connsiteX373" fmla="*/ 3206750 w 8870950"/>
              <a:gd name="connsiteY373" fmla="*/ 723900 h 3644900"/>
              <a:gd name="connsiteX374" fmla="*/ 3187700 w 8870950"/>
              <a:gd name="connsiteY374" fmla="*/ 755650 h 3644900"/>
              <a:gd name="connsiteX375" fmla="*/ 3181350 w 8870950"/>
              <a:gd name="connsiteY375" fmla="*/ 838200 h 3644900"/>
              <a:gd name="connsiteX376" fmla="*/ 3130550 w 8870950"/>
              <a:gd name="connsiteY376" fmla="*/ 869950 h 3644900"/>
              <a:gd name="connsiteX377" fmla="*/ 3003550 w 8870950"/>
              <a:gd name="connsiteY377" fmla="*/ 825500 h 3644900"/>
              <a:gd name="connsiteX378" fmla="*/ 2851150 w 8870950"/>
              <a:gd name="connsiteY378" fmla="*/ 1022350 h 3644900"/>
              <a:gd name="connsiteX379" fmla="*/ 2901950 w 8870950"/>
              <a:gd name="connsiteY379" fmla="*/ 1041400 h 3644900"/>
              <a:gd name="connsiteX380" fmla="*/ 3181350 w 8870950"/>
              <a:gd name="connsiteY380" fmla="*/ 1079500 h 3644900"/>
              <a:gd name="connsiteX381" fmla="*/ 3327400 w 8870950"/>
              <a:gd name="connsiteY381" fmla="*/ 1028700 h 3644900"/>
              <a:gd name="connsiteX382" fmla="*/ 3378200 w 8870950"/>
              <a:gd name="connsiteY382" fmla="*/ 952500 h 3644900"/>
              <a:gd name="connsiteX383" fmla="*/ 3295650 w 8870950"/>
              <a:gd name="connsiteY383" fmla="*/ 825500 h 3644900"/>
              <a:gd name="connsiteX384" fmla="*/ 3321050 w 8870950"/>
              <a:gd name="connsiteY384" fmla="*/ 666750 h 3644900"/>
              <a:gd name="connsiteX385" fmla="*/ 3340100 w 8870950"/>
              <a:gd name="connsiteY385" fmla="*/ 603250 h 3644900"/>
              <a:gd name="connsiteX386" fmla="*/ 3302000 w 8870950"/>
              <a:gd name="connsiteY386" fmla="*/ 508000 h 3644900"/>
              <a:gd name="connsiteX387" fmla="*/ 3403600 w 8870950"/>
              <a:gd name="connsiteY387" fmla="*/ 495300 h 3644900"/>
              <a:gd name="connsiteX388" fmla="*/ 3448050 w 8870950"/>
              <a:gd name="connsiteY388" fmla="*/ 444500 h 3644900"/>
              <a:gd name="connsiteX389" fmla="*/ 3517900 w 8870950"/>
              <a:gd name="connsiteY389" fmla="*/ 438150 h 3644900"/>
              <a:gd name="connsiteX390" fmla="*/ 3683000 w 8870950"/>
              <a:gd name="connsiteY390" fmla="*/ 520700 h 3644900"/>
              <a:gd name="connsiteX391" fmla="*/ 3714750 w 8870950"/>
              <a:gd name="connsiteY391" fmla="*/ 571500 h 3644900"/>
              <a:gd name="connsiteX392" fmla="*/ 3727450 w 8870950"/>
              <a:gd name="connsiteY392" fmla="*/ 584200 h 3644900"/>
              <a:gd name="connsiteX393" fmla="*/ 3752850 w 8870950"/>
              <a:gd name="connsiteY393" fmla="*/ 666750 h 3644900"/>
              <a:gd name="connsiteX394" fmla="*/ 3625850 w 8870950"/>
              <a:gd name="connsiteY394" fmla="*/ 889000 h 3644900"/>
              <a:gd name="connsiteX395" fmla="*/ 3619500 w 8870950"/>
              <a:gd name="connsiteY395" fmla="*/ 920750 h 3644900"/>
              <a:gd name="connsiteX396" fmla="*/ 3638550 w 8870950"/>
              <a:gd name="connsiteY396" fmla="*/ 1022350 h 3644900"/>
              <a:gd name="connsiteX397" fmla="*/ 3695700 w 8870950"/>
              <a:gd name="connsiteY397" fmla="*/ 1085850 h 3644900"/>
              <a:gd name="connsiteX398" fmla="*/ 3867150 w 8870950"/>
              <a:gd name="connsiteY398" fmla="*/ 1168400 h 3644900"/>
              <a:gd name="connsiteX399" fmla="*/ 4006850 w 8870950"/>
              <a:gd name="connsiteY399" fmla="*/ 1384300 h 3644900"/>
              <a:gd name="connsiteX400" fmla="*/ 4159250 w 8870950"/>
              <a:gd name="connsiteY400" fmla="*/ 1409700 h 3644900"/>
              <a:gd name="connsiteX401" fmla="*/ 4686300 w 8870950"/>
              <a:gd name="connsiteY401" fmla="*/ 1276350 h 3644900"/>
              <a:gd name="connsiteX402" fmla="*/ 4768850 w 8870950"/>
              <a:gd name="connsiteY402" fmla="*/ 1130300 h 3644900"/>
              <a:gd name="connsiteX403" fmla="*/ 4603750 w 8870950"/>
              <a:gd name="connsiteY403" fmla="*/ 863600 h 3644900"/>
              <a:gd name="connsiteX404" fmla="*/ 4622800 w 8870950"/>
              <a:gd name="connsiteY404" fmla="*/ 793750 h 3644900"/>
              <a:gd name="connsiteX405" fmla="*/ 4730750 w 8870950"/>
              <a:gd name="connsiteY405" fmla="*/ 654050 h 3644900"/>
              <a:gd name="connsiteX406" fmla="*/ 4826000 w 8870950"/>
              <a:gd name="connsiteY406" fmla="*/ 603250 h 3644900"/>
              <a:gd name="connsiteX407" fmla="*/ 4889500 w 8870950"/>
              <a:gd name="connsiteY407" fmla="*/ 584200 h 3644900"/>
              <a:gd name="connsiteX408" fmla="*/ 4933950 w 8870950"/>
              <a:gd name="connsiteY408" fmla="*/ 590550 h 3644900"/>
              <a:gd name="connsiteX409" fmla="*/ 5035550 w 8870950"/>
              <a:gd name="connsiteY409" fmla="*/ 666750 h 3644900"/>
              <a:gd name="connsiteX410" fmla="*/ 5137150 w 8870950"/>
              <a:gd name="connsiteY410" fmla="*/ 704850 h 3644900"/>
              <a:gd name="connsiteX411" fmla="*/ 5080000 w 8870950"/>
              <a:gd name="connsiteY411" fmla="*/ 730250 h 3644900"/>
              <a:gd name="connsiteX412" fmla="*/ 5048250 w 8870950"/>
              <a:gd name="connsiteY412" fmla="*/ 800100 h 3644900"/>
              <a:gd name="connsiteX413" fmla="*/ 5060950 w 8870950"/>
              <a:gd name="connsiteY413" fmla="*/ 869950 h 3644900"/>
              <a:gd name="connsiteX414" fmla="*/ 5092700 w 8870950"/>
              <a:gd name="connsiteY414" fmla="*/ 908050 h 3644900"/>
              <a:gd name="connsiteX415" fmla="*/ 5092700 w 8870950"/>
              <a:gd name="connsiteY415" fmla="*/ 996950 h 3644900"/>
              <a:gd name="connsiteX416" fmla="*/ 5111750 w 8870950"/>
              <a:gd name="connsiteY416" fmla="*/ 1073150 h 3644900"/>
              <a:gd name="connsiteX417" fmla="*/ 5054600 w 8870950"/>
              <a:gd name="connsiteY417" fmla="*/ 1155700 h 3644900"/>
              <a:gd name="connsiteX418" fmla="*/ 5092700 w 8870950"/>
              <a:gd name="connsiteY418" fmla="*/ 1187450 h 3644900"/>
              <a:gd name="connsiteX419" fmla="*/ 5632450 w 8870950"/>
              <a:gd name="connsiteY419" fmla="*/ 1016000 h 3644900"/>
              <a:gd name="connsiteX420" fmla="*/ 5683250 w 8870950"/>
              <a:gd name="connsiteY420" fmla="*/ 946150 h 3644900"/>
              <a:gd name="connsiteX421" fmla="*/ 5829300 w 8870950"/>
              <a:gd name="connsiteY421" fmla="*/ 857250 h 3644900"/>
              <a:gd name="connsiteX422" fmla="*/ 6159500 w 8870950"/>
              <a:gd name="connsiteY422" fmla="*/ 412750 h 3644900"/>
              <a:gd name="connsiteX423" fmla="*/ 6178550 w 8870950"/>
              <a:gd name="connsiteY423" fmla="*/ 342900 h 3644900"/>
              <a:gd name="connsiteX424" fmla="*/ 6248400 w 8870950"/>
              <a:gd name="connsiteY424" fmla="*/ 184150 h 3644900"/>
              <a:gd name="connsiteX425" fmla="*/ 6273800 w 8870950"/>
              <a:gd name="connsiteY425" fmla="*/ 76200 h 3644900"/>
              <a:gd name="connsiteX426" fmla="*/ 6292850 w 8870950"/>
              <a:gd name="connsiteY426" fmla="*/ 76200 h 3644900"/>
              <a:gd name="connsiteX427" fmla="*/ 6292850 w 8870950"/>
              <a:gd name="connsiteY427" fmla="*/ 177800 h 3644900"/>
              <a:gd name="connsiteX428" fmla="*/ 6311900 w 8870950"/>
              <a:gd name="connsiteY428" fmla="*/ 184150 h 3644900"/>
              <a:gd name="connsiteX429" fmla="*/ 6432550 w 8870950"/>
              <a:gd name="connsiteY429" fmla="*/ 0 h 3644900"/>
              <a:gd name="connsiteX430" fmla="*/ 6464300 w 8870950"/>
              <a:gd name="connsiteY430" fmla="*/ 6350 h 3644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</a:cxnLst>
            <a:rect l="l" t="t" r="r" b="b"/>
            <a:pathLst>
              <a:path w="8870950" h="3644900">
                <a:moveTo>
                  <a:pt x="8693150" y="2603500"/>
                </a:moveTo>
                <a:cubicBezTo>
                  <a:pt x="8693150" y="2609850"/>
                  <a:pt x="8699500" y="2609850"/>
                  <a:pt x="8699500" y="2622550"/>
                </a:cubicBezTo>
                <a:cubicBezTo>
                  <a:pt x="8699500" y="2641600"/>
                  <a:pt x="8636000" y="2724150"/>
                  <a:pt x="8610600" y="2762250"/>
                </a:cubicBezTo>
                <a:lnTo>
                  <a:pt x="8585200" y="2762250"/>
                </a:lnTo>
                <a:cubicBezTo>
                  <a:pt x="8578850" y="2755900"/>
                  <a:pt x="8578850" y="2755900"/>
                  <a:pt x="8578850" y="2736850"/>
                </a:cubicBezTo>
                <a:cubicBezTo>
                  <a:pt x="8578850" y="2724150"/>
                  <a:pt x="8636000" y="2647950"/>
                  <a:pt x="8667750" y="2603500"/>
                </a:cubicBezTo>
                <a:lnTo>
                  <a:pt x="8693150" y="2603500"/>
                </a:lnTo>
                <a:close/>
                <a:moveTo>
                  <a:pt x="8464550" y="2292350"/>
                </a:moveTo>
                <a:cubicBezTo>
                  <a:pt x="8483600" y="2292350"/>
                  <a:pt x="8489950" y="2286000"/>
                  <a:pt x="8515350" y="2279650"/>
                </a:cubicBezTo>
                <a:cubicBezTo>
                  <a:pt x="8534400" y="2324100"/>
                  <a:pt x="8553450" y="2368550"/>
                  <a:pt x="8566150" y="2413000"/>
                </a:cubicBezTo>
                <a:cubicBezTo>
                  <a:pt x="8502650" y="2368550"/>
                  <a:pt x="8432800" y="2286000"/>
                  <a:pt x="8356600" y="2292350"/>
                </a:cubicBezTo>
                <a:cubicBezTo>
                  <a:pt x="8343900" y="2292350"/>
                  <a:pt x="8324850" y="2298700"/>
                  <a:pt x="8305800" y="2292350"/>
                </a:cubicBezTo>
                <a:cubicBezTo>
                  <a:pt x="8318500" y="2273300"/>
                  <a:pt x="8343900" y="2266950"/>
                  <a:pt x="8362950" y="2266950"/>
                </a:cubicBezTo>
                <a:cubicBezTo>
                  <a:pt x="8375650" y="2266950"/>
                  <a:pt x="8451850" y="2292350"/>
                  <a:pt x="8464550" y="2292350"/>
                </a:cubicBezTo>
                <a:close/>
                <a:moveTo>
                  <a:pt x="1676400" y="2184400"/>
                </a:moveTo>
                <a:cubicBezTo>
                  <a:pt x="1682750" y="2184400"/>
                  <a:pt x="1695450" y="2203450"/>
                  <a:pt x="1708150" y="2222500"/>
                </a:cubicBezTo>
                <a:lnTo>
                  <a:pt x="1676400" y="2222500"/>
                </a:lnTo>
                <a:cubicBezTo>
                  <a:pt x="1619250" y="2184400"/>
                  <a:pt x="1574800" y="2171700"/>
                  <a:pt x="1524000" y="2171700"/>
                </a:cubicBezTo>
                <a:lnTo>
                  <a:pt x="1524000" y="2152650"/>
                </a:lnTo>
                <a:cubicBezTo>
                  <a:pt x="1536700" y="2139950"/>
                  <a:pt x="1543050" y="2120900"/>
                  <a:pt x="1562100" y="2120900"/>
                </a:cubicBezTo>
                <a:cubicBezTo>
                  <a:pt x="1600200" y="2120900"/>
                  <a:pt x="1638300" y="2152650"/>
                  <a:pt x="1676400" y="2184400"/>
                </a:cubicBezTo>
                <a:close/>
                <a:moveTo>
                  <a:pt x="7874000" y="1752600"/>
                </a:moveTo>
                <a:cubicBezTo>
                  <a:pt x="7874000" y="1771650"/>
                  <a:pt x="7816850" y="1885950"/>
                  <a:pt x="7816850" y="1905000"/>
                </a:cubicBezTo>
                <a:cubicBezTo>
                  <a:pt x="7816850" y="1917700"/>
                  <a:pt x="7816850" y="1930400"/>
                  <a:pt x="7835900" y="1930400"/>
                </a:cubicBezTo>
                <a:cubicBezTo>
                  <a:pt x="7905750" y="1930400"/>
                  <a:pt x="7950200" y="1822450"/>
                  <a:pt x="7962900" y="1790700"/>
                </a:cubicBezTo>
                <a:cubicBezTo>
                  <a:pt x="7981950" y="1720850"/>
                  <a:pt x="8007350" y="1663700"/>
                  <a:pt x="8026400" y="1606550"/>
                </a:cubicBezTo>
                <a:cubicBezTo>
                  <a:pt x="8070850" y="1619250"/>
                  <a:pt x="8153400" y="1657350"/>
                  <a:pt x="8204200" y="1689100"/>
                </a:cubicBezTo>
                <a:cubicBezTo>
                  <a:pt x="8172450" y="1739900"/>
                  <a:pt x="8134350" y="1797050"/>
                  <a:pt x="8108950" y="1847850"/>
                </a:cubicBezTo>
                <a:cubicBezTo>
                  <a:pt x="8147050" y="1879600"/>
                  <a:pt x="8204200" y="1879600"/>
                  <a:pt x="8255000" y="1905000"/>
                </a:cubicBezTo>
                <a:cubicBezTo>
                  <a:pt x="8324850" y="1943100"/>
                  <a:pt x="8356600" y="1968500"/>
                  <a:pt x="8413750" y="1968500"/>
                </a:cubicBezTo>
                <a:cubicBezTo>
                  <a:pt x="8432800" y="1968500"/>
                  <a:pt x="8470900" y="1955800"/>
                  <a:pt x="8489950" y="1955800"/>
                </a:cubicBezTo>
                <a:cubicBezTo>
                  <a:pt x="8509000" y="1955800"/>
                  <a:pt x="8623300" y="2076450"/>
                  <a:pt x="8629650" y="2101850"/>
                </a:cubicBezTo>
                <a:cubicBezTo>
                  <a:pt x="8636000" y="2108200"/>
                  <a:pt x="8636000" y="2133600"/>
                  <a:pt x="8642350" y="2146300"/>
                </a:cubicBezTo>
                <a:cubicBezTo>
                  <a:pt x="8775700" y="2362200"/>
                  <a:pt x="8763000" y="2286000"/>
                  <a:pt x="8763000" y="2457450"/>
                </a:cubicBezTo>
                <a:cubicBezTo>
                  <a:pt x="8763000" y="2470150"/>
                  <a:pt x="8832850" y="2673350"/>
                  <a:pt x="8832850" y="2692400"/>
                </a:cubicBezTo>
                <a:cubicBezTo>
                  <a:pt x="8832850" y="2705100"/>
                  <a:pt x="8801100" y="2768600"/>
                  <a:pt x="8801100" y="2787650"/>
                </a:cubicBezTo>
                <a:cubicBezTo>
                  <a:pt x="8801100" y="2806700"/>
                  <a:pt x="8845550" y="2832100"/>
                  <a:pt x="8858250" y="2838450"/>
                </a:cubicBezTo>
                <a:lnTo>
                  <a:pt x="8858250" y="2876550"/>
                </a:lnTo>
                <a:cubicBezTo>
                  <a:pt x="8839200" y="2876550"/>
                  <a:pt x="8801100" y="2870200"/>
                  <a:pt x="8788400" y="2870200"/>
                </a:cubicBezTo>
                <a:cubicBezTo>
                  <a:pt x="8763000" y="2870200"/>
                  <a:pt x="8769350" y="2882900"/>
                  <a:pt x="8718550" y="2908300"/>
                </a:cubicBezTo>
                <a:cubicBezTo>
                  <a:pt x="8705850" y="2914650"/>
                  <a:pt x="8680450" y="2914650"/>
                  <a:pt x="8661400" y="2914650"/>
                </a:cubicBezTo>
                <a:lnTo>
                  <a:pt x="8642350" y="2914650"/>
                </a:lnTo>
                <a:cubicBezTo>
                  <a:pt x="8636000" y="2933700"/>
                  <a:pt x="8636000" y="2952750"/>
                  <a:pt x="8629650" y="2965450"/>
                </a:cubicBezTo>
                <a:lnTo>
                  <a:pt x="8870950" y="3644900"/>
                </a:lnTo>
                <a:lnTo>
                  <a:pt x="8629650" y="3644900"/>
                </a:lnTo>
                <a:cubicBezTo>
                  <a:pt x="8610600" y="3606800"/>
                  <a:pt x="8597900" y="3562350"/>
                  <a:pt x="8578850" y="3517900"/>
                </a:cubicBezTo>
                <a:cubicBezTo>
                  <a:pt x="8502650" y="3562350"/>
                  <a:pt x="8413750" y="3429000"/>
                  <a:pt x="8362950" y="3371850"/>
                </a:cubicBezTo>
                <a:cubicBezTo>
                  <a:pt x="8356600" y="3352800"/>
                  <a:pt x="8324850" y="3340100"/>
                  <a:pt x="8312150" y="3321050"/>
                </a:cubicBezTo>
                <a:cubicBezTo>
                  <a:pt x="8293100" y="3295650"/>
                  <a:pt x="8229600" y="3168650"/>
                  <a:pt x="8216900" y="3168650"/>
                </a:cubicBezTo>
                <a:cubicBezTo>
                  <a:pt x="8197850" y="3168650"/>
                  <a:pt x="8166100" y="3219450"/>
                  <a:pt x="8134350" y="3244850"/>
                </a:cubicBezTo>
                <a:cubicBezTo>
                  <a:pt x="8108950" y="3257550"/>
                  <a:pt x="8070850" y="3263900"/>
                  <a:pt x="8045450" y="3276600"/>
                </a:cubicBezTo>
                <a:cubicBezTo>
                  <a:pt x="8020050" y="3289300"/>
                  <a:pt x="7912100" y="3435350"/>
                  <a:pt x="7912100" y="3441700"/>
                </a:cubicBezTo>
                <a:cubicBezTo>
                  <a:pt x="7912100" y="3460750"/>
                  <a:pt x="7842250" y="3492500"/>
                  <a:pt x="7842250" y="3536950"/>
                </a:cubicBezTo>
                <a:cubicBezTo>
                  <a:pt x="7842250" y="3549650"/>
                  <a:pt x="7854950" y="3606800"/>
                  <a:pt x="7867650" y="3644900"/>
                </a:cubicBezTo>
                <a:lnTo>
                  <a:pt x="7607300" y="3644900"/>
                </a:lnTo>
                <a:cubicBezTo>
                  <a:pt x="7600950" y="3625850"/>
                  <a:pt x="7600950" y="3594100"/>
                  <a:pt x="7588250" y="3575050"/>
                </a:cubicBezTo>
                <a:cubicBezTo>
                  <a:pt x="7575550" y="3556000"/>
                  <a:pt x="7543800" y="3536950"/>
                  <a:pt x="7524750" y="3517900"/>
                </a:cubicBezTo>
                <a:cubicBezTo>
                  <a:pt x="7505700" y="3492500"/>
                  <a:pt x="7486650" y="3416300"/>
                  <a:pt x="7486650" y="3384550"/>
                </a:cubicBezTo>
                <a:cubicBezTo>
                  <a:pt x="7486650" y="3289300"/>
                  <a:pt x="7581900" y="3079750"/>
                  <a:pt x="7581900" y="3022600"/>
                </a:cubicBezTo>
                <a:cubicBezTo>
                  <a:pt x="7581900" y="3009900"/>
                  <a:pt x="7550150" y="2959100"/>
                  <a:pt x="7531100" y="2933700"/>
                </a:cubicBezTo>
                <a:cubicBezTo>
                  <a:pt x="7518400" y="2914650"/>
                  <a:pt x="7499350" y="2901950"/>
                  <a:pt x="7493000" y="2889250"/>
                </a:cubicBezTo>
                <a:cubicBezTo>
                  <a:pt x="7435850" y="2787650"/>
                  <a:pt x="7429500" y="2679700"/>
                  <a:pt x="7404100" y="2584450"/>
                </a:cubicBezTo>
                <a:cubicBezTo>
                  <a:pt x="7404100" y="2571750"/>
                  <a:pt x="7391400" y="2565400"/>
                  <a:pt x="7391400" y="2552700"/>
                </a:cubicBezTo>
                <a:cubicBezTo>
                  <a:pt x="7378700" y="2514600"/>
                  <a:pt x="7378700" y="2451100"/>
                  <a:pt x="7378700" y="2432050"/>
                </a:cubicBezTo>
                <a:cubicBezTo>
                  <a:pt x="7378700" y="2419350"/>
                  <a:pt x="7397750" y="2362200"/>
                  <a:pt x="7397750" y="2343150"/>
                </a:cubicBezTo>
                <a:cubicBezTo>
                  <a:pt x="7397750" y="2330450"/>
                  <a:pt x="7562850" y="2114550"/>
                  <a:pt x="7562850" y="2101850"/>
                </a:cubicBezTo>
                <a:cubicBezTo>
                  <a:pt x="7562850" y="2051050"/>
                  <a:pt x="7467600" y="2063750"/>
                  <a:pt x="7454900" y="2038350"/>
                </a:cubicBezTo>
                <a:cubicBezTo>
                  <a:pt x="7448550" y="2019300"/>
                  <a:pt x="7442200" y="1993900"/>
                  <a:pt x="7442200" y="1968500"/>
                </a:cubicBezTo>
                <a:cubicBezTo>
                  <a:pt x="7435850" y="1809750"/>
                  <a:pt x="7442200" y="1797050"/>
                  <a:pt x="7442200" y="1784350"/>
                </a:cubicBezTo>
                <a:cubicBezTo>
                  <a:pt x="7442200" y="1765300"/>
                  <a:pt x="7416800" y="1739900"/>
                  <a:pt x="7404100" y="1727200"/>
                </a:cubicBezTo>
                <a:cubicBezTo>
                  <a:pt x="7391400" y="1720850"/>
                  <a:pt x="7372350" y="1714500"/>
                  <a:pt x="7359650" y="1708150"/>
                </a:cubicBezTo>
                <a:cubicBezTo>
                  <a:pt x="7366000" y="1657350"/>
                  <a:pt x="7410450" y="1689100"/>
                  <a:pt x="7442200" y="1676400"/>
                </a:cubicBezTo>
                <a:cubicBezTo>
                  <a:pt x="7467600" y="1663700"/>
                  <a:pt x="7467600" y="1625600"/>
                  <a:pt x="7486650" y="1606550"/>
                </a:cubicBezTo>
                <a:cubicBezTo>
                  <a:pt x="7493000" y="1593850"/>
                  <a:pt x="7581900" y="1574800"/>
                  <a:pt x="7607300" y="1574800"/>
                </a:cubicBezTo>
                <a:cubicBezTo>
                  <a:pt x="7702550" y="1574800"/>
                  <a:pt x="7874000" y="1631950"/>
                  <a:pt x="7874000" y="1752600"/>
                </a:cubicBezTo>
                <a:close/>
                <a:moveTo>
                  <a:pt x="3155950" y="812800"/>
                </a:moveTo>
                <a:cubicBezTo>
                  <a:pt x="3143250" y="825500"/>
                  <a:pt x="3130550" y="825500"/>
                  <a:pt x="3111500" y="825500"/>
                </a:cubicBezTo>
                <a:cubicBezTo>
                  <a:pt x="3098800" y="825500"/>
                  <a:pt x="3079750" y="819150"/>
                  <a:pt x="3060700" y="812800"/>
                </a:cubicBezTo>
                <a:lnTo>
                  <a:pt x="3060700" y="793750"/>
                </a:lnTo>
                <a:cubicBezTo>
                  <a:pt x="3079750" y="793750"/>
                  <a:pt x="3105150" y="774700"/>
                  <a:pt x="3155950" y="768350"/>
                </a:cubicBezTo>
                <a:lnTo>
                  <a:pt x="3155950" y="812800"/>
                </a:lnTo>
                <a:close/>
                <a:moveTo>
                  <a:pt x="6464300" y="6350"/>
                </a:moveTo>
                <a:lnTo>
                  <a:pt x="6426200" y="120650"/>
                </a:lnTo>
                <a:cubicBezTo>
                  <a:pt x="6426200" y="120650"/>
                  <a:pt x="6419850" y="127000"/>
                  <a:pt x="6438900" y="127000"/>
                </a:cubicBezTo>
                <a:cubicBezTo>
                  <a:pt x="6470650" y="127000"/>
                  <a:pt x="6508750" y="19050"/>
                  <a:pt x="6527800" y="6350"/>
                </a:cubicBezTo>
                <a:cubicBezTo>
                  <a:pt x="6527800" y="19050"/>
                  <a:pt x="6534150" y="25400"/>
                  <a:pt x="6534150" y="38100"/>
                </a:cubicBezTo>
                <a:cubicBezTo>
                  <a:pt x="6534150" y="57150"/>
                  <a:pt x="6477000" y="177800"/>
                  <a:pt x="6477000" y="196850"/>
                </a:cubicBezTo>
                <a:cubicBezTo>
                  <a:pt x="6477000" y="209550"/>
                  <a:pt x="6337300" y="330200"/>
                  <a:pt x="6280150" y="406400"/>
                </a:cubicBezTo>
                <a:cubicBezTo>
                  <a:pt x="6273800" y="406400"/>
                  <a:pt x="6178550" y="603250"/>
                  <a:pt x="6178550" y="641350"/>
                </a:cubicBezTo>
                <a:cubicBezTo>
                  <a:pt x="6178550" y="660400"/>
                  <a:pt x="6115050" y="800100"/>
                  <a:pt x="6076950" y="876300"/>
                </a:cubicBezTo>
                <a:cubicBezTo>
                  <a:pt x="6051550" y="920750"/>
                  <a:pt x="6007100" y="958850"/>
                  <a:pt x="5975350" y="996950"/>
                </a:cubicBezTo>
                <a:cubicBezTo>
                  <a:pt x="5969000" y="1003300"/>
                  <a:pt x="5962650" y="1016000"/>
                  <a:pt x="5962650" y="1035050"/>
                </a:cubicBezTo>
                <a:cubicBezTo>
                  <a:pt x="5962650" y="1047750"/>
                  <a:pt x="5981700" y="1073150"/>
                  <a:pt x="5981700" y="1092200"/>
                </a:cubicBezTo>
                <a:cubicBezTo>
                  <a:pt x="5981700" y="1104900"/>
                  <a:pt x="5975350" y="1143000"/>
                  <a:pt x="5949950" y="1155700"/>
                </a:cubicBezTo>
                <a:cubicBezTo>
                  <a:pt x="5905500" y="1174750"/>
                  <a:pt x="5835650" y="1174750"/>
                  <a:pt x="5791200" y="1219200"/>
                </a:cubicBezTo>
                <a:cubicBezTo>
                  <a:pt x="5505450" y="1485900"/>
                  <a:pt x="5429250" y="1422400"/>
                  <a:pt x="5429250" y="1663700"/>
                </a:cubicBezTo>
                <a:cubicBezTo>
                  <a:pt x="5429250" y="1682750"/>
                  <a:pt x="5448300" y="1841500"/>
                  <a:pt x="5448300" y="1854200"/>
                </a:cubicBezTo>
                <a:cubicBezTo>
                  <a:pt x="5448300" y="1892300"/>
                  <a:pt x="5416550" y="1924050"/>
                  <a:pt x="5416550" y="1930400"/>
                </a:cubicBezTo>
                <a:cubicBezTo>
                  <a:pt x="5416550" y="1943100"/>
                  <a:pt x="5492750" y="2044700"/>
                  <a:pt x="5511800" y="2044700"/>
                </a:cubicBezTo>
                <a:cubicBezTo>
                  <a:pt x="5524500" y="2044700"/>
                  <a:pt x="5537200" y="2019300"/>
                  <a:pt x="5556250" y="2019300"/>
                </a:cubicBezTo>
                <a:cubicBezTo>
                  <a:pt x="5581650" y="2019300"/>
                  <a:pt x="5600700" y="2038350"/>
                  <a:pt x="5613400" y="2089150"/>
                </a:cubicBezTo>
                <a:cubicBezTo>
                  <a:pt x="5657850" y="2216150"/>
                  <a:pt x="5740400" y="2476500"/>
                  <a:pt x="5740400" y="2489200"/>
                </a:cubicBezTo>
                <a:cubicBezTo>
                  <a:pt x="5740400" y="2520950"/>
                  <a:pt x="5715000" y="2527300"/>
                  <a:pt x="5708650" y="2527300"/>
                </a:cubicBezTo>
                <a:cubicBezTo>
                  <a:pt x="5695950" y="2527300"/>
                  <a:pt x="5664200" y="2508250"/>
                  <a:pt x="5651500" y="2482850"/>
                </a:cubicBezTo>
                <a:cubicBezTo>
                  <a:pt x="5638800" y="2489200"/>
                  <a:pt x="5613400" y="2546350"/>
                  <a:pt x="5613400" y="2565400"/>
                </a:cubicBezTo>
                <a:cubicBezTo>
                  <a:pt x="5613400" y="2578100"/>
                  <a:pt x="5619750" y="2609850"/>
                  <a:pt x="5619750" y="2635250"/>
                </a:cubicBezTo>
                <a:cubicBezTo>
                  <a:pt x="5632450" y="2819400"/>
                  <a:pt x="5651500" y="3022600"/>
                  <a:pt x="5702300" y="3219450"/>
                </a:cubicBezTo>
                <a:cubicBezTo>
                  <a:pt x="5708650" y="3219450"/>
                  <a:pt x="5715000" y="3219450"/>
                  <a:pt x="5715000" y="3213100"/>
                </a:cubicBezTo>
                <a:cubicBezTo>
                  <a:pt x="5740400" y="3162300"/>
                  <a:pt x="5772150" y="3086100"/>
                  <a:pt x="5772150" y="3067050"/>
                </a:cubicBezTo>
                <a:cubicBezTo>
                  <a:pt x="5772150" y="3054350"/>
                  <a:pt x="5797550" y="3022600"/>
                  <a:pt x="5810250" y="3009900"/>
                </a:cubicBezTo>
                <a:cubicBezTo>
                  <a:pt x="5822950" y="2997200"/>
                  <a:pt x="5854700" y="2990850"/>
                  <a:pt x="5880100" y="2971800"/>
                </a:cubicBezTo>
                <a:cubicBezTo>
                  <a:pt x="5911850" y="2940050"/>
                  <a:pt x="5949950" y="2895600"/>
                  <a:pt x="5969000" y="2863850"/>
                </a:cubicBezTo>
                <a:cubicBezTo>
                  <a:pt x="6013450" y="2794000"/>
                  <a:pt x="6146800" y="2622550"/>
                  <a:pt x="6146800" y="2571750"/>
                </a:cubicBezTo>
                <a:cubicBezTo>
                  <a:pt x="6146800" y="2520950"/>
                  <a:pt x="6292850" y="2355850"/>
                  <a:pt x="6305550" y="2343150"/>
                </a:cubicBezTo>
                <a:cubicBezTo>
                  <a:pt x="6267450" y="2305050"/>
                  <a:pt x="6248400" y="2336800"/>
                  <a:pt x="6248400" y="2298700"/>
                </a:cubicBezTo>
                <a:cubicBezTo>
                  <a:pt x="6248400" y="2279650"/>
                  <a:pt x="6248400" y="2279650"/>
                  <a:pt x="6261100" y="2266950"/>
                </a:cubicBezTo>
                <a:lnTo>
                  <a:pt x="6254750" y="2190750"/>
                </a:lnTo>
                <a:cubicBezTo>
                  <a:pt x="6197600" y="2241550"/>
                  <a:pt x="6216650" y="2457450"/>
                  <a:pt x="6115050" y="2457450"/>
                </a:cubicBezTo>
                <a:cubicBezTo>
                  <a:pt x="6076950" y="2457450"/>
                  <a:pt x="6076950" y="2444750"/>
                  <a:pt x="6076950" y="2425700"/>
                </a:cubicBezTo>
                <a:cubicBezTo>
                  <a:pt x="6076950" y="2374900"/>
                  <a:pt x="6159500" y="2063750"/>
                  <a:pt x="6159500" y="2063750"/>
                </a:cubicBezTo>
                <a:cubicBezTo>
                  <a:pt x="6159500" y="2044700"/>
                  <a:pt x="6153150" y="2044700"/>
                  <a:pt x="6146800" y="2038350"/>
                </a:cubicBezTo>
                <a:cubicBezTo>
                  <a:pt x="6134100" y="2038350"/>
                  <a:pt x="6115050" y="2038350"/>
                  <a:pt x="6102350" y="2032000"/>
                </a:cubicBezTo>
                <a:cubicBezTo>
                  <a:pt x="6089650" y="2019300"/>
                  <a:pt x="6089650" y="1993900"/>
                  <a:pt x="6076950" y="1981200"/>
                </a:cubicBezTo>
                <a:cubicBezTo>
                  <a:pt x="6064250" y="1962150"/>
                  <a:pt x="6032500" y="1949450"/>
                  <a:pt x="6013450" y="1936750"/>
                </a:cubicBezTo>
                <a:cubicBezTo>
                  <a:pt x="6000750" y="1924050"/>
                  <a:pt x="6013450" y="1898650"/>
                  <a:pt x="6013450" y="1885950"/>
                </a:cubicBezTo>
                <a:cubicBezTo>
                  <a:pt x="6013450" y="1847850"/>
                  <a:pt x="5867400" y="1809750"/>
                  <a:pt x="5854700" y="1809750"/>
                </a:cubicBezTo>
                <a:lnTo>
                  <a:pt x="5854700" y="1790700"/>
                </a:lnTo>
                <a:cubicBezTo>
                  <a:pt x="5867400" y="1778000"/>
                  <a:pt x="5873750" y="1771650"/>
                  <a:pt x="5886450" y="1771650"/>
                </a:cubicBezTo>
                <a:cubicBezTo>
                  <a:pt x="5905500" y="1771650"/>
                  <a:pt x="6026150" y="1809750"/>
                  <a:pt x="6045200" y="1809750"/>
                </a:cubicBezTo>
                <a:cubicBezTo>
                  <a:pt x="6096000" y="1809750"/>
                  <a:pt x="6096000" y="1758950"/>
                  <a:pt x="6140450" y="1758950"/>
                </a:cubicBezTo>
                <a:cubicBezTo>
                  <a:pt x="6197600" y="1758950"/>
                  <a:pt x="6191250" y="1860550"/>
                  <a:pt x="6267450" y="1860550"/>
                </a:cubicBezTo>
                <a:cubicBezTo>
                  <a:pt x="6286500" y="1860550"/>
                  <a:pt x="6292850" y="1854200"/>
                  <a:pt x="6413500" y="1854200"/>
                </a:cubicBezTo>
                <a:cubicBezTo>
                  <a:pt x="6432550" y="1847850"/>
                  <a:pt x="6457950" y="1847850"/>
                  <a:pt x="6477000" y="1841500"/>
                </a:cubicBezTo>
                <a:cubicBezTo>
                  <a:pt x="6508750" y="1835150"/>
                  <a:pt x="6527800" y="1771650"/>
                  <a:pt x="6534150" y="1752600"/>
                </a:cubicBezTo>
                <a:cubicBezTo>
                  <a:pt x="6553200" y="1695450"/>
                  <a:pt x="6572250" y="1625600"/>
                  <a:pt x="6610350" y="1568450"/>
                </a:cubicBezTo>
                <a:cubicBezTo>
                  <a:pt x="6648450" y="1504950"/>
                  <a:pt x="6724650" y="1460500"/>
                  <a:pt x="6769100" y="1403350"/>
                </a:cubicBezTo>
                <a:cubicBezTo>
                  <a:pt x="6813550" y="1339850"/>
                  <a:pt x="6838950" y="1276350"/>
                  <a:pt x="6870700" y="1212850"/>
                </a:cubicBezTo>
                <a:cubicBezTo>
                  <a:pt x="6858000" y="1206500"/>
                  <a:pt x="6838950" y="1200150"/>
                  <a:pt x="6819900" y="1187450"/>
                </a:cubicBezTo>
                <a:cubicBezTo>
                  <a:pt x="6813550" y="1143000"/>
                  <a:pt x="6800850" y="1054100"/>
                  <a:pt x="6800850" y="1041400"/>
                </a:cubicBezTo>
                <a:cubicBezTo>
                  <a:pt x="6800850" y="1022350"/>
                  <a:pt x="6813550" y="927100"/>
                  <a:pt x="6813550" y="914400"/>
                </a:cubicBezTo>
                <a:cubicBezTo>
                  <a:pt x="6813550" y="844550"/>
                  <a:pt x="6762750" y="889000"/>
                  <a:pt x="6762750" y="825500"/>
                </a:cubicBezTo>
                <a:cubicBezTo>
                  <a:pt x="6762750" y="812800"/>
                  <a:pt x="6769100" y="787400"/>
                  <a:pt x="6788150" y="781050"/>
                </a:cubicBezTo>
                <a:cubicBezTo>
                  <a:pt x="6807200" y="762000"/>
                  <a:pt x="6845300" y="755650"/>
                  <a:pt x="6870700" y="736600"/>
                </a:cubicBezTo>
                <a:cubicBezTo>
                  <a:pt x="6908800" y="704850"/>
                  <a:pt x="6940550" y="692150"/>
                  <a:pt x="6965950" y="692150"/>
                </a:cubicBezTo>
                <a:cubicBezTo>
                  <a:pt x="6985000" y="692150"/>
                  <a:pt x="7004050" y="698500"/>
                  <a:pt x="7016750" y="698500"/>
                </a:cubicBezTo>
                <a:cubicBezTo>
                  <a:pt x="7029450" y="698500"/>
                  <a:pt x="7150100" y="742950"/>
                  <a:pt x="7181850" y="762000"/>
                </a:cubicBezTo>
                <a:cubicBezTo>
                  <a:pt x="7219950" y="781050"/>
                  <a:pt x="7239000" y="857250"/>
                  <a:pt x="7239000" y="895350"/>
                </a:cubicBezTo>
                <a:cubicBezTo>
                  <a:pt x="7239000" y="1009650"/>
                  <a:pt x="7118350" y="1111250"/>
                  <a:pt x="7118350" y="1123950"/>
                </a:cubicBezTo>
                <a:cubicBezTo>
                  <a:pt x="7118350" y="1143000"/>
                  <a:pt x="7137400" y="1155700"/>
                  <a:pt x="7143750" y="1181100"/>
                </a:cubicBezTo>
                <a:cubicBezTo>
                  <a:pt x="7150100" y="1200150"/>
                  <a:pt x="7143750" y="1238250"/>
                  <a:pt x="7162800" y="1270000"/>
                </a:cubicBezTo>
                <a:cubicBezTo>
                  <a:pt x="7194550" y="1320800"/>
                  <a:pt x="7245350" y="1314450"/>
                  <a:pt x="7296150" y="1333500"/>
                </a:cubicBezTo>
                <a:cubicBezTo>
                  <a:pt x="7308850" y="1339850"/>
                  <a:pt x="7334250" y="1339850"/>
                  <a:pt x="7353300" y="1352550"/>
                </a:cubicBezTo>
                <a:cubicBezTo>
                  <a:pt x="7372350" y="1365250"/>
                  <a:pt x="7410450" y="1460500"/>
                  <a:pt x="7410450" y="1473200"/>
                </a:cubicBezTo>
                <a:cubicBezTo>
                  <a:pt x="7410450" y="1524000"/>
                  <a:pt x="7346950" y="1606550"/>
                  <a:pt x="7327900" y="1663700"/>
                </a:cubicBezTo>
                <a:cubicBezTo>
                  <a:pt x="7321550" y="1676400"/>
                  <a:pt x="7327900" y="1714500"/>
                  <a:pt x="7327900" y="1733550"/>
                </a:cubicBezTo>
                <a:cubicBezTo>
                  <a:pt x="7327900" y="1752600"/>
                  <a:pt x="7321550" y="1758950"/>
                  <a:pt x="7302500" y="1797050"/>
                </a:cubicBezTo>
                <a:cubicBezTo>
                  <a:pt x="7277100" y="1835150"/>
                  <a:pt x="7245350" y="1879600"/>
                  <a:pt x="7226300" y="1930400"/>
                </a:cubicBezTo>
                <a:cubicBezTo>
                  <a:pt x="7213600" y="1962150"/>
                  <a:pt x="7207250" y="2006600"/>
                  <a:pt x="7200900" y="2044700"/>
                </a:cubicBezTo>
                <a:cubicBezTo>
                  <a:pt x="7194550" y="2063750"/>
                  <a:pt x="7200900" y="2101850"/>
                  <a:pt x="7169150" y="2114550"/>
                </a:cubicBezTo>
                <a:cubicBezTo>
                  <a:pt x="7112000" y="2139950"/>
                  <a:pt x="7092950" y="2139950"/>
                  <a:pt x="7092950" y="2184400"/>
                </a:cubicBezTo>
                <a:cubicBezTo>
                  <a:pt x="7092950" y="2203450"/>
                  <a:pt x="7124700" y="2266950"/>
                  <a:pt x="7131050" y="2317750"/>
                </a:cubicBezTo>
                <a:cubicBezTo>
                  <a:pt x="7156450" y="2432050"/>
                  <a:pt x="7162800" y="2559050"/>
                  <a:pt x="7188200" y="2679700"/>
                </a:cubicBezTo>
                <a:cubicBezTo>
                  <a:pt x="7188200" y="2692400"/>
                  <a:pt x="7207250" y="2705100"/>
                  <a:pt x="7207250" y="2724150"/>
                </a:cubicBezTo>
                <a:cubicBezTo>
                  <a:pt x="7207250" y="2736850"/>
                  <a:pt x="7200900" y="2736850"/>
                  <a:pt x="7200900" y="2749550"/>
                </a:cubicBezTo>
                <a:cubicBezTo>
                  <a:pt x="7181850" y="2755900"/>
                  <a:pt x="7156450" y="2755900"/>
                  <a:pt x="7143750" y="2755900"/>
                </a:cubicBezTo>
                <a:cubicBezTo>
                  <a:pt x="7112000" y="2755900"/>
                  <a:pt x="7124700" y="2787650"/>
                  <a:pt x="7124700" y="2800350"/>
                </a:cubicBezTo>
                <a:lnTo>
                  <a:pt x="7124700" y="3022600"/>
                </a:lnTo>
                <a:lnTo>
                  <a:pt x="7086600" y="3644900"/>
                </a:lnTo>
                <a:lnTo>
                  <a:pt x="6870700" y="3644900"/>
                </a:lnTo>
                <a:cubicBezTo>
                  <a:pt x="6858000" y="3594100"/>
                  <a:pt x="6851650" y="3536950"/>
                  <a:pt x="6826250" y="3492500"/>
                </a:cubicBezTo>
                <a:cubicBezTo>
                  <a:pt x="6813550" y="3460750"/>
                  <a:pt x="6781800" y="3422650"/>
                  <a:pt x="6762750" y="3397250"/>
                </a:cubicBezTo>
                <a:cubicBezTo>
                  <a:pt x="6686550" y="3314700"/>
                  <a:pt x="6667500" y="3206750"/>
                  <a:pt x="6648450" y="3130550"/>
                </a:cubicBezTo>
                <a:cubicBezTo>
                  <a:pt x="6629400" y="3060700"/>
                  <a:pt x="6597650" y="2927350"/>
                  <a:pt x="6597650" y="2914650"/>
                </a:cubicBezTo>
                <a:cubicBezTo>
                  <a:pt x="6597650" y="2895600"/>
                  <a:pt x="6578600" y="2882900"/>
                  <a:pt x="6565900" y="2882900"/>
                </a:cubicBezTo>
                <a:cubicBezTo>
                  <a:pt x="6483350" y="2882900"/>
                  <a:pt x="6210300" y="3162300"/>
                  <a:pt x="6184900" y="3187700"/>
                </a:cubicBezTo>
                <a:cubicBezTo>
                  <a:pt x="6153150" y="3213100"/>
                  <a:pt x="6083300" y="3251200"/>
                  <a:pt x="6045200" y="3276600"/>
                </a:cubicBezTo>
                <a:cubicBezTo>
                  <a:pt x="6013450" y="3289300"/>
                  <a:pt x="5994400" y="3321050"/>
                  <a:pt x="5975350" y="3333750"/>
                </a:cubicBezTo>
                <a:cubicBezTo>
                  <a:pt x="5956300" y="3346450"/>
                  <a:pt x="5930900" y="3371850"/>
                  <a:pt x="5911850" y="3397250"/>
                </a:cubicBezTo>
                <a:cubicBezTo>
                  <a:pt x="5886450" y="3422650"/>
                  <a:pt x="5861050" y="3460750"/>
                  <a:pt x="5854700" y="3498850"/>
                </a:cubicBezTo>
                <a:cubicBezTo>
                  <a:pt x="5848350" y="3511550"/>
                  <a:pt x="5854700" y="3543300"/>
                  <a:pt x="5842000" y="3562350"/>
                </a:cubicBezTo>
                <a:cubicBezTo>
                  <a:pt x="5816600" y="3594100"/>
                  <a:pt x="5740400" y="3587750"/>
                  <a:pt x="5740400" y="3625850"/>
                </a:cubicBezTo>
                <a:cubicBezTo>
                  <a:pt x="5740400" y="3638550"/>
                  <a:pt x="5740400" y="3632200"/>
                  <a:pt x="5746750" y="3644900"/>
                </a:cubicBezTo>
                <a:lnTo>
                  <a:pt x="5537200" y="3644900"/>
                </a:lnTo>
                <a:cubicBezTo>
                  <a:pt x="5549900" y="3625850"/>
                  <a:pt x="5562600" y="3594100"/>
                  <a:pt x="5562600" y="3575050"/>
                </a:cubicBezTo>
                <a:cubicBezTo>
                  <a:pt x="5562600" y="3562350"/>
                  <a:pt x="5518150" y="3479800"/>
                  <a:pt x="5486400" y="3441700"/>
                </a:cubicBezTo>
                <a:cubicBezTo>
                  <a:pt x="5441950" y="3378200"/>
                  <a:pt x="5422900" y="3276600"/>
                  <a:pt x="5403850" y="3213100"/>
                </a:cubicBezTo>
                <a:cubicBezTo>
                  <a:pt x="5391150" y="3175000"/>
                  <a:pt x="5378450" y="3124200"/>
                  <a:pt x="5359400" y="3086100"/>
                </a:cubicBezTo>
                <a:cubicBezTo>
                  <a:pt x="5340350" y="3022600"/>
                  <a:pt x="5276850" y="2901950"/>
                  <a:pt x="5276850" y="2889250"/>
                </a:cubicBezTo>
                <a:cubicBezTo>
                  <a:pt x="5276850" y="2870200"/>
                  <a:pt x="5251450" y="2857500"/>
                  <a:pt x="5245100" y="2851150"/>
                </a:cubicBezTo>
                <a:cubicBezTo>
                  <a:pt x="5226050" y="2838450"/>
                  <a:pt x="5194300" y="2825750"/>
                  <a:pt x="5175250" y="2825750"/>
                </a:cubicBezTo>
                <a:cubicBezTo>
                  <a:pt x="5162550" y="2825750"/>
                  <a:pt x="5124450" y="2832100"/>
                  <a:pt x="5111750" y="2851150"/>
                </a:cubicBezTo>
                <a:cubicBezTo>
                  <a:pt x="5092700" y="2863850"/>
                  <a:pt x="5010150" y="3003550"/>
                  <a:pt x="5010150" y="3054350"/>
                </a:cubicBezTo>
                <a:cubicBezTo>
                  <a:pt x="5010150" y="3067050"/>
                  <a:pt x="4997450" y="3067050"/>
                  <a:pt x="4991100" y="3073400"/>
                </a:cubicBezTo>
                <a:cubicBezTo>
                  <a:pt x="4984750" y="3098800"/>
                  <a:pt x="4959350" y="3124200"/>
                  <a:pt x="4953000" y="3143250"/>
                </a:cubicBezTo>
                <a:cubicBezTo>
                  <a:pt x="4933950" y="3181350"/>
                  <a:pt x="4857750" y="3251200"/>
                  <a:pt x="4826000" y="3308350"/>
                </a:cubicBezTo>
                <a:cubicBezTo>
                  <a:pt x="4819650" y="3321050"/>
                  <a:pt x="4819650" y="3359150"/>
                  <a:pt x="4819650" y="3371850"/>
                </a:cubicBezTo>
                <a:cubicBezTo>
                  <a:pt x="4819650" y="3390900"/>
                  <a:pt x="4864100" y="3581400"/>
                  <a:pt x="4864100" y="3600450"/>
                </a:cubicBezTo>
                <a:lnTo>
                  <a:pt x="4864100" y="3644900"/>
                </a:lnTo>
                <a:lnTo>
                  <a:pt x="4654550" y="3644900"/>
                </a:lnTo>
                <a:cubicBezTo>
                  <a:pt x="4610100" y="3581400"/>
                  <a:pt x="4584700" y="3530600"/>
                  <a:pt x="4565650" y="3479800"/>
                </a:cubicBezTo>
                <a:cubicBezTo>
                  <a:pt x="4552950" y="3429000"/>
                  <a:pt x="4533900" y="3384550"/>
                  <a:pt x="4514850" y="3346450"/>
                </a:cubicBezTo>
                <a:cubicBezTo>
                  <a:pt x="4502150" y="3308350"/>
                  <a:pt x="4464050" y="3257550"/>
                  <a:pt x="4464050" y="3238500"/>
                </a:cubicBezTo>
                <a:cubicBezTo>
                  <a:pt x="4464050" y="3219450"/>
                  <a:pt x="4546600" y="3098800"/>
                  <a:pt x="4546600" y="3073400"/>
                </a:cubicBezTo>
                <a:cubicBezTo>
                  <a:pt x="4546600" y="3060700"/>
                  <a:pt x="4641850" y="2863850"/>
                  <a:pt x="4673600" y="2762250"/>
                </a:cubicBezTo>
                <a:cubicBezTo>
                  <a:pt x="4679950" y="2736850"/>
                  <a:pt x="4692650" y="2705100"/>
                  <a:pt x="4699000" y="2673350"/>
                </a:cubicBezTo>
                <a:lnTo>
                  <a:pt x="4775200" y="2266950"/>
                </a:lnTo>
                <a:cubicBezTo>
                  <a:pt x="4787900" y="2228850"/>
                  <a:pt x="4806950" y="2171700"/>
                  <a:pt x="4806950" y="2152650"/>
                </a:cubicBezTo>
                <a:cubicBezTo>
                  <a:pt x="4806950" y="2070100"/>
                  <a:pt x="4743450" y="2076450"/>
                  <a:pt x="4711700" y="2000250"/>
                </a:cubicBezTo>
                <a:cubicBezTo>
                  <a:pt x="4667250" y="1898650"/>
                  <a:pt x="4641850" y="1778000"/>
                  <a:pt x="4521200" y="1727200"/>
                </a:cubicBezTo>
                <a:cubicBezTo>
                  <a:pt x="4368800" y="1663700"/>
                  <a:pt x="4406900" y="1676400"/>
                  <a:pt x="4286250" y="1676400"/>
                </a:cubicBezTo>
                <a:cubicBezTo>
                  <a:pt x="4235450" y="1676400"/>
                  <a:pt x="4197350" y="1676400"/>
                  <a:pt x="4152900" y="1695450"/>
                </a:cubicBezTo>
                <a:lnTo>
                  <a:pt x="4152900" y="1708150"/>
                </a:lnTo>
                <a:cubicBezTo>
                  <a:pt x="4171950" y="1746250"/>
                  <a:pt x="4197350" y="1790700"/>
                  <a:pt x="4197350" y="1809750"/>
                </a:cubicBezTo>
                <a:cubicBezTo>
                  <a:pt x="4197350" y="1822450"/>
                  <a:pt x="4191000" y="1828800"/>
                  <a:pt x="4191000" y="1936750"/>
                </a:cubicBezTo>
                <a:cubicBezTo>
                  <a:pt x="4184650" y="1987550"/>
                  <a:pt x="4178300" y="2044700"/>
                  <a:pt x="4165600" y="2101850"/>
                </a:cubicBezTo>
                <a:cubicBezTo>
                  <a:pt x="4146550" y="2203450"/>
                  <a:pt x="4121150" y="2305050"/>
                  <a:pt x="4108450" y="2406650"/>
                </a:cubicBezTo>
                <a:cubicBezTo>
                  <a:pt x="4102100" y="2438400"/>
                  <a:pt x="4108450" y="2482850"/>
                  <a:pt x="4095750" y="2514600"/>
                </a:cubicBezTo>
                <a:cubicBezTo>
                  <a:pt x="4089400" y="2527300"/>
                  <a:pt x="4070350" y="2546350"/>
                  <a:pt x="4051300" y="2546350"/>
                </a:cubicBezTo>
                <a:cubicBezTo>
                  <a:pt x="4038600" y="2546350"/>
                  <a:pt x="3962400" y="2527300"/>
                  <a:pt x="3924300" y="2508250"/>
                </a:cubicBezTo>
                <a:cubicBezTo>
                  <a:pt x="3911600" y="2501900"/>
                  <a:pt x="3905250" y="2482850"/>
                  <a:pt x="3905250" y="2470150"/>
                </a:cubicBezTo>
                <a:cubicBezTo>
                  <a:pt x="3905250" y="2451100"/>
                  <a:pt x="3924300" y="2400300"/>
                  <a:pt x="3943350" y="2381250"/>
                </a:cubicBezTo>
                <a:cubicBezTo>
                  <a:pt x="4000500" y="2317750"/>
                  <a:pt x="4025900" y="2241550"/>
                  <a:pt x="4025900" y="2178050"/>
                </a:cubicBezTo>
                <a:cubicBezTo>
                  <a:pt x="4025900" y="2152650"/>
                  <a:pt x="4025900" y="2127250"/>
                  <a:pt x="4032250" y="2101850"/>
                </a:cubicBezTo>
                <a:cubicBezTo>
                  <a:pt x="4032250" y="1905000"/>
                  <a:pt x="4038600" y="1911350"/>
                  <a:pt x="4038600" y="1892300"/>
                </a:cubicBezTo>
                <a:cubicBezTo>
                  <a:pt x="4038600" y="1828800"/>
                  <a:pt x="3917950" y="1847850"/>
                  <a:pt x="3917950" y="1809750"/>
                </a:cubicBezTo>
                <a:cubicBezTo>
                  <a:pt x="3917950" y="1790700"/>
                  <a:pt x="3892550" y="1784350"/>
                  <a:pt x="3886200" y="1771650"/>
                </a:cubicBezTo>
                <a:cubicBezTo>
                  <a:pt x="3879850" y="1758950"/>
                  <a:pt x="3803650" y="1612900"/>
                  <a:pt x="3784600" y="1612900"/>
                </a:cubicBezTo>
                <a:cubicBezTo>
                  <a:pt x="3746500" y="1612900"/>
                  <a:pt x="3733800" y="1657350"/>
                  <a:pt x="3733800" y="1682750"/>
                </a:cubicBezTo>
                <a:cubicBezTo>
                  <a:pt x="3733800" y="1695450"/>
                  <a:pt x="3714750" y="1720850"/>
                  <a:pt x="3714750" y="1739900"/>
                </a:cubicBezTo>
                <a:cubicBezTo>
                  <a:pt x="3714750" y="1752600"/>
                  <a:pt x="3657600" y="1797050"/>
                  <a:pt x="3632200" y="1822450"/>
                </a:cubicBezTo>
                <a:cubicBezTo>
                  <a:pt x="3619500" y="1828800"/>
                  <a:pt x="3625850" y="1847850"/>
                  <a:pt x="3625850" y="1860550"/>
                </a:cubicBezTo>
                <a:cubicBezTo>
                  <a:pt x="3625850" y="1936750"/>
                  <a:pt x="3695700" y="1930400"/>
                  <a:pt x="3695700" y="1993900"/>
                </a:cubicBezTo>
                <a:cubicBezTo>
                  <a:pt x="3695700" y="2006600"/>
                  <a:pt x="3714750" y="2038350"/>
                  <a:pt x="3721100" y="2063750"/>
                </a:cubicBezTo>
                <a:cubicBezTo>
                  <a:pt x="3733800" y="2108200"/>
                  <a:pt x="3733800" y="2165350"/>
                  <a:pt x="3759200" y="2216150"/>
                </a:cubicBezTo>
                <a:cubicBezTo>
                  <a:pt x="3765550" y="2235200"/>
                  <a:pt x="3790950" y="2254250"/>
                  <a:pt x="3803650" y="2279650"/>
                </a:cubicBezTo>
                <a:cubicBezTo>
                  <a:pt x="3803650" y="2286000"/>
                  <a:pt x="3810000" y="2279650"/>
                  <a:pt x="3810000" y="2298700"/>
                </a:cubicBezTo>
                <a:cubicBezTo>
                  <a:pt x="3810000" y="2311400"/>
                  <a:pt x="3790950" y="2457450"/>
                  <a:pt x="3790950" y="2476500"/>
                </a:cubicBezTo>
                <a:cubicBezTo>
                  <a:pt x="3790950" y="2571750"/>
                  <a:pt x="3860800" y="2838450"/>
                  <a:pt x="3886200" y="2908300"/>
                </a:cubicBezTo>
                <a:cubicBezTo>
                  <a:pt x="3898900" y="2940050"/>
                  <a:pt x="3917950" y="2978150"/>
                  <a:pt x="3930650" y="3016250"/>
                </a:cubicBezTo>
                <a:cubicBezTo>
                  <a:pt x="3949700" y="3048000"/>
                  <a:pt x="3962400" y="3098800"/>
                  <a:pt x="3968750" y="3143250"/>
                </a:cubicBezTo>
                <a:cubicBezTo>
                  <a:pt x="3981450" y="3225800"/>
                  <a:pt x="3987800" y="3327400"/>
                  <a:pt x="3994150" y="3416300"/>
                </a:cubicBezTo>
                <a:cubicBezTo>
                  <a:pt x="4000500" y="3454400"/>
                  <a:pt x="3994150" y="3530600"/>
                  <a:pt x="4019550" y="3575050"/>
                </a:cubicBezTo>
                <a:cubicBezTo>
                  <a:pt x="4025900" y="3581400"/>
                  <a:pt x="4032250" y="3581400"/>
                  <a:pt x="4032250" y="3581400"/>
                </a:cubicBezTo>
                <a:cubicBezTo>
                  <a:pt x="4044950" y="3606800"/>
                  <a:pt x="4057650" y="3619500"/>
                  <a:pt x="4064000" y="3644900"/>
                </a:cubicBezTo>
                <a:lnTo>
                  <a:pt x="3905250" y="3644900"/>
                </a:lnTo>
                <a:cubicBezTo>
                  <a:pt x="3873500" y="3498850"/>
                  <a:pt x="3810000" y="3352800"/>
                  <a:pt x="3746500" y="3225800"/>
                </a:cubicBezTo>
                <a:cubicBezTo>
                  <a:pt x="3733800" y="3194050"/>
                  <a:pt x="3695700" y="3162300"/>
                  <a:pt x="3670300" y="3136900"/>
                </a:cubicBezTo>
                <a:cubicBezTo>
                  <a:pt x="3644900" y="3098800"/>
                  <a:pt x="3638550" y="3054350"/>
                  <a:pt x="3619500" y="3022600"/>
                </a:cubicBezTo>
                <a:cubicBezTo>
                  <a:pt x="3587750" y="2952750"/>
                  <a:pt x="3530600" y="2838450"/>
                  <a:pt x="3530600" y="2825750"/>
                </a:cubicBezTo>
                <a:cubicBezTo>
                  <a:pt x="3530600" y="2806700"/>
                  <a:pt x="3479800" y="2755900"/>
                  <a:pt x="3460750" y="2717800"/>
                </a:cubicBezTo>
                <a:cubicBezTo>
                  <a:pt x="3409950" y="2711450"/>
                  <a:pt x="3390900" y="2768600"/>
                  <a:pt x="3390900" y="2787650"/>
                </a:cubicBezTo>
                <a:cubicBezTo>
                  <a:pt x="3390900" y="2806700"/>
                  <a:pt x="3403600" y="2889250"/>
                  <a:pt x="3403600" y="2908300"/>
                </a:cubicBezTo>
                <a:cubicBezTo>
                  <a:pt x="3403600" y="2921000"/>
                  <a:pt x="3390900" y="2990850"/>
                  <a:pt x="3378200" y="3028950"/>
                </a:cubicBezTo>
                <a:cubicBezTo>
                  <a:pt x="3359150" y="3092450"/>
                  <a:pt x="3359150" y="3168650"/>
                  <a:pt x="3359150" y="3232150"/>
                </a:cubicBezTo>
                <a:cubicBezTo>
                  <a:pt x="3359150" y="3251200"/>
                  <a:pt x="3346450" y="3282950"/>
                  <a:pt x="3359150" y="3302000"/>
                </a:cubicBezTo>
                <a:cubicBezTo>
                  <a:pt x="3390900" y="3340100"/>
                  <a:pt x="3460750" y="3378200"/>
                  <a:pt x="3492500" y="3429000"/>
                </a:cubicBezTo>
                <a:cubicBezTo>
                  <a:pt x="3543300" y="3492500"/>
                  <a:pt x="3575050" y="3575050"/>
                  <a:pt x="3619500" y="3644900"/>
                </a:cubicBezTo>
                <a:lnTo>
                  <a:pt x="2857500" y="3644900"/>
                </a:lnTo>
                <a:lnTo>
                  <a:pt x="2857500" y="3625850"/>
                </a:lnTo>
                <a:cubicBezTo>
                  <a:pt x="2946400" y="3600450"/>
                  <a:pt x="3060700" y="3568700"/>
                  <a:pt x="3098800" y="3505200"/>
                </a:cubicBezTo>
                <a:cubicBezTo>
                  <a:pt x="3105150" y="3479800"/>
                  <a:pt x="3117850" y="3435350"/>
                  <a:pt x="3117850" y="3422650"/>
                </a:cubicBezTo>
                <a:cubicBezTo>
                  <a:pt x="3117850" y="3371850"/>
                  <a:pt x="2952750" y="3308350"/>
                  <a:pt x="2940050" y="3295650"/>
                </a:cubicBezTo>
                <a:cubicBezTo>
                  <a:pt x="2889250" y="3257550"/>
                  <a:pt x="2819400" y="3244850"/>
                  <a:pt x="2819400" y="3175000"/>
                </a:cubicBezTo>
                <a:cubicBezTo>
                  <a:pt x="2813050" y="3175000"/>
                  <a:pt x="2794000" y="3175000"/>
                  <a:pt x="2787650" y="3168650"/>
                </a:cubicBezTo>
                <a:cubicBezTo>
                  <a:pt x="2698750" y="3124200"/>
                  <a:pt x="2622550" y="3041650"/>
                  <a:pt x="2540000" y="2971800"/>
                </a:cubicBezTo>
                <a:cubicBezTo>
                  <a:pt x="2514600" y="2946400"/>
                  <a:pt x="2463800" y="2895600"/>
                  <a:pt x="2432050" y="2908300"/>
                </a:cubicBezTo>
                <a:cubicBezTo>
                  <a:pt x="2387600" y="2971800"/>
                  <a:pt x="2336800" y="2997200"/>
                  <a:pt x="2279650" y="3035300"/>
                </a:cubicBezTo>
                <a:cubicBezTo>
                  <a:pt x="2260600" y="3048000"/>
                  <a:pt x="2241550" y="3073400"/>
                  <a:pt x="2216150" y="3086100"/>
                </a:cubicBezTo>
                <a:cubicBezTo>
                  <a:pt x="2197100" y="3098800"/>
                  <a:pt x="2178050" y="3105150"/>
                  <a:pt x="2159000" y="3111500"/>
                </a:cubicBezTo>
                <a:cubicBezTo>
                  <a:pt x="2152650" y="3117850"/>
                  <a:pt x="2152650" y="3130550"/>
                  <a:pt x="2146300" y="3130550"/>
                </a:cubicBezTo>
                <a:cubicBezTo>
                  <a:pt x="2076450" y="3181350"/>
                  <a:pt x="1993900" y="3213100"/>
                  <a:pt x="1917700" y="3251200"/>
                </a:cubicBezTo>
                <a:cubicBezTo>
                  <a:pt x="1917700" y="3257550"/>
                  <a:pt x="1917700" y="3270250"/>
                  <a:pt x="1936750" y="3276600"/>
                </a:cubicBezTo>
                <a:cubicBezTo>
                  <a:pt x="1962150" y="3295650"/>
                  <a:pt x="2006600" y="3302000"/>
                  <a:pt x="2044700" y="3327400"/>
                </a:cubicBezTo>
                <a:cubicBezTo>
                  <a:pt x="2070100" y="3352800"/>
                  <a:pt x="2095500" y="3384550"/>
                  <a:pt x="2101850" y="3409950"/>
                </a:cubicBezTo>
                <a:cubicBezTo>
                  <a:pt x="2114550" y="3435350"/>
                  <a:pt x="2095500" y="3422650"/>
                  <a:pt x="2133600" y="3473450"/>
                </a:cubicBezTo>
                <a:cubicBezTo>
                  <a:pt x="2171700" y="3524250"/>
                  <a:pt x="2209800" y="3587750"/>
                  <a:pt x="2247900" y="3644900"/>
                </a:cubicBezTo>
                <a:lnTo>
                  <a:pt x="1968500" y="3644900"/>
                </a:lnTo>
                <a:cubicBezTo>
                  <a:pt x="1879600" y="3556000"/>
                  <a:pt x="1784350" y="3467100"/>
                  <a:pt x="1695450" y="3390900"/>
                </a:cubicBezTo>
                <a:cubicBezTo>
                  <a:pt x="1695450" y="3384550"/>
                  <a:pt x="1695450" y="3371850"/>
                  <a:pt x="1689100" y="3365500"/>
                </a:cubicBezTo>
                <a:cubicBezTo>
                  <a:pt x="1600200" y="3314700"/>
                  <a:pt x="1543050" y="3289300"/>
                  <a:pt x="1543050" y="3213100"/>
                </a:cubicBezTo>
                <a:cubicBezTo>
                  <a:pt x="1543050" y="3194050"/>
                  <a:pt x="1562100" y="3130550"/>
                  <a:pt x="1581150" y="3098800"/>
                </a:cubicBezTo>
                <a:cubicBezTo>
                  <a:pt x="1587500" y="3079750"/>
                  <a:pt x="1619250" y="3060700"/>
                  <a:pt x="1631950" y="3041650"/>
                </a:cubicBezTo>
                <a:cubicBezTo>
                  <a:pt x="1638300" y="3035300"/>
                  <a:pt x="1638300" y="3016250"/>
                  <a:pt x="1644650" y="3009900"/>
                </a:cubicBezTo>
                <a:cubicBezTo>
                  <a:pt x="1695450" y="2940050"/>
                  <a:pt x="1816100" y="2813050"/>
                  <a:pt x="1816100" y="2800350"/>
                </a:cubicBezTo>
                <a:cubicBezTo>
                  <a:pt x="1816100" y="2781300"/>
                  <a:pt x="1854200" y="2755900"/>
                  <a:pt x="1866900" y="2736850"/>
                </a:cubicBezTo>
                <a:cubicBezTo>
                  <a:pt x="1873250" y="2724150"/>
                  <a:pt x="1873250" y="2705100"/>
                  <a:pt x="1873250" y="2686050"/>
                </a:cubicBezTo>
                <a:cubicBezTo>
                  <a:pt x="1873250" y="2635250"/>
                  <a:pt x="1993900" y="2628900"/>
                  <a:pt x="1993900" y="2565400"/>
                </a:cubicBezTo>
                <a:cubicBezTo>
                  <a:pt x="1993900" y="2540000"/>
                  <a:pt x="1898650" y="2413000"/>
                  <a:pt x="1892300" y="2413000"/>
                </a:cubicBezTo>
                <a:cubicBezTo>
                  <a:pt x="1866900" y="2400300"/>
                  <a:pt x="1841500" y="2387600"/>
                  <a:pt x="1822450" y="2381250"/>
                </a:cubicBezTo>
                <a:cubicBezTo>
                  <a:pt x="1689100" y="2343150"/>
                  <a:pt x="1422400" y="2286000"/>
                  <a:pt x="1409700" y="2286000"/>
                </a:cubicBezTo>
                <a:cubicBezTo>
                  <a:pt x="1365250" y="2286000"/>
                  <a:pt x="1346200" y="2349500"/>
                  <a:pt x="1314450" y="2374900"/>
                </a:cubicBezTo>
                <a:cubicBezTo>
                  <a:pt x="1308100" y="2381250"/>
                  <a:pt x="1301750" y="2381250"/>
                  <a:pt x="1289050" y="2381250"/>
                </a:cubicBezTo>
                <a:cubicBezTo>
                  <a:pt x="1187450" y="2381250"/>
                  <a:pt x="971550" y="2139950"/>
                  <a:pt x="908050" y="2139950"/>
                </a:cubicBezTo>
                <a:cubicBezTo>
                  <a:pt x="850900" y="2139950"/>
                  <a:pt x="889000" y="2184400"/>
                  <a:pt x="825500" y="2184400"/>
                </a:cubicBezTo>
                <a:cubicBezTo>
                  <a:pt x="781050" y="2184400"/>
                  <a:pt x="698500" y="2152650"/>
                  <a:pt x="673100" y="2133600"/>
                </a:cubicBezTo>
                <a:cubicBezTo>
                  <a:pt x="673100" y="2114550"/>
                  <a:pt x="673100" y="2089150"/>
                  <a:pt x="660400" y="2063750"/>
                </a:cubicBezTo>
                <a:cubicBezTo>
                  <a:pt x="438150" y="2012950"/>
                  <a:pt x="215900" y="1962150"/>
                  <a:pt x="0" y="1803400"/>
                </a:cubicBezTo>
                <a:lnTo>
                  <a:pt x="0" y="1778000"/>
                </a:lnTo>
                <a:lnTo>
                  <a:pt x="25400" y="1778000"/>
                </a:lnTo>
                <a:cubicBezTo>
                  <a:pt x="107950" y="1809750"/>
                  <a:pt x="184150" y="1847850"/>
                  <a:pt x="266700" y="1866900"/>
                </a:cubicBezTo>
                <a:cubicBezTo>
                  <a:pt x="387350" y="1905000"/>
                  <a:pt x="635000" y="1949450"/>
                  <a:pt x="647700" y="1949450"/>
                </a:cubicBezTo>
                <a:cubicBezTo>
                  <a:pt x="666750" y="1949450"/>
                  <a:pt x="800100" y="1911350"/>
                  <a:pt x="812800" y="1911350"/>
                </a:cubicBezTo>
                <a:cubicBezTo>
                  <a:pt x="857250" y="1911350"/>
                  <a:pt x="1060450" y="2063750"/>
                  <a:pt x="1155700" y="2063750"/>
                </a:cubicBezTo>
                <a:cubicBezTo>
                  <a:pt x="1168400" y="2063750"/>
                  <a:pt x="1193800" y="2063750"/>
                  <a:pt x="1206500" y="2038350"/>
                </a:cubicBezTo>
                <a:cubicBezTo>
                  <a:pt x="1238250" y="1981200"/>
                  <a:pt x="1358900" y="1682750"/>
                  <a:pt x="1358900" y="1670050"/>
                </a:cubicBezTo>
                <a:cubicBezTo>
                  <a:pt x="1358900" y="1651000"/>
                  <a:pt x="1333500" y="1638300"/>
                  <a:pt x="1320800" y="1619250"/>
                </a:cubicBezTo>
                <a:cubicBezTo>
                  <a:pt x="1308100" y="1587500"/>
                  <a:pt x="1333500" y="1549400"/>
                  <a:pt x="1301750" y="1524000"/>
                </a:cubicBezTo>
                <a:cubicBezTo>
                  <a:pt x="1257300" y="1473200"/>
                  <a:pt x="1200150" y="1435100"/>
                  <a:pt x="1155700" y="1428750"/>
                </a:cubicBezTo>
                <a:cubicBezTo>
                  <a:pt x="1123950" y="1422400"/>
                  <a:pt x="1079500" y="1435100"/>
                  <a:pt x="1047750" y="1416050"/>
                </a:cubicBezTo>
                <a:cubicBezTo>
                  <a:pt x="984250" y="1377950"/>
                  <a:pt x="1041400" y="1276350"/>
                  <a:pt x="958850" y="1250950"/>
                </a:cubicBezTo>
                <a:cubicBezTo>
                  <a:pt x="958850" y="1238250"/>
                  <a:pt x="977900" y="1219200"/>
                  <a:pt x="990600" y="1200150"/>
                </a:cubicBezTo>
                <a:cubicBezTo>
                  <a:pt x="1003300" y="1174750"/>
                  <a:pt x="1016000" y="1136650"/>
                  <a:pt x="1016000" y="1117600"/>
                </a:cubicBezTo>
                <a:cubicBezTo>
                  <a:pt x="1016000" y="1060450"/>
                  <a:pt x="977900" y="1060450"/>
                  <a:pt x="933450" y="1028700"/>
                </a:cubicBezTo>
                <a:lnTo>
                  <a:pt x="939800" y="1003300"/>
                </a:lnTo>
                <a:cubicBezTo>
                  <a:pt x="990600" y="1009650"/>
                  <a:pt x="1035050" y="1022350"/>
                  <a:pt x="1047750" y="946150"/>
                </a:cubicBezTo>
                <a:cubicBezTo>
                  <a:pt x="1079500" y="914400"/>
                  <a:pt x="1104900" y="908050"/>
                  <a:pt x="1143000" y="908050"/>
                </a:cubicBezTo>
                <a:cubicBezTo>
                  <a:pt x="1155700" y="908050"/>
                  <a:pt x="1187450" y="895350"/>
                  <a:pt x="1200150" y="895350"/>
                </a:cubicBezTo>
                <a:cubicBezTo>
                  <a:pt x="1219200" y="895350"/>
                  <a:pt x="1276350" y="901700"/>
                  <a:pt x="1314450" y="908050"/>
                </a:cubicBezTo>
                <a:cubicBezTo>
                  <a:pt x="1314450" y="908050"/>
                  <a:pt x="1485900" y="977900"/>
                  <a:pt x="1485900" y="1041400"/>
                </a:cubicBezTo>
                <a:cubicBezTo>
                  <a:pt x="1485900" y="1054100"/>
                  <a:pt x="1498600" y="1054100"/>
                  <a:pt x="1498600" y="1054100"/>
                </a:cubicBezTo>
                <a:cubicBezTo>
                  <a:pt x="1511300" y="1073150"/>
                  <a:pt x="1517650" y="1092200"/>
                  <a:pt x="1517650" y="1104900"/>
                </a:cubicBezTo>
                <a:cubicBezTo>
                  <a:pt x="1517650" y="1123950"/>
                  <a:pt x="1479550" y="1225550"/>
                  <a:pt x="1479550" y="1238250"/>
                </a:cubicBezTo>
                <a:cubicBezTo>
                  <a:pt x="1479550" y="1314450"/>
                  <a:pt x="1619250" y="1320800"/>
                  <a:pt x="1651000" y="1327150"/>
                </a:cubicBezTo>
                <a:cubicBezTo>
                  <a:pt x="1682750" y="1333500"/>
                  <a:pt x="1727200" y="1346200"/>
                  <a:pt x="1771650" y="1346200"/>
                </a:cubicBezTo>
                <a:cubicBezTo>
                  <a:pt x="1790700" y="1346200"/>
                  <a:pt x="1816100" y="1346200"/>
                  <a:pt x="1835150" y="1352550"/>
                </a:cubicBezTo>
                <a:cubicBezTo>
                  <a:pt x="1905000" y="1365250"/>
                  <a:pt x="1987550" y="1416050"/>
                  <a:pt x="2051050" y="1454150"/>
                </a:cubicBezTo>
                <a:cubicBezTo>
                  <a:pt x="2089150" y="1485900"/>
                  <a:pt x="2133600" y="1511300"/>
                  <a:pt x="2184400" y="1543050"/>
                </a:cubicBezTo>
                <a:cubicBezTo>
                  <a:pt x="2228850" y="1581150"/>
                  <a:pt x="2279650" y="1619250"/>
                  <a:pt x="2343150" y="1657350"/>
                </a:cubicBezTo>
                <a:cubicBezTo>
                  <a:pt x="2387600" y="1682750"/>
                  <a:pt x="2457450" y="1720850"/>
                  <a:pt x="2457450" y="1771650"/>
                </a:cubicBezTo>
                <a:cubicBezTo>
                  <a:pt x="2457450" y="1790700"/>
                  <a:pt x="2381250" y="1924050"/>
                  <a:pt x="2381250" y="1936750"/>
                </a:cubicBezTo>
                <a:cubicBezTo>
                  <a:pt x="2381250" y="1974850"/>
                  <a:pt x="2444750" y="2032000"/>
                  <a:pt x="2463800" y="2044700"/>
                </a:cubicBezTo>
                <a:cubicBezTo>
                  <a:pt x="2590800" y="2165350"/>
                  <a:pt x="2736850" y="2273300"/>
                  <a:pt x="2813050" y="2419350"/>
                </a:cubicBezTo>
                <a:cubicBezTo>
                  <a:pt x="2825750" y="2438400"/>
                  <a:pt x="2851150" y="2470150"/>
                  <a:pt x="2851150" y="2489200"/>
                </a:cubicBezTo>
                <a:cubicBezTo>
                  <a:pt x="2851150" y="2501900"/>
                  <a:pt x="2838450" y="2527300"/>
                  <a:pt x="2832100" y="2540000"/>
                </a:cubicBezTo>
                <a:lnTo>
                  <a:pt x="3022600" y="2851150"/>
                </a:lnTo>
                <a:lnTo>
                  <a:pt x="3041650" y="2851150"/>
                </a:lnTo>
                <a:lnTo>
                  <a:pt x="3041650" y="2711450"/>
                </a:lnTo>
                <a:lnTo>
                  <a:pt x="2990850" y="2197100"/>
                </a:lnTo>
                <a:lnTo>
                  <a:pt x="2990850" y="2089150"/>
                </a:lnTo>
                <a:cubicBezTo>
                  <a:pt x="3009900" y="2025650"/>
                  <a:pt x="3060700" y="1911350"/>
                  <a:pt x="3060700" y="1898650"/>
                </a:cubicBezTo>
                <a:cubicBezTo>
                  <a:pt x="3060700" y="1879600"/>
                  <a:pt x="3117850" y="1797050"/>
                  <a:pt x="3117850" y="1784350"/>
                </a:cubicBezTo>
                <a:cubicBezTo>
                  <a:pt x="3117850" y="1765300"/>
                  <a:pt x="3073400" y="1739900"/>
                  <a:pt x="3073400" y="1708150"/>
                </a:cubicBezTo>
                <a:cubicBezTo>
                  <a:pt x="3073400" y="1689100"/>
                  <a:pt x="3060700" y="1670050"/>
                  <a:pt x="3060700" y="1651000"/>
                </a:cubicBezTo>
                <a:cubicBezTo>
                  <a:pt x="3060700" y="1644650"/>
                  <a:pt x="3067050" y="1631950"/>
                  <a:pt x="3060700" y="1485900"/>
                </a:cubicBezTo>
                <a:cubicBezTo>
                  <a:pt x="3048000" y="1473200"/>
                  <a:pt x="2971800" y="1416050"/>
                  <a:pt x="2965450" y="1384300"/>
                </a:cubicBezTo>
                <a:cubicBezTo>
                  <a:pt x="2965450" y="1384300"/>
                  <a:pt x="2971800" y="1371600"/>
                  <a:pt x="2971800" y="1358900"/>
                </a:cubicBezTo>
                <a:cubicBezTo>
                  <a:pt x="2971800" y="1301750"/>
                  <a:pt x="2914650" y="1308100"/>
                  <a:pt x="2876550" y="1276350"/>
                </a:cubicBezTo>
                <a:lnTo>
                  <a:pt x="2851150" y="1276350"/>
                </a:lnTo>
                <a:cubicBezTo>
                  <a:pt x="2851150" y="1314450"/>
                  <a:pt x="2857500" y="1352550"/>
                  <a:pt x="2851150" y="1390650"/>
                </a:cubicBezTo>
                <a:lnTo>
                  <a:pt x="2806700" y="1390650"/>
                </a:lnTo>
                <a:cubicBezTo>
                  <a:pt x="2781300" y="1384300"/>
                  <a:pt x="2743200" y="1346200"/>
                  <a:pt x="2762250" y="1327150"/>
                </a:cubicBezTo>
                <a:cubicBezTo>
                  <a:pt x="2787650" y="1282700"/>
                  <a:pt x="2711450" y="1219200"/>
                  <a:pt x="2667000" y="1181100"/>
                </a:cubicBezTo>
                <a:cubicBezTo>
                  <a:pt x="2647950" y="1168400"/>
                  <a:pt x="2628900" y="1168400"/>
                  <a:pt x="2609850" y="1149350"/>
                </a:cubicBezTo>
                <a:lnTo>
                  <a:pt x="2609850" y="1117600"/>
                </a:lnTo>
                <a:cubicBezTo>
                  <a:pt x="2609850" y="1098550"/>
                  <a:pt x="2603500" y="1092200"/>
                  <a:pt x="2603500" y="1073150"/>
                </a:cubicBezTo>
                <a:lnTo>
                  <a:pt x="2463800" y="1073150"/>
                </a:lnTo>
                <a:cubicBezTo>
                  <a:pt x="2457450" y="1066800"/>
                  <a:pt x="2457450" y="1066800"/>
                  <a:pt x="2457450" y="1054100"/>
                </a:cubicBezTo>
                <a:cubicBezTo>
                  <a:pt x="2457450" y="1003300"/>
                  <a:pt x="2578100" y="1041400"/>
                  <a:pt x="2603500" y="1022350"/>
                </a:cubicBezTo>
                <a:cubicBezTo>
                  <a:pt x="2641600" y="990600"/>
                  <a:pt x="2673350" y="946150"/>
                  <a:pt x="2698750" y="914400"/>
                </a:cubicBezTo>
                <a:cubicBezTo>
                  <a:pt x="2705100" y="908050"/>
                  <a:pt x="2705100" y="889000"/>
                  <a:pt x="2717800" y="882650"/>
                </a:cubicBezTo>
                <a:cubicBezTo>
                  <a:pt x="2755900" y="831850"/>
                  <a:pt x="2927350" y="749300"/>
                  <a:pt x="2927350" y="666750"/>
                </a:cubicBezTo>
                <a:cubicBezTo>
                  <a:pt x="2927350" y="628650"/>
                  <a:pt x="2895600" y="622300"/>
                  <a:pt x="2870200" y="622300"/>
                </a:cubicBezTo>
                <a:cubicBezTo>
                  <a:pt x="2851150" y="622300"/>
                  <a:pt x="2851150" y="628650"/>
                  <a:pt x="2844800" y="622300"/>
                </a:cubicBezTo>
                <a:cubicBezTo>
                  <a:pt x="2825750" y="647700"/>
                  <a:pt x="2787650" y="679450"/>
                  <a:pt x="2768600" y="679450"/>
                </a:cubicBezTo>
                <a:cubicBezTo>
                  <a:pt x="2724150" y="679450"/>
                  <a:pt x="2711450" y="647700"/>
                  <a:pt x="2711450" y="615950"/>
                </a:cubicBezTo>
                <a:cubicBezTo>
                  <a:pt x="2711450" y="603250"/>
                  <a:pt x="2717800" y="571500"/>
                  <a:pt x="2717800" y="558800"/>
                </a:cubicBezTo>
                <a:cubicBezTo>
                  <a:pt x="2717800" y="539750"/>
                  <a:pt x="2730500" y="527050"/>
                  <a:pt x="2736850" y="520700"/>
                </a:cubicBezTo>
                <a:cubicBezTo>
                  <a:pt x="2743200" y="508000"/>
                  <a:pt x="2749550" y="482600"/>
                  <a:pt x="2774950" y="469900"/>
                </a:cubicBezTo>
                <a:cubicBezTo>
                  <a:pt x="2781300" y="463550"/>
                  <a:pt x="2794000" y="457200"/>
                  <a:pt x="2813050" y="457200"/>
                </a:cubicBezTo>
                <a:cubicBezTo>
                  <a:pt x="2825750" y="457200"/>
                  <a:pt x="2838450" y="463550"/>
                  <a:pt x="2844800" y="463550"/>
                </a:cubicBezTo>
                <a:cubicBezTo>
                  <a:pt x="2857500" y="488950"/>
                  <a:pt x="2863850" y="520700"/>
                  <a:pt x="2863850" y="546100"/>
                </a:cubicBezTo>
                <a:cubicBezTo>
                  <a:pt x="2876550" y="558800"/>
                  <a:pt x="2921000" y="596900"/>
                  <a:pt x="2946400" y="596900"/>
                </a:cubicBezTo>
                <a:cubicBezTo>
                  <a:pt x="2959100" y="596900"/>
                  <a:pt x="3022600" y="571500"/>
                  <a:pt x="3035300" y="571500"/>
                </a:cubicBezTo>
                <a:cubicBezTo>
                  <a:pt x="3105150" y="571500"/>
                  <a:pt x="3206750" y="635000"/>
                  <a:pt x="3206750" y="723900"/>
                </a:cubicBezTo>
                <a:cubicBezTo>
                  <a:pt x="3206750" y="736600"/>
                  <a:pt x="3194050" y="736600"/>
                  <a:pt x="3187700" y="755650"/>
                </a:cubicBezTo>
                <a:cubicBezTo>
                  <a:pt x="3181350" y="774700"/>
                  <a:pt x="3187700" y="812800"/>
                  <a:pt x="3181350" y="838200"/>
                </a:cubicBezTo>
                <a:cubicBezTo>
                  <a:pt x="3162300" y="850900"/>
                  <a:pt x="3149600" y="869950"/>
                  <a:pt x="3130550" y="869950"/>
                </a:cubicBezTo>
                <a:cubicBezTo>
                  <a:pt x="3111500" y="869950"/>
                  <a:pt x="3016250" y="825500"/>
                  <a:pt x="3003550" y="825500"/>
                </a:cubicBezTo>
                <a:cubicBezTo>
                  <a:pt x="2952750" y="825500"/>
                  <a:pt x="2851150" y="1016000"/>
                  <a:pt x="2851150" y="1022350"/>
                </a:cubicBezTo>
                <a:cubicBezTo>
                  <a:pt x="2863850" y="1035050"/>
                  <a:pt x="2882900" y="1041400"/>
                  <a:pt x="2901950" y="1041400"/>
                </a:cubicBezTo>
                <a:cubicBezTo>
                  <a:pt x="2990850" y="1054100"/>
                  <a:pt x="3162300" y="1079500"/>
                  <a:pt x="3181350" y="1079500"/>
                </a:cubicBezTo>
                <a:cubicBezTo>
                  <a:pt x="3206750" y="1079500"/>
                  <a:pt x="3327400" y="1047750"/>
                  <a:pt x="3327400" y="1028700"/>
                </a:cubicBezTo>
                <a:cubicBezTo>
                  <a:pt x="3327400" y="1009650"/>
                  <a:pt x="3378200" y="984250"/>
                  <a:pt x="3378200" y="952500"/>
                </a:cubicBezTo>
                <a:cubicBezTo>
                  <a:pt x="3378200" y="889000"/>
                  <a:pt x="3295650" y="920750"/>
                  <a:pt x="3295650" y="825500"/>
                </a:cubicBezTo>
                <a:cubicBezTo>
                  <a:pt x="3295650" y="812800"/>
                  <a:pt x="3321050" y="679450"/>
                  <a:pt x="3321050" y="666750"/>
                </a:cubicBezTo>
                <a:cubicBezTo>
                  <a:pt x="3321050" y="647700"/>
                  <a:pt x="3340100" y="615950"/>
                  <a:pt x="3340100" y="603250"/>
                </a:cubicBezTo>
                <a:cubicBezTo>
                  <a:pt x="3340100" y="584200"/>
                  <a:pt x="3314700" y="539750"/>
                  <a:pt x="3302000" y="508000"/>
                </a:cubicBezTo>
                <a:cubicBezTo>
                  <a:pt x="3321050" y="469900"/>
                  <a:pt x="3371850" y="501650"/>
                  <a:pt x="3403600" y="495300"/>
                </a:cubicBezTo>
                <a:cubicBezTo>
                  <a:pt x="3416300" y="482600"/>
                  <a:pt x="3422650" y="450850"/>
                  <a:pt x="3448050" y="444500"/>
                </a:cubicBezTo>
                <a:cubicBezTo>
                  <a:pt x="3460750" y="438150"/>
                  <a:pt x="3498850" y="438150"/>
                  <a:pt x="3517900" y="438150"/>
                </a:cubicBezTo>
                <a:cubicBezTo>
                  <a:pt x="3568700" y="438150"/>
                  <a:pt x="3632200" y="450850"/>
                  <a:pt x="3683000" y="520700"/>
                </a:cubicBezTo>
                <a:cubicBezTo>
                  <a:pt x="3695700" y="539750"/>
                  <a:pt x="3714750" y="552450"/>
                  <a:pt x="3714750" y="571500"/>
                </a:cubicBezTo>
                <a:cubicBezTo>
                  <a:pt x="3714750" y="584200"/>
                  <a:pt x="3727450" y="577850"/>
                  <a:pt x="3727450" y="584200"/>
                </a:cubicBezTo>
                <a:cubicBezTo>
                  <a:pt x="3740150" y="609600"/>
                  <a:pt x="3752850" y="647700"/>
                  <a:pt x="3752850" y="666750"/>
                </a:cubicBezTo>
                <a:cubicBezTo>
                  <a:pt x="3752850" y="774700"/>
                  <a:pt x="3702050" y="800100"/>
                  <a:pt x="3625850" y="889000"/>
                </a:cubicBezTo>
                <a:cubicBezTo>
                  <a:pt x="3613150" y="895350"/>
                  <a:pt x="3619500" y="908050"/>
                  <a:pt x="3619500" y="920750"/>
                </a:cubicBezTo>
                <a:cubicBezTo>
                  <a:pt x="3619500" y="939800"/>
                  <a:pt x="3638550" y="1003300"/>
                  <a:pt x="3638550" y="1022350"/>
                </a:cubicBezTo>
                <a:cubicBezTo>
                  <a:pt x="3638550" y="1035050"/>
                  <a:pt x="3670300" y="1073150"/>
                  <a:pt x="3695700" y="1085850"/>
                </a:cubicBezTo>
                <a:cubicBezTo>
                  <a:pt x="3746500" y="1123950"/>
                  <a:pt x="3810000" y="1136650"/>
                  <a:pt x="3867150" y="1168400"/>
                </a:cubicBezTo>
                <a:cubicBezTo>
                  <a:pt x="3956050" y="1212850"/>
                  <a:pt x="3962400" y="1333500"/>
                  <a:pt x="4006850" y="1384300"/>
                </a:cubicBezTo>
                <a:cubicBezTo>
                  <a:pt x="4057650" y="1397000"/>
                  <a:pt x="4146550" y="1409700"/>
                  <a:pt x="4159250" y="1409700"/>
                </a:cubicBezTo>
                <a:cubicBezTo>
                  <a:pt x="4197350" y="1409700"/>
                  <a:pt x="4565650" y="1333500"/>
                  <a:pt x="4686300" y="1276350"/>
                </a:cubicBezTo>
                <a:cubicBezTo>
                  <a:pt x="4692650" y="1270000"/>
                  <a:pt x="4768850" y="1155700"/>
                  <a:pt x="4768850" y="1130300"/>
                </a:cubicBezTo>
                <a:cubicBezTo>
                  <a:pt x="4768850" y="971550"/>
                  <a:pt x="4603750" y="971550"/>
                  <a:pt x="4603750" y="863600"/>
                </a:cubicBezTo>
                <a:cubicBezTo>
                  <a:pt x="4603750" y="844550"/>
                  <a:pt x="4622800" y="806450"/>
                  <a:pt x="4622800" y="793750"/>
                </a:cubicBezTo>
                <a:cubicBezTo>
                  <a:pt x="4622800" y="774700"/>
                  <a:pt x="4686300" y="692150"/>
                  <a:pt x="4730750" y="654050"/>
                </a:cubicBezTo>
                <a:cubicBezTo>
                  <a:pt x="4749800" y="628650"/>
                  <a:pt x="4794250" y="615950"/>
                  <a:pt x="4826000" y="603250"/>
                </a:cubicBezTo>
                <a:cubicBezTo>
                  <a:pt x="4845050" y="596900"/>
                  <a:pt x="4876800" y="584200"/>
                  <a:pt x="4889500" y="584200"/>
                </a:cubicBezTo>
                <a:cubicBezTo>
                  <a:pt x="4908550" y="584200"/>
                  <a:pt x="4914900" y="590550"/>
                  <a:pt x="4933950" y="590550"/>
                </a:cubicBezTo>
                <a:cubicBezTo>
                  <a:pt x="4946650" y="590550"/>
                  <a:pt x="4997450" y="641350"/>
                  <a:pt x="5035550" y="666750"/>
                </a:cubicBezTo>
                <a:cubicBezTo>
                  <a:pt x="5054600" y="685800"/>
                  <a:pt x="5111750" y="666750"/>
                  <a:pt x="5137150" y="704850"/>
                </a:cubicBezTo>
                <a:cubicBezTo>
                  <a:pt x="5118100" y="717550"/>
                  <a:pt x="5092700" y="717550"/>
                  <a:pt x="5080000" y="730250"/>
                </a:cubicBezTo>
                <a:cubicBezTo>
                  <a:pt x="5035550" y="762000"/>
                  <a:pt x="5048250" y="774700"/>
                  <a:pt x="5048250" y="800100"/>
                </a:cubicBezTo>
                <a:cubicBezTo>
                  <a:pt x="5048250" y="819150"/>
                  <a:pt x="5048250" y="850900"/>
                  <a:pt x="5060950" y="869950"/>
                </a:cubicBezTo>
                <a:cubicBezTo>
                  <a:pt x="5067300" y="882650"/>
                  <a:pt x="5086350" y="889000"/>
                  <a:pt x="5092700" y="908050"/>
                </a:cubicBezTo>
                <a:cubicBezTo>
                  <a:pt x="5099050" y="927100"/>
                  <a:pt x="5086350" y="965200"/>
                  <a:pt x="5092700" y="996950"/>
                </a:cubicBezTo>
                <a:cubicBezTo>
                  <a:pt x="5099050" y="1022350"/>
                  <a:pt x="5111750" y="1054100"/>
                  <a:pt x="5111750" y="1073150"/>
                </a:cubicBezTo>
                <a:cubicBezTo>
                  <a:pt x="5111750" y="1085850"/>
                  <a:pt x="5054600" y="1143000"/>
                  <a:pt x="5054600" y="1155700"/>
                </a:cubicBezTo>
                <a:cubicBezTo>
                  <a:pt x="5054600" y="1187450"/>
                  <a:pt x="5092700" y="1187450"/>
                  <a:pt x="5092700" y="1187450"/>
                </a:cubicBezTo>
                <a:cubicBezTo>
                  <a:pt x="5219700" y="1187450"/>
                  <a:pt x="5537200" y="1073150"/>
                  <a:pt x="5632450" y="1016000"/>
                </a:cubicBezTo>
                <a:cubicBezTo>
                  <a:pt x="5651500" y="1003300"/>
                  <a:pt x="5670550" y="958850"/>
                  <a:pt x="5683250" y="946150"/>
                </a:cubicBezTo>
                <a:cubicBezTo>
                  <a:pt x="5715000" y="901700"/>
                  <a:pt x="5784850" y="889000"/>
                  <a:pt x="5829300" y="857250"/>
                </a:cubicBezTo>
                <a:cubicBezTo>
                  <a:pt x="5956300" y="749300"/>
                  <a:pt x="6057900" y="552450"/>
                  <a:pt x="6159500" y="412750"/>
                </a:cubicBezTo>
                <a:cubicBezTo>
                  <a:pt x="6172200" y="393700"/>
                  <a:pt x="6178550" y="368300"/>
                  <a:pt x="6178550" y="342900"/>
                </a:cubicBezTo>
                <a:cubicBezTo>
                  <a:pt x="6191250" y="292100"/>
                  <a:pt x="6261100" y="241300"/>
                  <a:pt x="6248400" y="184150"/>
                </a:cubicBezTo>
                <a:cubicBezTo>
                  <a:pt x="6254750" y="152400"/>
                  <a:pt x="6242050" y="107950"/>
                  <a:pt x="6273800" y="76200"/>
                </a:cubicBezTo>
                <a:lnTo>
                  <a:pt x="6292850" y="76200"/>
                </a:lnTo>
                <a:lnTo>
                  <a:pt x="6292850" y="177800"/>
                </a:lnTo>
                <a:cubicBezTo>
                  <a:pt x="6299200" y="177800"/>
                  <a:pt x="6292850" y="184150"/>
                  <a:pt x="6311900" y="184150"/>
                </a:cubicBezTo>
                <a:cubicBezTo>
                  <a:pt x="6369050" y="184150"/>
                  <a:pt x="6426200" y="12700"/>
                  <a:pt x="6432550" y="0"/>
                </a:cubicBezTo>
                <a:cubicBezTo>
                  <a:pt x="6432550" y="0"/>
                  <a:pt x="6457950" y="0"/>
                  <a:pt x="6464300" y="6350"/>
                </a:cubicBezTo>
                <a:close/>
              </a:path>
            </a:pathLst>
          </a:custGeom>
          <a:gradFill flip="none" rotWithShape="1">
            <a:gsLst>
              <a:gs pos="63000">
                <a:srgbClr val="CE0000">
                  <a:alpha val="55000"/>
                </a:srgbClr>
              </a:gs>
              <a:gs pos="9000">
                <a:srgbClr val="F30000">
                  <a:alpha val="0"/>
                </a:srgbClr>
              </a:gs>
              <a:gs pos="100000">
                <a:srgbClr val="C00000"/>
              </a:gs>
            </a:gsLst>
            <a:lin ang="16200000" scaled="1"/>
            <a:tileRect/>
          </a:gra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pic>
        <p:nvPicPr>
          <p:cNvPr id="80" name="图片 79">
            <a:extLst>
              <a:ext uri="{FF2B5EF4-FFF2-40B4-BE49-F238E27FC236}">
                <a16:creationId xmlns:a16="http://schemas.microsoft.com/office/drawing/2014/main" id="{94D43FE6-9E82-3315-14D1-BC0E241C6200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45276" y="3750915"/>
            <a:ext cx="1676321" cy="1515394"/>
          </a:xfrm>
          <a:prstGeom prst="rect">
            <a:avLst/>
          </a:prstGeom>
        </p:spPr>
      </p:pic>
      <p:grpSp>
        <p:nvGrpSpPr>
          <p:cNvPr id="13" name="组合 12">
            <a:extLst>
              <a:ext uri="{FF2B5EF4-FFF2-40B4-BE49-F238E27FC236}">
                <a16:creationId xmlns:a16="http://schemas.microsoft.com/office/drawing/2014/main" id="{EEEAFC09-C1F0-CE7F-98BF-0CB4DAE7589F}"/>
              </a:ext>
            </a:extLst>
          </p:cNvPr>
          <p:cNvGrpSpPr/>
          <p:nvPr/>
        </p:nvGrpSpPr>
        <p:grpSpPr>
          <a:xfrm>
            <a:off x="3527776" y="1964377"/>
            <a:ext cx="3482624" cy="1156600"/>
            <a:chOff x="3622136" y="3265772"/>
            <a:chExt cx="3482624" cy="1156600"/>
          </a:xfrm>
        </p:grpSpPr>
        <p:sp>
          <p:nvSpPr>
            <p:cNvPr id="26" name=" 219">
              <a:extLst>
                <a:ext uri="{FF2B5EF4-FFF2-40B4-BE49-F238E27FC236}">
                  <a16:creationId xmlns:a16="http://schemas.microsoft.com/office/drawing/2014/main" id="{D360D0D2-9773-8F65-8ADE-37AFE539ED65}"/>
                </a:ext>
              </a:extLst>
            </p:cNvPr>
            <p:cNvSpPr/>
            <p:nvPr/>
          </p:nvSpPr>
          <p:spPr>
            <a:xfrm>
              <a:off x="3622136" y="3727245"/>
              <a:ext cx="3482624" cy="565150"/>
            </a:xfrm>
            <a:prstGeom prst="roundRect">
              <a:avLst>
                <a:gd name="adj" fmla="val 14045"/>
              </a:avLst>
            </a:prstGeom>
            <a:gradFill flip="none" rotWithShape="1">
              <a:gsLst>
                <a:gs pos="87600">
                  <a:srgbClr val="F90400"/>
                </a:gs>
                <a:gs pos="0">
                  <a:srgbClr val="CF2203"/>
                </a:gs>
                <a:gs pos="100000">
                  <a:srgbClr val="FF0000"/>
                </a:gs>
              </a:gsLst>
              <a:lin ang="162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pic>
          <p:nvPicPr>
            <p:cNvPr id="11" name="图片 10">
              <a:extLst>
                <a:ext uri="{FF2B5EF4-FFF2-40B4-BE49-F238E27FC236}">
                  <a16:creationId xmlns:a16="http://schemas.microsoft.com/office/drawing/2014/main" id="{D0A09EF2-10B2-99BC-C95A-56A0098AA353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121797" y="3265772"/>
              <a:ext cx="931949" cy="1156600"/>
            </a:xfrm>
            <a:prstGeom prst="rect">
              <a:avLst/>
            </a:prstGeom>
          </p:spPr>
        </p:pic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59213BD4-2F6E-A406-8058-94457AE17F65}"/>
                </a:ext>
              </a:extLst>
            </p:cNvPr>
            <p:cNvSpPr txBox="1"/>
            <p:nvPr/>
          </p:nvSpPr>
          <p:spPr>
            <a:xfrm>
              <a:off x="4857475" y="3805285"/>
              <a:ext cx="1862639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</a:rPr>
                <a:t>添加标题文本</a:t>
              </a: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5CF6B078-1B2C-F7C2-2525-60A94170009A}"/>
                </a:ext>
              </a:extLst>
            </p:cNvPr>
            <p:cNvSpPr txBox="1"/>
            <p:nvPr/>
          </p:nvSpPr>
          <p:spPr>
            <a:xfrm>
              <a:off x="3690399" y="3634951"/>
              <a:ext cx="793127" cy="7078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4000" b="1" dirty="0">
                  <a:gradFill>
                    <a:gsLst>
                      <a:gs pos="0">
                        <a:srgbClr val="F30000">
                          <a:alpha val="0"/>
                        </a:srgbClr>
                      </a:gs>
                      <a:gs pos="54000">
                        <a:srgbClr val="FFC000"/>
                      </a:gs>
                    </a:gsLst>
                    <a:lin ang="16200000" scaled="1"/>
                  </a:gradFill>
                </a:rPr>
                <a:t>01</a:t>
              </a:r>
              <a:endParaRPr lang="zh-CN" altLang="en-US" sz="4000" b="1" dirty="0">
                <a:gradFill>
                  <a:gsLst>
                    <a:gs pos="0">
                      <a:srgbClr val="F30000">
                        <a:alpha val="0"/>
                      </a:srgbClr>
                    </a:gs>
                    <a:gs pos="54000">
                      <a:srgbClr val="FFC000"/>
                    </a:gs>
                  </a:gsLst>
                  <a:lin ang="16200000" scaled="1"/>
                </a:gradFill>
              </a:endParaRPr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FF5DC85F-C0D8-8D73-830E-375EB7081AF4}"/>
              </a:ext>
            </a:extLst>
          </p:cNvPr>
          <p:cNvGrpSpPr/>
          <p:nvPr/>
        </p:nvGrpSpPr>
        <p:grpSpPr>
          <a:xfrm>
            <a:off x="7327880" y="1964377"/>
            <a:ext cx="3482624" cy="1156600"/>
            <a:chOff x="3622136" y="3265772"/>
            <a:chExt cx="3482624" cy="1156600"/>
          </a:xfrm>
        </p:grpSpPr>
        <p:sp>
          <p:nvSpPr>
            <p:cNvPr id="40" name=" 219">
              <a:extLst>
                <a:ext uri="{FF2B5EF4-FFF2-40B4-BE49-F238E27FC236}">
                  <a16:creationId xmlns:a16="http://schemas.microsoft.com/office/drawing/2014/main" id="{CF1FB1F4-0DCE-78BB-46B7-BD9BDEDA85ED}"/>
                </a:ext>
              </a:extLst>
            </p:cNvPr>
            <p:cNvSpPr/>
            <p:nvPr/>
          </p:nvSpPr>
          <p:spPr>
            <a:xfrm>
              <a:off x="3622136" y="3727245"/>
              <a:ext cx="3482624" cy="565150"/>
            </a:xfrm>
            <a:prstGeom prst="roundRect">
              <a:avLst>
                <a:gd name="adj" fmla="val 14045"/>
              </a:avLst>
            </a:prstGeom>
            <a:gradFill flip="none" rotWithShape="1">
              <a:gsLst>
                <a:gs pos="87600">
                  <a:srgbClr val="F90400"/>
                </a:gs>
                <a:gs pos="0">
                  <a:srgbClr val="CF2203"/>
                </a:gs>
                <a:gs pos="100000">
                  <a:srgbClr val="FF0000"/>
                </a:gs>
              </a:gsLst>
              <a:lin ang="162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pic>
          <p:nvPicPr>
            <p:cNvPr id="41" name="图片 40">
              <a:extLst>
                <a:ext uri="{FF2B5EF4-FFF2-40B4-BE49-F238E27FC236}">
                  <a16:creationId xmlns:a16="http://schemas.microsoft.com/office/drawing/2014/main" id="{BC4F68D8-ABD2-74F8-4D92-582A35361B6B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121797" y="3265772"/>
              <a:ext cx="931949" cy="1156600"/>
            </a:xfrm>
            <a:prstGeom prst="rect">
              <a:avLst/>
            </a:prstGeom>
          </p:spPr>
        </p:pic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5603E2A2-20B9-D0F1-B1A8-438657A11F34}"/>
                </a:ext>
              </a:extLst>
            </p:cNvPr>
            <p:cNvSpPr txBox="1"/>
            <p:nvPr/>
          </p:nvSpPr>
          <p:spPr>
            <a:xfrm>
              <a:off x="4857475" y="3805285"/>
              <a:ext cx="1862639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</a:rPr>
                <a:t>添加标题文本</a:t>
              </a:r>
            </a:p>
          </p:txBody>
        </p:sp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1A489E43-6EBB-B3B6-A228-94AB0F91ECA7}"/>
                </a:ext>
              </a:extLst>
            </p:cNvPr>
            <p:cNvSpPr txBox="1"/>
            <p:nvPr/>
          </p:nvSpPr>
          <p:spPr>
            <a:xfrm>
              <a:off x="3690399" y="3634951"/>
              <a:ext cx="793127" cy="7078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4000" b="1" dirty="0">
                  <a:gradFill>
                    <a:gsLst>
                      <a:gs pos="0">
                        <a:srgbClr val="F30000">
                          <a:alpha val="0"/>
                        </a:srgbClr>
                      </a:gs>
                      <a:gs pos="54000">
                        <a:srgbClr val="FFC000"/>
                      </a:gs>
                    </a:gsLst>
                    <a:lin ang="16200000" scaled="1"/>
                  </a:gradFill>
                </a:rPr>
                <a:t>02</a:t>
              </a:r>
              <a:endParaRPr lang="zh-CN" altLang="en-US" sz="4000" b="1" dirty="0">
                <a:gradFill>
                  <a:gsLst>
                    <a:gs pos="0">
                      <a:srgbClr val="F30000">
                        <a:alpha val="0"/>
                      </a:srgbClr>
                    </a:gs>
                    <a:gs pos="54000">
                      <a:srgbClr val="FFC000"/>
                    </a:gs>
                  </a:gsLst>
                  <a:lin ang="16200000" scaled="1"/>
                </a:gradFill>
              </a:endParaRPr>
            </a:p>
          </p:txBody>
        </p:sp>
      </p:grp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44214E7D-BFB8-5059-C8E4-7B123D1144F7}"/>
              </a:ext>
            </a:extLst>
          </p:cNvPr>
          <p:cNvGrpSpPr/>
          <p:nvPr/>
        </p:nvGrpSpPr>
        <p:grpSpPr>
          <a:xfrm>
            <a:off x="3527776" y="3258621"/>
            <a:ext cx="3482624" cy="1156600"/>
            <a:chOff x="3622136" y="3265772"/>
            <a:chExt cx="3482624" cy="1156600"/>
          </a:xfrm>
        </p:grpSpPr>
        <p:sp>
          <p:nvSpPr>
            <p:cNvPr id="54" name=" 219">
              <a:extLst>
                <a:ext uri="{FF2B5EF4-FFF2-40B4-BE49-F238E27FC236}">
                  <a16:creationId xmlns:a16="http://schemas.microsoft.com/office/drawing/2014/main" id="{B34FA544-F882-BF8C-29A0-A875F852D146}"/>
                </a:ext>
              </a:extLst>
            </p:cNvPr>
            <p:cNvSpPr/>
            <p:nvPr/>
          </p:nvSpPr>
          <p:spPr>
            <a:xfrm>
              <a:off x="3622136" y="3727245"/>
              <a:ext cx="3482624" cy="565150"/>
            </a:xfrm>
            <a:prstGeom prst="roundRect">
              <a:avLst>
                <a:gd name="adj" fmla="val 14045"/>
              </a:avLst>
            </a:prstGeom>
            <a:gradFill flip="none" rotWithShape="1">
              <a:gsLst>
                <a:gs pos="87600">
                  <a:srgbClr val="F90400"/>
                </a:gs>
                <a:gs pos="0">
                  <a:srgbClr val="CF2203"/>
                </a:gs>
                <a:gs pos="100000">
                  <a:srgbClr val="FF0000"/>
                </a:gs>
              </a:gsLst>
              <a:lin ang="162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pic>
          <p:nvPicPr>
            <p:cNvPr id="55" name="图片 54">
              <a:extLst>
                <a:ext uri="{FF2B5EF4-FFF2-40B4-BE49-F238E27FC236}">
                  <a16:creationId xmlns:a16="http://schemas.microsoft.com/office/drawing/2014/main" id="{DFFF9E63-EE66-CA3F-6635-1A16AA04774B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121797" y="3265772"/>
              <a:ext cx="931949" cy="1156600"/>
            </a:xfrm>
            <a:prstGeom prst="rect">
              <a:avLst/>
            </a:prstGeom>
          </p:spPr>
        </p:pic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id="{4A4C1B9F-F9D5-E775-9164-14D2DE669A76}"/>
                </a:ext>
              </a:extLst>
            </p:cNvPr>
            <p:cNvSpPr txBox="1"/>
            <p:nvPr/>
          </p:nvSpPr>
          <p:spPr>
            <a:xfrm>
              <a:off x="4857475" y="3805285"/>
              <a:ext cx="1862639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</a:rPr>
                <a:t>添加标题文本</a:t>
              </a:r>
            </a:p>
          </p:txBody>
        </p:sp>
        <p:sp>
          <p:nvSpPr>
            <p:cNvPr id="57" name="文本框 56">
              <a:extLst>
                <a:ext uri="{FF2B5EF4-FFF2-40B4-BE49-F238E27FC236}">
                  <a16:creationId xmlns:a16="http://schemas.microsoft.com/office/drawing/2014/main" id="{A3143014-6C96-3706-A0F1-0B12BDBEB2BF}"/>
                </a:ext>
              </a:extLst>
            </p:cNvPr>
            <p:cNvSpPr txBox="1"/>
            <p:nvPr/>
          </p:nvSpPr>
          <p:spPr>
            <a:xfrm>
              <a:off x="3690399" y="3634951"/>
              <a:ext cx="793127" cy="7078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4000" b="1" dirty="0">
                  <a:gradFill>
                    <a:gsLst>
                      <a:gs pos="0">
                        <a:srgbClr val="F30000">
                          <a:alpha val="0"/>
                        </a:srgbClr>
                      </a:gs>
                      <a:gs pos="54000">
                        <a:srgbClr val="FFC000"/>
                      </a:gs>
                    </a:gsLst>
                    <a:lin ang="16200000" scaled="1"/>
                  </a:gradFill>
                </a:rPr>
                <a:t>03</a:t>
              </a:r>
              <a:endParaRPr lang="zh-CN" altLang="en-US" sz="4000" b="1" dirty="0">
                <a:gradFill>
                  <a:gsLst>
                    <a:gs pos="0">
                      <a:srgbClr val="F30000">
                        <a:alpha val="0"/>
                      </a:srgbClr>
                    </a:gs>
                    <a:gs pos="54000">
                      <a:srgbClr val="FFC000"/>
                    </a:gs>
                  </a:gsLst>
                  <a:lin ang="16200000" scaled="1"/>
                </a:gradFill>
              </a:endParaRPr>
            </a:p>
          </p:txBody>
        </p:sp>
      </p:grpSp>
      <p:grpSp>
        <p:nvGrpSpPr>
          <p:cNvPr id="59" name="组合 58">
            <a:extLst>
              <a:ext uri="{FF2B5EF4-FFF2-40B4-BE49-F238E27FC236}">
                <a16:creationId xmlns:a16="http://schemas.microsoft.com/office/drawing/2014/main" id="{7369A417-0D6A-72F0-C64C-C3544A03A1B0}"/>
              </a:ext>
            </a:extLst>
          </p:cNvPr>
          <p:cNvGrpSpPr/>
          <p:nvPr/>
        </p:nvGrpSpPr>
        <p:grpSpPr>
          <a:xfrm>
            <a:off x="7327880" y="3258621"/>
            <a:ext cx="3482624" cy="1156600"/>
            <a:chOff x="3622136" y="3265772"/>
            <a:chExt cx="3482624" cy="1156600"/>
          </a:xfrm>
        </p:grpSpPr>
        <p:sp>
          <p:nvSpPr>
            <p:cNvPr id="60" name=" 219">
              <a:extLst>
                <a:ext uri="{FF2B5EF4-FFF2-40B4-BE49-F238E27FC236}">
                  <a16:creationId xmlns:a16="http://schemas.microsoft.com/office/drawing/2014/main" id="{27B794DE-03DE-8C8D-3E53-97D32D332F34}"/>
                </a:ext>
              </a:extLst>
            </p:cNvPr>
            <p:cNvSpPr/>
            <p:nvPr/>
          </p:nvSpPr>
          <p:spPr>
            <a:xfrm>
              <a:off x="3622136" y="3727245"/>
              <a:ext cx="3482624" cy="565150"/>
            </a:xfrm>
            <a:prstGeom prst="roundRect">
              <a:avLst>
                <a:gd name="adj" fmla="val 14045"/>
              </a:avLst>
            </a:prstGeom>
            <a:gradFill flip="none" rotWithShape="1">
              <a:gsLst>
                <a:gs pos="87600">
                  <a:srgbClr val="F90400"/>
                </a:gs>
                <a:gs pos="0">
                  <a:srgbClr val="CF2203"/>
                </a:gs>
                <a:gs pos="100000">
                  <a:srgbClr val="FF0000"/>
                </a:gs>
              </a:gsLst>
              <a:lin ang="162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pic>
          <p:nvPicPr>
            <p:cNvPr id="61" name="图片 60">
              <a:extLst>
                <a:ext uri="{FF2B5EF4-FFF2-40B4-BE49-F238E27FC236}">
                  <a16:creationId xmlns:a16="http://schemas.microsoft.com/office/drawing/2014/main" id="{D7EAB3BC-E58A-693F-998E-9FDB008E4279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121797" y="3265772"/>
              <a:ext cx="931949" cy="1156600"/>
            </a:xfrm>
            <a:prstGeom prst="rect">
              <a:avLst/>
            </a:prstGeom>
          </p:spPr>
        </p:pic>
        <p:sp>
          <p:nvSpPr>
            <p:cNvPr id="62" name="文本框 61">
              <a:extLst>
                <a:ext uri="{FF2B5EF4-FFF2-40B4-BE49-F238E27FC236}">
                  <a16:creationId xmlns:a16="http://schemas.microsoft.com/office/drawing/2014/main" id="{55D0E820-4702-6858-1EC7-920E76633556}"/>
                </a:ext>
              </a:extLst>
            </p:cNvPr>
            <p:cNvSpPr txBox="1"/>
            <p:nvPr/>
          </p:nvSpPr>
          <p:spPr>
            <a:xfrm>
              <a:off x="4857475" y="3805285"/>
              <a:ext cx="1862639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</a:rPr>
                <a:t>添加标题文本</a:t>
              </a:r>
            </a:p>
          </p:txBody>
        </p:sp>
        <p:sp>
          <p:nvSpPr>
            <p:cNvPr id="63" name="文本框 62">
              <a:extLst>
                <a:ext uri="{FF2B5EF4-FFF2-40B4-BE49-F238E27FC236}">
                  <a16:creationId xmlns:a16="http://schemas.microsoft.com/office/drawing/2014/main" id="{DA1EEFB0-1A88-A39E-A6A0-C96B3261110A}"/>
                </a:ext>
              </a:extLst>
            </p:cNvPr>
            <p:cNvSpPr txBox="1"/>
            <p:nvPr/>
          </p:nvSpPr>
          <p:spPr>
            <a:xfrm>
              <a:off x="3690399" y="3634951"/>
              <a:ext cx="793127" cy="7078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4000" b="1" dirty="0">
                  <a:gradFill>
                    <a:gsLst>
                      <a:gs pos="0">
                        <a:srgbClr val="F30000">
                          <a:alpha val="0"/>
                        </a:srgbClr>
                      </a:gs>
                      <a:gs pos="54000">
                        <a:srgbClr val="FFC000"/>
                      </a:gs>
                    </a:gsLst>
                    <a:lin ang="16200000" scaled="1"/>
                  </a:gradFill>
                </a:rPr>
                <a:t>04</a:t>
              </a:r>
              <a:endParaRPr lang="zh-CN" altLang="en-US" sz="4000" b="1" dirty="0">
                <a:gradFill>
                  <a:gsLst>
                    <a:gs pos="0">
                      <a:srgbClr val="F30000">
                        <a:alpha val="0"/>
                      </a:srgbClr>
                    </a:gs>
                    <a:gs pos="54000">
                      <a:srgbClr val="FFC000"/>
                    </a:gs>
                  </a:gsLst>
                  <a:lin ang="16200000" scaled="1"/>
                </a:gradFill>
              </a:endParaRPr>
            </a:p>
          </p:txBody>
        </p:sp>
      </p:grpSp>
      <p:sp>
        <p:nvSpPr>
          <p:cNvPr id="35" name="文本框 34">
            <a:extLst>
              <a:ext uri="{FF2B5EF4-FFF2-40B4-BE49-F238E27FC236}">
                <a16:creationId xmlns:a16="http://schemas.microsoft.com/office/drawing/2014/main" id="{C73C8464-0FB1-6BB9-CC9D-4E9AEB38C027}"/>
              </a:ext>
            </a:extLst>
          </p:cNvPr>
          <p:cNvSpPr txBox="1"/>
          <p:nvPr/>
        </p:nvSpPr>
        <p:spPr>
          <a:xfrm>
            <a:off x="-100279200" y="-54794666"/>
            <a:ext cx="6096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chemeClr val="bg1">
                    <a:lumMod val="95000"/>
                  </a:schemeClr>
                </a:solidFill>
              </a:rPr>
              <a:t>51PPT</a:t>
            </a:r>
            <a:r>
              <a:rPr lang="zh-CN" altLang="en-US" dirty="0">
                <a:solidFill>
                  <a:schemeClr val="bg1">
                    <a:lumMod val="95000"/>
                  </a:schemeClr>
                </a:solidFill>
              </a:rPr>
              <a:t>模板网   </a:t>
            </a:r>
            <a:r>
              <a:rPr lang="en-US" altLang="zh-CN" dirty="0">
                <a:solidFill>
                  <a:schemeClr val="bg1">
                    <a:lumMod val="95000"/>
                  </a:schemeClr>
                </a:solidFill>
              </a:rPr>
              <a:t>www.5 1 p ptmoban.com</a:t>
            </a:r>
            <a:endParaRPr lang="zh-CN" altLang="en-US" dirty="0">
              <a:solidFill>
                <a:schemeClr val="bg1">
                  <a:lumMod val="9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950194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>
            <a:extLst>
              <a:ext uri="{FF2B5EF4-FFF2-40B4-BE49-F238E27FC236}">
                <a16:creationId xmlns:a16="http://schemas.microsoft.com/office/drawing/2014/main" id="{FC24EB10-19A5-EC42-DE07-E2C57C43208D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1"/>
            <a:ext cx="1709983" cy="2038801"/>
          </a:xfrm>
          <a:prstGeom prst="rect">
            <a:avLst/>
          </a:prstGeom>
        </p:spPr>
      </p:pic>
      <p:sp>
        <p:nvSpPr>
          <p:cNvPr id="36" name="文本框 35">
            <a:extLst>
              <a:ext uri="{FF2B5EF4-FFF2-40B4-BE49-F238E27FC236}">
                <a16:creationId xmlns:a16="http://schemas.microsoft.com/office/drawing/2014/main" id="{59213BD4-2F6E-A406-8058-94457AE17F65}"/>
              </a:ext>
            </a:extLst>
          </p:cNvPr>
          <p:cNvSpPr txBox="1"/>
          <p:nvPr/>
        </p:nvSpPr>
        <p:spPr>
          <a:xfrm>
            <a:off x="2264230" y="338554"/>
            <a:ext cx="2319850" cy="5232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添加标题文本</a:t>
            </a: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A2DA5FDA-A79E-9159-7253-1EC094BA8E86}"/>
              </a:ext>
            </a:extLst>
          </p:cNvPr>
          <p:cNvSpPr txBox="1"/>
          <p:nvPr/>
        </p:nvSpPr>
        <p:spPr>
          <a:xfrm>
            <a:off x="1030266" y="0"/>
            <a:ext cx="1359433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7200" b="1" dirty="0">
                <a:gradFill>
                  <a:gsLst>
                    <a:gs pos="22000">
                      <a:srgbClr val="F30000">
                        <a:alpha val="0"/>
                      </a:srgbClr>
                    </a:gs>
                    <a:gs pos="57500">
                      <a:srgbClr val="F30000">
                        <a:alpha val="27000"/>
                      </a:srgbClr>
                    </a:gs>
                    <a:gs pos="100000">
                      <a:srgbClr val="F30000"/>
                    </a:gs>
                  </a:gsLst>
                  <a:lin ang="16200000" scaled="1"/>
                </a:gradFill>
              </a:rPr>
              <a:t>04</a:t>
            </a:r>
            <a:endParaRPr lang="zh-CN" altLang="en-US" sz="7200" b="1" dirty="0">
              <a:gradFill>
                <a:gsLst>
                  <a:gs pos="22000">
                    <a:srgbClr val="F30000">
                      <a:alpha val="0"/>
                    </a:srgbClr>
                  </a:gs>
                  <a:gs pos="57500">
                    <a:srgbClr val="F30000">
                      <a:alpha val="27000"/>
                    </a:srgbClr>
                  </a:gs>
                  <a:gs pos="100000">
                    <a:srgbClr val="F30000"/>
                  </a:gs>
                </a:gsLst>
                <a:lin ang="16200000" scaled="1"/>
              </a:gradFill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4B99DC9E-341A-2149-3B27-D0AAAFC90AD4}"/>
              </a:ext>
            </a:extLst>
          </p:cNvPr>
          <p:cNvGrpSpPr/>
          <p:nvPr/>
        </p:nvGrpSpPr>
        <p:grpSpPr>
          <a:xfrm>
            <a:off x="1531164" y="3162590"/>
            <a:ext cx="1922240" cy="1657001"/>
            <a:chOff x="849314" y="2545158"/>
            <a:chExt cx="1441680" cy="1242751"/>
          </a:xfrm>
        </p:grpSpPr>
        <p:sp>
          <p:nvSpPr>
            <p:cNvPr id="6" name="六边形 5">
              <a:extLst>
                <a:ext uri="{FF2B5EF4-FFF2-40B4-BE49-F238E27FC236}">
                  <a16:creationId xmlns:a16="http://schemas.microsoft.com/office/drawing/2014/main" id="{FC41A1E9-2217-3E2F-6FCF-007D7791072C}"/>
                </a:ext>
              </a:extLst>
            </p:cNvPr>
            <p:cNvSpPr/>
            <p:nvPr/>
          </p:nvSpPr>
          <p:spPr>
            <a:xfrm>
              <a:off x="849314" y="2545158"/>
              <a:ext cx="1441680" cy="1242751"/>
            </a:xfrm>
            <a:prstGeom prst="hexagon">
              <a:avLst/>
            </a:prstGeom>
            <a:solidFill>
              <a:srgbClr val="FFC000"/>
            </a:soli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65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7" name="Freeform 2345">
              <a:extLst>
                <a:ext uri="{FF2B5EF4-FFF2-40B4-BE49-F238E27FC236}">
                  <a16:creationId xmlns:a16="http://schemas.microsoft.com/office/drawing/2014/main" id="{EDF8BA3E-F873-0DBE-C650-08DA9C59F5E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368989" y="2843553"/>
              <a:ext cx="412388" cy="763308"/>
            </a:xfrm>
            <a:custGeom>
              <a:avLst/>
              <a:gdLst>
                <a:gd name="T0" fmla="*/ 292714 w 86"/>
                <a:gd name="T1" fmla="*/ 0 h 164"/>
                <a:gd name="T2" fmla="*/ 197411 w 86"/>
                <a:gd name="T3" fmla="*/ 72758 h 164"/>
                <a:gd name="T4" fmla="*/ 81687 w 86"/>
                <a:gd name="T5" fmla="*/ 85987 h 164"/>
                <a:gd name="T6" fmla="*/ 68073 w 86"/>
                <a:gd name="T7" fmla="*/ 198432 h 164"/>
                <a:gd name="T8" fmla="*/ 0 w 86"/>
                <a:gd name="T9" fmla="*/ 291034 h 164"/>
                <a:gd name="T10" fmla="*/ 68073 w 86"/>
                <a:gd name="T11" fmla="*/ 377021 h 164"/>
                <a:gd name="T12" fmla="*/ 81687 w 86"/>
                <a:gd name="T13" fmla="*/ 489466 h 164"/>
                <a:gd name="T14" fmla="*/ 197411 w 86"/>
                <a:gd name="T15" fmla="*/ 509309 h 164"/>
                <a:gd name="T16" fmla="*/ 292714 w 86"/>
                <a:gd name="T17" fmla="*/ 575453 h 164"/>
                <a:gd name="T18" fmla="*/ 388016 w 86"/>
                <a:gd name="T19" fmla="*/ 509309 h 164"/>
                <a:gd name="T20" fmla="*/ 503740 w 86"/>
                <a:gd name="T21" fmla="*/ 489466 h 164"/>
                <a:gd name="T22" fmla="*/ 517354 w 86"/>
                <a:gd name="T23" fmla="*/ 377021 h 164"/>
                <a:gd name="T24" fmla="*/ 585427 w 86"/>
                <a:gd name="T25" fmla="*/ 291034 h 164"/>
                <a:gd name="T26" fmla="*/ 517354 w 86"/>
                <a:gd name="T27" fmla="*/ 198432 h 164"/>
                <a:gd name="T28" fmla="*/ 503740 w 86"/>
                <a:gd name="T29" fmla="*/ 85987 h 164"/>
                <a:gd name="T30" fmla="*/ 388016 w 86"/>
                <a:gd name="T31" fmla="*/ 72758 h 164"/>
                <a:gd name="T32" fmla="*/ 292714 w 86"/>
                <a:gd name="T33" fmla="*/ 0 h 164"/>
                <a:gd name="T34" fmla="*/ 292714 w 86"/>
                <a:gd name="T35" fmla="*/ 158746 h 164"/>
                <a:gd name="T36" fmla="*/ 422052 w 86"/>
                <a:gd name="T37" fmla="*/ 291034 h 164"/>
                <a:gd name="T38" fmla="*/ 292714 w 86"/>
                <a:gd name="T39" fmla="*/ 416707 h 164"/>
                <a:gd name="T40" fmla="*/ 163375 w 86"/>
                <a:gd name="T41" fmla="*/ 291034 h 164"/>
                <a:gd name="T42" fmla="*/ 292714 w 86"/>
                <a:gd name="T43" fmla="*/ 158746 h 164"/>
                <a:gd name="T44" fmla="*/ 197411 w 86"/>
                <a:gd name="T45" fmla="*/ 601911 h 164"/>
                <a:gd name="T46" fmla="*/ 129339 w 86"/>
                <a:gd name="T47" fmla="*/ 608525 h 164"/>
                <a:gd name="T48" fmla="*/ 129339 w 86"/>
                <a:gd name="T49" fmla="*/ 1084762 h 164"/>
                <a:gd name="T50" fmla="*/ 456089 w 86"/>
                <a:gd name="T51" fmla="*/ 1084762 h 164"/>
                <a:gd name="T52" fmla="*/ 456089 w 86"/>
                <a:gd name="T53" fmla="*/ 608525 h 164"/>
                <a:gd name="T54" fmla="*/ 388016 w 86"/>
                <a:gd name="T55" fmla="*/ 601911 h 164"/>
                <a:gd name="T56" fmla="*/ 292714 w 86"/>
                <a:gd name="T57" fmla="*/ 668055 h 164"/>
                <a:gd name="T58" fmla="*/ 197411 w 86"/>
                <a:gd name="T59" fmla="*/ 601911 h 164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86"/>
                <a:gd name="T91" fmla="*/ 0 h 164"/>
                <a:gd name="T92" fmla="*/ 86 w 86"/>
                <a:gd name="T93" fmla="*/ 164 h 164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86" h="164">
                  <a:moveTo>
                    <a:pt x="43" y="0"/>
                  </a:moveTo>
                  <a:cubicBezTo>
                    <a:pt x="37" y="0"/>
                    <a:pt x="31" y="5"/>
                    <a:pt x="29" y="11"/>
                  </a:cubicBezTo>
                  <a:cubicBezTo>
                    <a:pt x="24" y="8"/>
                    <a:pt x="17" y="8"/>
                    <a:pt x="12" y="13"/>
                  </a:cubicBezTo>
                  <a:cubicBezTo>
                    <a:pt x="8" y="18"/>
                    <a:pt x="7" y="25"/>
                    <a:pt x="10" y="30"/>
                  </a:cubicBezTo>
                  <a:cubicBezTo>
                    <a:pt x="4" y="32"/>
                    <a:pt x="0" y="37"/>
                    <a:pt x="0" y="44"/>
                  </a:cubicBezTo>
                  <a:cubicBezTo>
                    <a:pt x="0" y="50"/>
                    <a:pt x="4" y="55"/>
                    <a:pt x="10" y="57"/>
                  </a:cubicBezTo>
                  <a:cubicBezTo>
                    <a:pt x="7" y="63"/>
                    <a:pt x="8" y="70"/>
                    <a:pt x="12" y="74"/>
                  </a:cubicBezTo>
                  <a:cubicBezTo>
                    <a:pt x="17" y="79"/>
                    <a:pt x="24" y="80"/>
                    <a:pt x="29" y="77"/>
                  </a:cubicBezTo>
                  <a:cubicBezTo>
                    <a:pt x="31" y="82"/>
                    <a:pt x="37" y="87"/>
                    <a:pt x="43" y="87"/>
                  </a:cubicBezTo>
                  <a:cubicBezTo>
                    <a:pt x="49" y="87"/>
                    <a:pt x="55" y="82"/>
                    <a:pt x="57" y="77"/>
                  </a:cubicBezTo>
                  <a:cubicBezTo>
                    <a:pt x="62" y="80"/>
                    <a:pt x="69" y="79"/>
                    <a:pt x="74" y="74"/>
                  </a:cubicBezTo>
                  <a:cubicBezTo>
                    <a:pt x="78" y="70"/>
                    <a:pt x="79" y="63"/>
                    <a:pt x="76" y="57"/>
                  </a:cubicBezTo>
                  <a:cubicBezTo>
                    <a:pt x="82" y="55"/>
                    <a:pt x="86" y="50"/>
                    <a:pt x="86" y="44"/>
                  </a:cubicBezTo>
                  <a:cubicBezTo>
                    <a:pt x="86" y="37"/>
                    <a:pt x="82" y="32"/>
                    <a:pt x="76" y="30"/>
                  </a:cubicBezTo>
                  <a:cubicBezTo>
                    <a:pt x="79" y="25"/>
                    <a:pt x="78" y="18"/>
                    <a:pt x="74" y="13"/>
                  </a:cubicBezTo>
                  <a:cubicBezTo>
                    <a:pt x="69" y="8"/>
                    <a:pt x="62" y="8"/>
                    <a:pt x="57" y="11"/>
                  </a:cubicBezTo>
                  <a:cubicBezTo>
                    <a:pt x="55" y="5"/>
                    <a:pt x="49" y="0"/>
                    <a:pt x="43" y="0"/>
                  </a:cubicBezTo>
                  <a:close/>
                  <a:moveTo>
                    <a:pt x="43" y="24"/>
                  </a:moveTo>
                  <a:cubicBezTo>
                    <a:pt x="54" y="24"/>
                    <a:pt x="62" y="33"/>
                    <a:pt x="62" y="44"/>
                  </a:cubicBezTo>
                  <a:cubicBezTo>
                    <a:pt x="62" y="54"/>
                    <a:pt x="54" y="63"/>
                    <a:pt x="43" y="63"/>
                  </a:cubicBezTo>
                  <a:cubicBezTo>
                    <a:pt x="32" y="63"/>
                    <a:pt x="24" y="54"/>
                    <a:pt x="24" y="44"/>
                  </a:cubicBezTo>
                  <a:cubicBezTo>
                    <a:pt x="24" y="33"/>
                    <a:pt x="32" y="24"/>
                    <a:pt x="43" y="24"/>
                  </a:cubicBezTo>
                  <a:close/>
                  <a:moveTo>
                    <a:pt x="29" y="91"/>
                  </a:moveTo>
                  <a:cubicBezTo>
                    <a:pt x="26" y="93"/>
                    <a:pt x="22" y="93"/>
                    <a:pt x="19" y="92"/>
                  </a:cubicBezTo>
                  <a:cubicBezTo>
                    <a:pt x="19" y="164"/>
                    <a:pt x="19" y="164"/>
                    <a:pt x="19" y="164"/>
                  </a:cubicBezTo>
                  <a:cubicBezTo>
                    <a:pt x="45" y="136"/>
                    <a:pt x="42" y="138"/>
                    <a:pt x="67" y="164"/>
                  </a:cubicBezTo>
                  <a:cubicBezTo>
                    <a:pt x="67" y="92"/>
                    <a:pt x="67" y="92"/>
                    <a:pt x="67" y="92"/>
                  </a:cubicBezTo>
                  <a:cubicBezTo>
                    <a:pt x="64" y="93"/>
                    <a:pt x="60" y="93"/>
                    <a:pt x="57" y="91"/>
                  </a:cubicBezTo>
                  <a:cubicBezTo>
                    <a:pt x="55" y="97"/>
                    <a:pt x="49" y="101"/>
                    <a:pt x="43" y="101"/>
                  </a:cubicBezTo>
                  <a:cubicBezTo>
                    <a:pt x="37" y="101"/>
                    <a:pt x="31" y="97"/>
                    <a:pt x="29" y="91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65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D0611E0A-65F2-11DF-3069-E5E1D0C0B2DF}"/>
              </a:ext>
            </a:extLst>
          </p:cNvPr>
          <p:cNvGrpSpPr/>
          <p:nvPr/>
        </p:nvGrpSpPr>
        <p:grpSpPr>
          <a:xfrm>
            <a:off x="9385527" y="2357931"/>
            <a:ext cx="1922240" cy="1657001"/>
            <a:chOff x="6740086" y="1941664"/>
            <a:chExt cx="1441680" cy="1242751"/>
          </a:xfrm>
        </p:grpSpPr>
        <p:sp>
          <p:nvSpPr>
            <p:cNvPr id="9" name="六边形 8">
              <a:extLst>
                <a:ext uri="{FF2B5EF4-FFF2-40B4-BE49-F238E27FC236}">
                  <a16:creationId xmlns:a16="http://schemas.microsoft.com/office/drawing/2014/main" id="{80478FBD-9825-E69D-179F-30B1DD3F4CCD}"/>
                </a:ext>
              </a:extLst>
            </p:cNvPr>
            <p:cNvSpPr/>
            <p:nvPr/>
          </p:nvSpPr>
          <p:spPr>
            <a:xfrm>
              <a:off x="6740086" y="1941664"/>
              <a:ext cx="1441680" cy="1242751"/>
            </a:xfrm>
            <a:prstGeom prst="hexagon">
              <a:avLst/>
            </a:prstGeom>
            <a:solidFill>
              <a:srgbClr val="F30000"/>
            </a:soli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65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11" name="Freeform 2345">
              <a:extLst>
                <a:ext uri="{FF2B5EF4-FFF2-40B4-BE49-F238E27FC236}">
                  <a16:creationId xmlns:a16="http://schemas.microsoft.com/office/drawing/2014/main" id="{C087660C-856D-9EF6-59B0-DCDECEF0AD7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244116" y="2213237"/>
              <a:ext cx="411270" cy="763308"/>
            </a:xfrm>
            <a:custGeom>
              <a:avLst/>
              <a:gdLst>
                <a:gd name="T0" fmla="*/ 292714 w 86"/>
                <a:gd name="T1" fmla="*/ 0 h 164"/>
                <a:gd name="T2" fmla="*/ 197411 w 86"/>
                <a:gd name="T3" fmla="*/ 72758 h 164"/>
                <a:gd name="T4" fmla="*/ 81687 w 86"/>
                <a:gd name="T5" fmla="*/ 85987 h 164"/>
                <a:gd name="T6" fmla="*/ 68073 w 86"/>
                <a:gd name="T7" fmla="*/ 198432 h 164"/>
                <a:gd name="T8" fmla="*/ 0 w 86"/>
                <a:gd name="T9" fmla="*/ 291034 h 164"/>
                <a:gd name="T10" fmla="*/ 68073 w 86"/>
                <a:gd name="T11" fmla="*/ 377021 h 164"/>
                <a:gd name="T12" fmla="*/ 81687 w 86"/>
                <a:gd name="T13" fmla="*/ 489466 h 164"/>
                <a:gd name="T14" fmla="*/ 197411 w 86"/>
                <a:gd name="T15" fmla="*/ 509309 h 164"/>
                <a:gd name="T16" fmla="*/ 292714 w 86"/>
                <a:gd name="T17" fmla="*/ 575453 h 164"/>
                <a:gd name="T18" fmla="*/ 388016 w 86"/>
                <a:gd name="T19" fmla="*/ 509309 h 164"/>
                <a:gd name="T20" fmla="*/ 503740 w 86"/>
                <a:gd name="T21" fmla="*/ 489466 h 164"/>
                <a:gd name="T22" fmla="*/ 517354 w 86"/>
                <a:gd name="T23" fmla="*/ 377021 h 164"/>
                <a:gd name="T24" fmla="*/ 585427 w 86"/>
                <a:gd name="T25" fmla="*/ 291034 h 164"/>
                <a:gd name="T26" fmla="*/ 517354 w 86"/>
                <a:gd name="T27" fmla="*/ 198432 h 164"/>
                <a:gd name="T28" fmla="*/ 503740 w 86"/>
                <a:gd name="T29" fmla="*/ 85987 h 164"/>
                <a:gd name="T30" fmla="*/ 388016 w 86"/>
                <a:gd name="T31" fmla="*/ 72758 h 164"/>
                <a:gd name="T32" fmla="*/ 292714 w 86"/>
                <a:gd name="T33" fmla="*/ 0 h 164"/>
                <a:gd name="T34" fmla="*/ 292714 w 86"/>
                <a:gd name="T35" fmla="*/ 158746 h 164"/>
                <a:gd name="T36" fmla="*/ 422052 w 86"/>
                <a:gd name="T37" fmla="*/ 291034 h 164"/>
                <a:gd name="T38" fmla="*/ 292714 w 86"/>
                <a:gd name="T39" fmla="*/ 416707 h 164"/>
                <a:gd name="T40" fmla="*/ 163375 w 86"/>
                <a:gd name="T41" fmla="*/ 291034 h 164"/>
                <a:gd name="T42" fmla="*/ 292714 w 86"/>
                <a:gd name="T43" fmla="*/ 158746 h 164"/>
                <a:gd name="T44" fmla="*/ 197411 w 86"/>
                <a:gd name="T45" fmla="*/ 601911 h 164"/>
                <a:gd name="T46" fmla="*/ 129339 w 86"/>
                <a:gd name="T47" fmla="*/ 608525 h 164"/>
                <a:gd name="T48" fmla="*/ 129339 w 86"/>
                <a:gd name="T49" fmla="*/ 1084762 h 164"/>
                <a:gd name="T50" fmla="*/ 456089 w 86"/>
                <a:gd name="T51" fmla="*/ 1084762 h 164"/>
                <a:gd name="T52" fmla="*/ 456089 w 86"/>
                <a:gd name="T53" fmla="*/ 608525 h 164"/>
                <a:gd name="T54" fmla="*/ 388016 w 86"/>
                <a:gd name="T55" fmla="*/ 601911 h 164"/>
                <a:gd name="T56" fmla="*/ 292714 w 86"/>
                <a:gd name="T57" fmla="*/ 668055 h 164"/>
                <a:gd name="T58" fmla="*/ 197411 w 86"/>
                <a:gd name="T59" fmla="*/ 601911 h 164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86"/>
                <a:gd name="T91" fmla="*/ 0 h 164"/>
                <a:gd name="T92" fmla="*/ 86 w 86"/>
                <a:gd name="T93" fmla="*/ 164 h 164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86" h="164">
                  <a:moveTo>
                    <a:pt x="43" y="0"/>
                  </a:moveTo>
                  <a:cubicBezTo>
                    <a:pt x="37" y="0"/>
                    <a:pt x="31" y="5"/>
                    <a:pt x="29" y="11"/>
                  </a:cubicBezTo>
                  <a:cubicBezTo>
                    <a:pt x="24" y="8"/>
                    <a:pt x="17" y="8"/>
                    <a:pt x="12" y="13"/>
                  </a:cubicBezTo>
                  <a:cubicBezTo>
                    <a:pt x="8" y="18"/>
                    <a:pt x="7" y="25"/>
                    <a:pt x="10" y="30"/>
                  </a:cubicBezTo>
                  <a:cubicBezTo>
                    <a:pt x="4" y="32"/>
                    <a:pt x="0" y="37"/>
                    <a:pt x="0" y="44"/>
                  </a:cubicBezTo>
                  <a:cubicBezTo>
                    <a:pt x="0" y="50"/>
                    <a:pt x="4" y="55"/>
                    <a:pt x="10" y="57"/>
                  </a:cubicBezTo>
                  <a:cubicBezTo>
                    <a:pt x="7" y="63"/>
                    <a:pt x="8" y="70"/>
                    <a:pt x="12" y="74"/>
                  </a:cubicBezTo>
                  <a:cubicBezTo>
                    <a:pt x="17" y="79"/>
                    <a:pt x="24" y="80"/>
                    <a:pt x="29" y="77"/>
                  </a:cubicBezTo>
                  <a:cubicBezTo>
                    <a:pt x="31" y="82"/>
                    <a:pt x="37" y="87"/>
                    <a:pt x="43" y="87"/>
                  </a:cubicBezTo>
                  <a:cubicBezTo>
                    <a:pt x="49" y="87"/>
                    <a:pt x="55" y="82"/>
                    <a:pt x="57" y="77"/>
                  </a:cubicBezTo>
                  <a:cubicBezTo>
                    <a:pt x="62" y="80"/>
                    <a:pt x="69" y="79"/>
                    <a:pt x="74" y="74"/>
                  </a:cubicBezTo>
                  <a:cubicBezTo>
                    <a:pt x="78" y="70"/>
                    <a:pt x="79" y="63"/>
                    <a:pt x="76" y="57"/>
                  </a:cubicBezTo>
                  <a:cubicBezTo>
                    <a:pt x="82" y="55"/>
                    <a:pt x="86" y="50"/>
                    <a:pt x="86" y="44"/>
                  </a:cubicBezTo>
                  <a:cubicBezTo>
                    <a:pt x="86" y="37"/>
                    <a:pt x="82" y="32"/>
                    <a:pt x="76" y="30"/>
                  </a:cubicBezTo>
                  <a:cubicBezTo>
                    <a:pt x="79" y="25"/>
                    <a:pt x="78" y="18"/>
                    <a:pt x="74" y="13"/>
                  </a:cubicBezTo>
                  <a:cubicBezTo>
                    <a:pt x="69" y="8"/>
                    <a:pt x="62" y="8"/>
                    <a:pt x="57" y="11"/>
                  </a:cubicBezTo>
                  <a:cubicBezTo>
                    <a:pt x="55" y="5"/>
                    <a:pt x="49" y="0"/>
                    <a:pt x="43" y="0"/>
                  </a:cubicBezTo>
                  <a:close/>
                  <a:moveTo>
                    <a:pt x="43" y="24"/>
                  </a:moveTo>
                  <a:cubicBezTo>
                    <a:pt x="54" y="24"/>
                    <a:pt x="62" y="33"/>
                    <a:pt x="62" y="44"/>
                  </a:cubicBezTo>
                  <a:cubicBezTo>
                    <a:pt x="62" y="54"/>
                    <a:pt x="54" y="63"/>
                    <a:pt x="43" y="63"/>
                  </a:cubicBezTo>
                  <a:cubicBezTo>
                    <a:pt x="32" y="63"/>
                    <a:pt x="24" y="54"/>
                    <a:pt x="24" y="44"/>
                  </a:cubicBezTo>
                  <a:cubicBezTo>
                    <a:pt x="24" y="33"/>
                    <a:pt x="32" y="24"/>
                    <a:pt x="43" y="24"/>
                  </a:cubicBezTo>
                  <a:close/>
                  <a:moveTo>
                    <a:pt x="29" y="91"/>
                  </a:moveTo>
                  <a:cubicBezTo>
                    <a:pt x="26" y="93"/>
                    <a:pt x="22" y="93"/>
                    <a:pt x="19" y="92"/>
                  </a:cubicBezTo>
                  <a:cubicBezTo>
                    <a:pt x="19" y="164"/>
                    <a:pt x="19" y="164"/>
                    <a:pt x="19" y="164"/>
                  </a:cubicBezTo>
                  <a:cubicBezTo>
                    <a:pt x="45" y="136"/>
                    <a:pt x="42" y="138"/>
                    <a:pt x="67" y="164"/>
                  </a:cubicBezTo>
                  <a:cubicBezTo>
                    <a:pt x="67" y="92"/>
                    <a:pt x="67" y="92"/>
                    <a:pt x="67" y="92"/>
                  </a:cubicBezTo>
                  <a:cubicBezTo>
                    <a:pt x="64" y="93"/>
                    <a:pt x="60" y="93"/>
                    <a:pt x="57" y="91"/>
                  </a:cubicBezTo>
                  <a:cubicBezTo>
                    <a:pt x="55" y="97"/>
                    <a:pt x="49" y="101"/>
                    <a:pt x="43" y="101"/>
                  </a:cubicBezTo>
                  <a:cubicBezTo>
                    <a:pt x="37" y="101"/>
                    <a:pt x="31" y="97"/>
                    <a:pt x="29" y="91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65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2" name="六边形 11">
            <a:extLst>
              <a:ext uri="{FF2B5EF4-FFF2-40B4-BE49-F238E27FC236}">
                <a16:creationId xmlns:a16="http://schemas.microsoft.com/office/drawing/2014/main" id="{2986FCF6-4C09-4AFD-AF80-1646ADC8C30E}"/>
              </a:ext>
            </a:extLst>
          </p:cNvPr>
          <p:cNvSpPr/>
          <p:nvPr/>
        </p:nvSpPr>
        <p:spPr bwMode="auto">
          <a:xfrm>
            <a:off x="3101975" y="2333811"/>
            <a:ext cx="1922145" cy="1656715"/>
          </a:xfrm>
          <a:prstGeom prst="hexagon">
            <a:avLst/>
          </a:prstGeom>
          <a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12700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254000" dist="127000" dir="8160000" algn="tr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65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3" name="六边形 12">
            <a:extLst>
              <a:ext uri="{FF2B5EF4-FFF2-40B4-BE49-F238E27FC236}">
                <a16:creationId xmlns:a16="http://schemas.microsoft.com/office/drawing/2014/main" id="{AFD41C37-6DC7-BC28-D2D5-0609800DB41E}"/>
              </a:ext>
            </a:extLst>
          </p:cNvPr>
          <p:cNvSpPr/>
          <p:nvPr/>
        </p:nvSpPr>
        <p:spPr bwMode="auto">
          <a:xfrm>
            <a:off x="6242685" y="2333811"/>
            <a:ext cx="1922145" cy="1656715"/>
          </a:xfrm>
          <a:prstGeom prst="hexagon">
            <a:avLst/>
          </a:prstGeom>
          <a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12700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254000" dist="127000" dir="8160000" algn="tr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65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4" name="六边形 13">
            <a:extLst>
              <a:ext uri="{FF2B5EF4-FFF2-40B4-BE49-F238E27FC236}">
                <a16:creationId xmlns:a16="http://schemas.microsoft.com/office/drawing/2014/main" id="{ED1332E0-EE1A-53FC-9636-80A625CEF85A}"/>
              </a:ext>
            </a:extLst>
          </p:cNvPr>
          <p:cNvSpPr/>
          <p:nvPr/>
        </p:nvSpPr>
        <p:spPr bwMode="auto">
          <a:xfrm>
            <a:off x="4672330" y="3162486"/>
            <a:ext cx="1922145" cy="1656715"/>
          </a:xfrm>
          <a:prstGeom prst="hexagon">
            <a:avLst/>
          </a:prstGeom>
          <a:blipFill rotWithShape="1"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12700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254000" dist="127000" dir="8160000" algn="tr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65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5" name="六边形 14">
            <a:extLst>
              <a:ext uri="{FF2B5EF4-FFF2-40B4-BE49-F238E27FC236}">
                <a16:creationId xmlns:a16="http://schemas.microsoft.com/office/drawing/2014/main" id="{2445DE1B-C5AC-52D7-4C84-187212C33B06}"/>
              </a:ext>
            </a:extLst>
          </p:cNvPr>
          <p:cNvSpPr/>
          <p:nvPr/>
        </p:nvSpPr>
        <p:spPr bwMode="auto">
          <a:xfrm>
            <a:off x="7813675" y="3162486"/>
            <a:ext cx="1922145" cy="1656715"/>
          </a:xfrm>
          <a:prstGeom prst="hexagon">
            <a:avLst/>
          </a:prstGeom>
          <a:blipFill rotWithShape="1"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12700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254000" dist="127000" dir="8160000" algn="tr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65">
              <a:solidFill>
                <a:schemeClr val="tx1"/>
              </a:solidFill>
              <a:cs typeface="+mn-ea"/>
              <a:sym typeface="+mn-lt"/>
            </a:endParaRPr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689B2341-3BF0-A9D4-9538-E7A2D5B7D67A}"/>
              </a:ext>
            </a:extLst>
          </p:cNvPr>
          <p:cNvGrpSpPr/>
          <p:nvPr/>
        </p:nvGrpSpPr>
        <p:grpSpPr>
          <a:xfrm flipH="1">
            <a:off x="1150815" y="1538883"/>
            <a:ext cx="1951160" cy="1519659"/>
            <a:chOff x="6681454" y="908862"/>
            <a:chExt cx="1951160" cy="1519657"/>
          </a:xfrm>
        </p:grpSpPr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ACD0ACFD-FEAC-A122-B5B3-E39F61CC9699}"/>
                </a:ext>
              </a:extLst>
            </p:cNvPr>
            <p:cNvSpPr txBox="1"/>
            <p:nvPr/>
          </p:nvSpPr>
          <p:spPr>
            <a:xfrm>
              <a:off x="6852147" y="908862"/>
              <a:ext cx="1780467" cy="3962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tx1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E283C3D8-6FB1-AF5B-45B6-9B381DFA95DC}"/>
                </a:ext>
              </a:extLst>
            </p:cNvPr>
            <p:cNvSpPr txBox="1"/>
            <p:nvPr/>
          </p:nvSpPr>
          <p:spPr>
            <a:xfrm>
              <a:off x="6681454" y="1254865"/>
              <a:ext cx="1936722" cy="11736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/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/>
                  </a:solidFill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63A8EE10-44DD-10F8-C4A2-5D103D684B0D}"/>
              </a:ext>
            </a:extLst>
          </p:cNvPr>
          <p:cNvGrpSpPr/>
          <p:nvPr/>
        </p:nvGrpSpPr>
        <p:grpSpPr>
          <a:xfrm flipH="1">
            <a:off x="4895084" y="1538883"/>
            <a:ext cx="1951160" cy="1519659"/>
            <a:chOff x="6681454" y="908862"/>
            <a:chExt cx="1951160" cy="1519657"/>
          </a:xfrm>
        </p:grpSpPr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2279A312-98D8-668B-3A64-CBC467FBB36D}"/>
                </a:ext>
              </a:extLst>
            </p:cNvPr>
            <p:cNvSpPr txBox="1"/>
            <p:nvPr/>
          </p:nvSpPr>
          <p:spPr>
            <a:xfrm>
              <a:off x="6852147" y="908862"/>
              <a:ext cx="1780467" cy="3962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tx1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D7F83702-4B77-AAD3-B0DE-D537EB846BFE}"/>
                </a:ext>
              </a:extLst>
            </p:cNvPr>
            <p:cNvSpPr txBox="1"/>
            <p:nvPr/>
          </p:nvSpPr>
          <p:spPr>
            <a:xfrm>
              <a:off x="6681454" y="1254865"/>
              <a:ext cx="1936722" cy="11736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/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/>
                  </a:solidFill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43291AAC-64DF-58C1-DB18-41E3A2C123DF}"/>
              </a:ext>
            </a:extLst>
          </p:cNvPr>
          <p:cNvGrpSpPr/>
          <p:nvPr/>
        </p:nvGrpSpPr>
        <p:grpSpPr>
          <a:xfrm flipH="1">
            <a:off x="7945534" y="1538883"/>
            <a:ext cx="1951160" cy="1519659"/>
            <a:chOff x="6681454" y="908862"/>
            <a:chExt cx="1951160" cy="1519657"/>
          </a:xfrm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B7FD195F-59DE-DD0A-8FE5-5E81C1092BFA}"/>
                </a:ext>
              </a:extLst>
            </p:cNvPr>
            <p:cNvSpPr txBox="1"/>
            <p:nvPr/>
          </p:nvSpPr>
          <p:spPr>
            <a:xfrm>
              <a:off x="6852147" y="908862"/>
              <a:ext cx="1780467" cy="3962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tx1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825567D4-F2E6-AF52-BC47-14C7A4ABBEA8}"/>
                </a:ext>
              </a:extLst>
            </p:cNvPr>
            <p:cNvSpPr txBox="1"/>
            <p:nvPr/>
          </p:nvSpPr>
          <p:spPr>
            <a:xfrm>
              <a:off x="6681454" y="1254865"/>
              <a:ext cx="1936722" cy="11736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/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/>
                  </a:solidFill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185A5700-ACB0-C01D-51EF-CD95A5C4551B}"/>
              </a:ext>
            </a:extLst>
          </p:cNvPr>
          <p:cNvGrpSpPr/>
          <p:nvPr/>
        </p:nvGrpSpPr>
        <p:grpSpPr>
          <a:xfrm flipH="1">
            <a:off x="3170724" y="4408449"/>
            <a:ext cx="1951160" cy="1519659"/>
            <a:chOff x="6681454" y="908862"/>
            <a:chExt cx="1951160" cy="1519657"/>
          </a:xfrm>
        </p:grpSpPr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52D49E16-6123-C649-4D65-A8B18DBCD9C6}"/>
                </a:ext>
              </a:extLst>
            </p:cNvPr>
            <p:cNvSpPr txBox="1"/>
            <p:nvPr/>
          </p:nvSpPr>
          <p:spPr>
            <a:xfrm>
              <a:off x="6852147" y="908862"/>
              <a:ext cx="1780467" cy="3962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tx1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9BE5C11E-26D7-8267-2D11-D6E70C970614}"/>
                </a:ext>
              </a:extLst>
            </p:cNvPr>
            <p:cNvSpPr txBox="1"/>
            <p:nvPr/>
          </p:nvSpPr>
          <p:spPr>
            <a:xfrm>
              <a:off x="6681454" y="1254865"/>
              <a:ext cx="1936722" cy="11736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/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/>
                  </a:solidFill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D930DF17-F079-7EB0-1704-58A27938F0C2}"/>
              </a:ext>
            </a:extLst>
          </p:cNvPr>
          <p:cNvGrpSpPr/>
          <p:nvPr/>
        </p:nvGrpSpPr>
        <p:grpSpPr>
          <a:xfrm flipH="1">
            <a:off x="6241728" y="4408449"/>
            <a:ext cx="1951160" cy="1519659"/>
            <a:chOff x="6681454" y="908862"/>
            <a:chExt cx="1951160" cy="1519657"/>
          </a:xfrm>
        </p:grpSpPr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B6728073-DDFF-823C-D02E-EBC6A618765A}"/>
                </a:ext>
              </a:extLst>
            </p:cNvPr>
            <p:cNvSpPr txBox="1"/>
            <p:nvPr/>
          </p:nvSpPr>
          <p:spPr>
            <a:xfrm>
              <a:off x="6852147" y="908862"/>
              <a:ext cx="1780467" cy="3962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tx1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3357B405-4AD1-9D54-AA0F-5FAADE527323}"/>
                </a:ext>
              </a:extLst>
            </p:cNvPr>
            <p:cNvSpPr txBox="1"/>
            <p:nvPr/>
          </p:nvSpPr>
          <p:spPr>
            <a:xfrm>
              <a:off x="6681454" y="1254865"/>
              <a:ext cx="1936722" cy="11736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/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/>
                  </a:solidFill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7F7DC2BA-7D31-6FB9-5A65-70CE95133DED}"/>
              </a:ext>
            </a:extLst>
          </p:cNvPr>
          <p:cNvGrpSpPr/>
          <p:nvPr/>
        </p:nvGrpSpPr>
        <p:grpSpPr>
          <a:xfrm flipH="1">
            <a:off x="9546214" y="4408449"/>
            <a:ext cx="1951160" cy="1519659"/>
            <a:chOff x="6681454" y="908862"/>
            <a:chExt cx="1951160" cy="1519657"/>
          </a:xfrm>
        </p:grpSpPr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297C99A8-0D20-2DF4-5A84-A8C33E64418C}"/>
                </a:ext>
              </a:extLst>
            </p:cNvPr>
            <p:cNvSpPr txBox="1"/>
            <p:nvPr/>
          </p:nvSpPr>
          <p:spPr>
            <a:xfrm>
              <a:off x="6852147" y="908862"/>
              <a:ext cx="1780467" cy="3962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tx1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5155E134-C9C7-427C-BF79-6756537D293E}"/>
                </a:ext>
              </a:extLst>
            </p:cNvPr>
            <p:cNvSpPr txBox="1"/>
            <p:nvPr/>
          </p:nvSpPr>
          <p:spPr>
            <a:xfrm>
              <a:off x="6681454" y="1254865"/>
              <a:ext cx="1936722" cy="11736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/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/>
                  </a:solidFill>
                  <a:cs typeface="+mn-ea"/>
                  <a:sym typeface="+mn-lt"/>
                </a:rPr>
                <a:t>... ...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339017384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>
            <a:extLst>
              <a:ext uri="{FF2B5EF4-FFF2-40B4-BE49-F238E27FC236}">
                <a16:creationId xmlns:a16="http://schemas.microsoft.com/office/drawing/2014/main" id="{FC24EB10-19A5-EC42-DE07-E2C57C43208D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1"/>
            <a:ext cx="1709983" cy="2038801"/>
          </a:xfrm>
          <a:prstGeom prst="rect">
            <a:avLst/>
          </a:prstGeom>
        </p:spPr>
      </p:pic>
      <p:sp>
        <p:nvSpPr>
          <p:cNvPr id="36" name="文本框 35">
            <a:extLst>
              <a:ext uri="{FF2B5EF4-FFF2-40B4-BE49-F238E27FC236}">
                <a16:creationId xmlns:a16="http://schemas.microsoft.com/office/drawing/2014/main" id="{59213BD4-2F6E-A406-8058-94457AE17F65}"/>
              </a:ext>
            </a:extLst>
          </p:cNvPr>
          <p:cNvSpPr txBox="1"/>
          <p:nvPr/>
        </p:nvSpPr>
        <p:spPr>
          <a:xfrm>
            <a:off x="2264230" y="338554"/>
            <a:ext cx="2319850" cy="5232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添加标题文本</a:t>
            </a: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A2DA5FDA-A79E-9159-7253-1EC094BA8E86}"/>
              </a:ext>
            </a:extLst>
          </p:cNvPr>
          <p:cNvSpPr txBox="1"/>
          <p:nvPr/>
        </p:nvSpPr>
        <p:spPr>
          <a:xfrm>
            <a:off x="1030266" y="0"/>
            <a:ext cx="1359433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7200" b="1" dirty="0">
                <a:gradFill>
                  <a:gsLst>
                    <a:gs pos="22000">
                      <a:srgbClr val="F30000">
                        <a:alpha val="0"/>
                      </a:srgbClr>
                    </a:gs>
                    <a:gs pos="57500">
                      <a:srgbClr val="F30000">
                        <a:alpha val="27000"/>
                      </a:srgbClr>
                    </a:gs>
                    <a:gs pos="100000">
                      <a:srgbClr val="F30000"/>
                    </a:gs>
                  </a:gsLst>
                  <a:lin ang="16200000" scaled="1"/>
                </a:gradFill>
              </a:rPr>
              <a:t>04</a:t>
            </a:r>
            <a:endParaRPr lang="zh-CN" altLang="en-US" sz="7200" b="1" dirty="0">
              <a:gradFill>
                <a:gsLst>
                  <a:gs pos="22000">
                    <a:srgbClr val="F30000">
                      <a:alpha val="0"/>
                    </a:srgbClr>
                  </a:gs>
                  <a:gs pos="57500">
                    <a:srgbClr val="F30000">
                      <a:alpha val="27000"/>
                    </a:srgbClr>
                  </a:gs>
                  <a:gs pos="100000">
                    <a:srgbClr val="F30000"/>
                  </a:gs>
                </a:gsLst>
                <a:lin ang="16200000" scaled="1"/>
              </a:gradFill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7AAB618A-477B-A5D3-7FF3-3571958B6D2A}"/>
              </a:ext>
            </a:extLst>
          </p:cNvPr>
          <p:cNvGrpSpPr/>
          <p:nvPr/>
        </p:nvGrpSpPr>
        <p:grpSpPr>
          <a:xfrm>
            <a:off x="3523070" y="3556712"/>
            <a:ext cx="1743188" cy="1761621"/>
            <a:chOff x="2641852" y="2810409"/>
            <a:chExt cx="1307391" cy="1321216"/>
          </a:xfrm>
          <a:solidFill>
            <a:srgbClr val="FFC000"/>
          </a:solidFill>
        </p:grpSpPr>
        <p:grpSp>
          <p:nvGrpSpPr>
            <p:cNvPr id="6" name="组合 102">
              <a:extLst>
                <a:ext uri="{FF2B5EF4-FFF2-40B4-BE49-F238E27FC236}">
                  <a16:creationId xmlns:a16="http://schemas.microsoft.com/office/drawing/2014/main" id="{3AF8B112-BF84-2DE3-72FE-0158D6214F89}"/>
                </a:ext>
              </a:extLst>
            </p:cNvPr>
            <p:cNvGrpSpPr/>
            <p:nvPr/>
          </p:nvGrpSpPr>
          <p:grpSpPr bwMode="auto">
            <a:xfrm>
              <a:off x="2641852" y="2810409"/>
              <a:ext cx="1307391" cy="1321216"/>
              <a:chOff x="1148973" y="1803300"/>
              <a:chExt cx="2641800" cy="2641800"/>
            </a:xfrm>
            <a:grpFill/>
          </p:grpSpPr>
          <p:grpSp>
            <p:nvGrpSpPr>
              <p:cNvPr id="18" name="组合 103">
                <a:extLst>
                  <a:ext uri="{FF2B5EF4-FFF2-40B4-BE49-F238E27FC236}">
                    <a16:creationId xmlns:a16="http://schemas.microsoft.com/office/drawing/2014/main" id="{E393532E-ABCC-A840-20E8-315F04FA5032}"/>
                  </a:ext>
                </a:extLst>
              </p:cNvPr>
              <p:cNvGrpSpPr/>
              <p:nvPr/>
            </p:nvGrpSpPr>
            <p:grpSpPr bwMode="auto">
              <a:xfrm>
                <a:off x="1148973" y="1803300"/>
                <a:ext cx="2641800" cy="2641800"/>
                <a:chOff x="1148973" y="1803300"/>
                <a:chExt cx="2641800" cy="2641800"/>
              </a:xfrm>
              <a:grpFill/>
            </p:grpSpPr>
            <p:sp>
              <p:nvSpPr>
                <p:cNvPr id="20" name="梯形 105">
                  <a:extLst>
                    <a:ext uri="{FF2B5EF4-FFF2-40B4-BE49-F238E27FC236}">
                      <a16:creationId xmlns:a16="http://schemas.microsoft.com/office/drawing/2014/main" id="{C4620272-35A8-2691-4941-BD5B53268E86}"/>
                    </a:ext>
                  </a:extLst>
                </p:cNvPr>
                <p:cNvSpPr/>
                <p:nvPr/>
              </p:nvSpPr>
              <p:spPr>
                <a:xfrm>
                  <a:off x="2236102" y="1803300"/>
                  <a:ext cx="467542" cy="432369"/>
                </a:xfrm>
                <a:prstGeom prst="trapezoid">
                  <a:avLst/>
                </a:prstGeom>
                <a:grpFill/>
                <a:ln w="12700">
                  <a:gradFill>
                    <a:gsLst>
                      <a:gs pos="89000">
                        <a:schemeClr val="bg1">
                          <a:lumMod val="85000"/>
                        </a:schemeClr>
                      </a:gs>
                      <a:gs pos="0">
                        <a:schemeClr val="bg1"/>
                      </a:gs>
                    </a:gsLst>
                    <a:lin ang="7200000" scaled="0"/>
                  </a:gradFill>
                </a:ln>
                <a:effectLst>
                  <a:outerShdw blurRad="254000" dist="127000" dir="8160000" algn="tr" rotWithShape="0">
                    <a:prstClr val="black">
                      <a:alpha val="34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65">
                    <a:cs typeface="+mn-ea"/>
                    <a:sym typeface="+mn-lt"/>
                  </a:endParaRPr>
                </a:p>
              </p:txBody>
            </p:sp>
            <p:sp>
              <p:nvSpPr>
                <p:cNvPr id="21" name="梯形 106">
                  <a:extLst>
                    <a:ext uri="{FF2B5EF4-FFF2-40B4-BE49-F238E27FC236}">
                      <a16:creationId xmlns:a16="http://schemas.microsoft.com/office/drawing/2014/main" id="{DC2BE82C-DCFD-180D-A67C-A9B301A01902}"/>
                    </a:ext>
                  </a:extLst>
                </p:cNvPr>
                <p:cNvSpPr/>
                <p:nvPr/>
              </p:nvSpPr>
              <p:spPr>
                <a:xfrm rot="1800000">
                  <a:off x="2789170" y="1952250"/>
                  <a:ext cx="467542" cy="430301"/>
                </a:xfrm>
                <a:prstGeom prst="trapezoid">
                  <a:avLst/>
                </a:prstGeom>
                <a:grpFill/>
                <a:ln w="12700">
                  <a:gradFill>
                    <a:gsLst>
                      <a:gs pos="89000">
                        <a:schemeClr val="bg1">
                          <a:lumMod val="85000"/>
                        </a:schemeClr>
                      </a:gs>
                      <a:gs pos="0">
                        <a:schemeClr val="bg1"/>
                      </a:gs>
                    </a:gsLst>
                    <a:lin ang="7200000" scaled="0"/>
                  </a:gradFill>
                </a:ln>
                <a:effectLst>
                  <a:outerShdw blurRad="254000" dist="127000" dir="8160000" algn="tr" rotWithShape="0">
                    <a:prstClr val="black">
                      <a:alpha val="34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65">
                    <a:cs typeface="+mn-ea"/>
                    <a:sym typeface="+mn-lt"/>
                  </a:endParaRPr>
                </a:p>
              </p:txBody>
            </p:sp>
            <p:sp>
              <p:nvSpPr>
                <p:cNvPr id="22" name="梯形 107">
                  <a:extLst>
                    <a:ext uri="{FF2B5EF4-FFF2-40B4-BE49-F238E27FC236}">
                      <a16:creationId xmlns:a16="http://schemas.microsoft.com/office/drawing/2014/main" id="{1C5A2C24-68C4-7571-B906-C59C2956CA62}"/>
                    </a:ext>
                  </a:extLst>
                </p:cNvPr>
                <p:cNvSpPr/>
                <p:nvPr/>
              </p:nvSpPr>
              <p:spPr>
                <a:xfrm rot="3600000">
                  <a:off x="3192010" y="2356127"/>
                  <a:ext cx="469607" cy="431430"/>
                </a:xfrm>
                <a:prstGeom prst="trapezoid">
                  <a:avLst/>
                </a:prstGeom>
                <a:grpFill/>
                <a:ln w="12700">
                  <a:gradFill>
                    <a:gsLst>
                      <a:gs pos="89000">
                        <a:schemeClr val="bg1">
                          <a:lumMod val="85000"/>
                        </a:schemeClr>
                      </a:gs>
                      <a:gs pos="0">
                        <a:schemeClr val="bg1"/>
                      </a:gs>
                    </a:gsLst>
                    <a:lin ang="7200000" scaled="0"/>
                  </a:gradFill>
                </a:ln>
                <a:effectLst>
                  <a:outerShdw blurRad="254000" dist="127000" dir="8160000" algn="tr" rotWithShape="0">
                    <a:prstClr val="black">
                      <a:alpha val="34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65">
                    <a:cs typeface="+mn-ea"/>
                    <a:sym typeface="+mn-lt"/>
                  </a:endParaRPr>
                </a:p>
              </p:txBody>
            </p:sp>
            <p:sp>
              <p:nvSpPr>
                <p:cNvPr id="23" name="梯形 108">
                  <a:extLst>
                    <a:ext uri="{FF2B5EF4-FFF2-40B4-BE49-F238E27FC236}">
                      <a16:creationId xmlns:a16="http://schemas.microsoft.com/office/drawing/2014/main" id="{7F4435C9-35C0-C57D-3C44-8DA90AD38C11}"/>
                    </a:ext>
                  </a:extLst>
                </p:cNvPr>
                <p:cNvSpPr/>
                <p:nvPr/>
              </p:nvSpPr>
              <p:spPr>
                <a:xfrm rot="5400000">
                  <a:off x="3340253" y="2908486"/>
                  <a:ext cx="469608" cy="431430"/>
                </a:xfrm>
                <a:prstGeom prst="trapezoid">
                  <a:avLst/>
                </a:prstGeom>
                <a:grpFill/>
                <a:ln w="12700">
                  <a:gradFill>
                    <a:gsLst>
                      <a:gs pos="89000">
                        <a:schemeClr val="bg1">
                          <a:lumMod val="85000"/>
                        </a:schemeClr>
                      </a:gs>
                      <a:gs pos="0">
                        <a:schemeClr val="bg1"/>
                      </a:gs>
                    </a:gsLst>
                    <a:lin ang="7200000" scaled="0"/>
                  </a:gradFill>
                </a:ln>
                <a:effectLst>
                  <a:outerShdw blurRad="254000" dist="127000" dir="8160000" algn="tr" rotWithShape="0">
                    <a:prstClr val="black">
                      <a:alpha val="34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65">
                    <a:cs typeface="+mn-ea"/>
                    <a:sym typeface="+mn-lt"/>
                  </a:endParaRPr>
                </a:p>
              </p:txBody>
            </p:sp>
            <p:sp>
              <p:nvSpPr>
                <p:cNvPr id="24" name="梯形 109">
                  <a:extLst>
                    <a:ext uri="{FF2B5EF4-FFF2-40B4-BE49-F238E27FC236}">
                      <a16:creationId xmlns:a16="http://schemas.microsoft.com/office/drawing/2014/main" id="{DED42DFE-94C4-4482-196F-AA051A02B6A3}"/>
                    </a:ext>
                  </a:extLst>
                </p:cNvPr>
                <p:cNvSpPr/>
                <p:nvPr/>
              </p:nvSpPr>
              <p:spPr>
                <a:xfrm rot="7200000">
                  <a:off x="3192010" y="3460843"/>
                  <a:ext cx="469607" cy="431430"/>
                </a:xfrm>
                <a:prstGeom prst="trapezoid">
                  <a:avLst/>
                </a:prstGeom>
                <a:grpFill/>
                <a:ln w="12700">
                  <a:gradFill>
                    <a:gsLst>
                      <a:gs pos="89000">
                        <a:schemeClr val="bg1">
                          <a:lumMod val="85000"/>
                        </a:schemeClr>
                      </a:gs>
                      <a:gs pos="0">
                        <a:schemeClr val="bg1"/>
                      </a:gs>
                    </a:gsLst>
                    <a:lin ang="7200000" scaled="0"/>
                  </a:gradFill>
                </a:ln>
                <a:effectLst>
                  <a:outerShdw blurRad="254000" dist="127000" dir="8160000" algn="tr" rotWithShape="0">
                    <a:prstClr val="black">
                      <a:alpha val="34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65">
                    <a:cs typeface="+mn-ea"/>
                    <a:sym typeface="+mn-lt"/>
                  </a:endParaRPr>
                </a:p>
              </p:txBody>
            </p:sp>
            <p:sp>
              <p:nvSpPr>
                <p:cNvPr id="25" name="梯形 110">
                  <a:extLst>
                    <a:ext uri="{FF2B5EF4-FFF2-40B4-BE49-F238E27FC236}">
                      <a16:creationId xmlns:a16="http://schemas.microsoft.com/office/drawing/2014/main" id="{C5F2E2D7-5721-3159-5043-9B46EB21DC64}"/>
                    </a:ext>
                  </a:extLst>
                </p:cNvPr>
                <p:cNvSpPr/>
                <p:nvPr/>
              </p:nvSpPr>
              <p:spPr>
                <a:xfrm rot="9000000">
                  <a:off x="2789170" y="3865848"/>
                  <a:ext cx="467542" cy="430301"/>
                </a:xfrm>
                <a:prstGeom prst="trapezoid">
                  <a:avLst/>
                </a:prstGeom>
                <a:grpFill/>
                <a:ln w="12700">
                  <a:gradFill>
                    <a:gsLst>
                      <a:gs pos="89000">
                        <a:schemeClr val="bg1">
                          <a:lumMod val="85000"/>
                        </a:schemeClr>
                      </a:gs>
                      <a:gs pos="0">
                        <a:schemeClr val="bg1"/>
                      </a:gs>
                    </a:gsLst>
                    <a:lin ang="7200000" scaled="0"/>
                  </a:gradFill>
                </a:ln>
                <a:effectLst>
                  <a:outerShdw blurRad="254000" dist="127000" dir="8160000" algn="tr" rotWithShape="0">
                    <a:prstClr val="black">
                      <a:alpha val="34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65">
                    <a:cs typeface="+mn-ea"/>
                    <a:sym typeface="+mn-lt"/>
                  </a:endParaRPr>
                </a:p>
              </p:txBody>
            </p:sp>
            <p:sp>
              <p:nvSpPr>
                <p:cNvPr id="26" name="梯形 111">
                  <a:extLst>
                    <a:ext uri="{FF2B5EF4-FFF2-40B4-BE49-F238E27FC236}">
                      <a16:creationId xmlns:a16="http://schemas.microsoft.com/office/drawing/2014/main" id="{8204754A-92E4-D76D-B7EA-A983C9CD947A}"/>
                    </a:ext>
                  </a:extLst>
                </p:cNvPr>
                <p:cNvSpPr/>
                <p:nvPr/>
              </p:nvSpPr>
              <p:spPr>
                <a:xfrm rot="10800000">
                  <a:off x="2236102" y="4012731"/>
                  <a:ext cx="467542" cy="432369"/>
                </a:xfrm>
                <a:prstGeom prst="trapezoid">
                  <a:avLst/>
                </a:prstGeom>
                <a:grpFill/>
                <a:ln w="12700">
                  <a:gradFill>
                    <a:gsLst>
                      <a:gs pos="89000">
                        <a:schemeClr val="bg1">
                          <a:lumMod val="85000"/>
                        </a:schemeClr>
                      </a:gs>
                      <a:gs pos="0">
                        <a:schemeClr val="bg1"/>
                      </a:gs>
                    </a:gsLst>
                    <a:lin ang="7200000" scaled="0"/>
                  </a:gradFill>
                </a:ln>
                <a:effectLst>
                  <a:outerShdw blurRad="254000" dist="127000" dir="8160000" algn="tr" rotWithShape="0">
                    <a:prstClr val="black">
                      <a:alpha val="34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65">
                    <a:cs typeface="+mn-ea"/>
                    <a:sym typeface="+mn-lt"/>
                  </a:endParaRPr>
                </a:p>
              </p:txBody>
            </p:sp>
            <p:sp>
              <p:nvSpPr>
                <p:cNvPr id="27" name="梯形 112">
                  <a:extLst>
                    <a:ext uri="{FF2B5EF4-FFF2-40B4-BE49-F238E27FC236}">
                      <a16:creationId xmlns:a16="http://schemas.microsoft.com/office/drawing/2014/main" id="{8C1D8404-34B1-4F5D-92EA-EA713C2D4522}"/>
                    </a:ext>
                  </a:extLst>
                </p:cNvPr>
                <p:cNvSpPr/>
                <p:nvPr/>
              </p:nvSpPr>
              <p:spPr>
                <a:xfrm rot="12600000">
                  <a:off x="1683035" y="3865848"/>
                  <a:ext cx="467542" cy="430301"/>
                </a:xfrm>
                <a:prstGeom prst="trapezoid">
                  <a:avLst/>
                </a:prstGeom>
                <a:grpFill/>
                <a:ln w="12700">
                  <a:gradFill>
                    <a:gsLst>
                      <a:gs pos="89000">
                        <a:schemeClr val="bg1">
                          <a:lumMod val="85000"/>
                        </a:schemeClr>
                      </a:gs>
                      <a:gs pos="0">
                        <a:schemeClr val="bg1"/>
                      </a:gs>
                    </a:gsLst>
                    <a:lin ang="7200000" scaled="0"/>
                  </a:gradFill>
                </a:ln>
                <a:effectLst>
                  <a:outerShdw blurRad="254000" dist="127000" dir="8160000" algn="tr" rotWithShape="0">
                    <a:prstClr val="black">
                      <a:alpha val="34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65">
                    <a:cs typeface="+mn-ea"/>
                    <a:sym typeface="+mn-lt"/>
                  </a:endParaRPr>
                </a:p>
              </p:txBody>
            </p:sp>
            <p:sp>
              <p:nvSpPr>
                <p:cNvPr id="28" name="梯形 113">
                  <a:extLst>
                    <a:ext uri="{FF2B5EF4-FFF2-40B4-BE49-F238E27FC236}">
                      <a16:creationId xmlns:a16="http://schemas.microsoft.com/office/drawing/2014/main" id="{0C2B74B9-C0D8-A0BE-FE00-66183394E246}"/>
                    </a:ext>
                  </a:extLst>
                </p:cNvPr>
                <p:cNvSpPr/>
                <p:nvPr/>
              </p:nvSpPr>
              <p:spPr>
                <a:xfrm rot="14400000">
                  <a:off x="1278131" y="3460841"/>
                  <a:ext cx="469607" cy="431431"/>
                </a:xfrm>
                <a:prstGeom prst="trapezoid">
                  <a:avLst/>
                </a:prstGeom>
                <a:grpFill/>
                <a:ln w="12700">
                  <a:gradFill>
                    <a:gsLst>
                      <a:gs pos="89000">
                        <a:schemeClr val="bg1">
                          <a:lumMod val="85000"/>
                        </a:schemeClr>
                      </a:gs>
                      <a:gs pos="0">
                        <a:schemeClr val="bg1"/>
                      </a:gs>
                    </a:gsLst>
                    <a:lin ang="7200000" scaled="0"/>
                  </a:gradFill>
                </a:ln>
                <a:effectLst>
                  <a:outerShdw blurRad="254000" dist="127000" dir="8160000" algn="tr" rotWithShape="0">
                    <a:prstClr val="black">
                      <a:alpha val="34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65">
                    <a:cs typeface="+mn-ea"/>
                    <a:sym typeface="+mn-lt"/>
                  </a:endParaRPr>
                </a:p>
              </p:txBody>
            </p:sp>
            <p:sp>
              <p:nvSpPr>
                <p:cNvPr id="29" name="梯形 114">
                  <a:extLst>
                    <a:ext uri="{FF2B5EF4-FFF2-40B4-BE49-F238E27FC236}">
                      <a16:creationId xmlns:a16="http://schemas.microsoft.com/office/drawing/2014/main" id="{C4F3AF95-B373-0CA4-F079-BADABBC77B2E}"/>
                    </a:ext>
                  </a:extLst>
                </p:cNvPr>
                <p:cNvSpPr/>
                <p:nvPr/>
              </p:nvSpPr>
              <p:spPr>
                <a:xfrm rot="16200000">
                  <a:off x="1129885" y="2908484"/>
                  <a:ext cx="469608" cy="431431"/>
                </a:xfrm>
                <a:prstGeom prst="trapezoid">
                  <a:avLst/>
                </a:prstGeom>
                <a:grpFill/>
                <a:ln w="12700">
                  <a:gradFill>
                    <a:gsLst>
                      <a:gs pos="89000">
                        <a:schemeClr val="bg1">
                          <a:lumMod val="85000"/>
                        </a:schemeClr>
                      </a:gs>
                      <a:gs pos="0">
                        <a:schemeClr val="bg1"/>
                      </a:gs>
                    </a:gsLst>
                    <a:lin ang="7200000" scaled="0"/>
                  </a:gradFill>
                </a:ln>
                <a:effectLst>
                  <a:outerShdw blurRad="254000" dist="127000" dir="8160000" algn="tr" rotWithShape="0">
                    <a:prstClr val="black">
                      <a:alpha val="34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65">
                    <a:cs typeface="+mn-ea"/>
                    <a:sym typeface="+mn-lt"/>
                  </a:endParaRPr>
                </a:p>
              </p:txBody>
            </p:sp>
            <p:sp>
              <p:nvSpPr>
                <p:cNvPr id="30" name="梯形 115">
                  <a:extLst>
                    <a:ext uri="{FF2B5EF4-FFF2-40B4-BE49-F238E27FC236}">
                      <a16:creationId xmlns:a16="http://schemas.microsoft.com/office/drawing/2014/main" id="{F5769DAF-AC38-698C-1B83-A123666749A6}"/>
                    </a:ext>
                  </a:extLst>
                </p:cNvPr>
                <p:cNvSpPr/>
                <p:nvPr/>
              </p:nvSpPr>
              <p:spPr>
                <a:xfrm rot="18000000">
                  <a:off x="1278131" y="2356126"/>
                  <a:ext cx="469607" cy="431431"/>
                </a:xfrm>
                <a:prstGeom prst="trapezoid">
                  <a:avLst/>
                </a:prstGeom>
                <a:grpFill/>
                <a:ln w="12700">
                  <a:gradFill>
                    <a:gsLst>
                      <a:gs pos="89000">
                        <a:schemeClr val="bg1">
                          <a:lumMod val="85000"/>
                        </a:schemeClr>
                      </a:gs>
                      <a:gs pos="0">
                        <a:schemeClr val="bg1"/>
                      </a:gs>
                    </a:gsLst>
                    <a:lin ang="7200000" scaled="0"/>
                  </a:gradFill>
                </a:ln>
                <a:effectLst>
                  <a:outerShdw blurRad="254000" dist="127000" dir="8160000" algn="tr" rotWithShape="0">
                    <a:prstClr val="black">
                      <a:alpha val="34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65">
                    <a:cs typeface="+mn-ea"/>
                    <a:sym typeface="+mn-lt"/>
                  </a:endParaRPr>
                </a:p>
              </p:txBody>
            </p:sp>
            <p:sp>
              <p:nvSpPr>
                <p:cNvPr id="31" name="梯形 116">
                  <a:extLst>
                    <a:ext uri="{FF2B5EF4-FFF2-40B4-BE49-F238E27FC236}">
                      <a16:creationId xmlns:a16="http://schemas.microsoft.com/office/drawing/2014/main" id="{EFF75633-382A-2EFC-6DD6-5DF9FB78ED21}"/>
                    </a:ext>
                  </a:extLst>
                </p:cNvPr>
                <p:cNvSpPr/>
                <p:nvPr/>
              </p:nvSpPr>
              <p:spPr>
                <a:xfrm rot="19800000">
                  <a:off x="1683035" y="1952250"/>
                  <a:ext cx="467542" cy="430301"/>
                </a:xfrm>
                <a:prstGeom prst="trapezoid">
                  <a:avLst/>
                </a:prstGeom>
                <a:grpFill/>
                <a:ln w="12700">
                  <a:gradFill>
                    <a:gsLst>
                      <a:gs pos="89000">
                        <a:schemeClr val="bg1">
                          <a:lumMod val="85000"/>
                        </a:schemeClr>
                      </a:gs>
                      <a:gs pos="0">
                        <a:schemeClr val="bg1"/>
                      </a:gs>
                    </a:gsLst>
                    <a:lin ang="7200000" scaled="0"/>
                  </a:gradFill>
                </a:ln>
                <a:effectLst>
                  <a:outerShdw blurRad="254000" dist="127000" dir="8160000" algn="tr" rotWithShape="0">
                    <a:prstClr val="black">
                      <a:alpha val="34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65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19" name="同心圆 104">
                <a:extLst>
                  <a:ext uri="{FF2B5EF4-FFF2-40B4-BE49-F238E27FC236}">
                    <a16:creationId xmlns:a16="http://schemas.microsoft.com/office/drawing/2014/main" id="{A90323B0-A8E1-74CB-5790-4600B3844175}"/>
                  </a:ext>
                </a:extLst>
              </p:cNvPr>
              <p:cNvSpPr/>
              <p:nvPr/>
            </p:nvSpPr>
            <p:spPr>
              <a:xfrm>
                <a:off x="1548094" y="2204639"/>
                <a:ext cx="1872068" cy="1872223"/>
              </a:xfrm>
              <a:prstGeom prst="donut">
                <a:avLst>
                  <a:gd name="adj" fmla="val 5497"/>
                </a:avLst>
              </a:prstGeom>
              <a:grpFill/>
              <a:ln w="12700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65" dirty="0">
                  <a:cs typeface="+mn-ea"/>
                  <a:sym typeface="+mn-lt"/>
                </a:endParaRPr>
              </a:p>
            </p:txBody>
          </p:sp>
        </p:grpSp>
        <p:grpSp>
          <p:nvGrpSpPr>
            <p:cNvPr id="7" name="Group 178">
              <a:extLst>
                <a:ext uri="{FF2B5EF4-FFF2-40B4-BE49-F238E27FC236}">
                  <a16:creationId xmlns:a16="http://schemas.microsoft.com/office/drawing/2014/main" id="{843E24A4-EF5C-CACB-13DA-DE7DBFCF33CC}"/>
                </a:ext>
              </a:extLst>
            </p:cNvPr>
            <p:cNvGrpSpPr/>
            <p:nvPr/>
          </p:nvGrpSpPr>
          <p:grpSpPr>
            <a:xfrm>
              <a:off x="3133136" y="3308569"/>
              <a:ext cx="332891" cy="333460"/>
              <a:chOff x="9145588" y="4435475"/>
              <a:chExt cx="464344" cy="465138"/>
            </a:xfrm>
            <a:grpFill/>
          </p:grpSpPr>
          <p:sp>
            <p:nvSpPr>
              <p:cNvPr id="8" name="AutoShape 7">
                <a:extLst>
                  <a:ext uri="{FF2B5EF4-FFF2-40B4-BE49-F238E27FC236}">
                    <a16:creationId xmlns:a16="http://schemas.microsoft.com/office/drawing/2014/main" id="{098163CD-715C-3B8E-DF6D-A94FAC4796E7}"/>
                  </a:ext>
                </a:extLst>
              </p:cNvPr>
              <p:cNvSpPr/>
              <p:nvPr/>
            </p:nvSpPr>
            <p:spPr bwMode="auto">
              <a:xfrm>
                <a:off x="9145588" y="4435475"/>
                <a:ext cx="464344" cy="465138"/>
              </a:xfrm>
              <a:custGeom>
                <a:avLst/>
                <a:gdLst>
                  <a:gd name="T0" fmla="+- 0 10800 1271"/>
                  <a:gd name="T1" fmla="*/ T0 w 19058"/>
                  <a:gd name="T2" fmla="+- 0 10799 1270"/>
                  <a:gd name="T3" fmla="*/ 10799 h 19059"/>
                  <a:gd name="T4" fmla="+- 0 10800 1271"/>
                  <a:gd name="T5" fmla="*/ T4 w 19058"/>
                  <a:gd name="T6" fmla="+- 0 10799 1270"/>
                  <a:gd name="T7" fmla="*/ 10799 h 19059"/>
                  <a:gd name="T8" fmla="+- 0 10800 1271"/>
                  <a:gd name="T9" fmla="*/ T8 w 19058"/>
                  <a:gd name="T10" fmla="+- 0 10799 1270"/>
                  <a:gd name="T11" fmla="*/ 10799 h 19059"/>
                  <a:gd name="T12" fmla="+- 0 10800 1271"/>
                  <a:gd name="T13" fmla="*/ T12 w 19058"/>
                  <a:gd name="T14" fmla="+- 0 10799 1270"/>
                  <a:gd name="T15" fmla="*/ 10799 h 1905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8" h="19059">
                    <a:moveTo>
                      <a:pt x="6430" y="17268"/>
                    </a:moveTo>
                    <a:cubicBezTo>
                      <a:pt x="2162" y="15559"/>
                      <a:pt x="82" y="10698"/>
                      <a:pt x="1790" y="6431"/>
                    </a:cubicBezTo>
                    <a:cubicBezTo>
                      <a:pt x="3499" y="2164"/>
                      <a:pt x="8360" y="81"/>
                      <a:pt x="12627" y="1791"/>
                    </a:cubicBezTo>
                    <a:cubicBezTo>
                      <a:pt x="16894" y="3499"/>
                      <a:pt x="18975" y="8361"/>
                      <a:pt x="17267" y="12628"/>
                    </a:cubicBezTo>
                    <a:cubicBezTo>
                      <a:pt x="15558" y="16895"/>
                      <a:pt x="10696" y="18976"/>
                      <a:pt x="6430" y="17268"/>
                    </a:cubicBezTo>
                    <a:moveTo>
                      <a:pt x="13070" y="685"/>
                    </a:moveTo>
                    <a:cubicBezTo>
                      <a:pt x="8186" y="-1270"/>
                      <a:pt x="2641" y="1103"/>
                      <a:pt x="685" y="5987"/>
                    </a:cubicBezTo>
                    <a:cubicBezTo>
                      <a:pt x="-1271" y="10872"/>
                      <a:pt x="1103" y="16418"/>
                      <a:pt x="5987" y="18373"/>
                    </a:cubicBezTo>
                    <a:cubicBezTo>
                      <a:pt x="10871" y="20330"/>
                      <a:pt x="16416" y="17955"/>
                      <a:pt x="18373" y="13071"/>
                    </a:cubicBezTo>
                    <a:cubicBezTo>
                      <a:pt x="20329" y="8186"/>
                      <a:pt x="17954" y="2641"/>
                      <a:pt x="13070" y="685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5400" tIns="25400" rIns="25400" bIns="2540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865">
                  <a:cs typeface="+mn-ea"/>
                  <a:sym typeface="+mn-lt"/>
                </a:endParaRPr>
              </a:p>
            </p:txBody>
          </p:sp>
          <p:sp>
            <p:nvSpPr>
              <p:cNvPr id="9" name="AutoShape 8">
                <a:extLst>
                  <a:ext uri="{FF2B5EF4-FFF2-40B4-BE49-F238E27FC236}">
                    <a16:creationId xmlns:a16="http://schemas.microsoft.com/office/drawing/2014/main" id="{37EA4DF9-E579-DC67-B564-58088F69A5F1}"/>
                  </a:ext>
                </a:extLst>
              </p:cNvPr>
              <p:cNvSpPr/>
              <p:nvPr/>
            </p:nvSpPr>
            <p:spPr bwMode="auto">
              <a:xfrm>
                <a:off x="9348788" y="4638675"/>
                <a:ext cx="57944" cy="57944"/>
              </a:xfrm>
              <a:custGeom>
                <a:avLst/>
                <a:gdLst>
                  <a:gd name="T0" fmla="+- 0 10801 1272"/>
                  <a:gd name="T1" fmla="*/ T0 w 19059"/>
                  <a:gd name="T2" fmla="+- 0 10800 1272"/>
                  <a:gd name="T3" fmla="*/ 10800 h 19056"/>
                  <a:gd name="T4" fmla="+- 0 10801 1272"/>
                  <a:gd name="T5" fmla="*/ T4 w 19059"/>
                  <a:gd name="T6" fmla="+- 0 10800 1272"/>
                  <a:gd name="T7" fmla="*/ 10800 h 19056"/>
                  <a:gd name="T8" fmla="+- 0 10801 1272"/>
                  <a:gd name="T9" fmla="*/ T8 w 19059"/>
                  <a:gd name="T10" fmla="+- 0 10800 1272"/>
                  <a:gd name="T11" fmla="*/ 10800 h 19056"/>
                  <a:gd name="T12" fmla="+- 0 10801 1272"/>
                  <a:gd name="T13" fmla="*/ T12 w 19059"/>
                  <a:gd name="T14" fmla="+- 0 10800 1272"/>
                  <a:gd name="T15" fmla="*/ 10800 h 19056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9" h="19056">
                    <a:moveTo>
                      <a:pt x="7753" y="13951"/>
                    </a:moveTo>
                    <a:cubicBezTo>
                      <a:pt x="5315" y="12969"/>
                      <a:pt x="4129" y="10197"/>
                      <a:pt x="5101" y="7755"/>
                    </a:cubicBezTo>
                    <a:cubicBezTo>
                      <a:pt x="6083" y="5323"/>
                      <a:pt x="8860" y="4132"/>
                      <a:pt x="11298" y="5104"/>
                    </a:cubicBezTo>
                    <a:cubicBezTo>
                      <a:pt x="13735" y="6081"/>
                      <a:pt x="14926" y="8858"/>
                      <a:pt x="13949" y="11300"/>
                    </a:cubicBezTo>
                    <a:cubicBezTo>
                      <a:pt x="12972" y="13737"/>
                      <a:pt x="10195" y="14923"/>
                      <a:pt x="7753" y="13951"/>
                    </a:cubicBezTo>
                    <a:moveTo>
                      <a:pt x="13070" y="686"/>
                    </a:moveTo>
                    <a:cubicBezTo>
                      <a:pt x="8190" y="-1272"/>
                      <a:pt x="2640" y="1104"/>
                      <a:pt x="686" y="5988"/>
                    </a:cubicBezTo>
                    <a:cubicBezTo>
                      <a:pt x="-1272" y="10872"/>
                      <a:pt x="1105" y="16416"/>
                      <a:pt x="5985" y="18369"/>
                    </a:cubicBezTo>
                    <a:cubicBezTo>
                      <a:pt x="10870" y="20328"/>
                      <a:pt x="16415" y="17951"/>
                      <a:pt x="18374" y="13072"/>
                    </a:cubicBezTo>
                    <a:cubicBezTo>
                      <a:pt x="20328" y="8188"/>
                      <a:pt x="17960" y="2644"/>
                      <a:pt x="13070" y="686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5400" tIns="25400" rIns="25400" bIns="2540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865">
                  <a:cs typeface="+mn-ea"/>
                  <a:sym typeface="+mn-lt"/>
                </a:endParaRPr>
              </a:p>
            </p:txBody>
          </p:sp>
          <p:sp>
            <p:nvSpPr>
              <p:cNvPr id="11" name="AutoShape 9">
                <a:extLst>
                  <a:ext uri="{FF2B5EF4-FFF2-40B4-BE49-F238E27FC236}">
                    <a16:creationId xmlns:a16="http://schemas.microsoft.com/office/drawing/2014/main" id="{6D38F79E-E0BD-0859-B180-82C43F0D3BFC}"/>
                  </a:ext>
                </a:extLst>
              </p:cNvPr>
              <p:cNvSpPr/>
              <p:nvPr/>
            </p:nvSpPr>
            <p:spPr bwMode="auto">
              <a:xfrm>
                <a:off x="9290050" y="4580732"/>
                <a:ext cx="174625" cy="174625"/>
              </a:xfrm>
              <a:custGeom>
                <a:avLst/>
                <a:gdLst>
                  <a:gd name="T0" fmla="+- 0 10800 1271"/>
                  <a:gd name="T1" fmla="*/ T0 w 19059"/>
                  <a:gd name="T2" fmla="+- 0 10800 1271"/>
                  <a:gd name="T3" fmla="*/ 10800 h 19058"/>
                  <a:gd name="T4" fmla="+- 0 10800 1271"/>
                  <a:gd name="T5" fmla="*/ T4 w 19059"/>
                  <a:gd name="T6" fmla="+- 0 10800 1271"/>
                  <a:gd name="T7" fmla="*/ 10800 h 19058"/>
                  <a:gd name="T8" fmla="+- 0 10800 1271"/>
                  <a:gd name="T9" fmla="*/ T8 w 19059"/>
                  <a:gd name="T10" fmla="+- 0 10800 1271"/>
                  <a:gd name="T11" fmla="*/ 10800 h 19058"/>
                  <a:gd name="T12" fmla="+- 0 10800 1271"/>
                  <a:gd name="T13" fmla="*/ T12 w 19059"/>
                  <a:gd name="T14" fmla="+- 0 10800 1271"/>
                  <a:gd name="T15" fmla="*/ 10800 h 19058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9" h="19058">
                    <a:moveTo>
                      <a:pt x="7169" y="15424"/>
                    </a:moveTo>
                    <a:cubicBezTo>
                      <a:pt x="3916" y="14123"/>
                      <a:pt x="2331" y="10417"/>
                      <a:pt x="3632" y="7167"/>
                    </a:cubicBezTo>
                    <a:cubicBezTo>
                      <a:pt x="4934" y="3917"/>
                      <a:pt x="8638" y="2331"/>
                      <a:pt x="11889" y="3632"/>
                    </a:cubicBezTo>
                    <a:cubicBezTo>
                      <a:pt x="15141" y="4934"/>
                      <a:pt x="16728" y="8640"/>
                      <a:pt x="15425" y="11890"/>
                    </a:cubicBezTo>
                    <a:cubicBezTo>
                      <a:pt x="14124" y="15140"/>
                      <a:pt x="10419" y="16728"/>
                      <a:pt x="7169" y="15424"/>
                    </a:cubicBezTo>
                    <a:moveTo>
                      <a:pt x="13071" y="685"/>
                    </a:moveTo>
                    <a:cubicBezTo>
                      <a:pt x="8186" y="-1271"/>
                      <a:pt x="2639" y="1104"/>
                      <a:pt x="686" y="5987"/>
                    </a:cubicBezTo>
                    <a:cubicBezTo>
                      <a:pt x="-1271" y="10871"/>
                      <a:pt x="1104" y="16416"/>
                      <a:pt x="5987" y="18372"/>
                    </a:cubicBezTo>
                    <a:cubicBezTo>
                      <a:pt x="10874" y="20329"/>
                      <a:pt x="16418" y="17955"/>
                      <a:pt x="18375" y="13070"/>
                    </a:cubicBezTo>
                    <a:cubicBezTo>
                      <a:pt x="20328" y="8186"/>
                      <a:pt x="17956" y="2641"/>
                      <a:pt x="13071" y="685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5400" tIns="25400" rIns="25400" bIns="2540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865">
                  <a:cs typeface="+mn-ea"/>
                  <a:sym typeface="+mn-lt"/>
                </a:endParaRPr>
              </a:p>
            </p:txBody>
          </p:sp>
          <p:sp>
            <p:nvSpPr>
              <p:cNvPr id="12" name="AutoShape 10">
                <a:extLst>
                  <a:ext uri="{FF2B5EF4-FFF2-40B4-BE49-F238E27FC236}">
                    <a16:creationId xmlns:a16="http://schemas.microsoft.com/office/drawing/2014/main" id="{1B77B50D-D8A5-90AD-2F51-72B4816B10DB}"/>
                  </a:ext>
                </a:extLst>
              </p:cNvPr>
              <p:cNvSpPr/>
              <p:nvPr/>
            </p:nvSpPr>
            <p:spPr bwMode="auto">
              <a:xfrm>
                <a:off x="9406732" y="4696619"/>
                <a:ext cx="72231" cy="74613"/>
              </a:xfrm>
              <a:custGeom>
                <a:avLst/>
                <a:gdLst>
                  <a:gd name="T0" fmla="+- 0 10804 288"/>
                  <a:gd name="T1" fmla="*/ T0 w 21033"/>
                  <a:gd name="T2" fmla="+- 0 10798 277"/>
                  <a:gd name="T3" fmla="*/ 10798 h 21043"/>
                  <a:gd name="T4" fmla="+- 0 10804 288"/>
                  <a:gd name="T5" fmla="*/ T4 w 21033"/>
                  <a:gd name="T6" fmla="+- 0 10798 277"/>
                  <a:gd name="T7" fmla="*/ 10798 h 21043"/>
                  <a:gd name="T8" fmla="+- 0 10804 288"/>
                  <a:gd name="T9" fmla="*/ T8 w 21033"/>
                  <a:gd name="T10" fmla="+- 0 10798 277"/>
                  <a:gd name="T11" fmla="*/ 10798 h 21043"/>
                  <a:gd name="T12" fmla="+- 0 10804 288"/>
                  <a:gd name="T13" fmla="*/ T12 w 21033"/>
                  <a:gd name="T14" fmla="+- 0 10798 277"/>
                  <a:gd name="T15" fmla="*/ 10798 h 21043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033" h="21043">
                    <a:moveTo>
                      <a:pt x="20881" y="2825"/>
                    </a:moveTo>
                    <a:cubicBezTo>
                      <a:pt x="21312" y="1771"/>
                      <a:pt x="20787" y="572"/>
                      <a:pt x="19713" y="149"/>
                    </a:cubicBezTo>
                    <a:cubicBezTo>
                      <a:pt x="18636" y="-277"/>
                      <a:pt x="17414" y="238"/>
                      <a:pt x="16984" y="1296"/>
                    </a:cubicBezTo>
                    <a:lnTo>
                      <a:pt x="16980" y="1292"/>
                    </a:lnTo>
                    <a:cubicBezTo>
                      <a:pt x="13964" y="8692"/>
                      <a:pt x="8182" y="14184"/>
                      <a:pt x="1269" y="17089"/>
                    </a:cubicBezTo>
                    <a:cubicBezTo>
                      <a:pt x="207" y="17536"/>
                      <a:pt x="-288" y="18747"/>
                      <a:pt x="170" y="19789"/>
                    </a:cubicBezTo>
                    <a:cubicBezTo>
                      <a:pt x="629" y="20840"/>
                      <a:pt x="1863" y="21323"/>
                      <a:pt x="2924" y="20876"/>
                    </a:cubicBezTo>
                    <a:cubicBezTo>
                      <a:pt x="2961" y="20860"/>
                      <a:pt x="2982" y="20828"/>
                      <a:pt x="3014" y="20815"/>
                    </a:cubicBezTo>
                    <a:cubicBezTo>
                      <a:pt x="10874" y="17480"/>
                      <a:pt x="17451" y="11227"/>
                      <a:pt x="20877" y="2825"/>
                    </a:cubicBezTo>
                    <a:cubicBezTo>
                      <a:pt x="20877" y="2825"/>
                      <a:pt x="20881" y="2825"/>
                      <a:pt x="20881" y="2825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5400" tIns="25400" rIns="25400" bIns="2540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865">
                  <a:cs typeface="+mn-ea"/>
                  <a:sym typeface="+mn-lt"/>
                </a:endParaRPr>
              </a:p>
            </p:txBody>
          </p:sp>
          <p:sp>
            <p:nvSpPr>
              <p:cNvPr id="13" name="AutoShape 11">
                <a:extLst>
                  <a:ext uri="{FF2B5EF4-FFF2-40B4-BE49-F238E27FC236}">
                    <a16:creationId xmlns:a16="http://schemas.microsoft.com/office/drawing/2014/main" id="{25D630B0-AF4D-ABC7-1C84-0421E256FCE4}"/>
                  </a:ext>
                </a:extLst>
              </p:cNvPr>
              <p:cNvSpPr/>
              <p:nvPr/>
            </p:nvSpPr>
            <p:spPr bwMode="auto">
              <a:xfrm>
                <a:off x="9435307" y="4725988"/>
                <a:ext cx="103981" cy="106363"/>
              </a:xfrm>
              <a:custGeom>
                <a:avLst/>
                <a:gdLst>
                  <a:gd name="T0" fmla="+- 0 10803 203"/>
                  <a:gd name="T1" fmla="*/ T0 w 21201"/>
                  <a:gd name="T2" fmla="+- 0 10798 194"/>
                  <a:gd name="T3" fmla="*/ 10798 h 21209"/>
                  <a:gd name="T4" fmla="+- 0 10803 203"/>
                  <a:gd name="T5" fmla="*/ T4 w 21201"/>
                  <a:gd name="T6" fmla="+- 0 10798 194"/>
                  <a:gd name="T7" fmla="*/ 10798 h 21209"/>
                  <a:gd name="T8" fmla="+- 0 10803 203"/>
                  <a:gd name="T9" fmla="*/ T8 w 21201"/>
                  <a:gd name="T10" fmla="+- 0 10798 194"/>
                  <a:gd name="T11" fmla="*/ 10798 h 21209"/>
                  <a:gd name="T12" fmla="+- 0 10803 203"/>
                  <a:gd name="T13" fmla="*/ T12 w 21201"/>
                  <a:gd name="T14" fmla="+- 0 10798 194"/>
                  <a:gd name="T15" fmla="*/ 10798 h 2120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201" h="21209">
                    <a:moveTo>
                      <a:pt x="20267" y="104"/>
                    </a:moveTo>
                    <a:cubicBezTo>
                      <a:pt x="19508" y="-194"/>
                      <a:pt x="18645" y="169"/>
                      <a:pt x="18339" y="912"/>
                    </a:cubicBezTo>
                    <a:cubicBezTo>
                      <a:pt x="14991" y="9110"/>
                      <a:pt x="8568" y="15198"/>
                      <a:pt x="894" y="18420"/>
                    </a:cubicBezTo>
                    <a:cubicBezTo>
                      <a:pt x="144" y="18735"/>
                      <a:pt x="-203" y="19589"/>
                      <a:pt x="121" y="20327"/>
                    </a:cubicBezTo>
                    <a:cubicBezTo>
                      <a:pt x="442" y="21068"/>
                      <a:pt x="1314" y="21406"/>
                      <a:pt x="2067" y="21090"/>
                    </a:cubicBezTo>
                    <a:cubicBezTo>
                      <a:pt x="2102" y="21073"/>
                      <a:pt x="2125" y="21042"/>
                      <a:pt x="2159" y="21025"/>
                    </a:cubicBezTo>
                    <a:cubicBezTo>
                      <a:pt x="10491" y="17500"/>
                      <a:pt x="17461" y="10881"/>
                      <a:pt x="21095" y="1994"/>
                    </a:cubicBezTo>
                    <a:cubicBezTo>
                      <a:pt x="21397" y="1250"/>
                      <a:pt x="21026" y="404"/>
                      <a:pt x="20267" y="104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5400" tIns="25400" rIns="25400" bIns="2540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865">
                  <a:cs typeface="+mn-ea"/>
                  <a:sym typeface="+mn-lt"/>
                </a:endParaRPr>
              </a:p>
            </p:txBody>
          </p:sp>
          <p:sp>
            <p:nvSpPr>
              <p:cNvPr id="14" name="AutoShape 12">
                <a:extLst>
                  <a:ext uri="{FF2B5EF4-FFF2-40B4-BE49-F238E27FC236}">
                    <a16:creationId xmlns:a16="http://schemas.microsoft.com/office/drawing/2014/main" id="{D4DF8B80-8B6D-59AF-F57F-4B2A383A3CA1}"/>
                  </a:ext>
                </a:extLst>
              </p:cNvPr>
              <p:cNvSpPr/>
              <p:nvPr/>
            </p:nvSpPr>
            <p:spPr bwMode="auto">
              <a:xfrm>
                <a:off x="9421019" y="4711700"/>
                <a:ext cx="88106" cy="89694"/>
              </a:xfrm>
              <a:custGeom>
                <a:avLst/>
                <a:gdLst>
                  <a:gd name="T0" fmla="+- 0 10802 238"/>
                  <a:gd name="T1" fmla="*/ T0 w 21128"/>
                  <a:gd name="T2" fmla="+- 0 10797 227"/>
                  <a:gd name="T3" fmla="*/ 10797 h 21141"/>
                  <a:gd name="T4" fmla="+- 0 10802 238"/>
                  <a:gd name="T5" fmla="*/ T4 w 21128"/>
                  <a:gd name="T6" fmla="+- 0 10797 227"/>
                  <a:gd name="T7" fmla="*/ 10797 h 21141"/>
                  <a:gd name="T8" fmla="+- 0 10802 238"/>
                  <a:gd name="T9" fmla="*/ T8 w 21128"/>
                  <a:gd name="T10" fmla="+- 0 10797 227"/>
                  <a:gd name="T11" fmla="*/ 10797 h 21141"/>
                  <a:gd name="T12" fmla="+- 0 10802 238"/>
                  <a:gd name="T13" fmla="*/ T12 w 21128"/>
                  <a:gd name="T14" fmla="+- 0 10797 227"/>
                  <a:gd name="T15" fmla="*/ 10797 h 2114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28" h="21141">
                    <a:moveTo>
                      <a:pt x="20035" y="122"/>
                    </a:moveTo>
                    <a:cubicBezTo>
                      <a:pt x="19142" y="-227"/>
                      <a:pt x="18134" y="195"/>
                      <a:pt x="17778" y="1071"/>
                    </a:cubicBezTo>
                    <a:cubicBezTo>
                      <a:pt x="14571" y="8936"/>
                      <a:pt x="8412" y="14778"/>
                      <a:pt x="1051" y="17867"/>
                    </a:cubicBezTo>
                    <a:lnTo>
                      <a:pt x="1054" y="17867"/>
                    </a:lnTo>
                    <a:cubicBezTo>
                      <a:pt x="172" y="18240"/>
                      <a:pt x="-238" y="19242"/>
                      <a:pt x="142" y="20108"/>
                    </a:cubicBezTo>
                    <a:cubicBezTo>
                      <a:pt x="522" y="20973"/>
                      <a:pt x="1543" y="21372"/>
                      <a:pt x="2425" y="21003"/>
                    </a:cubicBezTo>
                    <a:cubicBezTo>
                      <a:pt x="2459" y="20986"/>
                      <a:pt x="2476" y="20956"/>
                      <a:pt x="2514" y="20936"/>
                    </a:cubicBezTo>
                    <a:cubicBezTo>
                      <a:pt x="10651" y="17491"/>
                      <a:pt x="17459" y="11027"/>
                      <a:pt x="21002" y="2339"/>
                    </a:cubicBezTo>
                    <a:cubicBezTo>
                      <a:pt x="21361" y="1463"/>
                      <a:pt x="20927" y="472"/>
                      <a:pt x="20035" y="122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5400" tIns="25400" rIns="25400" bIns="2540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865">
                  <a:cs typeface="+mn-ea"/>
                  <a:sym typeface="+mn-lt"/>
                </a:endParaRPr>
              </a:p>
            </p:txBody>
          </p:sp>
          <p:sp>
            <p:nvSpPr>
              <p:cNvPr id="15" name="AutoShape 13">
                <a:extLst>
                  <a:ext uri="{FF2B5EF4-FFF2-40B4-BE49-F238E27FC236}">
                    <a16:creationId xmlns:a16="http://schemas.microsoft.com/office/drawing/2014/main" id="{BCEBFFE6-3E40-27AE-748E-FE93A84821AA}"/>
                  </a:ext>
                </a:extLst>
              </p:cNvPr>
              <p:cNvSpPr/>
              <p:nvPr/>
            </p:nvSpPr>
            <p:spPr bwMode="auto">
              <a:xfrm>
                <a:off x="9275763" y="4566444"/>
                <a:ext cx="73025" cy="73819"/>
              </a:xfrm>
              <a:custGeom>
                <a:avLst/>
                <a:gdLst>
                  <a:gd name="T0" fmla="+- 0 10797 278"/>
                  <a:gd name="T1" fmla="*/ T0 w 21039"/>
                  <a:gd name="T2" fmla="+- 0 10803 281"/>
                  <a:gd name="T3" fmla="*/ 10803 h 21044"/>
                  <a:gd name="T4" fmla="+- 0 10797 278"/>
                  <a:gd name="T5" fmla="*/ T4 w 21039"/>
                  <a:gd name="T6" fmla="+- 0 10803 281"/>
                  <a:gd name="T7" fmla="*/ 10803 h 21044"/>
                  <a:gd name="T8" fmla="+- 0 10797 278"/>
                  <a:gd name="T9" fmla="*/ T8 w 21039"/>
                  <a:gd name="T10" fmla="+- 0 10803 281"/>
                  <a:gd name="T11" fmla="*/ 10803 h 21044"/>
                  <a:gd name="T12" fmla="+- 0 10797 278"/>
                  <a:gd name="T13" fmla="*/ T12 w 21039"/>
                  <a:gd name="T14" fmla="+- 0 10803 281"/>
                  <a:gd name="T15" fmla="*/ 10803 h 21044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039" h="21044">
                    <a:moveTo>
                      <a:pt x="20871" y="1248"/>
                    </a:moveTo>
                    <a:cubicBezTo>
                      <a:pt x="20411" y="197"/>
                      <a:pt x="19177" y="-281"/>
                      <a:pt x="18112" y="169"/>
                    </a:cubicBezTo>
                    <a:cubicBezTo>
                      <a:pt x="18075" y="181"/>
                      <a:pt x="18050" y="214"/>
                      <a:pt x="18021" y="226"/>
                    </a:cubicBezTo>
                    <a:cubicBezTo>
                      <a:pt x="10159" y="3562"/>
                      <a:pt x="3583" y="9820"/>
                      <a:pt x="152" y="18220"/>
                    </a:cubicBezTo>
                    <a:lnTo>
                      <a:pt x="148" y="18220"/>
                    </a:lnTo>
                    <a:cubicBezTo>
                      <a:pt x="-278" y="19278"/>
                      <a:pt x="242" y="20473"/>
                      <a:pt x="1320" y="20896"/>
                    </a:cubicBezTo>
                    <a:cubicBezTo>
                      <a:pt x="2398" y="21318"/>
                      <a:pt x="3620" y="20803"/>
                      <a:pt x="4046" y="19749"/>
                    </a:cubicBezTo>
                    <a:lnTo>
                      <a:pt x="4051" y="19749"/>
                    </a:lnTo>
                    <a:cubicBezTo>
                      <a:pt x="7068" y="12356"/>
                      <a:pt x="12856" y="6858"/>
                      <a:pt x="19764" y="3956"/>
                    </a:cubicBezTo>
                    <a:cubicBezTo>
                      <a:pt x="20830" y="3506"/>
                      <a:pt x="21322" y="2298"/>
                      <a:pt x="20871" y="1248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5400" tIns="25400" rIns="25400" bIns="2540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865">
                  <a:cs typeface="+mn-ea"/>
                  <a:sym typeface="+mn-lt"/>
                </a:endParaRPr>
              </a:p>
            </p:txBody>
          </p:sp>
          <p:sp>
            <p:nvSpPr>
              <p:cNvPr id="16" name="AutoShape 14">
                <a:extLst>
                  <a:ext uri="{FF2B5EF4-FFF2-40B4-BE49-F238E27FC236}">
                    <a16:creationId xmlns:a16="http://schemas.microsoft.com/office/drawing/2014/main" id="{ACB02C62-895C-100D-1826-85764E8F3251}"/>
                  </a:ext>
                </a:extLst>
              </p:cNvPr>
              <p:cNvSpPr/>
              <p:nvPr/>
            </p:nvSpPr>
            <p:spPr bwMode="auto">
              <a:xfrm>
                <a:off x="9217819" y="4508500"/>
                <a:ext cx="103981" cy="105569"/>
              </a:xfrm>
              <a:custGeom>
                <a:avLst/>
                <a:gdLst>
                  <a:gd name="T0" fmla="+- 0 10797 198"/>
                  <a:gd name="T1" fmla="*/ T0 w 21199"/>
                  <a:gd name="T2" fmla="+- 0 10802 198"/>
                  <a:gd name="T3" fmla="*/ 10802 h 21208"/>
                  <a:gd name="T4" fmla="+- 0 10797 198"/>
                  <a:gd name="T5" fmla="*/ T4 w 21199"/>
                  <a:gd name="T6" fmla="+- 0 10802 198"/>
                  <a:gd name="T7" fmla="*/ 10802 h 21208"/>
                  <a:gd name="T8" fmla="+- 0 10797 198"/>
                  <a:gd name="T9" fmla="*/ T8 w 21199"/>
                  <a:gd name="T10" fmla="+- 0 10802 198"/>
                  <a:gd name="T11" fmla="*/ 10802 h 21208"/>
                  <a:gd name="T12" fmla="+- 0 10797 198"/>
                  <a:gd name="T13" fmla="*/ T12 w 21199"/>
                  <a:gd name="T14" fmla="+- 0 10802 198"/>
                  <a:gd name="T15" fmla="*/ 10802 h 21208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99" h="21208">
                    <a:moveTo>
                      <a:pt x="21077" y="880"/>
                    </a:moveTo>
                    <a:cubicBezTo>
                      <a:pt x="20753" y="142"/>
                      <a:pt x="19881" y="-198"/>
                      <a:pt x="19129" y="117"/>
                    </a:cubicBezTo>
                    <a:cubicBezTo>
                      <a:pt x="19097" y="131"/>
                      <a:pt x="19071" y="162"/>
                      <a:pt x="19039" y="179"/>
                    </a:cubicBezTo>
                    <a:cubicBezTo>
                      <a:pt x="10706" y="3707"/>
                      <a:pt x="3739" y="10322"/>
                      <a:pt x="106" y="19208"/>
                    </a:cubicBezTo>
                    <a:cubicBezTo>
                      <a:pt x="-198" y="19957"/>
                      <a:pt x="172" y="20803"/>
                      <a:pt x="934" y="21101"/>
                    </a:cubicBezTo>
                    <a:cubicBezTo>
                      <a:pt x="1689" y="21401"/>
                      <a:pt x="2552" y="21041"/>
                      <a:pt x="2859" y="20292"/>
                    </a:cubicBezTo>
                    <a:cubicBezTo>
                      <a:pt x="6206" y="12096"/>
                      <a:pt x="12625" y="6008"/>
                      <a:pt x="20301" y="2787"/>
                    </a:cubicBezTo>
                    <a:cubicBezTo>
                      <a:pt x="21051" y="2469"/>
                      <a:pt x="21402" y="1618"/>
                      <a:pt x="21077" y="88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5400" tIns="25400" rIns="25400" bIns="2540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865">
                  <a:cs typeface="+mn-ea"/>
                  <a:sym typeface="+mn-lt"/>
                </a:endParaRPr>
              </a:p>
            </p:txBody>
          </p:sp>
          <p:sp>
            <p:nvSpPr>
              <p:cNvPr id="17" name="AutoShape 15">
                <a:extLst>
                  <a:ext uri="{FF2B5EF4-FFF2-40B4-BE49-F238E27FC236}">
                    <a16:creationId xmlns:a16="http://schemas.microsoft.com/office/drawing/2014/main" id="{1DE40F5E-AF04-2641-EE62-E73B59787A7C}"/>
                  </a:ext>
                </a:extLst>
              </p:cNvPr>
              <p:cNvSpPr/>
              <p:nvPr/>
            </p:nvSpPr>
            <p:spPr bwMode="auto">
              <a:xfrm>
                <a:off x="9247188" y="4537075"/>
                <a:ext cx="88107" cy="90488"/>
              </a:xfrm>
              <a:custGeom>
                <a:avLst/>
                <a:gdLst>
                  <a:gd name="T0" fmla="+- 0 10796 232"/>
                  <a:gd name="T1" fmla="*/ T0 w 21129"/>
                  <a:gd name="T2" fmla="+- 0 10804 234"/>
                  <a:gd name="T3" fmla="*/ 10804 h 21141"/>
                  <a:gd name="T4" fmla="+- 0 10796 232"/>
                  <a:gd name="T5" fmla="*/ T4 w 21129"/>
                  <a:gd name="T6" fmla="+- 0 10804 234"/>
                  <a:gd name="T7" fmla="*/ 10804 h 21141"/>
                  <a:gd name="T8" fmla="+- 0 10796 232"/>
                  <a:gd name="T9" fmla="*/ T8 w 21129"/>
                  <a:gd name="T10" fmla="+- 0 10804 234"/>
                  <a:gd name="T11" fmla="*/ 10804 h 21141"/>
                  <a:gd name="T12" fmla="+- 0 10796 232"/>
                  <a:gd name="T13" fmla="*/ T12 w 21129"/>
                  <a:gd name="T14" fmla="+- 0 10804 234"/>
                  <a:gd name="T15" fmla="*/ 10804 h 2114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29" h="21141">
                    <a:moveTo>
                      <a:pt x="20075" y="3267"/>
                    </a:moveTo>
                    <a:cubicBezTo>
                      <a:pt x="20953" y="2898"/>
                      <a:pt x="21368" y="1899"/>
                      <a:pt x="20987" y="1030"/>
                    </a:cubicBezTo>
                    <a:cubicBezTo>
                      <a:pt x="20611" y="168"/>
                      <a:pt x="19589" y="-234"/>
                      <a:pt x="18707" y="138"/>
                    </a:cubicBezTo>
                    <a:cubicBezTo>
                      <a:pt x="18670" y="152"/>
                      <a:pt x="18649" y="185"/>
                      <a:pt x="18615" y="198"/>
                    </a:cubicBezTo>
                    <a:cubicBezTo>
                      <a:pt x="10481" y="3647"/>
                      <a:pt x="3673" y="10118"/>
                      <a:pt x="124" y="18802"/>
                    </a:cubicBezTo>
                    <a:cubicBezTo>
                      <a:pt x="-232" y="19678"/>
                      <a:pt x="205" y="20666"/>
                      <a:pt x="1094" y="21019"/>
                    </a:cubicBezTo>
                    <a:cubicBezTo>
                      <a:pt x="1983" y="21366"/>
                      <a:pt x="2991" y="20946"/>
                      <a:pt x="3354" y="20071"/>
                    </a:cubicBezTo>
                    <a:cubicBezTo>
                      <a:pt x="6561" y="12205"/>
                      <a:pt x="12717" y="6360"/>
                      <a:pt x="20075" y="3274"/>
                    </a:cubicBezTo>
                    <a:cubicBezTo>
                      <a:pt x="20075" y="3274"/>
                      <a:pt x="20075" y="3267"/>
                      <a:pt x="20075" y="3267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5400" tIns="25400" rIns="25400" bIns="2540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865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56A71CB5-BD8E-CF49-C5BE-DD6FB8610508}"/>
              </a:ext>
            </a:extLst>
          </p:cNvPr>
          <p:cNvGrpSpPr/>
          <p:nvPr/>
        </p:nvGrpSpPr>
        <p:grpSpPr>
          <a:xfrm>
            <a:off x="4137788" y="1493159"/>
            <a:ext cx="2109257" cy="2131563"/>
            <a:chOff x="3102891" y="1262744"/>
            <a:chExt cx="1581943" cy="1598672"/>
          </a:xfrm>
          <a:solidFill>
            <a:srgbClr val="F30000"/>
          </a:solidFill>
        </p:grpSpPr>
        <p:grpSp>
          <p:nvGrpSpPr>
            <p:cNvPr id="33" name="组合 102">
              <a:extLst>
                <a:ext uri="{FF2B5EF4-FFF2-40B4-BE49-F238E27FC236}">
                  <a16:creationId xmlns:a16="http://schemas.microsoft.com/office/drawing/2014/main" id="{C99A14BD-261C-B90C-0640-FAFCAF406C94}"/>
                </a:ext>
              </a:extLst>
            </p:cNvPr>
            <p:cNvGrpSpPr/>
            <p:nvPr/>
          </p:nvGrpSpPr>
          <p:grpSpPr bwMode="auto">
            <a:xfrm>
              <a:off x="3102891" y="1262744"/>
              <a:ext cx="1581943" cy="1598672"/>
              <a:chOff x="1148973" y="1803300"/>
              <a:chExt cx="2641800" cy="2641800"/>
            </a:xfrm>
            <a:grpFill/>
          </p:grpSpPr>
          <p:grpSp>
            <p:nvGrpSpPr>
              <p:cNvPr id="39" name="组合 103">
                <a:extLst>
                  <a:ext uri="{FF2B5EF4-FFF2-40B4-BE49-F238E27FC236}">
                    <a16:creationId xmlns:a16="http://schemas.microsoft.com/office/drawing/2014/main" id="{C0364059-8015-B18E-16EC-AC98E636BD8D}"/>
                  </a:ext>
                </a:extLst>
              </p:cNvPr>
              <p:cNvGrpSpPr/>
              <p:nvPr/>
            </p:nvGrpSpPr>
            <p:grpSpPr bwMode="auto">
              <a:xfrm>
                <a:off x="1148973" y="1803300"/>
                <a:ext cx="2641800" cy="2641800"/>
                <a:chOff x="1148973" y="1803300"/>
                <a:chExt cx="2641800" cy="2641800"/>
              </a:xfrm>
              <a:grpFill/>
            </p:grpSpPr>
            <p:sp>
              <p:nvSpPr>
                <p:cNvPr id="41" name="梯形 105">
                  <a:extLst>
                    <a:ext uri="{FF2B5EF4-FFF2-40B4-BE49-F238E27FC236}">
                      <a16:creationId xmlns:a16="http://schemas.microsoft.com/office/drawing/2014/main" id="{41B1124F-0055-C4B9-E633-E5CDE057019D}"/>
                    </a:ext>
                  </a:extLst>
                </p:cNvPr>
                <p:cNvSpPr/>
                <p:nvPr/>
              </p:nvSpPr>
              <p:spPr>
                <a:xfrm>
                  <a:off x="2236102" y="1803300"/>
                  <a:ext cx="467542" cy="432369"/>
                </a:xfrm>
                <a:prstGeom prst="trapezoid">
                  <a:avLst/>
                </a:prstGeom>
                <a:grpFill/>
                <a:ln w="12700">
                  <a:gradFill>
                    <a:gsLst>
                      <a:gs pos="89000">
                        <a:schemeClr val="bg1">
                          <a:lumMod val="85000"/>
                        </a:schemeClr>
                      </a:gs>
                      <a:gs pos="0">
                        <a:schemeClr val="bg1"/>
                      </a:gs>
                    </a:gsLst>
                    <a:lin ang="7200000" scaled="0"/>
                  </a:gradFill>
                </a:ln>
                <a:effectLst>
                  <a:outerShdw blurRad="254000" dist="127000" dir="8160000" algn="tr" rotWithShape="0">
                    <a:prstClr val="black">
                      <a:alpha val="34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65">
                    <a:cs typeface="+mn-ea"/>
                    <a:sym typeface="+mn-lt"/>
                  </a:endParaRPr>
                </a:p>
              </p:txBody>
            </p:sp>
            <p:sp>
              <p:nvSpPr>
                <p:cNvPr id="42" name="梯形 106">
                  <a:extLst>
                    <a:ext uri="{FF2B5EF4-FFF2-40B4-BE49-F238E27FC236}">
                      <a16:creationId xmlns:a16="http://schemas.microsoft.com/office/drawing/2014/main" id="{581C4944-89AC-B8C5-6CA4-EE25FFD958DA}"/>
                    </a:ext>
                  </a:extLst>
                </p:cNvPr>
                <p:cNvSpPr/>
                <p:nvPr/>
              </p:nvSpPr>
              <p:spPr>
                <a:xfrm rot="1800000">
                  <a:off x="2789170" y="1952250"/>
                  <a:ext cx="467542" cy="430301"/>
                </a:xfrm>
                <a:prstGeom prst="trapezoid">
                  <a:avLst/>
                </a:prstGeom>
                <a:grpFill/>
                <a:ln w="12700">
                  <a:gradFill>
                    <a:gsLst>
                      <a:gs pos="89000">
                        <a:schemeClr val="bg1">
                          <a:lumMod val="85000"/>
                        </a:schemeClr>
                      </a:gs>
                      <a:gs pos="0">
                        <a:schemeClr val="bg1"/>
                      </a:gs>
                    </a:gsLst>
                    <a:lin ang="7200000" scaled="0"/>
                  </a:gradFill>
                </a:ln>
                <a:effectLst>
                  <a:outerShdw blurRad="254000" dist="127000" dir="8160000" algn="tr" rotWithShape="0">
                    <a:prstClr val="black">
                      <a:alpha val="34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65">
                    <a:cs typeface="+mn-ea"/>
                    <a:sym typeface="+mn-lt"/>
                  </a:endParaRPr>
                </a:p>
              </p:txBody>
            </p:sp>
            <p:sp>
              <p:nvSpPr>
                <p:cNvPr id="43" name="梯形 107">
                  <a:extLst>
                    <a:ext uri="{FF2B5EF4-FFF2-40B4-BE49-F238E27FC236}">
                      <a16:creationId xmlns:a16="http://schemas.microsoft.com/office/drawing/2014/main" id="{8A634FB3-10D6-9959-06FC-279BB7DC1496}"/>
                    </a:ext>
                  </a:extLst>
                </p:cNvPr>
                <p:cNvSpPr/>
                <p:nvPr/>
              </p:nvSpPr>
              <p:spPr>
                <a:xfrm rot="3600000">
                  <a:off x="3192010" y="2356127"/>
                  <a:ext cx="469607" cy="431430"/>
                </a:xfrm>
                <a:prstGeom prst="trapezoid">
                  <a:avLst/>
                </a:prstGeom>
                <a:grpFill/>
                <a:ln w="12700">
                  <a:gradFill>
                    <a:gsLst>
                      <a:gs pos="89000">
                        <a:schemeClr val="bg1">
                          <a:lumMod val="85000"/>
                        </a:schemeClr>
                      </a:gs>
                      <a:gs pos="0">
                        <a:schemeClr val="bg1"/>
                      </a:gs>
                    </a:gsLst>
                    <a:lin ang="7200000" scaled="0"/>
                  </a:gradFill>
                </a:ln>
                <a:effectLst>
                  <a:outerShdw blurRad="254000" dist="127000" dir="8160000" algn="tr" rotWithShape="0">
                    <a:prstClr val="black">
                      <a:alpha val="34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65">
                    <a:cs typeface="+mn-ea"/>
                    <a:sym typeface="+mn-lt"/>
                  </a:endParaRPr>
                </a:p>
              </p:txBody>
            </p:sp>
            <p:sp>
              <p:nvSpPr>
                <p:cNvPr id="44" name="梯形 108">
                  <a:extLst>
                    <a:ext uri="{FF2B5EF4-FFF2-40B4-BE49-F238E27FC236}">
                      <a16:creationId xmlns:a16="http://schemas.microsoft.com/office/drawing/2014/main" id="{957846EE-BC66-2F34-9F7B-FD2A1092BF1C}"/>
                    </a:ext>
                  </a:extLst>
                </p:cNvPr>
                <p:cNvSpPr/>
                <p:nvPr/>
              </p:nvSpPr>
              <p:spPr>
                <a:xfrm rot="5400000">
                  <a:off x="3340253" y="2908486"/>
                  <a:ext cx="469608" cy="431430"/>
                </a:xfrm>
                <a:prstGeom prst="trapezoid">
                  <a:avLst/>
                </a:prstGeom>
                <a:grpFill/>
                <a:ln w="12700">
                  <a:gradFill>
                    <a:gsLst>
                      <a:gs pos="89000">
                        <a:schemeClr val="bg1">
                          <a:lumMod val="85000"/>
                        </a:schemeClr>
                      </a:gs>
                      <a:gs pos="0">
                        <a:schemeClr val="bg1"/>
                      </a:gs>
                    </a:gsLst>
                    <a:lin ang="7200000" scaled="0"/>
                  </a:gradFill>
                </a:ln>
                <a:effectLst>
                  <a:outerShdw blurRad="254000" dist="127000" dir="8160000" algn="tr" rotWithShape="0">
                    <a:prstClr val="black">
                      <a:alpha val="34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65">
                    <a:cs typeface="+mn-ea"/>
                    <a:sym typeface="+mn-lt"/>
                  </a:endParaRPr>
                </a:p>
              </p:txBody>
            </p:sp>
            <p:sp>
              <p:nvSpPr>
                <p:cNvPr id="45" name="梯形 109">
                  <a:extLst>
                    <a:ext uri="{FF2B5EF4-FFF2-40B4-BE49-F238E27FC236}">
                      <a16:creationId xmlns:a16="http://schemas.microsoft.com/office/drawing/2014/main" id="{8B25A3BB-B681-BE97-D326-76D14E29E9AC}"/>
                    </a:ext>
                  </a:extLst>
                </p:cNvPr>
                <p:cNvSpPr/>
                <p:nvPr/>
              </p:nvSpPr>
              <p:spPr>
                <a:xfrm rot="7200000">
                  <a:off x="3192010" y="3460843"/>
                  <a:ext cx="469607" cy="431430"/>
                </a:xfrm>
                <a:prstGeom prst="trapezoid">
                  <a:avLst/>
                </a:prstGeom>
                <a:grpFill/>
                <a:ln w="12700">
                  <a:gradFill>
                    <a:gsLst>
                      <a:gs pos="89000">
                        <a:schemeClr val="bg1">
                          <a:lumMod val="85000"/>
                        </a:schemeClr>
                      </a:gs>
                      <a:gs pos="0">
                        <a:schemeClr val="bg1"/>
                      </a:gs>
                    </a:gsLst>
                    <a:lin ang="7200000" scaled="0"/>
                  </a:gradFill>
                </a:ln>
                <a:effectLst>
                  <a:outerShdw blurRad="254000" dist="127000" dir="8160000" algn="tr" rotWithShape="0">
                    <a:prstClr val="black">
                      <a:alpha val="34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65">
                    <a:cs typeface="+mn-ea"/>
                    <a:sym typeface="+mn-lt"/>
                  </a:endParaRPr>
                </a:p>
              </p:txBody>
            </p:sp>
            <p:sp>
              <p:nvSpPr>
                <p:cNvPr id="46" name="梯形 110">
                  <a:extLst>
                    <a:ext uri="{FF2B5EF4-FFF2-40B4-BE49-F238E27FC236}">
                      <a16:creationId xmlns:a16="http://schemas.microsoft.com/office/drawing/2014/main" id="{A2E9C828-EEEA-CC3C-873F-4B9526608FDA}"/>
                    </a:ext>
                  </a:extLst>
                </p:cNvPr>
                <p:cNvSpPr/>
                <p:nvPr/>
              </p:nvSpPr>
              <p:spPr>
                <a:xfrm rot="9000000">
                  <a:off x="2789170" y="3865848"/>
                  <a:ext cx="467542" cy="430301"/>
                </a:xfrm>
                <a:prstGeom prst="trapezoid">
                  <a:avLst/>
                </a:prstGeom>
                <a:grpFill/>
                <a:ln w="12700">
                  <a:gradFill>
                    <a:gsLst>
                      <a:gs pos="89000">
                        <a:schemeClr val="bg1">
                          <a:lumMod val="85000"/>
                        </a:schemeClr>
                      </a:gs>
                      <a:gs pos="0">
                        <a:schemeClr val="bg1"/>
                      </a:gs>
                    </a:gsLst>
                    <a:lin ang="7200000" scaled="0"/>
                  </a:gradFill>
                </a:ln>
                <a:effectLst>
                  <a:outerShdw blurRad="254000" dist="127000" dir="8160000" algn="tr" rotWithShape="0">
                    <a:prstClr val="black">
                      <a:alpha val="34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65">
                    <a:cs typeface="+mn-ea"/>
                    <a:sym typeface="+mn-lt"/>
                  </a:endParaRPr>
                </a:p>
              </p:txBody>
            </p:sp>
            <p:sp>
              <p:nvSpPr>
                <p:cNvPr id="47" name="梯形 111">
                  <a:extLst>
                    <a:ext uri="{FF2B5EF4-FFF2-40B4-BE49-F238E27FC236}">
                      <a16:creationId xmlns:a16="http://schemas.microsoft.com/office/drawing/2014/main" id="{DF02CC45-B350-A70A-C6AD-816F34A956E6}"/>
                    </a:ext>
                  </a:extLst>
                </p:cNvPr>
                <p:cNvSpPr/>
                <p:nvPr/>
              </p:nvSpPr>
              <p:spPr>
                <a:xfrm rot="10800000">
                  <a:off x="2236102" y="4012731"/>
                  <a:ext cx="467542" cy="432369"/>
                </a:xfrm>
                <a:prstGeom prst="trapezoid">
                  <a:avLst/>
                </a:prstGeom>
                <a:grpFill/>
                <a:ln w="12700">
                  <a:gradFill>
                    <a:gsLst>
                      <a:gs pos="89000">
                        <a:schemeClr val="bg1">
                          <a:lumMod val="85000"/>
                        </a:schemeClr>
                      </a:gs>
                      <a:gs pos="0">
                        <a:schemeClr val="bg1"/>
                      </a:gs>
                    </a:gsLst>
                    <a:lin ang="7200000" scaled="0"/>
                  </a:gradFill>
                </a:ln>
                <a:effectLst>
                  <a:outerShdw blurRad="254000" dist="127000" dir="8160000" algn="tr" rotWithShape="0">
                    <a:prstClr val="black">
                      <a:alpha val="34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65">
                    <a:cs typeface="+mn-ea"/>
                    <a:sym typeface="+mn-lt"/>
                  </a:endParaRPr>
                </a:p>
              </p:txBody>
            </p:sp>
            <p:sp>
              <p:nvSpPr>
                <p:cNvPr id="48" name="梯形 112">
                  <a:extLst>
                    <a:ext uri="{FF2B5EF4-FFF2-40B4-BE49-F238E27FC236}">
                      <a16:creationId xmlns:a16="http://schemas.microsoft.com/office/drawing/2014/main" id="{CBADDF97-7EE8-CAE2-C5C1-197BA29E7A95}"/>
                    </a:ext>
                  </a:extLst>
                </p:cNvPr>
                <p:cNvSpPr/>
                <p:nvPr/>
              </p:nvSpPr>
              <p:spPr>
                <a:xfrm rot="12600000">
                  <a:off x="1683035" y="3865848"/>
                  <a:ext cx="467542" cy="430301"/>
                </a:xfrm>
                <a:prstGeom prst="trapezoid">
                  <a:avLst/>
                </a:prstGeom>
                <a:grpFill/>
                <a:ln w="12700">
                  <a:gradFill>
                    <a:gsLst>
                      <a:gs pos="89000">
                        <a:schemeClr val="bg1">
                          <a:lumMod val="85000"/>
                        </a:schemeClr>
                      </a:gs>
                      <a:gs pos="0">
                        <a:schemeClr val="bg1"/>
                      </a:gs>
                    </a:gsLst>
                    <a:lin ang="7200000" scaled="0"/>
                  </a:gradFill>
                </a:ln>
                <a:effectLst>
                  <a:outerShdw blurRad="254000" dist="127000" dir="8160000" algn="tr" rotWithShape="0">
                    <a:prstClr val="black">
                      <a:alpha val="34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65">
                    <a:cs typeface="+mn-ea"/>
                    <a:sym typeface="+mn-lt"/>
                  </a:endParaRPr>
                </a:p>
              </p:txBody>
            </p:sp>
            <p:sp>
              <p:nvSpPr>
                <p:cNvPr id="49" name="梯形 113">
                  <a:extLst>
                    <a:ext uri="{FF2B5EF4-FFF2-40B4-BE49-F238E27FC236}">
                      <a16:creationId xmlns:a16="http://schemas.microsoft.com/office/drawing/2014/main" id="{D641309B-01E9-5D92-6F60-8C4654412FBC}"/>
                    </a:ext>
                  </a:extLst>
                </p:cNvPr>
                <p:cNvSpPr/>
                <p:nvPr/>
              </p:nvSpPr>
              <p:spPr>
                <a:xfrm rot="14400000">
                  <a:off x="1278131" y="3460841"/>
                  <a:ext cx="469607" cy="431431"/>
                </a:xfrm>
                <a:prstGeom prst="trapezoid">
                  <a:avLst/>
                </a:prstGeom>
                <a:grpFill/>
                <a:ln w="12700">
                  <a:gradFill>
                    <a:gsLst>
                      <a:gs pos="89000">
                        <a:schemeClr val="bg1">
                          <a:lumMod val="85000"/>
                        </a:schemeClr>
                      </a:gs>
                      <a:gs pos="0">
                        <a:schemeClr val="bg1"/>
                      </a:gs>
                    </a:gsLst>
                    <a:lin ang="7200000" scaled="0"/>
                  </a:gradFill>
                </a:ln>
                <a:effectLst>
                  <a:outerShdw blurRad="254000" dist="127000" dir="8160000" algn="tr" rotWithShape="0">
                    <a:prstClr val="black">
                      <a:alpha val="34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65">
                    <a:cs typeface="+mn-ea"/>
                    <a:sym typeface="+mn-lt"/>
                  </a:endParaRPr>
                </a:p>
              </p:txBody>
            </p:sp>
            <p:sp>
              <p:nvSpPr>
                <p:cNvPr id="50" name="梯形 114">
                  <a:extLst>
                    <a:ext uri="{FF2B5EF4-FFF2-40B4-BE49-F238E27FC236}">
                      <a16:creationId xmlns:a16="http://schemas.microsoft.com/office/drawing/2014/main" id="{EDB3F26D-59E1-BEF0-CECC-FFF96CA51D86}"/>
                    </a:ext>
                  </a:extLst>
                </p:cNvPr>
                <p:cNvSpPr/>
                <p:nvPr/>
              </p:nvSpPr>
              <p:spPr>
                <a:xfrm rot="16200000">
                  <a:off x="1129885" y="2908484"/>
                  <a:ext cx="469608" cy="431431"/>
                </a:xfrm>
                <a:prstGeom prst="trapezoid">
                  <a:avLst/>
                </a:prstGeom>
                <a:grpFill/>
                <a:ln w="12700">
                  <a:gradFill>
                    <a:gsLst>
                      <a:gs pos="89000">
                        <a:schemeClr val="bg1">
                          <a:lumMod val="85000"/>
                        </a:schemeClr>
                      </a:gs>
                      <a:gs pos="0">
                        <a:schemeClr val="bg1"/>
                      </a:gs>
                    </a:gsLst>
                    <a:lin ang="7200000" scaled="0"/>
                  </a:gradFill>
                </a:ln>
                <a:effectLst>
                  <a:outerShdw blurRad="254000" dist="127000" dir="8160000" algn="tr" rotWithShape="0">
                    <a:prstClr val="black">
                      <a:alpha val="34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65">
                    <a:cs typeface="+mn-ea"/>
                    <a:sym typeface="+mn-lt"/>
                  </a:endParaRPr>
                </a:p>
              </p:txBody>
            </p:sp>
            <p:sp>
              <p:nvSpPr>
                <p:cNvPr id="51" name="梯形 115">
                  <a:extLst>
                    <a:ext uri="{FF2B5EF4-FFF2-40B4-BE49-F238E27FC236}">
                      <a16:creationId xmlns:a16="http://schemas.microsoft.com/office/drawing/2014/main" id="{0C1926D7-6D55-62A4-333D-F2544A6EBD7C}"/>
                    </a:ext>
                  </a:extLst>
                </p:cNvPr>
                <p:cNvSpPr/>
                <p:nvPr/>
              </p:nvSpPr>
              <p:spPr>
                <a:xfrm rot="18000000">
                  <a:off x="1278131" y="2356126"/>
                  <a:ext cx="469607" cy="431431"/>
                </a:xfrm>
                <a:prstGeom prst="trapezoid">
                  <a:avLst/>
                </a:prstGeom>
                <a:grpFill/>
                <a:ln w="12700">
                  <a:gradFill>
                    <a:gsLst>
                      <a:gs pos="89000">
                        <a:schemeClr val="bg1">
                          <a:lumMod val="85000"/>
                        </a:schemeClr>
                      </a:gs>
                      <a:gs pos="0">
                        <a:schemeClr val="bg1"/>
                      </a:gs>
                    </a:gsLst>
                    <a:lin ang="7200000" scaled="0"/>
                  </a:gradFill>
                </a:ln>
                <a:effectLst>
                  <a:outerShdw blurRad="254000" dist="127000" dir="8160000" algn="tr" rotWithShape="0">
                    <a:prstClr val="black">
                      <a:alpha val="34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65">
                    <a:cs typeface="+mn-ea"/>
                    <a:sym typeface="+mn-lt"/>
                  </a:endParaRPr>
                </a:p>
              </p:txBody>
            </p:sp>
            <p:sp>
              <p:nvSpPr>
                <p:cNvPr id="52" name="梯形 116">
                  <a:extLst>
                    <a:ext uri="{FF2B5EF4-FFF2-40B4-BE49-F238E27FC236}">
                      <a16:creationId xmlns:a16="http://schemas.microsoft.com/office/drawing/2014/main" id="{E3D94FA1-0854-B8D6-6669-548A604E322D}"/>
                    </a:ext>
                  </a:extLst>
                </p:cNvPr>
                <p:cNvSpPr/>
                <p:nvPr/>
              </p:nvSpPr>
              <p:spPr>
                <a:xfrm rot="19800000">
                  <a:off x="1683035" y="1952250"/>
                  <a:ext cx="467542" cy="430301"/>
                </a:xfrm>
                <a:prstGeom prst="trapezoid">
                  <a:avLst/>
                </a:prstGeom>
                <a:grpFill/>
                <a:ln w="12700">
                  <a:gradFill>
                    <a:gsLst>
                      <a:gs pos="89000">
                        <a:schemeClr val="bg1">
                          <a:lumMod val="85000"/>
                        </a:schemeClr>
                      </a:gs>
                      <a:gs pos="0">
                        <a:schemeClr val="bg1"/>
                      </a:gs>
                    </a:gsLst>
                    <a:lin ang="7200000" scaled="0"/>
                  </a:gradFill>
                </a:ln>
                <a:effectLst>
                  <a:outerShdw blurRad="254000" dist="127000" dir="8160000" algn="tr" rotWithShape="0">
                    <a:prstClr val="black">
                      <a:alpha val="34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65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40" name="同心圆 104">
                <a:extLst>
                  <a:ext uri="{FF2B5EF4-FFF2-40B4-BE49-F238E27FC236}">
                    <a16:creationId xmlns:a16="http://schemas.microsoft.com/office/drawing/2014/main" id="{2E1DA264-4404-036F-2879-5FA3E575A201}"/>
                  </a:ext>
                </a:extLst>
              </p:cNvPr>
              <p:cNvSpPr/>
              <p:nvPr/>
            </p:nvSpPr>
            <p:spPr>
              <a:xfrm>
                <a:off x="1548094" y="2204639"/>
                <a:ext cx="1872068" cy="1872223"/>
              </a:xfrm>
              <a:prstGeom prst="donut">
                <a:avLst>
                  <a:gd name="adj" fmla="val 5497"/>
                </a:avLst>
              </a:prstGeom>
              <a:grpFill/>
              <a:ln w="12700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65" dirty="0">
                  <a:cs typeface="+mn-ea"/>
                  <a:sym typeface="+mn-lt"/>
                </a:endParaRPr>
              </a:p>
            </p:txBody>
          </p:sp>
        </p:grpSp>
        <p:grpSp>
          <p:nvGrpSpPr>
            <p:cNvPr id="35" name="Group 188">
              <a:extLst>
                <a:ext uri="{FF2B5EF4-FFF2-40B4-BE49-F238E27FC236}">
                  <a16:creationId xmlns:a16="http://schemas.microsoft.com/office/drawing/2014/main" id="{43220640-2604-FC6F-8223-0EAB427FEE4A}"/>
                </a:ext>
              </a:extLst>
            </p:cNvPr>
            <p:cNvGrpSpPr/>
            <p:nvPr/>
          </p:nvGrpSpPr>
          <p:grpSpPr>
            <a:xfrm>
              <a:off x="3736644" y="1900472"/>
              <a:ext cx="332891" cy="323217"/>
              <a:chOff x="8216107" y="4449763"/>
              <a:chExt cx="464344" cy="450850"/>
            </a:xfrm>
            <a:grpFill/>
          </p:grpSpPr>
          <p:sp>
            <p:nvSpPr>
              <p:cNvPr id="37" name="AutoShape 16">
                <a:extLst>
                  <a:ext uri="{FF2B5EF4-FFF2-40B4-BE49-F238E27FC236}">
                    <a16:creationId xmlns:a16="http://schemas.microsoft.com/office/drawing/2014/main" id="{117515B5-C0F0-6F29-6232-2F8540D623EE}"/>
                  </a:ext>
                </a:extLst>
              </p:cNvPr>
              <p:cNvSpPr/>
              <p:nvPr/>
            </p:nvSpPr>
            <p:spPr bwMode="auto">
              <a:xfrm>
                <a:off x="8448675" y="4696619"/>
                <a:ext cx="57944" cy="5873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0"/>
                    </a:moveTo>
                    <a:cubicBezTo>
                      <a:pt x="4838" y="0"/>
                      <a:pt x="0" y="4841"/>
                      <a:pt x="0" y="10800"/>
                    </a:cubicBezTo>
                    <a:cubicBezTo>
                      <a:pt x="0" y="16758"/>
                      <a:pt x="4838" y="21599"/>
                      <a:pt x="10800" y="21599"/>
                    </a:cubicBezTo>
                    <a:cubicBezTo>
                      <a:pt x="16761" y="21599"/>
                      <a:pt x="21600" y="16758"/>
                      <a:pt x="21600" y="10800"/>
                    </a:cubicBezTo>
                    <a:cubicBezTo>
                      <a:pt x="21600" y="4841"/>
                      <a:pt x="16761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5400" tIns="25400" rIns="25400" bIns="2540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20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38" name="AutoShape 17">
                <a:extLst>
                  <a:ext uri="{FF2B5EF4-FFF2-40B4-BE49-F238E27FC236}">
                    <a16:creationId xmlns:a16="http://schemas.microsoft.com/office/drawing/2014/main" id="{A22B2BBC-AF98-821C-5C82-3C3CFAC5586E}"/>
                  </a:ext>
                </a:extLst>
              </p:cNvPr>
              <p:cNvSpPr/>
              <p:nvPr/>
            </p:nvSpPr>
            <p:spPr bwMode="auto">
              <a:xfrm>
                <a:off x="8216107" y="4449763"/>
                <a:ext cx="464344" cy="450850"/>
              </a:xfrm>
              <a:custGeom>
                <a:avLst/>
                <a:gdLst>
                  <a:gd name="T0" fmla="*/ 10473 w 20946"/>
                  <a:gd name="T1" fmla="*/ 10800 h 21600"/>
                  <a:gd name="T2" fmla="*/ 10473 w 20946"/>
                  <a:gd name="T3" fmla="*/ 10800 h 21600"/>
                  <a:gd name="T4" fmla="*/ 10473 w 20946"/>
                  <a:gd name="T5" fmla="*/ 10800 h 21600"/>
                  <a:gd name="T6" fmla="*/ 10473 w 20946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946" h="21600">
                    <a:moveTo>
                      <a:pt x="18509" y="15329"/>
                    </a:moveTo>
                    <a:lnTo>
                      <a:pt x="11782" y="15329"/>
                    </a:lnTo>
                    <a:cubicBezTo>
                      <a:pt x="10699" y="15329"/>
                      <a:pt x="9818" y="14391"/>
                      <a:pt x="9818" y="13238"/>
                    </a:cubicBezTo>
                    <a:cubicBezTo>
                      <a:pt x="9818" y="12086"/>
                      <a:pt x="10699" y="11148"/>
                      <a:pt x="11782" y="11148"/>
                    </a:cubicBezTo>
                    <a:lnTo>
                      <a:pt x="17673" y="11148"/>
                    </a:lnTo>
                    <a:cubicBezTo>
                      <a:pt x="18077" y="11142"/>
                      <a:pt x="18477" y="10934"/>
                      <a:pt x="18721" y="10588"/>
                    </a:cubicBezTo>
                    <a:cubicBezTo>
                      <a:pt x="18789" y="10491"/>
                      <a:pt x="18842" y="10381"/>
                      <a:pt x="18885" y="10267"/>
                    </a:cubicBezTo>
                    <a:cubicBezTo>
                      <a:pt x="18890" y="10251"/>
                      <a:pt x="18901" y="10239"/>
                      <a:pt x="18906" y="10224"/>
                    </a:cubicBezTo>
                    <a:cubicBezTo>
                      <a:pt x="19377" y="10880"/>
                      <a:pt x="19636" y="11686"/>
                      <a:pt x="19636" y="12541"/>
                    </a:cubicBezTo>
                    <a:cubicBezTo>
                      <a:pt x="19636" y="13613"/>
                      <a:pt x="19230" y="14607"/>
                      <a:pt x="18509" y="15329"/>
                    </a:cubicBezTo>
                    <a:moveTo>
                      <a:pt x="17673" y="17767"/>
                    </a:moveTo>
                    <a:cubicBezTo>
                      <a:pt x="17673" y="19114"/>
                      <a:pt x="16647" y="20206"/>
                      <a:pt x="15382" y="20206"/>
                    </a:cubicBezTo>
                    <a:lnTo>
                      <a:pt x="3600" y="20206"/>
                    </a:lnTo>
                    <a:cubicBezTo>
                      <a:pt x="2334" y="20206"/>
                      <a:pt x="1309" y="19114"/>
                      <a:pt x="1309" y="17767"/>
                    </a:cubicBezTo>
                    <a:lnTo>
                      <a:pt x="1309" y="6786"/>
                    </a:lnTo>
                    <a:cubicBezTo>
                      <a:pt x="1931" y="7334"/>
                      <a:pt x="2730" y="7664"/>
                      <a:pt x="3600" y="7664"/>
                    </a:cubicBezTo>
                    <a:lnTo>
                      <a:pt x="14400" y="7664"/>
                    </a:lnTo>
                    <a:lnTo>
                      <a:pt x="17018" y="7664"/>
                    </a:lnTo>
                    <a:cubicBezTo>
                      <a:pt x="17379" y="7664"/>
                      <a:pt x="17673" y="7976"/>
                      <a:pt x="17673" y="8361"/>
                    </a:cubicBezTo>
                    <a:lnTo>
                      <a:pt x="17673" y="9754"/>
                    </a:lnTo>
                    <a:lnTo>
                      <a:pt x="11782" y="9754"/>
                    </a:lnTo>
                    <a:cubicBezTo>
                      <a:pt x="9974" y="9754"/>
                      <a:pt x="8509" y="11314"/>
                      <a:pt x="8509" y="13238"/>
                    </a:cubicBezTo>
                    <a:cubicBezTo>
                      <a:pt x="8509" y="15163"/>
                      <a:pt x="9974" y="16722"/>
                      <a:pt x="11782" y="16722"/>
                    </a:cubicBezTo>
                    <a:lnTo>
                      <a:pt x="17673" y="16722"/>
                    </a:lnTo>
                    <a:cubicBezTo>
                      <a:pt x="17673" y="16722"/>
                      <a:pt x="17673" y="17767"/>
                      <a:pt x="17673" y="17767"/>
                    </a:cubicBezTo>
                    <a:close/>
                    <a:moveTo>
                      <a:pt x="16363" y="5574"/>
                    </a:moveTo>
                    <a:lnTo>
                      <a:pt x="16363" y="6270"/>
                    </a:lnTo>
                    <a:lnTo>
                      <a:pt x="14400" y="6270"/>
                    </a:lnTo>
                    <a:lnTo>
                      <a:pt x="3600" y="6270"/>
                    </a:lnTo>
                    <a:cubicBezTo>
                      <a:pt x="3246" y="6270"/>
                      <a:pt x="2916" y="6179"/>
                      <a:pt x="2617" y="6027"/>
                    </a:cubicBezTo>
                    <a:lnTo>
                      <a:pt x="2617" y="5574"/>
                    </a:lnTo>
                    <a:cubicBezTo>
                      <a:pt x="2617" y="5574"/>
                      <a:pt x="16363" y="5574"/>
                      <a:pt x="16363" y="5574"/>
                    </a:cubicBezTo>
                    <a:close/>
                    <a:moveTo>
                      <a:pt x="16363" y="4877"/>
                    </a:moveTo>
                    <a:lnTo>
                      <a:pt x="2617" y="4877"/>
                    </a:lnTo>
                    <a:lnTo>
                      <a:pt x="2617" y="4180"/>
                    </a:lnTo>
                    <a:lnTo>
                      <a:pt x="16363" y="4180"/>
                    </a:lnTo>
                    <a:cubicBezTo>
                      <a:pt x="16363" y="4180"/>
                      <a:pt x="16363" y="4877"/>
                      <a:pt x="16363" y="4877"/>
                    </a:cubicBezTo>
                    <a:close/>
                    <a:moveTo>
                      <a:pt x="16363" y="3483"/>
                    </a:moveTo>
                    <a:lnTo>
                      <a:pt x="2617" y="3483"/>
                    </a:lnTo>
                    <a:lnTo>
                      <a:pt x="2617" y="2787"/>
                    </a:lnTo>
                    <a:lnTo>
                      <a:pt x="16363" y="2787"/>
                    </a:lnTo>
                    <a:cubicBezTo>
                      <a:pt x="16363" y="2787"/>
                      <a:pt x="16363" y="3483"/>
                      <a:pt x="16363" y="3483"/>
                    </a:cubicBezTo>
                    <a:close/>
                    <a:moveTo>
                      <a:pt x="3600" y="1393"/>
                    </a:moveTo>
                    <a:lnTo>
                      <a:pt x="14400" y="1393"/>
                    </a:lnTo>
                    <a:lnTo>
                      <a:pt x="17018" y="1393"/>
                    </a:lnTo>
                    <a:cubicBezTo>
                      <a:pt x="17379" y="1393"/>
                      <a:pt x="17673" y="1705"/>
                      <a:pt x="17673" y="2090"/>
                    </a:cubicBezTo>
                    <a:lnTo>
                      <a:pt x="17673" y="3832"/>
                    </a:lnTo>
                    <a:lnTo>
                      <a:pt x="17673" y="4180"/>
                    </a:lnTo>
                    <a:lnTo>
                      <a:pt x="17673" y="6398"/>
                    </a:lnTo>
                    <a:cubicBezTo>
                      <a:pt x="17466" y="6321"/>
                      <a:pt x="17249" y="6270"/>
                      <a:pt x="17018" y="6270"/>
                    </a:cubicBezTo>
                    <a:lnTo>
                      <a:pt x="17018" y="5574"/>
                    </a:lnTo>
                    <a:lnTo>
                      <a:pt x="17018" y="4180"/>
                    </a:lnTo>
                    <a:lnTo>
                      <a:pt x="17018" y="2787"/>
                    </a:lnTo>
                    <a:cubicBezTo>
                      <a:pt x="17018" y="2401"/>
                      <a:pt x="16724" y="2090"/>
                      <a:pt x="16363" y="2090"/>
                    </a:cubicBezTo>
                    <a:lnTo>
                      <a:pt x="2617" y="2090"/>
                    </a:lnTo>
                    <a:cubicBezTo>
                      <a:pt x="2256" y="2090"/>
                      <a:pt x="1963" y="2401"/>
                      <a:pt x="1963" y="2787"/>
                    </a:cubicBezTo>
                    <a:lnTo>
                      <a:pt x="1963" y="4180"/>
                    </a:lnTo>
                    <a:lnTo>
                      <a:pt x="1963" y="5534"/>
                    </a:lnTo>
                    <a:cubicBezTo>
                      <a:pt x="1559" y="5094"/>
                      <a:pt x="1309" y="4495"/>
                      <a:pt x="1309" y="3832"/>
                    </a:cubicBezTo>
                    <a:cubicBezTo>
                      <a:pt x="1309" y="2485"/>
                      <a:pt x="2334" y="1393"/>
                      <a:pt x="3600" y="1393"/>
                    </a:cubicBezTo>
                    <a:moveTo>
                      <a:pt x="18983" y="8361"/>
                    </a:moveTo>
                    <a:lnTo>
                      <a:pt x="18982" y="8361"/>
                    </a:lnTo>
                    <a:lnTo>
                      <a:pt x="18982" y="4180"/>
                    </a:lnTo>
                    <a:lnTo>
                      <a:pt x="18982" y="3832"/>
                    </a:lnTo>
                    <a:lnTo>
                      <a:pt x="18982" y="2090"/>
                    </a:lnTo>
                    <a:cubicBezTo>
                      <a:pt x="18982" y="935"/>
                      <a:pt x="18102" y="0"/>
                      <a:pt x="17018" y="0"/>
                    </a:cubicBezTo>
                    <a:lnTo>
                      <a:pt x="14400" y="0"/>
                    </a:lnTo>
                    <a:lnTo>
                      <a:pt x="3600" y="0"/>
                    </a:lnTo>
                    <a:cubicBezTo>
                      <a:pt x="1614" y="0"/>
                      <a:pt x="0" y="1719"/>
                      <a:pt x="0" y="3832"/>
                    </a:cubicBezTo>
                    <a:lnTo>
                      <a:pt x="0" y="17767"/>
                    </a:lnTo>
                    <a:cubicBezTo>
                      <a:pt x="0" y="19880"/>
                      <a:pt x="1614" y="21600"/>
                      <a:pt x="3600" y="21600"/>
                    </a:cubicBezTo>
                    <a:lnTo>
                      <a:pt x="15382" y="21600"/>
                    </a:lnTo>
                    <a:cubicBezTo>
                      <a:pt x="17366" y="21600"/>
                      <a:pt x="18982" y="19880"/>
                      <a:pt x="18982" y="17767"/>
                    </a:cubicBezTo>
                    <a:lnTo>
                      <a:pt x="18982" y="16722"/>
                    </a:lnTo>
                    <a:lnTo>
                      <a:pt x="18983" y="16722"/>
                    </a:lnTo>
                    <a:cubicBezTo>
                      <a:pt x="21600" y="14631"/>
                      <a:pt x="21600" y="10452"/>
                      <a:pt x="18983" y="8361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5400" tIns="25400" rIns="25400" bIns="2540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20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53" name="组合 52">
            <a:extLst>
              <a:ext uri="{FF2B5EF4-FFF2-40B4-BE49-F238E27FC236}">
                <a16:creationId xmlns:a16="http://schemas.microsoft.com/office/drawing/2014/main" id="{7D8DD627-528B-6B46-6B9B-DA0827DE7852}"/>
              </a:ext>
            </a:extLst>
          </p:cNvPr>
          <p:cNvGrpSpPr/>
          <p:nvPr/>
        </p:nvGrpSpPr>
        <p:grpSpPr>
          <a:xfrm>
            <a:off x="5334966" y="3166509"/>
            <a:ext cx="2807421" cy="2837109"/>
            <a:chOff x="4000774" y="2517757"/>
            <a:chExt cx="2105566" cy="2127832"/>
          </a:xfrm>
          <a:solidFill>
            <a:srgbClr val="F30000"/>
          </a:solidFill>
        </p:grpSpPr>
        <p:grpSp>
          <p:nvGrpSpPr>
            <p:cNvPr id="54" name="组合 102">
              <a:extLst>
                <a:ext uri="{FF2B5EF4-FFF2-40B4-BE49-F238E27FC236}">
                  <a16:creationId xmlns:a16="http://schemas.microsoft.com/office/drawing/2014/main" id="{FAFE4ED8-C8B2-7266-5B43-B3E61B394614}"/>
                </a:ext>
              </a:extLst>
            </p:cNvPr>
            <p:cNvGrpSpPr/>
            <p:nvPr/>
          </p:nvGrpSpPr>
          <p:grpSpPr bwMode="auto">
            <a:xfrm>
              <a:off x="4000774" y="2517757"/>
              <a:ext cx="2105566" cy="2127832"/>
              <a:chOff x="1148973" y="1803300"/>
              <a:chExt cx="2641800" cy="2641800"/>
            </a:xfrm>
            <a:grpFill/>
          </p:grpSpPr>
          <p:grpSp>
            <p:nvGrpSpPr>
              <p:cNvPr id="59" name="组合 103">
                <a:extLst>
                  <a:ext uri="{FF2B5EF4-FFF2-40B4-BE49-F238E27FC236}">
                    <a16:creationId xmlns:a16="http://schemas.microsoft.com/office/drawing/2014/main" id="{C3A58702-093C-6549-7938-0CF83EBA7CFD}"/>
                  </a:ext>
                </a:extLst>
              </p:cNvPr>
              <p:cNvGrpSpPr/>
              <p:nvPr/>
            </p:nvGrpSpPr>
            <p:grpSpPr bwMode="auto">
              <a:xfrm>
                <a:off x="1148973" y="1803300"/>
                <a:ext cx="2641800" cy="2641800"/>
                <a:chOff x="1148973" y="1803300"/>
                <a:chExt cx="2641800" cy="2641800"/>
              </a:xfrm>
              <a:grpFill/>
            </p:grpSpPr>
            <p:sp>
              <p:nvSpPr>
                <p:cNvPr id="61" name="梯形 105">
                  <a:extLst>
                    <a:ext uri="{FF2B5EF4-FFF2-40B4-BE49-F238E27FC236}">
                      <a16:creationId xmlns:a16="http://schemas.microsoft.com/office/drawing/2014/main" id="{343C307F-EAD7-7519-43DC-AEFCA1E4446F}"/>
                    </a:ext>
                  </a:extLst>
                </p:cNvPr>
                <p:cNvSpPr/>
                <p:nvPr/>
              </p:nvSpPr>
              <p:spPr>
                <a:xfrm>
                  <a:off x="2236102" y="1803300"/>
                  <a:ext cx="467542" cy="432369"/>
                </a:xfrm>
                <a:prstGeom prst="trapezoid">
                  <a:avLst/>
                </a:prstGeom>
                <a:grpFill/>
                <a:ln w="12700">
                  <a:gradFill>
                    <a:gsLst>
                      <a:gs pos="89000">
                        <a:schemeClr val="bg1">
                          <a:lumMod val="85000"/>
                        </a:schemeClr>
                      </a:gs>
                      <a:gs pos="0">
                        <a:schemeClr val="bg1"/>
                      </a:gs>
                    </a:gsLst>
                    <a:lin ang="7200000" scaled="0"/>
                  </a:gradFill>
                </a:ln>
                <a:effectLst>
                  <a:outerShdw blurRad="254000" dist="127000" dir="8160000" algn="tr" rotWithShape="0">
                    <a:prstClr val="black">
                      <a:alpha val="34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65">
                    <a:cs typeface="+mn-ea"/>
                    <a:sym typeface="+mn-lt"/>
                  </a:endParaRPr>
                </a:p>
              </p:txBody>
            </p:sp>
            <p:sp>
              <p:nvSpPr>
                <p:cNvPr id="62" name="梯形 106">
                  <a:extLst>
                    <a:ext uri="{FF2B5EF4-FFF2-40B4-BE49-F238E27FC236}">
                      <a16:creationId xmlns:a16="http://schemas.microsoft.com/office/drawing/2014/main" id="{45F2BC1F-4826-1485-1C5D-A5353B932306}"/>
                    </a:ext>
                  </a:extLst>
                </p:cNvPr>
                <p:cNvSpPr/>
                <p:nvPr/>
              </p:nvSpPr>
              <p:spPr>
                <a:xfrm rot="1800000">
                  <a:off x="2789170" y="1952250"/>
                  <a:ext cx="467542" cy="430301"/>
                </a:xfrm>
                <a:prstGeom prst="trapezoid">
                  <a:avLst/>
                </a:prstGeom>
                <a:grpFill/>
                <a:ln w="12700">
                  <a:gradFill>
                    <a:gsLst>
                      <a:gs pos="89000">
                        <a:schemeClr val="bg1">
                          <a:lumMod val="85000"/>
                        </a:schemeClr>
                      </a:gs>
                      <a:gs pos="0">
                        <a:schemeClr val="bg1"/>
                      </a:gs>
                    </a:gsLst>
                    <a:lin ang="7200000" scaled="0"/>
                  </a:gradFill>
                </a:ln>
                <a:effectLst>
                  <a:outerShdw blurRad="254000" dist="127000" dir="8160000" algn="tr" rotWithShape="0">
                    <a:prstClr val="black">
                      <a:alpha val="34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65">
                    <a:cs typeface="+mn-ea"/>
                    <a:sym typeface="+mn-lt"/>
                  </a:endParaRPr>
                </a:p>
              </p:txBody>
            </p:sp>
            <p:sp>
              <p:nvSpPr>
                <p:cNvPr id="63" name="梯形 107">
                  <a:extLst>
                    <a:ext uri="{FF2B5EF4-FFF2-40B4-BE49-F238E27FC236}">
                      <a16:creationId xmlns:a16="http://schemas.microsoft.com/office/drawing/2014/main" id="{936720EB-761E-2154-29F7-2591723AA07C}"/>
                    </a:ext>
                  </a:extLst>
                </p:cNvPr>
                <p:cNvSpPr/>
                <p:nvPr/>
              </p:nvSpPr>
              <p:spPr>
                <a:xfrm rot="3600000">
                  <a:off x="3192010" y="2356127"/>
                  <a:ext cx="469607" cy="431430"/>
                </a:xfrm>
                <a:prstGeom prst="trapezoid">
                  <a:avLst/>
                </a:prstGeom>
                <a:grpFill/>
                <a:ln w="12700">
                  <a:gradFill>
                    <a:gsLst>
                      <a:gs pos="89000">
                        <a:schemeClr val="bg1">
                          <a:lumMod val="85000"/>
                        </a:schemeClr>
                      </a:gs>
                      <a:gs pos="0">
                        <a:schemeClr val="bg1"/>
                      </a:gs>
                    </a:gsLst>
                    <a:lin ang="7200000" scaled="0"/>
                  </a:gradFill>
                </a:ln>
                <a:effectLst>
                  <a:outerShdw blurRad="254000" dist="127000" dir="8160000" algn="tr" rotWithShape="0">
                    <a:prstClr val="black">
                      <a:alpha val="34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65">
                    <a:cs typeface="+mn-ea"/>
                    <a:sym typeface="+mn-lt"/>
                  </a:endParaRPr>
                </a:p>
              </p:txBody>
            </p:sp>
            <p:sp>
              <p:nvSpPr>
                <p:cNvPr id="64" name="梯形 108">
                  <a:extLst>
                    <a:ext uri="{FF2B5EF4-FFF2-40B4-BE49-F238E27FC236}">
                      <a16:creationId xmlns:a16="http://schemas.microsoft.com/office/drawing/2014/main" id="{55BB7CCE-94E6-B5FA-E799-6535C9FB5A3E}"/>
                    </a:ext>
                  </a:extLst>
                </p:cNvPr>
                <p:cNvSpPr/>
                <p:nvPr/>
              </p:nvSpPr>
              <p:spPr>
                <a:xfrm rot="5400000">
                  <a:off x="3340253" y="2908486"/>
                  <a:ext cx="469608" cy="431430"/>
                </a:xfrm>
                <a:prstGeom prst="trapezoid">
                  <a:avLst/>
                </a:prstGeom>
                <a:grpFill/>
                <a:ln w="12700">
                  <a:gradFill>
                    <a:gsLst>
                      <a:gs pos="89000">
                        <a:schemeClr val="bg1">
                          <a:lumMod val="85000"/>
                        </a:schemeClr>
                      </a:gs>
                      <a:gs pos="0">
                        <a:schemeClr val="bg1"/>
                      </a:gs>
                    </a:gsLst>
                    <a:lin ang="7200000" scaled="0"/>
                  </a:gradFill>
                </a:ln>
                <a:effectLst>
                  <a:outerShdw blurRad="254000" dist="127000" dir="8160000" algn="tr" rotWithShape="0">
                    <a:prstClr val="black">
                      <a:alpha val="34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65">
                    <a:cs typeface="+mn-ea"/>
                    <a:sym typeface="+mn-lt"/>
                  </a:endParaRPr>
                </a:p>
              </p:txBody>
            </p:sp>
            <p:sp>
              <p:nvSpPr>
                <p:cNvPr id="65" name="梯形 109">
                  <a:extLst>
                    <a:ext uri="{FF2B5EF4-FFF2-40B4-BE49-F238E27FC236}">
                      <a16:creationId xmlns:a16="http://schemas.microsoft.com/office/drawing/2014/main" id="{C3837E06-B905-B2CD-BD69-A72B8D64D9C2}"/>
                    </a:ext>
                  </a:extLst>
                </p:cNvPr>
                <p:cNvSpPr/>
                <p:nvPr/>
              </p:nvSpPr>
              <p:spPr>
                <a:xfrm rot="7200000">
                  <a:off x="3192010" y="3460843"/>
                  <a:ext cx="469607" cy="431430"/>
                </a:xfrm>
                <a:prstGeom prst="trapezoid">
                  <a:avLst/>
                </a:prstGeom>
                <a:grpFill/>
                <a:ln w="12700">
                  <a:gradFill>
                    <a:gsLst>
                      <a:gs pos="89000">
                        <a:schemeClr val="bg1">
                          <a:lumMod val="85000"/>
                        </a:schemeClr>
                      </a:gs>
                      <a:gs pos="0">
                        <a:schemeClr val="bg1"/>
                      </a:gs>
                    </a:gsLst>
                    <a:lin ang="7200000" scaled="0"/>
                  </a:gradFill>
                </a:ln>
                <a:effectLst>
                  <a:outerShdw blurRad="254000" dist="127000" dir="8160000" algn="tr" rotWithShape="0">
                    <a:prstClr val="black">
                      <a:alpha val="34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65">
                    <a:cs typeface="+mn-ea"/>
                    <a:sym typeface="+mn-lt"/>
                  </a:endParaRPr>
                </a:p>
              </p:txBody>
            </p:sp>
            <p:sp>
              <p:nvSpPr>
                <p:cNvPr id="66" name="梯形 110">
                  <a:extLst>
                    <a:ext uri="{FF2B5EF4-FFF2-40B4-BE49-F238E27FC236}">
                      <a16:creationId xmlns:a16="http://schemas.microsoft.com/office/drawing/2014/main" id="{735F92F9-2CD9-CECC-F151-551F0C40BBFD}"/>
                    </a:ext>
                  </a:extLst>
                </p:cNvPr>
                <p:cNvSpPr/>
                <p:nvPr/>
              </p:nvSpPr>
              <p:spPr>
                <a:xfrm rot="9000000">
                  <a:off x="2789170" y="3865848"/>
                  <a:ext cx="467542" cy="430301"/>
                </a:xfrm>
                <a:prstGeom prst="trapezoid">
                  <a:avLst/>
                </a:prstGeom>
                <a:grpFill/>
                <a:ln w="12700">
                  <a:gradFill>
                    <a:gsLst>
                      <a:gs pos="89000">
                        <a:schemeClr val="bg1">
                          <a:lumMod val="85000"/>
                        </a:schemeClr>
                      </a:gs>
                      <a:gs pos="0">
                        <a:schemeClr val="bg1"/>
                      </a:gs>
                    </a:gsLst>
                    <a:lin ang="7200000" scaled="0"/>
                  </a:gradFill>
                </a:ln>
                <a:effectLst>
                  <a:outerShdw blurRad="254000" dist="127000" dir="8160000" algn="tr" rotWithShape="0">
                    <a:prstClr val="black">
                      <a:alpha val="34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65">
                    <a:cs typeface="+mn-ea"/>
                    <a:sym typeface="+mn-lt"/>
                  </a:endParaRPr>
                </a:p>
              </p:txBody>
            </p:sp>
            <p:sp>
              <p:nvSpPr>
                <p:cNvPr id="67" name="梯形 111">
                  <a:extLst>
                    <a:ext uri="{FF2B5EF4-FFF2-40B4-BE49-F238E27FC236}">
                      <a16:creationId xmlns:a16="http://schemas.microsoft.com/office/drawing/2014/main" id="{EAB7A05C-CFB0-5F2D-4875-961B2CD1B4EA}"/>
                    </a:ext>
                  </a:extLst>
                </p:cNvPr>
                <p:cNvSpPr/>
                <p:nvPr/>
              </p:nvSpPr>
              <p:spPr>
                <a:xfrm rot="10800000">
                  <a:off x="2236102" y="4012731"/>
                  <a:ext cx="467542" cy="432369"/>
                </a:xfrm>
                <a:prstGeom prst="trapezoid">
                  <a:avLst/>
                </a:prstGeom>
                <a:grpFill/>
                <a:ln w="12700">
                  <a:gradFill>
                    <a:gsLst>
                      <a:gs pos="89000">
                        <a:schemeClr val="bg1">
                          <a:lumMod val="85000"/>
                        </a:schemeClr>
                      </a:gs>
                      <a:gs pos="0">
                        <a:schemeClr val="bg1"/>
                      </a:gs>
                    </a:gsLst>
                    <a:lin ang="7200000" scaled="0"/>
                  </a:gradFill>
                </a:ln>
                <a:effectLst>
                  <a:outerShdw blurRad="254000" dist="127000" dir="8160000" algn="tr" rotWithShape="0">
                    <a:prstClr val="black">
                      <a:alpha val="34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65">
                    <a:cs typeface="+mn-ea"/>
                    <a:sym typeface="+mn-lt"/>
                  </a:endParaRPr>
                </a:p>
              </p:txBody>
            </p:sp>
            <p:sp>
              <p:nvSpPr>
                <p:cNvPr id="68" name="梯形 112">
                  <a:extLst>
                    <a:ext uri="{FF2B5EF4-FFF2-40B4-BE49-F238E27FC236}">
                      <a16:creationId xmlns:a16="http://schemas.microsoft.com/office/drawing/2014/main" id="{95918EBF-19E2-6157-927F-518D541C7D9A}"/>
                    </a:ext>
                  </a:extLst>
                </p:cNvPr>
                <p:cNvSpPr/>
                <p:nvPr/>
              </p:nvSpPr>
              <p:spPr>
                <a:xfrm rot="12600000">
                  <a:off x="1683035" y="3865848"/>
                  <a:ext cx="467542" cy="430301"/>
                </a:xfrm>
                <a:prstGeom prst="trapezoid">
                  <a:avLst/>
                </a:prstGeom>
                <a:grpFill/>
                <a:ln w="12700">
                  <a:gradFill>
                    <a:gsLst>
                      <a:gs pos="89000">
                        <a:schemeClr val="bg1">
                          <a:lumMod val="85000"/>
                        </a:schemeClr>
                      </a:gs>
                      <a:gs pos="0">
                        <a:schemeClr val="bg1"/>
                      </a:gs>
                    </a:gsLst>
                    <a:lin ang="7200000" scaled="0"/>
                  </a:gradFill>
                </a:ln>
                <a:effectLst>
                  <a:outerShdw blurRad="254000" dist="127000" dir="8160000" algn="tr" rotWithShape="0">
                    <a:prstClr val="black">
                      <a:alpha val="34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65">
                    <a:cs typeface="+mn-ea"/>
                    <a:sym typeface="+mn-lt"/>
                  </a:endParaRPr>
                </a:p>
              </p:txBody>
            </p:sp>
            <p:sp>
              <p:nvSpPr>
                <p:cNvPr id="69" name="梯形 113">
                  <a:extLst>
                    <a:ext uri="{FF2B5EF4-FFF2-40B4-BE49-F238E27FC236}">
                      <a16:creationId xmlns:a16="http://schemas.microsoft.com/office/drawing/2014/main" id="{75D6E422-A32F-8281-BFD0-8304F36AC44D}"/>
                    </a:ext>
                  </a:extLst>
                </p:cNvPr>
                <p:cNvSpPr/>
                <p:nvPr/>
              </p:nvSpPr>
              <p:spPr>
                <a:xfrm rot="14400000">
                  <a:off x="1278131" y="3460841"/>
                  <a:ext cx="469607" cy="431431"/>
                </a:xfrm>
                <a:prstGeom prst="trapezoid">
                  <a:avLst/>
                </a:prstGeom>
                <a:grpFill/>
                <a:ln w="12700">
                  <a:gradFill>
                    <a:gsLst>
                      <a:gs pos="89000">
                        <a:schemeClr val="bg1">
                          <a:lumMod val="85000"/>
                        </a:schemeClr>
                      </a:gs>
                      <a:gs pos="0">
                        <a:schemeClr val="bg1"/>
                      </a:gs>
                    </a:gsLst>
                    <a:lin ang="7200000" scaled="0"/>
                  </a:gradFill>
                </a:ln>
                <a:effectLst>
                  <a:outerShdw blurRad="254000" dist="127000" dir="8160000" algn="tr" rotWithShape="0">
                    <a:prstClr val="black">
                      <a:alpha val="34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65">
                    <a:cs typeface="+mn-ea"/>
                    <a:sym typeface="+mn-lt"/>
                  </a:endParaRPr>
                </a:p>
              </p:txBody>
            </p:sp>
            <p:sp>
              <p:nvSpPr>
                <p:cNvPr id="70" name="梯形 114">
                  <a:extLst>
                    <a:ext uri="{FF2B5EF4-FFF2-40B4-BE49-F238E27FC236}">
                      <a16:creationId xmlns:a16="http://schemas.microsoft.com/office/drawing/2014/main" id="{B24B93B0-FABE-BE73-6948-395F605D6041}"/>
                    </a:ext>
                  </a:extLst>
                </p:cNvPr>
                <p:cNvSpPr/>
                <p:nvPr/>
              </p:nvSpPr>
              <p:spPr>
                <a:xfrm rot="16200000">
                  <a:off x="1129885" y="2908484"/>
                  <a:ext cx="469608" cy="431431"/>
                </a:xfrm>
                <a:prstGeom prst="trapezoid">
                  <a:avLst/>
                </a:prstGeom>
                <a:grpFill/>
                <a:ln w="12700">
                  <a:gradFill>
                    <a:gsLst>
                      <a:gs pos="89000">
                        <a:schemeClr val="bg1">
                          <a:lumMod val="85000"/>
                        </a:schemeClr>
                      </a:gs>
                      <a:gs pos="0">
                        <a:schemeClr val="bg1"/>
                      </a:gs>
                    </a:gsLst>
                    <a:lin ang="7200000" scaled="0"/>
                  </a:gradFill>
                </a:ln>
                <a:effectLst>
                  <a:outerShdw blurRad="254000" dist="127000" dir="8160000" algn="tr" rotWithShape="0">
                    <a:prstClr val="black">
                      <a:alpha val="34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65">
                    <a:cs typeface="+mn-ea"/>
                    <a:sym typeface="+mn-lt"/>
                  </a:endParaRPr>
                </a:p>
              </p:txBody>
            </p:sp>
            <p:sp>
              <p:nvSpPr>
                <p:cNvPr id="71" name="梯形 115">
                  <a:extLst>
                    <a:ext uri="{FF2B5EF4-FFF2-40B4-BE49-F238E27FC236}">
                      <a16:creationId xmlns:a16="http://schemas.microsoft.com/office/drawing/2014/main" id="{AF27438E-3B28-BB2A-78EC-B1FE99913C7D}"/>
                    </a:ext>
                  </a:extLst>
                </p:cNvPr>
                <p:cNvSpPr/>
                <p:nvPr/>
              </p:nvSpPr>
              <p:spPr>
                <a:xfrm rot="18000000">
                  <a:off x="1278131" y="2356126"/>
                  <a:ext cx="469607" cy="431431"/>
                </a:xfrm>
                <a:prstGeom prst="trapezoid">
                  <a:avLst/>
                </a:prstGeom>
                <a:grpFill/>
                <a:ln w="12700">
                  <a:gradFill>
                    <a:gsLst>
                      <a:gs pos="89000">
                        <a:schemeClr val="bg1">
                          <a:lumMod val="85000"/>
                        </a:schemeClr>
                      </a:gs>
                      <a:gs pos="0">
                        <a:schemeClr val="bg1"/>
                      </a:gs>
                    </a:gsLst>
                    <a:lin ang="7200000" scaled="0"/>
                  </a:gradFill>
                </a:ln>
                <a:effectLst>
                  <a:outerShdw blurRad="254000" dist="127000" dir="8160000" algn="tr" rotWithShape="0">
                    <a:prstClr val="black">
                      <a:alpha val="34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65">
                    <a:cs typeface="+mn-ea"/>
                    <a:sym typeface="+mn-lt"/>
                  </a:endParaRPr>
                </a:p>
              </p:txBody>
            </p:sp>
            <p:sp>
              <p:nvSpPr>
                <p:cNvPr id="72" name="梯形 116">
                  <a:extLst>
                    <a:ext uri="{FF2B5EF4-FFF2-40B4-BE49-F238E27FC236}">
                      <a16:creationId xmlns:a16="http://schemas.microsoft.com/office/drawing/2014/main" id="{F07DE0A5-5A90-27F3-3CD9-97BAF1929EBE}"/>
                    </a:ext>
                  </a:extLst>
                </p:cNvPr>
                <p:cNvSpPr/>
                <p:nvPr/>
              </p:nvSpPr>
              <p:spPr>
                <a:xfrm rot="19800000">
                  <a:off x="1683035" y="1952250"/>
                  <a:ext cx="467542" cy="430301"/>
                </a:xfrm>
                <a:prstGeom prst="trapezoid">
                  <a:avLst/>
                </a:prstGeom>
                <a:grpFill/>
                <a:ln w="12700">
                  <a:gradFill>
                    <a:gsLst>
                      <a:gs pos="89000">
                        <a:schemeClr val="bg1">
                          <a:lumMod val="85000"/>
                        </a:schemeClr>
                      </a:gs>
                      <a:gs pos="0">
                        <a:schemeClr val="bg1"/>
                      </a:gs>
                    </a:gsLst>
                    <a:lin ang="7200000" scaled="0"/>
                  </a:gradFill>
                </a:ln>
                <a:effectLst>
                  <a:outerShdw blurRad="254000" dist="127000" dir="8160000" algn="tr" rotWithShape="0">
                    <a:prstClr val="black">
                      <a:alpha val="34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65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60" name="同心圆 104">
                <a:extLst>
                  <a:ext uri="{FF2B5EF4-FFF2-40B4-BE49-F238E27FC236}">
                    <a16:creationId xmlns:a16="http://schemas.microsoft.com/office/drawing/2014/main" id="{8162E53A-305B-C078-2A77-CA663F323A82}"/>
                  </a:ext>
                </a:extLst>
              </p:cNvPr>
              <p:cNvSpPr/>
              <p:nvPr/>
            </p:nvSpPr>
            <p:spPr>
              <a:xfrm>
                <a:off x="1548094" y="2204639"/>
                <a:ext cx="1872068" cy="1872223"/>
              </a:xfrm>
              <a:prstGeom prst="donut">
                <a:avLst>
                  <a:gd name="adj" fmla="val 5497"/>
                </a:avLst>
              </a:prstGeom>
              <a:grpFill/>
              <a:ln w="12700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65" dirty="0">
                  <a:cs typeface="+mn-ea"/>
                  <a:sym typeface="+mn-lt"/>
                </a:endParaRPr>
              </a:p>
            </p:txBody>
          </p:sp>
        </p:grpSp>
        <p:grpSp>
          <p:nvGrpSpPr>
            <p:cNvPr id="55" name="Group 191">
              <a:extLst>
                <a:ext uri="{FF2B5EF4-FFF2-40B4-BE49-F238E27FC236}">
                  <a16:creationId xmlns:a16="http://schemas.microsoft.com/office/drawing/2014/main" id="{E0B86AF2-4976-C859-BD3E-C4E9023A49EE}"/>
                </a:ext>
              </a:extLst>
            </p:cNvPr>
            <p:cNvGrpSpPr/>
            <p:nvPr/>
          </p:nvGrpSpPr>
          <p:grpSpPr>
            <a:xfrm>
              <a:off x="4869442" y="3379417"/>
              <a:ext cx="402798" cy="402798"/>
              <a:chOff x="4439444" y="1652588"/>
              <a:chExt cx="464344" cy="464344"/>
            </a:xfrm>
            <a:grpFill/>
          </p:grpSpPr>
          <p:sp>
            <p:nvSpPr>
              <p:cNvPr id="56" name="AutoShape 136">
                <a:extLst>
                  <a:ext uri="{FF2B5EF4-FFF2-40B4-BE49-F238E27FC236}">
                    <a16:creationId xmlns:a16="http://schemas.microsoft.com/office/drawing/2014/main" id="{E2CB402A-27DD-BB55-0322-2D5B09A1AF5B}"/>
                  </a:ext>
                </a:extLst>
              </p:cNvPr>
              <p:cNvSpPr/>
              <p:nvPr/>
            </p:nvSpPr>
            <p:spPr bwMode="auto">
              <a:xfrm>
                <a:off x="4686300" y="1710532"/>
                <a:ext cx="152400" cy="152400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538" y="20579"/>
                    </a:moveTo>
                    <a:lnTo>
                      <a:pt x="19542" y="20579"/>
                    </a:lnTo>
                    <a:cubicBezTo>
                      <a:pt x="19546" y="21142"/>
                      <a:pt x="20004" y="21600"/>
                      <a:pt x="20571" y="21600"/>
                    </a:cubicBezTo>
                    <a:cubicBezTo>
                      <a:pt x="21137" y="21600"/>
                      <a:pt x="21599" y="21138"/>
                      <a:pt x="21599" y="20571"/>
                    </a:cubicBezTo>
                    <a:cubicBezTo>
                      <a:pt x="21599" y="20565"/>
                      <a:pt x="21595" y="20561"/>
                      <a:pt x="21595" y="20555"/>
                    </a:cubicBezTo>
                    <a:cubicBezTo>
                      <a:pt x="21583" y="9221"/>
                      <a:pt x="12411" y="41"/>
                      <a:pt x="1080" y="12"/>
                    </a:cubicBezTo>
                    <a:cubicBezTo>
                      <a:pt x="1064" y="10"/>
                      <a:pt x="1048" y="0"/>
                      <a:pt x="1028" y="0"/>
                    </a:cubicBezTo>
                    <a:cubicBezTo>
                      <a:pt x="458" y="0"/>
                      <a:pt x="0" y="461"/>
                      <a:pt x="0" y="1028"/>
                    </a:cubicBezTo>
                    <a:cubicBezTo>
                      <a:pt x="0" y="1594"/>
                      <a:pt x="458" y="2055"/>
                      <a:pt x="1024" y="2057"/>
                    </a:cubicBezTo>
                    <a:lnTo>
                      <a:pt x="1024" y="2065"/>
                    </a:lnTo>
                    <a:cubicBezTo>
                      <a:pt x="11233" y="2065"/>
                      <a:pt x="19538" y="10370"/>
                      <a:pt x="19538" y="20579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5400" tIns="25400" rIns="25400" bIns="2540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865">
                  <a:cs typeface="+mn-ea"/>
                  <a:sym typeface="+mn-lt"/>
                </a:endParaRPr>
              </a:p>
            </p:txBody>
          </p:sp>
          <p:sp>
            <p:nvSpPr>
              <p:cNvPr id="57" name="AutoShape 137">
                <a:extLst>
                  <a:ext uri="{FF2B5EF4-FFF2-40B4-BE49-F238E27FC236}">
                    <a16:creationId xmlns:a16="http://schemas.microsoft.com/office/drawing/2014/main" id="{00061685-4EAA-7C19-FDDA-6F930C397EDF}"/>
                  </a:ext>
                </a:extLst>
              </p:cNvPr>
              <p:cNvSpPr/>
              <p:nvPr/>
            </p:nvSpPr>
            <p:spPr bwMode="auto">
              <a:xfrm>
                <a:off x="4439444" y="1652588"/>
                <a:ext cx="464344" cy="464344"/>
              </a:xfrm>
              <a:custGeom>
                <a:avLst/>
                <a:gdLst>
                  <a:gd name="T0" fmla="+- 0 10819 195"/>
                  <a:gd name="T1" fmla="*/ T0 w 21248"/>
                  <a:gd name="T2" fmla="*/ 10800 h 21600"/>
                  <a:gd name="T3" fmla="+- 0 10819 195"/>
                  <a:gd name="T4" fmla="*/ T3 w 21248"/>
                  <a:gd name="T5" fmla="*/ 10800 h 21600"/>
                  <a:gd name="T6" fmla="+- 0 10819 195"/>
                  <a:gd name="T7" fmla="*/ T6 w 21248"/>
                  <a:gd name="T8" fmla="*/ 10800 h 21600"/>
                  <a:gd name="T9" fmla="+- 0 10819 195"/>
                  <a:gd name="T10" fmla="*/ T9 w 21248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248" h="21600">
                    <a:moveTo>
                      <a:pt x="19868" y="17133"/>
                    </a:moveTo>
                    <a:cubicBezTo>
                      <a:pt x="19766" y="17386"/>
                      <a:pt x="19525" y="17549"/>
                      <a:pt x="19255" y="17549"/>
                    </a:cubicBezTo>
                    <a:lnTo>
                      <a:pt x="19058" y="17549"/>
                    </a:lnTo>
                    <a:lnTo>
                      <a:pt x="3983" y="2226"/>
                    </a:lnTo>
                    <a:lnTo>
                      <a:pt x="3983" y="2025"/>
                    </a:lnTo>
                    <a:cubicBezTo>
                      <a:pt x="3983" y="1750"/>
                      <a:pt x="4144" y="1506"/>
                      <a:pt x="4393" y="1401"/>
                    </a:cubicBezTo>
                    <a:cubicBezTo>
                      <a:pt x="4475" y="1367"/>
                      <a:pt x="4560" y="1350"/>
                      <a:pt x="4647" y="1350"/>
                    </a:cubicBezTo>
                    <a:cubicBezTo>
                      <a:pt x="4824" y="1350"/>
                      <a:pt x="4991" y="1420"/>
                      <a:pt x="5116" y="1547"/>
                    </a:cubicBezTo>
                    <a:lnTo>
                      <a:pt x="19724" y="16397"/>
                    </a:lnTo>
                    <a:cubicBezTo>
                      <a:pt x="19915" y="16591"/>
                      <a:pt x="19972" y="16880"/>
                      <a:pt x="19868" y="17133"/>
                    </a:cubicBezTo>
                    <a:moveTo>
                      <a:pt x="10121" y="17549"/>
                    </a:moveTo>
                    <a:cubicBezTo>
                      <a:pt x="10017" y="17549"/>
                      <a:pt x="9922" y="17586"/>
                      <a:pt x="9824" y="17609"/>
                    </a:cubicBezTo>
                    <a:lnTo>
                      <a:pt x="3923" y="11612"/>
                    </a:lnTo>
                    <a:cubicBezTo>
                      <a:pt x="3946" y="11512"/>
                      <a:pt x="3982" y="11415"/>
                      <a:pt x="3982" y="11311"/>
                    </a:cubicBezTo>
                    <a:lnTo>
                      <a:pt x="3983" y="3180"/>
                    </a:lnTo>
                    <a:lnTo>
                      <a:pt x="18119" y="17549"/>
                    </a:lnTo>
                    <a:cubicBezTo>
                      <a:pt x="18119" y="17549"/>
                      <a:pt x="10121" y="17549"/>
                      <a:pt x="10121" y="17549"/>
                    </a:cubicBezTo>
                    <a:close/>
                    <a:moveTo>
                      <a:pt x="9182" y="17945"/>
                    </a:moveTo>
                    <a:lnTo>
                      <a:pt x="7109" y="20052"/>
                    </a:lnTo>
                    <a:cubicBezTo>
                      <a:pt x="6939" y="20224"/>
                      <a:pt x="6742" y="20249"/>
                      <a:pt x="6640" y="20249"/>
                    </a:cubicBezTo>
                    <a:cubicBezTo>
                      <a:pt x="6537" y="20249"/>
                      <a:pt x="6339" y="20224"/>
                      <a:pt x="6170" y="20052"/>
                    </a:cubicBezTo>
                    <a:lnTo>
                      <a:pt x="1522" y="15327"/>
                    </a:lnTo>
                    <a:cubicBezTo>
                      <a:pt x="1352" y="15154"/>
                      <a:pt x="1327" y="14953"/>
                      <a:pt x="1327" y="14850"/>
                    </a:cubicBezTo>
                    <a:cubicBezTo>
                      <a:pt x="1327" y="14745"/>
                      <a:pt x="1352" y="14544"/>
                      <a:pt x="1522" y="14373"/>
                    </a:cubicBezTo>
                    <a:lnTo>
                      <a:pt x="3593" y="12266"/>
                    </a:lnTo>
                    <a:cubicBezTo>
                      <a:pt x="3599" y="12260"/>
                      <a:pt x="3601" y="12251"/>
                      <a:pt x="3607" y="12245"/>
                    </a:cubicBezTo>
                    <a:lnTo>
                      <a:pt x="9202" y="17932"/>
                    </a:lnTo>
                    <a:cubicBezTo>
                      <a:pt x="9196" y="17937"/>
                      <a:pt x="9187" y="17939"/>
                      <a:pt x="9182" y="17945"/>
                    </a:cubicBezTo>
                    <a:moveTo>
                      <a:pt x="6056" y="593"/>
                    </a:moveTo>
                    <a:cubicBezTo>
                      <a:pt x="5675" y="205"/>
                      <a:pt x="5165" y="0"/>
                      <a:pt x="4647" y="0"/>
                    </a:cubicBezTo>
                    <a:cubicBezTo>
                      <a:pt x="4390" y="0"/>
                      <a:pt x="4132" y="49"/>
                      <a:pt x="3885" y="154"/>
                    </a:cubicBezTo>
                    <a:cubicBezTo>
                      <a:pt x="3141" y="467"/>
                      <a:pt x="2655" y="1205"/>
                      <a:pt x="2655" y="2025"/>
                    </a:cubicBezTo>
                    <a:lnTo>
                      <a:pt x="2654" y="11311"/>
                    </a:lnTo>
                    <a:lnTo>
                      <a:pt x="583" y="13418"/>
                    </a:lnTo>
                    <a:cubicBezTo>
                      <a:pt x="-195" y="14208"/>
                      <a:pt x="-195" y="15491"/>
                      <a:pt x="583" y="16281"/>
                    </a:cubicBezTo>
                    <a:lnTo>
                      <a:pt x="5231" y="21006"/>
                    </a:lnTo>
                    <a:cubicBezTo>
                      <a:pt x="5620" y="21402"/>
                      <a:pt x="6131" y="21599"/>
                      <a:pt x="6640" y="21599"/>
                    </a:cubicBezTo>
                    <a:cubicBezTo>
                      <a:pt x="7150" y="21599"/>
                      <a:pt x="7659" y="21402"/>
                      <a:pt x="8048" y="21006"/>
                    </a:cubicBezTo>
                    <a:lnTo>
                      <a:pt x="10121" y="18900"/>
                    </a:lnTo>
                    <a:lnTo>
                      <a:pt x="19255" y="18900"/>
                    </a:lnTo>
                    <a:cubicBezTo>
                      <a:pt x="20062" y="18900"/>
                      <a:pt x="20788" y="18407"/>
                      <a:pt x="21095" y="17650"/>
                    </a:cubicBezTo>
                    <a:cubicBezTo>
                      <a:pt x="21405" y="16893"/>
                      <a:pt x="21234" y="16022"/>
                      <a:pt x="20663" y="15443"/>
                    </a:cubicBezTo>
                    <a:cubicBezTo>
                      <a:pt x="20663" y="15443"/>
                      <a:pt x="6056" y="593"/>
                      <a:pt x="6056" y="593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5400" tIns="25400" rIns="25400" bIns="2540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865">
                  <a:cs typeface="+mn-ea"/>
                  <a:sym typeface="+mn-lt"/>
                </a:endParaRPr>
              </a:p>
            </p:txBody>
          </p:sp>
          <p:sp>
            <p:nvSpPr>
              <p:cNvPr id="58" name="AutoShape 138">
                <a:extLst>
                  <a:ext uri="{FF2B5EF4-FFF2-40B4-BE49-F238E27FC236}">
                    <a16:creationId xmlns:a16="http://schemas.microsoft.com/office/drawing/2014/main" id="{91A39234-ADA0-9C4E-CEEB-D3FD80FF86E1}"/>
                  </a:ext>
                </a:extLst>
              </p:cNvPr>
              <p:cNvSpPr/>
              <p:nvPr/>
            </p:nvSpPr>
            <p:spPr bwMode="auto">
              <a:xfrm>
                <a:off x="4686300" y="1652588"/>
                <a:ext cx="217488" cy="2174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437" y="2880"/>
                    </a:moveTo>
                    <a:lnTo>
                      <a:pt x="1437" y="2885"/>
                    </a:lnTo>
                    <a:cubicBezTo>
                      <a:pt x="10965" y="2885"/>
                      <a:pt x="18717" y="10637"/>
                      <a:pt x="18717" y="20165"/>
                    </a:cubicBezTo>
                    <a:lnTo>
                      <a:pt x="18720" y="20165"/>
                    </a:lnTo>
                    <a:cubicBezTo>
                      <a:pt x="18722" y="20959"/>
                      <a:pt x="19366" y="21600"/>
                      <a:pt x="20160" y="21600"/>
                    </a:cubicBezTo>
                    <a:cubicBezTo>
                      <a:pt x="20955" y="21600"/>
                      <a:pt x="21599" y="20956"/>
                      <a:pt x="21599" y="20160"/>
                    </a:cubicBezTo>
                    <a:cubicBezTo>
                      <a:pt x="21599" y="20155"/>
                      <a:pt x="21597" y="20152"/>
                      <a:pt x="21597" y="20148"/>
                    </a:cubicBezTo>
                    <a:cubicBezTo>
                      <a:pt x="21588" y="9034"/>
                      <a:pt x="12588" y="28"/>
                      <a:pt x="1476" y="8"/>
                    </a:cubicBezTo>
                    <a:cubicBezTo>
                      <a:pt x="1465" y="7"/>
                      <a:pt x="1454" y="0"/>
                      <a:pt x="1440" y="0"/>
                    </a:cubicBezTo>
                    <a:cubicBezTo>
                      <a:pt x="644" y="0"/>
                      <a:pt x="0" y="644"/>
                      <a:pt x="0" y="1440"/>
                    </a:cubicBezTo>
                    <a:cubicBezTo>
                      <a:pt x="0" y="2234"/>
                      <a:pt x="644" y="2878"/>
                      <a:pt x="1437" y="288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5400" tIns="25400" rIns="25400" bIns="2540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865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73" name="组合 72">
            <a:extLst>
              <a:ext uri="{FF2B5EF4-FFF2-40B4-BE49-F238E27FC236}">
                <a16:creationId xmlns:a16="http://schemas.microsoft.com/office/drawing/2014/main" id="{11EBA478-08F6-4C3F-F4A0-C7164631A82F}"/>
              </a:ext>
            </a:extLst>
          </p:cNvPr>
          <p:cNvGrpSpPr/>
          <p:nvPr/>
        </p:nvGrpSpPr>
        <p:grpSpPr>
          <a:xfrm>
            <a:off x="6342514" y="1686752"/>
            <a:ext cx="1440651" cy="1455887"/>
            <a:chOff x="4756435" y="1407939"/>
            <a:chExt cx="1080488" cy="1091915"/>
          </a:xfrm>
          <a:solidFill>
            <a:srgbClr val="FFC000"/>
          </a:solidFill>
        </p:grpSpPr>
        <p:grpSp>
          <p:nvGrpSpPr>
            <p:cNvPr id="74" name="组合 102">
              <a:extLst>
                <a:ext uri="{FF2B5EF4-FFF2-40B4-BE49-F238E27FC236}">
                  <a16:creationId xmlns:a16="http://schemas.microsoft.com/office/drawing/2014/main" id="{FEBA3A16-4DBE-4B7F-96D1-CF56FEB9EF03}"/>
                </a:ext>
              </a:extLst>
            </p:cNvPr>
            <p:cNvGrpSpPr/>
            <p:nvPr/>
          </p:nvGrpSpPr>
          <p:grpSpPr bwMode="auto">
            <a:xfrm>
              <a:off x="4756435" y="1407939"/>
              <a:ext cx="1080488" cy="1091915"/>
              <a:chOff x="1148973" y="1803300"/>
              <a:chExt cx="2641800" cy="2641800"/>
            </a:xfrm>
            <a:grpFill/>
          </p:grpSpPr>
          <p:grpSp>
            <p:nvGrpSpPr>
              <p:cNvPr id="83" name="组合 103">
                <a:extLst>
                  <a:ext uri="{FF2B5EF4-FFF2-40B4-BE49-F238E27FC236}">
                    <a16:creationId xmlns:a16="http://schemas.microsoft.com/office/drawing/2014/main" id="{6DDF1C7F-C2D7-F1C0-36BD-A48B8D1C9CA3}"/>
                  </a:ext>
                </a:extLst>
              </p:cNvPr>
              <p:cNvGrpSpPr/>
              <p:nvPr/>
            </p:nvGrpSpPr>
            <p:grpSpPr bwMode="auto">
              <a:xfrm>
                <a:off x="1148973" y="1803300"/>
                <a:ext cx="2641800" cy="2641800"/>
                <a:chOff x="1148973" y="1803300"/>
                <a:chExt cx="2641800" cy="2641800"/>
              </a:xfrm>
              <a:grpFill/>
            </p:grpSpPr>
            <p:sp>
              <p:nvSpPr>
                <p:cNvPr id="85" name="梯形 105">
                  <a:extLst>
                    <a:ext uri="{FF2B5EF4-FFF2-40B4-BE49-F238E27FC236}">
                      <a16:creationId xmlns:a16="http://schemas.microsoft.com/office/drawing/2014/main" id="{FD545450-3382-8BAD-4FCB-9B7AAB221A4B}"/>
                    </a:ext>
                  </a:extLst>
                </p:cNvPr>
                <p:cNvSpPr/>
                <p:nvPr/>
              </p:nvSpPr>
              <p:spPr>
                <a:xfrm>
                  <a:off x="2236102" y="1803300"/>
                  <a:ext cx="467542" cy="432369"/>
                </a:xfrm>
                <a:prstGeom prst="trapezoid">
                  <a:avLst/>
                </a:prstGeom>
                <a:grpFill/>
                <a:ln w="12700">
                  <a:gradFill>
                    <a:gsLst>
                      <a:gs pos="89000">
                        <a:schemeClr val="bg1">
                          <a:lumMod val="85000"/>
                        </a:schemeClr>
                      </a:gs>
                      <a:gs pos="0">
                        <a:schemeClr val="bg1"/>
                      </a:gs>
                    </a:gsLst>
                    <a:lin ang="7200000" scaled="0"/>
                  </a:gradFill>
                </a:ln>
                <a:effectLst>
                  <a:outerShdw blurRad="254000" dist="127000" dir="8160000" algn="tr" rotWithShape="0">
                    <a:prstClr val="black">
                      <a:alpha val="34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65">
                    <a:cs typeface="+mn-ea"/>
                    <a:sym typeface="+mn-lt"/>
                  </a:endParaRPr>
                </a:p>
              </p:txBody>
            </p:sp>
            <p:sp>
              <p:nvSpPr>
                <p:cNvPr id="86" name="梯形 106">
                  <a:extLst>
                    <a:ext uri="{FF2B5EF4-FFF2-40B4-BE49-F238E27FC236}">
                      <a16:creationId xmlns:a16="http://schemas.microsoft.com/office/drawing/2014/main" id="{0D9F972E-B8AB-46F8-ACDD-7CC72F0EC7AD}"/>
                    </a:ext>
                  </a:extLst>
                </p:cNvPr>
                <p:cNvSpPr/>
                <p:nvPr/>
              </p:nvSpPr>
              <p:spPr>
                <a:xfrm rot="1800000">
                  <a:off x="2789170" y="1952250"/>
                  <a:ext cx="467542" cy="430301"/>
                </a:xfrm>
                <a:prstGeom prst="trapezoid">
                  <a:avLst/>
                </a:prstGeom>
                <a:grpFill/>
                <a:ln w="12700">
                  <a:gradFill>
                    <a:gsLst>
                      <a:gs pos="89000">
                        <a:schemeClr val="bg1">
                          <a:lumMod val="85000"/>
                        </a:schemeClr>
                      </a:gs>
                      <a:gs pos="0">
                        <a:schemeClr val="bg1"/>
                      </a:gs>
                    </a:gsLst>
                    <a:lin ang="7200000" scaled="0"/>
                  </a:gradFill>
                </a:ln>
                <a:effectLst>
                  <a:outerShdw blurRad="254000" dist="127000" dir="8160000" algn="tr" rotWithShape="0">
                    <a:prstClr val="black">
                      <a:alpha val="34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65">
                    <a:cs typeface="+mn-ea"/>
                    <a:sym typeface="+mn-lt"/>
                  </a:endParaRPr>
                </a:p>
              </p:txBody>
            </p:sp>
            <p:sp>
              <p:nvSpPr>
                <p:cNvPr id="87" name="梯形 107">
                  <a:extLst>
                    <a:ext uri="{FF2B5EF4-FFF2-40B4-BE49-F238E27FC236}">
                      <a16:creationId xmlns:a16="http://schemas.microsoft.com/office/drawing/2014/main" id="{55DD7EFB-15DB-2F0F-57F7-CA7E94F26B51}"/>
                    </a:ext>
                  </a:extLst>
                </p:cNvPr>
                <p:cNvSpPr/>
                <p:nvPr/>
              </p:nvSpPr>
              <p:spPr>
                <a:xfrm rot="3600000">
                  <a:off x="3192010" y="2356127"/>
                  <a:ext cx="469607" cy="431430"/>
                </a:xfrm>
                <a:prstGeom prst="trapezoid">
                  <a:avLst/>
                </a:prstGeom>
                <a:grpFill/>
                <a:ln w="12700">
                  <a:gradFill>
                    <a:gsLst>
                      <a:gs pos="89000">
                        <a:schemeClr val="bg1">
                          <a:lumMod val="85000"/>
                        </a:schemeClr>
                      </a:gs>
                      <a:gs pos="0">
                        <a:schemeClr val="bg1"/>
                      </a:gs>
                    </a:gsLst>
                    <a:lin ang="7200000" scaled="0"/>
                  </a:gradFill>
                </a:ln>
                <a:effectLst>
                  <a:outerShdw blurRad="254000" dist="127000" dir="8160000" algn="tr" rotWithShape="0">
                    <a:prstClr val="black">
                      <a:alpha val="34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65">
                    <a:cs typeface="+mn-ea"/>
                    <a:sym typeface="+mn-lt"/>
                  </a:endParaRPr>
                </a:p>
              </p:txBody>
            </p:sp>
            <p:sp>
              <p:nvSpPr>
                <p:cNvPr id="88" name="梯形 108">
                  <a:extLst>
                    <a:ext uri="{FF2B5EF4-FFF2-40B4-BE49-F238E27FC236}">
                      <a16:creationId xmlns:a16="http://schemas.microsoft.com/office/drawing/2014/main" id="{76EAEFDF-16E2-5B0C-E1A5-267E9D1F7F0B}"/>
                    </a:ext>
                  </a:extLst>
                </p:cNvPr>
                <p:cNvSpPr/>
                <p:nvPr/>
              </p:nvSpPr>
              <p:spPr>
                <a:xfrm rot="5400000">
                  <a:off x="3340253" y="2908486"/>
                  <a:ext cx="469608" cy="431430"/>
                </a:xfrm>
                <a:prstGeom prst="trapezoid">
                  <a:avLst/>
                </a:prstGeom>
                <a:grpFill/>
                <a:ln w="12700">
                  <a:gradFill>
                    <a:gsLst>
                      <a:gs pos="89000">
                        <a:schemeClr val="bg1">
                          <a:lumMod val="85000"/>
                        </a:schemeClr>
                      </a:gs>
                      <a:gs pos="0">
                        <a:schemeClr val="bg1"/>
                      </a:gs>
                    </a:gsLst>
                    <a:lin ang="7200000" scaled="0"/>
                  </a:gradFill>
                </a:ln>
                <a:effectLst>
                  <a:outerShdw blurRad="254000" dist="127000" dir="8160000" algn="tr" rotWithShape="0">
                    <a:prstClr val="black">
                      <a:alpha val="34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65">
                    <a:cs typeface="+mn-ea"/>
                    <a:sym typeface="+mn-lt"/>
                  </a:endParaRPr>
                </a:p>
              </p:txBody>
            </p:sp>
            <p:sp>
              <p:nvSpPr>
                <p:cNvPr id="89" name="梯形 109">
                  <a:extLst>
                    <a:ext uri="{FF2B5EF4-FFF2-40B4-BE49-F238E27FC236}">
                      <a16:creationId xmlns:a16="http://schemas.microsoft.com/office/drawing/2014/main" id="{EC054FF2-6744-0636-8237-46577470F660}"/>
                    </a:ext>
                  </a:extLst>
                </p:cNvPr>
                <p:cNvSpPr/>
                <p:nvPr/>
              </p:nvSpPr>
              <p:spPr>
                <a:xfrm rot="7200000">
                  <a:off x="3192010" y="3460843"/>
                  <a:ext cx="469607" cy="431430"/>
                </a:xfrm>
                <a:prstGeom prst="trapezoid">
                  <a:avLst/>
                </a:prstGeom>
                <a:grpFill/>
                <a:ln w="12700">
                  <a:gradFill>
                    <a:gsLst>
                      <a:gs pos="89000">
                        <a:schemeClr val="bg1">
                          <a:lumMod val="85000"/>
                        </a:schemeClr>
                      </a:gs>
                      <a:gs pos="0">
                        <a:schemeClr val="bg1"/>
                      </a:gs>
                    </a:gsLst>
                    <a:lin ang="7200000" scaled="0"/>
                  </a:gradFill>
                </a:ln>
                <a:effectLst>
                  <a:outerShdw blurRad="254000" dist="127000" dir="8160000" algn="tr" rotWithShape="0">
                    <a:prstClr val="black">
                      <a:alpha val="34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65">
                    <a:cs typeface="+mn-ea"/>
                    <a:sym typeface="+mn-lt"/>
                  </a:endParaRPr>
                </a:p>
              </p:txBody>
            </p:sp>
            <p:sp>
              <p:nvSpPr>
                <p:cNvPr id="90" name="梯形 110">
                  <a:extLst>
                    <a:ext uri="{FF2B5EF4-FFF2-40B4-BE49-F238E27FC236}">
                      <a16:creationId xmlns:a16="http://schemas.microsoft.com/office/drawing/2014/main" id="{05D057DB-44B3-532A-813D-0B1E14804CC7}"/>
                    </a:ext>
                  </a:extLst>
                </p:cNvPr>
                <p:cNvSpPr/>
                <p:nvPr/>
              </p:nvSpPr>
              <p:spPr>
                <a:xfrm rot="9000000">
                  <a:off x="2789170" y="3865848"/>
                  <a:ext cx="467542" cy="430301"/>
                </a:xfrm>
                <a:prstGeom prst="trapezoid">
                  <a:avLst/>
                </a:prstGeom>
                <a:grpFill/>
                <a:ln w="12700">
                  <a:gradFill>
                    <a:gsLst>
                      <a:gs pos="89000">
                        <a:schemeClr val="bg1">
                          <a:lumMod val="85000"/>
                        </a:schemeClr>
                      </a:gs>
                      <a:gs pos="0">
                        <a:schemeClr val="bg1"/>
                      </a:gs>
                    </a:gsLst>
                    <a:lin ang="7200000" scaled="0"/>
                  </a:gradFill>
                </a:ln>
                <a:effectLst>
                  <a:outerShdw blurRad="254000" dist="127000" dir="8160000" algn="tr" rotWithShape="0">
                    <a:prstClr val="black">
                      <a:alpha val="34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65">
                    <a:cs typeface="+mn-ea"/>
                    <a:sym typeface="+mn-lt"/>
                  </a:endParaRPr>
                </a:p>
              </p:txBody>
            </p:sp>
            <p:sp>
              <p:nvSpPr>
                <p:cNvPr id="91" name="梯形 111">
                  <a:extLst>
                    <a:ext uri="{FF2B5EF4-FFF2-40B4-BE49-F238E27FC236}">
                      <a16:creationId xmlns:a16="http://schemas.microsoft.com/office/drawing/2014/main" id="{AFC97DEC-B65A-4FE0-3EFE-8E5B8A83F838}"/>
                    </a:ext>
                  </a:extLst>
                </p:cNvPr>
                <p:cNvSpPr/>
                <p:nvPr/>
              </p:nvSpPr>
              <p:spPr>
                <a:xfrm rot="10800000">
                  <a:off x="2236102" y="4012731"/>
                  <a:ext cx="467542" cy="432369"/>
                </a:xfrm>
                <a:prstGeom prst="trapezoid">
                  <a:avLst/>
                </a:prstGeom>
                <a:grpFill/>
                <a:ln w="12700">
                  <a:gradFill>
                    <a:gsLst>
                      <a:gs pos="89000">
                        <a:schemeClr val="bg1">
                          <a:lumMod val="85000"/>
                        </a:schemeClr>
                      </a:gs>
                      <a:gs pos="0">
                        <a:schemeClr val="bg1"/>
                      </a:gs>
                    </a:gsLst>
                    <a:lin ang="7200000" scaled="0"/>
                  </a:gradFill>
                </a:ln>
                <a:effectLst>
                  <a:outerShdw blurRad="254000" dist="127000" dir="8160000" algn="tr" rotWithShape="0">
                    <a:prstClr val="black">
                      <a:alpha val="34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65">
                    <a:cs typeface="+mn-ea"/>
                    <a:sym typeface="+mn-lt"/>
                  </a:endParaRPr>
                </a:p>
              </p:txBody>
            </p:sp>
            <p:sp>
              <p:nvSpPr>
                <p:cNvPr id="92" name="梯形 112">
                  <a:extLst>
                    <a:ext uri="{FF2B5EF4-FFF2-40B4-BE49-F238E27FC236}">
                      <a16:creationId xmlns:a16="http://schemas.microsoft.com/office/drawing/2014/main" id="{55E0D11B-E9C8-FB1A-F1E3-11344B77806D}"/>
                    </a:ext>
                  </a:extLst>
                </p:cNvPr>
                <p:cNvSpPr/>
                <p:nvPr/>
              </p:nvSpPr>
              <p:spPr>
                <a:xfrm rot="12600000">
                  <a:off x="1683035" y="3865848"/>
                  <a:ext cx="467542" cy="430301"/>
                </a:xfrm>
                <a:prstGeom prst="trapezoid">
                  <a:avLst/>
                </a:prstGeom>
                <a:grpFill/>
                <a:ln w="12700">
                  <a:gradFill>
                    <a:gsLst>
                      <a:gs pos="89000">
                        <a:schemeClr val="bg1">
                          <a:lumMod val="85000"/>
                        </a:schemeClr>
                      </a:gs>
                      <a:gs pos="0">
                        <a:schemeClr val="bg1"/>
                      </a:gs>
                    </a:gsLst>
                    <a:lin ang="7200000" scaled="0"/>
                  </a:gradFill>
                </a:ln>
                <a:effectLst>
                  <a:outerShdw blurRad="254000" dist="127000" dir="8160000" algn="tr" rotWithShape="0">
                    <a:prstClr val="black">
                      <a:alpha val="34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65">
                    <a:cs typeface="+mn-ea"/>
                    <a:sym typeface="+mn-lt"/>
                  </a:endParaRPr>
                </a:p>
              </p:txBody>
            </p:sp>
            <p:sp>
              <p:nvSpPr>
                <p:cNvPr id="93" name="梯形 113">
                  <a:extLst>
                    <a:ext uri="{FF2B5EF4-FFF2-40B4-BE49-F238E27FC236}">
                      <a16:creationId xmlns:a16="http://schemas.microsoft.com/office/drawing/2014/main" id="{0E7A4316-CDF7-9062-8405-DCE568FF46B9}"/>
                    </a:ext>
                  </a:extLst>
                </p:cNvPr>
                <p:cNvSpPr/>
                <p:nvPr/>
              </p:nvSpPr>
              <p:spPr>
                <a:xfrm rot="14400000">
                  <a:off x="1278131" y="3460841"/>
                  <a:ext cx="469607" cy="431431"/>
                </a:xfrm>
                <a:prstGeom prst="trapezoid">
                  <a:avLst/>
                </a:prstGeom>
                <a:grpFill/>
                <a:ln w="12700">
                  <a:gradFill>
                    <a:gsLst>
                      <a:gs pos="89000">
                        <a:schemeClr val="bg1">
                          <a:lumMod val="85000"/>
                        </a:schemeClr>
                      </a:gs>
                      <a:gs pos="0">
                        <a:schemeClr val="bg1"/>
                      </a:gs>
                    </a:gsLst>
                    <a:lin ang="7200000" scaled="0"/>
                  </a:gradFill>
                </a:ln>
                <a:effectLst>
                  <a:outerShdw blurRad="254000" dist="127000" dir="8160000" algn="tr" rotWithShape="0">
                    <a:prstClr val="black">
                      <a:alpha val="34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65">
                    <a:cs typeface="+mn-ea"/>
                    <a:sym typeface="+mn-lt"/>
                  </a:endParaRPr>
                </a:p>
              </p:txBody>
            </p:sp>
            <p:sp>
              <p:nvSpPr>
                <p:cNvPr id="94" name="梯形 114">
                  <a:extLst>
                    <a:ext uri="{FF2B5EF4-FFF2-40B4-BE49-F238E27FC236}">
                      <a16:creationId xmlns:a16="http://schemas.microsoft.com/office/drawing/2014/main" id="{FD2E38A1-F9FB-7DAF-E1E8-31E8E3820575}"/>
                    </a:ext>
                  </a:extLst>
                </p:cNvPr>
                <p:cNvSpPr/>
                <p:nvPr/>
              </p:nvSpPr>
              <p:spPr>
                <a:xfrm rot="16200000">
                  <a:off x="1129885" y="2908484"/>
                  <a:ext cx="469608" cy="431431"/>
                </a:xfrm>
                <a:prstGeom prst="trapezoid">
                  <a:avLst/>
                </a:prstGeom>
                <a:grpFill/>
                <a:ln w="12700">
                  <a:gradFill>
                    <a:gsLst>
                      <a:gs pos="89000">
                        <a:schemeClr val="bg1">
                          <a:lumMod val="85000"/>
                        </a:schemeClr>
                      </a:gs>
                      <a:gs pos="0">
                        <a:schemeClr val="bg1"/>
                      </a:gs>
                    </a:gsLst>
                    <a:lin ang="7200000" scaled="0"/>
                  </a:gradFill>
                </a:ln>
                <a:effectLst>
                  <a:outerShdw blurRad="254000" dist="127000" dir="8160000" algn="tr" rotWithShape="0">
                    <a:prstClr val="black">
                      <a:alpha val="34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65">
                    <a:cs typeface="+mn-ea"/>
                    <a:sym typeface="+mn-lt"/>
                  </a:endParaRPr>
                </a:p>
              </p:txBody>
            </p:sp>
            <p:sp>
              <p:nvSpPr>
                <p:cNvPr id="95" name="梯形 115">
                  <a:extLst>
                    <a:ext uri="{FF2B5EF4-FFF2-40B4-BE49-F238E27FC236}">
                      <a16:creationId xmlns:a16="http://schemas.microsoft.com/office/drawing/2014/main" id="{50DFE8A2-AC2F-7567-51BB-DA0DF47465E6}"/>
                    </a:ext>
                  </a:extLst>
                </p:cNvPr>
                <p:cNvSpPr/>
                <p:nvPr/>
              </p:nvSpPr>
              <p:spPr>
                <a:xfrm rot="18000000">
                  <a:off x="1278131" y="2356126"/>
                  <a:ext cx="469607" cy="431431"/>
                </a:xfrm>
                <a:prstGeom prst="trapezoid">
                  <a:avLst/>
                </a:prstGeom>
                <a:grpFill/>
                <a:ln w="12700">
                  <a:gradFill>
                    <a:gsLst>
                      <a:gs pos="89000">
                        <a:schemeClr val="bg1">
                          <a:lumMod val="85000"/>
                        </a:schemeClr>
                      </a:gs>
                      <a:gs pos="0">
                        <a:schemeClr val="bg1"/>
                      </a:gs>
                    </a:gsLst>
                    <a:lin ang="7200000" scaled="0"/>
                  </a:gradFill>
                </a:ln>
                <a:effectLst>
                  <a:outerShdw blurRad="254000" dist="127000" dir="8160000" algn="tr" rotWithShape="0">
                    <a:prstClr val="black">
                      <a:alpha val="34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65">
                    <a:cs typeface="+mn-ea"/>
                    <a:sym typeface="+mn-lt"/>
                  </a:endParaRPr>
                </a:p>
              </p:txBody>
            </p:sp>
            <p:sp>
              <p:nvSpPr>
                <p:cNvPr id="96" name="梯形 116">
                  <a:extLst>
                    <a:ext uri="{FF2B5EF4-FFF2-40B4-BE49-F238E27FC236}">
                      <a16:creationId xmlns:a16="http://schemas.microsoft.com/office/drawing/2014/main" id="{326AF361-F328-5C6D-D0C8-D4F6D8FB5C8C}"/>
                    </a:ext>
                  </a:extLst>
                </p:cNvPr>
                <p:cNvSpPr/>
                <p:nvPr/>
              </p:nvSpPr>
              <p:spPr>
                <a:xfrm rot="19800000">
                  <a:off x="1683035" y="1952250"/>
                  <a:ext cx="467542" cy="430301"/>
                </a:xfrm>
                <a:prstGeom prst="trapezoid">
                  <a:avLst/>
                </a:prstGeom>
                <a:grpFill/>
                <a:ln w="12700">
                  <a:gradFill>
                    <a:gsLst>
                      <a:gs pos="89000">
                        <a:schemeClr val="bg1">
                          <a:lumMod val="85000"/>
                        </a:schemeClr>
                      </a:gs>
                      <a:gs pos="0">
                        <a:schemeClr val="bg1"/>
                      </a:gs>
                    </a:gsLst>
                    <a:lin ang="7200000" scaled="0"/>
                  </a:gradFill>
                </a:ln>
                <a:effectLst>
                  <a:outerShdw blurRad="254000" dist="127000" dir="8160000" algn="tr" rotWithShape="0">
                    <a:prstClr val="black">
                      <a:alpha val="34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65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84" name="同心圆 104">
                <a:extLst>
                  <a:ext uri="{FF2B5EF4-FFF2-40B4-BE49-F238E27FC236}">
                    <a16:creationId xmlns:a16="http://schemas.microsoft.com/office/drawing/2014/main" id="{BEEF737E-522C-B147-DC55-084835E796BD}"/>
                  </a:ext>
                </a:extLst>
              </p:cNvPr>
              <p:cNvSpPr/>
              <p:nvPr/>
            </p:nvSpPr>
            <p:spPr>
              <a:xfrm>
                <a:off x="1548094" y="2204639"/>
                <a:ext cx="1872068" cy="1872223"/>
              </a:xfrm>
              <a:prstGeom prst="donut">
                <a:avLst>
                  <a:gd name="adj" fmla="val 5497"/>
                </a:avLst>
              </a:prstGeom>
              <a:grpFill/>
              <a:ln w="12700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65" dirty="0">
                  <a:cs typeface="+mn-ea"/>
                  <a:sym typeface="+mn-lt"/>
                </a:endParaRPr>
              </a:p>
            </p:txBody>
          </p:sp>
        </p:grpSp>
        <p:grpSp>
          <p:nvGrpSpPr>
            <p:cNvPr id="75" name="Group 195">
              <a:extLst>
                <a:ext uri="{FF2B5EF4-FFF2-40B4-BE49-F238E27FC236}">
                  <a16:creationId xmlns:a16="http://schemas.microsoft.com/office/drawing/2014/main" id="{13937769-E9BB-C822-52CD-B512A09A3D3C}"/>
                </a:ext>
              </a:extLst>
            </p:cNvPr>
            <p:cNvGrpSpPr/>
            <p:nvPr/>
          </p:nvGrpSpPr>
          <p:grpSpPr>
            <a:xfrm>
              <a:off x="5132906" y="1822348"/>
              <a:ext cx="332891" cy="260053"/>
              <a:chOff x="2581275" y="1710532"/>
              <a:chExt cx="464344" cy="362744"/>
            </a:xfrm>
            <a:grpFill/>
          </p:grpSpPr>
          <p:sp>
            <p:nvSpPr>
              <p:cNvPr id="76" name="AutoShape 140">
                <a:extLst>
                  <a:ext uri="{FF2B5EF4-FFF2-40B4-BE49-F238E27FC236}">
                    <a16:creationId xmlns:a16="http://schemas.microsoft.com/office/drawing/2014/main" id="{2DC0736D-1671-E5EE-A5DF-6E8B817BA2C6}"/>
                  </a:ext>
                </a:extLst>
              </p:cNvPr>
              <p:cNvSpPr/>
              <p:nvPr/>
            </p:nvSpPr>
            <p:spPr bwMode="auto">
              <a:xfrm>
                <a:off x="2639219" y="1768475"/>
                <a:ext cx="290513" cy="235744"/>
              </a:xfrm>
              <a:custGeom>
                <a:avLst/>
                <a:gdLst>
                  <a:gd name="T0" fmla="+- 0 10800 376"/>
                  <a:gd name="T1" fmla="*/ T0 w 20848"/>
                  <a:gd name="T2" fmla="*/ 10800 h 21600"/>
                  <a:gd name="T3" fmla="+- 0 10800 376"/>
                  <a:gd name="T4" fmla="*/ T3 w 20848"/>
                  <a:gd name="T5" fmla="*/ 10800 h 21600"/>
                  <a:gd name="T6" fmla="+- 0 10800 376"/>
                  <a:gd name="T7" fmla="*/ T6 w 20848"/>
                  <a:gd name="T8" fmla="*/ 10800 h 21600"/>
                  <a:gd name="T9" fmla="+- 0 10800 376"/>
                  <a:gd name="T10" fmla="*/ T9 w 20848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0848" h="21600">
                    <a:moveTo>
                      <a:pt x="18728" y="19178"/>
                    </a:moveTo>
                    <a:cubicBezTo>
                      <a:pt x="13191" y="20631"/>
                      <a:pt x="7654" y="20631"/>
                      <a:pt x="2118" y="19178"/>
                    </a:cubicBezTo>
                    <a:cubicBezTo>
                      <a:pt x="678" y="13592"/>
                      <a:pt x="678" y="8008"/>
                      <a:pt x="2118" y="2421"/>
                    </a:cubicBezTo>
                    <a:cubicBezTo>
                      <a:pt x="7654" y="968"/>
                      <a:pt x="13191" y="968"/>
                      <a:pt x="18728" y="2421"/>
                    </a:cubicBezTo>
                    <a:cubicBezTo>
                      <a:pt x="20168" y="8008"/>
                      <a:pt x="20168" y="13592"/>
                      <a:pt x="18728" y="19178"/>
                    </a:cubicBezTo>
                    <a:moveTo>
                      <a:pt x="18938" y="1116"/>
                    </a:moveTo>
                    <a:cubicBezTo>
                      <a:pt x="16114" y="375"/>
                      <a:pt x="13249" y="0"/>
                      <a:pt x="10423" y="0"/>
                    </a:cubicBezTo>
                    <a:cubicBezTo>
                      <a:pt x="7597" y="0"/>
                      <a:pt x="4732" y="375"/>
                      <a:pt x="1908" y="1116"/>
                    </a:cubicBezTo>
                    <a:cubicBezTo>
                      <a:pt x="1543" y="1213"/>
                      <a:pt x="1244" y="1552"/>
                      <a:pt x="1127" y="2004"/>
                    </a:cubicBezTo>
                    <a:cubicBezTo>
                      <a:pt x="-376" y="7841"/>
                      <a:pt x="-376" y="13759"/>
                      <a:pt x="1127" y="19593"/>
                    </a:cubicBezTo>
                    <a:cubicBezTo>
                      <a:pt x="1244" y="20047"/>
                      <a:pt x="1543" y="20386"/>
                      <a:pt x="1908" y="20482"/>
                    </a:cubicBezTo>
                    <a:cubicBezTo>
                      <a:pt x="4732" y="21224"/>
                      <a:pt x="7597" y="21600"/>
                      <a:pt x="10423" y="21600"/>
                    </a:cubicBezTo>
                    <a:cubicBezTo>
                      <a:pt x="13249" y="21600"/>
                      <a:pt x="16114" y="21224"/>
                      <a:pt x="18938" y="20482"/>
                    </a:cubicBezTo>
                    <a:cubicBezTo>
                      <a:pt x="19303" y="20386"/>
                      <a:pt x="19602" y="20047"/>
                      <a:pt x="19719" y="19593"/>
                    </a:cubicBezTo>
                    <a:cubicBezTo>
                      <a:pt x="21223" y="13759"/>
                      <a:pt x="21223" y="7841"/>
                      <a:pt x="19719" y="2004"/>
                    </a:cubicBezTo>
                    <a:cubicBezTo>
                      <a:pt x="19602" y="1552"/>
                      <a:pt x="19303" y="1213"/>
                      <a:pt x="18938" y="1116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5400" tIns="25400" rIns="25400" bIns="2540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20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77" name="AutoShape 141">
                <a:extLst>
                  <a:ext uri="{FF2B5EF4-FFF2-40B4-BE49-F238E27FC236}">
                    <a16:creationId xmlns:a16="http://schemas.microsoft.com/office/drawing/2014/main" id="{4FA5AFD3-E65D-7646-B44E-2F59BF8D97FC}"/>
                  </a:ext>
                </a:extLst>
              </p:cNvPr>
              <p:cNvSpPr/>
              <p:nvPr/>
            </p:nvSpPr>
            <p:spPr bwMode="auto">
              <a:xfrm>
                <a:off x="2581275" y="1710532"/>
                <a:ext cx="464344" cy="362744"/>
              </a:xfrm>
              <a:custGeom>
                <a:avLst/>
                <a:gdLst>
                  <a:gd name="T0" fmla="+- 0 10800 252"/>
                  <a:gd name="T1" fmla="*/ T0 w 21096"/>
                  <a:gd name="T2" fmla="*/ 10800 h 21600"/>
                  <a:gd name="T3" fmla="+- 0 10800 252"/>
                  <a:gd name="T4" fmla="*/ T3 w 21096"/>
                  <a:gd name="T5" fmla="*/ 10800 h 21600"/>
                  <a:gd name="T6" fmla="+- 0 10800 252"/>
                  <a:gd name="T7" fmla="*/ T6 w 21096"/>
                  <a:gd name="T8" fmla="*/ 10800 h 21600"/>
                  <a:gd name="T9" fmla="+- 0 10800 252"/>
                  <a:gd name="T10" fmla="*/ T9 w 21096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096" h="21600">
                    <a:moveTo>
                      <a:pt x="19056" y="18331"/>
                    </a:moveTo>
                    <a:cubicBezTo>
                      <a:pt x="13383" y="19233"/>
                      <a:pt x="7711" y="19233"/>
                      <a:pt x="2038" y="18331"/>
                    </a:cubicBezTo>
                    <a:cubicBezTo>
                      <a:pt x="1074" y="13022"/>
                      <a:pt x="1074" y="7713"/>
                      <a:pt x="2038" y="2404"/>
                    </a:cubicBezTo>
                    <a:cubicBezTo>
                      <a:pt x="7711" y="1502"/>
                      <a:pt x="13383" y="1502"/>
                      <a:pt x="19056" y="2404"/>
                    </a:cubicBezTo>
                    <a:cubicBezTo>
                      <a:pt x="20021" y="7713"/>
                      <a:pt x="20021" y="13022"/>
                      <a:pt x="19056" y="18331"/>
                    </a:cubicBezTo>
                    <a:moveTo>
                      <a:pt x="20338" y="2005"/>
                    </a:moveTo>
                    <a:cubicBezTo>
                      <a:pt x="20211" y="1301"/>
                      <a:pt x="19762" y="776"/>
                      <a:pt x="19215" y="689"/>
                    </a:cubicBezTo>
                    <a:cubicBezTo>
                      <a:pt x="16339" y="232"/>
                      <a:pt x="13423" y="0"/>
                      <a:pt x="10547" y="0"/>
                    </a:cubicBezTo>
                    <a:cubicBezTo>
                      <a:pt x="7671" y="0"/>
                      <a:pt x="4755" y="232"/>
                      <a:pt x="1879" y="689"/>
                    </a:cubicBezTo>
                    <a:cubicBezTo>
                      <a:pt x="1332" y="776"/>
                      <a:pt x="883" y="1301"/>
                      <a:pt x="756" y="2005"/>
                    </a:cubicBezTo>
                    <a:cubicBezTo>
                      <a:pt x="-252" y="7553"/>
                      <a:pt x="-252" y="13181"/>
                      <a:pt x="756" y="18731"/>
                    </a:cubicBezTo>
                    <a:cubicBezTo>
                      <a:pt x="883" y="19434"/>
                      <a:pt x="1332" y="19959"/>
                      <a:pt x="1879" y="20046"/>
                    </a:cubicBezTo>
                    <a:cubicBezTo>
                      <a:pt x="3265" y="20266"/>
                      <a:pt x="4660" y="20429"/>
                      <a:pt x="6055" y="20544"/>
                    </a:cubicBezTo>
                    <a:cubicBezTo>
                      <a:pt x="5979" y="20606"/>
                      <a:pt x="5931" y="20670"/>
                      <a:pt x="5931" y="20735"/>
                    </a:cubicBezTo>
                    <a:cubicBezTo>
                      <a:pt x="5931" y="21213"/>
                      <a:pt x="7997" y="21599"/>
                      <a:pt x="10547" y="21599"/>
                    </a:cubicBezTo>
                    <a:cubicBezTo>
                      <a:pt x="13097" y="21599"/>
                      <a:pt x="15164" y="21213"/>
                      <a:pt x="15164" y="20735"/>
                    </a:cubicBezTo>
                    <a:cubicBezTo>
                      <a:pt x="15164" y="20670"/>
                      <a:pt x="15115" y="20606"/>
                      <a:pt x="15040" y="20544"/>
                    </a:cubicBezTo>
                    <a:cubicBezTo>
                      <a:pt x="16434" y="20429"/>
                      <a:pt x="17830" y="20266"/>
                      <a:pt x="19215" y="20046"/>
                    </a:cubicBezTo>
                    <a:cubicBezTo>
                      <a:pt x="19762" y="19959"/>
                      <a:pt x="20211" y="19434"/>
                      <a:pt x="20338" y="18731"/>
                    </a:cubicBezTo>
                    <a:cubicBezTo>
                      <a:pt x="21347" y="13181"/>
                      <a:pt x="21347" y="7553"/>
                      <a:pt x="20338" y="2005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5400" tIns="25400" rIns="25400" bIns="2540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20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78" name="AutoShape 142">
                <a:extLst>
                  <a:ext uri="{FF2B5EF4-FFF2-40B4-BE49-F238E27FC236}">
                    <a16:creationId xmlns:a16="http://schemas.microsoft.com/office/drawing/2014/main" id="{2E15441D-FF31-F1F1-2621-F51CD088A409}"/>
                  </a:ext>
                </a:extLst>
              </p:cNvPr>
              <p:cNvSpPr/>
              <p:nvPr/>
            </p:nvSpPr>
            <p:spPr bwMode="auto">
              <a:xfrm>
                <a:off x="2944019" y="1783557"/>
                <a:ext cx="43656" cy="42863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7200"/>
                    </a:moveTo>
                    <a:cubicBezTo>
                      <a:pt x="12779" y="7200"/>
                      <a:pt x="14399" y="8820"/>
                      <a:pt x="14399" y="10800"/>
                    </a:cubicBezTo>
                    <a:cubicBezTo>
                      <a:pt x="14399" y="12779"/>
                      <a:pt x="12779" y="14400"/>
                      <a:pt x="10800" y="14400"/>
                    </a:cubicBezTo>
                    <a:cubicBezTo>
                      <a:pt x="8820" y="14400"/>
                      <a:pt x="7199" y="12779"/>
                      <a:pt x="7199" y="10800"/>
                    </a:cubicBezTo>
                    <a:cubicBezTo>
                      <a:pt x="7199" y="8820"/>
                      <a:pt x="8820" y="7200"/>
                      <a:pt x="10800" y="7200"/>
                    </a:cubicBezTo>
                    <a:moveTo>
                      <a:pt x="10800" y="21599"/>
                    </a:moveTo>
                    <a:cubicBezTo>
                      <a:pt x="16762" y="21599"/>
                      <a:pt x="21600" y="16762"/>
                      <a:pt x="21600" y="10800"/>
                    </a:cubicBezTo>
                    <a:cubicBezTo>
                      <a:pt x="21600" y="4837"/>
                      <a:pt x="16762" y="0"/>
                      <a:pt x="10800" y="0"/>
                    </a:cubicBezTo>
                    <a:cubicBezTo>
                      <a:pt x="4837" y="0"/>
                      <a:pt x="0" y="4837"/>
                      <a:pt x="0" y="10800"/>
                    </a:cubicBezTo>
                    <a:cubicBezTo>
                      <a:pt x="0" y="16762"/>
                      <a:pt x="4837" y="21599"/>
                      <a:pt x="10800" y="21599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5400" tIns="25400" rIns="25400" bIns="2540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20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79" name="AutoShape 143">
                <a:extLst>
                  <a:ext uri="{FF2B5EF4-FFF2-40B4-BE49-F238E27FC236}">
                    <a16:creationId xmlns:a16="http://schemas.microsoft.com/office/drawing/2014/main" id="{09DE0CC9-6D39-CC9B-0E2E-5D1E820D51C8}"/>
                  </a:ext>
                </a:extLst>
              </p:cNvPr>
              <p:cNvSpPr/>
              <p:nvPr/>
            </p:nvSpPr>
            <p:spPr bwMode="auto">
              <a:xfrm>
                <a:off x="2929732" y="1971675"/>
                <a:ext cx="57944" cy="15082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8899" y="0"/>
                    </a:moveTo>
                    <a:lnTo>
                      <a:pt x="2699" y="0"/>
                    </a:lnTo>
                    <a:cubicBezTo>
                      <a:pt x="1210" y="0"/>
                      <a:pt x="0" y="4841"/>
                      <a:pt x="0" y="10800"/>
                    </a:cubicBezTo>
                    <a:cubicBezTo>
                      <a:pt x="0" y="16758"/>
                      <a:pt x="1210" y="21599"/>
                      <a:pt x="2699" y="21599"/>
                    </a:cubicBezTo>
                    <a:lnTo>
                      <a:pt x="18899" y="21599"/>
                    </a:lnTo>
                    <a:cubicBezTo>
                      <a:pt x="20389" y="21599"/>
                      <a:pt x="21600" y="16758"/>
                      <a:pt x="21600" y="10800"/>
                    </a:cubicBezTo>
                    <a:cubicBezTo>
                      <a:pt x="21600" y="4841"/>
                      <a:pt x="20389" y="0"/>
                      <a:pt x="18899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5400" tIns="25400" rIns="25400" bIns="2540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20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80" name="AutoShape 144">
                <a:extLst>
                  <a:ext uri="{FF2B5EF4-FFF2-40B4-BE49-F238E27FC236}">
                    <a16:creationId xmlns:a16="http://schemas.microsoft.com/office/drawing/2014/main" id="{DC7635F1-FC8C-B443-7207-0B3AE594EBD6}"/>
                  </a:ext>
                </a:extLst>
              </p:cNvPr>
              <p:cNvSpPr/>
              <p:nvPr/>
            </p:nvSpPr>
            <p:spPr bwMode="auto">
              <a:xfrm>
                <a:off x="2944019" y="1928019"/>
                <a:ext cx="58738" cy="15081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8899" y="0"/>
                    </a:moveTo>
                    <a:lnTo>
                      <a:pt x="2699" y="0"/>
                    </a:lnTo>
                    <a:cubicBezTo>
                      <a:pt x="1210" y="0"/>
                      <a:pt x="0" y="4841"/>
                      <a:pt x="0" y="10800"/>
                    </a:cubicBezTo>
                    <a:cubicBezTo>
                      <a:pt x="0" y="16758"/>
                      <a:pt x="1210" y="21599"/>
                      <a:pt x="2699" y="21599"/>
                    </a:cubicBezTo>
                    <a:lnTo>
                      <a:pt x="18899" y="21599"/>
                    </a:lnTo>
                    <a:cubicBezTo>
                      <a:pt x="20389" y="21599"/>
                      <a:pt x="21600" y="16758"/>
                      <a:pt x="21600" y="10800"/>
                    </a:cubicBezTo>
                    <a:cubicBezTo>
                      <a:pt x="21600" y="4841"/>
                      <a:pt x="20389" y="0"/>
                      <a:pt x="18899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5400" tIns="25400" rIns="25400" bIns="2540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20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81" name="AutoShape 145">
                <a:extLst>
                  <a:ext uri="{FF2B5EF4-FFF2-40B4-BE49-F238E27FC236}">
                    <a16:creationId xmlns:a16="http://schemas.microsoft.com/office/drawing/2014/main" id="{3FF547C9-1FF6-0653-4767-E97CC356D173}"/>
                  </a:ext>
                </a:extLst>
              </p:cNvPr>
              <p:cNvSpPr/>
              <p:nvPr/>
            </p:nvSpPr>
            <p:spPr bwMode="auto">
              <a:xfrm>
                <a:off x="2944019" y="1885157"/>
                <a:ext cx="58738" cy="142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8899" y="0"/>
                    </a:moveTo>
                    <a:lnTo>
                      <a:pt x="2699" y="0"/>
                    </a:lnTo>
                    <a:cubicBezTo>
                      <a:pt x="1210" y="0"/>
                      <a:pt x="0" y="4841"/>
                      <a:pt x="0" y="10800"/>
                    </a:cubicBezTo>
                    <a:cubicBezTo>
                      <a:pt x="0" y="16758"/>
                      <a:pt x="1210" y="21599"/>
                      <a:pt x="2699" y="21599"/>
                    </a:cubicBezTo>
                    <a:lnTo>
                      <a:pt x="18899" y="21599"/>
                    </a:lnTo>
                    <a:cubicBezTo>
                      <a:pt x="20389" y="21599"/>
                      <a:pt x="21600" y="16758"/>
                      <a:pt x="21600" y="10800"/>
                    </a:cubicBezTo>
                    <a:cubicBezTo>
                      <a:pt x="21600" y="4841"/>
                      <a:pt x="20389" y="0"/>
                      <a:pt x="18899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5400" tIns="25400" rIns="25400" bIns="2540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20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82" name="AutoShape 146">
                <a:extLst>
                  <a:ext uri="{FF2B5EF4-FFF2-40B4-BE49-F238E27FC236}">
                    <a16:creationId xmlns:a16="http://schemas.microsoft.com/office/drawing/2014/main" id="{827A5DC9-4E2C-259A-FFB1-27580F572DC8}"/>
                  </a:ext>
                </a:extLst>
              </p:cNvPr>
              <p:cNvSpPr/>
              <p:nvPr/>
            </p:nvSpPr>
            <p:spPr bwMode="auto">
              <a:xfrm>
                <a:off x="2697957" y="1826419"/>
                <a:ext cx="86519" cy="61119"/>
              </a:xfrm>
              <a:custGeom>
                <a:avLst/>
                <a:gdLst>
                  <a:gd name="T0" fmla="+- 0 10822 44"/>
                  <a:gd name="T1" fmla="*/ T0 w 21556"/>
                  <a:gd name="T2" fmla="+- 0 10826 53"/>
                  <a:gd name="T3" fmla="*/ 10826 h 21547"/>
                  <a:gd name="T4" fmla="+- 0 10822 44"/>
                  <a:gd name="T5" fmla="*/ T4 w 21556"/>
                  <a:gd name="T6" fmla="+- 0 10826 53"/>
                  <a:gd name="T7" fmla="*/ 10826 h 21547"/>
                  <a:gd name="T8" fmla="+- 0 10822 44"/>
                  <a:gd name="T9" fmla="*/ T8 w 21556"/>
                  <a:gd name="T10" fmla="+- 0 10826 53"/>
                  <a:gd name="T11" fmla="*/ 10826 h 21547"/>
                  <a:gd name="T12" fmla="+- 0 10822 44"/>
                  <a:gd name="T13" fmla="*/ T12 w 21556"/>
                  <a:gd name="T14" fmla="+- 0 10826 53"/>
                  <a:gd name="T15" fmla="*/ 10826 h 21547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556" h="21547">
                    <a:moveTo>
                      <a:pt x="19751" y="2"/>
                    </a:moveTo>
                    <a:lnTo>
                      <a:pt x="3200" y="1845"/>
                    </a:lnTo>
                    <a:cubicBezTo>
                      <a:pt x="2215" y="2010"/>
                      <a:pt x="1272" y="3284"/>
                      <a:pt x="1106" y="4676"/>
                    </a:cubicBezTo>
                    <a:lnTo>
                      <a:pt x="1" y="18986"/>
                    </a:lnTo>
                    <a:cubicBezTo>
                      <a:pt x="-44" y="20398"/>
                      <a:pt x="724" y="21547"/>
                      <a:pt x="1712" y="21547"/>
                    </a:cubicBezTo>
                    <a:cubicBezTo>
                      <a:pt x="2698" y="21547"/>
                      <a:pt x="3542" y="20398"/>
                      <a:pt x="3582" y="18978"/>
                    </a:cubicBezTo>
                    <a:lnTo>
                      <a:pt x="4185" y="9251"/>
                    </a:lnTo>
                    <a:cubicBezTo>
                      <a:pt x="4319" y="7849"/>
                      <a:pt x="5235" y="6592"/>
                      <a:pt x="6220" y="6447"/>
                    </a:cubicBezTo>
                    <a:lnTo>
                      <a:pt x="19751" y="5128"/>
                    </a:lnTo>
                    <a:cubicBezTo>
                      <a:pt x="20743" y="5078"/>
                      <a:pt x="21556" y="3884"/>
                      <a:pt x="21556" y="2467"/>
                    </a:cubicBezTo>
                    <a:cubicBezTo>
                      <a:pt x="21556" y="1055"/>
                      <a:pt x="20743" y="-53"/>
                      <a:pt x="19751" y="2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5400" tIns="25400" rIns="25400" bIns="2540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20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09" name="组合 108">
            <a:extLst>
              <a:ext uri="{FF2B5EF4-FFF2-40B4-BE49-F238E27FC236}">
                <a16:creationId xmlns:a16="http://schemas.microsoft.com/office/drawing/2014/main" id="{268098FF-F373-E258-5BFB-FE131E71F3A3}"/>
              </a:ext>
            </a:extLst>
          </p:cNvPr>
          <p:cNvGrpSpPr/>
          <p:nvPr/>
        </p:nvGrpSpPr>
        <p:grpSpPr>
          <a:xfrm flipH="1">
            <a:off x="7840623" y="1842020"/>
            <a:ext cx="3151226" cy="965660"/>
            <a:chOff x="5481388" y="908862"/>
            <a:chExt cx="3151226" cy="965659"/>
          </a:xfrm>
        </p:grpSpPr>
        <p:sp>
          <p:nvSpPr>
            <p:cNvPr id="110" name="文本框 109">
              <a:extLst>
                <a:ext uri="{FF2B5EF4-FFF2-40B4-BE49-F238E27FC236}">
                  <a16:creationId xmlns:a16="http://schemas.microsoft.com/office/drawing/2014/main" id="{BF2248F4-EF62-9A2D-EF3C-3F4DC9137E4B}"/>
                </a:ext>
              </a:extLst>
            </p:cNvPr>
            <p:cNvSpPr txBox="1"/>
            <p:nvPr/>
          </p:nvSpPr>
          <p:spPr>
            <a:xfrm>
              <a:off x="6852147" y="908862"/>
              <a:ext cx="1780467" cy="3962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tx1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111" name="文本框 110">
              <a:extLst>
                <a:ext uri="{FF2B5EF4-FFF2-40B4-BE49-F238E27FC236}">
                  <a16:creationId xmlns:a16="http://schemas.microsoft.com/office/drawing/2014/main" id="{52B2B0F5-92EE-5A0D-5F52-42786BEEB828}"/>
                </a:ext>
              </a:extLst>
            </p:cNvPr>
            <p:cNvSpPr txBox="1"/>
            <p:nvPr/>
          </p:nvSpPr>
          <p:spPr>
            <a:xfrm>
              <a:off x="5481388" y="1254865"/>
              <a:ext cx="3136789" cy="6196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/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/>
                  </a:solidFill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112" name="组合 111">
            <a:extLst>
              <a:ext uri="{FF2B5EF4-FFF2-40B4-BE49-F238E27FC236}">
                <a16:creationId xmlns:a16="http://schemas.microsoft.com/office/drawing/2014/main" id="{F5D89248-804B-9E25-B7F6-009628A04C76}"/>
              </a:ext>
            </a:extLst>
          </p:cNvPr>
          <p:cNvGrpSpPr/>
          <p:nvPr/>
        </p:nvGrpSpPr>
        <p:grpSpPr>
          <a:xfrm flipH="1">
            <a:off x="8328777" y="4120007"/>
            <a:ext cx="3151226" cy="965660"/>
            <a:chOff x="5481388" y="908862"/>
            <a:chExt cx="3151226" cy="965659"/>
          </a:xfrm>
        </p:grpSpPr>
        <p:sp>
          <p:nvSpPr>
            <p:cNvPr id="113" name="文本框 112">
              <a:extLst>
                <a:ext uri="{FF2B5EF4-FFF2-40B4-BE49-F238E27FC236}">
                  <a16:creationId xmlns:a16="http://schemas.microsoft.com/office/drawing/2014/main" id="{77D56396-BFCC-36EC-6EBA-0111F648B234}"/>
                </a:ext>
              </a:extLst>
            </p:cNvPr>
            <p:cNvSpPr txBox="1"/>
            <p:nvPr/>
          </p:nvSpPr>
          <p:spPr>
            <a:xfrm>
              <a:off x="6852147" y="908862"/>
              <a:ext cx="1780467" cy="3962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tx1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114" name="文本框 113">
              <a:extLst>
                <a:ext uri="{FF2B5EF4-FFF2-40B4-BE49-F238E27FC236}">
                  <a16:creationId xmlns:a16="http://schemas.microsoft.com/office/drawing/2014/main" id="{BF3AD939-258E-251D-5E43-54C4EDEE02AC}"/>
                </a:ext>
              </a:extLst>
            </p:cNvPr>
            <p:cNvSpPr txBox="1"/>
            <p:nvPr/>
          </p:nvSpPr>
          <p:spPr>
            <a:xfrm>
              <a:off x="5481388" y="1254865"/>
              <a:ext cx="3136789" cy="6196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/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/>
                  </a:solidFill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115" name="组合 114">
            <a:extLst>
              <a:ext uri="{FF2B5EF4-FFF2-40B4-BE49-F238E27FC236}">
                <a16:creationId xmlns:a16="http://schemas.microsoft.com/office/drawing/2014/main" id="{3724671F-F683-562A-2496-E903ECAC5211}"/>
              </a:ext>
            </a:extLst>
          </p:cNvPr>
          <p:cNvGrpSpPr/>
          <p:nvPr/>
        </p:nvGrpSpPr>
        <p:grpSpPr>
          <a:xfrm flipH="1">
            <a:off x="406249" y="4665538"/>
            <a:ext cx="3231762" cy="965661"/>
            <a:chOff x="5386414" y="908862"/>
            <a:chExt cx="3231762" cy="965660"/>
          </a:xfrm>
        </p:grpSpPr>
        <p:sp>
          <p:nvSpPr>
            <p:cNvPr id="116" name="文本框 115">
              <a:extLst>
                <a:ext uri="{FF2B5EF4-FFF2-40B4-BE49-F238E27FC236}">
                  <a16:creationId xmlns:a16="http://schemas.microsoft.com/office/drawing/2014/main" id="{AEA77256-BEFA-CE72-F1C0-EF17A5CAEA54}"/>
                </a:ext>
              </a:extLst>
            </p:cNvPr>
            <p:cNvSpPr txBox="1"/>
            <p:nvPr/>
          </p:nvSpPr>
          <p:spPr>
            <a:xfrm>
              <a:off x="5392318" y="908862"/>
              <a:ext cx="1780467" cy="3962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2000" b="1" dirty="0">
                  <a:solidFill>
                    <a:schemeClr val="tx1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117" name="文本框 116">
              <a:extLst>
                <a:ext uri="{FF2B5EF4-FFF2-40B4-BE49-F238E27FC236}">
                  <a16:creationId xmlns:a16="http://schemas.microsoft.com/office/drawing/2014/main" id="{7AE07519-962B-56F9-8A70-326E26EF8AE8}"/>
                </a:ext>
              </a:extLst>
            </p:cNvPr>
            <p:cNvSpPr txBox="1"/>
            <p:nvPr/>
          </p:nvSpPr>
          <p:spPr>
            <a:xfrm>
              <a:off x="5386414" y="1254865"/>
              <a:ext cx="3231762" cy="6196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/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/>
                  </a:solidFill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118" name="组合 117">
            <a:extLst>
              <a:ext uri="{FF2B5EF4-FFF2-40B4-BE49-F238E27FC236}">
                <a16:creationId xmlns:a16="http://schemas.microsoft.com/office/drawing/2014/main" id="{3DDCBCC7-E6D2-935B-A747-96B57CC70D0A}"/>
              </a:ext>
            </a:extLst>
          </p:cNvPr>
          <p:cNvGrpSpPr/>
          <p:nvPr/>
        </p:nvGrpSpPr>
        <p:grpSpPr>
          <a:xfrm flipH="1">
            <a:off x="887844" y="2088530"/>
            <a:ext cx="3231762" cy="965661"/>
            <a:chOff x="5386414" y="908862"/>
            <a:chExt cx="3231762" cy="965660"/>
          </a:xfrm>
        </p:grpSpPr>
        <p:sp>
          <p:nvSpPr>
            <p:cNvPr id="119" name="文本框 118">
              <a:extLst>
                <a:ext uri="{FF2B5EF4-FFF2-40B4-BE49-F238E27FC236}">
                  <a16:creationId xmlns:a16="http://schemas.microsoft.com/office/drawing/2014/main" id="{BC9EA2AC-ABAD-D8C4-07B3-77461330FCC3}"/>
                </a:ext>
              </a:extLst>
            </p:cNvPr>
            <p:cNvSpPr txBox="1"/>
            <p:nvPr/>
          </p:nvSpPr>
          <p:spPr>
            <a:xfrm>
              <a:off x="5392318" y="908862"/>
              <a:ext cx="1780467" cy="3962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2000" b="1" dirty="0">
                  <a:solidFill>
                    <a:schemeClr val="tx1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120" name="文本框 119">
              <a:extLst>
                <a:ext uri="{FF2B5EF4-FFF2-40B4-BE49-F238E27FC236}">
                  <a16:creationId xmlns:a16="http://schemas.microsoft.com/office/drawing/2014/main" id="{A5860672-EF2E-F34C-447A-B42BE92928FF}"/>
                </a:ext>
              </a:extLst>
            </p:cNvPr>
            <p:cNvSpPr txBox="1"/>
            <p:nvPr/>
          </p:nvSpPr>
          <p:spPr>
            <a:xfrm>
              <a:off x="5386414" y="1254865"/>
              <a:ext cx="3231762" cy="6196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/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/>
                  </a:solidFill>
                  <a:cs typeface="+mn-ea"/>
                  <a:sym typeface="+mn-lt"/>
                </a:rPr>
                <a:t>... ...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12720581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>
            <a:extLst>
              <a:ext uri="{FF2B5EF4-FFF2-40B4-BE49-F238E27FC236}">
                <a16:creationId xmlns:a16="http://schemas.microsoft.com/office/drawing/2014/main" id="{FC24EB10-19A5-EC42-DE07-E2C57C43208D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1"/>
            <a:ext cx="1709983" cy="2038801"/>
          </a:xfrm>
          <a:prstGeom prst="rect">
            <a:avLst/>
          </a:prstGeom>
        </p:spPr>
      </p:pic>
      <p:sp>
        <p:nvSpPr>
          <p:cNvPr id="36" name="文本框 35">
            <a:extLst>
              <a:ext uri="{FF2B5EF4-FFF2-40B4-BE49-F238E27FC236}">
                <a16:creationId xmlns:a16="http://schemas.microsoft.com/office/drawing/2014/main" id="{59213BD4-2F6E-A406-8058-94457AE17F65}"/>
              </a:ext>
            </a:extLst>
          </p:cNvPr>
          <p:cNvSpPr txBox="1"/>
          <p:nvPr/>
        </p:nvSpPr>
        <p:spPr>
          <a:xfrm>
            <a:off x="2264230" y="338554"/>
            <a:ext cx="2319850" cy="5232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添加标题文本</a:t>
            </a: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A2DA5FDA-A79E-9159-7253-1EC094BA8E86}"/>
              </a:ext>
            </a:extLst>
          </p:cNvPr>
          <p:cNvSpPr txBox="1"/>
          <p:nvPr/>
        </p:nvSpPr>
        <p:spPr>
          <a:xfrm>
            <a:off x="1030266" y="0"/>
            <a:ext cx="1359433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7200" b="1" dirty="0">
                <a:gradFill>
                  <a:gsLst>
                    <a:gs pos="22000">
                      <a:srgbClr val="F30000">
                        <a:alpha val="0"/>
                      </a:srgbClr>
                    </a:gs>
                    <a:gs pos="57500">
                      <a:srgbClr val="F30000">
                        <a:alpha val="27000"/>
                      </a:srgbClr>
                    </a:gs>
                    <a:gs pos="100000">
                      <a:srgbClr val="F30000"/>
                    </a:gs>
                  </a:gsLst>
                  <a:lin ang="16200000" scaled="1"/>
                </a:gradFill>
              </a:rPr>
              <a:t>04</a:t>
            </a:r>
            <a:endParaRPr lang="zh-CN" altLang="en-US" sz="7200" b="1" dirty="0">
              <a:gradFill>
                <a:gsLst>
                  <a:gs pos="22000">
                    <a:srgbClr val="F30000">
                      <a:alpha val="0"/>
                    </a:srgbClr>
                  </a:gs>
                  <a:gs pos="57500">
                    <a:srgbClr val="F30000">
                      <a:alpha val="27000"/>
                    </a:srgbClr>
                  </a:gs>
                  <a:gs pos="100000">
                    <a:srgbClr val="F30000"/>
                  </a:gs>
                </a:gsLst>
                <a:lin ang="16200000" scaled="1"/>
              </a:gradFill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8C90DAAB-1145-E78F-2A14-27488E3E6842}"/>
              </a:ext>
            </a:extLst>
          </p:cNvPr>
          <p:cNvGrpSpPr/>
          <p:nvPr/>
        </p:nvGrpSpPr>
        <p:grpSpPr>
          <a:xfrm>
            <a:off x="1564591" y="2460662"/>
            <a:ext cx="9281376" cy="2332646"/>
            <a:chOff x="1260022" y="2163164"/>
            <a:chExt cx="6960165" cy="1748634"/>
          </a:xfrm>
          <a:noFill/>
          <a:effectLst>
            <a:outerShdw blurRad="76200" dist="38100" dir="5400000" algn="t" rotWithShape="0">
              <a:prstClr val="black">
                <a:alpha val="28000"/>
              </a:prstClr>
            </a:outerShdw>
          </a:effectLst>
        </p:grpSpPr>
        <p:sp>
          <p:nvSpPr>
            <p:cNvPr id="6" name="Arc 54">
              <a:extLst>
                <a:ext uri="{FF2B5EF4-FFF2-40B4-BE49-F238E27FC236}">
                  <a16:creationId xmlns:a16="http://schemas.microsoft.com/office/drawing/2014/main" id="{1C12FDA8-9DBB-1C8A-E434-270EFAD452A1}"/>
                </a:ext>
              </a:extLst>
            </p:cNvPr>
            <p:cNvSpPr/>
            <p:nvPr/>
          </p:nvSpPr>
          <p:spPr bwMode="auto">
            <a:xfrm>
              <a:off x="4740104" y="2171757"/>
              <a:ext cx="1740042" cy="1740041"/>
            </a:xfrm>
            <a:prstGeom prst="arc">
              <a:avLst>
                <a:gd name="adj1" fmla="val 21449734"/>
                <a:gd name="adj2" fmla="val 10900343"/>
              </a:avLst>
            </a:prstGeom>
            <a:grpFill/>
            <a:ln w="127000" cap="rnd">
              <a:solidFill>
                <a:srgbClr val="F30000"/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hangingPunct="0">
                <a:defRPr/>
              </a:pPr>
              <a:endParaRPr lang="en-US">
                <a:solidFill>
                  <a:srgbClr val="00B485"/>
                </a:solidFill>
                <a:cs typeface="+mn-ea"/>
                <a:sym typeface="+mn-lt"/>
              </a:endParaRPr>
            </a:p>
          </p:txBody>
        </p:sp>
        <p:sp>
          <p:nvSpPr>
            <p:cNvPr id="7" name="Arc 42">
              <a:extLst>
                <a:ext uri="{FF2B5EF4-FFF2-40B4-BE49-F238E27FC236}">
                  <a16:creationId xmlns:a16="http://schemas.microsoft.com/office/drawing/2014/main" id="{901D7E9B-5CF1-D4BB-5C16-3FB2AB05F9F3}"/>
                </a:ext>
              </a:extLst>
            </p:cNvPr>
            <p:cNvSpPr/>
            <p:nvPr/>
          </p:nvSpPr>
          <p:spPr bwMode="auto">
            <a:xfrm>
              <a:off x="1260022" y="2171757"/>
              <a:ext cx="1740042" cy="1740041"/>
            </a:xfrm>
            <a:prstGeom prst="arc">
              <a:avLst>
                <a:gd name="adj1" fmla="val 21449734"/>
                <a:gd name="adj2" fmla="val 10900343"/>
              </a:avLst>
            </a:prstGeom>
            <a:grpFill/>
            <a:ln w="127000" cap="rnd">
              <a:solidFill>
                <a:srgbClr val="F30000"/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hangingPunct="0">
                <a:defRPr/>
              </a:pPr>
              <a:endParaRPr lang="en-US">
                <a:solidFill>
                  <a:srgbClr val="00B485"/>
                </a:solidFill>
                <a:cs typeface="+mn-ea"/>
                <a:sym typeface="+mn-lt"/>
              </a:endParaRPr>
            </a:p>
          </p:txBody>
        </p:sp>
        <p:sp>
          <p:nvSpPr>
            <p:cNvPr id="8" name="Arc 40">
              <a:extLst>
                <a:ext uri="{FF2B5EF4-FFF2-40B4-BE49-F238E27FC236}">
                  <a16:creationId xmlns:a16="http://schemas.microsoft.com/office/drawing/2014/main" id="{DAAB5870-74FD-A0F5-DFCD-A97F881E55A5}"/>
                </a:ext>
              </a:extLst>
            </p:cNvPr>
            <p:cNvSpPr/>
            <p:nvPr/>
          </p:nvSpPr>
          <p:spPr bwMode="auto">
            <a:xfrm rot="10800000">
              <a:off x="3000064" y="2163164"/>
              <a:ext cx="1740041" cy="1740041"/>
            </a:xfrm>
            <a:prstGeom prst="arc">
              <a:avLst>
                <a:gd name="adj1" fmla="val 21449734"/>
                <a:gd name="adj2" fmla="val 10900343"/>
              </a:avLst>
            </a:prstGeom>
            <a:grpFill/>
            <a:ln w="127000" cap="rnd">
              <a:solidFill>
                <a:srgbClr val="F30000"/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hangingPunct="0">
                <a:defRPr/>
              </a:pPr>
              <a:endParaRPr lang="en-US">
                <a:solidFill>
                  <a:srgbClr val="00B485"/>
                </a:solidFill>
                <a:cs typeface="+mn-ea"/>
                <a:sym typeface="+mn-lt"/>
              </a:endParaRPr>
            </a:p>
          </p:txBody>
        </p:sp>
        <p:sp>
          <p:nvSpPr>
            <p:cNvPr id="9" name="Arc 52">
              <a:extLst>
                <a:ext uri="{FF2B5EF4-FFF2-40B4-BE49-F238E27FC236}">
                  <a16:creationId xmlns:a16="http://schemas.microsoft.com/office/drawing/2014/main" id="{52C939FA-1B82-2B86-6E6E-85493F9DBCE8}"/>
                </a:ext>
              </a:extLst>
            </p:cNvPr>
            <p:cNvSpPr/>
            <p:nvPr/>
          </p:nvSpPr>
          <p:spPr bwMode="auto">
            <a:xfrm rot="10800000">
              <a:off x="6480146" y="2163164"/>
              <a:ext cx="1740041" cy="1740041"/>
            </a:xfrm>
            <a:prstGeom prst="arc">
              <a:avLst>
                <a:gd name="adj1" fmla="val 21449734"/>
                <a:gd name="adj2" fmla="val 10900343"/>
              </a:avLst>
            </a:prstGeom>
            <a:grpFill/>
            <a:ln w="127000" cap="rnd">
              <a:solidFill>
                <a:srgbClr val="F30000"/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hangingPunct="0">
                <a:defRPr/>
              </a:pPr>
              <a:endParaRPr lang="en-US">
                <a:solidFill>
                  <a:srgbClr val="00B485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DC113C4D-BEEE-8BB0-CDA5-8279154CA711}"/>
              </a:ext>
            </a:extLst>
          </p:cNvPr>
          <p:cNvGrpSpPr/>
          <p:nvPr/>
        </p:nvGrpSpPr>
        <p:grpSpPr>
          <a:xfrm>
            <a:off x="1961747" y="2850608"/>
            <a:ext cx="1608996" cy="1564217"/>
            <a:chOff x="2201071" y="3406041"/>
            <a:chExt cx="1805286" cy="1805938"/>
          </a:xfrm>
        </p:grpSpPr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id="{60E04D2F-238E-4F48-1FCA-6BE408580919}"/>
                </a:ext>
              </a:extLst>
            </p:cNvPr>
            <p:cNvGrpSpPr/>
            <p:nvPr/>
          </p:nvGrpSpPr>
          <p:grpSpPr>
            <a:xfrm>
              <a:off x="2201071" y="3406041"/>
              <a:ext cx="1805286" cy="1805938"/>
              <a:chOff x="4345444" y="2542859"/>
              <a:chExt cx="1810550" cy="1811205"/>
            </a:xfrm>
          </p:grpSpPr>
          <p:grpSp>
            <p:nvGrpSpPr>
              <p:cNvPr id="26" name="组合 25">
                <a:extLst>
                  <a:ext uri="{FF2B5EF4-FFF2-40B4-BE49-F238E27FC236}">
                    <a16:creationId xmlns:a16="http://schemas.microsoft.com/office/drawing/2014/main" id="{9F6D05EC-2551-9733-BCEF-78E5F4E52CA1}"/>
                  </a:ext>
                </a:extLst>
              </p:cNvPr>
              <p:cNvGrpSpPr/>
              <p:nvPr/>
            </p:nvGrpSpPr>
            <p:grpSpPr>
              <a:xfrm>
                <a:off x="4345444" y="2542859"/>
                <a:ext cx="1810550" cy="1811205"/>
                <a:chOff x="1463339" y="1072758"/>
                <a:chExt cx="1546058" cy="1546058"/>
              </a:xfrm>
              <a:effectLst>
                <a:outerShdw blurRad="330200" dist="215900" dir="6900000" sx="91000" sy="91000" algn="t" rotWithShape="0">
                  <a:prstClr val="black">
                    <a:alpha val="49000"/>
                  </a:prstClr>
                </a:outerShdw>
              </a:effectLst>
            </p:grpSpPr>
            <p:sp>
              <p:nvSpPr>
                <p:cNvPr id="28" name="同心圆 64">
                  <a:extLst>
                    <a:ext uri="{FF2B5EF4-FFF2-40B4-BE49-F238E27FC236}">
                      <a16:creationId xmlns:a16="http://schemas.microsoft.com/office/drawing/2014/main" id="{6C878721-288D-5599-7EF8-37FD405567D5}"/>
                    </a:ext>
                  </a:extLst>
                </p:cNvPr>
                <p:cNvSpPr/>
                <p:nvPr/>
              </p:nvSpPr>
              <p:spPr>
                <a:xfrm>
                  <a:off x="1463339" y="1072758"/>
                  <a:ext cx="1546058" cy="1546058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9" name="椭圆 28">
                  <a:extLst>
                    <a:ext uri="{FF2B5EF4-FFF2-40B4-BE49-F238E27FC236}">
                      <a16:creationId xmlns:a16="http://schemas.microsoft.com/office/drawing/2014/main" id="{736F5779-A6A8-D254-D2C1-DC5DB840A282}"/>
                    </a:ext>
                  </a:extLst>
                </p:cNvPr>
                <p:cNvSpPr/>
                <p:nvPr/>
              </p:nvSpPr>
              <p:spPr>
                <a:xfrm>
                  <a:off x="1484232" y="1093651"/>
                  <a:ext cx="1504274" cy="1504273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27" name="椭圆 26">
                <a:extLst>
                  <a:ext uri="{FF2B5EF4-FFF2-40B4-BE49-F238E27FC236}">
                    <a16:creationId xmlns:a16="http://schemas.microsoft.com/office/drawing/2014/main" id="{3E9A4091-76E7-A0DF-2159-A2903C971309}"/>
                  </a:ext>
                </a:extLst>
              </p:cNvPr>
              <p:cNvSpPr/>
              <p:nvPr/>
            </p:nvSpPr>
            <p:spPr>
              <a:xfrm>
                <a:off x="4565570" y="2763062"/>
                <a:ext cx="1370298" cy="1370793"/>
              </a:xfrm>
              <a:prstGeom prst="ellipse">
                <a:avLst/>
              </a:prstGeom>
              <a:gradFill>
                <a:gsLst>
                  <a:gs pos="0">
                    <a:srgbClr val="FF0000"/>
                  </a:gs>
                  <a:gs pos="100000">
                    <a:srgbClr val="E60000"/>
                  </a:gs>
                </a:gsLst>
                <a:lin ang="18900000" scaled="0"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25" name="TextBox 69">
              <a:extLst>
                <a:ext uri="{FF2B5EF4-FFF2-40B4-BE49-F238E27FC236}">
                  <a16:creationId xmlns:a16="http://schemas.microsoft.com/office/drawing/2014/main" id="{77BFCE59-9C8D-9DCC-6C70-9492FFCE0FA6}"/>
                </a:ext>
              </a:extLst>
            </p:cNvPr>
            <p:cNvSpPr txBox="1"/>
            <p:nvPr/>
          </p:nvSpPr>
          <p:spPr>
            <a:xfrm>
              <a:off x="2694008" y="3876615"/>
              <a:ext cx="1023614" cy="7462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cs typeface="+mn-ea"/>
                  <a:sym typeface="+mn-lt"/>
                </a:rPr>
                <a:t>添加</a:t>
              </a:r>
              <a:endParaRPr lang="en-US" altLang="zh-CN" dirty="0">
                <a:solidFill>
                  <a:schemeClr val="bg1"/>
                </a:solidFill>
                <a:cs typeface="+mn-ea"/>
                <a:sym typeface="+mn-lt"/>
              </a:endParaRPr>
            </a:p>
            <a:p>
              <a:r>
                <a:rPr lang="zh-CN" altLang="en-US" dirty="0">
                  <a:solidFill>
                    <a:schemeClr val="bg1"/>
                  </a:solidFill>
                  <a:cs typeface="+mn-ea"/>
                  <a:sym typeface="+mn-lt"/>
                </a:rPr>
                <a:t>内容</a:t>
              </a: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9057C241-8B11-DD39-3FEC-2ED4FAE3DC98}"/>
              </a:ext>
            </a:extLst>
          </p:cNvPr>
          <p:cNvGrpSpPr/>
          <p:nvPr/>
        </p:nvGrpSpPr>
        <p:grpSpPr>
          <a:xfrm>
            <a:off x="6579580" y="2850608"/>
            <a:ext cx="1608996" cy="1564217"/>
            <a:chOff x="7382260" y="3406041"/>
            <a:chExt cx="1805286" cy="1805938"/>
          </a:xfrm>
        </p:grpSpPr>
        <p:grpSp>
          <p:nvGrpSpPr>
            <p:cNvPr id="31" name="组合 30">
              <a:extLst>
                <a:ext uri="{FF2B5EF4-FFF2-40B4-BE49-F238E27FC236}">
                  <a16:creationId xmlns:a16="http://schemas.microsoft.com/office/drawing/2014/main" id="{44DCA3F2-45CD-7203-C5E4-8EFEB81448DF}"/>
                </a:ext>
              </a:extLst>
            </p:cNvPr>
            <p:cNvGrpSpPr/>
            <p:nvPr/>
          </p:nvGrpSpPr>
          <p:grpSpPr>
            <a:xfrm>
              <a:off x="7382260" y="3406041"/>
              <a:ext cx="1805286" cy="1805938"/>
              <a:chOff x="4345444" y="2542859"/>
              <a:chExt cx="1810550" cy="1811205"/>
            </a:xfrm>
          </p:grpSpPr>
          <p:grpSp>
            <p:nvGrpSpPr>
              <p:cNvPr id="33" name="组合 32">
                <a:extLst>
                  <a:ext uri="{FF2B5EF4-FFF2-40B4-BE49-F238E27FC236}">
                    <a16:creationId xmlns:a16="http://schemas.microsoft.com/office/drawing/2014/main" id="{4B388AE1-43F3-873C-652E-885DCDBB05F8}"/>
                  </a:ext>
                </a:extLst>
              </p:cNvPr>
              <p:cNvGrpSpPr/>
              <p:nvPr/>
            </p:nvGrpSpPr>
            <p:grpSpPr>
              <a:xfrm>
                <a:off x="4345444" y="2542859"/>
                <a:ext cx="1810550" cy="1811205"/>
                <a:chOff x="1463339" y="1072758"/>
                <a:chExt cx="1546058" cy="1546058"/>
              </a:xfrm>
              <a:effectLst>
                <a:outerShdw blurRad="330200" dist="215900" dir="6900000" sx="91000" sy="91000" algn="t" rotWithShape="0">
                  <a:prstClr val="black">
                    <a:alpha val="49000"/>
                  </a:prstClr>
                </a:outerShdw>
              </a:effectLst>
            </p:grpSpPr>
            <p:sp>
              <p:nvSpPr>
                <p:cNvPr id="37" name="同心圆 73">
                  <a:extLst>
                    <a:ext uri="{FF2B5EF4-FFF2-40B4-BE49-F238E27FC236}">
                      <a16:creationId xmlns:a16="http://schemas.microsoft.com/office/drawing/2014/main" id="{CCFA2929-CCB7-D613-25BF-CDB4434991B2}"/>
                    </a:ext>
                  </a:extLst>
                </p:cNvPr>
                <p:cNvSpPr/>
                <p:nvPr/>
              </p:nvSpPr>
              <p:spPr>
                <a:xfrm>
                  <a:off x="1463339" y="1072758"/>
                  <a:ext cx="1546058" cy="1546058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38" name="椭圆 37">
                  <a:extLst>
                    <a:ext uri="{FF2B5EF4-FFF2-40B4-BE49-F238E27FC236}">
                      <a16:creationId xmlns:a16="http://schemas.microsoft.com/office/drawing/2014/main" id="{242F0239-63AC-46ED-19BC-9226D87994E5}"/>
                    </a:ext>
                  </a:extLst>
                </p:cNvPr>
                <p:cNvSpPr/>
                <p:nvPr/>
              </p:nvSpPr>
              <p:spPr>
                <a:xfrm>
                  <a:off x="1484232" y="1093651"/>
                  <a:ext cx="1504274" cy="1504273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35" name="椭圆 34">
                <a:extLst>
                  <a:ext uri="{FF2B5EF4-FFF2-40B4-BE49-F238E27FC236}">
                    <a16:creationId xmlns:a16="http://schemas.microsoft.com/office/drawing/2014/main" id="{39FE870C-DBF5-65DE-6C6A-3841938B3222}"/>
                  </a:ext>
                </a:extLst>
              </p:cNvPr>
              <p:cNvSpPr/>
              <p:nvPr/>
            </p:nvSpPr>
            <p:spPr>
              <a:xfrm>
                <a:off x="4565570" y="2763062"/>
                <a:ext cx="1370298" cy="1370793"/>
              </a:xfrm>
              <a:prstGeom prst="ellipse">
                <a:avLst/>
              </a:prstGeom>
              <a:solidFill>
                <a:srgbClr val="F30000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32" name="TextBox 78">
              <a:extLst>
                <a:ext uri="{FF2B5EF4-FFF2-40B4-BE49-F238E27FC236}">
                  <a16:creationId xmlns:a16="http://schemas.microsoft.com/office/drawing/2014/main" id="{D30BC313-5891-2691-B67C-2A9213718723}"/>
                </a:ext>
              </a:extLst>
            </p:cNvPr>
            <p:cNvSpPr txBox="1"/>
            <p:nvPr/>
          </p:nvSpPr>
          <p:spPr>
            <a:xfrm>
              <a:off x="7875197" y="3876615"/>
              <a:ext cx="1023614" cy="7462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cs typeface="+mn-ea"/>
                  <a:sym typeface="+mn-lt"/>
                </a:rPr>
                <a:t>添加</a:t>
              </a:r>
              <a:endParaRPr lang="en-US" altLang="zh-CN" dirty="0">
                <a:solidFill>
                  <a:schemeClr val="bg1"/>
                </a:solidFill>
                <a:cs typeface="+mn-ea"/>
                <a:sym typeface="+mn-lt"/>
              </a:endParaRPr>
            </a:p>
            <a:p>
              <a:r>
                <a:rPr lang="zh-CN" altLang="en-US" dirty="0">
                  <a:solidFill>
                    <a:schemeClr val="bg1"/>
                  </a:solidFill>
                  <a:cs typeface="+mn-ea"/>
                  <a:sym typeface="+mn-lt"/>
                </a:rPr>
                <a:t>内容</a:t>
              </a:r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F42505D9-772C-CE8E-F12D-27FD475F12A1}"/>
              </a:ext>
            </a:extLst>
          </p:cNvPr>
          <p:cNvGrpSpPr/>
          <p:nvPr/>
        </p:nvGrpSpPr>
        <p:grpSpPr>
          <a:xfrm>
            <a:off x="4287975" y="2850608"/>
            <a:ext cx="1608996" cy="1564217"/>
            <a:chOff x="4811090" y="3406041"/>
            <a:chExt cx="1805286" cy="1805938"/>
          </a:xfrm>
        </p:grpSpPr>
        <p:grpSp>
          <p:nvGrpSpPr>
            <p:cNvPr id="40" name="组合 39">
              <a:extLst>
                <a:ext uri="{FF2B5EF4-FFF2-40B4-BE49-F238E27FC236}">
                  <a16:creationId xmlns:a16="http://schemas.microsoft.com/office/drawing/2014/main" id="{3AC98C3E-A503-682A-410B-9EBD252CA785}"/>
                </a:ext>
              </a:extLst>
            </p:cNvPr>
            <p:cNvGrpSpPr/>
            <p:nvPr/>
          </p:nvGrpSpPr>
          <p:grpSpPr>
            <a:xfrm>
              <a:off x="4811090" y="3406041"/>
              <a:ext cx="1805286" cy="1805938"/>
              <a:chOff x="4345444" y="2542859"/>
              <a:chExt cx="1810550" cy="1811205"/>
            </a:xfrm>
          </p:grpSpPr>
          <p:grpSp>
            <p:nvGrpSpPr>
              <p:cNvPr id="42" name="组合 41">
                <a:extLst>
                  <a:ext uri="{FF2B5EF4-FFF2-40B4-BE49-F238E27FC236}">
                    <a16:creationId xmlns:a16="http://schemas.microsoft.com/office/drawing/2014/main" id="{63E84C48-318A-91D3-087B-7FFB4C7167FA}"/>
                  </a:ext>
                </a:extLst>
              </p:cNvPr>
              <p:cNvGrpSpPr/>
              <p:nvPr/>
            </p:nvGrpSpPr>
            <p:grpSpPr>
              <a:xfrm>
                <a:off x="4345444" y="2542859"/>
                <a:ext cx="1810550" cy="1811205"/>
                <a:chOff x="1463339" y="1072758"/>
                <a:chExt cx="1546058" cy="1546058"/>
              </a:xfrm>
              <a:effectLst>
                <a:outerShdw blurRad="330200" dist="215900" dir="6900000" sx="91000" sy="91000" algn="t" rotWithShape="0">
                  <a:prstClr val="black">
                    <a:alpha val="49000"/>
                  </a:prstClr>
                </a:outerShdw>
              </a:effectLst>
            </p:grpSpPr>
            <p:sp>
              <p:nvSpPr>
                <p:cNvPr id="44" name="同心圆 84">
                  <a:extLst>
                    <a:ext uri="{FF2B5EF4-FFF2-40B4-BE49-F238E27FC236}">
                      <a16:creationId xmlns:a16="http://schemas.microsoft.com/office/drawing/2014/main" id="{6F4F8725-99C9-7448-D7E1-EEB5E135822E}"/>
                    </a:ext>
                  </a:extLst>
                </p:cNvPr>
                <p:cNvSpPr/>
                <p:nvPr/>
              </p:nvSpPr>
              <p:spPr>
                <a:xfrm>
                  <a:off x="1463339" y="1072758"/>
                  <a:ext cx="1546058" cy="1546058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45" name="椭圆 44">
                  <a:extLst>
                    <a:ext uri="{FF2B5EF4-FFF2-40B4-BE49-F238E27FC236}">
                      <a16:creationId xmlns:a16="http://schemas.microsoft.com/office/drawing/2014/main" id="{89744363-6AAC-BD2A-D313-AAB80CACC964}"/>
                    </a:ext>
                  </a:extLst>
                </p:cNvPr>
                <p:cNvSpPr/>
                <p:nvPr/>
              </p:nvSpPr>
              <p:spPr>
                <a:xfrm>
                  <a:off x="1484232" y="1093651"/>
                  <a:ext cx="1504274" cy="1504273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43" name="椭圆 42">
                <a:extLst>
                  <a:ext uri="{FF2B5EF4-FFF2-40B4-BE49-F238E27FC236}">
                    <a16:creationId xmlns:a16="http://schemas.microsoft.com/office/drawing/2014/main" id="{22F4973F-C62E-69BC-709A-18E58420E280}"/>
                  </a:ext>
                </a:extLst>
              </p:cNvPr>
              <p:cNvSpPr/>
              <p:nvPr/>
            </p:nvSpPr>
            <p:spPr>
              <a:xfrm>
                <a:off x="4565570" y="2763062"/>
                <a:ext cx="1370298" cy="1370793"/>
              </a:xfrm>
              <a:prstGeom prst="ellipse">
                <a:avLst/>
              </a:prstGeom>
              <a:solidFill>
                <a:srgbClr val="FFC000"/>
              </a:solidFill>
              <a:ln>
                <a:noFill/>
              </a:ln>
              <a:effectLst>
                <a:innerShdw blurRad="63500" dist="50800" dir="19440000">
                  <a:prstClr val="black">
                    <a:alpha val="2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41" name="TextBox 117">
              <a:extLst>
                <a:ext uri="{FF2B5EF4-FFF2-40B4-BE49-F238E27FC236}">
                  <a16:creationId xmlns:a16="http://schemas.microsoft.com/office/drawing/2014/main" id="{BA88E6DC-7F59-C634-07F2-C710A6528F28}"/>
                </a:ext>
              </a:extLst>
            </p:cNvPr>
            <p:cNvSpPr txBox="1"/>
            <p:nvPr/>
          </p:nvSpPr>
          <p:spPr>
            <a:xfrm>
              <a:off x="5304027" y="3876615"/>
              <a:ext cx="1023614" cy="7462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cs typeface="+mn-ea"/>
                  <a:sym typeface="+mn-lt"/>
                </a:rPr>
                <a:t>添加</a:t>
              </a:r>
              <a:endParaRPr lang="en-US" altLang="zh-CN" dirty="0">
                <a:solidFill>
                  <a:schemeClr val="bg1"/>
                </a:solidFill>
                <a:cs typeface="+mn-ea"/>
                <a:sym typeface="+mn-lt"/>
              </a:endParaRPr>
            </a:p>
            <a:p>
              <a:r>
                <a:rPr lang="zh-CN" altLang="en-US" dirty="0">
                  <a:solidFill>
                    <a:schemeClr val="bg1"/>
                  </a:solidFill>
                  <a:cs typeface="+mn-ea"/>
                  <a:sym typeface="+mn-lt"/>
                </a:rPr>
                <a:t>内容</a:t>
              </a:r>
            </a:p>
          </p:txBody>
        </p:sp>
      </p:grp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88EFD976-08EF-04D1-4AF4-08002416A90E}"/>
              </a:ext>
            </a:extLst>
          </p:cNvPr>
          <p:cNvGrpSpPr/>
          <p:nvPr/>
        </p:nvGrpSpPr>
        <p:grpSpPr>
          <a:xfrm>
            <a:off x="8881298" y="2850608"/>
            <a:ext cx="1608996" cy="1564217"/>
            <a:chOff x="9964778" y="3406041"/>
            <a:chExt cx="1805286" cy="1805938"/>
          </a:xfrm>
        </p:grpSpPr>
        <p:grpSp>
          <p:nvGrpSpPr>
            <p:cNvPr id="47" name="组合 46">
              <a:extLst>
                <a:ext uri="{FF2B5EF4-FFF2-40B4-BE49-F238E27FC236}">
                  <a16:creationId xmlns:a16="http://schemas.microsoft.com/office/drawing/2014/main" id="{53283147-322B-1349-AD0D-CEF8249C845D}"/>
                </a:ext>
              </a:extLst>
            </p:cNvPr>
            <p:cNvGrpSpPr/>
            <p:nvPr/>
          </p:nvGrpSpPr>
          <p:grpSpPr>
            <a:xfrm>
              <a:off x="9964778" y="3406041"/>
              <a:ext cx="1805286" cy="1805938"/>
              <a:chOff x="4345444" y="2542859"/>
              <a:chExt cx="1810550" cy="1811205"/>
            </a:xfrm>
          </p:grpSpPr>
          <p:grpSp>
            <p:nvGrpSpPr>
              <p:cNvPr id="49" name="组合 48">
                <a:extLst>
                  <a:ext uri="{FF2B5EF4-FFF2-40B4-BE49-F238E27FC236}">
                    <a16:creationId xmlns:a16="http://schemas.microsoft.com/office/drawing/2014/main" id="{AFF6B33D-5178-955E-D456-B222B654BA19}"/>
                  </a:ext>
                </a:extLst>
              </p:cNvPr>
              <p:cNvGrpSpPr/>
              <p:nvPr/>
            </p:nvGrpSpPr>
            <p:grpSpPr>
              <a:xfrm>
                <a:off x="4345444" y="2542859"/>
                <a:ext cx="1810550" cy="1811205"/>
                <a:chOff x="1463339" y="1072758"/>
                <a:chExt cx="1546058" cy="1546058"/>
              </a:xfrm>
              <a:effectLst>
                <a:outerShdw blurRad="330200" dist="215900" dir="6900000" sx="91000" sy="91000" algn="t" rotWithShape="0">
                  <a:prstClr val="black">
                    <a:alpha val="49000"/>
                  </a:prstClr>
                </a:outerShdw>
              </a:effectLst>
            </p:grpSpPr>
            <p:sp>
              <p:nvSpPr>
                <p:cNvPr id="51" name="同心圆 7">
                  <a:extLst>
                    <a:ext uri="{FF2B5EF4-FFF2-40B4-BE49-F238E27FC236}">
                      <a16:creationId xmlns:a16="http://schemas.microsoft.com/office/drawing/2014/main" id="{60F84BEA-0B8A-1436-614A-8B8CCC4F2347}"/>
                    </a:ext>
                  </a:extLst>
                </p:cNvPr>
                <p:cNvSpPr/>
                <p:nvPr/>
              </p:nvSpPr>
              <p:spPr>
                <a:xfrm>
                  <a:off x="1463339" y="1072758"/>
                  <a:ext cx="1546058" cy="1546058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52" name="椭圆 51">
                  <a:extLst>
                    <a:ext uri="{FF2B5EF4-FFF2-40B4-BE49-F238E27FC236}">
                      <a16:creationId xmlns:a16="http://schemas.microsoft.com/office/drawing/2014/main" id="{275E03D5-8283-031B-D3A9-F7C5C1F7A6EC}"/>
                    </a:ext>
                  </a:extLst>
                </p:cNvPr>
                <p:cNvSpPr/>
                <p:nvPr/>
              </p:nvSpPr>
              <p:spPr>
                <a:xfrm>
                  <a:off x="1484232" y="1093651"/>
                  <a:ext cx="1504274" cy="1504273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50" name="椭圆 49">
                <a:extLst>
                  <a:ext uri="{FF2B5EF4-FFF2-40B4-BE49-F238E27FC236}">
                    <a16:creationId xmlns:a16="http://schemas.microsoft.com/office/drawing/2014/main" id="{86C6AF47-346C-7F5F-07ED-961CDCA777E0}"/>
                  </a:ext>
                </a:extLst>
              </p:cNvPr>
              <p:cNvSpPr/>
              <p:nvPr/>
            </p:nvSpPr>
            <p:spPr>
              <a:xfrm>
                <a:off x="4565570" y="2763062"/>
                <a:ext cx="1370298" cy="1370793"/>
              </a:xfrm>
              <a:prstGeom prst="ellipse">
                <a:avLst/>
              </a:prstGeom>
              <a:solidFill>
                <a:srgbClr val="FFC000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48" name="TextBox 123">
              <a:extLst>
                <a:ext uri="{FF2B5EF4-FFF2-40B4-BE49-F238E27FC236}">
                  <a16:creationId xmlns:a16="http://schemas.microsoft.com/office/drawing/2014/main" id="{F63ACD9C-B25F-7A8F-976D-4FFDAF6B0DDB}"/>
                </a:ext>
              </a:extLst>
            </p:cNvPr>
            <p:cNvSpPr txBox="1"/>
            <p:nvPr/>
          </p:nvSpPr>
          <p:spPr>
            <a:xfrm>
              <a:off x="10457715" y="3876615"/>
              <a:ext cx="1023614" cy="7462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cs typeface="+mn-ea"/>
                  <a:sym typeface="+mn-lt"/>
                </a:rPr>
                <a:t>添加</a:t>
              </a:r>
              <a:endParaRPr lang="en-US" altLang="zh-CN" dirty="0">
                <a:solidFill>
                  <a:schemeClr val="bg1"/>
                </a:solidFill>
                <a:cs typeface="+mn-ea"/>
                <a:sym typeface="+mn-lt"/>
              </a:endParaRPr>
            </a:p>
            <a:p>
              <a:r>
                <a:rPr lang="zh-CN" altLang="en-US" dirty="0">
                  <a:solidFill>
                    <a:schemeClr val="bg1"/>
                  </a:solidFill>
                  <a:cs typeface="+mn-ea"/>
                  <a:sym typeface="+mn-lt"/>
                </a:rPr>
                <a:t>内容</a:t>
              </a:r>
            </a:p>
          </p:txBody>
        </p:sp>
      </p:grpSp>
      <p:grpSp>
        <p:nvGrpSpPr>
          <p:cNvPr id="56" name="组合 55">
            <a:extLst>
              <a:ext uri="{FF2B5EF4-FFF2-40B4-BE49-F238E27FC236}">
                <a16:creationId xmlns:a16="http://schemas.microsoft.com/office/drawing/2014/main" id="{09D46E3A-8911-0040-DE9E-27458663C87C}"/>
              </a:ext>
            </a:extLst>
          </p:cNvPr>
          <p:cNvGrpSpPr/>
          <p:nvPr/>
        </p:nvGrpSpPr>
        <p:grpSpPr>
          <a:xfrm flipH="1">
            <a:off x="1136749" y="1668286"/>
            <a:ext cx="3151226" cy="965660"/>
            <a:chOff x="5481388" y="908862"/>
            <a:chExt cx="3151226" cy="965659"/>
          </a:xfrm>
        </p:grpSpPr>
        <p:sp>
          <p:nvSpPr>
            <p:cNvPr id="57" name="文本框 56">
              <a:extLst>
                <a:ext uri="{FF2B5EF4-FFF2-40B4-BE49-F238E27FC236}">
                  <a16:creationId xmlns:a16="http://schemas.microsoft.com/office/drawing/2014/main" id="{07473879-4E25-7493-8B86-ED7438DDA75F}"/>
                </a:ext>
              </a:extLst>
            </p:cNvPr>
            <p:cNvSpPr txBox="1"/>
            <p:nvPr/>
          </p:nvSpPr>
          <p:spPr>
            <a:xfrm>
              <a:off x="6852147" y="908862"/>
              <a:ext cx="1780467" cy="3962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tx1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58" name="文本框 57">
              <a:extLst>
                <a:ext uri="{FF2B5EF4-FFF2-40B4-BE49-F238E27FC236}">
                  <a16:creationId xmlns:a16="http://schemas.microsoft.com/office/drawing/2014/main" id="{CFE37DCD-7CCD-5DDB-E24C-0E1E07656A58}"/>
                </a:ext>
              </a:extLst>
            </p:cNvPr>
            <p:cNvSpPr txBox="1"/>
            <p:nvPr/>
          </p:nvSpPr>
          <p:spPr>
            <a:xfrm>
              <a:off x="5481388" y="1254865"/>
              <a:ext cx="3136789" cy="6196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/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/>
                  </a:solidFill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59" name="组合 58">
            <a:extLst>
              <a:ext uri="{FF2B5EF4-FFF2-40B4-BE49-F238E27FC236}">
                <a16:creationId xmlns:a16="http://schemas.microsoft.com/office/drawing/2014/main" id="{DBEAF306-5425-5BDA-68B1-7B8882BE8607}"/>
              </a:ext>
            </a:extLst>
          </p:cNvPr>
          <p:cNvGrpSpPr/>
          <p:nvPr/>
        </p:nvGrpSpPr>
        <p:grpSpPr>
          <a:xfrm flipH="1">
            <a:off x="6210003" y="1668286"/>
            <a:ext cx="3151226" cy="965660"/>
            <a:chOff x="5481388" y="908862"/>
            <a:chExt cx="3151226" cy="965659"/>
          </a:xfrm>
        </p:grpSpPr>
        <p:sp>
          <p:nvSpPr>
            <p:cNvPr id="60" name="文本框 59">
              <a:extLst>
                <a:ext uri="{FF2B5EF4-FFF2-40B4-BE49-F238E27FC236}">
                  <a16:creationId xmlns:a16="http://schemas.microsoft.com/office/drawing/2014/main" id="{BA176343-862A-C6AF-4EC9-351C22C8B394}"/>
                </a:ext>
              </a:extLst>
            </p:cNvPr>
            <p:cNvSpPr txBox="1"/>
            <p:nvPr/>
          </p:nvSpPr>
          <p:spPr>
            <a:xfrm>
              <a:off x="6852147" y="908862"/>
              <a:ext cx="1780467" cy="3962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tx1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61" name="文本框 60">
              <a:extLst>
                <a:ext uri="{FF2B5EF4-FFF2-40B4-BE49-F238E27FC236}">
                  <a16:creationId xmlns:a16="http://schemas.microsoft.com/office/drawing/2014/main" id="{B084ADFB-9BEB-F1B0-9D7A-BCAE89BEBDAB}"/>
                </a:ext>
              </a:extLst>
            </p:cNvPr>
            <p:cNvSpPr txBox="1"/>
            <p:nvPr/>
          </p:nvSpPr>
          <p:spPr>
            <a:xfrm>
              <a:off x="5481388" y="1254865"/>
              <a:ext cx="3136789" cy="6196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/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/>
                  </a:solidFill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62" name="组合 61">
            <a:extLst>
              <a:ext uri="{FF2B5EF4-FFF2-40B4-BE49-F238E27FC236}">
                <a16:creationId xmlns:a16="http://schemas.microsoft.com/office/drawing/2014/main" id="{12F1B29D-C862-4ECB-3A60-343C7C0593F0}"/>
              </a:ext>
            </a:extLst>
          </p:cNvPr>
          <p:cNvGrpSpPr/>
          <p:nvPr/>
        </p:nvGrpSpPr>
        <p:grpSpPr>
          <a:xfrm flipH="1">
            <a:off x="4064018" y="4700424"/>
            <a:ext cx="3151226" cy="965660"/>
            <a:chOff x="5481388" y="908862"/>
            <a:chExt cx="3151226" cy="965659"/>
          </a:xfrm>
        </p:grpSpPr>
        <p:sp>
          <p:nvSpPr>
            <p:cNvPr id="63" name="文本框 62">
              <a:extLst>
                <a:ext uri="{FF2B5EF4-FFF2-40B4-BE49-F238E27FC236}">
                  <a16:creationId xmlns:a16="http://schemas.microsoft.com/office/drawing/2014/main" id="{438A3B78-4CA7-8013-2B53-2F2533F7B9F1}"/>
                </a:ext>
              </a:extLst>
            </p:cNvPr>
            <p:cNvSpPr txBox="1"/>
            <p:nvPr/>
          </p:nvSpPr>
          <p:spPr>
            <a:xfrm>
              <a:off x="6852147" y="908862"/>
              <a:ext cx="1780467" cy="3962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tx1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64" name="文本框 63">
              <a:extLst>
                <a:ext uri="{FF2B5EF4-FFF2-40B4-BE49-F238E27FC236}">
                  <a16:creationId xmlns:a16="http://schemas.microsoft.com/office/drawing/2014/main" id="{726D5F96-B1A3-515C-67BA-6ABEDD002041}"/>
                </a:ext>
              </a:extLst>
            </p:cNvPr>
            <p:cNvSpPr txBox="1"/>
            <p:nvPr/>
          </p:nvSpPr>
          <p:spPr>
            <a:xfrm>
              <a:off x="5481388" y="1254865"/>
              <a:ext cx="3136789" cy="6196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/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/>
                  </a:solidFill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65" name="组合 64">
            <a:extLst>
              <a:ext uri="{FF2B5EF4-FFF2-40B4-BE49-F238E27FC236}">
                <a16:creationId xmlns:a16="http://schemas.microsoft.com/office/drawing/2014/main" id="{B6733D4C-D508-2100-1F55-C56F52791B6C}"/>
              </a:ext>
            </a:extLst>
          </p:cNvPr>
          <p:cNvGrpSpPr/>
          <p:nvPr/>
        </p:nvGrpSpPr>
        <p:grpSpPr>
          <a:xfrm flipH="1">
            <a:off x="8525622" y="4700424"/>
            <a:ext cx="3151226" cy="965660"/>
            <a:chOff x="5481388" y="908862"/>
            <a:chExt cx="3151226" cy="965659"/>
          </a:xfrm>
        </p:grpSpPr>
        <p:sp>
          <p:nvSpPr>
            <p:cNvPr id="66" name="文本框 65">
              <a:extLst>
                <a:ext uri="{FF2B5EF4-FFF2-40B4-BE49-F238E27FC236}">
                  <a16:creationId xmlns:a16="http://schemas.microsoft.com/office/drawing/2014/main" id="{7A9DF8FF-34C7-1072-32FA-874081D442FB}"/>
                </a:ext>
              </a:extLst>
            </p:cNvPr>
            <p:cNvSpPr txBox="1"/>
            <p:nvPr/>
          </p:nvSpPr>
          <p:spPr>
            <a:xfrm>
              <a:off x="6852147" y="908862"/>
              <a:ext cx="1780467" cy="3962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tx1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67" name="文本框 66">
              <a:extLst>
                <a:ext uri="{FF2B5EF4-FFF2-40B4-BE49-F238E27FC236}">
                  <a16:creationId xmlns:a16="http://schemas.microsoft.com/office/drawing/2014/main" id="{99B9BFB7-4321-1E30-8251-934F5948E854}"/>
                </a:ext>
              </a:extLst>
            </p:cNvPr>
            <p:cNvSpPr txBox="1"/>
            <p:nvPr/>
          </p:nvSpPr>
          <p:spPr>
            <a:xfrm>
              <a:off x="5481388" y="1254865"/>
              <a:ext cx="3136789" cy="6196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/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/>
                  </a:solidFill>
                  <a:cs typeface="+mn-ea"/>
                  <a:sym typeface="+mn-lt"/>
                </a:rPr>
                <a:t>... ...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412820784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图片 26">
            <a:extLst>
              <a:ext uri="{FF2B5EF4-FFF2-40B4-BE49-F238E27FC236}">
                <a16:creationId xmlns:a16="http://schemas.microsoft.com/office/drawing/2014/main" id="{5BF935E2-163D-31C8-430C-AB0B5317E04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64165" y="4278771"/>
            <a:ext cx="7920000" cy="1806102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id="{D8E4D37C-04CA-ECBB-CB97-DC02A76BFDF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alphaModFix amt="35000"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LineDrawing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4298654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FC24EB10-19A5-EC42-DE07-E2C57C43208D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1"/>
            <a:ext cx="5751941" cy="6858001"/>
          </a:xfrm>
          <a:prstGeom prst="rect">
            <a:avLst/>
          </a:prstGeom>
        </p:spPr>
      </p:pic>
      <p:sp>
        <p:nvSpPr>
          <p:cNvPr id="95" name="任意多边形: 形状 94">
            <a:extLst>
              <a:ext uri="{FF2B5EF4-FFF2-40B4-BE49-F238E27FC236}">
                <a16:creationId xmlns:a16="http://schemas.microsoft.com/office/drawing/2014/main" id="{DCA65C27-89A2-AA5A-BC6D-CFDDA3352ACC}"/>
              </a:ext>
            </a:extLst>
          </p:cNvPr>
          <p:cNvSpPr/>
          <p:nvPr/>
        </p:nvSpPr>
        <p:spPr>
          <a:xfrm flipH="1">
            <a:off x="4298922" y="2709806"/>
            <a:ext cx="1930018" cy="731104"/>
          </a:xfrm>
          <a:custGeom>
            <a:avLst/>
            <a:gdLst>
              <a:gd name="connsiteX0" fmla="*/ 800862 w 2437522"/>
              <a:gd name="connsiteY0" fmla="*/ 531279 h 552710"/>
              <a:gd name="connsiteX1" fmla="*/ 802196 w 2437522"/>
              <a:gd name="connsiteY1" fmla="*/ 539756 h 552710"/>
              <a:gd name="connsiteX2" fmla="*/ 801434 w 2437522"/>
              <a:gd name="connsiteY2" fmla="*/ 531945 h 552710"/>
              <a:gd name="connsiteX3" fmla="*/ 800862 w 2437522"/>
              <a:gd name="connsiteY3" fmla="*/ 531279 h 552710"/>
              <a:gd name="connsiteX4" fmla="*/ 878110 w 2437522"/>
              <a:gd name="connsiteY4" fmla="*/ 527183 h 552710"/>
              <a:gd name="connsiteX5" fmla="*/ 879443 w 2437522"/>
              <a:gd name="connsiteY5" fmla="*/ 533564 h 552710"/>
              <a:gd name="connsiteX6" fmla="*/ 882015 w 2437522"/>
              <a:gd name="connsiteY6" fmla="*/ 534803 h 552710"/>
              <a:gd name="connsiteX7" fmla="*/ 885158 w 2437522"/>
              <a:gd name="connsiteY7" fmla="*/ 536327 h 552710"/>
              <a:gd name="connsiteX8" fmla="*/ 893636 w 2437522"/>
              <a:gd name="connsiteY8" fmla="*/ 538803 h 552710"/>
              <a:gd name="connsiteX9" fmla="*/ 894112 w 2437522"/>
              <a:gd name="connsiteY9" fmla="*/ 537946 h 552710"/>
              <a:gd name="connsiteX10" fmla="*/ 894683 w 2437522"/>
              <a:gd name="connsiteY10" fmla="*/ 536803 h 552710"/>
              <a:gd name="connsiteX11" fmla="*/ 888016 w 2437522"/>
              <a:gd name="connsiteY11" fmla="*/ 534327 h 552710"/>
              <a:gd name="connsiteX12" fmla="*/ 886111 w 2437522"/>
              <a:gd name="connsiteY12" fmla="*/ 533469 h 552710"/>
              <a:gd name="connsiteX13" fmla="*/ 883920 w 2437522"/>
              <a:gd name="connsiteY13" fmla="*/ 532517 h 552710"/>
              <a:gd name="connsiteX14" fmla="*/ 878110 w 2437522"/>
              <a:gd name="connsiteY14" fmla="*/ 527183 h 552710"/>
              <a:gd name="connsiteX15" fmla="*/ 1220724 w 2437522"/>
              <a:gd name="connsiteY15" fmla="*/ 521087 h 552710"/>
              <a:gd name="connsiteX16" fmla="*/ 1213771 w 2437522"/>
              <a:gd name="connsiteY16" fmla="*/ 522611 h 552710"/>
              <a:gd name="connsiteX17" fmla="*/ 1213961 w 2437522"/>
              <a:gd name="connsiteY17" fmla="*/ 522992 h 552710"/>
              <a:gd name="connsiteX18" fmla="*/ 1214914 w 2437522"/>
              <a:gd name="connsiteY18" fmla="*/ 524706 h 552710"/>
              <a:gd name="connsiteX19" fmla="*/ 1215485 w 2437522"/>
              <a:gd name="connsiteY19" fmla="*/ 528993 h 552710"/>
              <a:gd name="connsiteX20" fmla="*/ 1223677 w 2437522"/>
              <a:gd name="connsiteY20" fmla="*/ 526802 h 552710"/>
              <a:gd name="connsiteX21" fmla="*/ 1220724 w 2437522"/>
              <a:gd name="connsiteY21" fmla="*/ 521087 h 552710"/>
              <a:gd name="connsiteX22" fmla="*/ 1646206 w 2437522"/>
              <a:gd name="connsiteY22" fmla="*/ 518801 h 552710"/>
              <a:gd name="connsiteX23" fmla="*/ 1642491 w 2437522"/>
              <a:gd name="connsiteY23" fmla="*/ 521182 h 552710"/>
              <a:gd name="connsiteX24" fmla="*/ 1650778 w 2437522"/>
              <a:gd name="connsiteY24" fmla="*/ 526706 h 552710"/>
              <a:gd name="connsiteX25" fmla="*/ 1651540 w 2437522"/>
              <a:gd name="connsiteY25" fmla="*/ 523563 h 552710"/>
              <a:gd name="connsiteX26" fmla="*/ 1646206 w 2437522"/>
              <a:gd name="connsiteY26" fmla="*/ 518801 h 552710"/>
              <a:gd name="connsiteX27" fmla="*/ 670846 w 2437522"/>
              <a:gd name="connsiteY27" fmla="*/ 517467 h 552710"/>
              <a:gd name="connsiteX28" fmla="*/ 668084 w 2437522"/>
              <a:gd name="connsiteY28" fmla="*/ 518705 h 552710"/>
              <a:gd name="connsiteX29" fmla="*/ 665321 w 2437522"/>
              <a:gd name="connsiteY29" fmla="*/ 519944 h 552710"/>
              <a:gd name="connsiteX30" fmla="*/ 661702 w 2437522"/>
              <a:gd name="connsiteY30" fmla="*/ 524706 h 552710"/>
              <a:gd name="connsiteX31" fmla="*/ 670274 w 2437522"/>
              <a:gd name="connsiteY31" fmla="*/ 522230 h 552710"/>
              <a:gd name="connsiteX32" fmla="*/ 681038 w 2437522"/>
              <a:gd name="connsiteY32" fmla="*/ 520896 h 552710"/>
              <a:gd name="connsiteX33" fmla="*/ 689515 w 2437522"/>
              <a:gd name="connsiteY33" fmla="*/ 518039 h 552710"/>
              <a:gd name="connsiteX34" fmla="*/ 680085 w 2437522"/>
              <a:gd name="connsiteY34" fmla="*/ 518324 h 552710"/>
              <a:gd name="connsiteX35" fmla="*/ 670846 w 2437522"/>
              <a:gd name="connsiteY35" fmla="*/ 517467 h 552710"/>
              <a:gd name="connsiteX36" fmla="*/ 644081 w 2437522"/>
              <a:gd name="connsiteY36" fmla="*/ 517372 h 552710"/>
              <a:gd name="connsiteX37" fmla="*/ 637985 w 2437522"/>
              <a:gd name="connsiteY37" fmla="*/ 519753 h 552710"/>
              <a:gd name="connsiteX38" fmla="*/ 647700 w 2437522"/>
              <a:gd name="connsiteY38" fmla="*/ 523944 h 552710"/>
              <a:gd name="connsiteX39" fmla="*/ 654082 w 2437522"/>
              <a:gd name="connsiteY39" fmla="*/ 524611 h 552710"/>
              <a:gd name="connsiteX40" fmla="*/ 649129 w 2437522"/>
              <a:gd name="connsiteY40" fmla="*/ 521277 h 552710"/>
              <a:gd name="connsiteX41" fmla="*/ 648557 w 2437522"/>
              <a:gd name="connsiteY41" fmla="*/ 520801 h 552710"/>
              <a:gd name="connsiteX42" fmla="*/ 749522 w 2437522"/>
              <a:gd name="connsiteY42" fmla="*/ 514610 h 552710"/>
              <a:gd name="connsiteX43" fmla="*/ 734378 w 2437522"/>
              <a:gd name="connsiteY43" fmla="*/ 515848 h 552710"/>
              <a:gd name="connsiteX44" fmla="*/ 729806 w 2437522"/>
              <a:gd name="connsiteY44" fmla="*/ 514991 h 552710"/>
              <a:gd name="connsiteX45" fmla="*/ 731615 w 2437522"/>
              <a:gd name="connsiteY45" fmla="*/ 517944 h 552710"/>
              <a:gd name="connsiteX46" fmla="*/ 743998 w 2437522"/>
              <a:gd name="connsiteY46" fmla="*/ 518039 h 552710"/>
              <a:gd name="connsiteX47" fmla="*/ 747617 w 2437522"/>
              <a:gd name="connsiteY47" fmla="*/ 520896 h 552710"/>
              <a:gd name="connsiteX48" fmla="*/ 749618 w 2437522"/>
              <a:gd name="connsiteY48" fmla="*/ 520039 h 552710"/>
              <a:gd name="connsiteX49" fmla="*/ 750856 w 2437522"/>
              <a:gd name="connsiteY49" fmla="*/ 518801 h 552710"/>
              <a:gd name="connsiteX50" fmla="*/ 749522 w 2437522"/>
              <a:gd name="connsiteY50" fmla="*/ 514610 h 552710"/>
              <a:gd name="connsiteX51" fmla="*/ 30575 w 2437522"/>
              <a:gd name="connsiteY51" fmla="*/ 398310 h 552710"/>
              <a:gd name="connsiteX52" fmla="*/ 30290 w 2437522"/>
              <a:gd name="connsiteY52" fmla="*/ 402120 h 552710"/>
              <a:gd name="connsiteX53" fmla="*/ 33433 w 2437522"/>
              <a:gd name="connsiteY53" fmla="*/ 407454 h 552710"/>
              <a:gd name="connsiteX54" fmla="*/ 38291 w 2437522"/>
              <a:gd name="connsiteY54" fmla="*/ 402596 h 552710"/>
              <a:gd name="connsiteX55" fmla="*/ 38672 w 2437522"/>
              <a:gd name="connsiteY55" fmla="*/ 402120 h 552710"/>
              <a:gd name="connsiteX56" fmla="*/ 35623 w 2437522"/>
              <a:gd name="connsiteY56" fmla="*/ 399548 h 552710"/>
              <a:gd name="connsiteX57" fmla="*/ 34290 w 2437522"/>
              <a:gd name="connsiteY57" fmla="*/ 398976 h 552710"/>
              <a:gd name="connsiteX58" fmla="*/ 30575 w 2437522"/>
              <a:gd name="connsiteY58" fmla="*/ 398310 h 552710"/>
              <a:gd name="connsiteX59" fmla="*/ 69437 w 2437522"/>
              <a:gd name="connsiteY59" fmla="*/ 347732 h 552710"/>
              <a:gd name="connsiteX60" fmla="*/ 65723 w 2437522"/>
              <a:gd name="connsiteY60" fmla="*/ 348780 h 552710"/>
              <a:gd name="connsiteX61" fmla="*/ 71628 w 2437522"/>
              <a:gd name="connsiteY61" fmla="*/ 356209 h 552710"/>
              <a:gd name="connsiteX62" fmla="*/ 74105 w 2437522"/>
              <a:gd name="connsiteY62" fmla="*/ 353637 h 552710"/>
              <a:gd name="connsiteX63" fmla="*/ 73628 w 2437522"/>
              <a:gd name="connsiteY63" fmla="*/ 353637 h 552710"/>
              <a:gd name="connsiteX64" fmla="*/ 69247 w 2437522"/>
              <a:gd name="connsiteY64" fmla="*/ 349065 h 552710"/>
              <a:gd name="connsiteX65" fmla="*/ 2365534 w 2437522"/>
              <a:gd name="connsiteY65" fmla="*/ 251339 h 552710"/>
              <a:gd name="connsiteX66" fmla="*/ 2376202 w 2437522"/>
              <a:gd name="connsiteY66" fmla="*/ 257054 h 552710"/>
              <a:gd name="connsiteX67" fmla="*/ 2376392 w 2437522"/>
              <a:gd name="connsiteY67" fmla="*/ 254387 h 552710"/>
              <a:gd name="connsiteX68" fmla="*/ 2376488 w 2437522"/>
              <a:gd name="connsiteY68" fmla="*/ 253148 h 552710"/>
              <a:gd name="connsiteX69" fmla="*/ 2371535 w 2437522"/>
              <a:gd name="connsiteY69" fmla="*/ 252768 h 552710"/>
              <a:gd name="connsiteX70" fmla="*/ 2369915 w 2437522"/>
              <a:gd name="connsiteY70" fmla="*/ 252196 h 552710"/>
              <a:gd name="connsiteX71" fmla="*/ 2367534 w 2437522"/>
              <a:gd name="connsiteY71" fmla="*/ 251339 h 552710"/>
              <a:gd name="connsiteX72" fmla="*/ 2365534 w 2437522"/>
              <a:gd name="connsiteY72" fmla="*/ 251339 h 552710"/>
              <a:gd name="connsiteX73" fmla="*/ 2427066 w 2437522"/>
              <a:gd name="connsiteY73" fmla="*/ 243052 h 552710"/>
              <a:gd name="connsiteX74" fmla="*/ 2429542 w 2437522"/>
              <a:gd name="connsiteY74" fmla="*/ 246100 h 552710"/>
              <a:gd name="connsiteX75" fmla="*/ 2431352 w 2437522"/>
              <a:gd name="connsiteY75" fmla="*/ 248386 h 552710"/>
              <a:gd name="connsiteX76" fmla="*/ 2437258 w 2437522"/>
              <a:gd name="connsiteY76" fmla="*/ 252006 h 552710"/>
              <a:gd name="connsiteX77" fmla="*/ 2434781 w 2437522"/>
              <a:gd name="connsiteY77" fmla="*/ 257625 h 552710"/>
              <a:gd name="connsiteX78" fmla="*/ 2426685 w 2437522"/>
              <a:gd name="connsiteY78" fmla="*/ 253339 h 552710"/>
              <a:gd name="connsiteX79" fmla="*/ 2419922 w 2437522"/>
              <a:gd name="connsiteY79" fmla="*/ 254482 h 552710"/>
              <a:gd name="connsiteX80" fmla="*/ 2416112 w 2437522"/>
              <a:gd name="connsiteY80" fmla="*/ 252196 h 552710"/>
              <a:gd name="connsiteX81" fmla="*/ 2414493 w 2437522"/>
              <a:gd name="connsiteY81" fmla="*/ 250005 h 552710"/>
              <a:gd name="connsiteX82" fmla="*/ 2417446 w 2437522"/>
              <a:gd name="connsiteY82" fmla="*/ 246196 h 552710"/>
              <a:gd name="connsiteX83" fmla="*/ 2419827 w 2437522"/>
              <a:gd name="connsiteY83" fmla="*/ 246100 h 552710"/>
              <a:gd name="connsiteX84" fmla="*/ 2425637 w 2437522"/>
              <a:gd name="connsiteY84" fmla="*/ 246005 h 552710"/>
              <a:gd name="connsiteX85" fmla="*/ 2427066 w 2437522"/>
              <a:gd name="connsiteY85" fmla="*/ 243052 h 552710"/>
              <a:gd name="connsiteX86" fmla="*/ 2321909 w 2437522"/>
              <a:gd name="connsiteY86" fmla="*/ 240099 h 552710"/>
              <a:gd name="connsiteX87" fmla="*/ 2318004 w 2437522"/>
              <a:gd name="connsiteY87" fmla="*/ 244576 h 552710"/>
              <a:gd name="connsiteX88" fmla="*/ 2315180 w 2437522"/>
              <a:gd name="connsiteY88" fmla="*/ 247872 h 552710"/>
              <a:gd name="connsiteX89" fmla="*/ 2313242 w 2437522"/>
              <a:gd name="connsiteY89" fmla="*/ 246862 h 552710"/>
              <a:gd name="connsiteX90" fmla="*/ 2315147 w 2437522"/>
              <a:gd name="connsiteY90" fmla="*/ 247910 h 552710"/>
              <a:gd name="connsiteX91" fmla="*/ 2315180 w 2437522"/>
              <a:gd name="connsiteY91" fmla="*/ 247872 h 552710"/>
              <a:gd name="connsiteX92" fmla="*/ 2326958 w 2437522"/>
              <a:gd name="connsiteY92" fmla="*/ 254006 h 552710"/>
              <a:gd name="connsiteX93" fmla="*/ 2329529 w 2437522"/>
              <a:gd name="connsiteY93" fmla="*/ 252196 h 552710"/>
              <a:gd name="connsiteX94" fmla="*/ 2321909 w 2437522"/>
              <a:gd name="connsiteY94" fmla="*/ 240099 h 552710"/>
              <a:gd name="connsiteX95" fmla="*/ 2127409 w 2437522"/>
              <a:gd name="connsiteY95" fmla="*/ 164 h 552710"/>
              <a:gd name="connsiteX96" fmla="*/ 2134934 w 2437522"/>
              <a:gd name="connsiteY96" fmla="*/ 2165 h 552710"/>
              <a:gd name="connsiteX97" fmla="*/ 2140363 w 2437522"/>
              <a:gd name="connsiteY97" fmla="*/ 2165 h 552710"/>
              <a:gd name="connsiteX98" fmla="*/ 2146364 w 2437522"/>
              <a:gd name="connsiteY98" fmla="*/ 1688 h 552710"/>
              <a:gd name="connsiteX99" fmla="*/ 2153412 w 2437522"/>
              <a:gd name="connsiteY99" fmla="*/ 3117 h 552710"/>
              <a:gd name="connsiteX100" fmla="*/ 2160937 w 2437522"/>
              <a:gd name="connsiteY100" fmla="*/ 3594 h 552710"/>
              <a:gd name="connsiteX101" fmla="*/ 2174081 w 2437522"/>
              <a:gd name="connsiteY101" fmla="*/ 2070 h 552710"/>
              <a:gd name="connsiteX102" fmla="*/ 2177034 w 2437522"/>
              <a:gd name="connsiteY102" fmla="*/ 3879 h 552710"/>
              <a:gd name="connsiteX103" fmla="*/ 2182559 w 2437522"/>
              <a:gd name="connsiteY103" fmla="*/ 7308 h 552710"/>
              <a:gd name="connsiteX104" fmla="*/ 2187893 w 2437522"/>
              <a:gd name="connsiteY104" fmla="*/ 4737 h 552710"/>
              <a:gd name="connsiteX105" fmla="*/ 2193036 w 2437522"/>
              <a:gd name="connsiteY105" fmla="*/ 3213 h 552710"/>
              <a:gd name="connsiteX106" fmla="*/ 2211229 w 2437522"/>
              <a:gd name="connsiteY106" fmla="*/ 4641 h 552710"/>
              <a:gd name="connsiteX107" fmla="*/ 2220849 w 2437522"/>
              <a:gd name="connsiteY107" fmla="*/ 5213 h 552710"/>
              <a:gd name="connsiteX108" fmla="*/ 2230755 w 2437522"/>
              <a:gd name="connsiteY108" fmla="*/ 7689 h 552710"/>
              <a:gd name="connsiteX109" fmla="*/ 2230374 w 2437522"/>
              <a:gd name="connsiteY109" fmla="*/ 11023 h 552710"/>
              <a:gd name="connsiteX110" fmla="*/ 2234660 w 2437522"/>
              <a:gd name="connsiteY110" fmla="*/ 9689 h 552710"/>
              <a:gd name="connsiteX111" fmla="*/ 2240661 w 2437522"/>
              <a:gd name="connsiteY111" fmla="*/ 11690 h 552710"/>
              <a:gd name="connsiteX112" fmla="*/ 2242661 w 2437522"/>
              <a:gd name="connsiteY112" fmla="*/ 15500 h 552710"/>
              <a:gd name="connsiteX113" fmla="*/ 2255711 w 2437522"/>
              <a:gd name="connsiteY113" fmla="*/ 19119 h 552710"/>
              <a:gd name="connsiteX114" fmla="*/ 2269331 w 2437522"/>
              <a:gd name="connsiteY114" fmla="*/ 21215 h 552710"/>
              <a:gd name="connsiteX115" fmla="*/ 2277428 w 2437522"/>
              <a:gd name="connsiteY115" fmla="*/ 21977 h 552710"/>
              <a:gd name="connsiteX116" fmla="*/ 2280857 w 2437522"/>
              <a:gd name="connsiteY116" fmla="*/ 22929 h 552710"/>
              <a:gd name="connsiteX117" fmla="*/ 2287905 w 2437522"/>
              <a:gd name="connsiteY117" fmla="*/ 21881 h 552710"/>
              <a:gd name="connsiteX118" fmla="*/ 2296763 w 2437522"/>
              <a:gd name="connsiteY118" fmla="*/ 21881 h 552710"/>
              <a:gd name="connsiteX119" fmla="*/ 2309622 w 2437522"/>
              <a:gd name="connsiteY119" fmla="*/ 25311 h 552710"/>
              <a:gd name="connsiteX120" fmla="*/ 2313623 w 2437522"/>
              <a:gd name="connsiteY120" fmla="*/ 25787 h 552710"/>
              <a:gd name="connsiteX121" fmla="*/ 2320290 w 2437522"/>
              <a:gd name="connsiteY121" fmla="*/ 28835 h 552710"/>
              <a:gd name="connsiteX122" fmla="*/ 2338673 w 2437522"/>
              <a:gd name="connsiteY122" fmla="*/ 33121 h 552710"/>
              <a:gd name="connsiteX123" fmla="*/ 2340007 w 2437522"/>
              <a:gd name="connsiteY123" fmla="*/ 37407 h 552710"/>
              <a:gd name="connsiteX124" fmla="*/ 2347913 w 2437522"/>
              <a:gd name="connsiteY124" fmla="*/ 43979 h 552710"/>
              <a:gd name="connsiteX125" fmla="*/ 2348389 w 2437522"/>
              <a:gd name="connsiteY125" fmla="*/ 45885 h 552710"/>
              <a:gd name="connsiteX126" fmla="*/ 2357057 w 2437522"/>
              <a:gd name="connsiteY126" fmla="*/ 49028 h 552710"/>
              <a:gd name="connsiteX127" fmla="*/ 2358485 w 2437522"/>
              <a:gd name="connsiteY127" fmla="*/ 52838 h 552710"/>
              <a:gd name="connsiteX128" fmla="*/ 2358581 w 2437522"/>
              <a:gd name="connsiteY128" fmla="*/ 52838 h 552710"/>
              <a:gd name="connsiteX129" fmla="*/ 2362105 w 2437522"/>
              <a:gd name="connsiteY129" fmla="*/ 54171 h 552710"/>
              <a:gd name="connsiteX130" fmla="*/ 2359819 w 2437522"/>
              <a:gd name="connsiteY130" fmla="*/ 62268 h 552710"/>
              <a:gd name="connsiteX131" fmla="*/ 2360200 w 2437522"/>
              <a:gd name="connsiteY131" fmla="*/ 64268 h 552710"/>
              <a:gd name="connsiteX132" fmla="*/ 2360962 w 2437522"/>
              <a:gd name="connsiteY132" fmla="*/ 68554 h 552710"/>
              <a:gd name="connsiteX133" fmla="*/ 2364391 w 2437522"/>
              <a:gd name="connsiteY133" fmla="*/ 77317 h 552710"/>
              <a:gd name="connsiteX134" fmla="*/ 2365248 w 2437522"/>
              <a:gd name="connsiteY134" fmla="*/ 77412 h 552710"/>
              <a:gd name="connsiteX135" fmla="*/ 2366106 w 2437522"/>
              <a:gd name="connsiteY135" fmla="*/ 77507 h 552710"/>
              <a:gd name="connsiteX136" fmla="*/ 2368010 w 2437522"/>
              <a:gd name="connsiteY136" fmla="*/ 78365 h 552710"/>
              <a:gd name="connsiteX137" fmla="*/ 2364296 w 2437522"/>
              <a:gd name="connsiteY137" fmla="*/ 81032 h 552710"/>
              <a:gd name="connsiteX138" fmla="*/ 2362772 w 2437522"/>
              <a:gd name="connsiteY138" fmla="*/ 81984 h 552710"/>
              <a:gd name="connsiteX139" fmla="*/ 2363057 w 2437522"/>
              <a:gd name="connsiteY139" fmla="*/ 83889 h 552710"/>
              <a:gd name="connsiteX140" fmla="*/ 2364772 w 2437522"/>
              <a:gd name="connsiteY140" fmla="*/ 84080 h 552710"/>
              <a:gd name="connsiteX141" fmla="*/ 2365724 w 2437522"/>
              <a:gd name="connsiteY141" fmla="*/ 83413 h 552710"/>
              <a:gd name="connsiteX142" fmla="*/ 2367725 w 2437522"/>
              <a:gd name="connsiteY142" fmla="*/ 83127 h 552710"/>
              <a:gd name="connsiteX143" fmla="*/ 2371535 w 2437522"/>
              <a:gd name="connsiteY143" fmla="*/ 83889 h 552710"/>
              <a:gd name="connsiteX144" fmla="*/ 2375631 w 2437522"/>
              <a:gd name="connsiteY144" fmla="*/ 89604 h 552710"/>
              <a:gd name="connsiteX145" fmla="*/ 2377250 w 2437522"/>
              <a:gd name="connsiteY145" fmla="*/ 91509 h 552710"/>
              <a:gd name="connsiteX146" fmla="*/ 2378298 w 2437522"/>
              <a:gd name="connsiteY146" fmla="*/ 92747 h 552710"/>
              <a:gd name="connsiteX147" fmla="*/ 2373344 w 2437522"/>
              <a:gd name="connsiteY147" fmla="*/ 95319 h 552710"/>
              <a:gd name="connsiteX148" fmla="*/ 2365724 w 2437522"/>
              <a:gd name="connsiteY148" fmla="*/ 100368 h 552710"/>
              <a:gd name="connsiteX149" fmla="*/ 2366201 w 2437522"/>
              <a:gd name="connsiteY149" fmla="*/ 120656 h 552710"/>
              <a:gd name="connsiteX150" fmla="*/ 2358104 w 2437522"/>
              <a:gd name="connsiteY150" fmla="*/ 123704 h 552710"/>
              <a:gd name="connsiteX151" fmla="*/ 2364296 w 2437522"/>
              <a:gd name="connsiteY151" fmla="*/ 127133 h 552710"/>
              <a:gd name="connsiteX152" fmla="*/ 2365153 w 2437522"/>
              <a:gd name="connsiteY152" fmla="*/ 128752 h 552710"/>
              <a:gd name="connsiteX153" fmla="*/ 2371535 w 2437522"/>
              <a:gd name="connsiteY153" fmla="*/ 128657 h 552710"/>
              <a:gd name="connsiteX154" fmla="*/ 2372963 w 2437522"/>
              <a:gd name="connsiteY154" fmla="*/ 130086 h 552710"/>
              <a:gd name="connsiteX155" fmla="*/ 2376488 w 2437522"/>
              <a:gd name="connsiteY155" fmla="*/ 134848 h 552710"/>
              <a:gd name="connsiteX156" fmla="*/ 2379059 w 2437522"/>
              <a:gd name="connsiteY156" fmla="*/ 148183 h 552710"/>
              <a:gd name="connsiteX157" fmla="*/ 2377154 w 2437522"/>
              <a:gd name="connsiteY157" fmla="*/ 151707 h 552710"/>
              <a:gd name="connsiteX158" fmla="*/ 2383727 w 2437522"/>
              <a:gd name="connsiteY158" fmla="*/ 162280 h 552710"/>
              <a:gd name="connsiteX159" fmla="*/ 2387823 w 2437522"/>
              <a:gd name="connsiteY159" fmla="*/ 162566 h 552710"/>
              <a:gd name="connsiteX160" fmla="*/ 2392204 w 2437522"/>
              <a:gd name="connsiteY160" fmla="*/ 164185 h 552710"/>
              <a:gd name="connsiteX161" fmla="*/ 2383727 w 2437522"/>
              <a:gd name="connsiteY161" fmla="*/ 167043 h 552710"/>
              <a:gd name="connsiteX162" fmla="*/ 2388680 w 2437522"/>
              <a:gd name="connsiteY162" fmla="*/ 171900 h 552710"/>
              <a:gd name="connsiteX163" fmla="*/ 2391251 w 2437522"/>
              <a:gd name="connsiteY163" fmla="*/ 171614 h 552710"/>
              <a:gd name="connsiteX164" fmla="*/ 2392680 w 2437522"/>
              <a:gd name="connsiteY164" fmla="*/ 171424 h 552710"/>
              <a:gd name="connsiteX165" fmla="*/ 2398300 w 2437522"/>
              <a:gd name="connsiteY165" fmla="*/ 171996 h 552710"/>
              <a:gd name="connsiteX166" fmla="*/ 2411063 w 2437522"/>
              <a:gd name="connsiteY166" fmla="*/ 171710 h 552710"/>
              <a:gd name="connsiteX167" fmla="*/ 2418493 w 2437522"/>
              <a:gd name="connsiteY167" fmla="*/ 180378 h 552710"/>
              <a:gd name="connsiteX168" fmla="*/ 2416588 w 2437522"/>
              <a:gd name="connsiteY168" fmla="*/ 180092 h 552710"/>
              <a:gd name="connsiteX169" fmla="*/ 2412302 w 2437522"/>
              <a:gd name="connsiteY169" fmla="*/ 184664 h 552710"/>
              <a:gd name="connsiteX170" fmla="*/ 2416016 w 2437522"/>
              <a:gd name="connsiteY170" fmla="*/ 189617 h 552710"/>
              <a:gd name="connsiteX171" fmla="*/ 2420017 w 2437522"/>
              <a:gd name="connsiteY171" fmla="*/ 191617 h 552710"/>
              <a:gd name="connsiteX172" fmla="*/ 2422303 w 2437522"/>
              <a:gd name="connsiteY172" fmla="*/ 196189 h 552710"/>
              <a:gd name="connsiteX173" fmla="*/ 2423351 w 2437522"/>
              <a:gd name="connsiteY173" fmla="*/ 195998 h 552710"/>
              <a:gd name="connsiteX174" fmla="*/ 2426684 w 2437522"/>
              <a:gd name="connsiteY174" fmla="*/ 196570 h 552710"/>
              <a:gd name="connsiteX175" fmla="*/ 2426780 w 2437522"/>
              <a:gd name="connsiteY175" fmla="*/ 199237 h 552710"/>
              <a:gd name="connsiteX176" fmla="*/ 2419255 w 2437522"/>
              <a:gd name="connsiteY176" fmla="*/ 202190 h 552710"/>
              <a:gd name="connsiteX177" fmla="*/ 2417064 w 2437522"/>
              <a:gd name="connsiteY177" fmla="*/ 203999 h 552710"/>
              <a:gd name="connsiteX178" fmla="*/ 2418683 w 2437522"/>
              <a:gd name="connsiteY178" fmla="*/ 206286 h 552710"/>
              <a:gd name="connsiteX179" fmla="*/ 2421446 w 2437522"/>
              <a:gd name="connsiteY179" fmla="*/ 207429 h 552710"/>
              <a:gd name="connsiteX180" fmla="*/ 2421255 w 2437522"/>
              <a:gd name="connsiteY180" fmla="*/ 212191 h 552710"/>
              <a:gd name="connsiteX181" fmla="*/ 2418302 w 2437522"/>
              <a:gd name="connsiteY181" fmla="*/ 212381 h 552710"/>
              <a:gd name="connsiteX182" fmla="*/ 2415921 w 2437522"/>
              <a:gd name="connsiteY182" fmla="*/ 212477 h 552710"/>
              <a:gd name="connsiteX183" fmla="*/ 2409635 w 2437522"/>
              <a:gd name="connsiteY183" fmla="*/ 214572 h 552710"/>
              <a:gd name="connsiteX184" fmla="*/ 2409158 w 2437522"/>
              <a:gd name="connsiteY184" fmla="*/ 216477 h 552710"/>
              <a:gd name="connsiteX185" fmla="*/ 2408396 w 2437522"/>
              <a:gd name="connsiteY185" fmla="*/ 219239 h 552710"/>
              <a:gd name="connsiteX186" fmla="*/ 2398967 w 2437522"/>
              <a:gd name="connsiteY186" fmla="*/ 221049 h 552710"/>
              <a:gd name="connsiteX187" fmla="*/ 2398776 w 2437522"/>
              <a:gd name="connsiteY187" fmla="*/ 230384 h 552710"/>
              <a:gd name="connsiteX188" fmla="*/ 2400300 w 2437522"/>
              <a:gd name="connsiteY188" fmla="*/ 244957 h 552710"/>
              <a:gd name="connsiteX189" fmla="*/ 2401253 w 2437522"/>
              <a:gd name="connsiteY189" fmla="*/ 252291 h 552710"/>
              <a:gd name="connsiteX190" fmla="*/ 2402777 w 2437522"/>
              <a:gd name="connsiteY190" fmla="*/ 257530 h 552710"/>
              <a:gd name="connsiteX191" fmla="*/ 2400776 w 2437522"/>
              <a:gd name="connsiteY191" fmla="*/ 258197 h 552710"/>
              <a:gd name="connsiteX192" fmla="*/ 2395252 w 2437522"/>
              <a:gd name="connsiteY192" fmla="*/ 258482 h 552710"/>
              <a:gd name="connsiteX193" fmla="*/ 2395061 w 2437522"/>
              <a:gd name="connsiteY193" fmla="*/ 258863 h 552710"/>
              <a:gd name="connsiteX194" fmla="*/ 2388299 w 2437522"/>
              <a:gd name="connsiteY194" fmla="*/ 256863 h 552710"/>
              <a:gd name="connsiteX195" fmla="*/ 2374773 w 2437522"/>
              <a:gd name="connsiteY195" fmla="*/ 258197 h 552710"/>
              <a:gd name="connsiteX196" fmla="*/ 2357342 w 2437522"/>
              <a:gd name="connsiteY196" fmla="*/ 254672 h 552710"/>
              <a:gd name="connsiteX197" fmla="*/ 2342293 w 2437522"/>
              <a:gd name="connsiteY197" fmla="*/ 253815 h 552710"/>
              <a:gd name="connsiteX198" fmla="*/ 2334101 w 2437522"/>
              <a:gd name="connsiteY198" fmla="*/ 251815 h 552710"/>
              <a:gd name="connsiteX199" fmla="*/ 2332387 w 2437522"/>
              <a:gd name="connsiteY199" fmla="*/ 258482 h 552710"/>
              <a:gd name="connsiteX200" fmla="*/ 2340769 w 2437522"/>
              <a:gd name="connsiteY200" fmla="*/ 260959 h 552710"/>
              <a:gd name="connsiteX201" fmla="*/ 2341436 w 2437522"/>
              <a:gd name="connsiteY201" fmla="*/ 261530 h 552710"/>
              <a:gd name="connsiteX202" fmla="*/ 2345912 w 2437522"/>
              <a:gd name="connsiteY202" fmla="*/ 265340 h 552710"/>
              <a:gd name="connsiteX203" fmla="*/ 2346579 w 2437522"/>
              <a:gd name="connsiteY203" fmla="*/ 265245 h 552710"/>
              <a:gd name="connsiteX204" fmla="*/ 2352294 w 2437522"/>
              <a:gd name="connsiteY204" fmla="*/ 265817 h 552710"/>
              <a:gd name="connsiteX205" fmla="*/ 2352770 w 2437522"/>
              <a:gd name="connsiteY205" fmla="*/ 270103 h 552710"/>
              <a:gd name="connsiteX206" fmla="*/ 2352866 w 2437522"/>
              <a:gd name="connsiteY206" fmla="*/ 270960 h 552710"/>
              <a:gd name="connsiteX207" fmla="*/ 2362391 w 2437522"/>
              <a:gd name="connsiteY207" fmla="*/ 272198 h 552710"/>
              <a:gd name="connsiteX208" fmla="*/ 2362867 w 2437522"/>
              <a:gd name="connsiteY208" fmla="*/ 274865 h 552710"/>
              <a:gd name="connsiteX209" fmla="*/ 2363248 w 2437522"/>
              <a:gd name="connsiteY209" fmla="*/ 277056 h 552710"/>
              <a:gd name="connsiteX210" fmla="*/ 2361914 w 2437522"/>
              <a:gd name="connsiteY210" fmla="*/ 280009 h 552710"/>
              <a:gd name="connsiteX211" fmla="*/ 2354485 w 2437522"/>
              <a:gd name="connsiteY211" fmla="*/ 279247 h 552710"/>
              <a:gd name="connsiteX212" fmla="*/ 2347436 w 2437522"/>
              <a:gd name="connsiteY212" fmla="*/ 279438 h 552710"/>
              <a:gd name="connsiteX213" fmla="*/ 2339531 w 2437522"/>
              <a:gd name="connsiteY213" fmla="*/ 275056 h 552710"/>
              <a:gd name="connsiteX214" fmla="*/ 2339721 w 2437522"/>
              <a:gd name="connsiteY214" fmla="*/ 275437 h 552710"/>
              <a:gd name="connsiteX215" fmla="*/ 2343341 w 2437522"/>
              <a:gd name="connsiteY215" fmla="*/ 283819 h 552710"/>
              <a:gd name="connsiteX216" fmla="*/ 2342769 w 2437522"/>
              <a:gd name="connsiteY216" fmla="*/ 286772 h 552710"/>
              <a:gd name="connsiteX217" fmla="*/ 2338578 w 2437522"/>
              <a:gd name="connsiteY217" fmla="*/ 294487 h 552710"/>
              <a:gd name="connsiteX218" fmla="*/ 2346103 w 2437522"/>
              <a:gd name="connsiteY218" fmla="*/ 293725 h 552710"/>
              <a:gd name="connsiteX219" fmla="*/ 2347341 w 2437522"/>
              <a:gd name="connsiteY219" fmla="*/ 292106 h 552710"/>
              <a:gd name="connsiteX220" fmla="*/ 2348103 w 2437522"/>
              <a:gd name="connsiteY220" fmla="*/ 291058 h 552710"/>
              <a:gd name="connsiteX221" fmla="*/ 2349246 w 2437522"/>
              <a:gd name="connsiteY221" fmla="*/ 288581 h 552710"/>
              <a:gd name="connsiteX222" fmla="*/ 2349437 w 2437522"/>
              <a:gd name="connsiteY222" fmla="*/ 288772 h 552710"/>
              <a:gd name="connsiteX223" fmla="*/ 2352008 w 2437522"/>
              <a:gd name="connsiteY223" fmla="*/ 292011 h 552710"/>
              <a:gd name="connsiteX224" fmla="*/ 2359343 w 2437522"/>
              <a:gd name="connsiteY224" fmla="*/ 289724 h 552710"/>
              <a:gd name="connsiteX225" fmla="*/ 2356485 w 2437522"/>
              <a:gd name="connsiteY225" fmla="*/ 295058 h 552710"/>
              <a:gd name="connsiteX226" fmla="*/ 2358771 w 2437522"/>
              <a:gd name="connsiteY226" fmla="*/ 298488 h 552710"/>
              <a:gd name="connsiteX227" fmla="*/ 2359724 w 2437522"/>
              <a:gd name="connsiteY227" fmla="*/ 299916 h 552710"/>
              <a:gd name="connsiteX228" fmla="*/ 2366867 w 2437522"/>
              <a:gd name="connsiteY228" fmla="*/ 304298 h 552710"/>
              <a:gd name="connsiteX229" fmla="*/ 2369439 w 2437522"/>
              <a:gd name="connsiteY229" fmla="*/ 311346 h 552710"/>
              <a:gd name="connsiteX230" fmla="*/ 2363343 w 2437522"/>
              <a:gd name="connsiteY230" fmla="*/ 310584 h 552710"/>
              <a:gd name="connsiteX231" fmla="*/ 2361438 w 2437522"/>
              <a:gd name="connsiteY231" fmla="*/ 309251 h 552710"/>
              <a:gd name="connsiteX232" fmla="*/ 2361152 w 2437522"/>
              <a:gd name="connsiteY232" fmla="*/ 309060 h 552710"/>
              <a:gd name="connsiteX233" fmla="*/ 2358104 w 2437522"/>
              <a:gd name="connsiteY233" fmla="*/ 310965 h 552710"/>
              <a:gd name="connsiteX234" fmla="*/ 2358485 w 2437522"/>
              <a:gd name="connsiteY234" fmla="*/ 315347 h 552710"/>
              <a:gd name="connsiteX235" fmla="*/ 2363819 w 2437522"/>
              <a:gd name="connsiteY235" fmla="*/ 317728 h 552710"/>
              <a:gd name="connsiteX236" fmla="*/ 2359057 w 2437522"/>
              <a:gd name="connsiteY236" fmla="*/ 323443 h 552710"/>
              <a:gd name="connsiteX237" fmla="*/ 2363057 w 2437522"/>
              <a:gd name="connsiteY237" fmla="*/ 326681 h 552710"/>
              <a:gd name="connsiteX238" fmla="*/ 2363819 w 2437522"/>
              <a:gd name="connsiteY238" fmla="*/ 326491 h 552710"/>
              <a:gd name="connsiteX239" fmla="*/ 2372678 w 2437522"/>
              <a:gd name="connsiteY239" fmla="*/ 332873 h 552710"/>
              <a:gd name="connsiteX240" fmla="*/ 2373821 w 2437522"/>
              <a:gd name="connsiteY240" fmla="*/ 334778 h 552710"/>
              <a:gd name="connsiteX241" fmla="*/ 2370106 w 2437522"/>
              <a:gd name="connsiteY241" fmla="*/ 339540 h 552710"/>
              <a:gd name="connsiteX242" fmla="*/ 2370963 w 2437522"/>
              <a:gd name="connsiteY242" fmla="*/ 342779 h 552710"/>
              <a:gd name="connsiteX243" fmla="*/ 2372297 w 2437522"/>
              <a:gd name="connsiteY243" fmla="*/ 342779 h 552710"/>
              <a:gd name="connsiteX244" fmla="*/ 2375440 w 2437522"/>
              <a:gd name="connsiteY244" fmla="*/ 346494 h 552710"/>
              <a:gd name="connsiteX245" fmla="*/ 2374297 w 2437522"/>
              <a:gd name="connsiteY245" fmla="*/ 348684 h 552710"/>
              <a:gd name="connsiteX246" fmla="*/ 2375916 w 2437522"/>
              <a:gd name="connsiteY246" fmla="*/ 350113 h 552710"/>
              <a:gd name="connsiteX247" fmla="*/ 2371344 w 2437522"/>
              <a:gd name="connsiteY247" fmla="*/ 352399 h 552710"/>
              <a:gd name="connsiteX248" fmla="*/ 2370392 w 2437522"/>
              <a:gd name="connsiteY248" fmla="*/ 350208 h 552710"/>
              <a:gd name="connsiteX249" fmla="*/ 2370011 w 2437522"/>
              <a:gd name="connsiteY249" fmla="*/ 349351 h 552710"/>
              <a:gd name="connsiteX250" fmla="*/ 2370392 w 2437522"/>
              <a:gd name="connsiteY250" fmla="*/ 352113 h 552710"/>
              <a:gd name="connsiteX251" fmla="*/ 2368296 w 2437522"/>
              <a:gd name="connsiteY251" fmla="*/ 356019 h 552710"/>
              <a:gd name="connsiteX252" fmla="*/ 2367248 w 2437522"/>
              <a:gd name="connsiteY252" fmla="*/ 358114 h 552710"/>
              <a:gd name="connsiteX253" fmla="*/ 2367439 w 2437522"/>
              <a:gd name="connsiteY253" fmla="*/ 363924 h 552710"/>
              <a:gd name="connsiteX254" fmla="*/ 2368963 w 2437522"/>
              <a:gd name="connsiteY254" fmla="*/ 370306 h 552710"/>
              <a:gd name="connsiteX255" fmla="*/ 2361152 w 2437522"/>
              <a:gd name="connsiteY255" fmla="*/ 375259 h 552710"/>
              <a:gd name="connsiteX256" fmla="*/ 2361819 w 2437522"/>
              <a:gd name="connsiteY256" fmla="*/ 376212 h 552710"/>
              <a:gd name="connsiteX257" fmla="*/ 2363057 w 2437522"/>
              <a:gd name="connsiteY257" fmla="*/ 378116 h 552710"/>
              <a:gd name="connsiteX258" fmla="*/ 2362962 w 2437522"/>
              <a:gd name="connsiteY258" fmla="*/ 380879 h 552710"/>
              <a:gd name="connsiteX259" fmla="*/ 2356390 w 2437522"/>
              <a:gd name="connsiteY259" fmla="*/ 379545 h 552710"/>
              <a:gd name="connsiteX260" fmla="*/ 2349151 w 2437522"/>
              <a:gd name="connsiteY260" fmla="*/ 379545 h 552710"/>
              <a:gd name="connsiteX261" fmla="*/ 2344007 w 2437522"/>
              <a:gd name="connsiteY261" fmla="*/ 380593 h 552710"/>
              <a:gd name="connsiteX262" fmla="*/ 2348865 w 2437522"/>
              <a:gd name="connsiteY262" fmla="*/ 384308 h 552710"/>
              <a:gd name="connsiteX263" fmla="*/ 2354580 w 2437522"/>
              <a:gd name="connsiteY263" fmla="*/ 383070 h 552710"/>
              <a:gd name="connsiteX264" fmla="*/ 2355628 w 2437522"/>
              <a:gd name="connsiteY264" fmla="*/ 385737 h 552710"/>
              <a:gd name="connsiteX265" fmla="*/ 2363153 w 2437522"/>
              <a:gd name="connsiteY265" fmla="*/ 385451 h 552710"/>
              <a:gd name="connsiteX266" fmla="*/ 2364200 w 2437522"/>
              <a:gd name="connsiteY266" fmla="*/ 387641 h 552710"/>
              <a:gd name="connsiteX267" fmla="*/ 2355628 w 2437522"/>
              <a:gd name="connsiteY267" fmla="*/ 389356 h 552710"/>
              <a:gd name="connsiteX268" fmla="*/ 2352008 w 2437522"/>
              <a:gd name="connsiteY268" fmla="*/ 387356 h 552710"/>
              <a:gd name="connsiteX269" fmla="*/ 2347246 w 2437522"/>
              <a:gd name="connsiteY269" fmla="*/ 392213 h 552710"/>
              <a:gd name="connsiteX270" fmla="*/ 2341245 w 2437522"/>
              <a:gd name="connsiteY270" fmla="*/ 396690 h 552710"/>
              <a:gd name="connsiteX271" fmla="*/ 2342388 w 2437522"/>
              <a:gd name="connsiteY271" fmla="*/ 399357 h 552710"/>
              <a:gd name="connsiteX272" fmla="*/ 2348389 w 2437522"/>
              <a:gd name="connsiteY272" fmla="*/ 403739 h 552710"/>
              <a:gd name="connsiteX273" fmla="*/ 2349056 w 2437522"/>
              <a:gd name="connsiteY273" fmla="*/ 403834 h 552710"/>
              <a:gd name="connsiteX274" fmla="*/ 2348484 w 2437522"/>
              <a:gd name="connsiteY274" fmla="*/ 408025 h 552710"/>
              <a:gd name="connsiteX275" fmla="*/ 2341245 w 2437522"/>
              <a:gd name="connsiteY275" fmla="*/ 413359 h 552710"/>
              <a:gd name="connsiteX276" fmla="*/ 2339912 w 2437522"/>
              <a:gd name="connsiteY276" fmla="*/ 416883 h 552710"/>
              <a:gd name="connsiteX277" fmla="*/ 2338197 w 2437522"/>
              <a:gd name="connsiteY277" fmla="*/ 418883 h 552710"/>
              <a:gd name="connsiteX278" fmla="*/ 2339816 w 2437522"/>
              <a:gd name="connsiteY278" fmla="*/ 421455 h 552710"/>
              <a:gd name="connsiteX279" fmla="*/ 2343817 w 2437522"/>
              <a:gd name="connsiteY279" fmla="*/ 430123 h 552710"/>
              <a:gd name="connsiteX280" fmla="*/ 2342388 w 2437522"/>
              <a:gd name="connsiteY280" fmla="*/ 431647 h 552710"/>
              <a:gd name="connsiteX281" fmla="*/ 2345055 w 2437522"/>
              <a:gd name="connsiteY281" fmla="*/ 440696 h 552710"/>
              <a:gd name="connsiteX282" fmla="*/ 2349437 w 2437522"/>
              <a:gd name="connsiteY282" fmla="*/ 442696 h 552710"/>
              <a:gd name="connsiteX283" fmla="*/ 2342198 w 2437522"/>
              <a:gd name="connsiteY283" fmla="*/ 451173 h 552710"/>
              <a:gd name="connsiteX284" fmla="*/ 2340769 w 2437522"/>
              <a:gd name="connsiteY284" fmla="*/ 455364 h 552710"/>
              <a:gd name="connsiteX285" fmla="*/ 2340388 w 2437522"/>
              <a:gd name="connsiteY285" fmla="*/ 459365 h 552710"/>
              <a:gd name="connsiteX286" fmla="*/ 2340198 w 2437522"/>
              <a:gd name="connsiteY286" fmla="*/ 460984 h 552710"/>
              <a:gd name="connsiteX287" fmla="*/ 2341245 w 2437522"/>
              <a:gd name="connsiteY287" fmla="*/ 468890 h 552710"/>
              <a:gd name="connsiteX288" fmla="*/ 2342960 w 2437522"/>
              <a:gd name="connsiteY288" fmla="*/ 470223 h 552710"/>
              <a:gd name="connsiteX289" fmla="*/ 2344960 w 2437522"/>
              <a:gd name="connsiteY289" fmla="*/ 471843 h 552710"/>
              <a:gd name="connsiteX290" fmla="*/ 2342102 w 2437522"/>
              <a:gd name="connsiteY290" fmla="*/ 479463 h 552710"/>
              <a:gd name="connsiteX291" fmla="*/ 2344103 w 2437522"/>
              <a:gd name="connsiteY291" fmla="*/ 481748 h 552710"/>
              <a:gd name="connsiteX292" fmla="*/ 2349056 w 2437522"/>
              <a:gd name="connsiteY292" fmla="*/ 487463 h 552710"/>
              <a:gd name="connsiteX293" fmla="*/ 2341150 w 2437522"/>
              <a:gd name="connsiteY293" fmla="*/ 492036 h 552710"/>
              <a:gd name="connsiteX294" fmla="*/ 2349056 w 2437522"/>
              <a:gd name="connsiteY294" fmla="*/ 503275 h 552710"/>
              <a:gd name="connsiteX295" fmla="*/ 2352770 w 2437522"/>
              <a:gd name="connsiteY295" fmla="*/ 508895 h 552710"/>
              <a:gd name="connsiteX296" fmla="*/ 2353818 w 2437522"/>
              <a:gd name="connsiteY296" fmla="*/ 510514 h 552710"/>
              <a:gd name="connsiteX297" fmla="*/ 2349532 w 2437522"/>
              <a:gd name="connsiteY297" fmla="*/ 509466 h 552710"/>
              <a:gd name="connsiteX298" fmla="*/ 2346198 w 2437522"/>
              <a:gd name="connsiteY298" fmla="*/ 510705 h 552710"/>
              <a:gd name="connsiteX299" fmla="*/ 2339721 w 2437522"/>
              <a:gd name="connsiteY299" fmla="*/ 513371 h 552710"/>
              <a:gd name="connsiteX300" fmla="*/ 2331815 w 2437522"/>
              <a:gd name="connsiteY300" fmla="*/ 515181 h 552710"/>
              <a:gd name="connsiteX301" fmla="*/ 2329625 w 2437522"/>
              <a:gd name="connsiteY301" fmla="*/ 516038 h 552710"/>
              <a:gd name="connsiteX302" fmla="*/ 2327053 w 2437522"/>
              <a:gd name="connsiteY302" fmla="*/ 517086 h 552710"/>
              <a:gd name="connsiteX303" fmla="*/ 2310575 w 2437522"/>
              <a:gd name="connsiteY303" fmla="*/ 519182 h 552710"/>
              <a:gd name="connsiteX304" fmla="*/ 2281428 w 2437522"/>
              <a:gd name="connsiteY304" fmla="*/ 522801 h 552710"/>
              <a:gd name="connsiteX305" fmla="*/ 2278285 w 2437522"/>
              <a:gd name="connsiteY305" fmla="*/ 523182 h 552710"/>
              <a:gd name="connsiteX306" fmla="*/ 2275046 w 2437522"/>
              <a:gd name="connsiteY306" fmla="*/ 523563 h 552710"/>
              <a:gd name="connsiteX307" fmla="*/ 2256187 w 2437522"/>
              <a:gd name="connsiteY307" fmla="*/ 525278 h 552710"/>
              <a:gd name="connsiteX308" fmla="*/ 2249710 w 2437522"/>
              <a:gd name="connsiteY308" fmla="*/ 525278 h 552710"/>
              <a:gd name="connsiteX309" fmla="*/ 2246376 w 2437522"/>
              <a:gd name="connsiteY309" fmla="*/ 525278 h 552710"/>
              <a:gd name="connsiteX310" fmla="*/ 2236184 w 2437522"/>
              <a:gd name="connsiteY310" fmla="*/ 531469 h 552710"/>
              <a:gd name="connsiteX311" fmla="*/ 2233136 w 2437522"/>
              <a:gd name="connsiteY311" fmla="*/ 527754 h 552710"/>
              <a:gd name="connsiteX312" fmla="*/ 2227421 w 2437522"/>
              <a:gd name="connsiteY312" fmla="*/ 528802 h 552710"/>
              <a:gd name="connsiteX313" fmla="*/ 2220468 w 2437522"/>
              <a:gd name="connsiteY313" fmla="*/ 528040 h 552710"/>
              <a:gd name="connsiteX314" fmla="*/ 2219706 w 2437522"/>
              <a:gd name="connsiteY314" fmla="*/ 526802 h 552710"/>
              <a:gd name="connsiteX315" fmla="*/ 2210657 w 2437522"/>
              <a:gd name="connsiteY315" fmla="*/ 529564 h 552710"/>
              <a:gd name="connsiteX316" fmla="*/ 2210276 w 2437522"/>
              <a:gd name="connsiteY316" fmla="*/ 529755 h 552710"/>
              <a:gd name="connsiteX317" fmla="*/ 2207133 w 2437522"/>
              <a:gd name="connsiteY317" fmla="*/ 532136 h 552710"/>
              <a:gd name="connsiteX318" fmla="*/ 2196846 w 2437522"/>
              <a:gd name="connsiteY318" fmla="*/ 532898 h 552710"/>
              <a:gd name="connsiteX319" fmla="*/ 2187035 w 2437522"/>
              <a:gd name="connsiteY319" fmla="*/ 532231 h 552710"/>
              <a:gd name="connsiteX320" fmla="*/ 2173510 w 2437522"/>
              <a:gd name="connsiteY320" fmla="*/ 533564 h 552710"/>
              <a:gd name="connsiteX321" fmla="*/ 2157222 w 2437522"/>
              <a:gd name="connsiteY321" fmla="*/ 535374 h 552710"/>
              <a:gd name="connsiteX322" fmla="*/ 2146173 w 2437522"/>
              <a:gd name="connsiteY322" fmla="*/ 538137 h 552710"/>
              <a:gd name="connsiteX323" fmla="*/ 2143697 w 2437522"/>
              <a:gd name="connsiteY323" fmla="*/ 537565 h 552710"/>
              <a:gd name="connsiteX324" fmla="*/ 2139506 w 2437522"/>
              <a:gd name="connsiteY324" fmla="*/ 536613 h 552710"/>
              <a:gd name="connsiteX325" fmla="*/ 2127028 w 2437522"/>
              <a:gd name="connsiteY325" fmla="*/ 538232 h 552710"/>
              <a:gd name="connsiteX326" fmla="*/ 2118170 w 2437522"/>
              <a:gd name="connsiteY326" fmla="*/ 539375 h 552710"/>
              <a:gd name="connsiteX327" fmla="*/ 2110835 w 2437522"/>
              <a:gd name="connsiteY327" fmla="*/ 541470 h 552710"/>
              <a:gd name="connsiteX328" fmla="*/ 2096548 w 2437522"/>
              <a:gd name="connsiteY328" fmla="*/ 541565 h 552710"/>
              <a:gd name="connsiteX329" fmla="*/ 2095786 w 2437522"/>
              <a:gd name="connsiteY329" fmla="*/ 541089 h 552710"/>
              <a:gd name="connsiteX330" fmla="*/ 2092357 w 2437522"/>
              <a:gd name="connsiteY330" fmla="*/ 538898 h 552710"/>
              <a:gd name="connsiteX331" fmla="*/ 2080070 w 2437522"/>
              <a:gd name="connsiteY331" fmla="*/ 541185 h 552710"/>
              <a:gd name="connsiteX332" fmla="*/ 2076926 w 2437522"/>
              <a:gd name="connsiteY332" fmla="*/ 541947 h 552710"/>
              <a:gd name="connsiteX333" fmla="*/ 2073688 w 2437522"/>
              <a:gd name="connsiteY333" fmla="*/ 542804 h 552710"/>
              <a:gd name="connsiteX334" fmla="*/ 2061686 w 2437522"/>
              <a:gd name="connsiteY334" fmla="*/ 541470 h 552710"/>
              <a:gd name="connsiteX335" fmla="*/ 2058353 w 2437522"/>
              <a:gd name="connsiteY335" fmla="*/ 541851 h 552710"/>
              <a:gd name="connsiteX336" fmla="*/ 2055209 w 2437522"/>
              <a:gd name="connsiteY336" fmla="*/ 542232 h 552710"/>
              <a:gd name="connsiteX337" fmla="*/ 2044160 w 2437522"/>
              <a:gd name="connsiteY337" fmla="*/ 541375 h 552710"/>
              <a:gd name="connsiteX338" fmla="*/ 2040446 w 2437522"/>
              <a:gd name="connsiteY338" fmla="*/ 543089 h 552710"/>
              <a:gd name="connsiteX339" fmla="*/ 2037779 w 2437522"/>
              <a:gd name="connsiteY339" fmla="*/ 544328 h 552710"/>
              <a:gd name="connsiteX340" fmla="*/ 2021110 w 2437522"/>
              <a:gd name="connsiteY340" fmla="*/ 545566 h 552710"/>
              <a:gd name="connsiteX341" fmla="*/ 2015871 w 2437522"/>
              <a:gd name="connsiteY341" fmla="*/ 544328 h 552710"/>
              <a:gd name="connsiteX342" fmla="*/ 2012347 w 2437522"/>
              <a:gd name="connsiteY342" fmla="*/ 543471 h 552710"/>
              <a:gd name="connsiteX343" fmla="*/ 2001107 w 2437522"/>
              <a:gd name="connsiteY343" fmla="*/ 546042 h 552710"/>
              <a:gd name="connsiteX344" fmla="*/ 1993297 w 2437522"/>
              <a:gd name="connsiteY344" fmla="*/ 545471 h 552710"/>
              <a:gd name="connsiteX345" fmla="*/ 1983677 w 2437522"/>
              <a:gd name="connsiteY345" fmla="*/ 545756 h 552710"/>
              <a:gd name="connsiteX346" fmla="*/ 1971675 w 2437522"/>
              <a:gd name="connsiteY346" fmla="*/ 546614 h 552710"/>
              <a:gd name="connsiteX347" fmla="*/ 1970342 w 2437522"/>
              <a:gd name="connsiteY347" fmla="*/ 547852 h 552710"/>
              <a:gd name="connsiteX348" fmla="*/ 1962245 w 2437522"/>
              <a:gd name="connsiteY348" fmla="*/ 546138 h 552710"/>
              <a:gd name="connsiteX349" fmla="*/ 1952054 w 2437522"/>
              <a:gd name="connsiteY349" fmla="*/ 546709 h 552710"/>
              <a:gd name="connsiteX350" fmla="*/ 1939576 w 2437522"/>
              <a:gd name="connsiteY350" fmla="*/ 546423 h 552710"/>
              <a:gd name="connsiteX351" fmla="*/ 1927479 w 2437522"/>
              <a:gd name="connsiteY351" fmla="*/ 545376 h 552710"/>
              <a:gd name="connsiteX352" fmla="*/ 1912525 w 2437522"/>
              <a:gd name="connsiteY352" fmla="*/ 544995 h 552710"/>
              <a:gd name="connsiteX353" fmla="*/ 1900904 w 2437522"/>
              <a:gd name="connsiteY353" fmla="*/ 548233 h 552710"/>
              <a:gd name="connsiteX354" fmla="*/ 1894142 w 2437522"/>
              <a:gd name="connsiteY354" fmla="*/ 547471 h 552710"/>
              <a:gd name="connsiteX355" fmla="*/ 1884712 w 2437522"/>
              <a:gd name="connsiteY355" fmla="*/ 547090 h 552710"/>
              <a:gd name="connsiteX356" fmla="*/ 1870424 w 2437522"/>
              <a:gd name="connsiteY356" fmla="*/ 546042 h 552710"/>
              <a:gd name="connsiteX357" fmla="*/ 1865281 w 2437522"/>
              <a:gd name="connsiteY357" fmla="*/ 545852 h 552710"/>
              <a:gd name="connsiteX358" fmla="*/ 1853660 w 2437522"/>
              <a:gd name="connsiteY358" fmla="*/ 546328 h 552710"/>
              <a:gd name="connsiteX359" fmla="*/ 1837944 w 2437522"/>
              <a:gd name="connsiteY359" fmla="*/ 549090 h 552710"/>
              <a:gd name="connsiteX360" fmla="*/ 1833467 w 2437522"/>
              <a:gd name="connsiteY360" fmla="*/ 546328 h 552710"/>
              <a:gd name="connsiteX361" fmla="*/ 1830229 w 2437522"/>
              <a:gd name="connsiteY361" fmla="*/ 544328 h 552710"/>
              <a:gd name="connsiteX362" fmla="*/ 1812036 w 2437522"/>
              <a:gd name="connsiteY362" fmla="*/ 546138 h 552710"/>
              <a:gd name="connsiteX363" fmla="*/ 1807369 w 2437522"/>
              <a:gd name="connsiteY363" fmla="*/ 544423 h 552710"/>
              <a:gd name="connsiteX364" fmla="*/ 1806702 w 2437522"/>
              <a:gd name="connsiteY364" fmla="*/ 544137 h 552710"/>
              <a:gd name="connsiteX365" fmla="*/ 1798511 w 2437522"/>
              <a:gd name="connsiteY365" fmla="*/ 545090 h 552710"/>
              <a:gd name="connsiteX366" fmla="*/ 1778508 w 2437522"/>
              <a:gd name="connsiteY366" fmla="*/ 546995 h 552710"/>
              <a:gd name="connsiteX367" fmla="*/ 1758029 w 2437522"/>
              <a:gd name="connsiteY367" fmla="*/ 544137 h 552710"/>
              <a:gd name="connsiteX368" fmla="*/ 1747076 w 2437522"/>
              <a:gd name="connsiteY368" fmla="*/ 545566 h 552710"/>
              <a:gd name="connsiteX369" fmla="*/ 1742408 w 2437522"/>
              <a:gd name="connsiteY369" fmla="*/ 544137 h 552710"/>
              <a:gd name="connsiteX370" fmla="*/ 1739646 w 2437522"/>
              <a:gd name="connsiteY370" fmla="*/ 543280 h 552710"/>
              <a:gd name="connsiteX371" fmla="*/ 1732979 w 2437522"/>
              <a:gd name="connsiteY371" fmla="*/ 546519 h 552710"/>
              <a:gd name="connsiteX372" fmla="*/ 1723739 w 2437522"/>
              <a:gd name="connsiteY372" fmla="*/ 544995 h 552710"/>
              <a:gd name="connsiteX373" fmla="*/ 1716119 w 2437522"/>
              <a:gd name="connsiteY373" fmla="*/ 547471 h 552710"/>
              <a:gd name="connsiteX374" fmla="*/ 1704785 w 2437522"/>
              <a:gd name="connsiteY374" fmla="*/ 545090 h 552710"/>
              <a:gd name="connsiteX375" fmla="*/ 1701641 w 2437522"/>
              <a:gd name="connsiteY375" fmla="*/ 546328 h 552710"/>
              <a:gd name="connsiteX376" fmla="*/ 1692212 w 2437522"/>
              <a:gd name="connsiteY376" fmla="*/ 546042 h 552710"/>
              <a:gd name="connsiteX377" fmla="*/ 1689164 w 2437522"/>
              <a:gd name="connsiteY377" fmla="*/ 544518 h 552710"/>
              <a:gd name="connsiteX378" fmla="*/ 1682306 w 2437522"/>
              <a:gd name="connsiteY378" fmla="*/ 546042 h 552710"/>
              <a:gd name="connsiteX379" fmla="*/ 1674495 w 2437522"/>
              <a:gd name="connsiteY379" fmla="*/ 544232 h 552710"/>
              <a:gd name="connsiteX380" fmla="*/ 1666685 w 2437522"/>
              <a:gd name="connsiteY380" fmla="*/ 546138 h 552710"/>
              <a:gd name="connsiteX381" fmla="*/ 1658112 w 2437522"/>
              <a:gd name="connsiteY381" fmla="*/ 546519 h 552710"/>
              <a:gd name="connsiteX382" fmla="*/ 1648873 w 2437522"/>
              <a:gd name="connsiteY382" fmla="*/ 546328 h 552710"/>
              <a:gd name="connsiteX383" fmla="*/ 1641920 w 2437522"/>
              <a:gd name="connsiteY383" fmla="*/ 544328 h 552710"/>
              <a:gd name="connsiteX384" fmla="*/ 1640015 w 2437522"/>
              <a:gd name="connsiteY384" fmla="*/ 540613 h 552710"/>
              <a:gd name="connsiteX385" fmla="*/ 1636871 w 2437522"/>
              <a:gd name="connsiteY385" fmla="*/ 540137 h 552710"/>
              <a:gd name="connsiteX386" fmla="*/ 1631918 w 2437522"/>
              <a:gd name="connsiteY386" fmla="*/ 539089 h 552710"/>
              <a:gd name="connsiteX387" fmla="*/ 1631061 w 2437522"/>
              <a:gd name="connsiteY387" fmla="*/ 540804 h 552710"/>
              <a:gd name="connsiteX388" fmla="*/ 1625156 w 2437522"/>
              <a:gd name="connsiteY388" fmla="*/ 543852 h 552710"/>
              <a:gd name="connsiteX389" fmla="*/ 1613630 w 2437522"/>
              <a:gd name="connsiteY389" fmla="*/ 543280 h 552710"/>
              <a:gd name="connsiteX390" fmla="*/ 1612678 w 2437522"/>
              <a:gd name="connsiteY390" fmla="*/ 542708 h 552710"/>
              <a:gd name="connsiteX391" fmla="*/ 1608106 w 2437522"/>
              <a:gd name="connsiteY391" fmla="*/ 543185 h 552710"/>
              <a:gd name="connsiteX392" fmla="*/ 1600010 w 2437522"/>
              <a:gd name="connsiteY392" fmla="*/ 544518 h 552710"/>
              <a:gd name="connsiteX393" fmla="*/ 1593056 w 2437522"/>
              <a:gd name="connsiteY393" fmla="*/ 541661 h 552710"/>
              <a:gd name="connsiteX394" fmla="*/ 1587532 w 2437522"/>
              <a:gd name="connsiteY394" fmla="*/ 546233 h 552710"/>
              <a:gd name="connsiteX395" fmla="*/ 1563338 w 2437522"/>
              <a:gd name="connsiteY395" fmla="*/ 546995 h 552710"/>
              <a:gd name="connsiteX396" fmla="*/ 1555052 w 2437522"/>
              <a:gd name="connsiteY396" fmla="*/ 544328 h 552710"/>
              <a:gd name="connsiteX397" fmla="*/ 1552480 w 2437522"/>
              <a:gd name="connsiteY397" fmla="*/ 543566 h 552710"/>
              <a:gd name="connsiteX398" fmla="*/ 1543050 w 2437522"/>
              <a:gd name="connsiteY398" fmla="*/ 545661 h 552710"/>
              <a:gd name="connsiteX399" fmla="*/ 1537811 w 2437522"/>
              <a:gd name="connsiteY399" fmla="*/ 547090 h 552710"/>
              <a:gd name="connsiteX400" fmla="*/ 1529525 w 2437522"/>
              <a:gd name="connsiteY400" fmla="*/ 547566 h 552710"/>
              <a:gd name="connsiteX401" fmla="*/ 1512856 w 2437522"/>
              <a:gd name="connsiteY401" fmla="*/ 545376 h 552710"/>
              <a:gd name="connsiteX402" fmla="*/ 1503998 w 2437522"/>
              <a:gd name="connsiteY402" fmla="*/ 547947 h 552710"/>
              <a:gd name="connsiteX403" fmla="*/ 1489424 w 2437522"/>
              <a:gd name="connsiteY403" fmla="*/ 550995 h 552710"/>
              <a:gd name="connsiteX404" fmla="*/ 1485043 w 2437522"/>
              <a:gd name="connsiteY404" fmla="*/ 547566 h 552710"/>
              <a:gd name="connsiteX405" fmla="*/ 1482471 w 2437522"/>
              <a:gd name="connsiteY405" fmla="*/ 545566 h 552710"/>
              <a:gd name="connsiteX406" fmla="*/ 1473517 w 2437522"/>
              <a:gd name="connsiteY406" fmla="*/ 545471 h 552710"/>
              <a:gd name="connsiteX407" fmla="*/ 1464374 w 2437522"/>
              <a:gd name="connsiteY407" fmla="*/ 548614 h 552710"/>
              <a:gd name="connsiteX408" fmla="*/ 1456373 w 2437522"/>
              <a:gd name="connsiteY408" fmla="*/ 546138 h 552710"/>
              <a:gd name="connsiteX409" fmla="*/ 1450943 w 2437522"/>
              <a:gd name="connsiteY409" fmla="*/ 544995 h 552710"/>
              <a:gd name="connsiteX410" fmla="*/ 1449134 w 2437522"/>
              <a:gd name="connsiteY410" fmla="*/ 546709 h 552710"/>
              <a:gd name="connsiteX411" fmla="*/ 1447038 w 2437522"/>
              <a:gd name="connsiteY411" fmla="*/ 548614 h 552710"/>
              <a:gd name="connsiteX412" fmla="*/ 1440656 w 2437522"/>
              <a:gd name="connsiteY412" fmla="*/ 548043 h 552710"/>
              <a:gd name="connsiteX413" fmla="*/ 1435703 w 2437522"/>
              <a:gd name="connsiteY413" fmla="*/ 548233 h 552710"/>
              <a:gd name="connsiteX414" fmla="*/ 1433798 w 2437522"/>
              <a:gd name="connsiteY414" fmla="*/ 549757 h 552710"/>
              <a:gd name="connsiteX415" fmla="*/ 1429512 w 2437522"/>
              <a:gd name="connsiteY415" fmla="*/ 548138 h 552710"/>
              <a:gd name="connsiteX416" fmla="*/ 1427321 w 2437522"/>
              <a:gd name="connsiteY416" fmla="*/ 547280 h 552710"/>
              <a:gd name="connsiteX417" fmla="*/ 1421416 w 2437522"/>
              <a:gd name="connsiteY417" fmla="*/ 548614 h 552710"/>
              <a:gd name="connsiteX418" fmla="*/ 1413415 w 2437522"/>
              <a:gd name="connsiteY418" fmla="*/ 547280 h 552710"/>
              <a:gd name="connsiteX419" fmla="*/ 1404271 w 2437522"/>
              <a:gd name="connsiteY419" fmla="*/ 546233 h 552710"/>
              <a:gd name="connsiteX420" fmla="*/ 1393412 w 2437522"/>
              <a:gd name="connsiteY420" fmla="*/ 545090 h 552710"/>
              <a:gd name="connsiteX421" fmla="*/ 1390936 w 2437522"/>
              <a:gd name="connsiteY421" fmla="*/ 544614 h 552710"/>
              <a:gd name="connsiteX422" fmla="*/ 1387507 w 2437522"/>
              <a:gd name="connsiteY422" fmla="*/ 545661 h 552710"/>
              <a:gd name="connsiteX423" fmla="*/ 1382744 w 2437522"/>
              <a:gd name="connsiteY423" fmla="*/ 546042 h 552710"/>
              <a:gd name="connsiteX424" fmla="*/ 1378744 w 2437522"/>
              <a:gd name="connsiteY424" fmla="*/ 544232 h 552710"/>
              <a:gd name="connsiteX425" fmla="*/ 1377125 w 2437522"/>
              <a:gd name="connsiteY425" fmla="*/ 545756 h 552710"/>
              <a:gd name="connsiteX426" fmla="*/ 1377125 w 2437522"/>
              <a:gd name="connsiteY426" fmla="*/ 546233 h 552710"/>
              <a:gd name="connsiteX427" fmla="*/ 1378172 w 2437522"/>
              <a:gd name="connsiteY427" fmla="*/ 547852 h 552710"/>
              <a:gd name="connsiteX428" fmla="*/ 1374743 w 2437522"/>
              <a:gd name="connsiteY428" fmla="*/ 547566 h 552710"/>
              <a:gd name="connsiteX429" fmla="*/ 1365885 w 2437522"/>
              <a:gd name="connsiteY429" fmla="*/ 548328 h 552710"/>
              <a:gd name="connsiteX430" fmla="*/ 1363694 w 2437522"/>
              <a:gd name="connsiteY430" fmla="*/ 548328 h 552710"/>
              <a:gd name="connsiteX431" fmla="*/ 1353788 w 2437522"/>
              <a:gd name="connsiteY431" fmla="*/ 547376 h 552710"/>
              <a:gd name="connsiteX432" fmla="*/ 1350264 w 2437522"/>
              <a:gd name="connsiteY432" fmla="*/ 549662 h 552710"/>
              <a:gd name="connsiteX433" fmla="*/ 1342358 w 2437522"/>
              <a:gd name="connsiteY433" fmla="*/ 547471 h 552710"/>
              <a:gd name="connsiteX434" fmla="*/ 1334548 w 2437522"/>
              <a:gd name="connsiteY434" fmla="*/ 550233 h 552710"/>
              <a:gd name="connsiteX435" fmla="*/ 1331786 w 2437522"/>
              <a:gd name="connsiteY435" fmla="*/ 546899 h 552710"/>
              <a:gd name="connsiteX436" fmla="*/ 1324832 w 2437522"/>
              <a:gd name="connsiteY436" fmla="*/ 547185 h 552710"/>
              <a:gd name="connsiteX437" fmla="*/ 1307021 w 2437522"/>
              <a:gd name="connsiteY437" fmla="*/ 548900 h 552710"/>
              <a:gd name="connsiteX438" fmla="*/ 1296162 w 2437522"/>
              <a:gd name="connsiteY438" fmla="*/ 544042 h 552710"/>
              <a:gd name="connsiteX439" fmla="*/ 1288923 w 2437522"/>
              <a:gd name="connsiteY439" fmla="*/ 549566 h 552710"/>
              <a:gd name="connsiteX440" fmla="*/ 1263206 w 2437522"/>
              <a:gd name="connsiteY440" fmla="*/ 543947 h 552710"/>
              <a:gd name="connsiteX441" fmla="*/ 1257586 w 2437522"/>
              <a:gd name="connsiteY441" fmla="*/ 548423 h 552710"/>
              <a:gd name="connsiteX442" fmla="*/ 1256062 w 2437522"/>
              <a:gd name="connsiteY442" fmla="*/ 549662 h 552710"/>
              <a:gd name="connsiteX443" fmla="*/ 1247108 w 2437522"/>
              <a:gd name="connsiteY443" fmla="*/ 547471 h 552710"/>
              <a:gd name="connsiteX444" fmla="*/ 1240155 w 2437522"/>
              <a:gd name="connsiteY444" fmla="*/ 546995 h 552710"/>
              <a:gd name="connsiteX445" fmla="*/ 1231868 w 2437522"/>
              <a:gd name="connsiteY445" fmla="*/ 548423 h 552710"/>
              <a:gd name="connsiteX446" fmla="*/ 1222724 w 2437522"/>
              <a:gd name="connsiteY446" fmla="*/ 547852 h 552710"/>
              <a:gd name="connsiteX447" fmla="*/ 1200531 w 2437522"/>
              <a:gd name="connsiteY447" fmla="*/ 549566 h 552710"/>
              <a:gd name="connsiteX448" fmla="*/ 1195673 w 2437522"/>
              <a:gd name="connsiteY448" fmla="*/ 546423 h 552710"/>
              <a:gd name="connsiteX449" fmla="*/ 1183672 w 2437522"/>
              <a:gd name="connsiteY449" fmla="*/ 548995 h 552710"/>
              <a:gd name="connsiteX450" fmla="*/ 1181862 w 2437522"/>
              <a:gd name="connsiteY450" fmla="*/ 550424 h 552710"/>
              <a:gd name="connsiteX451" fmla="*/ 1178909 w 2437522"/>
              <a:gd name="connsiteY451" fmla="*/ 550995 h 552710"/>
              <a:gd name="connsiteX452" fmla="*/ 1174337 w 2437522"/>
              <a:gd name="connsiteY452" fmla="*/ 546709 h 552710"/>
              <a:gd name="connsiteX453" fmla="*/ 1172623 w 2437522"/>
              <a:gd name="connsiteY453" fmla="*/ 542518 h 552710"/>
              <a:gd name="connsiteX454" fmla="*/ 1169956 w 2437522"/>
              <a:gd name="connsiteY454" fmla="*/ 544423 h 552710"/>
              <a:gd name="connsiteX455" fmla="*/ 1170051 w 2437522"/>
              <a:gd name="connsiteY455" fmla="*/ 545566 h 552710"/>
              <a:gd name="connsiteX456" fmla="*/ 1170242 w 2437522"/>
              <a:gd name="connsiteY456" fmla="*/ 546899 h 552710"/>
              <a:gd name="connsiteX457" fmla="*/ 1164717 w 2437522"/>
              <a:gd name="connsiteY457" fmla="*/ 549566 h 552710"/>
              <a:gd name="connsiteX458" fmla="*/ 1162145 w 2437522"/>
              <a:gd name="connsiteY458" fmla="*/ 549566 h 552710"/>
              <a:gd name="connsiteX459" fmla="*/ 1160050 w 2437522"/>
              <a:gd name="connsiteY459" fmla="*/ 549566 h 552710"/>
              <a:gd name="connsiteX460" fmla="*/ 1150525 w 2437522"/>
              <a:gd name="connsiteY460" fmla="*/ 550995 h 552710"/>
              <a:gd name="connsiteX461" fmla="*/ 1136618 w 2437522"/>
              <a:gd name="connsiteY461" fmla="*/ 550233 h 552710"/>
              <a:gd name="connsiteX462" fmla="*/ 1127093 w 2437522"/>
              <a:gd name="connsiteY462" fmla="*/ 550233 h 552710"/>
              <a:gd name="connsiteX463" fmla="*/ 1118711 w 2437522"/>
              <a:gd name="connsiteY463" fmla="*/ 550043 h 552710"/>
              <a:gd name="connsiteX464" fmla="*/ 1117759 w 2437522"/>
              <a:gd name="connsiteY464" fmla="*/ 550138 h 552710"/>
              <a:gd name="connsiteX465" fmla="*/ 1104519 w 2437522"/>
              <a:gd name="connsiteY465" fmla="*/ 549281 h 552710"/>
              <a:gd name="connsiteX466" fmla="*/ 1100423 w 2437522"/>
              <a:gd name="connsiteY466" fmla="*/ 548138 h 552710"/>
              <a:gd name="connsiteX467" fmla="*/ 1086707 w 2437522"/>
              <a:gd name="connsiteY467" fmla="*/ 548233 h 552710"/>
              <a:gd name="connsiteX468" fmla="*/ 1080897 w 2437522"/>
              <a:gd name="connsiteY468" fmla="*/ 546899 h 552710"/>
              <a:gd name="connsiteX469" fmla="*/ 1079754 w 2437522"/>
              <a:gd name="connsiteY469" fmla="*/ 548233 h 552710"/>
              <a:gd name="connsiteX470" fmla="*/ 1079087 w 2437522"/>
              <a:gd name="connsiteY470" fmla="*/ 548995 h 552710"/>
              <a:gd name="connsiteX471" fmla="*/ 1072325 w 2437522"/>
              <a:gd name="connsiteY471" fmla="*/ 551757 h 552710"/>
              <a:gd name="connsiteX472" fmla="*/ 1058418 w 2437522"/>
              <a:gd name="connsiteY472" fmla="*/ 548900 h 552710"/>
              <a:gd name="connsiteX473" fmla="*/ 1052703 w 2437522"/>
              <a:gd name="connsiteY473" fmla="*/ 548423 h 552710"/>
              <a:gd name="connsiteX474" fmla="*/ 1046036 w 2437522"/>
              <a:gd name="connsiteY474" fmla="*/ 548614 h 552710"/>
              <a:gd name="connsiteX475" fmla="*/ 1035939 w 2437522"/>
              <a:gd name="connsiteY475" fmla="*/ 548805 h 552710"/>
              <a:gd name="connsiteX476" fmla="*/ 1025366 w 2437522"/>
              <a:gd name="connsiteY476" fmla="*/ 546233 h 552710"/>
              <a:gd name="connsiteX477" fmla="*/ 1021937 w 2437522"/>
              <a:gd name="connsiteY477" fmla="*/ 549566 h 552710"/>
              <a:gd name="connsiteX478" fmla="*/ 1016984 w 2437522"/>
              <a:gd name="connsiteY478" fmla="*/ 547090 h 552710"/>
              <a:gd name="connsiteX479" fmla="*/ 1009079 w 2437522"/>
              <a:gd name="connsiteY479" fmla="*/ 549947 h 552710"/>
              <a:gd name="connsiteX480" fmla="*/ 1006602 w 2437522"/>
              <a:gd name="connsiteY480" fmla="*/ 550233 h 552710"/>
              <a:gd name="connsiteX481" fmla="*/ 996410 w 2437522"/>
              <a:gd name="connsiteY481" fmla="*/ 552710 h 552710"/>
              <a:gd name="connsiteX482" fmla="*/ 992315 w 2437522"/>
              <a:gd name="connsiteY482" fmla="*/ 549757 h 552710"/>
              <a:gd name="connsiteX483" fmla="*/ 989933 w 2437522"/>
              <a:gd name="connsiteY483" fmla="*/ 548043 h 552710"/>
              <a:gd name="connsiteX484" fmla="*/ 981647 w 2437522"/>
              <a:gd name="connsiteY484" fmla="*/ 547280 h 552710"/>
              <a:gd name="connsiteX485" fmla="*/ 976598 w 2437522"/>
              <a:gd name="connsiteY485" fmla="*/ 549471 h 552710"/>
              <a:gd name="connsiteX486" fmla="*/ 969836 w 2437522"/>
              <a:gd name="connsiteY486" fmla="*/ 548900 h 552710"/>
              <a:gd name="connsiteX487" fmla="*/ 968026 w 2437522"/>
              <a:gd name="connsiteY487" fmla="*/ 549757 h 552710"/>
              <a:gd name="connsiteX488" fmla="*/ 963930 w 2437522"/>
              <a:gd name="connsiteY488" fmla="*/ 549376 h 552710"/>
              <a:gd name="connsiteX489" fmla="*/ 963549 w 2437522"/>
              <a:gd name="connsiteY489" fmla="*/ 544709 h 552710"/>
              <a:gd name="connsiteX490" fmla="*/ 953929 w 2437522"/>
              <a:gd name="connsiteY490" fmla="*/ 544995 h 552710"/>
              <a:gd name="connsiteX491" fmla="*/ 948214 w 2437522"/>
              <a:gd name="connsiteY491" fmla="*/ 548709 h 552710"/>
              <a:gd name="connsiteX492" fmla="*/ 946118 w 2437522"/>
              <a:gd name="connsiteY492" fmla="*/ 549186 h 552710"/>
              <a:gd name="connsiteX493" fmla="*/ 943166 w 2437522"/>
              <a:gd name="connsiteY493" fmla="*/ 548519 h 552710"/>
              <a:gd name="connsiteX494" fmla="*/ 939070 w 2437522"/>
              <a:gd name="connsiteY494" fmla="*/ 546519 h 552710"/>
              <a:gd name="connsiteX495" fmla="*/ 924401 w 2437522"/>
              <a:gd name="connsiteY495" fmla="*/ 548233 h 552710"/>
              <a:gd name="connsiteX496" fmla="*/ 921068 w 2437522"/>
              <a:gd name="connsiteY496" fmla="*/ 548709 h 552710"/>
              <a:gd name="connsiteX497" fmla="*/ 913162 w 2437522"/>
              <a:gd name="connsiteY497" fmla="*/ 549662 h 552710"/>
              <a:gd name="connsiteX498" fmla="*/ 912590 w 2437522"/>
              <a:gd name="connsiteY498" fmla="*/ 549566 h 552710"/>
              <a:gd name="connsiteX499" fmla="*/ 908590 w 2437522"/>
              <a:gd name="connsiteY499" fmla="*/ 548900 h 552710"/>
              <a:gd name="connsiteX500" fmla="*/ 901922 w 2437522"/>
              <a:gd name="connsiteY500" fmla="*/ 546233 h 552710"/>
              <a:gd name="connsiteX501" fmla="*/ 899732 w 2437522"/>
              <a:gd name="connsiteY501" fmla="*/ 541565 h 552710"/>
              <a:gd name="connsiteX502" fmla="*/ 897065 w 2437522"/>
              <a:gd name="connsiteY502" fmla="*/ 541661 h 552710"/>
              <a:gd name="connsiteX503" fmla="*/ 893255 w 2437522"/>
              <a:gd name="connsiteY503" fmla="*/ 548233 h 552710"/>
              <a:gd name="connsiteX504" fmla="*/ 892016 w 2437522"/>
              <a:gd name="connsiteY504" fmla="*/ 547280 h 552710"/>
              <a:gd name="connsiteX505" fmla="*/ 890588 w 2437522"/>
              <a:gd name="connsiteY505" fmla="*/ 546233 h 552710"/>
              <a:gd name="connsiteX506" fmla="*/ 883444 w 2437522"/>
              <a:gd name="connsiteY506" fmla="*/ 544709 h 552710"/>
              <a:gd name="connsiteX507" fmla="*/ 873062 w 2437522"/>
              <a:gd name="connsiteY507" fmla="*/ 545376 h 552710"/>
              <a:gd name="connsiteX508" fmla="*/ 866013 w 2437522"/>
              <a:gd name="connsiteY508" fmla="*/ 542994 h 552710"/>
              <a:gd name="connsiteX509" fmla="*/ 866013 w 2437522"/>
              <a:gd name="connsiteY509" fmla="*/ 544709 h 552710"/>
              <a:gd name="connsiteX510" fmla="*/ 865918 w 2437522"/>
              <a:gd name="connsiteY510" fmla="*/ 549757 h 552710"/>
              <a:gd name="connsiteX511" fmla="*/ 854202 w 2437522"/>
              <a:gd name="connsiteY511" fmla="*/ 548805 h 552710"/>
              <a:gd name="connsiteX512" fmla="*/ 841058 w 2437522"/>
              <a:gd name="connsiteY512" fmla="*/ 548995 h 552710"/>
              <a:gd name="connsiteX513" fmla="*/ 835533 w 2437522"/>
              <a:gd name="connsiteY513" fmla="*/ 547280 h 552710"/>
              <a:gd name="connsiteX514" fmla="*/ 822770 w 2437522"/>
              <a:gd name="connsiteY514" fmla="*/ 548328 h 552710"/>
              <a:gd name="connsiteX515" fmla="*/ 820388 w 2437522"/>
              <a:gd name="connsiteY515" fmla="*/ 547566 h 552710"/>
              <a:gd name="connsiteX516" fmla="*/ 818102 w 2437522"/>
              <a:gd name="connsiteY516" fmla="*/ 546804 h 552710"/>
              <a:gd name="connsiteX517" fmla="*/ 811816 w 2437522"/>
              <a:gd name="connsiteY517" fmla="*/ 543089 h 552710"/>
              <a:gd name="connsiteX518" fmla="*/ 805529 w 2437522"/>
              <a:gd name="connsiteY518" fmla="*/ 547662 h 552710"/>
              <a:gd name="connsiteX519" fmla="*/ 805434 w 2437522"/>
              <a:gd name="connsiteY519" fmla="*/ 548423 h 552710"/>
              <a:gd name="connsiteX520" fmla="*/ 805339 w 2437522"/>
              <a:gd name="connsiteY520" fmla="*/ 549090 h 552710"/>
              <a:gd name="connsiteX521" fmla="*/ 803339 w 2437522"/>
              <a:gd name="connsiteY521" fmla="*/ 550043 h 552710"/>
              <a:gd name="connsiteX522" fmla="*/ 798767 w 2437522"/>
              <a:gd name="connsiteY522" fmla="*/ 546614 h 552710"/>
              <a:gd name="connsiteX523" fmla="*/ 790480 w 2437522"/>
              <a:gd name="connsiteY523" fmla="*/ 548233 h 552710"/>
              <a:gd name="connsiteX524" fmla="*/ 783622 w 2437522"/>
              <a:gd name="connsiteY524" fmla="*/ 547185 h 552710"/>
              <a:gd name="connsiteX525" fmla="*/ 783431 w 2437522"/>
              <a:gd name="connsiteY525" fmla="*/ 546423 h 552710"/>
              <a:gd name="connsiteX526" fmla="*/ 782765 w 2437522"/>
              <a:gd name="connsiteY526" fmla="*/ 543947 h 552710"/>
              <a:gd name="connsiteX527" fmla="*/ 791432 w 2437522"/>
              <a:gd name="connsiteY527" fmla="*/ 543471 h 552710"/>
              <a:gd name="connsiteX528" fmla="*/ 792480 w 2437522"/>
              <a:gd name="connsiteY528" fmla="*/ 537755 h 552710"/>
              <a:gd name="connsiteX529" fmla="*/ 783812 w 2437522"/>
              <a:gd name="connsiteY529" fmla="*/ 539375 h 552710"/>
              <a:gd name="connsiteX530" fmla="*/ 782860 w 2437522"/>
              <a:gd name="connsiteY530" fmla="*/ 540899 h 552710"/>
              <a:gd name="connsiteX531" fmla="*/ 778002 w 2437522"/>
              <a:gd name="connsiteY531" fmla="*/ 545756 h 552710"/>
              <a:gd name="connsiteX532" fmla="*/ 774954 w 2437522"/>
              <a:gd name="connsiteY532" fmla="*/ 540327 h 552710"/>
              <a:gd name="connsiteX533" fmla="*/ 774668 w 2437522"/>
              <a:gd name="connsiteY533" fmla="*/ 540137 h 552710"/>
              <a:gd name="connsiteX534" fmla="*/ 770287 w 2437522"/>
              <a:gd name="connsiteY534" fmla="*/ 543756 h 552710"/>
              <a:gd name="connsiteX535" fmla="*/ 754761 w 2437522"/>
              <a:gd name="connsiteY535" fmla="*/ 546138 h 552710"/>
              <a:gd name="connsiteX536" fmla="*/ 747046 w 2437522"/>
              <a:gd name="connsiteY536" fmla="*/ 542899 h 552710"/>
              <a:gd name="connsiteX537" fmla="*/ 753428 w 2437522"/>
              <a:gd name="connsiteY537" fmla="*/ 546709 h 552710"/>
              <a:gd name="connsiteX538" fmla="*/ 752951 w 2437522"/>
              <a:gd name="connsiteY538" fmla="*/ 549947 h 552710"/>
              <a:gd name="connsiteX539" fmla="*/ 751808 w 2437522"/>
              <a:gd name="connsiteY539" fmla="*/ 550043 h 552710"/>
              <a:gd name="connsiteX540" fmla="*/ 750380 w 2437522"/>
              <a:gd name="connsiteY540" fmla="*/ 550233 h 552710"/>
              <a:gd name="connsiteX541" fmla="*/ 742283 w 2437522"/>
              <a:gd name="connsiteY541" fmla="*/ 544899 h 552710"/>
              <a:gd name="connsiteX542" fmla="*/ 741712 w 2437522"/>
              <a:gd name="connsiteY542" fmla="*/ 536898 h 552710"/>
              <a:gd name="connsiteX543" fmla="*/ 738092 w 2437522"/>
              <a:gd name="connsiteY543" fmla="*/ 533946 h 552710"/>
              <a:gd name="connsiteX544" fmla="*/ 731711 w 2437522"/>
              <a:gd name="connsiteY544" fmla="*/ 530231 h 552710"/>
              <a:gd name="connsiteX545" fmla="*/ 731615 w 2437522"/>
              <a:gd name="connsiteY545" fmla="*/ 529945 h 552710"/>
              <a:gd name="connsiteX546" fmla="*/ 729710 w 2437522"/>
              <a:gd name="connsiteY546" fmla="*/ 532326 h 552710"/>
              <a:gd name="connsiteX547" fmla="*/ 725710 w 2437522"/>
              <a:gd name="connsiteY547" fmla="*/ 536231 h 552710"/>
              <a:gd name="connsiteX548" fmla="*/ 720376 w 2437522"/>
              <a:gd name="connsiteY548" fmla="*/ 542899 h 552710"/>
              <a:gd name="connsiteX549" fmla="*/ 715709 w 2437522"/>
              <a:gd name="connsiteY549" fmla="*/ 548519 h 552710"/>
              <a:gd name="connsiteX550" fmla="*/ 703326 w 2437522"/>
              <a:gd name="connsiteY550" fmla="*/ 548614 h 552710"/>
              <a:gd name="connsiteX551" fmla="*/ 698945 w 2437522"/>
              <a:gd name="connsiteY551" fmla="*/ 548805 h 552710"/>
              <a:gd name="connsiteX552" fmla="*/ 697992 w 2437522"/>
              <a:gd name="connsiteY552" fmla="*/ 548805 h 552710"/>
              <a:gd name="connsiteX553" fmla="*/ 696087 w 2437522"/>
              <a:gd name="connsiteY553" fmla="*/ 548138 h 552710"/>
              <a:gd name="connsiteX554" fmla="*/ 696182 w 2437522"/>
              <a:gd name="connsiteY554" fmla="*/ 544232 h 552710"/>
              <a:gd name="connsiteX555" fmla="*/ 701516 w 2437522"/>
              <a:gd name="connsiteY555" fmla="*/ 540137 h 552710"/>
              <a:gd name="connsiteX556" fmla="*/ 703040 w 2437522"/>
              <a:gd name="connsiteY556" fmla="*/ 540422 h 552710"/>
              <a:gd name="connsiteX557" fmla="*/ 704469 w 2437522"/>
              <a:gd name="connsiteY557" fmla="*/ 540708 h 552710"/>
              <a:gd name="connsiteX558" fmla="*/ 710756 w 2437522"/>
              <a:gd name="connsiteY558" fmla="*/ 543566 h 552710"/>
              <a:gd name="connsiteX559" fmla="*/ 712946 w 2437522"/>
              <a:gd name="connsiteY559" fmla="*/ 543852 h 552710"/>
              <a:gd name="connsiteX560" fmla="*/ 716090 w 2437522"/>
              <a:gd name="connsiteY560" fmla="*/ 542899 h 552710"/>
              <a:gd name="connsiteX561" fmla="*/ 717233 w 2437522"/>
              <a:gd name="connsiteY561" fmla="*/ 540518 h 552710"/>
              <a:gd name="connsiteX562" fmla="*/ 722757 w 2437522"/>
              <a:gd name="connsiteY562" fmla="*/ 535565 h 552710"/>
              <a:gd name="connsiteX563" fmla="*/ 723424 w 2437522"/>
              <a:gd name="connsiteY563" fmla="*/ 534707 h 552710"/>
              <a:gd name="connsiteX564" fmla="*/ 726662 w 2437522"/>
              <a:gd name="connsiteY564" fmla="*/ 528612 h 552710"/>
              <a:gd name="connsiteX565" fmla="*/ 730091 w 2437522"/>
              <a:gd name="connsiteY565" fmla="*/ 525945 h 552710"/>
              <a:gd name="connsiteX566" fmla="*/ 724281 w 2437522"/>
              <a:gd name="connsiteY566" fmla="*/ 521468 h 552710"/>
              <a:gd name="connsiteX567" fmla="*/ 719233 w 2437522"/>
              <a:gd name="connsiteY567" fmla="*/ 525564 h 552710"/>
              <a:gd name="connsiteX568" fmla="*/ 713899 w 2437522"/>
              <a:gd name="connsiteY568" fmla="*/ 535660 h 552710"/>
              <a:gd name="connsiteX569" fmla="*/ 712184 w 2437522"/>
              <a:gd name="connsiteY569" fmla="*/ 537565 h 552710"/>
              <a:gd name="connsiteX570" fmla="*/ 704945 w 2437522"/>
              <a:gd name="connsiteY570" fmla="*/ 538041 h 552710"/>
              <a:gd name="connsiteX571" fmla="*/ 703517 w 2437522"/>
              <a:gd name="connsiteY571" fmla="*/ 537184 h 552710"/>
              <a:gd name="connsiteX572" fmla="*/ 695325 w 2437522"/>
              <a:gd name="connsiteY572" fmla="*/ 544137 h 552710"/>
              <a:gd name="connsiteX573" fmla="*/ 687610 w 2437522"/>
              <a:gd name="connsiteY573" fmla="*/ 547185 h 552710"/>
              <a:gd name="connsiteX574" fmla="*/ 693134 w 2437522"/>
              <a:gd name="connsiteY574" fmla="*/ 539946 h 552710"/>
              <a:gd name="connsiteX575" fmla="*/ 688943 w 2437522"/>
              <a:gd name="connsiteY575" fmla="*/ 534517 h 552710"/>
              <a:gd name="connsiteX576" fmla="*/ 687800 w 2437522"/>
              <a:gd name="connsiteY576" fmla="*/ 533755 h 552710"/>
              <a:gd name="connsiteX577" fmla="*/ 685133 w 2437522"/>
              <a:gd name="connsiteY577" fmla="*/ 531850 h 552710"/>
              <a:gd name="connsiteX578" fmla="*/ 680847 w 2437522"/>
              <a:gd name="connsiteY578" fmla="*/ 525373 h 552710"/>
              <a:gd name="connsiteX579" fmla="*/ 675608 w 2437522"/>
              <a:gd name="connsiteY579" fmla="*/ 529183 h 552710"/>
              <a:gd name="connsiteX580" fmla="*/ 675608 w 2437522"/>
              <a:gd name="connsiteY580" fmla="*/ 530612 h 552710"/>
              <a:gd name="connsiteX581" fmla="*/ 675608 w 2437522"/>
              <a:gd name="connsiteY581" fmla="*/ 531469 h 552710"/>
              <a:gd name="connsiteX582" fmla="*/ 673894 w 2437522"/>
              <a:gd name="connsiteY582" fmla="*/ 538137 h 552710"/>
              <a:gd name="connsiteX583" fmla="*/ 671798 w 2437522"/>
              <a:gd name="connsiteY583" fmla="*/ 548233 h 552710"/>
              <a:gd name="connsiteX584" fmla="*/ 669131 w 2437522"/>
              <a:gd name="connsiteY584" fmla="*/ 547376 h 552710"/>
              <a:gd name="connsiteX585" fmla="*/ 664655 w 2437522"/>
              <a:gd name="connsiteY585" fmla="*/ 542518 h 552710"/>
              <a:gd name="connsiteX586" fmla="*/ 669703 w 2437522"/>
              <a:gd name="connsiteY586" fmla="*/ 537565 h 552710"/>
              <a:gd name="connsiteX587" fmla="*/ 668179 w 2437522"/>
              <a:gd name="connsiteY587" fmla="*/ 536231 h 552710"/>
              <a:gd name="connsiteX588" fmla="*/ 658559 w 2437522"/>
              <a:gd name="connsiteY588" fmla="*/ 534136 h 552710"/>
              <a:gd name="connsiteX589" fmla="*/ 659225 w 2437522"/>
              <a:gd name="connsiteY589" fmla="*/ 540137 h 552710"/>
              <a:gd name="connsiteX590" fmla="*/ 659416 w 2437522"/>
              <a:gd name="connsiteY590" fmla="*/ 541375 h 552710"/>
              <a:gd name="connsiteX591" fmla="*/ 659606 w 2437522"/>
              <a:gd name="connsiteY591" fmla="*/ 542708 h 552710"/>
              <a:gd name="connsiteX592" fmla="*/ 652939 w 2437522"/>
              <a:gd name="connsiteY592" fmla="*/ 544232 h 552710"/>
              <a:gd name="connsiteX593" fmla="*/ 649986 w 2437522"/>
              <a:gd name="connsiteY593" fmla="*/ 544423 h 552710"/>
              <a:gd name="connsiteX594" fmla="*/ 649510 w 2437522"/>
              <a:gd name="connsiteY594" fmla="*/ 544423 h 552710"/>
              <a:gd name="connsiteX595" fmla="*/ 647224 w 2437522"/>
              <a:gd name="connsiteY595" fmla="*/ 548995 h 552710"/>
              <a:gd name="connsiteX596" fmla="*/ 639509 w 2437522"/>
              <a:gd name="connsiteY596" fmla="*/ 549471 h 552710"/>
              <a:gd name="connsiteX597" fmla="*/ 639413 w 2437522"/>
              <a:gd name="connsiteY597" fmla="*/ 549376 h 552710"/>
              <a:gd name="connsiteX598" fmla="*/ 637889 w 2437522"/>
              <a:gd name="connsiteY598" fmla="*/ 546614 h 552710"/>
              <a:gd name="connsiteX599" fmla="*/ 642176 w 2437522"/>
              <a:gd name="connsiteY599" fmla="*/ 543852 h 552710"/>
              <a:gd name="connsiteX600" fmla="*/ 637604 w 2437522"/>
              <a:gd name="connsiteY600" fmla="*/ 542042 h 552710"/>
              <a:gd name="connsiteX601" fmla="*/ 627602 w 2437522"/>
              <a:gd name="connsiteY601" fmla="*/ 547757 h 552710"/>
              <a:gd name="connsiteX602" fmla="*/ 618554 w 2437522"/>
              <a:gd name="connsiteY602" fmla="*/ 547376 h 552710"/>
              <a:gd name="connsiteX603" fmla="*/ 621506 w 2437522"/>
              <a:gd name="connsiteY603" fmla="*/ 546328 h 552710"/>
              <a:gd name="connsiteX604" fmla="*/ 627888 w 2437522"/>
              <a:gd name="connsiteY604" fmla="*/ 542423 h 552710"/>
              <a:gd name="connsiteX605" fmla="*/ 635984 w 2437522"/>
              <a:gd name="connsiteY605" fmla="*/ 538232 h 552710"/>
              <a:gd name="connsiteX606" fmla="*/ 641509 w 2437522"/>
              <a:gd name="connsiteY606" fmla="*/ 535946 h 552710"/>
              <a:gd name="connsiteX607" fmla="*/ 641318 w 2437522"/>
              <a:gd name="connsiteY607" fmla="*/ 535470 h 552710"/>
              <a:gd name="connsiteX608" fmla="*/ 639509 w 2437522"/>
              <a:gd name="connsiteY608" fmla="*/ 534041 h 552710"/>
              <a:gd name="connsiteX609" fmla="*/ 619411 w 2437522"/>
              <a:gd name="connsiteY609" fmla="*/ 537660 h 552710"/>
              <a:gd name="connsiteX610" fmla="*/ 614648 w 2437522"/>
              <a:gd name="connsiteY610" fmla="*/ 537470 h 552710"/>
              <a:gd name="connsiteX611" fmla="*/ 608362 w 2437522"/>
              <a:gd name="connsiteY611" fmla="*/ 543947 h 552710"/>
              <a:gd name="connsiteX612" fmla="*/ 604076 w 2437522"/>
              <a:gd name="connsiteY612" fmla="*/ 540994 h 552710"/>
              <a:gd name="connsiteX613" fmla="*/ 599408 w 2437522"/>
              <a:gd name="connsiteY613" fmla="*/ 538803 h 552710"/>
              <a:gd name="connsiteX614" fmla="*/ 595789 w 2437522"/>
              <a:gd name="connsiteY614" fmla="*/ 535851 h 552710"/>
              <a:gd name="connsiteX615" fmla="*/ 600361 w 2437522"/>
              <a:gd name="connsiteY615" fmla="*/ 534422 h 552710"/>
              <a:gd name="connsiteX616" fmla="*/ 600647 w 2437522"/>
              <a:gd name="connsiteY616" fmla="*/ 535089 h 552710"/>
              <a:gd name="connsiteX617" fmla="*/ 602361 w 2437522"/>
              <a:gd name="connsiteY617" fmla="*/ 538518 h 552710"/>
              <a:gd name="connsiteX618" fmla="*/ 610362 w 2437522"/>
              <a:gd name="connsiteY618" fmla="*/ 536708 h 552710"/>
              <a:gd name="connsiteX619" fmla="*/ 612458 w 2437522"/>
              <a:gd name="connsiteY619" fmla="*/ 532422 h 552710"/>
              <a:gd name="connsiteX620" fmla="*/ 605600 w 2437522"/>
              <a:gd name="connsiteY620" fmla="*/ 528707 h 552710"/>
              <a:gd name="connsiteX621" fmla="*/ 605504 w 2437522"/>
              <a:gd name="connsiteY621" fmla="*/ 528230 h 552710"/>
              <a:gd name="connsiteX622" fmla="*/ 598551 w 2437522"/>
              <a:gd name="connsiteY622" fmla="*/ 527564 h 552710"/>
              <a:gd name="connsiteX623" fmla="*/ 589026 w 2437522"/>
              <a:gd name="connsiteY623" fmla="*/ 534517 h 552710"/>
              <a:gd name="connsiteX624" fmla="*/ 586359 w 2437522"/>
              <a:gd name="connsiteY624" fmla="*/ 536613 h 552710"/>
              <a:gd name="connsiteX625" fmla="*/ 582359 w 2437522"/>
              <a:gd name="connsiteY625" fmla="*/ 538994 h 552710"/>
              <a:gd name="connsiteX626" fmla="*/ 582168 w 2437522"/>
              <a:gd name="connsiteY626" fmla="*/ 537755 h 552710"/>
              <a:gd name="connsiteX627" fmla="*/ 581787 w 2437522"/>
              <a:gd name="connsiteY627" fmla="*/ 535470 h 552710"/>
              <a:gd name="connsiteX628" fmla="*/ 571119 w 2437522"/>
              <a:gd name="connsiteY628" fmla="*/ 530707 h 552710"/>
              <a:gd name="connsiteX629" fmla="*/ 570643 w 2437522"/>
              <a:gd name="connsiteY629" fmla="*/ 529088 h 552710"/>
              <a:gd name="connsiteX630" fmla="*/ 562451 w 2437522"/>
              <a:gd name="connsiteY630" fmla="*/ 524897 h 552710"/>
              <a:gd name="connsiteX631" fmla="*/ 557308 w 2437522"/>
              <a:gd name="connsiteY631" fmla="*/ 523468 h 552710"/>
              <a:gd name="connsiteX632" fmla="*/ 554165 w 2437522"/>
              <a:gd name="connsiteY632" fmla="*/ 527088 h 552710"/>
              <a:gd name="connsiteX633" fmla="*/ 553784 w 2437522"/>
              <a:gd name="connsiteY633" fmla="*/ 527469 h 552710"/>
              <a:gd name="connsiteX634" fmla="*/ 553688 w 2437522"/>
              <a:gd name="connsiteY634" fmla="*/ 529183 h 552710"/>
              <a:gd name="connsiteX635" fmla="*/ 556546 w 2437522"/>
              <a:gd name="connsiteY635" fmla="*/ 533755 h 552710"/>
              <a:gd name="connsiteX636" fmla="*/ 547402 w 2437522"/>
              <a:gd name="connsiteY636" fmla="*/ 529945 h 552710"/>
              <a:gd name="connsiteX637" fmla="*/ 547878 w 2437522"/>
              <a:gd name="connsiteY637" fmla="*/ 528802 h 552710"/>
              <a:gd name="connsiteX638" fmla="*/ 543020 w 2437522"/>
              <a:gd name="connsiteY638" fmla="*/ 524706 h 552710"/>
              <a:gd name="connsiteX639" fmla="*/ 536543 w 2437522"/>
              <a:gd name="connsiteY639" fmla="*/ 523182 h 552710"/>
              <a:gd name="connsiteX640" fmla="*/ 533876 w 2437522"/>
              <a:gd name="connsiteY640" fmla="*/ 522896 h 552710"/>
              <a:gd name="connsiteX641" fmla="*/ 520637 w 2437522"/>
              <a:gd name="connsiteY641" fmla="*/ 525278 h 552710"/>
              <a:gd name="connsiteX642" fmla="*/ 518351 w 2437522"/>
              <a:gd name="connsiteY642" fmla="*/ 524230 h 552710"/>
              <a:gd name="connsiteX643" fmla="*/ 515493 w 2437522"/>
              <a:gd name="connsiteY643" fmla="*/ 522896 h 552710"/>
              <a:gd name="connsiteX644" fmla="*/ 506825 w 2437522"/>
              <a:gd name="connsiteY644" fmla="*/ 524611 h 552710"/>
              <a:gd name="connsiteX645" fmla="*/ 495300 w 2437522"/>
              <a:gd name="connsiteY645" fmla="*/ 522896 h 552710"/>
              <a:gd name="connsiteX646" fmla="*/ 487204 w 2437522"/>
              <a:gd name="connsiteY646" fmla="*/ 522992 h 552710"/>
              <a:gd name="connsiteX647" fmla="*/ 476631 w 2437522"/>
              <a:gd name="connsiteY647" fmla="*/ 523944 h 552710"/>
              <a:gd name="connsiteX648" fmla="*/ 463963 w 2437522"/>
              <a:gd name="connsiteY648" fmla="*/ 524135 h 552710"/>
              <a:gd name="connsiteX649" fmla="*/ 459200 w 2437522"/>
              <a:gd name="connsiteY649" fmla="*/ 525278 h 552710"/>
              <a:gd name="connsiteX650" fmla="*/ 455867 w 2437522"/>
              <a:gd name="connsiteY650" fmla="*/ 526040 h 552710"/>
              <a:gd name="connsiteX651" fmla="*/ 443675 w 2437522"/>
              <a:gd name="connsiteY651" fmla="*/ 525373 h 552710"/>
              <a:gd name="connsiteX652" fmla="*/ 427482 w 2437522"/>
              <a:gd name="connsiteY652" fmla="*/ 528421 h 552710"/>
              <a:gd name="connsiteX653" fmla="*/ 407099 w 2437522"/>
              <a:gd name="connsiteY653" fmla="*/ 527754 h 552710"/>
              <a:gd name="connsiteX654" fmla="*/ 402431 w 2437522"/>
              <a:gd name="connsiteY654" fmla="*/ 525659 h 552710"/>
              <a:gd name="connsiteX655" fmla="*/ 399002 w 2437522"/>
              <a:gd name="connsiteY655" fmla="*/ 524039 h 552710"/>
              <a:gd name="connsiteX656" fmla="*/ 385763 w 2437522"/>
              <a:gd name="connsiteY656" fmla="*/ 527183 h 552710"/>
              <a:gd name="connsiteX657" fmla="*/ 376523 w 2437522"/>
              <a:gd name="connsiteY657" fmla="*/ 527278 h 552710"/>
              <a:gd name="connsiteX658" fmla="*/ 365474 w 2437522"/>
              <a:gd name="connsiteY658" fmla="*/ 527849 h 552710"/>
              <a:gd name="connsiteX659" fmla="*/ 362426 w 2437522"/>
              <a:gd name="connsiteY659" fmla="*/ 526611 h 552710"/>
              <a:gd name="connsiteX660" fmla="*/ 356330 w 2437522"/>
              <a:gd name="connsiteY660" fmla="*/ 527278 h 552710"/>
              <a:gd name="connsiteX661" fmla="*/ 354997 w 2437522"/>
              <a:gd name="connsiteY661" fmla="*/ 526421 h 552710"/>
              <a:gd name="connsiteX662" fmla="*/ 354044 w 2437522"/>
              <a:gd name="connsiteY662" fmla="*/ 525849 h 552710"/>
              <a:gd name="connsiteX663" fmla="*/ 350425 w 2437522"/>
              <a:gd name="connsiteY663" fmla="*/ 526516 h 552710"/>
              <a:gd name="connsiteX664" fmla="*/ 346329 w 2437522"/>
              <a:gd name="connsiteY664" fmla="*/ 527754 h 552710"/>
              <a:gd name="connsiteX665" fmla="*/ 341090 w 2437522"/>
              <a:gd name="connsiteY665" fmla="*/ 528802 h 552710"/>
              <a:gd name="connsiteX666" fmla="*/ 332232 w 2437522"/>
              <a:gd name="connsiteY666" fmla="*/ 530612 h 552710"/>
              <a:gd name="connsiteX667" fmla="*/ 328708 w 2437522"/>
              <a:gd name="connsiteY667" fmla="*/ 529469 h 552710"/>
              <a:gd name="connsiteX668" fmla="*/ 323279 w 2437522"/>
              <a:gd name="connsiteY668" fmla="*/ 527373 h 552710"/>
              <a:gd name="connsiteX669" fmla="*/ 315849 w 2437522"/>
              <a:gd name="connsiteY669" fmla="*/ 526516 h 552710"/>
              <a:gd name="connsiteX670" fmla="*/ 313277 w 2437522"/>
              <a:gd name="connsiteY670" fmla="*/ 525945 h 552710"/>
              <a:gd name="connsiteX671" fmla="*/ 304705 w 2437522"/>
              <a:gd name="connsiteY671" fmla="*/ 526706 h 552710"/>
              <a:gd name="connsiteX672" fmla="*/ 302324 w 2437522"/>
              <a:gd name="connsiteY672" fmla="*/ 529945 h 552710"/>
              <a:gd name="connsiteX673" fmla="*/ 297847 w 2437522"/>
              <a:gd name="connsiteY673" fmla="*/ 524611 h 552710"/>
              <a:gd name="connsiteX674" fmla="*/ 293751 w 2437522"/>
              <a:gd name="connsiteY674" fmla="*/ 526421 h 552710"/>
              <a:gd name="connsiteX675" fmla="*/ 288893 w 2437522"/>
              <a:gd name="connsiteY675" fmla="*/ 522515 h 552710"/>
              <a:gd name="connsiteX676" fmla="*/ 282607 w 2437522"/>
              <a:gd name="connsiteY676" fmla="*/ 526516 h 552710"/>
              <a:gd name="connsiteX677" fmla="*/ 278035 w 2437522"/>
              <a:gd name="connsiteY677" fmla="*/ 526611 h 552710"/>
              <a:gd name="connsiteX678" fmla="*/ 276892 w 2437522"/>
              <a:gd name="connsiteY678" fmla="*/ 525754 h 552710"/>
              <a:gd name="connsiteX679" fmla="*/ 270891 w 2437522"/>
              <a:gd name="connsiteY679" fmla="*/ 527183 h 552710"/>
              <a:gd name="connsiteX680" fmla="*/ 270510 w 2437522"/>
              <a:gd name="connsiteY680" fmla="*/ 527278 h 552710"/>
              <a:gd name="connsiteX681" fmla="*/ 261652 w 2437522"/>
              <a:gd name="connsiteY681" fmla="*/ 524325 h 552710"/>
              <a:gd name="connsiteX682" fmla="*/ 259080 w 2437522"/>
              <a:gd name="connsiteY682" fmla="*/ 525373 h 552710"/>
              <a:gd name="connsiteX683" fmla="*/ 250603 w 2437522"/>
              <a:gd name="connsiteY683" fmla="*/ 524992 h 552710"/>
              <a:gd name="connsiteX684" fmla="*/ 243269 w 2437522"/>
              <a:gd name="connsiteY684" fmla="*/ 525659 h 552710"/>
              <a:gd name="connsiteX685" fmla="*/ 232220 w 2437522"/>
              <a:gd name="connsiteY685" fmla="*/ 525564 h 552710"/>
              <a:gd name="connsiteX686" fmla="*/ 230600 w 2437522"/>
              <a:gd name="connsiteY686" fmla="*/ 526421 h 552710"/>
              <a:gd name="connsiteX687" fmla="*/ 229648 w 2437522"/>
              <a:gd name="connsiteY687" fmla="*/ 526897 h 552710"/>
              <a:gd name="connsiteX688" fmla="*/ 222980 w 2437522"/>
              <a:gd name="connsiteY688" fmla="*/ 523849 h 552710"/>
              <a:gd name="connsiteX689" fmla="*/ 210503 w 2437522"/>
              <a:gd name="connsiteY689" fmla="*/ 524706 h 552710"/>
              <a:gd name="connsiteX690" fmla="*/ 204502 w 2437522"/>
              <a:gd name="connsiteY690" fmla="*/ 522896 h 552710"/>
              <a:gd name="connsiteX691" fmla="*/ 198311 w 2437522"/>
              <a:gd name="connsiteY691" fmla="*/ 522230 h 552710"/>
              <a:gd name="connsiteX692" fmla="*/ 197739 w 2437522"/>
              <a:gd name="connsiteY692" fmla="*/ 522801 h 552710"/>
              <a:gd name="connsiteX693" fmla="*/ 195739 w 2437522"/>
              <a:gd name="connsiteY693" fmla="*/ 524802 h 552710"/>
              <a:gd name="connsiteX694" fmla="*/ 190214 w 2437522"/>
              <a:gd name="connsiteY694" fmla="*/ 522706 h 552710"/>
              <a:gd name="connsiteX695" fmla="*/ 190310 w 2437522"/>
              <a:gd name="connsiteY695" fmla="*/ 521754 h 552710"/>
              <a:gd name="connsiteX696" fmla="*/ 192786 w 2437522"/>
              <a:gd name="connsiteY696" fmla="*/ 518705 h 552710"/>
              <a:gd name="connsiteX697" fmla="*/ 187071 w 2437522"/>
              <a:gd name="connsiteY697" fmla="*/ 518801 h 552710"/>
              <a:gd name="connsiteX698" fmla="*/ 182404 w 2437522"/>
              <a:gd name="connsiteY698" fmla="*/ 519944 h 552710"/>
              <a:gd name="connsiteX699" fmla="*/ 182309 w 2437522"/>
              <a:gd name="connsiteY699" fmla="*/ 518610 h 552710"/>
              <a:gd name="connsiteX700" fmla="*/ 181451 w 2437522"/>
              <a:gd name="connsiteY700" fmla="*/ 516896 h 552710"/>
              <a:gd name="connsiteX701" fmla="*/ 179356 w 2437522"/>
              <a:gd name="connsiteY701" fmla="*/ 517181 h 552710"/>
              <a:gd name="connsiteX702" fmla="*/ 176213 w 2437522"/>
              <a:gd name="connsiteY702" fmla="*/ 514324 h 552710"/>
              <a:gd name="connsiteX703" fmla="*/ 172498 w 2437522"/>
              <a:gd name="connsiteY703" fmla="*/ 515181 h 552710"/>
              <a:gd name="connsiteX704" fmla="*/ 171831 w 2437522"/>
              <a:gd name="connsiteY704" fmla="*/ 515372 h 552710"/>
              <a:gd name="connsiteX705" fmla="*/ 166402 w 2437522"/>
              <a:gd name="connsiteY705" fmla="*/ 515181 h 552710"/>
              <a:gd name="connsiteX706" fmla="*/ 152305 w 2437522"/>
              <a:gd name="connsiteY706" fmla="*/ 514514 h 552710"/>
              <a:gd name="connsiteX707" fmla="*/ 139160 w 2437522"/>
              <a:gd name="connsiteY707" fmla="*/ 511657 h 552710"/>
              <a:gd name="connsiteX708" fmla="*/ 130397 w 2437522"/>
              <a:gd name="connsiteY708" fmla="*/ 510800 h 552710"/>
              <a:gd name="connsiteX709" fmla="*/ 118682 w 2437522"/>
              <a:gd name="connsiteY709" fmla="*/ 507656 h 552710"/>
              <a:gd name="connsiteX710" fmla="*/ 118586 w 2437522"/>
              <a:gd name="connsiteY710" fmla="*/ 507466 h 552710"/>
              <a:gd name="connsiteX711" fmla="*/ 113919 w 2437522"/>
              <a:gd name="connsiteY711" fmla="*/ 501751 h 552710"/>
              <a:gd name="connsiteX712" fmla="*/ 97536 w 2437522"/>
              <a:gd name="connsiteY712" fmla="*/ 499751 h 552710"/>
              <a:gd name="connsiteX713" fmla="*/ 90107 w 2437522"/>
              <a:gd name="connsiteY713" fmla="*/ 499465 h 552710"/>
              <a:gd name="connsiteX714" fmla="*/ 69818 w 2437522"/>
              <a:gd name="connsiteY714" fmla="*/ 500322 h 552710"/>
              <a:gd name="connsiteX715" fmla="*/ 68771 w 2437522"/>
              <a:gd name="connsiteY715" fmla="*/ 494893 h 552710"/>
              <a:gd name="connsiteX716" fmla="*/ 66104 w 2437522"/>
              <a:gd name="connsiteY716" fmla="*/ 493464 h 552710"/>
              <a:gd name="connsiteX717" fmla="*/ 63056 w 2437522"/>
              <a:gd name="connsiteY717" fmla="*/ 494893 h 552710"/>
              <a:gd name="connsiteX718" fmla="*/ 56007 w 2437522"/>
              <a:gd name="connsiteY718" fmla="*/ 491178 h 552710"/>
              <a:gd name="connsiteX719" fmla="*/ 48387 w 2437522"/>
              <a:gd name="connsiteY719" fmla="*/ 487845 h 552710"/>
              <a:gd name="connsiteX720" fmla="*/ 41434 w 2437522"/>
              <a:gd name="connsiteY720" fmla="*/ 486130 h 552710"/>
              <a:gd name="connsiteX721" fmla="*/ 38100 w 2437522"/>
              <a:gd name="connsiteY721" fmla="*/ 484320 h 552710"/>
              <a:gd name="connsiteX722" fmla="*/ 37147 w 2437522"/>
              <a:gd name="connsiteY722" fmla="*/ 483368 h 552710"/>
              <a:gd name="connsiteX723" fmla="*/ 33814 w 2437522"/>
              <a:gd name="connsiteY723" fmla="*/ 483177 h 552710"/>
              <a:gd name="connsiteX724" fmla="*/ 24194 w 2437522"/>
              <a:gd name="connsiteY724" fmla="*/ 485082 h 552710"/>
              <a:gd name="connsiteX725" fmla="*/ 21812 w 2437522"/>
              <a:gd name="connsiteY725" fmla="*/ 481463 h 552710"/>
              <a:gd name="connsiteX726" fmla="*/ 22860 w 2437522"/>
              <a:gd name="connsiteY726" fmla="*/ 478605 h 552710"/>
              <a:gd name="connsiteX727" fmla="*/ 28480 w 2437522"/>
              <a:gd name="connsiteY727" fmla="*/ 476986 h 552710"/>
              <a:gd name="connsiteX728" fmla="*/ 28575 w 2437522"/>
              <a:gd name="connsiteY728" fmla="*/ 474033 h 552710"/>
              <a:gd name="connsiteX729" fmla="*/ 26956 w 2437522"/>
              <a:gd name="connsiteY729" fmla="*/ 472605 h 552710"/>
              <a:gd name="connsiteX730" fmla="*/ 34195 w 2437522"/>
              <a:gd name="connsiteY730" fmla="*/ 466889 h 552710"/>
              <a:gd name="connsiteX731" fmla="*/ 36767 w 2437522"/>
              <a:gd name="connsiteY731" fmla="*/ 457555 h 552710"/>
              <a:gd name="connsiteX732" fmla="*/ 34862 w 2437522"/>
              <a:gd name="connsiteY732" fmla="*/ 457746 h 552710"/>
              <a:gd name="connsiteX733" fmla="*/ 32671 w 2437522"/>
              <a:gd name="connsiteY733" fmla="*/ 457936 h 552710"/>
              <a:gd name="connsiteX734" fmla="*/ 24670 w 2437522"/>
              <a:gd name="connsiteY734" fmla="*/ 457555 h 552710"/>
              <a:gd name="connsiteX735" fmla="*/ 23908 w 2437522"/>
              <a:gd name="connsiteY735" fmla="*/ 444982 h 552710"/>
              <a:gd name="connsiteX736" fmla="*/ 26194 w 2437522"/>
              <a:gd name="connsiteY736" fmla="*/ 432790 h 552710"/>
              <a:gd name="connsiteX737" fmla="*/ 21527 w 2437522"/>
              <a:gd name="connsiteY737" fmla="*/ 436029 h 552710"/>
              <a:gd name="connsiteX738" fmla="*/ 19050 w 2437522"/>
              <a:gd name="connsiteY738" fmla="*/ 432885 h 552710"/>
              <a:gd name="connsiteX739" fmla="*/ 17812 w 2437522"/>
              <a:gd name="connsiteY739" fmla="*/ 431266 h 552710"/>
              <a:gd name="connsiteX740" fmla="*/ 21050 w 2437522"/>
              <a:gd name="connsiteY740" fmla="*/ 425265 h 552710"/>
              <a:gd name="connsiteX741" fmla="*/ 18764 w 2437522"/>
              <a:gd name="connsiteY741" fmla="*/ 424408 h 552710"/>
              <a:gd name="connsiteX742" fmla="*/ 17526 w 2437522"/>
              <a:gd name="connsiteY742" fmla="*/ 423932 h 552710"/>
              <a:gd name="connsiteX743" fmla="*/ 13716 w 2437522"/>
              <a:gd name="connsiteY743" fmla="*/ 423265 h 552710"/>
              <a:gd name="connsiteX744" fmla="*/ 13907 w 2437522"/>
              <a:gd name="connsiteY744" fmla="*/ 421931 h 552710"/>
              <a:gd name="connsiteX745" fmla="*/ 14383 w 2437522"/>
              <a:gd name="connsiteY745" fmla="*/ 418121 h 552710"/>
              <a:gd name="connsiteX746" fmla="*/ 10287 w 2437522"/>
              <a:gd name="connsiteY746" fmla="*/ 408311 h 552710"/>
              <a:gd name="connsiteX747" fmla="*/ 16478 w 2437522"/>
              <a:gd name="connsiteY747" fmla="*/ 399643 h 552710"/>
              <a:gd name="connsiteX748" fmla="*/ 17526 w 2437522"/>
              <a:gd name="connsiteY748" fmla="*/ 390118 h 552710"/>
              <a:gd name="connsiteX749" fmla="*/ 15907 w 2437522"/>
              <a:gd name="connsiteY749" fmla="*/ 391261 h 552710"/>
              <a:gd name="connsiteX750" fmla="*/ 14478 w 2437522"/>
              <a:gd name="connsiteY750" fmla="*/ 392595 h 552710"/>
              <a:gd name="connsiteX751" fmla="*/ 5906 w 2437522"/>
              <a:gd name="connsiteY751" fmla="*/ 388594 h 552710"/>
              <a:gd name="connsiteX752" fmla="*/ 7334 w 2437522"/>
              <a:gd name="connsiteY752" fmla="*/ 385832 h 552710"/>
              <a:gd name="connsiteX753" fmla="*/ 8287 w 2437522"/>
              <a:gd name="connsiteY753" fmla="*/ 382974 h 552710"/>
              <a:gd name="connsiteX754" fmla="*/ 12764 w 2437522"/>
              <a:gd name="connsiteY754" fmla="*/ 377164 h 552710"/>
              <a:gd name="connsiteX755" fmla="*/ 18383 w 2437522"/>
              <a:gd name="connsiteY755" fmla="*/ 376973 h 552710"/>
              <a:gd name="connsiteX756" fmla="*/ 18955 w 2437522"/>
              <a:gd name="connsiteY756" fmla="*/ 376116 h 552710"/>
              <a:gd name="connsiteX757" fmla="*/ 18383 w 2437522"/>
              <a:gd name="connsiteY757" fmla="*/ 374021 h 552710"/>
              <a:gd name="connsiteX758" fmla="*/ 18288 w 2437522"/>
              <a:gd name="connsiteY758" fmla="*/ 373163 h 552710"/>
              <a:gd name="connsiteX759" fmla="*/ 20479 w 2437522"/>
              <a:gd name="connsiteY759" fmla="*/ 368877 h 552710"/>
              <a:gd name="connsiteX760" fmla="*/ 23717 w 2437522"/>
              <a:gd name="connsiteY760" fmla="*/ 367734 h 552710"/>
              <a:gd name="connsiteX761" fmla="*/ 24479 w 2437522"/>
              <a:gd name="connsiteY761" fmla="*/ 361924 h 552710"/>
              <a:gd name="connsiteX762" fmla="*/ 19812 w 2437522"/>
              <a:gd name="connsiteY762" fmla="*/ 358209 h 552710"/>
              <a:gd name="connsiteX763" fmla="*/ 19241 w 2437522"/>
              <a:gd name="connsiteY763" fmla="*/ 357162 h 552710"/>
              <a:gd name="connsiteX764" fmla="*/ 20098 w 2437522"/>
              <a:gd name="connsiteY764" fmla="*/ 354018 h 552710"/>
              <a:gd name="connsiteX765" fmla="*/ 42196 w 2437522"/>
              <a:gd name="connsiteY765" fmla="*/ 350018 h 552710"/>
              <a:gd name="connsiteX766" fmla="*/ 48959 w 2437522"/>
              <a:gd name="connsiteY766" fmla="*/ 349065 h 552710"/>
              <a:gd name="connsiteX767" fmla="*/ 53721 w 2437522"/>
              <a:gd name="connsiteY767" fmla="*/ 352971 h 552710"/>
              <a:gd name="connsiteX768" fmla="*/ 55150 w 2437522"/>
              <a:gd name="connsiteY768" fmla="*/ 356971 h 552710"/>
              <a:gd name="connsiteX769" fmla="*/ 59055 w 2437522"/>
              <a:gd name="connsiteY769" fmla="*/ 351351 h 552710"/>
              <a:gd name="connsiteX770" fmla="*/ 59246 w 2437522"/>
              <a:gd name="connsiteY770" fmla="*/ 349732 h 552710"/>
              <a:gd name="connsiteX771" fmla="*/ 62198 w 2437522"/>
              <a:gd name="connsiteY771" fmla="*/ 334968 h 552710"/>
              <a:gd name="connsiteX772" fmla="*/ 62484 w 2437522"/>
              <a:gd name="connsiteY772" fmla="*/ 333921 h 552710"/>
              <a:gd name="connsiteX773" fmla="*/ 67532 w 2437522"/>
              <a:gd name="connsiteY773" fmla="*/ 331635 h 552710"/>
              <a:gd name="connsiteX774" fmla="*/ 72676 w 2437522"/>
              <a:gd name="connsiteY774" fmla="*/ 328301 h 552710"/>
              <a:gd name="connsiteX775" fmla="*/ 80201 w 2437522"/>
              <a:gd name="connsiteY775" fmla="*/ 327253 h 552710"/>
              <a:gd name="connsiteX776" fmla="*/ 83630 w 2437522"/>
              <a:gd name="connsiteY776" fmla="*/ 324491 h 552710"/>
              <a:gd name="connsiteX777" fmla="*/ 88487 w 2437522"/>
              <a:gd name="connsiteY777" fmla="*/ 326872 h 552710"/>
              <a:gd name="connsiteX778" fmla="*/ 92297 w 2437522"/>
              <a:gd name="connsiteY778" fmla="*/ 325920 h 552710"/>
              <a:gd name="connsiteX779" fmla="*/ 97060 w 2437522"/>
              <a:gd name="connsiteY779" fmla="*/ 321824 h 552710"/>
              <a:gd name="connsiteX780" fmla="*/ 104680 w 2437522"/>
              <a:gd name="connsiteY780" fmla="*/ 320014 h 552710"/>
              <a:gd name="connsiteX781" fmla="*/ 105442 w 2437522"/>
              <a:gd name="connsiteY781" fmla="*/ 317347 h 552710"/>
              <a:gd name="connsiteX782" fmla="*/ 106204 w 2437522"/>
              <a:gd name="connsiteY782" fmla="*/ 317633 h 552710"/>
              <a:gd name="connsiteX783" fmla="*/ 113633 w 2437522"/>
              <a:gd name="connsiteY783" fmla="*/ 316299 h 552710"/>
              <a:gd name="connsiteX784" fmla="*/ 113633 w 2437522"/>
              <a:gd name="connsiteY784" fmla="*/ 316204 h 552710"/>
              <a:gd name="connsiteX785" fmla="*/ 118682 w 2437522"/>
              <a:gd name="connsiteY785" fmla="*/ 317061 h 552710"/>
              <a:gd name="connsiteX786" fmla="*/ 128207 w 2437522"/>
              <a:gd name="connsiteY786" fmla="*/ 315442 h 552710"/>
              <a:gd name="connsiteX787" fmla="*/ 138017 w 2437522"/>
              <a:gd name="connsiteY787" fmla="*/ 315823 h 552710"/>
              <a:gd name="connsiteX788" fmla="*/ 143351 w 2437522"/>
              <a:gd name="connsiteY788" fmla="*/ 311061 h 552710"/>
              <a:gd name="connsiteX789" fmla="*/ 138398 w 2437522"/>
              <a:gd name="connsiteY789" fmla="*/ 303440 h 552710"/>
              <a:gd name="connsiteX790" fmla="*/ 129921 w 2437522"/>
              <a:gd name="connsiteY790" fmla="*/ 292963 h 552710"/>
              <a:gd name="connsiteX791" fmla="*/ 129064 w 2437522"/>
              <a:gd name="connsiteY791" fmla="*/ 288581 h 552710"/>
              <a:gd name="connsiteX792" fmla="*/ 129159 w 2437522"/>
              <a:gd name="connsiteY792" fmla="*/ 287057 h 552710"/>
              <a:gd name="connsiteX793" fmla="*/ 129254 w 2437522"/>
              <a:gd name="connsiteY793" fmla="*/ 283629 h 552710"/>
              <a:gd name="connsiteX794" fmla="*/ 122015 w 2437522"/>
              <a:gd name="connsiteY794" fmla="*/ 281533 h 552710"/>
              <a:gd name="connsiteX795" fmla="*/ 121158 w 2437522"/>
              <a:gd name="connsiteY795" fmla="*/ 280390 h 552710"/>
              <a:gd name="connsiteX796" fmla="*/ 119253 w 2437522"/>
              <a:gd name="connsiteY796" fmla="*/ 277818 h 552710"/>
              <a:gd name="connsiteX797" fmla="*/ 119348 w 2437522"/>
              <a:gd name="connsiteY797" fmla="*/ 266960 h 552710"/>
              <a:gd name="connsiteX798" fmla="*/ 118586 w 2437522"/>
              <a:gd name="connsiteY798" fmla="*/ 264102 h 552710"/>
              <a:gd name="connsiteX799" fmla="*/ 118396 w 2437522"/>
              <a:gd name="connsiteY799" fmla="*/ 263245 h 552710"/>
              <a:gd name="connsiteX800" fmla="*/ 124206 w 2437522"/>
              <a:gd name="connsiteY800" fmla="*/ 263721 h 552710"/>
              <a:gd name="connsiteX801" fmla="*/ 135827 w 2437522"/>
              <a:gd name="connsiteY801" fmla="*/ 262102 h 552710"/>
              <a:gd name="connsiteX802" fmla="*/ 133445 w 2437522"/>
              <a:gd name="connsiteY802" fmla="*/ 258959 h 552710"/>
              <a:gd name="connsiteX803" fmla="*/ 132588 w 2437522"/>
              <a:gd name="connsiteY803" fmla="*/ 259340 h 552710"/>
              <a:gd name="connsiteX804" fmla="*/ 130683 w 2437522"/>
              <a:gd name="connsiteY804" fmla="*/ 260292 h 552710"/>
              <a:gd name="connsiteX805" fmla="*/ 127064 w 2437522"/>
              <a:gd name="connsiteY805" fmla="*/ 260292 h 552710"/>
              <a:gd name="connsiteX806" fmla="*/ 127445 w 2437522"/>
              <a:gd name="connsiteY806" fmla="*/ 259149 h 552710"/>
              <a:gd name="connsiteX807" fmla="*/ 127826 w 2437522"/>
              <a:gd name="connsiteY807" fmla="*/ 258006 h 552710"/>
              <a:gd name="connsiteX808" fmla="*/ 127254 w 2437522"/>
              <a:gd name="connsiteY808" fmla="*/ 256006 h 552710"/>
              <a:gd name="connsiteX809" fmla="*/ 122206 w 2437522"/>
              <a:gd name="connsiteY809" fmla="*/ 256101 h 552710"/>
              <a:gd name="connsiteX810" fmla="*/ 124682 w 2437522"/>
              <a:gd name="connsiteY810" fmla="*/ 247148 h 552710"/>
              <a:gd name="connsiteX811" fmla="*/ 128588 w 2437522"/>
              <a:gd name="connsiteY811" fmla="*/ 246481 h 552710"/>
              <a:gd name="connsiteX812" fmla="*/ 130778 w 2437522"/>
              <a:gd name="connsiteY812" fmla="*/ 245814 h 552710"/>
              <a:gd name="connsiteX813" fmla="*/ 130112 w 2437522"/>
              <a:gd name="connsiteY813" fmla="*/ 239337 h 552710"/>
              <a:gd name="connsiteX814" fmla="*/ 138398 w 2437522"/>
              <a:gd name="connsiteY814" fmla="*/ 233241 h 552710"/>
              <a:gd name="connsiteX815" fmla="*/ 129540 w 2437522"/>
              <a:gd name="connsiteY815" fmla="*/ 233241 h 552710"/>
              <a:gd name="connsiteX816" fmla="*/ 115253 w 2437522"/>
              <a:gd name="connsiteY816" fmla="*/ 228669 h 552710"/>
              <a:gd name="connsiteX817" fmla="*/ 109157 w 2437522"/>
              <a:gd name="connsiteY817" fmla="*/ 229622 h 552710"/>
              <a:gd name="connsiteX818" fmla="*/ 105347 w 2437522"/>
              <a:gd name="connsiteY818" fmla="*/ 226764 h 552710"/>
              <a:gd name="connsiteX819" fmla="*/ 104299 w 2437522"/>
              <a:gd name="connsiteY819" fmla="*/ 223812 h 552710"/>
              <a:gd name="connsiteX820" fmla="*/ 96679 w 2437522"/>
              <a:gd name="connsiteY820" fmla="*/ 225907 h 552710"/>
              <a:gd name="connsiteX821" fmla="*/ 84963 w 2437522"/>
              <a:gd name="connsiteY821" fmla="*/ 221049 h 552710"/>
              <a:gd name="connsiteX822" fmla="*/ 85154 w 2437522"/>
              <a:gd name="connsiteY822" fmla="*/ 220859 h 552710"/>
              <a:gd name="connsiteX823" fmla="*/ 87249 w 2437522"/>
              <a:gd name="connsiteY823" fmla="*/ 218478 h 552710"/>
              <a:gd name="connsiteX824" fmla="*/ 83725 w 2437522"/>
              <a:gd name="connsiteY824" fmla="*/ 213144 h 552710"/>
              <a:gd name="connsiteX825" fmla="*/ 80486 w 2437522"/>
              <a:gd name="connsiteY825" fmla="*/ 212572 h 552710"/>
              <a:gd name="connsiteX826" fmla="*/ 79724 w 2437522"/>
              <a:gd name="connsiteY826" fmla="*/ 213048 h 552710"/>
              <a:gd name="connsiteX827" fmla="*/ 78677 w 2437522"/>
              <a:gd name="connsiteY827" fmla="*/ 213810 h 552710"/>
              <a:gd name="connsiteX828" fmla="*/ 72581 w 2437522"/>
              <a:gd name="connsiteY828" fmla="*/ 216191 h 552710"/>
              <a:gd name="connsiteX829" fmla="*/ 63151 w 2437522"/>
              <a:gd name="connsiteY829" fmla="*/ 217144 h 552710"/>
              <a:gd name="connsiteX830" fmla="*/ 61151 w 2437522"/>
              <a:gd name="connsiteY830" fmla="*/ 211238 h 552710"/>
              <a:gd name="connsiteX831" fmla="*/ 72771 w 2437522"/>
              <a:gd name="connsiteY831" fmla="*/ 212286 h 552710"/>
              <a:gd name="connsiteX832" fmla="*/ 73247 w 2437522"/>
              <a:gd name="connsiteY832" fmla="*/ 210762 h 552710"/>
              <a:gd name="connsiteX833" fmla="*/ 71247 w 2437522"/>
              <a:gd name="connsiteY833" fmla="*/ 205238 h 552710"/>
              <a:gd name="connsiteX834" fmla="*/ 57912 w 2437522"/>
              <a:gd name="connsiteY834" fmla="*/ 204762 h 552710"/>
              <a:gd name="connsiteX835" fmla="*/ 57626 w 2437522"/>
              <a:gd name="connsiteY835" fmla="*/ 190569 h 552710"/>
              <a:gd name="connsiteX836" fmla="*/ 51911 w 2437522"/>
              <a:gd name="connsiteY836" fmla="*/ 193427 h 552710"/>
              <a:gd name="connsiteX837" fmla="*/ 49816 w 2437522"/>
              <a:gd name="connsiteY837" fmla="*/ 191712 h 552710"/>
              <a:gd name="connsiteX838" fmla="*/ 47816 w 2437522"/>
              <a:gd name="connsiteY838" fmla="*/ 188379 h 552710"/>
              <a:gd name="connsiteX839" fmla="*/ 50578 w 2437522"/>
              <a:gd name="connsiteY839" fmla="*/ 180187 h 552710"/>
              <a:gd name="connsiteX840" fmla="*/ 50864 w 2437522"/>
              <a:gd name="connsiteY840" fmla="*/ 178949 h 552710"/>
              <a:gd name="connsiteX841" fmla="*/ 51054 w 2437522"/>
              <a:gd name="connsiteY841" fmla="*/ 177806 h 552710"/>
              <a:gd name="connsiteX842" fmla="*/ 48101 w 2437522"/>
              <a:gd name="connsiteY842" fmla="*/ 175710 h 552710"/>
              <a:gd name="connsiteX843" fmla="*/ 46958 w 2437522"/>
              <a:gd name="connsiteY843" fmla="*/ 175901 h 552710"/>
              <a:gd name="connsiteX844" fmla="*/ 46006 w 2437522"/>
              <a:gd name="connsiteY844" fmla="*/ 176091 h 552710"/>
              <a:gd name="connsiteX845" fmla="*/ 43529 w 2437522"/>
              <a:gd name="connsiteY845" fmla="*/ 175044 h 552710"/>
              <a:gd name="connsiteX846" fmla="*/ 43815 w 2437522"/>
              <a:gd name="connsiteY846" fmla="*/ 174663 h 552710"/>
              <a:gd name="connsiteX847" fmla="*/ 45625 w 2437522"/>
              <a:gd name="connsiteY847" fmla="*/ 172472 h 552710"/>
              <a:gd name="connsiteX848" fmla="*/ 44863 w 2437522"/>
              <a:gd name="connsiteY848" fmla="*/ 168757 h 552710"/>
              <a:gd name="connsiteX849" fmla="*/ 42863 w 2437522"/>
              <a:gd name="connsiteY849" fmla="*/ 168852 h 552710"/>
              <a:gd name="connsiteX850" fmla="*/ 39148 w 2437522"/>
              <a:gd name="connsiteY850" fmla="*/ 169138 h 552710"/>
              <a:gd name="connsiteX851" fmla="*/ 30861 w 2437522"/>
              <a:gd name="connsiteY851" fmla="*/ 166471 h 552710"/>
              <a:gd name="connsiteX852" fmla="*/ 30956 w 2437522"/>
              <a:gd name="connsiteY852" fmla="*/ 165519 h 552710"/>
              <a:gd name="connsiteX853" fmla="*/ 31718 w 2437522"/>
              <a:gd name="connsiteY853" fmla="*/ 155517 h 552710"/>
              <a:gd name="connsiteX854" fmla="*/ 20860 w 2437522"/>
              <a:gd name="connsiteY854" fmla="*/ 147326 h 552710"/>
              <a:gd name="connsiteX855" fmla="*/ 20574 w 2437522"/>
              <a:gd name="connsiteY855" fmla="*/ 146849 h 552710"/>
              <a:gd name="connsiteX856" fmla="*/ 19526 w 2437522"/>
              <a:gd name="connsiteY856" fmla="*/ 144754 h 552710"/>
              <a:gd name="connsiteX857" fmla="*/ 17431 w 2437522"/>
              <a:gd name="connsiteY857" fmla="*/ 135515 h 552710"/>
              <a:gd name="connsiteX858" fmla="*/ 15240 w 2437522"/>
              <a:gd name="connsiteY858" fmla="*/ 134753 h 552710"/>
              <a:gd name="connsiteX859" fmla="*/ 10192 w 2437522"/>
              <a:gd name="connsiteY859" fmla="*/ 125990 h 552710"/>
              <a:gd name="connsiteX860" fmla="*/ 10287 w 2437522"/>
              <a:gd name="connsiteY860" fmla="*/ 124561 h 552710"/>
              <a:gd name="connsiteX861" fmla="*/ 4096 w 2437522"/>
              <a:gd name="connsiteY861" fmla="*/ 122180 h 552710"/>
              <a:gd name="connsiteX862" fmla="*/ 6287 w 2437522"/>
              <a:gd name="connsiteY862" fmla="*/ 118846 h 552710"/>
              <a:gd name="connsiteX863" fmla="*/ 3524 w 2437522"/>
              <a:gd name="connsiteY863" fmla="*/ 114560 h 552710"/>
              <a:gd name="connsiteX864" fmla="*/ 95 w 2437522"/>
              <a:gd name="connsiteY864" fmla="*/ 114560 h 552710"/>
              <a:gd name="connsiteX865" fmla="*/ 0 w 2437522"/>
              <a:gd name="connsiteY865" fmla="*/ 113988 h 552710"/>
              <a:gd name="connsiteX866" fmla="*/ 3810 w 2437522"/>
              <a:gd name="connsiteY866" fmla="*/ 111988 h 552710"/>
              <a:gd name="connsiteX867" fmla="*/ 667 w 2437522"/>
              <a:gd name="connsiteY867" fmla="*/ 105321 h 552710"/>
              <a:gd name="connsiteX868" fmla="*/ 1524 w 2437522"/>
              <a:gd name="connsiteY868" fmla="*/ 101606 h 552710"/>
              <a:gd name="connsiteX869" fmla="*/ 2381 w 2437522"/>
              <a:gd name="connsiteY869" fmla="*/ 98844 h 552710"/>
              <a:gd name="connsiteX870" fmla="*/ 2286 w 2437522"/>
              <a:gd name="connsiteY870" fmla="*/ 97796 h 552710"/>
              <a:gd name="connsiteX871" fmla="*/ 2667 w 2437522"/>
              <a:gd name="connsiteY871" fmla="*/ 96177 h 552710"/>
              <a:gd name="connsiteX872" fmla="*/ 9811 w 2437522"/>
              <a:gd name="connsiteY872" fmla="*/ 94367 h 552710"/>
              <a:gd name="connsiteX873" fmla="*/ 10287 w 2437522"/>
              <a:gd name="connsiteY873" fmla="*/ 86937 h 552710"/>
              <a:gd name="connsiteX874" fmla="*/ 10573 w 2437522"/>
              <a:gd name="connsiteY874" fmla="*/ 87128 h 552710"/>
              <a:gd name="connsiteX875" fmla="*/ 19907 w 2437522"/>
              <a:gd name="connsiteY875" fmla="*/ 86556 h 552710"/>
              <a:gd name="connsiteX876" fmla="*/ 22479 w 2437522"/>
              <a:gd name="connsiteY876" fmla="*/ 83508 h 552710"/>
              <a:gd name="connsiteX877" fmla="*/ 27908 w 2437522"/>
              <a:gd name="connsiteY877" fmla="*/ 85318 h 552710"/>
              <a:gd name="connsiteX878" fmla="*/ 36767 w 2437522"/>
              <a:gd name="connsiteY878" fmla="*/ 79127 h 552710"/>
              <a:gd name="connsiteX879" fmla="*/ 39719 w 2437522"/>
              <a:gd name="connsiteY879" fmla="*/ 84270 h 552710"/>
              <a:gd name="connsiteX880" fmla="*/ 41243 w 2437522"/>
              <a:gd name="connsiteY880" fmla="*/ 86937 h 552710"/>
              <a:gd name="connsiteX881" fmla="*/ 47339 w 2437522"/>
              <a:gd name="connsiteY881" fmla="*/ 81032 h 552710"/>
              <a:gd name="connsiteX882" fmla="*/ 44672 w 2437522"/>
              <a:gd name="connsiteY882" fmla="*/ 78746 h 552710"/>
              <a:gd name="connsiteX883" fmla="*/ 44863 w 2437522"/>
              <a:gd name="connsiteY883" fmla="*/ 78746 h 552710"/>
              <a:gd name="connsiteX884" fmla="*/ 50959 w 2437522"/>
              <a:gd name="connsiteY884" fmla="*/ 79222 h 552710"/>
              <a:gd name="connsiteX885" fmla="*/ 51911 w 2437522"/>
              <a:gd name="connsiteY885" fmla="*/ 79317 h 552710"/>
              <a:gd name="connsiteX886" fmla="*/ 54578 w 2437522"/>
              <a:gd name="connsiteY886" fmla="*/ 78174 h 552710"/>
              <a:gd name="connsiteX887" fmla="*/ 58865 w 2437522"/>
              <a:gd name="connsiteY887" fmla="*/ 77127 h 552710"/>
              <a:gd name="connsiteX888" fmla="*/ 61817 w 2437522"/>
              <a:gd name="connsiteY888" fmla="*/ 75793 h 552710"/>
              <a:gd name="connsiteX889" fmla="*/ 68199 w 2437522"/>
              <a:gd name="connsiteY889" fmla="*/ 75221 h 552710"/>
              <a:gd name="connsiteX890" fmla="*/ 69723 w 2437522"/>
              <a:gd name="connsiteY890" fmla="*/ 73793 h 552710"/>
              <a:gd name="connsiteX891" fmla="*/ 70580 w 2437522"/>
              <a:gd name="connsiteY891" fmla="*/ 73031 h 552710"/>
              <a:gd name="connsiteX892" fmla="*/ 77724 w 2437522"/>
              <a:gd name="connsiteY892" fmla="*/ 74269 h 552710"/>
              <a:gd name="connsiteX893" fmla="*/ 89630 w 2437522"/>
              <a:gd name="connsiteY893" fmla="*/ 74079 h 552710"/>
              <a:gd name="connsiteX894" fmla="*/ 97727 w 2437522"/>
              <a:gd name="connsiteY894" fmla="*/ 74460 h 552710"/>
              <a:gd name="connsiteX895" fmla="*/ 99251 w 2437522"/>
              <a:gd name="connsiteY895" fmla="*/ 72554 h 552710"/>
              <a:gd name="connsiteX896" fmla="*/ 100775 w 2437522"/>
              <a:gd name="connsiteY896" fmla="*/ 70649 h 552710"/>
              <a:gd name="connsiteX897" fmla="*/ 108585 w 2437522"/>
              <a:gd name="connsiteY897" fmla="*/ 71697 h 552710"/>
              <a:gd name="connsiteX898" fmla="*/ 115062 w 2437522"/>
              <a:gd name="connsiteY898" fmla="*/ 68745 h 552710"/>
              <a:gd name="connsiteX899" fmla="*/ 122777 w 2437522"/>
              <a:gd name="connsiteY899" fmla="*/ 70364 h 552710"/>
              <a:gd name="connsiteX900" fmla="*/ 127445 w 2437522"/>
              <a:gd name="connsiteY900" fmla="*/ 70078 h 552710"/>
              <a:gd name="connsiteX901" fmla="*/ 133541 w 2437522"/>
              <a:gd name="connsiteY901" fmla="*/ 65220 h 552710"/>
              <a:gd name="connsiteX902" fmla="*/ 140970 w 2437522"/>
              <a:gd name="connsiteY902" fmla="*/ 64458 h 552710"/>
              <a:gd name="connsiteX903" fmla="*/ 147066 w 2437522"/>
              <a:gd name="connsiteY903" fmla="*/ 65030 h 552710"/>
              <a:gd name="connsiteX904" fmla="*/ 147161 w 2437522"/>
              <a:gd name="connsiteY904" fmla="*/ 64554 h 552710"/>
              <a:gd name="connsiteX905" fmla="*/ 147542 w 2437522"/>
              <a:gd name="connsiteY905" fmla="*/ 62744 h 552710"/>
              <a:gd name="connsiteX906" fmla="*/ 157163 w 2437522"/>
              <a:gd name="connsiteY906" fmla="*/ 66078 h 552710"/>
              <a:gd name="connsiteX907" fmla="*/ 157639 w 2437522"/>
              <a:gd name="connsiteY907" fmla="*/ 61124 h 552710"/>
              <a:gd name="connsiteX908" fmla="*/ 157639 w 2437522"/>
              <a:gd name="connsiteY908" fmla="*/ 60744 h 552710"/>
              <a:gd name="connsiteX909" fmla="*/ 165735 w 2437522"/>
              <a:gd name="connsiteY909" fmla="*/ 58648 h 552710"/>
              <a:gd name="connsiteX910" fmla="*/ 184880 w 2437522"/>
              <a:gd name="connsiteY910" fmla="*/ 59601 h 552710"/>
              <a:gd name="connsiteX911" fmla="*/ 187166 w 2437522"/>
              <a:gd name="connsiteY911" fmla="*/ 60172 h 552710"/>
              <a:gd name="connsiteX912" fmla="*/ 191262 w 2437522"/>
              <a:gd name="connsiteY912" fmla="*/ 59029 h 552710"/>
              <a:gd name="connsiteX913" fmla="*/ 194120 w 2437522"/>
              <a:gd name="connsiteY913" fmla="*/ 57791 h 552710"/>
              <a:gd name="connsiteX914" fmla="*/ 202121 w 2437522"/>
              <a:gd name="connsiteY914" fmla="*/ 57505 h 552710"/>
              <a:gd name="connsiteX915" fmla="*/ 211169 w 2437522"/>
              <a:gd name="connsiteY915" fmla="*/ 55790 h 552710"/>
              <a:gd name="connsiteX916" fmla="*/ 212217 w 2437522"/>
              <a:gd name="connsiteY916" fmla="*/ 54743 h 552710"/>
              <a:gd name="connsiteX917" fmla="*/ 221552 w 2437522"/>
              <a:gd name="connsiteY917" fmla="*/ 57410 h 552710"/>
              <a:gd name="connsiteX918" fmla="*/ 228219 w 2437522"/>
              <a:gd name="connsiteY918" fmla="*/ 53886 h 552710"/>
              <a:gd name="connsiteX919" fmla="*/ 239649 w 2437522"/>
              <a:gd name="connsiteY919" fmla="*/ 55124 h 552710"/>
              <a:gd name="connsiteX920" fmla="*/ 239649 w 2437522"/>
              <a:gd name="connsiteY920" fmla="*/ 54933 h 552710"/>
              <a:gd name="connsiteX921" fmla="*/ 239459 w 2437522"/>
              <a:gd name="connsiteY921" fmla="*/ 49790 h 552710"/>
              <a:gd name="connsiteX922" fmla="*/ 253175 w 2437522"/>
              <a:gd name="connsiteY922" fmla="*/ 48647 h 552710"/>
              <a:gd name="connsiteX923" fmla="*/ 256127 w 2437522"/>
              <a:gd name="connsiteY923" fmla="*/ 52552 h 552710"/>
              <a:gd name="connsiteX924" fmla="*/ 257556 w 2437522"/>
              <a:gd name="connsiteY924" fmla="*/ 54457 h 552710"/>
              <a:gd name="connsiteX925" fmla="*/ 266510 w 2437522"/>
              <a:gd name="connsiteY925" fmla="*/ 50552 h 552710"/>
              <a:gd name="connsiteX926" fmla="*/ 268510 w 2437522"/>
              <a:gd name="connsiteY926" fmla="*/ 50171 h 552710"/>
              <a:gd name="connsiteX927" fmla="*/ 269081 w 2437522"/>
              <a:gd name="connsiteY927" fmla="*/ 50076 h 552710"/>
              <a:gd name="connsiteX928" fmla="*/ 273939 w 2437522"/>
              <a:gd name="connsiteY928" fmla="*/ 49980 h 552710"/>
              <a:gd name="connsiteX929" fmla="*/ 285179 w 2437522"/>
              <a:gd name="connsiteY929" fmla="*/ 49980 h 552710"/>
              <a:gd name="connsiteX930" fmla="*/ 293084 w 2437522"/>
              <a:gd name="connsiteY930" fmla="*/ 48742 h 552710"/>
              <a:gd name="connsiteX931" fmla="*/ 296323 w 2437522"/>
              <a:gd name="connsiteY931" fmla="*/ 49885 h 552710"/>
              <a:gd name="connsiteX932" fmla="*/ 296799 w 2437522"/>
              <a:gd name="connsiteY932" fmla="*/ 49313 h 552710"/>
              <a:gd name="connsiteX933" fmla="*/ 297371 w 2437522"/>
              <a:gd name="connsiteY933" fmla="*/ 48647 h 552710"/>
              <a:gd name="connsiteX934" fmla="*/ 298990 w 2437522"/>
              <a:gd name="connsiteY934" fmla="*/ 48361 h 552710"/>
              <a:gd name="connsiteX935" fmla="*/ 300800 w 2437522"/>
              <a:gd name="connsiteY935" fmla="*/ 50838 h 552710"/>
              <a:gd name="connsiteX936" fmla="*/ 301276 w 2437522"/>
              <a:gd name="connsiteY936" fmla="*/ 50742 h 552710"/>
              <a:gd name="connsiteX937" fmla="*/ 305086 w 2437522"/>
              <a:gd name="connsiteY937" fmla="*/ 49885 h 552710"/>
              <a:gd name="connsiteX938" fmla="*/ 314325 w 2437522"/>
              <a:gd name="connsiteY938" fmla="*/ 47885 h 552710"/>
              <a:gd name="connsiteX939" fmla="*/ 314897 w 2437522"/>
              <a:gd name="connsiteY939" fmla="*/ 47408 h 552710"/>
              <a:gd name="connsiteX940" fmla="*/ 318802 w 2437522"/>
              <a:gd name="connsiteY940" fmla="*/ 43789 h 552710"/>
              <a:gd name="connsiteX941" fmla="*/ 325469 w 2437522"/>
              <a:gd name="connsiteY941" fmla="*/ 48075 h 552710"/>
              <a:gd name="connsiteX942" fmla="*/ 329470 w 2437522"/>
              <a:gd name="connsiteY942" fmla="*/ 45504 h 552710"/>
              <a:gd name="connsiteX943" fmla="*/ 331946 w 2437522"/>
              <a:gd name="connsiteY943" fmla="*/ 39979 h 552710"/>
              <a:gd name="connsiteX944" fmla="*/ 337471 w 2437522"/>
              <a:gd name="connsiteY944" fmla="*/ 44932 h 552710"/>
              <a:gd name="connsiteX945" fmla="*/ 338423 w 2437522"/>
              <a:gd name="connsiteY945" fmla="*/ 45789 h 552710"/>
              <a:gd name="connsiteX946" fmla="*/ 346710 w 2437522"/>
              <a:gd name="connsiteY946" fmla="*/ 45122 h 552710"/>
              <a:gd name="connsiteX947" fmla="*/ 352425 w 2437522"/>
              <a:gd name="connsiteY947" fmla="*/ 44837 h 552710"/>
              <a:gd name="connsiteX948" fmla="*/ 359188 w 2437522"/>
              <a:gd name="connsiteY948" fmla="*/ 44361 h 552710"/>
              <a:gd name="connsiteX949" fmla="*/ 361474 w 2437522"/>
              <a:gd name="connsiteY949" fmla="*/ 39979 h 552710"/>
              <a:gd name="connsiteX950" fmla="*/ 366903 w 2437522"/>
              <a:gd name="connsiteY950" fmla="*/ 44456 h 552710"/>
              <a:gd name="connsiteX951" fmla="*/ 372904 w 2437522"/>
              <a:gd name="connsiteY951" fmla="*/ 42265 h 552710"/>
              <a:gd name="connsiteX952" fmla="*/ 373952 w 2437522"/>
              <a:gd name="connsiteY952" fmla="*/ 41884 h 552710"/>
              <a:gd name="connsiteX953" fmla="*/ 383762 w 2437522"/>
              <a:gd name="connsiteY953" fmla="*/ 38741 h 552710"/>
              <a:gd name="connsiteX954" fmla="*/ 400241 w 2437522"/>
              <a:gd name="connsiteY954" fmla="*/ 42837 h 552710"/>
              <a:gd name="connsiteX955" fmla="*/ 410242 w 2437522"/>
              <a:gd name="connsiteY955" fmla="*/ 41313 h 552710"/>
              <a:gd name="connsiteX956" fmla="*/ 430340 w 2437522"/>
              <a:gd name="connsiteY956" fmla="*/ 41408 h 552710"/>
              <a:gd name="connsiteX957" fmla="*/ 431483 w 2437522"/>
              <a:gd name="connsiteY957" fmla="*/ 40551 h 552710"/>
              <a:gd name="connsiteX958" fmla="*/ 434340 w 2437522"/>
              <a:gd name="connsiteY958" fmla="*/ 38455 h 552710"/>
              <a:gd name="connsiteX959" fmla="*/ 442151 w 2437522"/>
              <a:gd name="connsiteY959" fmla="*/ 40931 h 552710"/>
              <a:gd name="connsiteX960" fmla="*/ 443865 w 2437522"/>
              <a:gd name="connsiteY960" fmla="*/ 40931 h 552710"/>
              <a:gd name="connsiteX961" fmla="*/ 446913 w 2437522"/>
              <a:gd name="connsiteY961" fmla="*/ 40931 h 552710"/>
              <a:gd name="connsiteX962" fmla="*/ 455486 w 2437522"/>
              <a:gd name="connsiteY962" fmla="*/ 37883 h 552710"/>
              <a:gd name="connsiteX963" fmla="*/ 469297 w 2437522"/>
              <a:gd name="connsiteY963" fmla="*/ 36836 h 552710"/>
              <a:gd name="connsiteX964" fmla="*/ 473202 w 2437522"/>
              <a:gd name="connsiteY964" fmla="*/ 36740 h 552710"/>
              <a:gd name="connsiteX965" fmla="*/ 474345 w 2437522"/>
              <a:gd name="connsiteY965" fmla="*/ 36740 h 552710"/>
              <a:gd name="connsiteX966" fmla="*/ 476917 w 2437522"/>
              <a:gd name="connsiteY966" fmla="*/ 37503 h 552710"/>
              <a:gd name="connsiteX967" fmla="*/ 482346 w 2437522"/>
              <a:gd name="connsiteY967" fmla="*/ 37217 h 552710"/>
              <a:gd name="connsiteX968" fmla="*/ 486823 w 2437522"/>
              <a:gd name="connsiteY968" fmla="*/ 35788 h 552710"/>
              <a:gd name="connsiteX969" fmla="*/ 492824 w 2437522"/>
              <a:gd name="connsiteY969" fmla="*/ 37312 h 552710"/>
              <a:gd name="connsiteX970" fmla="*/ 503396 w 2437522"/>
              <a:gd name="connsiteY970" fmla="*/ 34454 h 552710"/>
              <a:gd name="connsiteX971" fmla="*/ 504349 w 2437522"/>
              <a:gd name="connsiteY971" fmla="*/ 35693 h 552710"/>
              <a:gd name="connsiteX972" fmla="*/ 511207 w 2437522"/>
              <a:gd name="connsiteY972" fmla="*/ 36455 h 552710"/>
              <a:gd name="connsiteX973" fmla="*/ 512159 w 2437522"/>
              <a:gd name="connsiteY973" fmla="*/ 37883 h 552710"/>
              <a:gd name="connsiteX974" fmla="*/ 520541 w 2437522"/>
              <a:gd name="connsiteY974" fmla="*/ 36360 h 552710"/>
              <a:gd name="connsiteX975" fmla="*/ 524923 w 2437522"/>
              <a:gd name="connsiteY975" fmla="*/ 37883 h 552710"/>
              <a:gd name="connsiteX976" fmla="*/ 527209 w 2437522"/>
              <a:gd name="connsiteY976" fmla="*/ 35883 h 552710"/>
              <a:gd name="connsiteX977" fmla="*/ 530543 w 2437522"/>
              <a:gd name="connsiteY977" fmla="*/ 34740 h 552710"/>
              <a:gd name="connsiteX978" fmla="*/ 544640 w 2437522"/>
              <a:gd name="connsiteY978" fmla="*/ 33026 h 552710"/>
              <a:gd name="connsiteX979" fmla="*/ 550164 w 2437522"/>
              <a:gd name="connsiteY979" fmla="*/ 34454 h 552710"/>
              <a:gd name="connsiteX980" fmla="*/ 565880 w 2437522"/>
              <a:gd name="connsiteY980" fmla="*/ 33026 h 552710"/>
              <a:gd name="connsiteX981" fmla="*/ 568452 w 2437522"/>
              <a:gd name="connsiteY981" fmla="*/ 31502 h 552710"/>
              <a:gd name="connsiteX982" fmla="*/ 578358 w 2437522"/>
              <a:gd name="connsiteY982" fmla="*/ 34073 h 552710"/>
              <a:gd name="connsiteX983" fmla="*/ 583311 w 2437522"/>
              <a:gd name="connsiteY983" fmla="*/ 32930 h 552710"/>
              <a:gd name="connsiteX984" fmla="*/ 591979 w 2437522"/>
              <a:gd name="connsiteY984" fmla="*/ 33597 h 552710"/>
              <a:gd name="connsiteX985" fmla="*/ 594646 w 2437522"/>
              <a:gd name="connsiteY985" fmla="*/ 32264 h 552710"/>
              <a:gd name="connsiteX986" fmla="*/ 597503 w 2437522"/>
              <a:gd name="connsiteY986" fmla="*/ 33312 h 552710"/>
              <a:gd name="connsiteX987" fmla="*/ 609791 w 2437522"/>
              <a:gd name="connsiteY987" fmla="*/ 33312 h 552710"/>
              <a:gd name="connsiteX988" fmla="*/ 613696 w 2437522"/>
              <a:gd name="connsiteY988" fmla="*/ 33883 h 552710"/>
              <a:gd name="connsiteX989" fmla="*/ 618744 w 2437522"/>
              <a:gd name="connsiteY989" fmla="*/ 34645 h 552710"/>
              <a:gd name="connsiteX990" fmla="*/ 630746 w 2437522"/>
              <a:gd name="connsiteY990" fmla="*/ 32264 h 552710"/>
              <a:gd name="connsiteX991" fmla="*/ 633317 w 2437522"/>
              <a:gd name="connsiteY991" fmla="*/ 33693 h 552710"/>
              <a:gd name="connsiteX992" fmla="*/ 637223 w 2437522"/>
              <a:gd name="connsiteY992" fmla="*/ 30645 h 552710"/>
              <a:gd name="connsiteX993" fmla="*/ 637699 w 2437522"/>
              <a:gd name="connsiteY993" fmla="*/ 31026 h 552710"/>
              <a:gd name="connsiteX994" fmla="*/ 641318 w 2437522"/>
              <a:gd name="connsiteY994" fmla="*/ 33978 h 552710"/>
              <a:gd name="connsiteX995" fmla="*/ 655892 w 2437522"/>
              <a:gd name="connsiteY995" fmla="*/ 33597 h 552710"/>
              <a:gd name="connsiteX996" fmla="*/ 671417 w 2437522"/>
              <a:gd name="connsiteY996" fmla="*/ 34169 h 552710"/>
              <a:gd name="connsiteX997" fmla="*/ 674180 w 2437522"/>
              <a:gd name="connsiteY997" fmla="*/ 31026 h 552710"/>
              <a:gd name="connsiteX998" fmla="*/ 680085 w 2437522"/>
              <a:gd name="connsiteY998" fmla="*/ 31883 h 552710"/>
              <a:gd name="connsiteX999" fmla="*/ 686086 w 2437522"/>
              <a:gd name="connsiteY999" fmla="*/ 31692 h 552710"/>
              <a:gd name="connsiteX1000" fmla="*/ 706469 w 2437522"/>
              <a:gd name="connsiteY1000" fmla="*/ 29502 h 552710"/>
              <a:gd name="connsiteX1001" fmla="*/ 709994 w 2437522"/>
              <a:gd name="connsiteY1001" fmla="*/ 32835 h 552710"/>
              <a:gd name="connsiteX1002" fmla="*/ 710660 w 2437522"/>
              <a:gd name="connsiteY1002" fmla="*/ 33502 h 552710"/>
              <a:gd name="connsiteX1003" fmla="*/ 718376 w 2437522"/>
              <a:gd name="connsiteY1003" fmla="*/ 32835 h 552710"/>
              <a:gd name="connsiteX1004" fmla="*/ 725329 w 2437522"/>
              <a:gd name="connsiteY1004" fmla="*/ 32740 h 552710"/>
              <a:gd name="connsiteX1005" fmla="*/ 734092 w 2437522"/>
              <a:gd name="connsiteY1005" fmla="*/ 34454 h 552710"/>
              <a:gd name="connsiteX1006" fmla="*/ 737521 w 2437522"/>
              <a:gd name="connsiteY1006" fmla="*/ 31692 h 552710"/>
              <a:gd name="connsiteX1007" fmla="*/ 738664 w 2437522"/>
              <a:gd name="connsiteY1007" fmla="*/ 30835 h 552710"/>
              <a:gd name="connsiteX1008" fmla="*/ 746855 w 2437522"/>
              <a:gd name="connsiteY1008" fmla="*/ 32169 h 552710"/>
              <a:gd name="connsiteX1009" fmla="*/ 755237 w 2437522"/>
              <a:gd name="connsiteY1009" fmla="*/ 32930 h 552710"/>
              <a:gd name="connsiteX1010" fmla="*/ 756952 w 2437522"/>
              <a:gd name="connsiteY1010" fmla="*/ 32930 h 552710"/>
              <a:gd name="connsiteX1011" fmla="*/ 760762 w 2437522"/>
              <a:gd name="connsiteY1011" fmla="*/ 32835 h 552710"/>
              <a:gd name="connsiteX1012" fmla="*/ 764572 w 2437522"/>
              <a:gd name="connsiteY1012" fmla="*/ 31406 h 552710"/>
              <a:gd name="connsiteX1013" fmla="*/ 765334 w 2437522"/>
              <a:gd name="connsiteY1013" fmla="*/ 31311 h 552710"/>
              <a:gd name="connsiteX1014" fmla="*/ 769906 w 2437522"/>
              <a:gd name="connsiteY1014" fmla="*/ 31216 h 552710"/>
              <a:gd name="connsiteX1015" fmla="*/ 778193 w 2437522"/>
              <a:gd name="connsiteY1015" fmla="*/ 33788 h 552710"/>
              <a:gd name="connsiteX1016" fmla="*/ 778097 w 2437522"/>
              <a:gd name="connsiteY1016" fmla="*/ 29787 h 552710"/>
              <a:gd name="connsiteX1017" fmla="*/ 788956 w 2437522"/>
              <a:gd name="connsiteY1017" fmla="*/ 32454 h 552710"/>
              <a:gd name="connsiteX1018" fmla="*/ 793242 w 2437522"/>
              <a:gd name="connsiteY1018" fmla="*/ 32645 h 552710"/>
              <a:gd name="connsiteX1019" fmla="*/ 796576 w 2437522"/>
              <a:gd name="connsiteY1019" fmla="*/ 32740 h 552710"/>
              <a:gd name="connsiteX1020" fmla="*/ 804958 w 2437522"/>
              <a:gd name="connsiteY1020" fmla="*/ 29311 h 552710"/>
              <a:gd name="connsiteX1021" fmla="*/ 810197 w 2437522"/>
              <a:gd name="connsiteY1021" fmla="*/ 33026 h 552710"/>
              <a:gd name="connsiteX1022" fmla="*/ 814292 w 2437522"/>
              <a:gd name="connsiteY1022" fmla="*/ 31788 h 552710"/>
              <a:gd name="connsiteX1023" fmla="*/ 820960 w 2437522"/>
              <a:gd name="connsiteY1023" fmla="*/ 31311 h 552710"/>
              <a:gd name="connsiteX1024" fmla="*/ 828389 w 2437522"/>
              <a:gd name="connsiteY1024" fmla="*/ 30549 h 552710"/>
              <a:gd name="connsiteX1025" fmla="*/ 831056 w 2437522"/>
              <a:gd name="connsiteY1025" fmla="*/ 31788 h 552710"/>
              <a:gd name="connsiteX1026" fmla="*/ 841915 w 2437522"/>
              <a:gd name="connsiteY1026" fmla="*/ 33216 h 552710"/>
              <a:gd name="connsiteX1027" fmla="*/ 842582 w 2437522"/>
              <a:gd name="connsiteY1027" fmla="*/ 32645 h 552710"/>
              <a:gd name="connsiteX1028" fmla="*/ 846677 w 2437522"/>
              <a:gd name="connsiteY1028" fmla="*/ 29311 h 552710"/>
              <a:gd name="connsiteX1029" fmla="*/ 856107 w 2437522"/>
              <a:gd name="connsiteY1029" fmla="*/ 31121 h 552710"/>
              <a:gd name="connsiteX1030" fmla="*/ 861060 w 2437522"/>
              <a:gd name="connsiteY1030" fmla="*/ 30263 h 552710"/>
              <a:gd name="connsiteX1031" fmla="*/ 864680 w 2437522"/>
              <a:gd name="connsiteY1031" fmla="*/ 34169 h 552710"/>
              <a:gd name="connsiteX1032" fmla="*/ 869728 w 2437522"/>
              <a:gd name="connsiteY1032" fmla="*/ 32073 h 552710"/>
              <a:gd name="connsiteX1033" fmla="*/ 884968 w 2437522"/>
              <a:gd name="connsiteY1033" fmla="*/ 31311 h 552710"/>
              <a:gd name="connsiteX1034" fmla="*/ 898874 w 2437522"/>
              <a:gd name="connsiteY1034" fmla="*/ 31788 h 552710"/>
              <a:gd name="connsiteX1035" fmla="*/ 909638 w 2437522"/>
              <a:gd name="connsiteY1035" fmla="*/ 30549 h 552710"/>
              <a:gd name="connsiteX1036" fmla="*/ 909733 w 2437522"/>
              <a:gd name="connsiteY1036" fmla="*/ 30454 h 552710"/>
              <a:gd name="connsiteX1037" fmla="*/ 915638 w 2437522"/>
              <a:gd name="connsiteY1037" fmla="*/ 23787 h 552710"/>
              <a:gd name="connsiteX1038" fmla="*/ 933260 w 2437522"/>
              <a:gd name="connsiteY1038" fmla="*/ 28835 h 552710"/>
              <a:gd name="connsiteX1039" fmla="*/ 938498 w 2437522"/>
              <a:gd name="connsiteY1039" fmla="*/ 30073 h 552710"/>
              <a:gd name="connsiteX1040" fmla="*/ 947642 w 2437522"/>
              <a:gd name="connsiteY1040" fmla="*/ 27596 h 552710"/>
              <a:gd name="connsiteX1041" fmla="*/ 955167 w 2437522"/>
              <a:gd name="connsiteY1041" fmla="*/ 27692 h 552710"/>
              <a:gd name="connsiteX1042" fmla="*/ 960596 w 2437522"/>
              <a:gd name="connsiteY1042" fmla="*/ 27692 h 552710"/>
              <a:gd name="connsiteX1043" fmla="*/ 963359 w 2437522"/>
              <a:gd name="connsiteY1043" fmla="*/ 29216 h 552710"/>
              <a:gd name="connsiteX1044" fmla="*/ 971741 w 2437522"/>
              <a:gd name="connsiteY1044" fmla="*/ 26454 h 552710"/>
              <a:gd name="connsiteX1045" fmla="*/ 974503 w 2437522"/>
              <a:gd name="connsiteY1045" fmla="*/ 27787 h 552710"/>
              <a:gd name="connsiteX1046" fmla="*/ 982694 w 2437522"/>
              <a:gd name="connsiteY1046" fmla="*/ 30263 h 552710"/>
              <a:gd name="connsiteX1047" fmla="*/ 984599 w 2437522"/>
              <a:gd name="connsiteY1047" fmla="*/ 29121 h 552710"/>
              <a:gd name="connsiteX1048" fmla="*/ 989838 w 2437522"/>
              <a:gd name="connsiteY1048" fmla="*/ 27406 h 552710"/>
              <a:gd name="connsiteX1049" fmla="*/ 995648 w 2437522"/>
              <a:gd name="connsiteY1049" fmla="*/ 31311 h 552710"/>
              <a:gd name="connsiteX1050" fmla="*/ 1000030 w 2437522"/>
              <a:gd name="connsiteY1050" fmla="*/ 27787 h 552710"/>
              <a:gd name="connsiteX1051" fmla="*/ 1000506 w 2437522"/>
              <a:gd name="connsiteY1051" fmla="*/ 27406 h 552710"/>
              <a:gd name="connsiteX1052" fmla="*/ 1004697 w 2437522"/>
              <a:gd name="connsiteY1052" fmla="*/ 28739 h 552710"/>
              <a:gd name="connsiteX1053" fmla="*/ 1018032 w 2437522"/>
              <a:gd name="connsiteY1053" fmla="*/ 27501 h 552710"/>
              <a:gd name="connsiteX1054" fmla="*/ 1018413 w 2437522"/>
              <a:gd name="connsiteY1054" fmla="*/ 27215 h 552710"/>
              <a:gd name="connsiteX1055" fmla="*/ 1020128 w 2437522"/>
              <a:gd name="connsiteY1055" fmla="*/ 25691 h 552710"/>
              <a:gd name="connsiteX1056" fmla="*/ 1022890 w 2437522"/>
              <a:gd name="connsiteY1056" fmla="*/ 32645 h 552710"/>
              <a:gd name="connsiteX1057" fmla="*/ 1028510 w 2437522"/>
              <a:gd name="connsiteY1057" fmla="*/ 29692 h 552710"/>
              <a:gd name="connsiteX1058" fmla="*/ 1032701 w 2437522"/>
              <a:gd name="connsiteY1058" fmla="*/ 27406 h 552710"/>
              <a:gd name="connsiteX1059" fmla="*/ 1032891 w 2437522"/>
              <a:gd name="connsiteY1059" fmla="*/ 28930 h 552710"/>
              <a:gd name="connsiteX1060" fmla="*/ 1039749 w 2437522"/>
              <a:gd name="connsiteY1060" fmla="*/ 29882 h 552710"/>
              <a:gd name="connsiteX1061" fmla="*/ 1045083 w 2437522"/>
              <a:gd name="connsiteY1061" fmla="*/ 28930 h 552710"/>
              <a:gd name="connsiteX1062" fmla="*/ 1058323 w 2437522"/>
              <a:gd name="connsiteY1062" fmla="*/ 31311 h 552710"/>
              <a:gd name="connsiteX1063" fmla="*/ 1067181 w 2437522"/>
              <a:gd name="connsiteY1063" fmla="*/ 29882 h 552710"/>
              <a:gd name="connsiteX1064" fmla="*/ 1070610 w 2437522"/>
              <a:gd name="connsiteY1064" fmla="*/ 32454 h 552710"/>
              <a:gd name="connsiteX1065" fmla="*/ 1072991 w 2437522"/>
              <a:gd name="connsiteY1065" fmla="*/ 30930 h 552710"/>
              <a:gd name="connsiteX1066" fmla="*/ 1080230 w 2437522"/>
              <a:gd name="connsiteY1066" fmla="*/ 29787 h 552710"/>
              <a:gd name="connsiteX1067" fmla="*/ 1081945 w 2437522"/>
              <a:gd name="connsiteY1067" fmla="*/ 29882 h 552710"/>
              <a:gd name="connsiteX1068" fmla="*/ 1084993 w 2437522"/>
              <a:gd name="connsiteY1068" fmla="*/ 28644 h 552710"/>
              <a:gd name="connsiteX1069" fmla="*/ 1087850 w 2437522"/>
              <a:gd name="connsiteY1069" fmla="*/ 30835 h 552710"/>
              <a:gd name="connsiteX1070" fmla="*/ 1099852 w 2437522"/>
              <a:gd name="connsiteY1070" fmla="*/ 30835 h 552710"/>
              <a:gd name="connsiteX1071" fmla="*/ 1103186 w 2437522"/>
              <a:gd name="connsiteY1071" fmla="*/ 31788 h 552710"/>
              <a:gd name="connsiteX1072" fmla="*/ 1104519 w 2437522"/>
              <a:gd name="connsiteY1072" fmla="*/ 32169 h 552710"/>
              <a:gd name="connsiteX1073" fmla="*/ 1109377 w 2437522"/>
              <a:gd name="connsiteY1073" fmla="*/ 30930 h 552710"/>
              <a:gd name="connsiteX1074" fmla="*/ 1115759 w 2437522"/>
              <a:gd name="connsiteY1074" fmla="*/ 29216 h 552710"/>
              <a:gd name="connsiteX1075" fmla="*/ 1129379 w 2437522"/>
              <a:gd name="connsiteY1075" fmla="*/ 30454 h 552710"/>
              <a:gd name="connsiteX1076" fmla="*/ 1133189 w 2437522"/>
              <a:gd name="connsiteY1076" fmla="*/ 30740 h 552710"/>
              <a:gd name="connsiteX1077" fmla="*/ 1136428 w 2437522"/>
              <a:gd name="connsiteY1077" fmla="*/ 30930 h 552710"/>
              <a:gd name="connsiteX1078" fmla="*/ 1143762 w 2437522"/>
              <a:gd name="connsiteY1078" fmla="*/ 31406 h 552710"/>
              <a:gd name="connsiteX1079" fmla="*/ 1151001 w 2437522"/>
              <a:gd name="connsiteY1079" fmla="*/ 29978 h 552710"/>
              <a:gd name="connsiteX1080" fmla="*/ 1153097 w 2437522"/>
              <a:gd name="connsiteY1080" fmla="*/ 30835 h 552710"/>
              <a:gd name="connsiteX1081" fmla="*/ 1157192 w 2437522"/>
              <a:gd name="connsiteY1081" fmla="*/ 29978 h 552710"/>
              <a:gd name="connsiteX1082" fmla="*/ 1159574 w 2437522"/>
              <a:gd name="connsiteY1082" fmla="*/ 29692 h 552710"/>
              <a:gd name="connsiteX1083" fmla="*/ 1174433 w 2437522"/>
              <a:gd name="connsiteY1083" fmla="*/ 30549 h 552710"/>
              <a:gd name="connsiteX1084" fmla="*/ 1178147 w 2437522"/>
              <a:gd name="connsiteY1084" fmla="*/ 30073 h 552710"/>
              <a:gd name="connsiteX1085" fmla="*/ 1184910 w 2437522"/>
              <a:gd name="connsiteY1085" fmla="*/ 32264 h 552710"/>
              <a:gd name="connsiteX1086" fmla="*/ 1191387 w 2437522"/>
              <a:gd name="connsiteY1086" fmla="*/ 31216 h 552710"/>
              <a:gd name="connsiteX1087" fmla="*/ 1209199 w 2437522"/>
              <a:gd name="connsiteY1087" fmla="*/ 32549 h 552710"/>
              <a:gd name="connsiteX1088" fmla="*/ 1224344 w 2437522"/>
              <a:gd name="connsiteY1088" fmla="*/ 28835 h 552710"/>
              <a:gd name="connsiteX1089" fmla="*/ 1237488 w 2437522"/>
              <a:gd name="connsiteY1089" fmla="*/ 26739 h 552710"/>
              <a:gd name="connsiteX1090" fmla="*/ 1247489 w 2437522"/>
              <a:gd name="connsiteY1090" fmla="*/ 30454 h 552710"/>
              <a:gd name="connsiteX1091" fmla="*/ 1254157 w 2437522"/>
              <a:gd name="connsiteY1091" fmla="*/ 29787 h 552710"/>
              <a:gd name="connsiteX1092" fmla="*/ 1255967 w 2437522"/>
              <a:gd name="connsiteY1092" fmla="*/ 30168 h 552710"/>
              <a:gd name="connsiteX1093" fmla="*/ 1262253 w 2437522"/>
              <a:gd name="connsiteY1093" fmla="*/ 28930 h 552710"/>
              <a:gd name="connsiteX1094" fmla="*/ 1265777 w 2437522"/>
              <a:gd name="connsiteY1094" fmla="*/ 29882 h 552710"/>
              <a:gd name="connsiteX1095" fmla="*/ 1271778 w 2437522"/>
              <a:gd name="connsiteY1095" fmla="*/ 26835 h 552710"/>
              <a:gd name="connsiteX1096" fmla="*/ 1272635 w 2437522"/>
              <a:gd name="connsiteY1096" fmla="*/ 27311 h 552710"/>
              <a:gd name="connsiteX1097" fmla="*/ 1274255 w 2437522"/>
              <a:gd name="connsiteY1097" fmla="*/ 28263 h 552710"/>
              <a:gd name="connsiteX1098" fmla="*/ 1278636 w 2437522"/>
              <a:gd name="connsiteY1098" fmla="*/ 29406 h 552710"/>
              <a:gd name="connsiteX1099" fmla="*/ 1282160 w 2437522"/>
              <a:gd name="connsiteY1099" fmla="*/ 28930 h 552710"/>
              <a:gd name="connsiteX1100" fmla="*/ 1288733 w 2437522"/>
              <a:gd name="connsiteY1100" fmla="*/ 29311 h 552710"/>
              <a:gd name="connsiteX1101" fmla="*/ 1294448 w 2437522"/>
              <a:gd name="connsiteY1101" fmla="*/ 28263 h 552710"/>
              <a:gd name="connsiteX1102" fmla="*/ 1298639 w 2437522"/>
              <a:gd name="connsiteY1102" fmla="*/ 32169 h 552710"/>
              <a:gd name="connsiteX1103" fmla="*/ 1298829 w 2437522"/>
              <a:gd name="connsiteY1103" fmla="*/ 31788 h 552710"/>
              <a:gd name="connsiteX1104" fmla="*/ 1309021 w 2437522"/>
              <a:gd name="connsiteY1104" fmla="*/ 30740 h 552710"/>
              <a:gd name="connsiteX1105" fmla="*/ 1310640 w 2437522"/>
              <a:gd name="connsiteY1105" fmla="*/ 30645 h 552710"/>
              <a:gd name="connsiteX1106" fmla="*/ 1316927 w 2437522"/>
              <a:gd name="connsiteY1106" fmla="*/ 29692 h 552710"/>
              <a:gd name="connsiteX1107" fmla="*/ 1322737 w 2437522"/>
              <a:gd name="connsiteY1107" fmla="*/ 30835 h 552710"/>
              <a:gd name="connsiteX1108" fmla="*/ 1336167 w 2437522"/>
              <a:gd name="connsiteY1108" fmla="*/ 30359 h 552710"/>
              <a:gd name="connsiteX1109" fmla="*/ 1339977 w 2437522"/>
              <a:gd name="connsiteY1109" fmla="*/ 29597 h 552710"/>
              <a:gd name="connsiteX1110" fmla="*/ 1346930 w 2437522"/>
              <a:gd name="connsiteY1110" fmla="*/ 30549 h 552710"/>
              <a:gd name="connsiteX1111" fmla="*/ 1350359 w 2437522"/>
              <a:gd name="connsiteY1111" fmla="*/ 29597 h 552710"/>
              <a:gd name="connsiteX1112" fmla="*/ 1361885 w 2437522"/>
              <a:gd name="connsiteY1112" fmla="*/ 31121 h 552710"/>
              <a:gd name="connsiteX1113" fmla="*/ 1364647 w 2437522"/>
              <a:gd name="connsiteY1113" fmla="*/ 30740 h 552710"/>
              <a:gd name="connsiteX1114" fmla="*/ 1369505 w 2437522"/>
              <a:gd name="connsiteY1114" fmla="*/ 29978 h 552710"/>
              <a:gd name="connsiteX1115" fmla="*/ 1381030 w 2437522"/>
              <a:gd name="connsiteY1115" fmla="*/ 29121 h 552710"/>
              <a:gd name="connsiteX1116" fmla="*/ 1386173 w 2437522"/>
              <a:gd name="connsiteY1116" fmla="*/ 32359 h 552710"/>
              <a:gd name="connsiteX1117" fmla="*/ 1394555 w 2437522"/>
              <a:gd name="connsiteY1117" fmla="*/ 32169 h 552710"/>
              <a:gd name="connsiteX1118" fmla="*/ 1399413 w 2437522"/>
              <a:gd name="connsiteY1118" fmla="*/ 33597 h 552710"/>
              <a:gd name="connsiteX1119" fmla="*/ 1399318 w 2437522"/>
              <a:gd name="connsiteY1119" fmla="*/ 33121 h 552710"/>
              <a:gd name="connsiteX1120" fmla="*/ 1397699 w 2437522"/>
              <a:gd name="connsiteY1120" fmla="*/ 29121 h 552710"/>
              <a:gd name="connsiteX1121" fmla="*/ 1400842 w 2437522"/>
              <a:gd name="connsiteY1121" fmla="*/ 27787 h 552710"/>
              <a:gd name="connsiteX1122" fmla="*/ 1403699 w 2437522"/>
              <a:gd name="connsiteY1122" fmla="*/ 32169 h 552710"/>
              <a:gd name="connsiteX1123" fmla="*/ 1407795 w 2437522"/>
              <a:gd name="connsiteY1123" fmla="*/ 31026 h 552710"/>
              <a:gd name="connsiteX1124" fmla="*/ 1412653 w 2437522"/>
              <a:gd name="connsiteY1124" fmla="*/ 29978 h 552710"/>
              <a:gd name="connsiteX1125" fmla="*/ 1416558 w 2437522"/>
              <a:gd name="connsiteY1125" fmla="*/ 26930 h 552710"/>
              <a:gd name="connsiteX1126" fmla="*/ 1421511 w 2437522"/>
              <a:gd name="connsiteY1126" fmla="*/ 29025 h 552710"/>
              <a:gd name="connsiteX1127" fmla="*/ 1421702 w 2437522"/>
              <a:gd name="connsiteY1127" fmla="*/ 29121 h 552710"/>
              <a:gd name="connsiteX1128" fmla="*/ 1426178 w 2437522"/>
              <a:gd name="connsiteY1128" fmla="*/ 31216 h 552710"/>
              <a:gd name="connsiteX1129" fmla="*/ 1437894 w 2437522"/>
              <a:gd name="connsiteY1129" fmla="*/ 33883 h 552710"/>
              <a:gd name="connsiteX1130" fmla="*/ 1437894 w 2437522"/>
              <a:gd name="connsiteY1130" fmla="*/ 33407 h 552710"/>
              <a:gd name="connsiteX1131" fmla="*/ 1437799 w 2437522"/>
              <a:gd name="connsiteY1131" fmla="*/ 29787 h 552710"/>
              <a:gd name="connsiteX1132" fmla="*/ 1444562 w 2437522"/>
              <a:gd name="connsiteY1132" fmla="*/ 32264 h 552710"/>
              <a:gd name="connsiteX1133" fmla="*/ 1448086 w 2437522"/>
              <a:gd name="connsiteY1133" fmla="*/ 33121 h 552710"/>
              <a:gd name="connsiteX1134" fmla="*/ 1452563 w 2437522"/>
              <a:gd name="connsiteY1134" fmla="*/ 31597 h 552710"/>
              <a:gd name="connsiteX1135" fmla="*/ 1465326 w 2437522"/>
              <a:gd name="connsiteY1135" fmla="*/ 30740 h 552710"/>
              <a:gd name="connsiteX1136" fmla="*/ 1474089 w 2437522"/>
              <a:gd name="connsiteY1136" fmla="*/ 34169 h 552710"/>
              <a:gd name="connsiteX1137" fmla="*/ 1481614 w 2437522"/>
              <a:gd name="connsiteY1137" fmla="*/ 32454 h 552710"/>
              <a:gd name="connsiteX1138" fmla="*/ 1488377 w 2437522"/>
              <a:gd name="connsiteY1138" fmla="*/ 33883 h 552710"/>
              <a:gd name="connsiteX1139" fmla="*/ 1492758 w 2437522"/>
              <a:gd name="connsiteY1139" fmla="*/ 32835 h 552710"/>
              <a:gd name="connsiteX1140" fmla="*/ 1493234 w 2437522"/>
              <a:gd name="connsiteY1140" fmla="*/ 28835 h 552710"/>
              <a:gd name="connsiteX1141" fmla="*/ 1496663 w 2437522"/>
              <a:gd name="connsiteY1141" fmla="*/ 28454 h 552710"/>
              <a:gd name="connsiteX1142" fmla="*/ 1517618 w 2437522"/>
              <a:gd name="connsiteY1142" fmla="*/ 28644 h 552710"/>
              <a:gd name="connsiteX1143" fmla="*/ 1524476 w 2437522"/>
              <a:gd name="connsiteY1143" fmla="*/ 28644 h 552710"/>
              <a:gd name="connsiteX1144" fmla="*/ 1534763 w 2437522"/>
              <a:gd name="connsiteY1144" fmla="*/ 28644 h 552710"/>
              <a:gd name="connsiteX1145" fmla="*/ 1537621 w 2437522"/>
              <a:gd name="connsiteY1145" fmla="*/ 28739 h 552710"/>
              <a:gd name="connsiteX1146" fmla="*/ 1548479 w 2437522"/>
              <a:gd name="connsiteY1146" fmla="*/ 26072 h 552710"/>
              <a:gd name="connsiteX1147" fmla="*/ 1551527 w 2437522"/>
              <a:gd name="connsiteY1147" fmla="*/ 29597 h 552710"/>
              <a:gd name="connsiteX1148" fmla="*/ 1553337 w 2437522"/>
              <a:gd name="connsiteY1148" fmla="*/ 31692 h 552710"/>
              <a:gd name="connsiteX1149" fmla="*/ 1556861 w 2437522"/>
              <a:gd name="connsiteY1149" fmla="*/ 25691 h 552710"/>
              <a:gd name="connsiteX1150" fmla="*/ 1558290 w 2437522"/>
              <a:gd name="connsiteY1150" fmla="*/ 27215 h 552710"/>
              <a:gd name="connsiteX1151" fmla="*/ 1560576 w 2437522"/>
              <a:gd name="connsiteY1151" fmla="*/ 29597 h 552710"/>
              <a:gd name="connsiteX1152" fmla="*/ 1569625 w 2437522"/>
              <a:gd name="connsiteY1152" fmla="*/ 27406 h 552710"/>
              <a:gd name="connsiteX1153" fmla="*/ 1580769 w 2437522"/>
              <a:gd name="connsiteY1153" fmla="*/ 24739 h 552710"/>
              <a:gd name="connsiteX1154" fmla="*/ 1591151 w 2437522"/>
              <a:gd name="connsiteY1154" fmla="*/ 26644 h 552710"/>
              <a:gd name="connsiteX1155" fmla="*/ 1601248 w 2437522"/>
              <a:gd name="connsiteY1155" fmla="*/ 27120 h 552710"/>
              <a:gd name="connsiteX1156" fmla="*/ 1610106 w 2437522"/>
              <a:gd name="connsiteY1156" fmla="*/ 24644 h 552710"/>
              <a:gd name="connsiteX1157" fmla="*/ 1612392 w 2437522"/>
              <a:gd name="connsiteY1157" fmla="*/ 23501 h 552710"/>
              <a:gd name="connsiteX1158" fmla="*/ 1616678 w 2437522"/>
              <a:gd name="connsiteY1158" fmla="*/ 21310 h 552710"/>
              <a:gd name="connsiteX1159" fmla="*/ 1620393 w 2437522"/>
              <a:gd name="connsiteY1159" fmla="*/ 24168 h 552710"/>
              <a:gd name="connsiteX1160" fmla="*/ 1625822 w 2437522"/>
              <a:gd name="connsiteY1160" fmla="*/ 21310 h 552710"/>
              <a:gd name="connsiteX1161" fmla="*/ 1639443 w 2437522"/>
              <a:gd name="connsiteY1161" fmla="*/ 24358 h 552710"/>
              <a:gd name="connsiteX1162" fmla="*/ 1656017 w 2437522"/>
              <a:gd name="connsiteY1162" fmla="*/ 20453 h 552710"/>
              <a:gd name="connsiteX1163" fmla="*/ 1660112 w 2437522"/>
              <a:gd name="connsiteY1163" fmla="*/ 20643 h 552710"/>
              <a:gd name="connsiteX1164" fmla="*/ 1672209 w 2437522"/>
              <a:gd name="connsiteY1164" fmla="*/ 20167 h 552710"/>
              <a:gd name="connsiteX1165" fmla="*/ 1674971 w 2437522"/>
              <a:gd name="connsiteY1165" fmla="*/ 20262 h 552710"/>
              <a:gd name="connsiteX1166" fmla="*/ 1683639 w 2437522"/>
              <a:gd name="connsiteY1166" fmla="*/ 19596 h 552710"/>
              <a:gd name="connsiteX1167" fmla="*/ 1684877 w 2437522"/>
              <a:gd name="connsiteY1167" fmla="*/ 18929 h 552710"/>
              <a:gd name="connsiteX1168" fmla="*/ 1690497 w 2437522"/>
              <a:gd name="connsiteY1168" fmla="*/ 21215 h 552710"/>
              <a:gd name="connsiteX1169" fmla="*/ 1690497 w 2437522"/>
              <a:gd name="connsiteY1169" fmla="*/ 21501 h 552710"/>
              <a:gd name="connsiteX1170" fmla="*/ 1701832 w 2437522"/>
              <a:gd name="connsiteY1170" fmla="*/ 16929 h 552710"/>
              <a:gd name="connsiteX1171" fmla="*/ 1707833 w 2437522"/>
              <a:gd name="connsiteY1171" fmla="*/ 20929 h 552710"/>
              <a:gd name="connsiteX1172" fmla="*/ 1708404 w 2437522"/>
              <a:gd name="connsiteY1172" fmla="*/ 21310 h 552710"/>
              <a:gd name="connsiteX1173" fmla="*/ 1709738 w 2437522"/>
              <a:gd name="connsiteY1173" fmla="*/ 18929 h 552710"/>
              <a:gd name="connsiteX1174" fmla="*/ 1719358 w 2437522"/>
              <a:gd name="connsiteY1174" fmla="*/ 19691 h 552710"/>
              <a:gd name="connsiteX1175" fmla="*/ 1729550 w 2437522"/>
              <a:gd name="connsiteY1175" fmla="*/ 19214 h 552710"/>
              <a:gd name="connsiteX1176" fmla="*/ 1738979 w 2437522"/>
              <a:gd name="connsiteY1176" fmla="*/ 17786 h 552710"/>
              <a:gd name="connsiteX1177" fmla="*/ 1749933 w 2437522"/>
              <a:gd name="connsiteY1177" fmla="*/ 16547 h 552710"/>
              <a:gd name="connsiteX1178" fmla="*/ 1764792 w 2437522"/>
              <a:gd name="connsiteY1178" fmla="*/ 16833 h 552710"/>
              <a:gd name="connsiteX1179" fmla="*/ 1769555 w 2437522"/>
              <a:gd name="connsiteY1179" fmla="*/ 19024 h 552710"/>
              <a:gd name="connsiteX1180" fmla="*/ 1772412 w 2437522"/>
              <a:gd name="connsiteY1180" fmla="*/ 19214 h 552710"/>
              <a:gd name="connsiteX1181" fmla="*/ 1773460 w 2437522"/>
              <a:gd name="connsiteY1181" fmla="*/ 19596 h 552710"/>
              <a:gd name="connsiteX1182" fmla="*/ 1775174 w 2437522"/>
              <a:gd name="connsiteY1182" fmla="*/ 20167 h 552710"/>
              <a:gd name="connsiteX1183" fmla="*/ 1786414 w 2437522"/>
              <a:gd name="connsiteY1183" fmla="*/ 19214 h 552710"/>
              <a:gd name="connsiteX1184" fmla="*/ 1788700 w 2437522"/>
              <a:gd name="connsiteY1184" fmla="*/ 17786 h 552710"/>
              <a:gd name="connsiteX1185" fmla="*/ 1791748 w 2437522"/>
              <a:gd name="connsiteY1185" fmla="*/ 15976 h 552710"/>
              <a:gd name="connsiteX1186" fmla="*/ 1797558 w 2437522"/>
              <a:gd name="connsiteY1186" fmla="*/ 17976 h 552710"/>
              <a:gd name="connsiteX1187" fmla="*/ 1802035 w 2437522"/>
              <a:gd name="connsiteY1187" fmla="*/ 16452 h 552710"/>
              <a:gd name="connsiteX1188" fmla="*/ 1811465 w 2437522"/>
              <a:gd name="connsiteY1188" fmla="*/ 17881 h 552710"/>
              <a:gd name="connsiteX1189" fmla="*/ 1823942 w 2437522"/>
              <a:gd name="connsiteY1189" fmla="*/ 15976 h 552710"/>
              <a:gd name="connsiteX1190" fmla="*/ 1828895 w 2437522"/>
              <a:gd name="connsiteY1190" fmla="*/ 18738 h 552710"/>
              <a:gd name="connsiteX1191" fmla="*/ 1834515 w 2437522"/>
              <a:gd name="connsiteY1191" fmla="*/ 14643 h 552710"/>
              <a:gd name="connsiteX1192" fmla="*/ 1836801 w 2437522"/>
              <a:gd name="connsiteY1192" fmla="*/ 14738 h 552710"/>
              <a:gd name="connsiteX1193" fmla="*/ 1839849 w 2437522"/>
              <a:gd name="connsiteY1193" fmla="*/ 14928 h 552710"/>
              <a:gd name="connsiteX1194" fmla="*/ 1849850 w 2437522"/>
              <a:gd name="connsiteY1194" fmla="*/ 16643 h 552710"/>
              <a:gd name="connsiteX1195" fmla="*/ 1861090 w 2437522"/>
              <a:gd name="connsiteY1195" fmla="*/ 13880 h 552710"/>
              <a:gd name="connsiteX1196" fmla="*/ 1867662 w 2437522"/>
              <a:gd name="connsiteY1196" fmla="*/ 14166 h 552710"/>
              <a:gd name="connsiteX1197" fmla="*/ 1870043 w 2437522"/>
              <a:gd name="connsiteY1197" fmla="*/ 10166 h 552710"/>
              <a:gd name="connsiteX1198" fmla="*/ 1870424 w 2437522"/>
              <a:gd name="connsiteY1198" fmla="*/ 10452 h 552710"/>
              <a:gd name="connsiteX1199" fmla="*/ 1881188 w 2437522"/>
              <a:gd name="connsiteY1199" fmla="*/ 12738 h 552710"/>
              <a:gd name="connsiteX1200" fmla="*/ 1882712 w 2437522"/>
              <a:gd name="connsiteY1200" fmla="*/ 11880 h 552710"/>
              <a:gd name="connsiteX1201" fmla="*/ 1890617 w 2437522"/>
              <a:gd name="connsiteY1201" fmla="*/ 12547 h 552710"/>
              <a:gd name="connsiteX1202" fmla="*/ 1897190 w 2437522"/>
              <a:gd name="connsiteY1202" fmla="*/ 13785 h 552710"/>
              <a:gd name="connsiteX1203" fmla="*/ 1897952 w 2437522"/>
              <a:gd name="connsiteY1203" fmla="*/ 13595 h 552710"/>
              <a:gd name="connsiteX1204" fmla="*/ 1901095 w 2437522"/>
              <a:gd name="connsiteY1204" fmla="*/ 12928 h 552710"/>
              <a:gd name="connsiteX1205" fmla="*/ 1912144 w 2437522"/>
              <a:gd name="connsiteY1205" fmla="*/ 12166 h 552710"/>
              <a:gd name="connsiteX1206" fmla="*/ 1914620 w 2437522"/>
              <a:gd name="connsiteY1206" fmla="*/ 12356 h 552710"/>
              <a:gd name="connsiteX1207" fmla="*/ 1916525 w 2437522"/>
              <a:gd name="connsiteY1207" fmla="*/ 12547 h 552710"/>
              <a:gd name="connsiteX1208" fmla="*/ 1922812 w 2437522"/>
              <a:gd name="connsiteY1208" fmla="*/ 11023 h 552710"/>
              <a:gd name="connsiteX1209" fmla="*/ 1927765 w 2437522"/>
              <a:gd name="connsiteY1209" fmla="*/ 12452 h 552710"/>
              <a:gd name="connsiteX1210" fmla="*/ 1935480 w 2437522"/>
              <a:gd name="connsiteY1210" fmla="*/ 10547 h 552710"/>
              <a:gd name="connsiteX1211" fmla="*/ 1945481 w 2437522"/>
              <a:gd name="connsiteY1211" fmla="*/ 13309 h 552710"/>
              <a:gd name="connsiteX1212" fmla="*/ 1948720 w 2437522"/>
              <a:gd name="connsiteY1212" fmla="*/ 13785 h 552710"/>
              <a:gd name="connsiteX1213" fmla="*/ 1951863 w 2437522"/>
              <a:gd name="connsiteY1213" fmla="*/ 14262 h 552710"/>
              <a:gd name="connsiteX1214" fmla="*/ 1960340 w 2437522"/>
              <a:gd name="connsiteY1214" fmla="*/ 12356 h 552710"/>
              <a:gd name="connsiteX1215" fmla="*/ 1962341 w 2437522"/>
              <a:gd name="connsiteY1215" fmla="*/ 11404 h 552710"/>
              <a:gd name="connsiteX1216" fmla="*/ 1963293 w 2437522"/>
              <a:gd name="connsiteY1216" fmla="*/ 10928 h 552710"/>
              <a:gd name="connsiteX1217" fmla="*/ 1974533 w 2437522"/>
              <a:gd name="connsiteY1217" fmla="*/ 9118 h 552710"/>
              <a:gd name="connsiteX1218" fmla="*/ 1979105 w 2437522"/>
              <a:gd name="connsiteY1218" fmla="*/ 12166 h 552710"/>
              <a:gd name="connsiteX1219" fmla="*/ 1981581 w 2437522"/>
              <a:gd name="connsiteY1219" fmla="*/ 13785 h 552710"/>
              <a:gd name="connsiteX1220" fmla="*/ 1990439 w 2437522"/>
              <a:gd name="connsiteY1220" fmla="*/ 10452 h 552710"/>
              <a:gd name="connsiteX1221" fmla="*/ 1997774 w 2437522"/>
              <a:gd name="connsiteY1221" fmla="*/ 10547 h 552710"/>
              <a:gd name="connsiteX1222" fmla="*/ 2006727 w 2437522"/>
              <a:gd name="connsiteY1222" fmla="*/ 11880 h 552710"/>
              <a:gd name="connsiteX1223" fmla="*/ 2013680 w 2437522"/>
              <a:gd name="connsiteY1223" fmla="*/ 10166 h 552710"/>
              <a:gd name="connsiteX1224" fmla="*/ 2016728 w 2437522"/>
              <a:gd name="connsiteY1224" fmla="*/ 12356 h 552710"/>
              <a:gd name="connsiteX1225" fmla="*/ 2023872 w 2437522"/>
              <a:gd name="connsiteY1225" fmla="*/ 13595 h 552710"/>
              <a:gd name="connsiteX1226" fmla="*/ 2026253 w 2437522"/>
              <a:gd name="connsiteY1226" fmla="*/ 12738 h 552710"/>
              <a:gd name="connsiteX1227" fmla="*/ 2029778 w 2437522"/>
              <a:gd name="connsiteY1227" fmla="*/ 9404 h 552710"/>
              <a:gd name="connsiteX1228" fmla="*/ 2039779 w 2437522"/>
              <a:gd name="connsiteY1228" fmla="*/ 9213 h 552710"/>
              <a:gd name="connsiteX1229" fmla="*/ 2042255 w 2437522"/>
              <a:gd name="connsiteY1229" fmla="*/ 9308 h 552710"/>
              <a:gd name="connsiteX1230" fmla="*/ 2046827 w 2437522"/>
              <a:gd name="connsiteY1230" fmla="*/ 12356 h 552710"/>
              <a:gd name="connsiteX1231" fmla="*/ 2056829 w 2437522"/>
              <a:gd name="connsiteY1231" fmla="*/ 12928 h 552710"/>
              <a:gd name="connsiteX1232" fmla="*/ 2060067 w 2437522"/>
              <a:gd name="connsiteY1232" fmla="*/ 9404 h 552710"/>
              <a:gd name="connsiteX1233" fmla="*/ 2060543 w 2437522"/>
              <a:gd name="connsiteY1233" fmla="*/ 8832 h 552710"/>
              <a:gd name="connsiteX1234" fmla="*/ 2067782 w 2437522"/>
              <a:gd name="connsiteY1234" fmla="*/ 9785 h 552710"/>
              <a:gd name="connsiteX1235" fmla="*/ 2066830 w 2437522"/>
              <a:gd name="connsiteY1235" fmla="*/ 5689 h 552710"/>
              <a:gd name="connsiteX1236" fmla="*/ 2073592 w 2437522"/>
              <a:gd name="connsiteY1236" fmla="*/ 4260 h 552710"/>
              <a:gd name="connsiteX1237" fmla="*/ 2086356 w 2437522"/>
              <a:gd name="connsiteY1237" fmla="*/ 5689 h 552710"/>
              <a:gd name="connsiteX1238" fmla="*/ 2087023 w 2437522"/>
              <a:gd name="connsiteY1238" fmla="*/ 5975 h 552710"/>
              <a:gd name="connsiteX1239" fmla="*/ 2089976 w 2437522"/>
              <a:gd name="connsiteY1239" fmla="*/ 7308 h 552710"/>
              <a:gd name="connsiteX1240" fmla="*/ 2099405 w 2437522"/>
              <a:gd name="connsiteY1240" fmla="*/ 8546 h 552710"/>
              <a:gd name="connsiteX1241" fmla="*/ 2110931 w 2437522"/>
              <a:gd name="connsiteY1241" fmla="*/ 2260 h 552710"/>
              <a:gd name="connsiteX1242" fmla="*/ 2114645 w 2437522"/>
              <a:gd name="connsiteY1242" fmla="*/ 3594 h 552710"/>
              <a:gd name="connsiteX1243" fmla="*/ 2118932 w 2437522"/>
              <a:gd name="connsiteY1243" fmla="*/ 5118 h 552710"/>
              <a:gd name="connsiteX1244" fmla="*/ 2124266 w 2437522"/>
              <a:gd name="connsiteY1244" fmla="*/ 1403 h 552710"/>
              <a:gd name="connsiteX1245" fmla="*/ 2127409 w 2437522"/>
              <a:gd name="connsiteY1245" fmla="*/ 164 h 5527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</a:cxnLst>
            <a:rect l="l" t="t" r="r" b="b"/>
            <a:pathLst>
              <a:path w="2437522" h="552710">
                <a:moveTo>
                  <a:pt x="800862" y="531279"/>
                </a:moveTo>
                <a:cubicBezTo>
                  <a:pt x="801053" y="533564"/>
                  <a:pt x="800195" y="539946"/>
                  <a:pt x="802196" y="539756"/>
                </a:cubicBezTo>
                <a:cubicBezTo>
                  <a:pt x="804291" y="539661"/>
                  <a:pt x="801910" y="534612"/>
                  <a:pt x="801434" y="531945"/>
                </a:cubicBezTo>
                <a:cubicBezTo>
                  <a:pt x="800957" y="529278"/>
                  <a:pt x="800672" y="528993"/>
                  <a:pt x="800862" y="531279"/>
                </a:cubicBezTo>
                <a:close/>
                <a:moveTo>
                  <a:pt x="878110" y="527183"/>
                </a:moveTo>
                <a:cubicBezTo>
                  <a:pt x="876967" y="526992"/>
                  <a:pt x="877538" y="529850"/>
                  <a:pt x="879443" y="533564"/>
                </a:cubicBezTo>
                <a:lnTo>
                  <a:pt x="882015" y="534803"/>
                </a:lnTo>
                <a:lnTo>
                  <a:pt x="885158" y="536327"/>
                </a:lnTo>
                <a:cubicBezTo>
                  <a:pt x="888206" y="538327"/>
                  <a:pt x="892016" y="539375"/>
                  <a:pt x="893636" y="538803"/>
                </a:cubicBezTo>
                <a:lnTo>
                  <a:pt x="894112" y="537946"/>
                </a:lnTo>
                <a:lnTo>
                  <a:pt x="894683" y="536803"/>
                </a:lnTo>
                <a:cubicBezTo>
                  <a:pt x="894398" y="535089"/>
                  <a:pt x="891445" y="533946"/>
                  <a:pt x="888016" y="534327"/>
                </a:cubicBezTo>
                <a:lnTo>
                  <a:pt x="886111" y="533469"/>
                </a:lnTo>
                <a:lnTo>
                  <a:pt x="883920" y="532517"/>
                </a:lnTo>
                <a:cubicBezTo>
                  <a:pt x="882396" y="530136"/>
                  <a:pt x="879348" y="527373"/>
                  <a:pt x="878110" y="527183"/>
                </a:cubicBezTo>
                <a:close/>
                <a:moveTo>
                  <a:pt x="1220724" y="521087"/>
                </a:moveTo>
                <a:cubicBezTo>
                  <a:pt x="1217486" y="521182"/>
                  <a:pt x="1214342" y="521849"/>
                  <a:pt x="1213771" y="522611"/>
                </a:cubicBezTo>
                <a:lnTo>
                  <a:pt x="1213961" y="522992"/>
                </a:lnTo>
                <a:lnTo>
                  <a:pt x="1214914" y="524706"/>
                </a:lnTo>
                <a:cubicBezTo>
                  <a:pt x="1213961" y="526421"/>
                  <a:pt x="1214247" y="528326"/>
                  <a:pt x="1215485" y="528993"/>
                </a:cubicBezTo>
                <a:cubicBezTo>
                  <a:pt x="1216724" y="529659"/>
                  <a:pt x="1221296" y="527373"/>
                  <a:pt x="1223677" y="526802"/>
                </a:cubicBezTo>
                <a:cubicBezTo>
                  <a:pt x="1225867" y="526326"/>
                  <a:pt x="1223963" y="520991"/>
                  <a:pt x="1220724" y="521087"/>
                </a:cubicBezTo>
                <a:close/>
                <a:moveTo>
                  <a:pt x="1646206" y="518801"/>
                </a:moveTo>
                <a:cubicBezTo>
                  <a:pt x="1645539" y="517944"/>
                  <a:pt x="1641729" y="518896"/>
                  <a:pt x="1642491" y="521182"/>
                </a:cubicBezTo>
                <a:cubicBezTo>
                  <a:pt x="1643253" y="523468"/>
                  <a:pt x="1649159" y="527373"/>
                  <a:pt x="1650778" y="526706"/>
                </a:cubicBezTo>
                <a:cubicBezTo>
                  <a:pt x="1652397" y="526040"/>
                  <a:pt x="1652778" y="524611"/>
                  <a:pt x="1651540" y="523563"/>
                </a:cubicBezTo>
                <a:cubicBezTo>
                  <a:pt x="1650302" y="522515"/>
                  <a:pt x="1646873" y="519658"/>
                  <a:pt x="1646206" y="518801"/>
                </a:cubicBezTo>
                <a:close/>
                <a:moveTo>
                  <a:pt x="670846" y="517467"/>
                </a:moveTo>
                <a:lnTo>
                  <a:pt x="668084" y="518705"/>
                </a:lnTo>
                <a:lnTo>
                  <a:pt x="665321" y="519944"/>
                </a:lnTo>
                <a:cubicBezTo>
                  <a:pt x="662083" y="520991"/>
                  <a:pt x="660464" y="523087"/>
                  <a:pt x="661702" y="524706"/>
                </a:cubicBezTo>
                <a:cubicBezTo>
                  <a:pt x="662940" y="526230"/>
                  <a:pt x="668846" y="523087"/>
                  <a:pt x="670274" y="522230"/>
                </a:cubicBezTo>
                <a:cubicBezTo>
                  <a:pt x="671703" y="521372"/>
                  <a:pt x="678561" y="520896"/>
                  <a:pt x="681038" y="520896"/>
                </a:cubicBezTo>
                <a:cubicBezTo>
                  <a:pt x="683514" y="520896"/>
                  <a:pt x="690563" y="519658"/>
                  <a:pt x="689515" y="518039"/>
                </a:cubicBezTo>
                <a:cubicBezTo>
                  <a:pt x="688372" y="516515"/>
                  <a:pt x="681704" y="517848"/>
                  <a:pt x="680085" y="518324"/>
                </a:cubicBezTo>
                <a:cubicBezTo>
                  <a:pt x="678466" y="518801"/>
                  <a:pt x="673894" y="518039"/>
                  <a:pt x="670846" y="517467"/>
                </a:cubicBezTo>
                <a:close/>
                <a:moveTo>
                  <a:pt x="644081" y="517372"/>
                </a:moveTo>
                <a:cubicBezTo>
                  <a:pt x="638747" y="518705"/>
                  <a:pt x="635984" y="519753"/>
                  <a:pt x="637985" y="519753"/>
                </a:cubicBezTo>
                <a:cubicBezTo>
                  <a:pt x="639985" y="519753"/>
                  <a:pt x="646081" y="523087"/>
                  <a:pt x="647700" y="523944"/>
                </a:cubicBezTo>
                <a:cubicBezTo>
                  <a:pt x="649319" y="524802"/>
                  <a:pt x="654082" y="526135"/>
                  <a:pt x="654082" y="524611"/>
                </a:cubicBezTo>
                <a:cubicBezTo>
                  <a:pt x="654082" y="522992"/>
                  <a:pt x="651891" y="520039"/>
                  <a:pt x="649129" y="521277"/>
                </a:cubicBezTo>
                <a:lnTo>
                  <a:pt x="648557" y="520801"/>
                </a:lnTo>
                <a:close/>
                <a:moveTo>
                  <a:pt x="749522" y="514610"/>
                </a:moveTo>
                <a:cubicBezTo>
                  <a:pt x="747236" y="514229"/>
                  <a:pt x="736759" y="516610"/>
                  <a:pt x="734378" y="515848"/>
                </a:cubicBezTo>
                <a:cubicBezTo>
                  <a:pt x="732092" y="515086"/>
                  <a:pt x="729996" y="514705"/>
                  <a:pt x="729806" y="514991"/>
                </a:cubicBezTo>
                <a:cubicBezTo>
                  <a:pt x="729615" y="515277"/>
                  <a:pt x="730282" y="516896"/>
                  <a:pt x="731615" y="517944"/>
                </a:cubicBezTo>
                <a:cubicBezTo>
                  <a:pt x="732949" y="518991"/>
                  <a:pt x="740188" y="519563"/>
                  <a:pt x="743998" y="518039"/>
                </a:cubicBezTo>
                <a:lnTo>
                  <a:pt x="747617" y="520896"/>
                </a:lnTo>
                <a:cubicBezTo>
                  <a:pt x="747808" y="520991"/>
                  <a:pt x="749141" y="520515"/>
                  <a:pt x="749618" y="520039"/>
                </a:cubicBezTo>
                <a:lnTo>
                  <a:pt x="750856" y="518801"/>
                </a:lnTo>
                <a:cubicBezTo>
                  <a:pt x="752475" y="516896"/>
                  <a:pt x="751904" y="514991"/>
                  <a:pt x="749522" y="514610"/>
                </a:cubicBezTo>
                <a:close/>
                <a:moveTo>
                  <a:pt x="30575" y="398310"/>
                </a:moveTo>
                <a:cubicBezTo>
                  <a:pt x="29051" y="399643"/>
                  <a:pt x="27813" y="400500"/>
                  <a:pt x="30290" y="402120"/>
                </a:cubicBezTo>
                <a:cubicBezTo>
                  <a:pt x="32290" y="403453"/>
                  <a:pt x="28480" y="407739"/>
                  <a:pt x="33433" y="407454"/>
                </a:cubicBezTo>
                <a:cubicBezTo>
                  <a:pt x="35243" y="407358"/>
                  <a:pt x="36767" y="404310"/>
                  <a:pt x="38291" y="402596"/>
                </a:cubicBezTo>
                <a:lnTo>
                  <a:pt x="38672" y="402120"/>
                </a:lnTo>
                <a:cubicBezTo>
                  <a:pt x="38576" y="401072"/>
                  <a:pt x="37243" y="399929"/>
                  <a:pt x="35623" y="399548"/>
                </a:cubicBezTo>
                <a:lnTo>
                  <a:pt x="34290" y="398976"/>
                </a:lnTo>
                <a:cubicBezTo>
                  <a:pt x="33052" y="398500"/>
                  <a:pt x="32576" y="396595"/>
                  <a:pt x="30575" y="398310"/>
                </a:cubicBezTo>
                <a:close/>
                <a:moveTo>
                  <a:pt x="69437" y="347732"/>
                </a:moveTo>
                <a:cubicBezTo>
                  <a:pt x="68866" y="345827"/>
                  <a:pt x="67247" y="346303"/>
                  <a:pt x="65723" y="348780"/>
                </a:cubicBezTo>
                <a:cubicBezTo>
                  <a:pt x="64198" y="351256"/>
                  <a:pt x="69628" y="355828"/>
                  <a:pt x="71628" y="356209"/>
                </a:cubicBezTo>
                <a:cubicBezTo>
                  <a:pt x="73628" y="356685"/>
                  <a:pt x="74771" y="355447"/>
                  <a:pt x="74105" y="353637"/>
                </a:cubicBezTo>
                <a:lnTo>
                  <a:pt x="73628" y="353637"/>
                </a:lnTo>
                <a:cubicBezTo>
                  <a:pt x="69914" y="353447"/>
                  <a:pt x="68961" y="351828"/>
                  <a:pt x="69247" y="349065"/>
                </a:cubicBezTo>
                <a:close/>
                <a:moveTo>
                  <a:pt x="2365534" y="251339"/>
                </a:moveTo>
                <a:cubicBezTo>
                  <a:pt x="2366106" y="254006"/>
                  <a:pt x="2373916" y="256863"/>
                  <a:pt x="2376202" y="257054"/>
                </a:cubicBezTo>
                <a:lnTo>
                  <a:pt x="2376392" y="254387"/>
                </a:lnTo>
                <a:lnTo>
                  <a:pt x="2376488" y="253148"/>
                </a:lnTo>
                <a:cubicBezTo>
                  <a:pt x="2378393" y="250672"/>
                  <a:pt x="2376202" y="250481"/>
                  <a:pt x="2371535" y="252768"/>
                </a:cubicBezTo>
                <a:lnTo>
                  <a:pt x="2369915" y="252196"/>
                </a:lnTo>
                <a:lnTo>
                  <a:pt x="2367534" y="251339"/>
                </a:lnTo>
                <a:cubicBezTo>
                  <a:pt x="2365819" y="248672"/>
                  <a:pt x="2364867" y="248672"/>
                  <a:pt x="2365534" y="251339"/>
                </a:cubicBezTo>
                <a:close/>
                <a:moveTo>
                  <a:pt x="2427066" y="243052"/>
                </a:moveTo>
                <a:lnTo>
                  <a:pt x="2429542" y="246100"/>
                </a:lnTo>
                <a:lnTo>
                  <a:pt x="2431352" y="248386"/>
                </a:lnTo>
                <a:cubicBezTo>
                  <a:pt x="2435734" y="250101"/>
                  <a:pt x="2438401" y="251720"/>
                  <a:pt x="2437258" y="252006"/>
                </a:cubicBezTo>
                <a:cubicBezTo>
                  <a:pt x="2436210" y="252291"/>
                  <a:pt x="2433543" y="256578"/>
                  <a:pt x="2434781" y="257625"/>
                </a:cubicBezTo>
                <a:cubicBezTo>
                  <a:pt x="2435924" y="258673"/>
                  <a:pt x="2432305" y="256768"/>
                  <a:pt x="2426685" y="253339"/>
                </a:cubicBezTo>
                <a:lnTo>
                  <a:pt x="2419922" y="254482"/>
                </a:lnTo>
                <a:cubicBezTo>
                  <a:pt x="2418875" y="254673"/>
                  <a:pt x="2416874" y="253244"/>
                  <a:pt x="2416112" y="252196"/>
                </a:cubicBezTo>
                <a:lnTo>
                  <a:pt x="2414493" y="250005"/>
                </a:lnTo>
                <a:cubicBezTo>
                  <a:pt x="2412969" y="247053"/>
                  <a:pt x="2414303" y="245338"/>
                  <a:pt x="2417446" y="246196"/>
                </a:cubicBezTo>
                <a:lnTo>
                  <a:pt x="2419827" y="246100"/>
                </a:lnTo>
                <a:lnTo>
                  <a:pt x="2425637" y="246005"/>
                </a:lnTo>
                <a:cubicBezTo>
                  <a:pt x="2422875" y="244195"/>
                  <a:pt x="2423542" y="242862"/>
                  <a:pt x="2427066" y="243052"/>
                </a:cubicBezTo>
                <a:close/>
                <a:moveTo>
                  <a:pt x="2321909" y="240099"/>
                </a:moveTo>
                <a:lnTo>
                  <a:pt x="2318004" y="244576"/>
                </a:lnTo>
                <a:lnTo>
                  <a:pt x="2315180" y="247872"/>
                </a:lnTo>
                <a:lnTo>
                  <a:pt x="2313242" y="246862"/>
                </a:lnTo>
                <a:cubicBezTo>
                  <a:pt x="2311051" y="246290"/>
                  <a:pt x="2312003" y="246767"/>
                  <a:pt x="2315147" y="247910"/>
                </a:cubicBezTo>
                <a:lnTo>
                  <a:pt x="2315180" y="247872"/>
                </a:lnTo>
                <a:lnTo>
                  <a:pt x="2326958" y="254006"/>
                </a:lnTo>
                <a:cubicBezTo>
                  <a:pt x="2329625" y="254863"/>
                  <a:pt x="2330768" y="254101"/>
                  <a:pt x="2329529" y="252196"/>
                </a:cubicBezTo>
                <a:cubicBezTo>
                  <a:pt x="2328291" y="250291"/>
                  <a:pt x="2324005" y="243623"/>
                  <a:pt x="2321909" y="240099"/>
                </a:cubicBezTo>
                <a:close/>
                <a:moveTo>
                  <a:pt x="2127409" y="164"/>
                </a:moveTo>
                <a:cubicBezTo>
                  <a:pt x="2128647" y="-597"/>
                  <a:pt x="2133600" y="1498"/>
                  <a:pt x="2134934" y="2165"/>
                </a:cubicBezTo>
                <a:cubicBezTo>
                  <a:pt x="2136267" y="2831"/>
                  <a:pt x="2141411" y="4165"/>
                  <a:pt x="2140363" y="2165"/>
                </a:cubicBezTo>
                <a:cubicBezTo>
                  <a:pt x="2139315" y="164"/>
                  <a:pt x="2145221" y="1879"/>
                  <a:pt x="2146364" y="1688"/>
                </a:cubicBezTo>
                <a:cubicBezTo>
                  <a:pt x="2147507" y="1498"/>
                  <a:pt x="2151793" y="1879"/>
                  <a:pt x="2153412" y="3117"/>
                </a:cubicBezTo>
                <a:cubicBezTo>
                  <a:pt x="2155031" y="4260"/>
                  <a:pt x="2161413" y="4165"/>
                  <a:pt x="2160937" y="3594"/>
                </a:cubicBezTo>
                <a:cubicBezTo>
                  <a:pt x="2160461" y="3022"/>
                  <a:pt x="2165985" y="1879"/>
                  <a:pt x="2174081" y="2070"/>
                </a:cubicBezTo>
                <a:lnTo>
                  <a:pt x="2177034" y="3879"/>
                </a:lnTo>
                <a:lnTo>
                  <a:pt x="2182559" y="7308"/>
                </a:lnTo>
                <a:cubicBezTo>
                  <a:pt x="2183035" y="3689"/>
                  <a:pt x="2185416" y="2546"/>
                  <a:pt x="2187893" y="4737"/>
                </a:cubicBezTo>
                <a:lnTo>
                  <a:pt x="2193036" y="3213"/>
                </a:lnTo>
                <a:cubicBezTo>
                  <a:pt x="2198465" y="1593"/>
                  <a:pt x="2205133" y="2260"/>
                  <a:pt x="2211229" y="4641"/>
                </a:cubicBezTo>
                <a:cubicBezTo>
                  <a:pt x="2213515" y="5498"/>
                  <a:pt x="2216849" y="7404"/>
                  <a:pt x="2220849" y="5213"/>
                </a:cubicBezTo>
                <a:cubicBezTo>
                  <a:pt x="2222659" y="4165"/>
                  <a:pt x="2227517" y="6451"/>
                  <a:pt x="2230755" y="7689"/>
                </a:cubicBezTo>
                <a:cubicBezTo>
                  <a:pt x="2232279" y="8356"/>
                  <a:pt x="2226850" y="9785"/>
                  <a:pt x="2230374" y="11023"/>
                </a:cubicBezTo>
                <a:cubicBezTo>
                  <a:pt x="2231327" y="11404"/>
                  <a:pt x="2233232" y="9499"/>
                  <a:pt x="2234660" y="9689"/>
                </a:cubicBezTo>
                <a:cubicBezTo>
                  <a:pt x="2236756" y="9880"/>
                  <a:pt x="2240090" y="10452"/>
                  <a:pt x="2240661" y="11690"/>
                </a:cubicBezTo>
                <a:lnTo>
                  <a:pt x="2242661" y="15500"/>
                </a:lnTo>
                <a:cubicBezTo>
                  <a:pt x="2247043" y="16643"/>
                  <a:pt x="2252853" y="18262"/>
                  <a:pt x="2255711" y="19119"/>
                </a:cubicBezTo>
                <a:cubicBezTo>
                  <a:pt x="2258568" y="19977"/>
                  <a:pt x="2267617" y="21501"/>
                  <a:pt x="2269331" y="21215"/>
                </a:cubicBezTo>
                <a:cubicBezTo>
                  <a:pt x="2271046" y="20929"/>
                  <a:pt x="2276189" y="22453"/>
                  <a:pt x="2277428" y="21977"/>
                </a:cubicBezTo>
                <a:cubicBezTo>
                  <a:pt x="2278666" y="21596"/>
                  <a:pt x="2281142" y="21215"/>
                  <a:pt x="2280857" y="22929"/>
                </a:cubicBezTo>
                <a:cubicBezTo>
                  <a:pt x="2280571" y="24644"/>
                  <a:pt x="2286857" y="22167"/>
                  <a:pt x="2287905" y="21881"/>
                </a:cubicBezTo>
                <a:cubicBezTo>
                  <a:pt x="2288953" y="21596"/>
                  <a:pt x="2293334" y="21881"/>
                  <a:pt x="2296763" y="21881"/>
                </a:cubicBezTo>
                <a:cubicBezTo>
                  <a:pt x="2300192" y="21881"/>
                  <a:pt x="2308765" y="25596"/>
                  <a:pt x="2309622" y="25311"/>
                </a:cubicBezTo>
                <a:cubicBezTo>
                  <a:pt x="2310575" y="25025"/>
                  <a:pt x="2313623" y="24834"/>
                  <a:pt x="2313623" y="25787"/>
                </a:cubicBezTo>
                <a:cubicBezTo>
                  <a:pt x="2313718" y="26739"/>
                  <a:pt x="2316861" y="29502"/>
                  <a:pt x="2320290" y="28835"/>
                </a:cubicBezTo>
                <a:cubicBezTo>
                  <a:pt x="2323814" y="28168"/>
                  <a:pt x="2334578" y="32073"/>
                  <a:pt x="2338673" y="33121"/>
                </a:cubicBezTo>
                <a:lnTo>
                  <a:pt x="2340007" y="37407"/>
                </a:lnTo>
                <a:cubicBezTo>
                  <a:pt x="2340674" y="39503"/>
                  <a:pt x="2346769" y="39788"/>
                  <a:pt x="2347913" y="43979"/>
                </a:cubicBezTo>
                <a:lnTo>
                  <a:pt x="2348389" y="45885"/>
                </a:lnTo>
                <a:cubicBezTo>
                  <a:pt x="2352389" y="47313"/>
                  <a:pt x="2356199" y="48742"/>
                  <a:pt x="2357057" y="49028"/>
                </a:cubicBezTo>
                <a:cubicBezTo>
                  <a:pt x="2357819" y="49313"/>
                  <a:pt x="2359343" y="51314"/>
                  <a:pt x="2358485" y="52838"/>
                </a:cubicBezTo>
                <a:lnTo>
                  <a:pt x="2358581" y="52838"/>
                </a:lnTo>
                <a:lnTo>
                  <a:pt x="2362105" y="54171"/>
                </a:lnTo>
                <a:cubicBezTo>
                  <a:pt x="2360771" y="56457"/>
                  <a:pt x="2359724" y="60077"/>
                  <a:pt x="2359819" y="62268"/>
                </a:cubicBezTo>
                <a:lnTo>
                  <a:pt x="2360200" y="64268"/>
                </a:lnTo>
                <a:lnTo>
                  <a:pt x="2360962" y="68554"/>
                </a:lnTo>
                <a:cubicBezTo>
                  <a:pt x="2362010" y="73221"/>
                  <a:pt x="2363534" y="77127"/>
                  <a:pt x="2364391" y="77317"/>
                </a:cubicBezTo>
                <a:lnTo>
                  <a:pt x="2365248" y="77412"/>
                </a:lnTo>
                <a:lnTo>
                  <a:pt x="2366106" y="77507"/>
                </a:lnTo>
                <a:cubicBezTo>
                  <a:pt x="2367058" y="77507"/>
                  <a:pt x="2367915" y="77888"/>
                  <a:pt x="2368010" y="78365"/>
                </a:cubicBezTo>
                <a:cubicBezTo>
                  <a:pt x="2368106" y="78841"/>
                  <a:pt x="2366201" y="80174"/>
                  <a:pt x="2364296" y="81032"/>
                </a:cubicBezTo>
                <a:lnTo>
                  <a:pt x="2362772" y="81984"/>
                </a:lnTo>
                <a:cubicBezTo>
                  <a:pt x="2362391" y="82175"/>
                  <a:pt x="2362676" y="83318"/>
                  <a:pt x="2363057" y="83889"/>
                </a:cubicBezTo>
                <a:cubicBezTo>
                  <a:pt x="2363153" y="84175"/>
                  <a:pt x="2364200" y="84175"/>
                  <a:pt x="2364772" y="84080"/>
                </a:cubicBezTo>
                <a:cubicBezTo>
                  <a:pt x="2365153" y="84080"/>
                  <a:pt x="2365343" y="83413"/>
                  <a:pt x="2365724" y="83413"/>
                </a:cubicBezTo>
                <a:lnTo>
                  <a:pt x="2367725" y="83127"/>
                </a:lnTo>
                <a:cubicBezTo>
                  <a:pt x="2369915" y="82841"/>
                  <a:pt x="2371725" y="83222"/>
                  <a:pt x="2371535" y="83889"/>
                </a:cubicBezTo>
                <a:cubicBezTo>
                  <a:pt x="2371439" y="84556"/>
                  <a:pt x="2373154" y="87795"/>
                  <a:pt x="2375631" y="89604"/>
                </a:cubicBezTo>
                <a:lnTo>
                  <a:pt x="2377250" y="91509"/>
                </a:lnTo>
                <a:lnTo>
                  <a:pt x="2378298" y="92747"/>
                </a:lnTo>
                <a:cubicBezTo>
                  <a:pt x="2378488" y="95224"/>
                  <a:pt x="2376202" y="96367"/>
                  <a:pt x="2373344" y="95319"/>
                </a:cubicBezTo>
                <a:cubicBezTo>
                  <a:pt x="2370487" y="94271"/>
                  <a:pt x="2363343" y="95129"/>
                  <a:pt x="2365724" y="100368"/>
                </a:cubicBezTo>
                <a:cubicBezTo>
                  <a:pt x="2368106" y="105702"/>
                  <a:pt x="2368582" y="119989"/>
                  <a:pt x="2366201" y="120656"/>
                </a:cubicBezTo>
                <a:cubicBezTo>
                  <a:pt x="2363819" y="121322"/>
                  <a:pt x="2357342" y="123513"/>
                  <a:pt x="2358104" y="123704"/>
                </a:cubicBezTo>
                <a:cubicBezTo>
                  <a:pt x="2358962" y="123894"/>
                  <a:pt x="2362105" y="125704"/>
                  <a:pt x="2364296" y="127133"/>
                </a:cubicBezTo>
                <a:lnTo>
                  <a:pt x="2365153" y="128752"/>
                </a:lnTo>
                <a:cubicBezTo>
                  <a:pt x="2367534" y="133610"/>
                  <a:pt x="2369058" y="126180"/>
                  <a:pt x="2371535" y="128657"/>
                </a:cubicBezTo>
                <a:lnTo>
                  <a:pt x="2372963" y="130086"/>
                </a:lnTo>
                <a:cubicBezTo>
                  <a:pt x="2375916" y="131133"/>
                  <a:pt x="2377535" y="133324"/>
                  <a:pt x="2376488" y="134848"/>
                </a:cubicBezTo>
                <a:cubicBezTo>
                  <a:pt x="2375440" y="136372"/>
                  <a:pt x="2378488" y="144373"/>
                  <a:pt x="2379059" y="148183"/>
                </a:cubicBezTo>
                <a:lnTo>
                  <a:pt x="2377154" y="151707"/>
                </a:lnTo>
                <a:cubicBezTo>
                  <a:pt x="2375059" y="155422"/>
                  <a:pt x="2378869" y="161899"/>
                  <a:pt x="2383727" y="162280"/>
                </a:cubicBezTo>
                <a:lnTo>
                  <a:pt x="2387823" y="162566"/>
                </a:lnTo>
                <a:cubicBezTo>
                  <a:pt x="2392394" y="163328"/>
                  <a:pt x="2394394" y="164090"/>
                  <a:pt x="2392204" y="164185"/>
                </a:cubicBezTo>
                <a:cubicBezTo>
                  <a:pt x="2390013" y="164280"/>
                  <a:pt x="2383727" y="165709"/>
                  <a:pt x="2383727" y="167043"/>
                </a:cubicBezTo>
                <a:cubicBezTo>
                  <a:pt x="2383727" y="168376"/>
                  <a:pt x="2385917" y="172377"/>
                  <a:pt x="2388680" y="171900"/>
                </a:cubicBezTo>
                <a:lnTo>
                  <a:pt x="2391251" y="171614"/>
                </a:lnTo>
                <a:lnTo>
                  <a:pt x="2392680" y="171424"/>
                </a:lnTo>
                <a:cubicBezTo>
                  <a:pt x="2394299" y="171424"/>
                  <a:pt x="2396776" y="171710"/>
                  <a:pt x="2398300" y="171996"/>
                </a:cubicBezTo>
                <a:cubicBezTo>
                  <a:pt x="2399824" y="172377"/>
                  <a:pt x="2407444" y="171614"/>
                  <a:pt x="2411063" y="171710"/>
                </a:cubicBezTo>
                <a:cubicBezTo>
                  <a:pt x="2414683" y="171805"/>
                  <a:pt x="2418969" y="179711"/>
                  <a:pt x="2418493" y="180378"/>
                </a:cubicBezTo>
                <a:lnTo>
                  <a:pt x="2416588" y="180092"/>
                </a:lnTo>
                <a:cubicBezTo>
                  <a:pt x="2412778" y="179615"/>
                  <a:pt x="2410778" y="182092"/>
                  <a:pt x="2412302" y="184664"/>
                </a:cubicBezTo>
                <a:cubicBezTo>
                  <a:pt x="2413349" y="186473"/>
                  <a:pt x="2414207" y="188664"/>
                  <a:pt x="2416016" y="189617"/>
                </a:cubicBezTo>
                <a:lnTo>
                  <a:pt x="2420017" y="191617"/>
                </a:lnTo>
                <a:cubicBezTo>
                  <a:pt x="2420303" y="195046"/>
                  <a:pt x="2421255" y="197141"/>
                  <a:pt x="2422303" y="196189"/>
                </a:cubicBezTo>
                <a:lnTo>
                  <a:pt x="2423351" y="195998"/>
                </a:lnTo>
                <a:cubicBezTo>
                  <a:pt x="2424398" y="195808"/>
                  <a:pt x="2426113" y="195998"/>
                  <a:pt x="2426684" y="196570"/>
                </a:cubicBezTo>
                <a:cubicBezTo>
                  <a:pt x="2427256" y="197141"/>
                  <a:pt x="2427351" y="198570"/>
                  <a:pt x="2426780" y="199237"/>
                </a:cubicBezTo>
                <a:cubicBezTo>
                  <a:pt x="2425065" y="201332"/>
                  <a:pt x="2422684" y="202571"/>
                  <a:pt x="2419255" y="202190"/>
                </a:cubicBezTo>
                <a:cubicBezTo>
                  <a:pt x="2418588" y="202095"/>
                  <a:pt x="2417159" y="203333"/>
                  <a:pt x="2417064" y="203999"/>
                </a:cubicBezTo>
                <a:cubicBezTo>
                  <a:pt x="2416969" y="204762"/>
                  <a:pt x="2417826" y="205905"/>
                  <a:pt x="2418683" y="206286"/>
                </a:cubicBezTo>
                <a:lnTo>
                  <a:pt x="2421446" y="207429"/>
                </a:lnTo>
                <a:cubicBezTo>
                  <a:pt x="2424684" y="208476"/>
                  <a:pt x="2424589" y="210572"/>
                  <a:pt x="2421255" y="212191"/>
                </a:cubicBezTo>
                <a:lnTo>
                  <a:pt x="2418302" y="212381"/>
                </a:lnTo>
                <a:lnTo>
                  <a:pt x="2415921" y="212477"/>
                </a:lnTo>
                <a:cubicBezTo>
                  <a:pt x="2412492" y="210762"/>
                  <a:pt x="2409635" y="211715"/>
                  <a:pt x="2409635" y="214572"/>
                </a:cubicBezTo>
                <a:lnTo>
                  <a:pt x="2409158" y="216477"/>
                </a:lnTo>
                <a:lnTo>
                  <a:pt x="2408396" y="219239"/>
                </a:lnTo>
                <a:cubicBezTo>
                  <a:pt x="2405063" y="220097"/>
                  <a:pt x="2400872" y="220859"/>
                  <a:pt x="2398967" y="221049"/>
                </a:cubicBezTo>
                <a:cubicBezTo>
                  <a:pt x="2397062" y="221145"/>
                  <a:pt x="2397538" y="227145"/>
                  <a:pt x="2398776" y="230384"/>
                </a:cubicBezTo>
                <a:cubicBezTo>
                  <a:pt x="2400014" y="233622"/>
                  <a:pt x="2402300" y="244100"/>
                  <a:pt x="2400300" y="244957"/>
                </a:cubicBezTo>
                <a:cubicBezTo>
                  <a:pt x="2398300" y="245814"/>
                  <a:pt x="2400110" y="251339"/>
                  <a:pt x="2401253" y="252291"/>
                </a:cubicBezTo>
                <a:cubicBezTo>
                  <a:pt x="2402396" y="253244"/>
                  <a:pt x="2404396" y="256578"/>
                  <a:pt x="2402777" y="257530"/>
                </a:cubicBezTo>
                <a:lnTo>
                  <a:pt x="2400776" y="258197"/>
                </a:lnTo>
                <a:cubicBezTo>
                  <a:pt x="2399062" y="258768"/>
                  <a:pt x="2397062" y="255720"/>
                  <a:pt x="2395252" y="258482"/>
                </a:cubicBezTo>
                <a:lnTo>
                  <a:pt x="2395061" y="258863"/>
                </a:lnTo>
                <a:cubicBezTo>
                  <a:pt x="2393442" y="258578"/>
                  <a:pt x="2390394" y="257625"/>
                  <a:pt x="2388299" y="256863"/>
                </a:cubicBezTo>
                <a:cubicBezTo>
                  <a:pt x="2386298" y="256006"/>
                  <a:pt x="2378202" y="257530"/>
                  <a:pt x="2374773" y="258197"/>
                </a:cubicBezTo>
                <a:cubicBezTo>
                  <a:pt x="2371344" y="258959"/>
                  <a:pt x="2360105" y="255815"/>
                  <a:pt x="2357342" y="254672"/>
                </a:cubicBezTo>
                <a:cubicBezTo>
                  <a:pt x="2354580" y="253530"/>
                  <a:pt x="2344388" y="254196"/>
                  <a:pt x="2342293" y="253815"/>
                </a:cubicBezTo>
                <a:cubicBezTo>
                  <a:pt x="2340198" y="253434"/>
                  <a:pt x="2334768" y="250672"/>
                  <a:pt x="2334101" y="251815"/>
                </a:cubicBezTo>
                <a:cubicBezTo>
                  <a:pt x="2333435" y="252958"/>
                  <a:pt x="2332101" y="256958"/>
                  <a:pt x="2332387" y="258482"/>
                </a:cubicBezTo>
                <a:cubicBezTo>
                  <a:pt x="2332673" y="260102"/>
                  <a:pt x="2339245" y="260959"/>
                  <a:pt x="2340769" y="260959"/>
                </a:cubicBezTo>
                <a:lnTo>
                  <a:pt x="2341436" y="261530"/>
                </a:lnTo>
                <a:cubicBezTo>
                  <a:pt x="2342864" y="262769"/>
                  <a:pt x="2341721" y="265817"/>
                  <a:pt x="2345912" y="265340"/>
                </a:cubicBezTo>
                <a:lnTo>
                  <a:pt x="2346579" y="265245"/>
                </a:lnTo>
                <a:cubicBezTo>
                  <a:pt x="2347722" y="267436"/>
                  <a:pt x="2350294" y="267722"/>
                  <a:pt x="2352294" y="265817"/>
                </a:cubicBezTo>
                <a:lnTo>
                  <a:pt x="2352770" y="270103"/>
                </a:lnTo>
                <a:lnTo>
                  <a:pt x="2352866" y="270960"/>
                </a:lnTo>
                <a:cubicBezTo>
                  <a:pt x="2355342" y="271722"/>
                  <a:pt x="2359628" y="272294"/>
                  <a:pt x="2362391" y="272198"/>
                </a:cubicBezTo>
                <a:lnTo>
                  <a:pt x="2362867" y="274865"/>
                </a:lnTo>
                <a:lnTo>
                  <a:pt x="2363248" y="277056"/>
                </a:lnTo>
                <a:cubicBezTo>
                  <a:pt x="2363915" y="279533"/>
                  <a:pt x="2363248" y="280866"/>
                  <a:pt x="2361914" y="280009"/>
                </a:cubicBezTo>
                <a:cubicBezTo>
                  <a:pt x="2360486" y="279152"/>
                  <a:pt x="2355342" y="278580"/>
                  <a:pt x="2354485" y="279247"/>
                </a:cubicBezTo>
                <a:cubicBezTo>
                  <a:pt x="2353628" y="279914"/>
                  <a:pt x="2349627" y="280676"/>
                  <a:pt x="2347436" y="279438"/>
                </a:cubicBezTo>
                <a:cubicBezTo>
                  <a:pt x="2345246" y="278104"/>
                  <a:pt x="2340293" y="274104"/>
                  <a:pt x="2339531" y="275056"/>
                </a:cubicBezTo>
                <a:lnTo>
                  <a:pt x="2339721" y="275437"/>
                </a:lnTo>
                <a:cubicBezTo>
                  <a:pt x="2340959" y="278295"/>
                  <a:pt x="2343817" y="281247"/>
                  <a:pt x="2343341" y="283819"/>
                </a:cubicBezTo>
                <a:lnTo>
                  <a:pt x="2342769" y="286772"/>
                </a:lnTo>
                <a:cubicBezTo>
                  <a:pt x="2339340" y="290201"/>
                  <a:pt x="2337435" y="293630"/>
                  <a:pt x="2338578" y="294487"/>
                </a:cubicBezTo>
                <a:cubicBezTo>
                  <a:pt x="2339626" y="295344"/>
                  <a:pt x="2344293" y="295154"/>
                  <a:pt x="2346103" y="293725"/>
                </a:cubicBezTo>
                <a:lnTo>
                  <a:pt x="2347341" y="292106"/>
                </a:lnTo>
                <a:lnTo>
                  <a:pt x="2348103" y="291058"/>
                </a:lnTo>
                <a:cubicBezTo>
                  <a:pt x="2348294" y="289534"/>
                  <a:pt x="2348865" y="288486"/>
                  <a:pt x="2349246" y="288581"/>
                </a:cubicBezTo>
                <a:lnTo>
                  <a:pt x="2349437" y="288772"/>
                </a:lnTo>
                <a:lnTo>
                  <a:pt x="2352008" y="292011"/>
                </a:lnTo>
                <a:cubicBezTo>
                  <a:pt x="2355056" y="290296"/>
                  <a:pt x="2358390" y="289344"/>
                  <a:pt x="2359343" y="289724"/>
                </a:cubicBezTo>
                <a:cubicBezTo>
                  <a:pt x="2360295" y="290105"/>
                  <a:pt x="2360009" y="292963"/>
                  <a:pt x="2356485" y="295058"/>
                </a:cubicBezTo>
                <a:lnTo>
                  <a:pt x="2358771" y="298488"/>
                </a:lnTo>
                <a:lnTo>
                  <a:pt x="2359724" y="299916"/>
                </a:lnTo>
                <a:cubicBezTo>
                  <a:pt x="2362200" y="299249"/>
                  <a:pt x="2365439" y="301250"/>
                  <a:pt x="2366867" y="304298"/>
                </a:cubicBezTo>
                <a:cubicBezTo>
                  <a:pt x="2368296" y="307346"/>
                  <a:pt x="2370106" y="310775"/>
                  <a:pt x="2369439" y="311346"/>
                </a:cubicBezTo>
                <a:cubicBezTo>
                  <a:pt x="2368773" y="311918"/>
                  <a:pt x="2365343" y="312108"/>
                  <a:pt x="2363343" y="310584"/>
                </a:cubicBezTo>
                <a:lnTo>
                  <a:pt x="2361438" y="309251"/>
                </a:lnTo>
                <a:lnTo>
                  <a:pt x="2361152" y="309060"/>
                </a:lnTo>
                <a:cubicBezTo>
                  <a:pt x="2360105" y="309155"/>
                  <a:pt x="2358771" y="310013"/>
                  <a:pt x="2358104" y="310965"/>
                </a:cubicBezTo>
                <a:cubicBezTo>
                  <a:pt x="2357438" y="311918"/>
                  <a:pt x="2356676" y="315156"/>
                  <a:pt x="2358485" y="315347"/>
                </a:cubicBezTo>
                <a:cubicBezTo>
                  <a:pt x="2360200" y="315442"/>
                  <a:pt x="2365343" y="316776"/>
                  <a:pt x="2363819" y="317728"/>
                </a:cubicBezTo>
                <a:cubicBezTo>
                  <a:pt x="2362295" y="318680"/>
                  <a:pt x="2358390" y="322300"/>
                  <a:pt x="2359057" y="323443"/>
                </a:cubicBezTo>
                <a:cubicBezTo>
                  <a:pt x="2359724" y="324586"/>
                  <a:pt x="2362295" y="327539"/>
                  <a:pt x="2363057" y="326681"/>
                </a:cubicBezTo>
                <a:lnTo>
                  <a:pt x="2363819" y="326491"/>
                </a:lnTo>
                <a:cubicBezTo>
                  <a:pt x="2366296" y="325920"/>
                  <a:pt x="2369915" y="328301"/>
                  <a:pt x="2372678" y="332873"/>
                </a:cubicBezTo>
                <a:lnTo>
                  <a:pt x="2373821" y="334778"/>
                </a:lnTo>
                <a:cubicBezTo>
                  <a:pt x="2372297" y="336873"/>
                  <a:pt x="2370582" y="339064"/>
                  <a:pt x="2370106" y="339540"/>
                </a:cubicBezTo>
                <a:cubicBezTo>
                  <a:pt x="2369630" y="340016"/>
                  <a:pt x="2369439" y="341921"/>
                  <a:pt x="2370963" y="342779"/>
                </a:cubicBezTo>
                <a:lnTo>
                  <a:pt x="2372297" y="342779"/>
                </a:lnTo>
                <a:cubicBezTo>
                  <a:pt x="2375821" y="342779"/>
                  <a:pt x="2376964" y="343827"/>
                  <a:pt x="2375440" y="346494"/>
                </a:cubicBezTo>
                <a:cubicBezTo>
                  <a:pt x="2375059" y="347255"/>
                  <a:pt x="2374106" y="348398"/>
                  <a:pt x="2374297" y="348684"/>
                </a:cubicBezTo>
                <a:lnTo>
                  <a:pt x="2375916" y="350113"/>
                </a:lnTo>
                <a:cubicBezTo>
                  <a:pt x="2375440" y="351732"/>
                  <a:pt x="2373344" y="352780"/>
                  <a:pt x="2371344" y="352399"/>
                </a:cubicBezTo>
                <a:lnTo>
                  <a:pt x="2370392" y="350208"/>
                </a:lnTo>
                <a:lnTo>
                  <a:pt x="2370011" y="349351"/>
                </a:lnTo>
                <a:cubicBezTo>
                  <a:pt x="2364962" y="348970"/>
                  <a:pt x="2365153" y="350208"/>
                  <a:pt x="2370392" y="352113"/>
                </a:cubicBezTo>
                <a:lnTo>
                  <a:pt x="2368296" y="356019"/>
                </a:lnTo>
                <a:lnTo>
                  <a:pt x="2367248" y="358114"/>
                </a:lnTo>
                <a:cubicBezTo>
                  <a:pt x="2366391" y="360495"/>
                  <a:pt x="2366486" y="363162"/>
                  <a:pt x="2367439" y="363924"/>
                </a:cubicBezTo>
                <a:cubicBezTo>
                  <a:pt x="2368391" y="364686"/>
                  <a:pt x="2370296" y="368782"/>
                  <a:pt x="2368963" y="370306"/>
                </a:cubicBezTo>
                <a:cubicBezTo>
                  <a:pt x="2367629" y="371830"/>
                  <a:pt x="2361248" y="373926"/>
                  <a:pt x="2361152" y="375259"/>
                </a:cubicBezTo>
                <a:lnTo>
                  <a:pt x="2361819" y="376212"/>
                </a:lnTo>
                <a:lnTo>
                  <a:pt x="2363057" y="378116"/>
                </a:lnTo>
                <a:cubicBezTo>
                  <a:pt x="2364105" y="380498"/>
                  <a:pt x="2364010" y="381736"/>
                  <a:pt x="2362962" y="380879"/>
                </a:cubicBezTo>
                <a:cubicBezTo>
                  <a:pt x="2361914" y="379926"/>
                  <a:pt x="2357628" y="379164"/>
                  <a:pt x="2356390" y="379545"/>
                </a:cubicBezTo>
                <a:cubicBezTo>
                  <a:pt x="2355152" y="380021"/>
                  <a:pt x="2350675" y="379926"/>
                  <a:pt x="2349151" y="379545"/>
                </a:cubicBezTo>
                <a:cubicBezTo>
                  <a:pt x="2347627" y="379164"/>
                  <a:pt x="2343245" y="380021"/>
                  <a:pt x="2344007" y="380593"/>
                </a:cubicBezTo>
                <a:cubicBezTo>
                  <a:pt x="2344769" y="381164"/>
                  <a:pt x="2347627" y="383451"/>
                  <a:pt x="2348865" y="384308"/>
                </a:cubicBezTo>
                <a:cubicBezTo>
                  <a:pt x="2350103" y="385070"/>
                  <a:pt x="2354199" y="383070"/>
                  <a:pt x="2354580" y="383070"/>
                </a:cubicBezTo>
                <a:cubicBezTo>
                  <a:pt x="2355056" y="383070"/>
                  <a:pt x="2355914" y="384022"/>
                  <a:pt x="2355628" y="385737"/>
                </a:cubicBezTo>
                <a:cubicBezTo>
                  <a:pt x="2355437" y="387356"/>
                  <a:pt x="2361914" y="385641"/>
                  <a:pt x="2363153" y="385451"/>
                </a:cubicBezTo>
                <a:cubicBezTo>
                  <a:pt x="2364391" y="385260"/>
                  <a:pt x="2366391" y="386689"/>
                  <a:pt x="2364200" y="387641"/>
                </a:cubicBezTo>
                <a:cubicBezTo>
                  <a:pt x="2362010" y="388594"/>
                  <a:pt x="2356104" y="390213"/>
                  <a:pt x="2355628" y="389356"/>
                </a:cubicBezTo>
                <a:cubicBezTo>
                  <a:pt x="2355152" y="388499"/>
                  <a:pt x="2352770" y="387261"/>
                  <a:pt x="2352008" y="387356"/>
                </a:cubicBezTo>
                <a:cubicBezTo>
                  <a:pt x="2351246" y="387451"/>
                  <a:pt x="2348389" y="392309"/>
                  <a:pt x="2347246" y="392213"/>
                </a:cubicBezTo>
                <a:cubicBezTo>
                  <a:pt x="2346008" y="392118"/>
                  <a:pt x="2342198" y="394023"/>
                  <a:pt x="2341245" y="396690"/>
                </a:cubicBezTo>
                <a:lnTo>
                  <a:pt x="2342388" y="399357"/>
                </a:lnTo>
                <a:cubicBezTo>
                  <a:pt x="2343436" y="401834"/>
                  <a:pt x="2344960" y="403453"/>
                  <a:pt x="2348389" y="403739"/>
                </a:cubicBezTo>
                <a:lnTo>
                  <a:pt x="2349056" y="403834"/>
                </a:lnTo>
                <a:cubicBezTo>
                  <a:pt x="2349913" y="404596"/>
                  <a:pt x="2349627" y="406406"/>
                  <a:pt x="2348484" y="408025"/>
                </a:cubicBezTo>
                <a:cubicBezTo>
                  <a:pt x="2347341" y="409644"/>
                  <a:pt x="2341817" y="412597"/>
                  <a:pt x="2341245" y="413359"/>
                </a:cubicBezTo>
                <a:cubicBezTo>
                  <a:pt x="2340578" y="414026"/>
                  <a:pt x="2340769" y="416788"/>
                  <a:pt x="2339912" y="416883"/>
                </a:cubicBezTo>
                <a:cubicBezTo>
                  <a:pt x="2339150" y="417074"/>
                  <a:pt x="2338388" y="418693"/>
                  <a:pt x="2338197" y="418883"/>
                </a:cubicBezTo>
                <a:cubicBezTo>
                  <a:pt x="2337911" y="419074"/>
                  <a:pt x="2338483" y="420407"/>
                  <a:pt x="2339816" y="421455"/>
                </a:cubicBezTo>
                <a:cubicBezTo>
                  <a:pt x="2341150" y="422503"/>
                  <a:pt x="2344007" y="427265"/>
                  <a:pt x="2343817" y="430123"/>
                </a:cubicBezTo>
                <a:lnTo>
                  <a:pt x="2342388" y="431647"/>
                </a:lnTo>
                <a:cubicBezTo>
                  <a:pt x="2338388" y="435933"/>
                  <a:pt x="2339340" y="438124"/>
                  <a:pt x="2345055" y="440696"/>
                </a:cubicBezTo>
                <a:lnTo>
                  <a:pt x="2349437" y="442696"/>
                </a:lnTo>
                <a:cubicBezTo>
                  <a:pt x="2346579" y="445554"/>
                  <a:pt x="2343341" y="449363"/>
                  <a:pt x="2342198" y="451173"/>
                </a:cubicBezTo>
                <a:cubicBezTo>
                  <a:pt x="2341055" y="452888"/>
                  <a:pt x="2337626" y="455174"/>
                  <a:pt x="2340769" y="455364"/>
                </a:cubicBezTo>
                <a:lnTo>
                  <a:pt x="2340388" y="459365"/>
                </a:lnTo>
                <a:lnTo>
                  <a:pt x="2340198" y="460984"/>
                </a:lnTo>
                <a:cubicBezTo>
                  <a:pt x="2340483" y="463365"/>
                  <a:pt x="2340959" y="466889"/>
                  <a:pt x="2341245" y="468890"/>
                </a:cubicBezTo>
                <a:lnTo>
                  <a:pt x="2342960" y="470223"/>
                </a:lnTo>
                <a:lnTo>
                  <a:pt x="2344960" y="471843"/>
                </a:lnTo>
                <a:cubicBezTo>
                  <a:pt x="2344293" y="473747"/>
                  <a:pt x="2342960" y="477272"/>
                  <a:pt x="2342102" y="479463"/>
                </a:cubicBezTo>
                <a:lnTo>
                  <a:pt x="2344103" y="481748"/>
                </a:lnTo>
                <a:lnTo>
                  <a:pt x="2349056" y="487463"/>
                </a:lnTo>
                <a:cubicBezTo>
                  <a:pt x="2344865" y="489845"/>
                  <a:pt x="2341340" y="491940"/>
                  <a:pt x="2341150" y="492036"/>
                </a:cubicBezTo>
                <a:cubicBezTo>
                  <a:pt x="2340959" y="492226"/>
                  <a:pt x="2344007" y="497655"/>
                  <a:pt x="2349056" y="503275"/>
                </a:cubicBezTo>
                <a:lnTo>
                  <a:pt x="2352770" y="508895"/>
                </a:lnTo>
                <a:lnTo>
                  <a:pt x="2353818" y="510514"/>
                </a:lnTo>
                <a:cubicBezTo>
                  <a:pt x="2351723" y="510038"/>
                  <a:pt x="2349818" y="509562"/>
                  <a:pt x="2349532" y="509466"/>
                </a:cubicBezTo>
                <a:cubicBezTo>
                  <a:pt x="2349246" y="509371"/>
                  <a:pt x="2347341" y="509943"/>
                  <a:pt x="2346198" y="510705"/>
                </a:cubicBezTo>
                <a:cubicBezTo>
                  <a:pt x="2345055" y="511466"/>
                  <a:pt x="2340769" y="513276"/>
                  <a:pt x="2339721" y="513371"/>
                </a:cubicBezTo>
                <a:cubicBezTo>
                  <a:pt x="2338769" y="513467"/>
                  <a:pt x="2334006" y="514229"/>
                  <a:pt x="2331815" y="515181"/>
                </a:cubicBezTo>
                <a:lnTo>
                  <a:pt x="2329625" y="516038"/>
                </a:lnTo>
                <a:lnTo>
                  <a:pt x="2327053" y="517086"/>
                </a:lnTo>
                <a:cubicBezTo>
                  <a:pt x="2324005" y="516705"/>
                  <a:pt x="2316671" y="517658"/>
                  <a:pt x="2310575" y="519182"/>
                </a:cubicBezTo>
                <a:cubicBezTo>
                  <a:pt x="2304479" y="520801"/>
                  <a:pt x="2284857" y="521944"/>
                  <a:pt x="2281428" y="522801"/>
                </a:cubicBezTo>
                <a:lnTo>
                  <a:pt x="2278285" y="523182"/>
                </a:lnTo>
                <a:lnTo>
                  <a:pt x="2275046" y="523563"/>
                </a:lnTo>
                <a:cubicBezTo>
                  <a:pt x="2271713" y="524325"/>
                  <a:pt x="2263140" y="525087"/>
                  <a:pt x="2256187" y="525278"/>
                </a:cubicBezTo>
                <a:lnTo>
                  <a:pt x="2249710" y="525278"/>
                </a:lnTo>
                <a:lnTo>
                  <a:pt x="2246376" y="525278"/>
                </a:lnTo>
                <a:cubicBezTo>
                  <a:pt x="2243138" y="526421"/>
                  <a:pt x="2238470" y="529183"/>
                  <a:pt x="2236184" y="531469"/>
                </a:cubicBezTo>
                <a:lnTo>
                  <a:pt x="2233136" y="527754"/>
                </a:lnTo>
                <a:cubicBezTo>
                  <a:pt x="2232755" y="527278"/>
                  <a:pt x="2227421" y="528897"/>
                  <a:pt x="2227421" y="528802"/>
                </a:cubicBezTo>
                <a:cubicBezTo>
                  <a:pt x="2225802" y="524897"/>
                  <a:pt x="2222659" y="531660"/>
                  <a:pt x="2220468" y="528040"/>
                </a:cubicBezTo>
                <a:lnTo>
                  <a:pt x="2219706" y="526802"/>
                </a:lnTo>
                <a:cubicBezTo>
                  <a:pt x="2216277" y="528802"/>
                  <a:pt x="2212181" y="530040"/>
                  <a:pt x="2210657" y="529564"/>
                </a:cubicBezTo>
                <a:lnTo>
                  <a:pt x="2210276" y="529755"/>
                </a:lnTo>
                <a:lnTo>
                  <a:pt x="2207133" y="532136"/>
                </a:lnTo>
                <a:cubicBezTo>
                  <a:pt x="2203133" y="531755"/>
                  <a:pt x="2198465" y="532136"/>
                  <a:pt x="2196846" y="532898"/>
                </a:cubicBezTo>
                <a:cubicBezTo>
                  <a:pt x="2195227" y="533660"/>
                  <a:pt x="2188655" y="532040"/>
                  <a:pt x="2187035" y="532231"/>
                </a:cubicBezTo>
                <a:cubicBezTo>
                  <a:pt x="2185416" y="532517"/>
                  <a:pt x="2177606" y="533564"/>
                  <a:pt x="2173510" y="533564"/>
                </a:cubicBezTo>
                <a:cubicBezTo>
                  <a:pt x="2169319" y="533564"/>
                  <a:pt x="2158270" y="536327"/>
                  <a:pt x="2157222" y="535374"/>
                </a:cubicBezTo>
                <a:cubicBezTo>
                  <a:pt x="2156174" y="534517"/>
                  <a:pt x="2149316" y="537089"/>
                  <a:pt x="2146173" y="538137"/>
                </a:cubicBezTo>
                <a:lnTo>
                  <a:pt x="2143697" y="537565"/>
                </a:lnTo>
                <a:lnTo>
                  <a:pt x="2139506" y="536613"/>
                </a:lnTo>
                <a:cubicBezTo>
                  <a:pt x="2135219" y="537279"/>
                  <a:pt x="2129600" y="537946"/>
                  <a:pt x="2127028" y="538232"/>
                </a:cubicBezTo>
                <a:cubicBezTo>
                  <a:pt x="2124456" y="538518"/>
                  <a:pt x="2118646" y="540137"/>
                  <a:pt x="2118170" y="539375"/>
                </a:cubicBezTo>
                <a:cubicBezTo>
                  <a:pt x="2117693" y="538708"/>
                  <a:pt x="2113312" y="539756"/>
                  <a:pt x="2110835" y="541470"/>
                </a:cubicBezTo>
                <a:cubicBezTo>
                  <a:pt x="2108454" y="543185"/>
                  <a:pt x="2098739" y="540708"/>
                  <a:pt x="2096548" y="541565"/>
                </a:cubicBezTo>
                <a:lnTo>
                  <a:pt x="2095786" y="541089"/>
                </a:lnTo>
                <a:lnTo>
                  <a:pt x="2092357" y="538898"/>
                </a:lnTo>
                <a:cubicBezTo>
                  <a:pt x="2089499" y="540613"/>
                  <a:pt x="2083975" y="541661"/>
                  <a:pt x="2080070" y="541185"/>
                </a:cubicBezTo>
                <a:lnTo>
                  <a:pt x="2076926" y="541947"/>
                </a:lnTo>
                <a:lnTo>
                  <a:pt x="2073688" y="542804"/>
                </a:lnTo>
                <a:cubicBezTo>
                  <a:pt x="2070735" y="541947"/>
                  <a:pt x="2065306" y="541375"/>
                  <a:pt x="2061686" y="541470"/>
                </a:cubicBezTo>
                <a:lnTo>
                  <a:pt x="2058353" y="541851"/>
                </a:lnTo>
                <a:lnTo>
                  <a:pt x="2055209" y="542232"/>
                </a:lnTo>
                <a:cubicBezTo>
                  <a:pt x="2051876" y="543185"/>
                  <a:pt x="2046827" y="542804"/>
                  <a:pt x="2044160" y="541375"/>
                </a:cubicBezTo>
                <a:lnTo>
                  <a:pt x="2040446" y="543089"/>
                </a:lnTo>
                <a:lnTo>
                  <a:pt x="2037779" y="544328"/>
                </a:lnTo>
                <a:cubicBezTo>
                  <a:pt x="2033778" y="544137"/>
                  <a:pt x="2026349" y="544709"/>
                  <a:pt x="2021110" y="545566"/>
                </a:cubicBezTo>
                <a:lnTo>
                  <a:pt x="2015871" y="544328"/>
                </a:lnTo>
                <a:lnTo>
                  <a:pt x="2012347" y="543471"/>
                </a:lnTo>
                <a:cubicBezTo>
                  <a:pt x="2007680" y="544709"/>
                  <a:pt x="2002631" y="545852"/>
                  <a:pt x="2001107" y="546042"/>
                </a:cubicBezTo>
                <a:cubicBezTo>
                  <a:pt x="1999679" y="546233"/>
                  <a:pt x="1994630" y="544899"/>
                  <a:pt x="1993297" y="545471"/>
                </a:cubicBezTo>
                <a:cubicBezTo>
                  <a:pt x="1991868" y="546042"/>
                  <a:pt x="1987010" y="545852"/>
                  <a:pt x="1983677" y="545756"/>
                </a:cubicBezTo>
                <a:cubicBezTo>
                  <a:pt x="1980438" y="545661"/>
                  <a:pt x="1971961" y="547280"/>
                  <a:pt x="1971675" y="546614"/>
                </a:cubicBezTo>
                <a:cubicBezTo>
                  <a:pt x="1971389" y="545947"/>
                  <a:pt x="1970437" y="545852"/>
                  <a:pt x="1970342" y="547852"/>
                </a:cubicBezTo>
                <a:cubicBezTo>
                  <a:pt x="1970246" y="549852"/>
                  <a:pt x="1963579" y="546138"/>
                  <a:pt x="1962245" y="546138"/>
                </a:cubicBezTo>
                <a:cubicBezTo>
                  <a:pt x="1960912" y="546138"/>
                  <a:pt x="1954911" y="546328"/>
                  <a:pt x="1952054" y="546709"/>
                </a:cubicBezTo>
                <a:cubicBezTo>
                  <a:pt x="1949196" y="547090"/>
                  <a:pt x="1941576" y="546042"/>
                  <a:pt x="1939576" y="546423"/>
                </a:cubicBezTo>
                <a:cubicBezTo>
                  <a:pt x="1937576" y="546804"/>
                  <a:pt x="1930146" y="545756"/>
                  <a:pt x="1927479" y="545376"/>
                </a:cubicBezTo>
                <a:cubicBezTo>
                  <a:pt x="1924812" y="544995"/>
                  <a:pt x="1915382" y="545566"/>
                  <a:pt x="1912525" y="544995"/>
                </a:cubicBezTo>
                <a:cubicBezTo>
                  <a:pt x="1909667" y="544518"/>
                  <a:pt x="1902142" y="548043"/>
                  <a:pt x="1900904" y="548233"/>
                </a:cubicBezTo>
                <a:cubicBezTo>
                  <a:pt x="1899666" y="548328"/>
                  <a:pt x="1895666" y="547280"/>
                  <a:pt x="1894142" y="547471"/>
                </a:cubicBezTo>
                <a:cubicBezTo>
                  <a:pt x="1892617" y="547566"/>
                  <a:pt x="1888046" y="547280"/>
                  <a:pt x="1884712" y="547090"/>
                </a:cubicBezTo>
                <a:cubicBezTo>
                  <a:pt x="1881378" y="546804"/>
                  <a:pt x="1871567" y="546042"/>
                  <a:pt x="1870424" y="546042"/>
                </a:cubicBezTo>
                <a:cubicBezTo>
                  <a:pt x="1869186" y="546042"/>
                  <a:pt x="1866233" y="547090"/>
                  <a:pt x="1865281" y="545852"/>
                </a:cubicBezTo>
                <a:cubicBezTo>
                  <a:pt x="1864328" y="544614"/>
                  <a:pt x="1856232" y="546042"/>
                  <a:pt x="1853660" y="546328"/>
                </a:cubicBezTo>
                <a:cubicBezTo>
                  <a:pt x="1851089" y="546614"/>
                  <a:pt x="1841564" y="547280"/>
                  <a:pt x="1837944" y="549090"/>
                </a:cubicBezTo>
                <a:lnTo>
                  <a:pt x="1833467" y="546328"/>
                </a:lnTo>
                <a:lnTo>
                  <a:pt x="1830229" y="544328"/>
                </a:lnTo>
                <a:cubicBezTo>
                  <a:pt x="1824800" y="544232"/>
                  <a:pt x="1816703" y="544995"/>
                  <a:pt x="1812036" y="546138"/>
                </a:cubicBezTo>
                <a:lnTo>
                  <a:pt x="1807369" y="544423"/>
                </a:lnTo>
                <a:lnTo>
                  <a:pt x="1806702" y="544137"/>
                </a:lnTo>
                <a:cubicBezTo>
                  <a:pt x="1804607" y="546233"/>
                  <a:pt x="1800987" y="546614"/>
                  <a:pt x="1798511" y="545090"/>
                </a:cubicBezTo>
                <a:cubicBezTo>
                  <a:pt x="1796034" y="543566"/>
                  <a:pt x="1783842" y="546423"/>
                  <a:pt x="1778508" y="546995"/>
                </a:cubicBezTo>
                <a:cubicBezTo>
                  <a:pt x="1773174" y="547566"/>
                  <a:pt x="1758791" y="544232"/>
                  <a:pt x="1758029" y="544137"/>
                </a:cubicBezTo>
                <a:cubicBezTo>
                  <a:pt x="1757267" y="543947"/>
                  <a:pt x="1752029" y="544899"/>
                  <a:pt x="1747076" y="545566"/>
                </a:cubicBezTo>
                <a:lnTo>
                  <a:pt x="1742408" y="544137"/>
                </a:lnTo>
                <a:lnTo>
                  <a:pt x="1739646" y="543280"/>
                </a:lnTo>
                <a:cubicBezTo>
                  <a:pt x="1738027" y="546138"/>
                  <a:pt x="1735074" y="547566"/>
                  <a:pt x="1732979" y="546519"/>
                </a:cubicBezTo>
                <a:cubicBezTo>
                  <a:pt x="1730883" y="545471"/>
                  <a:pt x="1725073" y="543852"/>
                  <a:pt x="1723739" y="544995"/>
                </a:cubicBezTo>
                <a:cubicBezTo>
                  <a:pt x="1722406" y="546042"/>
                  <a:pt x="1717262" y="548614"/>
                  <a:pt x="1716119" y="547471"/>
                </a:cubicBezTo>
                <a:cubicBezTo>
                  <a:pt x="1714976" y="546328"/>
                  <a:pt x="1709357" y="544614"/>
                  <a:pt x="1704785" y="545090"/>
                </a:cubicBezTo>
                <a:lnTo>
                  <a:pt x="1701641" y="546328"/>
                </a:lnTo>
                <a:cubicBezTo>
                  <a:pt x="1698117" y="547757"/>
                  <a:pt x="1694879" y="547471"/>
                  <a:pt x="1692212" y="546042"/>
                </a:cubicBezTo>
                <a:lnTo>
                  <a:pt x="1689164" y="544518"/>
                </a:lnTo>
                <a:cubicBezTo>
                  <a:pt x="1686782" y="545852"/>
                  <a:pt x="1683639" y="546519"/>
                  <a:pt x="1682306" y="546042"/>
                </a:cubicBezTo>
                <a:cubicBezTo>
                  <a:pt x="1680877" y="545566"/>
                  <a:pt x="1675924" y="544423"/>
                  <a:pt x="1674495" y="544232"/>
                </a:cubicBezTo>
                <a:cubicBezTo>
                  <a:pt x="1673066" y="543947"/>
                  <a:pt x="1668304" y="545090"/>
                  <a:pt x="1666685" y="546138"/>
                </a:cubicBezTo>
                <a:cubicBezTo>
                  <a:pt x="1665065" y="547185"/>
                  <a:pt x="1659541" y="546138"/>
                  <a:pt x="1658112" y="546519"/>
                </a:cubicBezTo>
                <a:cubicBezTo>
                  <a:pt x="1656683" y="546899"/>
                  <a:pt x="1650683" y="546423"/>
                  <a:pt x="1648873" y="546328"/>
                </a:cubicBezTo>
                <a:cubicBezTo>
                  <a:pt x="1647063" y="546233"/>
                  <a:pt x="1642110" y="545376"/>
                  <a:pt x="1641920" y="544328"/>
                </a:cubicBezTo>
                <a:cubicBezTo>
                  <a:pt x="1641729" y="543280"/>
                  <a:pt x="1640777" y="540232"/>
                  <a:pt x="1640015" y="540613"/>
                </a:cubicBezTo>
                <a:cubicBezTo>
                  <a:pt x="1639348" y="540994"/>
                  <a:pt x="1637348" y="541089"/>
                  <a:pt x="1636871" y="540137"/>
                </a:cubicBezTo>
                <a:cubicBezTo>
                  <a:pt x="1636395" y="539184"/>
                  <a:pt x="1633442" y="538518"/>
                  <a:pt x="1631918" y="539089"/>
                </a:cubicBezTo>
                <a:lnTo>
                  <a:pt x="1631061" y="540804"/>
                </a:lnTo>
                <a:cubicBezTo>
                  <a:pt x="1630394" y="542232"/>
                  <a:pt x="1627156" y="542804"/>
                  <a:pt x="1625156" y="543852"/>
                </a:cubicBezTo>
                <a:cubicBezTo>
                  <a:pt x="1619631" y="547090"/>
                  <a:pt x="1619441" y="547090"/>
                  <a:pt x="1613630" y="543280"/>
                </a:cubicBezTo>
                <a:lnTo>
                  <a:pt x="1612678" y="542708"/>
                </a:lnTo>
                <a:cubicBezTo>
                  <a:pt x="1611344" y="542042"/>
                  <a:pt x="1609344" y="542328"/>
                  <a:pt x="1608106" y="543185"/>
                </a:cubicBezTo>
                <a:cubicBezTo>
                  <a:pt x="1606867" y="544042"/>
                  <a:pt x="1601724" y="545756"/>
                  <a:pt x="1600010" y="544518"/>
                </a:cubicBezTo>
                <a:cubicBezTo>
                  <a:pt x="1598295" y="543280"/>
                  <a:pt x="1593247" y="540613"/>
                  <a:pt x="1593056" y="541661"/>
                </a:cubicBezTo>
                <a:cubicBezTo>
                  <a:pt x="1592771" y="542804"/>
                  <a:pt x="1590104" y="545947"/>
                  <a:pt x="1587532" y="546233"/>
                </a:cubicBezTo>
                <a:cubicBezTo>
                  <a:pt x="1584960" y="546519"/>
                  <a:pt x="1571911" y="545376"/>
                  <a:pt x="1563338" y="546995"/>
                </a:cubicBezTo>
                <a:lnTo>
                  <a:pt x="1555052" y="544328"/>
                </a:lnTo>
                <a:lnTo>
                  <a:pt x="1552480" y="543566"/>
                </a:lnTo>
                <a:cubicBezTo>
                  <a:pt x="1548098" y="545852"/>
                  <a:pt x="1543812" y="546804"/>
                  <a:pt x="1543050" y="545661"/>
                </a:cubicBezTo>
                <a:cubicBezTo>
                  <a:pt x="1542193" y="544518"/>
                  <a:pt x="1538288" y="546709"/>
                  <a:pt x="1537811" y="547090"/>
                </a:cubicBezTo>
                <a:cubicBezTo>
                  <a:pt x="1537335" y="547471"/>
                  <a:pt x="1533430" y="547566"/>
                  <a:pt x="1529525" y="547566"/>
                </a:cubicBezTo>
                <a:cubicBezTo>
                  <a:pt x="1525619" y="547471"/>
                  <a:pt x="1514380" y="545756"/>
                  <a:pt x="1512856" y="545376"/>
                </a:cubicBezTo>
                <a:cubicBezTo>
                  <a:pt x="1511332" y="545090"/>
                  <a:pt x="1505807" y="546995"/>
                  <a:pt x="1503998" y="547947"/>
                </a:cubicBezTo>
                <a:cubicBezTo>
                  <a:pt x="1502188" y="548900"/>
                  <a:pt x="1493139" y="548614"/>
                  <a:pt x="1489424" y="550995"/>
                </a:cubicBezTo>
                <a:lnTo>
                  <a:pt x="1485043" y="547566"/>
                </a:lnTo>
                <a:lnTo>
                  <a:pt x="1482471" y="545566"/>
                </a:lnTo>
                <a:cubicBezTo>
                  <a:pt x="1479423" y="546423"/>
                  <a:pt x="1475423" y="546328"/>
                  <a:pt x="1473517" y="545471"/>
                </a:cubicBezTo>
                <a:cubicBezTo>
                  <a:pt x="1471708" y="544518"/>
                  <a:pt x="1466279" y="548328"/>
                  <a:pt x="1464374" y="548614"/>
                </a:cubicBezTo>
                <a:cubicBezTo>
                  <a:pt x="1462469" y="548900"/>
                  <a:pt x="1456563" y="547185"/>
                  <a:pt x="1456373" y="546138"/>
                </a:cubicBezTo>
                <a:cubicBezTo>
                  <a:pt x="1456182" y="545090"/>
                  <a:pt x="1453420" y="543089"/>
                  <a:pt x="1450943" y="544995"/>
                </a:cubicBezTo>
                <a:lnTo>
                  <a:pt x="1449134" y="546709"/>
                </a:lnTo>
                <a:lnTo>
                  <a:pt x="1447038" y="548614"/>
                </a:lnTo>
                <a:cubicBezTo>
                  <a:pt x="1444657" y="547757"/>
                  <a:pt x="1441799" y="547471"/>
                  <a:pt x="1440656" y="548043"/>
                </a:cubicBezTo>
                <a:cubicBezTo>
                  <a:pt x="1439513" y="548519"/>
                  <a:pt x="1435989" y="549376"/>
                  <a:pt x="1435703" y="548233"/>
                </a:cubicBezTo>
                <a:cubicBezTo>
                  <a:pt x="1435513" y="547185"/>
                  <a:pt x="1434465" y="546804"/>
                  <a:pt x="1433798" y="549757"/>
                </a:cubicBezTo>
                <a:lnTo>
                  <a:pt x="1429512" y="548138"/>
                </a:lnTo>
                <a:lnTo>
                  <a:pt x="1427321" y="547280"/>
                </a:lnTo>
                <a:cubicBezTo>
                  <a:pt x="1425416" y="547757"/>
                  <a:pt x="1422845" y="548328"/>
                  <a:pt x="1421416" y="548614"/>
                </a:cubicBezTo>
                <a:cubicBezTo>
                  <a:pt x="1420082" y="548805"/>
                  <a:pt x="1415034" y="546995"/>
                  <a:pt x="1413415" y="547280"/>
                </a:cubicBezTo>
                <a:cubicBezTo>
                  <a:pt x="1411796" y="547662"/>
                  <a:pt x="1406081" y="547185"/>
                  <a:pt x="1404271" y="546233"/>
                </a:cubicBezTo>
                <a:cubicBezTo>
                  <a:pt x="1402461" y="545280"/>
                  <a:pt x="1396175" y="545756"/>
                  <a:pt x="1393412" y="545090"/>
                </a:cubicBezTo>
                <a:lnTo>
                  <a:pt x="1390936" y="544614"/>
                </a:lnTo>
                <a:cubicBezTo>
                  <a:pt x="1389888" y="544423"/>
                  <a:pt x="1387602" y="545852"/>
                  <a:pt x="1387507" y="545661"/>
                </a:cubicBezTo>
                <a:cubicBezTo>
                  <a:pt x="1385411" y="543375"/>
                  <a:pt x="1384364" y="545376"/>
                  <a:pt x="1382744" y="546042"/>
                </a:cubicBezTo>
                <a:cubicBezTo>
                  <a:pt x="1381982" y="546328"/>
                  <a:pt x="1380173" y="544709"/>
                  <a:pt x="1378744" y="544232"/>
                </a:cubicBezTo>
                <a:cubicBezTo>
                  <a:pt x="1378458" y="544137"/>
                  <a:pt x="1377220" y="545185"/>
                  <a:pt x="1377125" y="545756"/>
                </a:cubicBezTo>
                <a:lnTo>
                  <a:pt x="1377125" y="546233"/>
                </a:lnTo>
                <a:cubicBezTo>
                  <a:pt x="1378077" y="546804"/>
                  <a:pt x="1378553" y="547471"/>
                  <a:pt x="1378172" y="547852"/>
                </a:cubicBezTo>
                <a:cubicBezTo>
                  <a:pt x="1377791" y="548138"/>
                  <a:pt x="1376077" y="547947"/>
                  <a:pt x="1374743" y="547566"/>
                </a:cubicBezTo>
                <a:cubicBezTo>
                  <a:pt x="1373505" y="547090"/>
                  <a:pt x="1368266" y="547471"/>
                  <a:pt x="1365885" y="548328"/>
                </a:cubicBezTo>
                <a:lnTo>
                  <a:pt x="1363694" y="548328"/>
                </a:lnTo>
                <a:cubicBezTo>
                  <a:pt x="1360265" y="548328"/>
                  <a:pt x="1355598" y="546233"/>
                  <a:pt x="1353788" y="547376"/>
                </a:cubicBezTo>
                <a:lnTo>
                  <a:pt x="1350264" y="549662"/>
                </a:lnTo>
                <a:cubicBezTo>
                  <a:pt x="1347407" y="548328"/>
                  <a:pt x="1343882" y="547376"/>
                  <a:pt x="1342358" y="547471"/>
                </a:cubicBezTo>
                <a:cubicBezTo>
                  <a:pt x="1340834" y="547662"/>
                  <a:pt x="1335881" y="549281"/>
                  <a:pt x="1334548" y="550233"/>
                </a:cubicBezTo>
                <a:cubicBezTo>
                  <a:pt x="1333214" y="551186"/>
                  <a:pt x="1331976" y="547090"/>
                  <a:pt x="1331786" y="546899"/>
                </a:cubicBezTo>
                <a:cubicBezTo>
                  <a:pt x="1331595" y="546709"/>
                  <a:pt x="1328452" y="546804"/>
                  <a:pt x="1324832" y="547185"/>
                </a:cubicBezTo>
                <a:cubicBezTo>
                  <a:pt x="1321213" y="547566"/>
                  <a:pt x="1309688" y="548614"/>
                  <a:pt x="1307021" y="548900"/>
                </a:cubicBezTo>
                <a:cubicBezTo>
                  <a:pt x="1304449" y="549090"/>
                  <a:pt x="1297115" y="543185"/>
                  <a:pt x="1296162" y="544042"/>
                </a:cubicBezTo>
                <a:cubicBezTo>
                  <a:pt x="1295210" y="544899"/>
                  <a:pt x="1292924" y="549090"/>
                  <a:pt x="1288923" y="549566"/>
                </a:cubicBezTo>
                <a:cubicBezTo>
                  <a:pt x="1284923" y="550043"/>
                  <a:pt x="1269683" y="545566"/>
                  <a:pt x="1263206" y="543947"/>
                </a:cubicBezTo>
                <a:lnTo>
                  <a:pt x="1257586" y="548423"/>
                </a:lnTo>
                <a:lnTo>
                  <a:pt x="1256062" y="549662"/>
                </a:lnTo>
                <a:cubicBezTo>
                  <a:pt x="1252157" y="548995"/>
                  <a:pt x="1248156" y="547947"/>
                  <a:pt x="1247108" y="547471"/>
                </a:cubicBezTo>
                <a:cubicBezTo>
                  <a:pt x="1246061" y="546899"/>
                  <a:pt x="1241870" y="547852"/>
                  <a:pt x="1240155" y="546995"/>
                </a:cubicBezTo>
                <a:cubicBezTo>
                  <a:pt x="1238441" y="546233"/>
                  <a:pt x="1232726" y="548328"/>
                  <a:pt x="1231868" y="548423"/>
                </a:cubicBezTo>
                <a:cubicBezTo>
                  <a:pt x="1231011" y="548519"/>
                  <a:pt x="1225963" y="548233"/>
                  <a:pt x="1222724" y="547852"/>
                </a:cubicBezTo>
                <a:cubicBezTo>
                  <a:pt x="1219486" y="547471"/>
                  <a:pt x="1206437" y="548519"/>
                  <a:pt x="1200531" y="549566"/>
                </a:cubicBezTo>
                <a:lnTo>
                  <a:pt x="1195673" y="546423"/>
                </a:lnTo>
                <a:cubicBezTo>
                  <a:pt x="1195578" y="546328"/>
                  <a:pt x="1183767" y="548900"/>
                  <a:pt x="1183672" y="548995"/>
                </a:cubicBezTo>
                <a:cubicBezTo>
                  <a:pt x="1183100" y="549471"/>
                  <a:pt x="1182529" y="550329"/>
                  <a:pt x="1181862" y="550424"/>
                </a:cubicBezTo>
                <a:lnTo>
                  <a:pt x="1178909" y="550995"/>
                </a:lnTo>
                <a:cubicBezTo>
                  <a:pt x="1176147" y="549757"/>
                  <a:pt x="1174147" y="547757"/>
                  <a:pt x="1174337" y="546709"/>
                </a:cubicBezTo>
                <a:cubicBezTo>
                  <a:pt x="1174623" y="545661"/>
                  <a:pt x="1173766" y="542518"/>
                  <a:pt x="1172623" y="542518"/>
                </a:cubicBezTo>
                <a:cubicBezTo>
                  <a:pt x="1171480" y="542518"/>
                  <a:pt x="1169099" y="543375"/>
                  <a:pt x="1169956" y="544423"/>
                </a:cubicBezTo>
                <a:lnTo>
                  <a:pt x="1170051" y="545566"/>
                </a:lnTo>
                <a:lnTo>
                  <a:pt x="1170242" y="546899"/>
                </a:lnTo>
                <a:cubicBezTo>
                  <a:pt x="1170146" y="548995"/>
                  <a:pt x="1167670" y="550233"/>
                  <a:pt x="1164717" y="549566"/>
                </a:cubicBezTo>
                <a:lnTo>
                  <a:pt x="1162145" y="549566"/>
                </a:lnTo>
                <a:lnTo>
                  <a:pt x="1160050" y="549566"/>
                </a:lnTo>
                <a:cubicBezTo>
                  <a:pt x="1157859" y="550138"/>
                  <a:pt x="1153573" y="550805"/>
                  <a:pt x="1150525" y="550995"/>
                </a:cubicBezTo>
                <a:cubicBezTo>
                  <a:pt x="1147477" y="551186"/>
                  <a:pt x="1138428" y="549566"/>
                  <a:pt x="1136618" y="550233"/>
                </a:cubicBezTo>
                <a:cubicBezTo>
                  <a:pt x="1134809" y="550900"/>
                  <a:pt x="1128808" y="549376"/>
                  <a:pt x="1127093" y="550233"/>
                </a:cubicBezTo>
                <a:cubicBezTo>
                  <a:pt x="1125379" y="551090"/>
                  <a:pt x="1119664" y="549662"/>
                  <a:pt x="1118711" y="550043"/>
                </a:cubicBezTo>
                <a:lnTo>
                  <a:pt x="1117759" y="550138"/>
                </a:lnTo>
                <a:cubicBezTo>
                  <a:pt x="1113282" y="550710"/>
                  <a:pt x="1109186" y="550614"/>
                  <a:pt x="1104519" y="549281"/>
                </a:cubicBezTo>
                <a:lnTo>
                  <a:pt x="1100423" y="548138"/>
                </a:lnTo>
                <a:cubicBezTo>
                  <a:pt x="1094708" y="548233"/>
                  <a:pt x="1088517" y="548328"/>
                  <a:pt x="1086707" y="548233"/>
                </a:cubicBezTo>
                <a:cubicBezTo>
                  <a:pt x="1084898" y="548233"/>
                  <a:pt x="1083088" y="544518"/>
                  <a:pt x="1080897" y="546899"/>
                </a:cubicBezTo>
                <a:lnTo>
                  <a:pt x="1079754" y="548233"/>
                </a:lnTo>
                <a:lnTo>
                  <a:pt x="1079087" y="548995"/>
                </a:lnTo>
                <a:cubicBezTo>
                  <a:pt x="1078421" y="549852"/>
                  <a:pt x="1075373" y="551090"/>
                  <a:pt x="1072325" y="551757"/>
                </a:cubicBezTo>
                <a:cubicBezTo>
                  <a:pt x="1069277" y="552424"/>
                  <a:pt x="1060037" y="549186"/>
                  <a:pt x="1058418" y="548900"/>
                </a:cubicBezTo>
                <a:cubicBezTo>
                  <a:pt x="1056894" y="548614"/>
                  <a:pt x="1053751" y="548900"/>
                  <a:pt x="1052703" y="548423"/>
                </a:cubicBezTo>
                <a:cubicBezTo>
                  <a:pt x="1051655" y="547947"/>
                  <a:pt x="1047369" y="548519"/>
                  <a:pt x="1046036" y="548614"/>
                </a:cubicBezTo>
                <a:cubicBezTo>
                  <a:pt x="1044702" y="548805"/>
                  <a:pt x="1038892" y="549090"/>
                  <a:pt x="1035939" y="548805"/>
                </a:cubicBezTo>
                <a:cubicBezTo>
                  <a:pt x="1033082" y="548519"/>
                  <a:pt x="1025462" y="546709"/>
                  <a:pt x="1025366" y="546233"/>
                </a:cubicBezTo>
                <a:cubicBezTo>
                  <a:pt x="1025271" y="545756"/>
                  <a:pt x="1023557" y="546804"/>
                  <a:pt x="1021937" y="549566"/>
                </a:cubicBezTo>
                <a:lnTo>
                  <a:pt x="1016984" y="547090"/>
                </a:lnTo>
                <a:cubicBezTo>
                  <a:pt x="1015651" y="546423"/>
                  <a:pt x="1011936" y="549662"/>
                  <a:pt x="1009079" y="549947"/>
                </a:cubicBezTo>
                <a:lnTo>
                  <a:pt x="1006602" y="550233"/>
                </a:lnTo>
                <a:cubicBezTo>
                  <a:pt x="1003649" y="549186"/>
                  <a:pt x="999077" y="550233"/>
                  <a:pt x="996410" y="552710"/>
                </a:cubicBezTo>
                <a:lnTo>
                  <a:pt x="992315" y="549757"/>
                </a:lnTo>
                <a:lnTo>
                  <a:pt x="989933" y="548043"/>
                </a:lnTo>
                <a:cubicBezTo>
                  <a:pt x="986123" y="546614"/>
                  <a:pt x="982313" y="546233"/>
                  <a:pt x="981647" y="547280"/>
                </a:cubicBezTo>
                <a:cubicBezTo>
                  <a:pt x="980885" y="548233"/>
                  <a:pt x="977551" y="550710"/>
                  <a:pt x="976598" y="549471"/>
                </a:cubicBezTo>
                <a:cubicBezTo>
                  <a:pt x="975551" y="548233"/>
                  <a:pt x="971741" y="547090"/>
                  <a:pt x="969836" y="548900"/>
                </a:cubicBezTo>
                <a:lnTo>
                  <a:pt x="968026" y="549757"/>
                </a:lnTo>
                <a:cubicBezTo>
                  <a:pt x="966978" y="550233"/>
                  <a:pt x="963930" y="549662"/>
                  <a:pt x="963930" y="549376"/>
                </a:cubicBezTo>
                <a:lnTo>
                  <a:pt x="963549" y="544709"/>
                </a:lnTo>
                <a:cubicBezTo>
                  <a:pt x="958596" y="543375"/>
                  <a:pt x="954310" y="543471"/>
                  <a:pt x="953929" y="544995"/>
                </a:cubicBezTo>
                <a:cubicBezTo>
                  <a:pt x="953643" y="546423"/>
                  <a:pt x="950881" y="549186"/>
                  <a:pt x="948214" y="548709"/>
                </a:cubicBezTo>
                <a:lnTo>
                  <a:pt x="946118" y="549186"/>
                </a:lnTo>
                <a:cubicBezTo>
                  <a:pt x="944499" y="549566"/>
                  <a:pt x="943356" y="550900"/>
                  <a:pt x="943166" y="548519"/>
                </a:cubicBezTo>
                <a:cubicBezTo>
                  <a:pt x="942975" y="545947"/>
                  <a:pt x="940689" y="545376"/>
                  <a:pt x="939070" y="546519"/>
                </a:cubicBezTo>
                <a:cubicBezTo>
                  <a:pt x="934498" y="549757"/>
                  <a:pt x="929259" y="547566"/>
                  <a:pt x="924401" y="548233"/>
                </a:cubicBezTo>
                <a:lnTo>
                  <a:pt x="921068" y="548709"/>
                </a:lnTo>
                <a:cubicBezTo>
                  <a:pt x="917353" y="549186"/>
                  <a:pt x="913829" y="549662"/>
                  <a:pt x="913162" y="549662"/>
                </a:cubicBezTo>
                <a:lnTo>
                  <a:pt x="912590" y="549566"/>
                </a:lnTo>
                <a:lnTo>
                  <a:pt x="908590" y="548900"/>
                </a:lnTo>
                <a:cubicBezTo>
                  <a:pt x="903065" y="548043"/>
                  <a:pt x="900113" y="546804"/>
                  <a:pt x="901922" y="546233"/>
                </a:cubicBezTo>
                <a:cubicBezTo>
                  <a:pt x="903732" y="545661"/>
                  <a:pt x="900017" y="542518"/>
                  <a:pt x="899732" y="541565"/>
                </a:cubicBezTo>
                <a:cubicBezTo>
                  <a:pt x="899446" y="540613"/>
                  <a:pt x="897255" y="539565"/>
                  <a:pt x="897065" y="541661"/>
                </a:cubicBezTo>
                <a:cubicBezTo>
                  <a:pt x="896874" y="543756"/>
                  <a:pt x="895064" y="548995"/>
                  <a:pt x="893255" y="548233"/>
                </a:cubicBezTo>
                <a:lnTo>
                  <a:pt x="892016" y="547280"/>
                </a:lnTo>
                <a:lnTo>
                  <a:pt x="890588" y="546233"/>
                </a:lnTo>
                <a:cubicBezTo>
                  <a:pt x="889159" y="544042"/>
                  <a:pt x="885920" y="543375"/>
                  <a:pt x="883444" y="544709"/>
                </a:cubicBezTo>
                <a:cubicBezTo>
                  <a:pt x="880967" y="546042"/>
                  <a:pt x="873919" y="546995"/>
                  <a:pt x="873062" y="545376"/>
                </a:cubicBezTo>
                <a:cubicBezTo>
                  <a:pt x="872109" y="543756"/>
                  <a:pt x="868013" y="540899"/>
                  <a:pt x="866013" y="542994"/>
                </a:cubicBezTo>
                <a:lnTo>
                  <a:pt x="866013" y="544709"/>
                </a:lnTo>
                <a:lnTo>
                  <a:pt x="865918" y="549757"/>
                </a:lnTo>
                <a:cubicBezTo>
                  <a:pt x="862679" y="549947"/>
                  <a:pt x="857345" y="549471"/>
                  <a:pt x="854202" y="548805"/>
                </a:cubicBezTo>
                <a:cubicBezTo>
                  <a:pt x="850964" y="548043"/>
                  <a:pt x="841724" y="549281"/>
                  <a:pt x="841058" y="548995"/>
                </a:cubicBezTo>
                <a:cubicBezTo>
                  <a:pt x="840391" y="548709"/>
                  <a:pt x="837248" y="547852"/>
                  <a:pt x="835533" y="547280"/>
                </a:cubicBezTo>
                <a:cubicBezTo>
                  <a:pt x="833819" y="546804"/>
                  <a:pt x="826389" y="547185"/>
                  <a:pt x="822770" y="548328"/>
                </a:cubicBezTo>
                <a:lnTo>
                  <a:pt x="820388" y="547566"/>
                </a:lnTo>
                <a:lnTo>
                  <a:pt x="818102" y="546804"/>
                </a:lnTo>
                <a:cubicBezTo>
                  <a:pt x="816674" y="543852"/>
                  <a:pt x="813816" y="542232"/>
                  <a:pt x="811816" y="543089"/>
                </a:cubicBezTo>
                <a:cubicBezTo>
                  <a:pt x="809816" y="543947"/>
                  <a:pt x="805339" y="546899"/>
                  <a:pt x="805529" y="547662"/>
                </a:cubicBezTo>
                <a:lnTo>
                  <a:pt x="805434" y="548423"/>
                </a:lnTo>
                <a:lnTo>
                  <a:pt x="805339" y="549090"/>
                </a:lnTo>
                <a:cubicBezTo>
                  <a:pt x="804863" y="549757"/>
                  <a:pt x="804005" y="550233"/>
                  <a:pt x="803339" y="550043"/>
                </a:cubicBezTo>
                <a:cubicBezTo>
                  <a:pt x="802672" y="549947"/>
                  <a:pt x="800195" y="548043"/>
                  <a:pt x="798767" y="546614"/>
                </a:cubicBezTo>
                <a:cubicBezTo>
                  <a:pt x="797338" y="545185"/>
                  <a:pt x="791432" y="548138"/>
                  <a:pt x="790480" y="548233"/>
                </a:cubicBezTo>
                <a:cubicBezTo>
                  <a:pt x="789527" y="548328"/>
                  <a:pt x="785622" y="547757"/>
                  <a:pt x="783622" y="547185"/>
                </a:cubicBezTo>
                <a:lnTo>
                  <a:pt x="783431" y="546423"/>
                </a:lnTo>
                <a:lnTo>
                  <a:pt x="782765" y="543947"/>
                </a:lnTo>
                <a:cubicBezTo>
                  <a:pt x="785336" y="543947"/>
                  <a:pt x="789242" y="543756"/>
                  <a:pt x="791432" y="543471"/>
                </a:cubicBezTo>
                <a:cubicBezTo>
                  <a:pt x="793718" y="543280"/>
                  <a:pt x="794671" y="538137"/>
                  <a:pt x="792480" y="537755"/>
                </a:cubicBezTo>
                <a:cubicBezTo>
                  <a:pt x="790289" y="537374"/>
                  <a:pt x="783812" y="537660"/>
                  <a:pt x="783812" y="539375"/>
                </a:cubicBezTo>
                <a:lnTo>
                  <a:pt x="782860" y="540899"/>
                </a:lnTo>
                <a:cubicBezTo>
                  <a:pt x="781717" y="542804"/>
                  <a:pt x="779812" y="545661"/>
                  <a:pt x="778002" y="545756"/>
                </a:cubicBezTo>
                <a:cubicBezTo>
                  <a:pt x="773144" y="546042"/>
                  <a:pt x="776954" y="541851"/>
                  <a:pt x="774954" y="540327"/>
                </a:cubicBezTo>
                <a:lnTo>
                  <a:pt x="774668" y="540137"/>
                </a:lnTo>
                <a:cubicBezTo>
                  <a:pt x="774192" y="539851"/>
                  <a:pt x="772192" y="541470"/>
                  <a:pt x="770287" y="543756"/>
                </a:cubicBezTo>
                <a:cubicBezTo>
                  <a:pt x="768287" y="545947"/>
                  <a:pt x="758000" y="545947"/>
                  <a:pt x="754761" y="546138"/>
                </a:cubicBezTo>
                <a:cubicBezTo>
                  <a:pt x="751523" y="546328"/>
                  <a:pt x="747998" y="540899"/>
                  <a:pt x="747046" y="542899"/>
                </a:cubicBezTo>
                <a:cubicBezTo>
                  <a:pt x="746093" y="544899"/>
                  <a:pt x="753047" y="546423"/>
                  <a:pt x="753428" y="546709"/>
                </a:cubicBezTo>
                <a:cubicBezTo>
                  <a:pt x="753809" y="547090"/>
                  <a:pt x="754094" y="548900"/>
                  <a:pt x="752951" y="549947"/>
                </a:cubicBezTo>
                <a:lnTo>
                  <a:pt x="751808" y="550043"/>
                </a:lnTo>
                <a:lnTo>
                  <a:pt x="750380" y="550233"/>
                </a:lnTo>
                <a:cubicBezTo>
                  <a:pt x="748665" y="549566"/>
                  <a:pt x="745046" y="547185"/>
                  <a:pt x="742283" y="544899"/>
                </a:cubicBezTo>
                <a:lnTo>
                  <a:pt x="741712" y="536898"/>
                </a:lnTo>
                <a:cubicBezTo>
                  <a:pt x="741617" y="535851"/>
                  <a:pt x="738283" y="533850"/>
                  <a:pt x="738092" y="533946"/>
                </a:cubicBezTo>
                <a:cubicBezTo>
                  <a:pt x="729806" y="539470"/>
                  <a:pt x="732568" y="532803"/>
                  <a:pt x="731711" y="530231"/>
                </a:cubicBezTo>
                <a:lnTo>
                  <a:pt x="731615" y="529945"/>
                </a:lnTo>
                <a:cubicBezTo>
                  <a:pt x="730758" y="529278"/>
                  <a:pt x="729901" y="530421"/>
                  <a:pt x="729710" y="532326"/>
                </a:cubicBezTo>
                <a:cubicBezTo>
                  <a:pt x="729520" y="534231"/>
                  <a:pt x="727520" y="537755"/>
                  <a:pt x="725710" y="536231"/>
                </a:cubicBezTo>
                <a:cubicBezTo>
                  <a:pt x="723900" y="534707"/>
                  <a:pt x="721043" y="541565"/>
                  <a:pt x="720376" y="542899"/>
                </a:cubicBezTo>
                <a:cubicBezTo>
                  <a:pt x="719709" y="544232"/>
                  <a:pt x="716852" y="548328"/>
                  <a:pt x="715709" y="548519"/>
                </a:cubicBezTo>
                <a:cubicBezTo>
                  <a:pt x="714566" y="548709"/>
                  <a:pt x="708184" y="548328"/>
                  <a:pt x="703326" y="548614"/>
                </a:cubicBezTo>
                <a:lnTo>
                  <a:pt x="698945" y="548805"/>
                </a:lnTo>
                <a:lnTo>
                  <a:pt x="697992" y="548805"/>
                </a:lnTo>
                <a:cubicBezTo>
                  <a:pt x="696944" y="549186"/>
                  <a:pt x="696182" y="548900"/>
                  <a:pt x="696087" y="548138"/>
                </a:cubicBezTo>
                <a:cubicBezTo>
                  <a:pt x="696087" y="547376"/>
                  <a:pt x="696182" y="545661"/>
                  <a:pt x="696182" y="544232"/>
                </a:cubicBezTo>
                <a:cubicBezTo>
                  <a:pt x="696087" y="542804"/>
                  <a:pt x="699611" y="539851"/>
                  <a:pt x="701516" y="540137"/>
                </a:cubicBezTo>
                <a:lnTo>
                  <a:pt x="703040" y="540422"/>
                </a:lnTo>
                <a:lnTo>
                  <a:pt x="704469" y="540708"/>
                </a:lnTo>
                <a:cubicBezTo>
                  <a:pt x="705707" y="541661"/>
                  <a:pt x="708565" y="542994"/>
                  <a:pt x="710756" y="543566"/>
                </a:cubicBezTo>
                <a:lnTo>
                  <a:pt x="712946" y="543852"/>
                </a:lnTo>
                <a:cubicBezTo>
                  <a:pt x="713994" y="543947"/>
                  <a:pt x="715804" y="543471"/>
                  <a:pt x="716090" y="542899"/>
                </a:cubicBezTo>
                <a:lnTo>
                  <a:pt x="717233" y="540518"/>
                </a:lnTo>
                <a:cubicBezTo>
                  <a:pt x="718185" y="537851"/>
                  <a:pt x="720757" y="535565"/>
                  <a:pt x="722757" y="535565"/>
                </a:cubicBezTo>
                <a:lnTo>
                  <a:pt x="723424" y="534707"/>
                </a:lnTo>
                <a:cubicBezTo>
                  <a:pt x="724853" y="532898"/>
                  <a:pt x="724853" y="530040"/>
                  <a:pt x="726662" y="528612"/>
                </a:cubicBezTo>
                <a:lnTo>
                  <a:pt x="730091" y="525945"/>
                </a:lnTo>
                <a:cubicBezTo>
                  <a:pt x="728091" y="523658"/>
                  <a:pt x="725519" y="521658"/>
                  <a:pt x="724281" y="521468"/>
                </a:cubicBezTo>
                <a:cubicBezTo>
                  <a:pt x="723043" y="521277"/>
                  <a:pt x="719233" y="522801"/>
                  <a:pt x="719233" y="525564"/>
                </a:cubicBezTo>
                <a:cubicBezTo>
                  <a:pt x="719233" y="528326"/>
                  <a:pt x="716756" y="535565"/>
                  <a:pt x="713899" y="535660"/>
                </a:cubicBezTo>
                <a:lnTo>
                  <a:pt x="712184" y="537565"/>
                </a:lnTo>
                <a:cubicBezTo>
                  <a:pt x="710089" y="539946"/>
                  <a:pt x="708089" y="540232"/>
                  <a:pt x="704945" y="538041"/>
                </a:cubicBezTo>
                <a:lnTo>
                  <a:pt x="703517" y="537184"/>
                </a:lnTo>
                <a:cubicBezTo>
                  <a:pt x="700469" y="538613"/>
                  <a:pt x="696754" y="541756"/>
                  <a:pt x="695325" y="544137"/>
                </a:cubicBezTo>
                <a:cubicBezTo>
                  <a:pt x="693896" y="546519"/>
                  <a:pt x="686467" y="548709"/>
                  <a:pt x="687610" y="547185"/>
                </a:cubicBezTo>
                <a:cubicBezTo>
                  <a:pt x="688753" y="545661"/>
                  <a:pt x="692468" y="540994"/>
                  <a:pt x="693134" y="539946"/>
                </a:cubicBezTo>
                <a:cubicBezTo>
                  <a:pt x="693801" y="538898"/>
                  <a:pt x="689705" y="536231"/>
                  <a:pt x="688943" y="534517"/>
                </a:cubicBezTo>
                <a:lnTo>
                  <a:pt x="687800" y="533755"/>
                </a:lnTo>
                <a:lnTo>
                  <a:pt x="685133" y="531850"/>
                </a:lnTo>
                <a:cubicBezTo>
                  <a:pt x="683419" y="529278"/>
                  <a:pt x="681514" y="526326"/>
                  <a:pt x="680847" y="525373"/>
                </a:cubicBezTo>
                <a:cubicBezTo>
                  <a:pt x="680180" y="524421"/>
                  <a:pt x="676656" y="527564"/>
                  <a:pt x="675608" y="529183"/>
                </a:cubicBezTo>
                <a:lnTo>
                  <a:pt x="675608" y="530612"/>
                </a:lnTo>
                <a:lnTo>
                  <a:pt x="675608" y="531469"/>
                </a:lnTo>
                <a:cubicBezTo>
                  <a:pt x="675894" y="532612"/>
                  <a:pt x="675132" y="535660"/>
                  <a:pt x="673894" y="538137"/>
                </a:cubicBezTo>
                <a:cubicBezTo>
                  <a:pt x="672656" y="540613"/>
                  <a:pt x="672275" y="548138"/>
                  <a:pt x="671798" y="548233"/>
                </a:cubicBezTo>
                <a:cubicBezTo>
                  <a:pt x="671322" y="548423"/>
                  <a:pt x="669608" y="548138"/>
                  <a:pt x="669131" y="547376"/>
                </a:cubicBezTo>
                <a:cubicBezTo>
                  <a:pt x="668655" y="546614"/>
                  <a:pt x="665893" y="543756"/>
                  <a:pt x="664655" y="542518"/>
                </a:cubicBezTo>
                <a:cubicBezTo>
                  <a:pt x="663416" y="541375"/>
                  <a:pt x="669036" y="538518"/>
                  <a:pt x="669703" y="537565"/>
                </a:cubicBezTo>
                <a:cubicBezTo>
                  <a:pt x="670370" y="536613"/>
                  <a:pt x="670274" y="534898"/>
                  <a:pt x="668179" y="536231"/>
                </a:cubicBezTo>
                <a:cubicBezTo>
                  <a:pt x="666083" y="537565"/>
                  <a:pt x="659892" y="533850"/>
                  <a:pt x="658559" y="534136"/>
                </a:cubicBezTo>
                <a:cubicBezTo>
                  <a:pt x="657225" y="534517"/>
                  <a:pt x="658654" y="538708"/>
                  <a:pt x="659225" y="540137"/>
                </a:cubicBezTo>
                <a:lnTo>
                  <a:pt x="659416" y="541375"/>
                </a:lnTo>
                <a:lnTo>
                  <a:pt x="659606" y="542708"/>
                </a:lnTo>
                <a:cubicBezTo>
                  <a:pt x="659511" y="544042"/>
                  <a:pt x="656558" y="544804"/>
                  <a:pt x="652939" y="544232"/>
                </a:cubicBezTo>
                <a:lnTo>
                  <a:pt x="649986" y="544423"/>
                </a:lnTo>
                <a:lnTo>
                  <a:pt x="649510" y="544423"/>
                </a:lnTo>
                <a:cubicBezTo>
                  <a:pt x="649034" y="547376"/>
                  <a:pt x="647986" y="549471"/>
                  <a:pt x="647224" y="548995"/>
                </a:cubicBezTo>
                <a:cubicBezTo>
                  <a:pt x="646462" y="548519"/>
                  <a:pt x="642176" y="548709"/>
                  <a:pt x="639509" y="549471"/>
                </a:cubicBezTo>
                <a:lnTo>
                  <a:pt x="639413" y="549376"/>
                </a:lnTo>
                <a:lnTo>
                  <a:pt x="637889" y="546614"/>
                </a:lnTo>
                <a:cubicBezTo>
                  <a:pt x="640652" y="546233"/>
                  <a:pt x="642557" y="544995"/>
                  <a:pt x="642176" y="543852"/>
                </a:cubicBezTo>
                <a:cubicBezTo>
                  <a:pt x="641795" y="542804"/>
                  <a:pt x="639223" y="540327"/>
                  <a:pt x="637604" y="542042"/>
                </a:cubicBezTo>
                <a:cubicBezTo>
                  <a:pt x="635984" y="543661"/>
                  <a:pt x="630079" y="547757"/>
                  <a:pt x="627602" y="547757"/>
                </a:cubicBezTo>
                <a:cubicBezTo>
                  <a:pt x="625126" y="547757"/>
                  <a:pt x="618554" y="547566"/>
                  <a:pt x="618554" y="547376"/>
                </a:cubicBezTo>
                <a:cubicBezTo>
                  <a:pt x="618554" y="547185"/>
                  <a:pt x="619792" y="546519"/>
                  <a:pt x="621506" y="546328"/>
                </a:cubicBezTo>
                <a:cubicBezTo>
                  <a:pt x="623221" y="546138"/>
                  <a:pt x="627888" y="544232"/>
                  <a:pt x="627888" y="542423"/>
                </a:cubicBezTo>
                <a:cubicBezTo>
                  <a:pt x="627888" y="540613"/>
                  <a:pt x="634746" y="538518"/>
                  <a:pt x="635984" y="538232"/>
                </a:cubicBezTo>
                <a:cubicBezTo>
                  <a:pt x="637318" y="538041"/>
                  <a:pt x="641033" y="536613"/>
                  <a:pt x="641509" y="535946"/>
                </a:cubicBezTo>
                <a:lnTo>
                  <a:pt x="641318" y="535470"/>
                </a:lnTo>
                <a:cubicBezTo>
                  <a:pt x="641128" y="534898"/>
                  <a:pt x="639890" y="533946"/>
                  <a:pt x="639509" y="534041"/>
                </a:cubicBezTo>
                <a:cubicBezTo>
                  <a:pt x="632936" y="535755"/>
                  <a:pt x="626555" y="537851"/>
                  <a:pt x="619411" y="537660"/>
                </a:cubicBezTo>
                <a:lnTo>
                  <a:pt x="614648" y="537470"/>
                </a:lnTo>
                <a:cubicBezTo>
                  <a:pt x="612362" y="540422"/>
                  <a:pt x="609505" y="543375"/>
                  <a:pt x="608362" y="543947"/>
                </a:cubicBezTo>
                <a:cubicBezTo>
                  <a:pt x="607219" y="544518"/>
                  <a:pt x="604647" y="541470"/>
                  <a:pt x="604076" y="540994"/>
                </a:cubicBezTo>
                <a:cubicBezTo>
                  <a:pt x="603504" y="540613"/>
                  <a:pt x="600742" y="539375"/>
                  <a:pt x="599408" y="538803"/>
                </a:cubicBezTo>
                <a:cubicBezTo>
                  <a:pt x="598170" y="538327"/>
                  <a:pt x="595122" y="536422"/>
                  <a:pt x="595789" y="535851"/>
                </a:cubicBezTo>
                <a:cubicBezTo>
                  <a:pt x="596551" y="535279"/>
                  <a:pt x="599313" y="534041"/>
                  <a:pt x="600361" y="534422"/>
                </a:cubicBezTo>
                <a:lnTo>
                  <a:pt x="600647" y="535089"/>
                </a:lnTo>
                <a:lnTo>
                  <a:pt x="602361" y="538518"/>
                </a:lnTo>
                <a:cubicBezTo>
                  <a:pt x="605981" y="537946"/>
                  <a:pt x="609600" y="537184"/>
                  <a:pt x="610362" y="536708"/>
                </a:cubicBezTo>
                <a:cubicBezTo>
                  <a:pt x="611124" y="536231"/>
                  <a:pt x="612458" y="533660"/>
                  <a:pt x="612458" y="532422"/>
                </a:cubicBezTo>
                <a:cubicBezTo>
                  <a:pt x="612458" y="531183"/>
                  <a:pt x="607314" y="528993"/>
                  <a:pt x="605600" y="528707"/>
                </a:cubicBezTo>
                <a:lnTo>
                  <a:pt x="605504" y="528230"/>
                </a:lnTo>
                <a:cubicBezTo>
                  <a:pt x="603980" y="521277"/>
                  <a:pt x="599408" y="525182"/>
                  <a:pt x="598551" y="527564"/>
                </a:cubicBezTo>
                <a:cubicBezTo>
                  <a:pt x="597027" y="531850"/>
                  <a:pt x="592074" y="532231"/>
                  <a:pt x="589026" y="534517"/>
                </a:cubicBezTo>
                <a:lnTo>
                  <a:pt x="586359" y="536613"/>
                </a:lnTo>
                <a:cubicBezTo>
                  <a:pt x="584549" y="539280"/>
                  <a:pt x="582740" y="540327"/>
                  <a:pt x="582359" y="538994"/>
                </a:cubicBezTo>
                <a:lnTo>
                  <a:pt x="582168" y="537755"/>
                </a:lnTo>
                <a:lnTo>
                  <a:pt x="581787" y="535470"/>
                </a:lnTo>
                <a:cubicBezTo>
                  <a:pt x="578549" y="534231"/>
                  <a:pt x="573786" y="532040"/>
                  <a:pt x="571119" y="530707"/>
                </a:cubicBezTo>
                <a:lnTo>
                  <a:pt x="570643" y="529088"/>
                </a:lnTo>
                <a:cubicBezTo>
                  <a:pt x="569500" y="525087"/>
                  <a:pt x="566452" y="524897"/>
                  <a:pt x="562451" y="524897"/>
                </a:cubicBezTo>
                <a:cubicBezTo>
                  <a:pt x="560737" y="524897"/>
                  <a:pt x="558737" y="523087"/>
                  <a:pt x="557308" y="523468"/>
                </a:cubicBezTo>
                <a:cubicBezTo>
                  <a:pt x="555974" y="523849"/>
                  <a:pt x="555308" y="525849"/>
                  <a:pt x="554165" y="527088"/>
                </a:cubicBezTo>
                <a:lnTo>
                  <a:pt x="553784" y="527469"/>
                </a:lnTo>
                <a:cubicBezTo>
                  <a:pt x="552260" y="527659"/>
                  <a:pt x="552260" y="528421"/>
                  <a:pt x="553688" y="529183"/>
                </a:cubicBezTo>
                <a:cubicBezTo>
                  <a:pt x="555117" y="529945"/>
                  <a:pt x="557784" y="532707"/>
                  <a:pt x="556546" y="533755"/>
                </a:cubicBezTo>
                <a:cubicBezTo>
                  <a:pt x="555308" y="534803"/>
                  <a:pt x="546354" y="531183"/>
                  <a:pt x="547402" y="529945"/>
                </a:cubicBezTo>
                <a:lnTo>
                  <a:pt x="547878" y="528802"/>
                </a:lnTo>
                <a:cubicBezTo>
                  <a:pt x="549402" y="525373"/>
                  <a:pt x="547307" y="523278"/>
                  <a:pt x="543020" y="524706"/>
                </a:cubicBezTo>
                <a:cubicBezTo>
                  <a:pt x="539591" y="525754"/>
                  <a:pt x="538639" y="523373"/>
                  <a:pt x="536543" y="523182"/>
                </a:cubicBezTo>
                <a:lnTo>
                  <a:pt x="533876" y="522896"/>
                </a:lnTo>
                <a:cubicBezTo>
                  <a:pt x="530733" y="523087"/>
                  <a:pt x="524732" y="524135"/>
                  <a:pt x="520637" y="525278"/>
                </a:cubicBezTo>
                <a:lnTo>
                  <a:pt x="518351" y="524230"/>
                </a:lnTo>
                <a:lnTo>
                  <a:pt x="515493" y="522896"/>
                </a:lnTo>
                <a:cubicBezTo>
                  <a:pt x="512921" y="523182"/>
                  <a:pt x="509016" y="523944"/>
                  <a:pt x="506825" y="524611"/>
                </a:cubicBezTo>
                <a:cubicBezTo>
                  <a:pt x="504635" y="525278"/>
                  <a:pt x="497015" y="523182"/>
                  <a:pt x="495300" y="522896"/>
                </a:cubicBezTo>
                <a:cubicBezTo>
                  <a:pt x="493586" y="522611"/>
                  <a:pt x="489299" y="523182"/>
                  <a:pt x="487204" y="522992"/>
                </a:cubicBezTo>
                <a:cubicBezTo>
                  <a:pt x="485108" y="522801"/>
                  <a:pt x="478536" y="522420"/>
                  <a:pt x="476631" y="523944"/>
                </a:cubicBezTo>
                <a:cubicBezTo>
                  <a:pt x="474821" y="525468"/>
                  <a:pt x="467201" y="527088"/>
                  <a:pt x="463963" y="524135"/>
                </a:cubicBezTo>
                <a:lnTo>
                  <a:pt x="459200" y="525278"/>
                </a:lnTo>
                <a:lnTo>
                  <a:pt x="455867" y="526040"/>
                </a:lnTo>
                <a:cubicBezTo>
                  <a:pt x="452438" y="525659"/>
                  <a:pt x="447008" y="525373"/>
                  <a:pt x="443675" y="525373"/>
                </a:cubicBezTo>
                <a:cubicBezTo>
                  <a:pt x="440436" y="525468"/>
                  <a:pt x="431292" y="527373"/>
                  <a:pt x="427482" y="528421"/>
                </a:cubicBezTo>
                <a:cubicBezTo>
                  <a:pt x="423672" y="529373"/>
                  <a:pt x="411766" y="527088"/>
                  <a:pt x="407099" y="527754"/>
                </a:cubicBezTo>
                <a:lnTo>
                  <a:pt x="402431" y="525659"/>
                </a:lnTo>
                <a:lnTo>
                  <a:pt x="399002" y="524039"/>
                </a:lnTo>
                <a:cubicBezTo>
                  <a:pt x="392906" y="525468"/>
                  <a:pt x="386906" y="526802"/>
                  <a:pt x="385763" y="527183"/>
                </a:cubicBezTo>
                <a:cubicBezTo>
                  <a:pt x="384524" y="527469"/>
                  <a:pt x="379476" y="527183"/>
                  <a:pt x="376523" y="527278"/>
                </a:cubicBezTo>
                <a:cubicBezTo>
                  <a:pt x="373571" y="527278"/>
                  <a:pt x="365760" y="528516"/>
                  <a:pt x="365474" y="527849"/>
                </a:cubicBezTo>
                <a:cubicBezTo>
                  <a:pt x="365189" y="527088"/>
                  <a:pt x="363474" y="525849"/>
                  <a:pt x="362426" y="526611"/>
                </a:cubicBezTo>
                <a:cubicBezTo>
                  <a:pt x="361379" y="527373"/>
                  <a:pt x="357664" y="528421"/>
                  <a:pt x="356330" y="527278"/>
                </a:cubicBezTo>
                <a:lnTo>
                  <a:pt x="354997" y="526421"/>
                </a:lnTo>
                <a:lnTo>
                  <a:pt x="354044" y="525849"/>
                </a:lnTo>
                <a:cubicBezTo>
                  <a:pt x="352806" y="525564"/>
                  <a:pt x="351187" y="525945"/>
                  <a:pt x="350425" y="526516"/>
                </a:cubicBezTo>
                <a:cubicBezTo>
                  <a:pt x="349663" y="527183"/>
                  <a:pt x="347186" y="528421"/>
                  <a:pt x="346329" y="527754"/>
                </a:cubicBezTo>
                <a:cubicBezTo>
                  <a:pt x="345472" y="527088"/>
                  <a:pt x="341852" y="528326"/>
                  <a:pt x="341090" y="528802"/>
                </a:cubicBezTo>
                <a:cubicBezTo>
                  <a:pt x="340328" y="529278"/>
                  <a:pt x="336233" y="529945"/>
                  <a:pt x="332232" y="530612"/>
                </a:cubicBezTo>
                <a:lnTo>
                  <a:pt x="328708" y="529469"/>
                </a:lnTo>
                <a:cubicBezTo>
                  <a:pt x="326898" y="528897"/>
                  <a:pt x="325088" y="528135"/>
                  <a:pt x="323279" y="527373"/>
                </a:cubicBezTo>
                <a:cubicBezTo>
                  <a:pt x="320993" y="526421"/>
                  <a:pt x="318992" y="523468"/>
                  <a:pt x="315849" y="526516"/>
                </a:cubicBezTo>
                <a:cubicBezTo>
                  <a:pt x="315563" y="526802"/>
                  <a:pt x="313754" y="526421"/>
                  <a:pt x="313277" y="525945"/>
                </a:cubicBezTo>
                <a:cubicBezTo>
                  <a:pt x="309848" y="522801"/>
                  <a:pt x="308229" y="521849"/>
                  <a:pt x="304705" y="526706"/>
                </a:cubicBezTo>
                <a:lnTo>
                  <a:pt x="302324" y="529945"/>
                </a:lnTo>
                <a:cubicBezTo>
                  <a:pt x="300609" y="526040"/>
                  <a:pt x="298609" y="523658"/>
                  <a:pt x="297847" y="524611"/>
                </a:cubicBezTo>
                <a:cubicBezTo>
                  <a:pt x="297085" y="525564"/>
                  <a:pt x="294323" y="527469"/>
                  <a:pt x="293751" y="526421"/>
                </a:cubicBezTo>
                <a:cubicBezTo>
                  <a:pt x="293084" y="525468"/>
                  <a:pt x="290417" y="522896"/>
                  <a:pt x="288893" y="522515"/>
                </a:cubicBezTo>
                <a:cubicBezTo>
                  <a:pt x="287369" y="522135"/>
                  <a:pt x="283559" y="525659"/>
                  <a:pt x="282607" y="526516"/>
                </a:cubicBezTo>
                <a:cubicBezTo>
                  <a:pt x="281750" y="527373"/>
                  <a:pt x="278511" y="525849"/>
                  <a:pt x="278035" y="526611"/>
                </a:cubicBezTo>
                <a:cubicBezTo>
                  <a:pt x="277559" y="527373"/>
                  <a:pt x="276606" y="527659"/>
                  <a:pt x="276892" y="525754"/>
                </a:cubicBezTo>
                <a:cubicBezTo>
                  <a:pt x="277178" y="523849"/>
                  <a:pt x="271272" y="527088"/>
                  <a:pt x="270891" y="527183"/>
                </a:cubicBezTo>
                <a:lnTo>
                  <a:pt x="270510" y="527278"/>
                </a:lnTo>
                <a:cubicBezTo>
                  <a:pt x="266605" y="528326"/>
                  <a:pt x="266510" y="522325"/>
                  <a:pt x="261652" y="524325"/>
                </a:cubicBezTo>
                <a:lnTo>
                  <a:pt x="259080" y="525373"/>
                </a:lnTo>
                <a:cubicBezTo>
                  <a:pt x="255461" y="525373"/>
                  <a:pt x="251651" y="525182"/>
                  <a:pt x="250603" y="524992"/>
                </a:cubicBezTo>
                <a:cubicBezTo>
                  <a:pt x="249555" y="524897"/>
                  <a:pt x="245745" y="525564"/>
                  <a:pt x="243269" y="525659"/>
                </a:cubicBezTo>
                <a:cubicBezTo>
                  <a:pt x="240792" y="525754"/>
                  <a:pt x="233553" y="523944"/>
                  <a:pt x="232220" y="525564"/>
                </a:cubicBezTo>
                <a:lnTo>
                  <a:pt x="230600" y="526421"/>
                </a:lnTo>
                <a:lnTo>
                  <a:pt x="229648" y="526897"/>
                </a:lnTo>
                <a:cubicBezTo>
                  <a:pt x="227838" y="526516"/>
                  <a:pt x="224790" y="525087"/>
                  <a:pt x="222980" y="523849"/>
                </a:cubicBezTo>
                <a:cubicBezTo>
                  <a:pt x="221075" y="522611"/>
                  <a:pt x="211455" y="525849"/>
                  <a:pt x="210503" y="524706"/>
                </a:cubicBezTo>
                <a:cubicBezTo>
                  <a:pt x="209550" y="523563"/>
                  <a:pt x="205740" y="521754"/>
                  <a:pt x="204502" y="522896"/>
                </a:cubicBezTo>
                <a:cubicBezTo>
                  <a:pt x="203359" y="524039"/>
                  <a:pt x="198977" y="521658"/>
                  <a:pt x="198311" y="522230"/>
                </a:cubicBezTo>
                <a:lnTo>
                  <a:pt x="197739" y="522801"/>
                </a:lnTo>
                <a:cubicBezTo>
                  <a:pt x="197072" y="523468"/>
                  <a:pt x="196310" y="524802"/>
                  <a:pt x="195739" y="524802"/>
                </a:cubicBezTo>
                <a:cubicBezTo>
                  <a:pt x="193643" y="524706"/>
                  <a:pt x="189928" y="526230"/>
                  <a:pt x="190214" y="522706"/>
                </a:cubicBezTo>
                <a:lnTo>
                  <a:pt x="190310" y="521754"/>
                </a:lnTo>
                <a:cubicBezTo>
                  <a:pt x="192786" y="520611"/>
                  <a:pt x="193929" y="519277"/>
                  <a:pt x="192786" y="518705"/>
                </a:cubicBezTo>
                <a:cubicBezTo>
                  <a:pt x="191643" y="518134"/>
                  <a:pt x="187928" y="517658"/>
                  <a:pt x="187071" y="518801"/>
                </a:cubicBezTo>
                <a:cubicBezTo>
                  <a:pt x="186214" y="519944"/>
                  <a:pt x="182309" y="522611"/>
                  <a:pt x="182404" y="519944"/>
                </a:cubicBezTo>
                <a:lnTo>
                  <a:pt x="182309" y="518610"/>
                </a:lnTo>
                <a:cubicBezTo>
                  <a:pt x="182213" y="517944"/>
                  <a:pt x="181642" y="516896"/>
                  <a:pt x="181451" y="516896"/>
                </a:cubicBezTo>
                <a:lnTo>
                  <a:pt x="179356" y="517181"/>
                </a:lnTo>
                <a:cubicBezTo>
                  <a:pt x="177070" y="517563"/>
                  <a:pt x="175641" y="516324"/>
                  <a:pt x="176213" y="514324"/>
                </a:cubicBezTo>
                <a:lnTo>
                  <a:pt x="172498" y="515181"/>
                </a:lnTo>
                <a:lnTo>
                  <a:pt x="171831" y="515372"/>
                </a:lnTo>
                <a:cubicBezTo>
                  <a:pt x="171164" y="516038"/>
                  <a:pt x="168783" y="515943"/>
                  <a:pt x="166402" y="515181"/>
                </a:cubicBezTo>
                <a:cubicBezTo>
                  <a:pt x="164021" y="514419"/>
                  <a:pt x="154972" y="514419"/>
                  <a:pt x="152305" y="514514"/>
                </a:cubicBezTo>
                <a:cubicBezTo>
                  <a:pt x="149638" y="514610"/>
                  <a:pt x="141351" y="511371"/>
                  <a:pt x="139160" y="511657"/>
                </a:cubicBezTo>
                <a:cubicBezTo>
                  <a:pt x="136970" y="511847"/>
                  <a:pt x="131255" y="512895"/>
                  <a:pt x="130397" y="510800"/>
                </a:cubicBezTo>
                <a:cubicBezTo>
                  <a:pt x="129540" y="508704"/>
                  <a:pt x="119539" y="507466"/>
                  <a:pt x="118682" y="507656"/>
                </a:cubicBezTo>
                <a:lnTo>
                  <a:pt x="118586" y="507466"/>
                </a:lnTo>
                <a:lnTo>
                  <a:pt x="113919" y="501751"/>
                </a:lnTo>
                <a:cubicBezTo>
                  <a:pt x="105728" y="500894"/>
                  <a:pt x="98298" y="500037"/>
                  <a:pt x="97536" y="499751"/>
                </a:cubicBezTo>
                <a:cubicBezTo>
                  <a:pt x="96774" y="499560"/>
                  <a:pt x="93059" y="499655"/>
                  <a:pt x="90107" y="499465"/>
                </a:cubicBezTo>
                <a:cubicBezTo>
                  <a:pt x="87154" y="499274"/>
                  <a:pt x="75152" y="499941"/>
                  <a:pt x="69818" y="500322"/>
                </a:cubicBezTo>
                <a:lnTo>
                  <a:pt x="68771" y="494893"/>
                </a:lnTo>
                <a:cubicBezTo>
                  <a:pt x="68675" y="494321"/>
                  <a:pt x="66580" y="493274"/>
                  <a:pt x="66104" y="493464"/>
                </a:cubicBezTo>
                <a:lnTo>
                  <a:pt x="63056" y="494893"/>
                </a:lnTo>
                <a:cubicBezTo>
                  <a:pt x="60008" y="493750"/>
                  <a:pt x="56864" y="492036"/>
                  <a:pt x="56007" y="491178"/>
                </a:cubicBezTo>
                <a:cubicBezTo>
                  <a:pt x="55245" y="490226"/>
                  <a:pt x="49911" y="488511"/>
                  <a:pt x="48387" y="487845"/>
                </a:cubicBezTo>
                <a:cubicBezTo>
                  <a:pt x="46863" y="487178"/>
                  <a:pt x="42005" y="485939"/>
                  <a:pt x="41434" y="486130"/>
                </a:cubicBezTo>
                <a:cubicBezTo>
                  <a:pt x="40767" y="486321"/>
                  <a:pt x="38576" y="485749"/>
                  <a:pt x="38100" y="484320"/>
                </a:cubicBezTo>
                <a:lnTo>
                  <a:pt x="37147" y="483368"/>
                </a:lnTo>
                <a:cubicBezTo>
                  <a:pt x="36576" y="482891"/>
                  <a:pt x="34671" y="482796"/>
                  <a:pt x="33814" y="483177"/>
                </a:cubicBezTo>
                <a:cubicBezTo>
                  <a:pt x="30385" y="484606"/>
                  <a:pt x="26575" y="484892"/>
                  <a:pt x="24194" y="485082"/>
                </a:cubicBezTo>
                <a:cubicBezTo>
                  <a:pt x="18955" y="485368"/>
                  <a:pt x="21527" y="483463"/>
                  <a:pt x="21812" y="481463"/>
                </a:cubicBezTo>
                <a:cubicBezTo>
                  <a:pt x="22003" y="480415"/>
                  <a:pt x="18669" y="479081"/>
                  <a:pt x="22860" y="478605"/>
                </a:cubicBezTo>
                <a:cubicBezTo>
                  <a:pt x="24765" y="478415"/>
                  <a:pt x="26670" y="477653"/>
                  <a:pt x="28480" y="476986"/>
                </a:cubicBezTo>
                <a:cubicBezTo>
                  <a:pt x="30480" y="476129"/>
                  <a:pt x="30099" y="475271"/>
                  <a:pt x="28575" y="474033"/>
                </a:cubicBezTo>
                <a:lnTo>
                  <a:pt x="26956" y="472605"/>
                </a:lnTo>
                <a:cubicBezTo>
                  <a:pt x="28670" y="471366"/>
                  <a:pt x="31909" y="468795"/>
                  <a:pt x="34195" y="466889"/>
                </a:cubicBezTo>
                <a:cubicBezTo>
                  <a:pt x="36576" y="465080"/>
                  <a:pt x="39338" y="457936"/>
                  <a:pt x="36767" y="457555"/>
                </a:cubicBezTo>
                <a:lnTo>
                  <a:pt x="34862" y="457746"/>
                </a:lnTo>
                <a:lnTo>
                  <a:pt x="32671" y="457936"/>
                </a:lnTo>
                <a:cubicBezTo>
                  <a:pt x="30290" y="458698"/>
                  <a:pt x="26670" y="458507"/>
                  <a:pt x="24670" y="457555"/>
                </a:cubicBezTo>
                <a:cubicBezTo>
                  <a:pt x="22574" y="456603"/>
                  <a:pt x="23051" y="448316"/>
                  <a:pt x="23908" y="444982"/>
                </a:cubicBezTo>
                <a:cubicBezTo>
                  <a:pt x="24670" y="441648"/>
                  <a:pt x="26480" y="432885"/>
                  <a:pt x="26194" y="432790"/>
                </a:cubicBezTo>
                <a:cubicBezTo>
                  <a:pt x="25908" y="432695"/>
                  <a:pt x="23336" y="434123"/>
                  <a:pt x="21527" y="436029"/>
                </a:cubicBezTo>
                <a:lnTo>
                  <a:pt x="19050" y="432885"/>
                </a:lnTo>
                <a:lnTo>
                  <a:pt x="17812" y="431266"/>
                </a:lnTo>
                <a:cubicBezTo>
                  <a:pt x="18288" y="429742"/>
                  <a:pt x="19717" y="426980"/>
                  <a:pt x="21050" y="425265"/>
                </a:cubicBezTo>
                <a:lnTo>
                  <a:pt x="18764" y="424408"/>
                </a:lnTo>
                <a:lnTo>
                  <a:pt x="17526" y="423932"/>
                </a:lnTo>
                <a:cubicBezTo>
                  <a:pt x="14669" y="425170"/>
                  <a:pt x="12954" y="424884"/>
                  <a:pt x="13716" y="423265"/>
                </a:cubicBezTo>
                <a:lnTo>
                  <a:pt x="13907" y="421931"/>
                </a:lnTo>
                <a:lnTo>
                  <a:pt x="14383" y="418121"/>
                </a:lnTo>
                <a:cubicBezTo>
                  <a:pt x="12383" y="414407"/>
                  <a:pt x="10478" y="409930"/>
                  <a:pt x="10287" y="408311"/>
                </a:cubicBezTo>
                <a:cubicBezTo>
                  <a:pt x="10097" y="406596"/>
                  <a:pt x="12668" y="401167"/>
                  <a:pt x="16478" y="399643"/>
                </a:cubicBezTo>
                <a:cubicBezTo>
                  <a:pt x="20288" y="398119"/>
                  <a:pt x="20288" y="389451"/>
                  <a:pt x="17526" y="390118"/>
                </a:cubicBezTo>
                <a:lnTo>
                  <a:pt x="15907" y="391261"/>
                </a:lnTo>
                <a:lnTo>
                  <a:pt x="14478" y="392595"/>
                </a:lnTo>
                <a:cubicBezTo>
                  <a:pt x="12478" y="393642"/>
                  <a:pt x="8668" y="391928"/>
                  <a:pt x="5906" y="388594"/>
                </a:cubicBezTo>
                <a:lnTo>
                  <a:pt x="7334" y="385832"/>
                </a:lnTo>
                <a:cubicBezTo>
                  <a:pt x="7811" y="384974"/>
                  <a:pt x="7715" y="383831"/>
                  <a:pt x="8287" y="382974"/>
                </a:cubicBezTo>
                <a:cubicBezTo>
                  <a:pt x="9620" y="380974"/>
                  <a:pt x="11335" y="379069"/>
                  <a:pt x="12764" y="377164"/>
                </a:cubicBezTo>
                <a:cubicBezTo>
                  <a:pt x="14478" y="374973"/>
                  <a:pt x="16383" y="380021"/>
                  <a:pt x="18383" y="376973"/>
                </a:cubicBezTo>
                <a:lnTo>
                  <a:pt x="18955" y="376116"/>
                </a:lnTo>
                <a:cubicBezTo>
                  <a:pt x="21336" y="375735"/>
                  <a:pt x="21050" y="374783"/>
                  <a:pt x="18383" y="374021"/>
                </a:cubicBezTo>
                <a:lnTo>
                  <a:pt x="18288" y="373163"/>
                </a:lnTo>
                <a:cubicBezTo>
                  <a:pt x="18098" y="371830"/>
                  <a:pt x="19431" y="370211"/>
                  <a:pt x="20479" y="368877"/>
                </a:cubicBezTo>
                <a:cubicBezTo>
                  <a:pt x="21050" y="368211"/>
                  <a:pt x="22765" y="368306"/>
                  <a:pt x="23717" y="367734"/>
                </a:cubicBezTo>
                <a:cubicBezTo>
                  <a:pt x="26003" y="366401"/>
                  <a:pt x="26670" y="362496"/>
                  <a:pt x="24479" y="361924"/>
                </a:cubicBezTo>
                <a:cubicBezTo>
                  <a:pt x="21622" y="361162"/>
                  <a:pt x="20860" y="360305"/>
                  <a:pt x="19812" y="358209"/>
                </a:cubicBezTo>
                <a:lnTo>
                  <a:pt x="19241" y="357162"/>
                </a:lnTo>
                <a:cubicBezTo>
                  <a:pt x="15240" y="356780"/>
                  <a:pt x="15621" y="355352"/>
                  <a:pt x="20098" y="354018"/>
                </a:cubicBezTo>
                <a:cubicBezTo>
                  <a:pt x="24575" y="352685"/>
                  <a:pt x="36576" y="346970"/>
                  <a:pt x="42196" y="350018"/>
                </a:cubicBezTo>
                <a:lnTo>
                  <a:pt x="48959" y="349065"/>
                </a:lnTo>
                <a:cubicBezTo>
                  <a:pt x="50292" y="348875"/>
                  <a:pt x="53150" y="351351"/>
                  <a:pt x="53721" y="352971"/>
                </a:cubicBezTo>
                <a:lnTo>
                  <a:pt x="55150" y="356971"/>
                </a:lnTo>
                <a:cubicBezTo>
                  <a:pt x="58388" y="355828"/>
                  <a:pt x="60198" y="353256"/>
                  <a:pt x="59055" y="351351"/>
                </a:cubicBezTo>
                <a:lnTo>
                  <a:pt x="59246" y="349732"/>
                </a:lnTo>
                <a:cubicBezTo>
                  <a:pt x="59817" y="344779"/>
                  <a:pt x="60865" y="339826"/>
                  <a:pt x="62198" y="334968"/>
                </a:cubicBezTo>
                <a:lnTo>
                  <a:pt x="62484" y="333921"/>
                </a:lnTo>
                <a:cubicBezTo>
                  <a:pt x="64294" y="333063"/>
                  <a:pt x="66580" y="332015"/>
                  <a:pt x="67532" y="331635"/>
                </a:cubicBezTo>
                <a:cubicBezTo>
                  <a:pt x="68485" y="331254"/>
                  <a:pt x="70961" y="328301"/>
                  <a:pt x="72676" y="328301"/>
                </a:cubicBezTo>
                <a:cubicBezTo>
                  <a:pt x="74390" y="328301"/>
                  <a:pt x="79534" y="327539"/>
                  <a:pt x="80201" y="327253"/>
                </a:cubicBezTo>
                <a:cubicBezTo>
                  <a:pt x="80867" y="326872"/>
                  <a:pt x="82868" y="325253"/>
                  <a:pt x="83630" y="324491"/>
                </a:cubicBezTo>
                <a:cubicBezTo>
                  <a:pt x="84392" y="323824"/>
                  <a:pt x="87916" y="326491"/>
                  <a:pt x="88487" y="326872"/>
                </a:cubicBezTo>
                <a:cubicBezTo>
                  <a:pt x="89059" y="327348"/>
                  <a:pt x="92012" y="327824"/>
                  <a:pt x="92297" y="325920"/>
                </a:cubicBezTo>
                <a:cubicBezTo>
                  <a:pt x="92583" y="323919"/>
                  <a:pt x="94869" y="320586"/>
                  <a:pt x="97060" y="321824"/>
                </a:cubicBezTo>
                <a:cubicBezTo>
                  <a:pt x="99251" y="323062"/>
                  <a:pt x="105061" y="320395"/>
                  <a:pt x="104680" y="320014"/>
                </a:cubicBezTo>
                <a:cubicBezTo>
                  <a:pt x="104204" y="319633"/>
                  <a:pt x="104204" y="318014"/>
                  <a:pt x="105442" y="317347"/>
                </a:cubicBezTo>
                <a:lnTo>
                  <a:pt x="106204" y="317633"/>
                </a:lnTo>
                <a:cubicBezTo>
                  <a:pt x="109252" y="318680"/>
                  <a:pt x="112681" y="322681"/>
                  <a:pt x="113633" y="316299"/>
                </a:cubicBezTo>
                <a:lnTo>
                  <a:pt x="113633" y="316204"/>
                </a:lnTo>
                <a:cubicBezTo>
                  <a:pt x="114586" y="316204"/>
                  <a:pt x="116777" y="316585"/>
                  <a:pt x="118682" y="317061"/>
                </a:cubicBezTo>
                <a:cubicBezTo>
                  <a:pt x="120491" y="317538"/>
                  <a:pt x="126492" y="315537"/>
                  <a:pt x="128207" y="315442"/>
                </a:cubicBezTo>
                <a:cubicBezTo>
                  <a:pt x="129921" y="315347"/>
                  <a:pt x="135350" y="315823"/>
                  <a:pt x="138017" y="315823"/>
                </a:cubicBezTo>
                <a:cubicBezTo>
                  <a:pt x="140684" y="315823"/>
                  <a:pt x="145161" y="311822"/>
                  <a:pt x="143351" y="311061"/>
                </a:cubicBezTo>
                <a:cubicBezTo>
                  <a:pt x="141446" y="310298"/>
                  <a:pt x="137351" y="306107"/>
                  <a:pt x="138398" y="303440"/>
                </a:cubicBezTo>
                <a:cubicBezTo>
                  <a:pt x="139446" y="300773"/>
                  <a:pt x="129064" y="293249"/>
                  <a:pt x="129921" y="292963"/>
                </a:cubicBezTo>
                <a:cubicBezTo>
                  <a:pt x="130874" y="292772"/>
                  <a:pt x="131826" y="290391"/>
                  <a:pt x="129064" y="288581"/>
                </a:cubicBezTo>
                <a:lnTo>
                  <a:pt x="129159" y="287057"/>
                </a:lnTo>
                <a:lnTo>
                  <a:pt x="129254" y="283629"/>
                </a:lnTo>
                <a:cubicBezTo>
                  <a:pt x="126492" y="283533"/>
                  <a:pt x="123254" y="282581"/>
                  <a:pt x="122015" y="281533"/>
                </a:cubicBezTo>
                <a:lnTo>
                  <a:pt x="121158" y="280390"/>
                </a:lnTo>
                <a:lnTo>
                  <a:pt x="119253" y="277818"/>
                </a:lnTo>
                <a:cubicBezTo>
                  <a:pt x="120491" y="274865"/>
                  <a:pt x="120587" y="270008"/>
                  <a:pt x="119348" y="266960"/>
                </a:cubicBezTo>
                <a:lnTo>
                  <a:pt x="118586" y="264102"/>
                </a:lnTo>
                <a:lnTo>
                  <a:pt x="118396" y="263245"/>
                </a:lnTo>
                <a:cubicBezTo>
                  <a:pt x="118777" y="262007"/>
                  <a:pt x="121444" y="262293"/>
                  <a:pt x="124206" y="263721"/>
                </a:cubicBezTo>
                <a:cubicBezTo>
                  <a:pt x="126968" y="265150"/>
                  <a:pt x="135541" y="262578"/>
                  <a:pt x="135827" y="262102"/>
                </a:cubicBezTo>
                <a:cubicBezTo>
                  <a:pt x="136017" y="261626"/>
                  <a:pt x="135160" y="259721"/>
                  <a:pt x="133445" y="258959"/>
                </a:cubicBezTo>
                <a:lnTo>
                  <a:pt x="132588" y="259340"/>
                </a:lnTo>
                <a:lnTo>
                  <a:pt x="130683" y="260292"/>
                </a:lnTo>
                <a:cubicBezTo>
                  <a:pt x="128207" y="261530"/>
                  <a:pt x="126587" y="261530"/>
                  <a:pt x="127064" y="260292"/>
                </a:cubicBezTo>
                <a:lnTo>
                  <a:pt x="127445" y="259149"/>
                </a:lnTo>
                <a:lnTo>
                  <a:pt x="127826" y="258006"/>
                </a:lnTo>
                <a:cubicBezTo>
                  <a:pt x="128207" y="256673"/>
                  <a:pt x="127921" y="255815"/>
                  <a:pt x="127254" y="256006"/>
                </a:cubicBezTo>
                <a:cubicBezTo>
                  <a:pt x="126587" y="256196"/>
                  <a:pt x="123634" y="256482"/>
                  <a:pt x="122206" y="256101"/>
                </a:cubicBezTo>
                <a:cubicBezTo>
                  <a:pt x="120777" y="255720"/>
                  <a:pt x="123634" y="250005"/>
                  <a:pt x="124682" y="247148"/>
                </a:cubicBezTo>
                <a:lnTo>
                  <a:pt x="128588" y="246481"/>
                </a:lnTo>
                <a:cubicBezTo>
                  <a:pt x="129350" y="246290"/>
                  <a:pt x="130778" y="246005"/>
                  <a:pt x="130778" y="245814"/>
                </a:cubicBezTo>
                <a:lnTo>
                  <a:pt x="130112" y="239337"/>
                </a:lnTo>
                <a:cubicBezTo>
                  <a:pt x="136303" y="236861"/>
                  <a:pt x="140018" y="234098"/>
                  <a:pt x="138398" y="233241"/>
                </a:cubicBezTo>
                <a:cubicBezTo>
                  <a:pt x="136779" y="232384"/>
                  <a:pt x="130493" y="233432"/>
                  <a:pt x="129540" y="233241"/>
                </a:cubicBezTo>
                <a:cubicBezTo>
                  <a:pt x="128492" y="232955"/>
                  <a:pt x="120968" y="230765"/>
                  <a:pt x="115253" y="228669"/>
                </a:cubicBezTo>
                <a:lnTo>
                  <a:pt x="109157" y="229622"/>
                </a:lnTo>
                <a:cubicBezTo>
                  <a:pt x="106394" y="230098"/>
                  <a:pt x="106109" y="228669"/>
                  <a:pt x="105347" y="226764"/>
                </a:cubicBezTo>
                <a:lnTo>
                  <a:pt x="104299" y="223812"/>
                </a:lnTo>
                <a:cubicBezTo>
                  <a:pt x="102584" y="225621"/>
                  <a:pt x="99155" y="226574"/>
                  <a:pt x="96679" y="225907"/>
                </a:cubicBezTo>
                <a:cubicBezTo>
                  <a:pt x="94202" y="225240"/>
                  <a:pt x="86487" y="222192"/>
                  <a:pt x="84963" y="221049"/>
                </a:cubicBezTo>
                <a:lnTo>
                  <a:pt x="85154" y="220859"/>
                </a:lnTo>
                <a:lnTo>
                  <a:pt x="87249" y="218478"/>
                </a:lnTo>
                <a:cubicBezTo>
                  <a:pt x="85916" y="216096"/>
                  <a:pt x="84296" y="213620"/>
                  <a:pt x="83725" y="213144"/>
                </a:cubicBezTo>
                <a:cubicBezTo>
                  <a:pt x="83153" y="212572"/>
                  <a:pt x="81058" y="211810"/>
                  <a:pt x="80486" y="212572"/>
                </a:cubicBezTo>
                <a:lnTo>
                  <a:pt x="79724" y="213048"/>
                </a:lnTo>
                <a:lnTo>
                  <a:pt x="78677" y="213810"/>
                </a:lnTo>
                <a:cubicBezTo>
                  <a:pt x="77343" y="214477"/>
                  <a:pt x="74581" y="215525"/>
                  <a:pt x="72581" y="216191"/>
                </a:cubicBezTo>
                <a:cubicBezTo>
                  <a:pt x="70580" y="216858"/>
                  <a:pt x="64198" y="217906"/>
                  <a:pt x="63151" y="217144"/>
                </a:cubicBezTo>
                <a:cubicBezTo>
                  <a:pt x="62103" y="216287"/>
                  <a:pt x="60103" y="212763"/>
                  <a:pt x="61151" y="211238"/>
                </a:cubicBezTo>
                <a:cubicBezTo>
                  <a:pt x="62198" y="209810"/>
                  <a:pt x="69723" y="212191"/>
                  <a:pt x="72771" y="212286"/>
                </a:cubicBezTo>
                <a:lnTo>
                  <a:pt x="73247" y="210762"/>
                </a:lnTo>
                <a:cubicBezTo>
                  <a:pt x="73724" y="209048"/>
                  <a:pt x="72104" y="205333"/>
                  <a:pt x="71247" y="205238"/>
                </a:cubicBezTo>
                <a:lnTo>
                  <a:pt x="57912" y="204762"/>
                </a:lnTo>
                <a:cubicBezTo>
                  <a:pt x="59627" y="197237"/>
                  <a:pt x="59531" y="190855"/>
                  <a:pt x="57626" y="190569"/>
                </a:cubicBezTo>
                <a:cubicBezTo>
                  <a:pt x="55721" y="190283"/>
                  <a:pt x="52388" y="193808"/>
                  <a:pt x="51911" y="193427"/>
                </a:cubicBezTo>
                <a:cubicBezTo>
                  <a:pt x="51435" y="193046"/>
                  <a:pt x="50006" y="191807"/>
                  <a:pt x="49816" y="191712"/>
                </a:cubicBezTo>
                <a:cubicBezTo>
                  <a:pt x="49625" y="191617"/>
                  <a:pt x="48578" y="189903"/>
                  <a:pt x="47816" y="188379"/>
                </a:cubicBezTo>
                <a:cubicBezTo>
                  <a:pt x="47054" y="186855"/>
                  <a:pt x="49721" y="181521"/>
                  <a:pt x="50578" y="180187"/>
                </a:cubicBezTo>
                <a:lnTo>
                  <a:pt x="50864" y="178949"/>
                </a:lnTo>
                <a:lnTo>
                  <a:pt x="51054" y="177806"/>
                </a:lnTo>
                <a:cubicBezTo>
                  <a:pt x="50673" y="176472"/>
                  <a:pt x="49340" y="175520"/>
                  <a:pt x="48101" y="175710"/>
                </a:cubicBezTo>
                <a:lnTo>
                  <a:pt x="46958" y="175901"/>
                </a:lnTo>
                <a:lnTo>
                  <a:pt x="46006" y="176091"/>
                </a:lnTo>
                <a:cubicBezTo>
                  <a:pt x="45053" y="176377"/>
                  <a:pt x="43910" y="175901"/>
                  <a:pt x="43529" y="175044"/>
                </a:cubicBezTo>
                <a:lnTo>
                  <a:pt x="43815" y="174663"/>
                </a:lnTo>
                <a:lnTo>
                  <a:pt x="45625" y="172472"/>
                </a:lnTo>
                <a:cubicBezTo>
                  <a:pt x="48673" y="169233"/>
                  <a:pt x="48387" y="167519"/>
                  <a:pt x="44863" y="168757"/>
                </a:cubicBezTo>
                <a:lnTo>
                  <a:pt x="42863" y="168852"/>
                </a:lnTo>
                <a:lnTo>
                  <a:pt x="39148" y="169138"/>
                </a:lnTo>
                <a:cubicBezTo>
                  <a:pt x="34862" y="169043"/>
                  <a:pt x="31147" y="167805"/>
                  <a:pt x="30861" y="166471"/>
                </a:cubicBezTo>
                <a:lnTo>
                  <a:pt x="30956" y="165519"/>
                </a:lnTo>
                <a:lnTo>
                  <a:pt x="31718" y="155517"/>
                </a:lnTo>
                <a:cubicBezTo>
                  <a:pt x="26575" y="151421"/>
                  <a:pt x="21717" y="147707"/>
                  <a:pt x="20860" y="147326"/>
                </a:cubicBezTo>
                <a:lnTo>
                  <a:pt x="20574" y="146849"/>
                </a:lnTo>
                <a:lnTo>
                  <a:pt x="19526" y="144754"/>
                </a:lnTo>
                <a:cubicBezTo>
                  <a:pt x="19907" y="142278"/>
                  <a:pt x="18955" y="138087"/>
                  <a:pt x="17431" y="135515"/>
                </a:cubicBezTo>
                <a:lnTo>
                  <a:pt x="15240" y="134753"/>
                </a:lnTo>
                <a:cubicBezTo>
                  <a:pt x="9811" y="132943"/>
                  <a:pt x="9906" y="129704"/>
                  <a:pt x="10192" y="125990"/>
                </a:cubicBezTo>
                <a:lnTo>
                  <a:pt x="10287" y="124561"/>
                </a:lnTo>
                <a:cubicBezTo>
                  <a:pt x="10287" y="121989"/>
                  <a:pt x="7430" y="120941"/>
                  <a:pt x="4096" y="122180"/>
                </a:cubicBezTo>
                <a:lnTo>
                  <a:pt x="6287" y="118846"/>
                </a:lnTo>
                <a:cubicBezTo>
                  <a:pt x="8382" y="115798"/>
                  <a:pt x="4667" y="115798"/>
                  <a:pt x="3524" y="114560"/>
                </a:cubicBezTo>
                <a:cubicBezTo>
                  <a:pt x="3239" y="114179"/>
                  <a:pt x="1143" y="118560"/>
                  <a:pt x="95" y="114560"/>
                </a:cubicBezTo>
                <a:lnTo>
                  <a:pt x="0" y="113988"/>
                </a:lnTo>
                <a:cubicBezTo>
                  <a:pt x="1715" y="113036"/>
                  <a:pt x="3429" y="112179"/>
                  <a:pt x="3810" y="111988"/>
                </a:cubicBezTo>
                <a:cubicBezTo>
                  <a:pt x="4191" y="111797"/>
                  <a:pt x="3143" y="108559"/>
                  <a:pt x="667" y="105321"/>
                </a:cubicBezTo>
                <a:lnTo>
                  <a:pt x="1524" y="101606"/>
                </a:lnTo>
                <a:cubicBezTo>
                  <a:pt x="1715" y="100653"/>
                  <a:pt x="2572" y="99701"/>
                  <a:pt x="2381" y="98844"/>
                </a:cubicBezTo>
                <a:lnTo>
                  <a:pt x="2286" y="97796"/>
                </a:lnTo>
                <a:cubicBezTo>
                  <a:pt x="1524" y="96748"/>
                  <a:pt x="1715" y="95986"/>
                  <a:pt x="2667" y="96177"/>
                </a:cubicBezTo>
                <a:cubicBezTo>
                  <a:pt x="3715" y="96367"/>
                  <a:pt x="8001" y="95796"/>
                  <a:pt x="9811" y="94367"/>
                </a:cubicBezTo>
                <a:cubicBezTo>
                  <a:pt x="11621" y="92938"/>
                  <a:pt x="8954" y="87413"/>
                  <a:pt x="10287" y="86937"/>
                </a:cubicBezTo>
                <a:lnTo>
                  <a:pt x="10573" y="87128"/>
                </a:lnTo>
                <a:cubicBezTo>
                  <a:pt x="14002" y="89604"/>
                  <a:pt x="16955" y="90080"/>
                  <a:pt x="19907" y="86556"/>
                </a:cubicBezTo>
                <a:lnTo>
                  <a:pt x="22479" y="83508"/>
                </a:lnTo>
                <a:cubicBezTo>
                  <a:pt x="25241" y="85604"/>
                  <a:pt x="27623" y="86461"/>
                  <a:pt x="27908" y="85318"/>
                </a:cubicBezTo>
                <a:cubicBezTo>
                  <a:pt x="28194" y="84175"/>
                  <a:pt x="32480" y="80270"/>
                  <a:pt x="36767" y="79127"/>
                </a:cubicBezTo>
                <a:lnTo>
                  <a:pt x="39719" y="84270"/>
                </a:lnTo>
                <a:lnTo>
                  <a:pt x="41243" y="86937"/>
                </a:lnTo>
                <a:cubicBezTo>
                  <a:pt x="45434" y="83985"/>
                  <a:pt x="48197" y="81318"/>
                  <a:pt x="47339" y="81032"/>
                </a:cubicBezTo>
                <a:cubicBezTo>
                  <a:pt x="46482" y="80841"/>
                  <a:pt x="44387" y="79508"/>
                  <a:pt x="44672" y="78746"/>
                </a:cubicBezTo>
                <a:lnTo>
                  <a:pt x="44863" y="78746"/>
                </a:lnTo>
                <a:cubicBezTo>
                  <a:pt x="46863" y="78841"/>
                  <a:pt x="48863" y="79031"/>
                  <a:pt x="50959" y="79222"/>
                </a:cubicBezTo>
                <a:lnTo>
                  <a:pt x="51911" y="79317"/>
                </a:lnTo>
                <a:cubicBezTo>
                  <a:pt x="52864" y="79603"/>
                  <a:pt x="54102" y="79127"/>
                  <a:pt x="54578" y="78174"/>
                </a:cubicBezTo>
                <a:cubicBezTo>
                  <a:pt x="55055" y="77222"/>
                  <a:pt x="58484" y="77698"/>
                  <a:pt x="58865" y="77127"/>
                </a:cubicBezTo>
                <a:cubicBezTo>
                  <a:pt x="59246" y="76460"/>
                  <a:pt x="61151" y="74650"/>
                  <a:pt x="61817" y="75793"/>
                </a:cubicBezTo>
                <a:cubicBezTo>
                  <a:pt x="62484" y="76936"/>
                  <a:pt x="66294" y="78270"/>
                  <a:pt x="68199" y="75221"/>
                </a:cubicBezTo>
                <a:lnTo>
                  <a:pt x="69723" y="73793"/>
                </a:lnTo>
                <a:lnTo>
                  <a:pt x="70580" y="73031"/>
                </a:lnTo>
                <a:cubicBezTo>
                  <a:pt x="72295" y="72840"/>
                  <a:pt x="75533" y="73412"/>
                  <a:pt x="77724" y="74269"/>
                </a:cubicBezTo>
                <a:cubicBezTo>
                  <a:pt x="79915" y="75221"/>
                  <a:pt x="88011" y="73031"/>
                  <a:pt x="89630" y="74079"/>
                </a:cubicBezTo>
                <a:cubicBezTo>
                  <a:pt x="91250" y="75031"/>
                  <a:pt x="95917" y="77222"/>
                  <a:pt x="97727" y="74460"/>
                </a:cubicBezTo>
                <a:lnTo>
                  <a:pt x="99251" y="72554"/>
                </a:lnTo>
                <a:lnTo>
                  <a:pt x="100775" y="70649"/>
                </a:lnTo>
                <a:cubicBezTo>
                  <a:pt x="103537" y="70459"/>
                  <a:pt x="107061" y="70935"/>
                  <a:pt x="108585" y="71697"/>
                </a:cubicBezTo>
                <a:cubicBezTo>
                  <a:pt x="110109" y="72459"/>
                  <a:pt x="113157" y="68649"/>
                  <a:pt x="115062" y="68745"/>
                </a:cubicBezTo>
                <a:cubicBezTo>
                  <a:pt x="116872" y="68840"/>
                  <a:pt x="122111" y="69888"/>
                  <a:pt x="122777" y="70364"/>
                </a:cubicBezTo>
                <a:cubicBezTo>
                  <a:pt x="123444" y="70840"/>
                  <a:pt x="126683" y="71602"/>
                  <a:pt x="127445" y="70078"/>
                </a:cubicBezTo>
                <a:cubicBezTo>
                  <a:pt x="128207" y="68459"/>
                  <a:pt x="131731" y="64649"/>
                  <a:pt x="133541" y="65220"/>
                </a:cubicBezTo>
                <a:cubicBezTo>
                  <a:pt x="135350" y="65792"/>
                  <a:pt x="139637" y="64935"/>
                  <a:pt x="140970" y="64458"/>
                </a:cubicBezTo>
                <a:cubicBezTo>
                  <a:pt x="142399" y="63887"/>
                  <a:pt x="146399" y="65506"/>
                  <a:pt x="147066" y="65030"/>
                </a:cubicBezTo>
                <a:lnTo>
                  <a:pt x="147161" y="64554"/>
                </a:lnTo>
                <a:lnTo>
                  <a:pt x="147542" y="62744"/>
                </a:lnTo>
                <a:cubicBezTo>
                  <a:pt x="149162" y="63029"/>
                  <a:pt x="153543" y="64458"/>
                  <a:pt x="157163" y="66078"/>
                </a:cubicBezTo>
                <a:lnTo>
                  <a:pt x="157639" y="61124"/>
                </a:lnTo>
                <a:lnTo>
                  <a:pt x="157639" y="60744"/>
                </a:lnTo>
                <a:cubicBezTo>
                  <a:pt x="158401" y="60363"/>
                  <a:pt x="162116" y="59505"/>
                  <a:pt x="165735" y="58648"/>
                </a:cubicBezTo>
                <a:cubicBezTo>
                  <a:pt x="169355" y="57791"/>
                  <a:pt x="181642" y="59696"/>
                  <a:pt x="184880" y="59601"/>
                </a:cubicBezTo>
                <a:lnTo>
                  <a:pt x="187166" y="60172"/>
                </a:lnTo>
                <a:cubicBezTo>
                  <a:pt x="189548" y="60744"/>
                  <a:pt x="191072" y="63411"/>
                  <a:pt x="191262" y="59029"/>
                </a:cubicBezTo>
                <a:cubicBezTo>
                  <a:pt x="191262" y="58553"/>
                  <a:pt x="194024" y="57696"/>
                  <a:pt x="194120" y="57791"/>
                </a:cubicBezTo>
                <a:cubicBezTo>
                  <a:pt x="196977" y="61220"/>
                  <a:pt x="201263" y="58457"/>
                  <a:pt x="202121" y="57505"/>
                </a:cubicBezTo>
                <a:cubicBezTo>
                  <a:pt x="204692" y="54647"/>
                  <a:pt x="208407" y="58553"/>
                  <a:pt x="211169" y="55790"/>
                </a:cubicBezTo>
                <a:lnTo>
                  <a:pt x="212217" y="54743"/>
                </a:lnTo>
                <a:cubicBezTo>
                  <a:pt x="216694" y="56076"/>
                  <a:pt x="220885" y="57219"/>
                  <a:pt x="221552" y="57410"/>
                </a:cubicBezTo>
                <a:cubicBezTo>
                  <a:pt x="222218" y="57505"/>
                  <a:pt x="225743" y="55790"/>
                  <a:pt x="228219" y="53886"/>
                </a:cubicBezTo>
                <a:cubicBezTo>
                  <a:pt x="230696" y="51980"/>
                  <a:pt x="239173" y="55314"/>
                  <a:pt x="239649" y="55124"/>
                </a:cubicBezTo>
                <a:lnTo>
                  <a:pt x="239649" y="54933"/>
                </a:lnTo>
                <a:lnTo>
                  <a:pt x="239459" y="49790"/>
                </a:lnTo>
                <a:cubicBezTo>
                  <a:pt x="243554" y="50838"/>
                  <a:pt x="249746" y="50361"/>
                  <a:pt x="253175" y="48647"/>
                </a:cubicBezTo>
                <a:lnTo>
                  <a:pt x="256127" y="52552"/>
                </a:lnTo>
                <a:lnTo>
                  <a:pt x="257556" y="54457"/>
                </a:lnTo>
                <a:cubicBezTo>
                  <a:pt x="260604" y="53123"/>
                  <a:pt x="264700" y="51409"/>
                  <a:pt x="266510" y="50552"/>
                </a:cubicBezTo>
                <a:lnTo>
                  <a:pt x="268510" y="50171"/>
                </a:lnTo>
                <a:lnTo>
                  <a:pt x="269081" y="50076"/>
                </a:lnTo>
                <a:cubicBezTo>
                  <a:pt x="269748" y="49885"/>
                  <a:pt x="271844" y="49885"/>
                  <a:pt x="273939" y="49980"/>
                </a:cubicBezTo>
                <a:cubicBezTo>
                  <a:pt x="275939" y="50171"/>
                  <a:pt x="283083" y="49599"/>
                  <a:pt x="285179" y="49980"/>
                </a:cubicBezTo>
                <a:cubicBezTo>
                  <a:pt x="287274" y="50361"/>
                  <a:pt x="292608" y="48171"/>
                  <a:pt x="293084" y="48742"/>
                </a:cubicBezTo>
                <a:cubicBezTo>
                  <a:pt x="293656" y="49313"/>
                  <a:pt x="295847" y="50647"/>
                  <a:pt x="296323" y="49885"/>
                </a:cubicBezTo>
                <a:lnTo>
                  <a:pt x="296799" y="49313"/>
                </a:lnTo>
                <a:lnTo>
                  <a:pt x="297371" y="48647"/>
                </a:lnTo>
                <a:cubicBezTo>
                  <a:pt x="298037" y="47980"/>
                  <a:pt x="298704" y="47885"/>
                  <a:pt x="298990" y="48361"/>
                </a:cubicBezTo>
                <a:cubicBezTo>
                  <a:pt x="299180" y="48837"/>
                  <a:pt x="300228" y="50552"/>
                  <a:pt x="300800" y="50838"/>
                </a:cubicBezTo>
                <a:lnTo>
                  <a:pt x="301276" y="50742"/>
                </a:lnTo>
                <a:lnTo>
                  <a:pt x="305086" y="49885"/>
                </a:lnTo>
                <a:cubicBezTo>
                  <a:pt x="309372" y="49123"/>
                  <a:pt x="313563" y="48266"/>
                  <a:pt x="314325" y="47885"/>
                </a:cubicBezTo>
                <a:lnTo>
                  <a:pt x="314897" y="47408"/>
                </a:lnTo>
                <a:lnTo>
                  <a:pt x="318802" y="43789"/>
                </a:lnTo>
                <a:cubicBezTo>
                  <a:pt x="321755" y="47123"/>
                  <a:pt x="324707" y="49028"/>
                  <a:pt x="325469" y="48075"/>
                </a:cubicBezTo>
                <a:cubicBezTo>
                  <a:pt x="326231" y="47028"/>
                  <a:pt x="328708" y="44932"/>
                  <a:pt x="329470" y="45504"/>
                </a:cubicBezTo>
                <a:cubicBezTo>
                  <a:pt x="330232" y="46075"/>
                  <a:pt x="331851" y="43979"/>
                  <a:pt x="331946" y="39979"/>
                </a:cubicBezTo>
                <a:lnTo>
                  <a:pt x="337471" y="44932"/>
                </a:lnTo>
                <a:lnTo>
                  <a:pt x="338423" y="45789"/>
                </a:lnTo>
                <a:cubicBezTo>
                  <a:pt x="341281" y="45313"/>
                  <a:pt x="344996" y="45027"/>
                  <a:pt x="346710" y="45122"/>
                </a:cubicBezTo>
                <a:cubicBezTo>
                  <a:pt x="348425" y="45218"/>
                  <a:pt x="352330" y="46075"/>
                  <a:pt x="352425" y="44837"/>
                </a:cubicBezTo>
                <a:cubicBezTo>
                  <a:pt x="352520" y="43598"/>
                  <a:pt x="358331" y="43408"/>
                  <a:pt x="359188" y="44361"/>
                </a:cubicBezTo>
                <a:cubicBezTo>
                  <a:pt x="360045" y="45218"/>
                  <a:pt x="361664" y="43694"/>
                  <a:pt x="361474" y="39979"/>
                </a:cubicBezTo>
                <a:lnTo>
                  <a:pt x="366903" y="44456"/>
                </a:lnTo>
                <a:cubicBezTo>
                  <a:pt x="367475" y="44932"/>
                  <a:pt x="370904" y="43122"/>
                  <a:pt x="372904" y="42265"/>
                </a:cubicBezTo>
                <a:lnTo>
                  <a:pt x="373952" y="41884"/>
                </a:lnTo>
                <a:cubicBezTo>
                  <a:pt x="374999" y="41313"/>
                  <a:pt x="379476" y="39884"/>
                  <a:pt x="383762" y="38741"/>
                </a:cubicBezTo>
                <a:cubicBezTo>
                  <a:pt x="388144" y="37598"/>
                  <a:pt x="399383" y="42837"/>
                  <a:pt x="400241" y="42837"/>
                </a:cubicBezTo>
                <a:cubicBezTo>
                  <a:pt x="401193" y="42837"/>
                  <a:pt x="406527" y="41979"/>
                  <a:pt x="410242" y="41313"/>
                </a:cubicBezTo>
                <a:cubicBezTo>
                  <a:pt x="413957" y="40646"/>
                  <a:pt x="427577" y="41027"/>
                  <a:pt x="430340" y="41408"/>
                </a:cubicBezTo>
                <a:lnTo>
                  <a:pt x="431483" y="40551"/>
                </a:lnTo>
                <a:lnTo>
                  <a:pt x="434340" y="38455"/>
                </a:lnTo>
                <a:cubicBezTo>
                  <a:pt x="436817" y="39598"/>
                  <a:pt x="440341" y="40741"/>
                  <a:pt x="442151" y="40931"/>
                </a:cubicBezTo>
                <a:lnTo>
                  <a:pt x="443865" y="40931"/>
                </a:lnTo>
                <a:lnTo>
                  <a:pt x="446913" y="40931"/>
                </a:lnTo>
                <a:cubicBezTo>
                  <a:pt x="449961" y="39598"/>
                  <a:pt x="453866" y="38264"/>
                  <a:pt x="455486" y="37883"/>
                </a:cubicBezTo>
                <a:cubicBezTo>
                  <a:pt x="457105" y="37503"/>
                  <a:pt x="465011" y="36836"/>
                  <a:pt x="469297" y="36836"/>
                </a:cubicBezTo>
                <a:lnTo>
                  <a:pt x="473202" y="36740"/>
                </a:lnTo>
                <a:lnTo>
                  <a:pt x="474345" y="36740"/>
                </a:lnTo>
                <a:cubicBezTo>
                  <a:pt x="475583" y="36264"/>
                  <a:pt x="476726" y="36550"/>
                  <a:pt x="476917" y="37503"/>
                </a:cubicBezTo>
                <a:cubicBezTo>
                  <a:pt x="477107" y="38455"/>
                  <a:pt x="481679" y="37883"/>
                  <a:pt x="482346" y="37217"/>
                </a:cubicBezTo>
                <a:cubicBezTo>
                  <a:pt x="483013" y="36455"/>
                  <a:pt x="485775" y="34931"/>
                  <a:pt x="486823" y="35788"/>
                </a:cubicBezTo>
                <a:cubicBezTo>
                  <a:pt x="487871" y="36645"/>
                  <a:pt x="491395" y="37979"/>
                  <a:pt x="492824" y="37312"/>
                </a:cubicBezTo>
                <a:cubicBezTo>
                  <a:pt x="494252" y="36645"/>
                  <a:pt x="500539" y="34645"/>
                  <a:pt x="503396" y="34454"/>
                </a:cubicBezTo>
                <a:lnTo>
                  <a:pt x="504349" y="35693"/>
                </a:lnTo>
                <a:cubicBezTo>
                  <a:pt x="506444" y="38360"/>
                  <a:pt x="508921" y="33026"/>
                  <a:pt x="511207" y="36455"/>
                </a:cubicBezTo>
                <a:lnTo>
                  <a:pt x="512159" y="37883"/>
                </a:lnTo>
                <a:cubicBezTo>
                  <a:pt x="515779" y="36360"/>
                  <a:pt x="519589" y="35597"/>
                  <a:pt x="520541" y="36360"/>
                </a:cubicBezTo>
                <a:cubicBezTo>
                  <a:pt x="521589" y="37121"/>
                  <a:pt x="524637" y="38550"/>
                  <a:pt x="524923" y="37883"/>
                </a:cubicBezTo>
                <a:cubicBezTo>
                  <a:pt x="525209" y="37217"/>
                  <a:pt x="526542" y="35597"/>
                  <a:pt x="527209" y="35883"/>
                </a:cubicBezTo>
                <a:cubicBezTo>
                  <a:pt x="527876" y="36074"/>
                  <a:pt x="530066" y="35788"/>
                  <a:pt x="530543" y="34740"/>
                </a:cubicBezTo>
                <a:cubicBezTo>
                  <a:pt x="531114" y="33693"/>
                  <a:pt x="539591" y="33978"/>
                  <a:pt x="544640" y="33026"/>
                </a:cubicBezTo>
                <a:lnTo>
                  <a:pt x="550164" y="34454"/>
                </a:lnTo>
                <a:cubicBezTo>
                  <a:pt x="554641" y="35597"/>
                  <a:pt x="560642" y="36074"/>
                  <a:pt x="565880" y="33026"/>
                </a:cubicBezTo>
                <a:lnTo>
                  <a:pt x="568452" y="31502"/>
                </a:lnTo>
                <a:cubicBezTo>
                  <a:pt x="573310" y="32264"/>
                  <a:pt x="577691" y="33407"/>
                  <a:pt x="578358" y="34073"/>
                </a:cubicBezTo>
                <a:cubicBezTo>
                  <a:pt x="578930" y="34740"/>
                  <a:pt x="581882" y="34931"/>
                  <a:pt x="583311" y="32930"/>
                </a:cubicBezTo>
                <a:cubicBezTo>
                  <a:pt x="584740" y="30930"/>
                  <a:pt x="591503" y="34359"/>
                  <a:pt x="591979" y="33597"/>
                </a:cubicBezTo>
                <a:cubicBezTo>
                  <a:pt x="592455" y="32835"/>
                  <a:pt x="594360" y="30930"/>
                  <a:pt x="594646" y="32264"/>
                </a:cubicBezTo>
                <a:cubicBezTo>
                  <a:pt x="594932" y="33597"/>
                  <a:pt x="596456" y="35026"/>
                  <a:pt x="597503" y="33312"/>
                </a:cubicBezTo>
                <a:cubicBezTo>
                  <a:pt x="598551" y="31597"/>
                  <a:pt x="606552" y="34169"/>
                  <a:pt x="609791" y="33312"/>
                </a:cubicBezTo>
                <a:lnTo>
                  <a:pt x="613696" y="33883"/>
                </a:lnTo>
                <a:lnTo>
                  <a:pt x="618744" y="34645"/>
                </a:lnTo>
                <a:cubicBezTo>
                  <a:pt x="624935" y="32645"/>
                  <a:pt x="630269" y="31502"/>
                  <a:pt x="630746" y="32264"/>
                </a:cubicBezTo>
                <a:cubicBezTo>
                  <a:pt x="631127" y="33026"/>
                  <a:pt x="632841" y="34454"/>
                  <a:pt x="633317" y="33693"/>
                </a:cubicBezTo>
                <a:cubicBezTo>
                  <a:pt x="633794" y="32835"/>
                  <a:pt x="635984" y="30740"/>
                  <a:pt x="637223" y="30645"/>
                </a:cubicBezTo>
                <a:lnTo>
                  <a:pt x="637699" y="31026"/>
                </a:lnTo>
                <a:lnTo>
                  <a:pt x="641318" y="33978"/>
                </a:lnTo>
                <a:cubicBezTo>
                  <a:pt x="646176" y="33502"/>
                  <a:pt x="652748" y="33312"/>
                  <a:pt x="655892" y="33597"/>
                </a:cubicBezTo>
                <a:cubicBezTo>
                  <a:pt x="659035" y="33788"/>
                  <a:pt x="669036" y="32454"/>
                  <a:pt x="671417" y="34169"/>
                </a:cubicBezTo>
                <a:lnTo>
                  <a:pt x="674180" y="31026"/>
                </a:lnTo>
                <a:cubicBezTo>
                  <a:pt x="674656" y="30454"/>
                  <a:pt x="678085" y="31978"/>
                  <a:pt x="680085" y="31883"/>
                </a:cubicBezTo>
                <a:lnTo>
                  <a:pt x="686086" y="31692"/>
                </a:lnTo>
                <a:cubicBezTo>
                  <a:pt x="692658" y="31311"/>
                  <a:pt x="701897" y="30263"/>
                  <a:pt x="706469" y="29502"/>
                </a:cubicBezTo>
                <a:lnTo>
                  <a:pt x="709994" y="32835"/>
                </a:lnTo>
                <a:lnTo>
                  <a:pt x="710660" y="33502"/>
                </a:lnTo>
                <a:cubicBezTo>
                  <a:pt x="712946" y="33121"/>
                  <a:pt x="716375" y="32835"/>
                  <a:pt x="718376" y="32835"/>
                </a:cubicBezTo>
                <a:cubicBezTo>
                  <a:pt x="720281" y="32835"/>
                  <a:pt x="725043" y="33788"/>
                  <a:pt x="725329" y="32740"/>
                </a:cubicBezTo>
                <a:cubicBezTo>
                  <a:pt x="725519" y="31597"/>
                  <a:pt x="731901" y="32264"/>
                  <a:pt x="734092" y="34454"/>
                </a:cubicBezTo>
                <a:lnTo>
                  <a:pt x="737521" y="31692"/>
                </a:lnTo>
                <a:lnTo>
                  <a:pt x="738664" y="30835"/>
                </a:lnTo>
                <a:cubicBezTo>
                  <a:pt x="741807" y="31406"/>
                  <a:pt x="745427" y="31978"/>
                  <a:pt x="746855" y="32169"/>
                </a:cubicBezTo>
                <a:cubicBezTo>
                  <a:pt x="748284" y="32359"/>
                  <a:pt x="753428" y="32930"/>
                  <a:pt x="755237" y="32930"/>
                </a:cubicBezTo>
                <a:lnTo>
                  <a:pt x="756952" y="32930"/>
                </a:lnTo>
                <a:cubicBezTo>
                  <a:pt x="758285" y="32930"/>
                  <a:pt x="759619" y="33121"/>
                  <a:pt x="760762" y="32835"/>
                </a:cubicBezTo>
                <a:cubicBezTo>
                  <a:pt x="762095" y="32549"/>
                  <a:pt x="763238" y="31692"/>
                  <a:pt x="764572" y="31406"/>
                </a:cubicBezTo>
                <a:lnTo>
                  <a:pt x="765334" y="31311"/>
                </a:lnTo>
                <a:cubicBezTo>
                  <a:pt x="766382" y="31788"/>
                  <a:pt x="768477" y="31788"/>
                  <a:pt x="769906" y="31216"/>
                </a:cubicBezTo>
                <a:cubicBezTo>
                  <a:pt x="771335" y="30740"/>
                  <a:pt x="775907" y="32264"/>
                  <a:pt x="778193" y="33788"/>
                </a:cubicBezTo>
                <a:lnTo>
                  <a:pt x="778097" y="29787"/>
                </a:lnTo>
                <a:cubicBezTo>
                  <a:pt x="779431" y="29787"/>
                  <a:pt x="784384" y="30930"/>
                  <a:pt x="788956" y="32454"/>
                </a:cubicBezTo>
                <a:lnTo>
                  <a:pt x="793242" y="32645"/>
                </a:lnTo>
                <a:lnTo>
                  <a:pt x="796576" y="32740"/>
                </a:lnTo>
                <a:cubicBezTo>
                  <a:pt x="800291" y="31216"/>
                  <a:pt x="804101" y="29692"/>
                  <a:pt x="804958" y="29311"/>
                </a:cubicBezTo>
                <a:cubicBezTo>
                  <a:pt x="805815" y="28930"/>
                  <a:pt x="808863" y="30740"/>
                  <a:pt x="810197" y="33026"/>
                </a:cubicBezTo>
                <a:lnTo>
                  <a:pt x="814292" y="31788"/>
                </a:lnTo>
                <a:cubicBezTo>
                  <a:pt x="816388" y="31121"/>
                  <a:pt x="820198" y="30549"/>
                  <a:pt x="820960" y="31311"/>
                </a:cubicBezTo>
                <a:cubicBezTo>
                  <a:pt x="824294" y="34740"/>
                  <a:pt x="825341" y="29121"/>
                  <a:pt x="828389" y="30549"/>
                </a:cubicBezTo>
                <a:lnTo>
                  <a:pt x="831056" y="31788"/>
                </a:lnTo>
                <a:cubicBezTo>
                  <a:pt x="834866" y="31978"/>
                  <a:pt x="839724" y="32645"/>
                  <a:pt x="841915" y="33216"/>
                </a:cubicBezTo>
                <a:lnTo>
                  <a:pt x="842582" y="32645"/>
                </a:lnTo>
                <a:lnTo>
                  <a:pt x="846677" y="29311"/>
                </a:lnTo>
                <a:cubicBezTo>
                  <a:pt x="851059" y="30930"/>
                  <a:pt x="855250" y="31788"/>
                  <a:pt x="856107" y="31121"/>
                </a:cubicBezTo>
                <a:cubicBezTo>
                  <a:pt x="856964" y="30454"/>
                  <a:pt x="860203" y="29216"/>
                  <a:pt x="861060" y="30263"/>
                </a:cubicBezTo>
                <a:cubicBezTo>
                  <a:pt x="861917" y="31311"/>
                  <a:pt x="864489" y="34264"/>
                  <a:pt x="864680" y="34169"/>
                </a:cubicBezTo>
                <a:cubicBezTo>
                  <a:pt x="864870" y="34169"/>
                  <a:pt x="867442" y="33121"/>
                  <a:pt x="869728" y="32073"/>
                </a:cubicBezTo>
                <a:cubicBezTo>
                  <a:pt x="872109" y="31026"/>
                  <a:pt x="881825" y="30930"/>
                  <a:pt x="884968" y="31311"/>
                </a:cubicBezTo>
                <a:cubicBezTo>
                  <a:pt x="888111" y="31692"/>
                  <a:pt x="896493" y="30930"/>
                  <a:pt x="898874" y="31788"/>
                </a:cubicBezTo>
                <a:cubicBezTo>
                  <a:pt x="901256" y="32645"/>
                  <a:pt x="907447" y="29406"/>
                  <a:pt x="909638" y="30549"/>
                </a:cubicBezTo>
                <a:lnTo>
                  <a:pt x="909733" y="30454"/>
                </a:lnTo>
                <a:lnTo>
                  <a:pt x="915638" y="23787"/>
                </a:lnTo>
                <a:cubicBezTo>
                  <a:pt x="923449" y="26644"/>
                  <a:pt x="931355" y="28835"/>
                  <a:pt x="933260" y="28835"/>
                </a:cubicBezTo>
                <a:cubicBezTo>
                  <a:pt x="935165" y="28739"/>
                  <a:pt x="938784" y="28168"/>
                  <a:pt x="938498" y="30073"/>
                </a:cubicBezTo>
                <a:cubicBezTo>
                  <a:pt x="938308" y="31883"/>
                  <a:pt x="945737" y="28358"/>
                  <a:pt x="947642" y="27596"/>
                </a:cubicBezTo>
                <a:cubicBezTo>
                  <a:pt x="949547" y="26835"/>
                  <a:pt x="953738" y="27406"/>
                  <a:pt x="955167" y="27692"/>
                </a:cubicBezTo>
                <a:cubicBezTo>
                  <a:pt x="956596" y="27978"/>
                  <a:pt x="960215" y="27025"/>
                  <a:pt x="960596" y="27692"/>
                </a:cubicBezTo>
                <a:cubicBezTo>
                  <a:pt x="960977" y="28358"/>
                  <a:pt x="962597" y="29978"/>
                  <a:pt x="963359" y="29216"/>
                </a:cubicBezTo>
                <a:cubicBezTo>
                  <a:pt x="964025" y="28454"/>
                  <a:pt x="968407" y="26454"/>
                  <a:pt x="971741" y="26454"/>
                </a:cubicBezTo>
                <a:lnTo>
                  <a:pt x="974503" y="27787"/>
                </a:lnTo>
                <a:lnTo>
                  <a:pt x="982694" y="30263"/>
                </a:lnTo>
                <a:lnTo>
                  <a:pt x="984599" y="29121"/>
                </a:lnTo>
                <a:cubicBezTo>
                  <a:pt x="987076" y="27596"/>
                  <a:pt x="989457" y="26835"/>
                  <a:pt x="989838" y="27406"/>
                </a:cubicBezTo>
                <a:cubicBezTo>
                  <a:pt x="990219" y="27978"/>
                  <a:pt x="993553" y="30168"/>
                  <a:pt x="995648" y="31311"/>
                </a:cubicBezTo>
                <a:lnTo>
                  <a:pt x="1000030" y="27787"/>
                </a:lnTo>
                <a:lnTo>
                  <a:pt x="1000506" y="27406"/>
                </a:lnTo>
                <a:cubicBezTo>
                  <a:pt x="1001554" y="27406"/>
                  <a:pt x="1003459" y="28073"/>
                  <a:pt x="1004697" y="28739"/>
                </a:cubicBezTo>
                <a:cubicBezTo>
                  <a:pt x="1005935" y="29502"/>
                  <a:pt x="1013460" y="29216"/>
                  <a:pt x="1018032" y="27501"/>
                </a:cubicBezTo>
                <a:lnTo>
                  <a:pt x="1018413" y="27215"/>
                </a:lnTo>
                <a:lnTo>
                  <a:pt x="1020128" y="25691"/>
                </a:lnTo>
                <a:cubicBezTo>
                  <a:pt x="1022318" y="26454"/>
                  <a:pt x="1023557" y="29597"/>
                  <a:pt x="1022890" y="32645"/>
                </a:cubicBezTo>
                <a:lnTo>
                  <a:pt x="1028510" y="29692"/>
                </a:lnTo>
                <a:lnTo>
                  <a:pt x="1032701" y="27406"/>
                </a:lnTo>
                <a:cubicBezTo>
                  <a:pt x="1032415" y="30263"/>
                  <a:pt x="1032510" y="30930"/>
                  <a:pt x="1032891" y="28930"/>
                </a:cubicBezTo>
                <a:cubicBezTo>
                  <a:pt x="1033272" y="26930"/>
                  <a:pt x="1039463" y="29978"/>
                  <a:pt x="1039749" y="29882"/>
                </a:cubicBezTo>
                <a:cubicBezTo>
                  <a:pt x="1040035" y="29787"/>
                  <a:pt x="1042797" y="29406"/>
                  <a:pt x="1045083" y="28930"/>
                </a:cubicBezTo>
                <a:cubicBezTo>
                  <a:pt x="1047369" y="28454"/>
                  <a:pt x="1055942" y="30740"/>
                  <a:pt x="1058323" y="31311"/>
                </a:cubicBezTo>
                <a:cubicBezTo>
                  <a:pt x="1060609" y="31788"/>
                  <a:pt x="1066324" y="29121"/>
                  <a:pt x="1067181" y="29882"/>
                </a:cubicBezTo>
                <a:cubicBezTo>
                  <a:pt x="1068038" y="30549"/>
                  <a:pt x="1070420" y="32454"/>
                  <a:pt x="1070610" y="32454"/>
                </a:cubicBezTo>
                <a:cubicBezTo>
                  <a:pt x="1070801" y="32454"/>
                  <a:pt x="1071944" y="31788"/>
                  <a:pt x="1072991" y="30930"/>
                </a:cubicBezTo>
                <a:cubicBezTo>
                  <a:pt x="1074039" y="30073"/>
                  <a:pt x="1078516" y="29216"/>
                  <a:pt x="1080230" y="29787"/>
                </a:cubicBezTo>
                <a:lnTo>
                  <a:pt x="1081945" y="29882"/>
                </a:lnTo>
                <a:cubicBezTo>
                  <a:pt x="1082897" y="29978"/>
                  <a:pt x="1084707" y="28454"/>
                  <a:pt x="1084993" y="28644"/>
                </a:cubicBezTo>
                <a:lnTo>
                  <a:pt x="1087850" y="30835"/>
                </a:lnTo>
                <a:cubicBezTo>
                  <a:pt x="1090803" y="29692"/>
                  <a:pt x="1096232" y="29787"/>
                  <a:pt x="1099852" y="30835"/>
                </a:cubicBezTo>
                <a:lnTo>
                  <a:pt x="1103186" y="31788"/>
                </a:lnTo>
                <a:lnTo>
                  <a:pt x="1104519" y="32169"/>
                </a:lnTo>
                <a:cubicBezTo>
                  <a:pt x="1106138" y="32169"/>
                  <a:pt x="1108329" y="31597"/>
                  <a:pt x="1109377" y="30930"/>
                </a:cubicBezTo>
                <a:cubicBezTo>
                  <a:pt x="1110329" y="30263"/>
                  <a:pt x="1114520" y="30073"/>
                  <a:pt x="1115759" y="29216"/>
                </a:cubicBezTo>
                <a:cubicBezTo>
                  <a:pt x="1117092" y="28358"/>
                  <a:pt x="1125379" y="30168"/>
                  <a:pt x="1129379" y="30454"/>
                </a:cubicBezTo>
                <a:lnTo>
                  <a:pt x="1133189" y="30740"/>
                </a:lnTo>
                <a:lnTo>
                  <a:pt x="1136428" y="30930"/>
                </a:lnTo>
                <a:cubicBezTo>
                  <a:pt x="1139857" y="31788"/>
                  <a:pt x="1143095" y="32073"/>
                  <a:pt x="1143762" y="31406"/>
                </a:cubicBezTo>
                <a:cubicBezTo>
                  <a:pt x="1144429" y="30740"/>
                  <a:pt x="1148334" y="29597"/>
                  <a:pt x="1151001" y="29978"/>
                </a:cubicBezTo>
                <a:lnTo>
                  <a:pt x="1153097" y="30835"/>
                </a:lnTo>
                <a:cubicBezTo>
                  <a:pt x="1155287" y="31692"/>
                  <a:pt x="1157002" y="34454"/>
                  <a:pt x="1157192" y="29978"/>
                </a:cubicBezTo>
                <a:cubicBezTo>
                  <a:pt x="1157192" y="29882"/>
                  <a:pt x="1158812" y="29597"/>
                  <a:pt x="1159574" y="29692"/>
                </a:cubicBezTo>
                <a:cubicBezTo>
                  <a:pt x="1164527" y="29978"/>
                  <a:pt x="1169670" y="31121"/>
                  <a:pt x="1174433" y="30549"/>
                </a:cubicBezTo>
                <a:lnTo>
                  <a:pt x="1178147" y="30073"/>
                </a:lnTo>
                <a:cubicBezTo>
                  <a:pt x="1181005" y="31216"/>
                  <a:pt x="1184053" y="32169"/>
                  <a:pt x="1184910" y="32264"/>
                </a:cubicBezTo>
                <a:cubicBezTo>
                  <a:pt x="1185672" y="32359"/>
                  <a:pt x="1189292" y="31692"/>
                  <a:pt x="1191387" y="31216"/>
                </a:cubicBezTo>
                <a:cubicBezTo>
                  <a:pt x="1193387" y="30740"/>
                  <a:pt x="1205770" y="31597"/>
                  <a:pt x="1209199" y="32549"/>
                </a:cubicBezTo>
                <a:cubicBezTo>
                  <a:pt x="1212628" y="33502"/>
                  <a:pt x="1222153" y="28739"/>
                  <a:pt x="1224344" y="28835"/>
                </a:cubicBezTo>
                <a:cubicBezTo>
                  <a:pt x="1226534" y="28930"/>
                  <a:pt x="1234726" y="27978"/>
                  <a:pt x="1237488" y="26739"/>
                </a:cubicBezTo>
                <a:cubicBezTo>
                  <a:pt x="1240250" y="25596"/>
                  <a:pt x="1246727" y="30549"/>
                  <a:pt x="1247489" y="30454"/>
                </a:cubicBezTo>
                <a:cubicBezTo>
                  <a:pt x="1248251" y="30359"/>
                  <a:pt x="1252347" y="27882"/>
                  <a:pt x="1254157" y="29787"/>
                </a:cubicBezTo>
                <a:lnTo>
                  <a:pt x="1255967" y="30168"/>
                </a:lnTo>
                <a:cubicBezTo>
                  <a:pt x="1257872" y="30549"/>
                  <a:pt x="1260539" y="28454"/>
                  <a:pt x="1262253" y="28930"/>
                </a:cubicBezTo>
                <a:lnTo>
                  <a:pt x="1265777" y="29882"/>
                </a:lnTo>
                <a:cubicBezTo>
                  <a:pt x="1267682" y="28168"/>
                  <a:pt x="1270349" y="26739"/>
                  <a:pt x="1271778" y="26835"/>
                </a:cubicBezTo>
                <a:lnTo>
                  <a:pt x="1272635" y="27311"/>
                </a:lnTo>
                <a:lnTo>
                  <a:pt x="1274255" y="28263"/>
                </a:lnTo>
                <a:cubicBezTo>
                  <a:pt x="1275779" y="29597"/>
                  <a:pt x="1277779" y="30168"/>
                  <a:pt x="1278636" y="29406"/>
                </a:cubicBezTo>
                <a:cubicBezTo>
                  <a:pt x="1279493" y="28644"/>
                  <a:pt x="1281970" y="27787"/>
                  <a:pt x="1282160" y="28930"/>
                </a:cubicBezTo>
                <a:cubicBezTo>
                  <a:pt x="1282351" y="30073"/>
                  <a:pt x="1287780" y="30263"/>
                  <a:pt x="1288733" y="29311"/>
                </a:cubicBezTo>
                <a:cubicBezTo>
                  <a:pt x="1289590" y="28358"/>
                  <a:pt x="1293590" y="27215"/>
                  <a:pt x="1294448" y="28263"/>
                </a:cubicBezTo>
                <a:cubicBezTo>
                  <a:pt x="1295305" y="29311"/>
                  <a:pt x="1298162" y="32169"/>
                  <a:pt x="1298639" y="32169"/>
                </a:cubicBezTo>
                <a:lnTo>
                  <a:pt x="1298829" y="31788"/>
                </a:lnTo>
                <a:cubicBezTo>
                  <a:pt x="1301591" y="27025"/>
                  <a:pt x="1305687" y="31026"/>
                  <a:pt x="1309021" y="30740"/>
                </a:cubicBezTo>
                <a:lnTo>
                  <a:pt x="1310640" y="30645"/>
                </a:lnTo>
                <a:cubicBezTo>
                  <a:pt x="1313021" y="29882"/>
                  <a:pt x="1315879" y="29502"/>
                  <a:pt x="1316927" y="29692"/>
                </a:cubicBezTo>
                <a:cubicBezTo>
                  <a:pt x="1317974" y="29882"/>
                  <a:pt x="1320927" y="30168"/>
                  <a:pt x="1322737" y="30835"/>
                </a:cubicBezTo>
                <a:cubicBezTo>
                  <a:pt x="1324642" y="31502"/>
                  <a:pt x="1332738" y="29502"/>
                  <a:pt x="1336167" y="30359"/>
                </a:cubicBezTo>
                <a:lnTo>
                  <a:pt x="1339977" y="29597"/>
                </a:lnTo>
                <a:cubicBezTo>
                  <a:pt x="1342073" y="29216"/>
                  <a:pt x="1344930" y="31026"/>
                  <a:pt x="1346930" y="30549"/>
                </a:cubicBezTo>
                <a:lnTo>
                  <a:pt x="1350359" y="29597"/>
                </a:lnTo>
                <a:cubicBezTo>
                  <a:pt x="1353693" y="30168"/>
                  <a:pt x="1358932" y="30930"/>
                  <a:pt x="1361885" y="31121"/>
                </a:cubicBezTo>
                <a:lnTo>
                  <a:pt x="1364647" y="30740"/>
                </a:lnTo>
                <a:lnTo>
                  <a:pt x="1369505" y="29978"/>
                </a:lnTo>
                <a:cubicBezTo>
                  <a:pt x="1374934" y="29597"/>
                  <a:pt x="1380173" y="29216"/>
                  <a:pt x="1381030" y="29121"/>
                </a:cubicBezTo>
                <a:cubicBezTo>
                  <a:pt x="1381887" y="29025"/>
                  <a:pt x="1384745" y="30835"/>
                  <a:pt x="1386173" y="32359"/>
                </a:cubicBezTo>
                <a:cubicBezTo>
                  <a:pt x="1387507" y="33883"/>
                  <a:pt x="1393603" y="31502"/>
                  <a:pt x="1394555" y="32169"/>
                </a:cubicBezTo>
                <a:cubicBezTo>
                  <a:pt x="1395603" y="32835"/>
                  <a:pt x="1398746" y="34264"/>
                  <a:pt x="1399413" y="33597"/>
                </a:cubicBezTo>
                <a:lnTo>
                  <a:pt x="1399318" y="33121"/>
                </a:lnTo>
                <a:cubicBezTo>
                  <a:pt x="1398937" y="31692"/>
                  <a:pt x="1397413" y="29216"/>
                  <a:pt x="1397699" y="29121"/>
                </a:cubicBezTo>
                <a:lnTo>
                  <a:pt x="1400842" y="27787"/>
                </a:lnTo>
                <a:cubicBezTo>
                  <a:pt x="1401509" y="29978"/>
                  <a:pt x="1402842" y="31883"/>
                  <a:pt x="1403699" y="32169"/>
                </a:cubicBezTo>
                <a:cubicBezTo>
                  <a:pt x="1404557" y="32454"/>
                  <a:pt x="1406938" y="31692"/>
                  <a:pt x="1407795" y="31026"/>
                </a:cubicBezTo>
                <a:cubicBezTo>
                  <a:pt x="1408652" y="30359"/>
                  <a:pt x="1411700" y="29216"/>
                  <a:pt x="1412653" y="29978"/>
                </a:cubicBezTo>
                <a:cubicBezTo>
                  <a:pt x="1413605" y="30740"/>
                  <a:pt x="1416367" y="30073"/>
                  <a:pt x="1416558" y="26930"/>
                </a:cubicBezTo>
                <a:lnTo>
                  <a:pt x="1421511" y="29025"/>
                </a:lnTo>
                <a:lnTo>
                  <a:pt x="1421702" y="29121"/>
                </a:lnTo>
                <a:cubicBezTo>
                  <a:pt x="1420940" y="30740"/>
                  <a:pt x="1422940" y="31692"/>
                  <a:pt x="1426178" y="31216"/>
                </a:cubicBezTo>
                <a:cubicBezTo>
                  <a:pt x="1429417" y="30740"/>
                  <a:pt x="1437227" y="34454"/>
                  <a:pt x="1437894" y="33883"/>
                </a:cubicBezTo>
                <a:lnTo>
                  <a:pt x="1437894" y="33407"/>
                </a:lnTo>
                <a:lnTo>
                  <a:pt x="1437799" y="29787"/>
                </a:lnTo>
                <a:cubicBezTo>
                  <a:pt x="1440752" y="30454"/>
                  <a:pt x="1443800" y="31502"/>
                  <a:pt x="1444562" y="32264"/>
                </a:cubicBezTo>
                <a:cubicBezTo>
                  <a:pt x="1445324" y="32930"/>
                  <a:pt x="1447800" y="34264"/>
                  <a:pt x="1448086" y="33121"/>
                </a:cubicBezTo>
                <a:cubicBezTo>
                  <a:pt x="1448276" y="31978"/>
                  <a:pt x="1450562" y="30168"/>
                  <a:pt x="1452563" y="31597"/>
                </a:cubicBezTo>
                <a:cubicBezTo>
                  <a:pt x="1454658" y="33026"/>
                  <a:pt x="1463040" y="30835"/>
                  <a:pt x="1465326" y="30740"/>
                </a:cubicBezTo>
                <a:cubicBezTo>
                  <a:pt x="1467612" y="30740"/>
                  <a:pt x="1473613" y="33312"/>
                  <a:pt x="1474089" y="34169"/>
                </a:cubicBezTo>
                <a:cubicBezTo>
                  <a:pt x="1474565" y="35121"/>
                  <a:pt x="1480757" y="33407"/>
                  <a:pt x="1481614" y="32454"/>
                </a:cubicBezTo>
                <a:cubicBezTo>
                  <a:pt x="1482471" y="31502"/>
                  <a:pt x="1486948" y="30645"/>
                  <a:pt x="1488377" y="33883"/>
                </a:cubicBezTo>
                <a:lnTo>
                  <a:pt x="1492758" y="32835"/>
                </a:lnTo>
                <a:cubicBezTo>
                  <a:pt x="1497425" y="31788"/>
                  <a:pt x="1489901" y="29311"/>
                  <a:pt x="1493234" y="28835"/>
                </a:cubicBezTo>
                <a:lnTo>
                  <a:pt x="1496663" y="28454"/>
                </a:lnTo>
                <a:cubicBezTo>
                  <a:pt x="1500664" y="28549"/>
                  <a:pt x="1510094" y="28644"/>
                  <a:pt x="1517618" y="28644"/>
                </a:cubicBezTo>
                <a:lnTo>
                  <a:pt x="1524476" y="28644"/>
                </a:lnTo>
                <a:cubicBezTo>
                  <a:pt x="1527905" y="28644"/>
                  <a:pt x="1531334" y="28549"/>
                  <a:pt x="1534763" y="28644"/>
                </a:cubicBezTo>
                <a:lnTo>
                  <a:pt x="1537621" y="28739"/>
                </a:lnTo>
                <a:cubicBezTo>
                  <a:pt x="1540669" y="29216"/>
                  <a:pt x="1545527" y="27978"/>
                  <a:pt x="1548479" y="26072"/>
                </a:cubicBezTo>
                <a:lnTo>
                  <a:pt x="1551527" y="29597"/>
                </a:lnTo>
                <a:lnTo>
                  <a:pt x="1553337" y="31692"/>
                </a:lnTo>
                <a:cubicBezTo>
                  <a:pt x="1553623" y="29787"/>
                  <a:pt x="1555147" y="27025"/>
                  <a:pt x="1556861" y="25691"/>
                </a:cubicBezTo>
                <a:lnTo>
                  <a:pt x="1558290" y="27215"/>
                </a:lnTo>
                <a:lnTo>
                  <a:pt x="1560576" y="29597"/>
                </a:lnTo>
                <a:cubicBezTo>
                  <a:pt x="1563338" y="28835"/>
                  <a:pt x="1567434" y="27882"/>
                  <a:pt x="1569625" y="27406"/>
                </a:cubicBezTo>
                <a:cubicBezTo>
                  <a:pt x="1571816" y="26930"/>
                  <a:pt x="1579055" y="25691"/>
                  <a:pt x="1580769" y="24739"/>
                </a:cubicBezTo>
                <a:cubicBezTo>
                  <a:pt x="1582484" y="23787"/>
                  <a:pt x="1588961" y="26549"/>
                  <a:pt x="1591151" y="26644"/>
                </a:cubicBezTo>
                <a:cubicBezTo>
                  <a:pt x="1593437" y="26739"/>
                  <a:pt x="1600105" y="27692"/>
                  <a:pt x="1601248" y="27120"/>
                </a:cubicBezTo>
                <a:cubicBezTo>
                  <a:pt x="1602391" y="26549"/>
                  <a:pt x="1607058" y="25311"/>
                  <a:pt x="1610106" y="24644"/>
                </a:cubicBezTo>
                <a:lnTo>
                  <a:pt x="1612392" y="23501"/>
                </a:lnTo>
                <a:lnTo>
                  <a:pt x="1616678" y="21310"/>
                </a:lnTo>
                <a:cubicBezTo>
                  <a:pt x="1618488" y="23977"/>
                  <a:pt x="1620203" y="25215"/>
                  <a:pt x="1620393" y="24168"/>
                </a:cubicBezTo>
                <a:cubicBezTo>
                  <a:pt x="1620584" y="23120"/>
                  <a:pt x="1623251" y="20453"/>
                  <a:pt x="1625822" y="21310"/>
                </a:cubicBezTo>
                <a:cubicBezTo>
                  <a:pt x="1628394" y="22167"/>
                  <a:pt x="1636871" y="24358"/>
                  <a:pt x="1639443" y="24358"/>
                </a:cubicBezTo>
                <a:cubicBezTo>
                  <a:pt x="1642015" y="24358"/>
                  <a:pt x="1651064" y="20548"/>
                  <a:pt x="1656017" y="20453"/>
                </a:cubicBezTo>
                <a:lnTo>
                  <a:pt x="1660112" y="20643"/>
                </a:lnTo>
                <a:cubicBezTo>
                  <a:pt x="1664303" y="20834"/>
                  <a:pt x="1668209" y="20072"/>
                  <a:pt x="1672209" y="20167"/>
                </a:cubicBezTo>
                <a:lnTo>
                  <a:pt x="1674971" y="20262"/>
                </a:lnTo>
                <a:cubicBezTo>
                  <a:pt x="1677162" y="19119"/>
                  <a:pt x="1681067" y="18833"/>
                  <a:pt x="1683639" y="19596"/>
                </a:cubicBezTo>
                <a:lnTo>
                  <a:pt x="1684877" y="18929"/>
                </a:lnTo>
                <a:cubicBezTo>
                  <a:pt x="1688878" y="16929"/>
                  <a:pt x="1690021" y="17881"/>
                  <a:pt x="1690497" y="21215"/>
                </a:cubicBezTo>
                <a:lnTo>
                  <a:pt x="1690497" y="21501"/>
                </a:lnTo>
                <a:cubicBezTo>
                  <a:pt x="1692783" y="21596"/>
                  <a:pt x="1697831" y="19500"/>
                  <a:pt x="1701832" y="16929"/>
                </a:cubicBezTo>
                <a:lnTo>
                  <a:pt x="1707833" y="20929"/>
                </a:lnTo>
                <a:lnTo>
                  <a:pt x="1708404" y="21310"/>
                </a:lnTo>
                <a:cubicBezTo>
                  <a:pt x="1709071" y="21786"/>
                  <a:pt x="1709642" y="20738"/>
                  <a:pt x="1709738" y="18929"/>
                </a:cubicBezTo>
                <a:cubicBezTo>
                  <a:pt x="1709833" y="17214"/>
                  <a:pt x="1717548" y="19214"/>
                  <a:pt x="1719358" y="19691"/>
                </a:cubicBezTo>
                <a:cubicBezTo>
                  <a:pt x="1721167" y="20167"/>
                  <a:pt x="1727645" y="19691"/>
                  <a:pt x="1729550" y="19214"/>
                </a:cubicBezTo>
                <a:cubicBezTo>
                  <a:pt x="1731455" y="18738"/>
                  <a:pt x="1737455" y="17405"/>
                  <a:pt x="1738979" y="17786"/>
                </a:cubicBezTo>
                <a:cubicBezTo>
                  <a:pt x="1740503" y="18167"/>
                  <a:pt x="1746504" y="16166"/>
                  <a:pt x="1749933" y="16547"/>
                </a:cubicBezTo>
                <a:cubicBezTo>
                  <a:pt x="1753362" y="16929"/>
                  <a:pt x="1763363" y="16262"/>
                  <a:pt x="1764792" y="16833"/>
                </a:cubicBezTo>
                <a:cubicBezTo>
                  <a:pt x="1766221" y="17405"/>
                  <a:pt x="1769269" y="19691"/>
                  <a:pt x="1769555" y="19024"/>
                </a:cubicBezTo>
                <a:cubicBezTo>
                  <a:pt x="1769840" y="18262"/>
                  <a:pt x="1771745" y="17119"/>
                  <a:pt x="1772412" y="19214"/>
                </a:cubicBezTo>
                <a:lnTo>
                  <a:pt x="1773460" y="19596"/>
                </a:lnTo>
                <a:lnTo>
                  <a:pt x="1775174" y="20167"/>
                </a:lnTo>
                <a:cubicBezTo>
                  <a:pt x="1777460" y="19881"/>
                  <a:pt x="1782509" y="19500"/>
                  <a:pt x="1786414" y="19214"/>
                </a:cubicBezTo>
                <a:lnTo>
                  <a:pt x="1788700" y="17786"/>
                </a:lnTo>
                <a:lnTo>
                  <a:pt x="1791748" y="15976"/>
                </a:lnTo>
                <a:cubicBezTo>
                  <a:pt x="1793939" y="17024"/>
                  <a:pt x="1796606" y="17976"/>
                  <a:pt x="1797558" y="17976"/>
                </a:cubicBezTo>
                <a:cubicBezTo>
                  <a:pt x="1798511" y="17976"/>
                  <a:pt x="1801178" y="16929"/>
                  <a:pt x="1802035" y="16452"/>
                </a:cubicBezTo>
                <a:cubicBezTo>
                  <a:pt x="1802892" y="15976"/>
                  <a:pt x="1808417" y="17214"/>
                  <a:pt x="1811465" y="17881"/>
                </a:cubicBezTo>
                <a:cubicBezTo>
                  <a:pt x="1814513" y="18548"/>
                  <a:pt x="1823180" y="16262"/>
                  <a:pt x="1823942" y="15976"/>
                </a:cubicBezTo>
                <a:cubicBezTo>
                  <a:pt x="1824704" y="15786"/>
                  <a:pt x="1828610" y="19977"/>
                  <a:pt x="1828895" y="18738"/>
                </a:cubicBezTo>
                <a:cubicBezTo>
                  <a:pt x="1829181" y="17500"/>
                  <a:pt x="1831943" y="14643"/>
                  <a:pt x="1834515" y="14643"/>
                </a:cubicBezTo>
                <a:lnTo>
                  <a:pt x="1836801" y="14738"/>
                </a:lnTo>
                <a:lnTo>
                  <a:pt x="1839849" y="14928"/>
                </a:lnTo>
                <a:cubicBezTo>
                  <a:pt x="1842992" y="16262"/>
                  <a:pt x="1847564" y="17024"/>
                  <a:pt x="1849850" y="16643"/>
                </a:cubicBezTo>
                <a:cubicBezTo>
                  <a:pt x="1852136" y="16262"/>
                  <a:pt x="1859280" y="14262"/>
                  <a:pt x="1861090" y="13880"/>
                </a:cubicBezTo>
                <a:cubicBezTo>
                  <a:pt x="1862804" y="13499"/>
                  <a:pt x="1867376" y="15309"/>
                  <a:pt x="1867662" y="14166"/>
                </a:cubicBezTo>
                <a:cubicBezTo>
                  <a:pt x="1867948" y="13023"/>
                  <a:pt x="1869281" y="10071"/>
                  <a:pt x="1870043" y="10166"/>
                </a:cubicBezTo>
                <a:lnTo>
                  <a:pt x="1870424" y="10452"/>
                </a:lnTo>
                <a:cubicBezTo>
                  <a:pt x="1873472" y="12928"/>
                  <a:pt x="1876044" y="15690"/>
                  <a:pt x="1881188" y="12738"/>
                </a:cubicBezTo>
                <a:lnTo>
                  <a:pt x="1882712" y="11880"/>
                </a:lnTo>
                <a:cubicBezTo>
                  <a:pt x="1885664" y="12452"/>
                  <a:pt x="1889189" y="12738"/>
                  <a:pt x="1890617" y="12547"/>
                </a:cubicBezTo>
                <a:cubicBezTo>
                  <a:pt x="1892046" y="12356"/>
                  <a:pt x="1896332" y="13690"/>
                  <a:pt x="1897190" y="13785"/>
                </a:cubicBezTo>
                <a:lnTo>
                  <a:pt x="1897952" y="13595"/>
                </a:lnTo>
                <a:lnTo>
                  <a:pt x="1901095" y="12928"/>
                </a:lnTo>
                <a:cubicBezTo>
                  <a:pt x="1904524" y="12166"/>
                  <a:pt x="1909477" y="11880"/>
                  <a:pt x="1912144" y="12166"/>
                </a:cubicBezTo>
                <a:lnTo>
                  <a:pt x="1914620" y="12356"/>
                </a:lnTo>
                <a:lnTo>
                  <a:pt x="1916525" y="12547"/>
                </a:lnTo>
                <a:cubicBezTo>
                  <a:pt x="1919097" y="10642"/>
                  <a:pt x="1921955" y="9975"/>
                  <a:pt x="1922812" y="11023"/>
                </a:cubicBezTo>
                <a:cubicBezTo>
                  <a:pt x="1923669" y="12166"/>
                  <a:pt x="1926527" y="13499"/>
                  <a:pt x="1927765" y="12452"/>
                </a:cubicBezTo>
                <a:cubicBezTo>
                  <a:pt x="1929003" y="11404"/>
                  <a:pt x="1934147" y="9213"/>
                  <a:pt x="1935480" y="10547"/>
                </a:cubicBezTo>
                <a:cubicBezTo>
                  <a:pt x="1936814" y="11880"/>
                  <a:pt x="1941481" y="13023"/>
                  <a:pt x="1945481" y="13309"/>
                </a:cubicBezTo>
                <a:lnTo>
                  <a:pt x="1948720" y="13785"/>
                </a:lnTo>
                <a:lnTo>
                  <a:pt x="1951863" y="14262"/>
                </a:lnTo>
                <a:cubicBezTo>
                  <a:pt x="1954149" y="13309"/>
                  <a:pt x="1958054" y="12452"/>
                  <a:pt x="1960340" y="12356"/>
                </a:cubicBezTo>
                <a:lnTo>
                  <a:pt x="1962341" y="11404"/>
                </a:lnTo>
                <a:lnTo>
                  <a:pt x="1963293" y="10928"/>
                </a:lnTo>
                <a:cubicBezTo>
                  <a:pt x="1964817" y="11213"/>
                  <a:pt x="1969865" y="10356"/>
                  <a:pt x="1974533" y="9118"/>
                </a:cubicBezTo>
                <a:lnTo>
                  <a:pt x="1979105" y="12166"/>
                </a:lnTo>
                <a:lnTo>
                  <a:pt x="1981581" y="13785"/>
                </a:lnTo>
                <a:cubicBezTo>
                  <a:pt x="1986248" y="13595"/>
                  <a:pt x="1990249" y="12071"/>
                  <a:pt x="1990439" y="10452"/>
                </a:cubicBezTo>
                <a:cubicBezTo>
                  <a:pt x="1990725" y="8832"/>
                  <a:pt x="1996345" y="9975"/>
                  <a:pt x="1997774" y="10547"/>
                </a:cubicBezTo>
                <a:cubicBezTo>
                  <a:pt x="1999202" y="11213"/>
                  <a:pt x="2004917" y="11595"/>
                  <a:pt x="2006727" y="11880"/>
                </a:cubicBezTo>
                <a:cubicBezTo>
                  <a:pt x="2008632" y="12261"/>
                  <a:pt x="2013299" y="9975"/>
                  <a:pt x="2013680" y="10166"/>
                </a:cubicBezTo>
                <a:cubicBezTo>
                  <a:pt x="2014061" y="10356"/>
                  <a:pt x="2015776" y="11595"/>
                  <a:pt x="2016728" y="12356"/>
                </a:cubicBezTo>
                <a:cubicBezTo>
                  <a:pt x="2017681" y="13119"/>
                  <a:pt x="2025015" y="14643"/>
                  <a:pt x="2023872" y="13595"/>
                </a:cubicBezTo>
                <a:cubicBezTo>
                  <a:pt x="2022729" y="12547"/>
                  <a:pt x="2023015" y="11309"/>
                  <a:pt x="2026253" y="12738"/>
                </a:cubicBezTo>
                <a:lnTo>
                  <a:pt x="2029778" y="9404"/>
                </a:lnTo>
                <a:cubicBezTo>
                  <a:pt x="2031302" y="8070"/>
                  <a:pt x="2036350" y="9023"/>
                  <a:pt x="2039779" y="9213"/>
                </a:cubicBezTo>
                <a:lnTo>
                  <a:pt x="2042255" y="9308"/>
                </a:lnTo>
                <a:cubicBezTo>
                  <a:pt x="2044160" y="10928"/>
                  <a:pt x="2046256" y="12261"/>
                  <a:pt x="2046827" y="12356"/>
                </a:cubicBezTo>
                <a:cubicBezTo>
                  <a:pt x="2047399" y="12452"/>
                  <a:pt x="2052161" y="12547"/>
                  <a:pt x="2056829" y="12928"/>
                </a:cubicBezTo>
                <a:lnTo>
                  <a:pt x="2060067" y="9404"/>
                </a:lnTo>
                <a:lnTo>
                  <a:pt x="2060543" y="8832"/>
                </a:lnTo>
                <a:cubicBezTo>
                  <a:pt x="2065115" y="10452"/>
                  <a:pt x="2068354" y="10832"/>
                  <a:pt x="2067782" y="9785"/>
                </a:cubicBezTo>
                <a:cubicBezTo>
                  <a:pt x="2067211" y="8737"/>
                  <a:pt x="2066449" y="6070"/>
                  <a:pt x="2066830" y="5689"/>
                </a:cubicBezTo>
                <a:cubicBezTo>
                  <a:pt x="2067211" y="5308"/>
                  <a:pt x="2070545" y="4737"/>
                  <a:pt x="2073592" y="4260"/>
                </a:cubicBezTo>
                <a:cubicBezTo>
                  <a:pt x="2076641" y="3879"/>
                  <a:pt x="2085023" y="6451"/>
                  <a:pt x="2086356" y="5689"/>
                </a:cubicBezTo>
                <a:lnTo>
                  <a:pt x="2087023" y="5975"/>
                </a:lnTo>
                <a:lnTo>
                  <a:pt x="2089976" y="7308"/>
                </a:lnTo>
                <a:cubicBezTo>
                  <a:pt x="2093500" y="7118"/>
                  <a:pt x="2097786" y="7689"/>
                  <a:pt x="2099405" y="8546"/>
                </a:cubicBezTo>
                <a:cubicBezTo>
                  <a:pt x="2101120" y="9404"/>
                  <a:pt x="2107121" y="4546"/>
                  <a:pt x="2110931" y="2260"/>
                </a:cubicBezTo>
                <a:lnTo>
                  <a:pt x="2114645" y="3594"/>
                </a:lnTo>
                <a:lnTo>
                  <a:pt x="2118932" y="5118"/>
                </a:lnTo>
                <a:cubicBezTo>
                  <a:pt x="2121503" y="3117"/>
                  <a:pt x="2123885" y="1498"/>
                  <a:pt x="2124266" y="1403"/>
                </a:cubicBezTo>
                <a:cubicBezTo>
                  <a:pt x="2124647" y="1403"/>
                  <a:pt x="2126171" y="927"/>
                  <a:pt x="2127409" y="164"/>
                </a:cubicBezTo>
                <a:close/>
              </a:path>
            </a:pathLst>
          </a:custGeom>
          <a:gradFill flip="none" rotWithShape="1">
            <a:gsLst>
              <a:gs pos="100000">
                <a:srgbClr val="F30000">
                  <a:alpha val="0"/>
                </a:srgbClr>
              </a:gs>
              <a:gs pos="0">
                <a:srgbClr val="C00000">
                  <a:alpha val="66000"/>
                </a:srgbClr>
              </a:gs>
            </a:gsLst>
            <a:lin ang="10800000" scaled="1"/>
            <a:tileRect/>
          </a:gra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 dirty="0"/>
          </a:p>
        </p:txBody>
      </p:sp>
      <p:pic>
        <p:nvPicPr>
          <p:cNvPr id="67" name="图片 66">
            <a:extLst>
              <a:ext uri="{FF2B5EF4-FFF2-40B4-BE49-F238E27FC236}">
                <a16:creationId xmlns:a16="http://schemas.microsoft.com/office/drawing/2014/main" id="{7EEEA9DE-B1B2-9C1E-A463-009313D9001D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artisticLineDrawing/>
                    </a14:imgEffect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3013135"/>
            <a:ext cx="12192000" cy="3851545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FB8FB4D5-4BA2-029D-A64A-436D050B5377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46231" y="-74948"/>
            <a:ext cx="2646001" cy="1879845"/>
          </a:xfrm>
          <a:prstGeom prst="rect">
            <a:avLst/>
          </a:prstGeom>
        </p:spPr>
      </p:pic>
      <p:pic>
        <p:nvPicPr>
          <p:cNvPr id="20" name="图片 19">
            <a:extLst>
              <a:ext uri="{FF2B5EF4-FFF2-40B4-BE49-F238E27FC236}">
                <a16:creationId xmlns:a16="http://schemas.microsoft.com/office/drawing/2014/main" id="{02DD4BAC-5F6F-C010-2C66-F1F8AFB83D47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5548" y="697432"/>
            <a:ext cx="1436604" cy="1313737"/>
          </a:xfrm>
          <a:prstGeom prst="rect">
            <a:avLst/>
          </a:prstGeom>
        </p:spPr>
      </p:pic>
      <p:grpSp>
        <p:nvGrpSpPr>
          <p:cNvPr id="58" name="组合 57">
            <a:extLst>
              <a:ext uri="{FF2B5EF4-FFF2-40B4-BE49-F238E27FC236}">
                <a16:creationId xmlns:a16="http://schemas.microsoft.com/office/drawing/2014/main" id="{5CF4523B-885A-93C2-C8C7-203266704255}"/>
              </a:ext>
            </a:extLst>
          </p:cNvPr>
          <p:cNvGrpSpPr/>
          <p:nvPr/>
        </p:nvGrpSpPr>
        <p:grpSpPr>
          <a:xfrm>
            <a:off x="5982468" y="1644813"/>
            <a:ext cx="4794454" cy="2307096"/>
            <a:chOff x="5154071" y="1553846"/>
            <a:chExt cx="4794454" cy="2307096"/>
          </a:xfrm>
        </p:grpSpPr>
        <p:sp>
          <p:nvSpPr>
            <p:cNvPr id="43" name="TextBox 49">
              <a:extLst>
                <a:ext uri="{FF2B5EF4-FFF2-40B4-BE49-F238E27FC236}">
                  <a16:creationId xmlns:a16="http://schemas.microsoft.com/office/drawing/2014/main" id="{77BAEAF7-4FD2-5D29-CA3E-0A1ED0262EAB}"/>
                </a:ext>
              </a:extLst>
            </p:cNvPr>
            <p:cNvSpPr txBox="1"/>
            <p:nvPr/>
          </p:nvSpPr>
          <p:spPr>
            <a:xfrm>
              <a:off x="5154071" y="1644951"/>
              <a:ext cx="1765227" cy="221599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13800" dirty="0">
                  <a:gradFill>
                    <a:gsLst>
                      <a:gs pos="0">
                        <a:srgbClr val="CF2203"/>
                      </a:gs>
                      <a:gs pos="100000">
                        <a:srgbClr val="F30000"/>
                      </a:gs>
                    </a:gsLst>
                    <a:lin ang="16200000" scaled="1"/>
                  </a:gradFill>
                  <a:latin typeface="演示悠然小楷" panose="00000500000000000000" pitchFamily="2" charset="-122"/>
                  <a:ea typeface="演示悠然小楷" panose="00000500000000000000" pitchFamily="2" charset="-122"/>
                  <a:cs typeface="+mn-ea"/>
                  <a:sym typeface="+mn-lt"/>
                </a:rPr>
                <a:t>美</a:t>
              </a:r>
            </a:p>
          </p:txBody>
        </p:sp>
        <p:sp>
          <p:nvSpPr>
            <p:cNvPr id="44" name="TextBox 49">
              <a:extLst>
                <a:ext uri="{FF2B5EF4-FFF2-40B4-BE49-F238E27FC236}">
                  <a16:creationId xmlns:a16="http://schemas.microsoft.com/office/drawing/2014/main" id="{7DCB202D-9BE4-1563-89D0-4DB11A285446}"/>
                </a:ext>
              </a:extLst>
            </p:cNvPr>
            <p:cNvSpPr txBox="1"/>
            <p:nvPr/>
          </p:nvSpPr>
          <p:spPr>
            <a:xfrm>
              <a:off x="6243891" y="1837936"/>
              <a:ext cx="1502334" cy="18620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11500" dirty="0">
                  <a:gradFill>
                    <a:gsLst>
                      <a:gs pos="0">
                        <a:srgbClr val="CF2203"/>
                      </a:gs>
                      <a:gs pos="100000">
                        <a:srgbClr val="F30000"/>
                      </a:gs>
                    </a:gsLst>
                    <a:lin ang="16200000" scaled="1"/>
                  </a:gradFill>
                  <a:latin typeface="演示悠然小楷" panose="00000500000000000000" pitchFamily="2" charset="-122"/>
                  <a:ea typeface="演示悠然小楷" panose="00000500000000000000" pitchFamily="2" charset="-122"/>
                  <a:cs typeface="+mn-ea"/>
                  <a:sym typeface="+mn-lt"/>
                </a:rPr>
                <a:t>好</a:t>
              </a:r>
            </a:p>
          </p:txBody>
        </p:sp>
        <p:sp>
          <p:nvSpPr>
            <p:cNvPr id="45" name="TextBox 49">
              <a:extLst>
                <a:ext uri="{FF2B5EF4-FFF2-40B4-BE49-F238E27FC236}">
                  <a16:creationId xmlns:a16="http://schemas.microsoft.com/office/drawing/2014/main" id="{D1592F00-80D5-E06F-28C1-CE9045391628}"/>
                </a:ext>
              </a:extLst>
            </p:cNvPr>
            <p:cNvSpPr txBox="1"/>
            <p:nvPr/>
          </p:nvSpPr>
          <p:spPr>
            <a:xfrm>
              <a:off x="7112595" y="1585211"/>
              <a:ext cx="1765227" cy="221599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13800" dirty="0">
                  <a:gradFill>
                    <a:gsLst>
                      <a:gs pos="0">
                        <a:srgbClr val="CF2203"/>
                      </a:gs>
                      <a:gs pos="100000">
                        <a:srgbClr val="F30000"/>
                      </a:gs>
                    </a:gsLst>
                    <a:lin ang="16200000" scaled="1"/>
                  </a:gradFill>
                  <a:latin typeface="演示悠然小楷" panose="00000500000000000000" pitchFamily="2" charset="-122"/>
                  <a:ea typeface="演示悠然小楷" panose="00000500000000000000" pitchFamily="2" charset="-122"/>
                  <a:cs typeface="+mn-ea"/>
                  <a:sym typeface="+mn-lt"/>
                </a:rPr>
                <a:t>与</a:t>
              </a:r>
            </a:p>
          </p:txBody>
        </p:sp>
        <p:sp>
          <p:nvSpPr>
            <p:cNvPr id="46" name="TextBox 49">
              <a:extLst>
                <a:ext uri="{FF2B5EF4-FFF2-40B4-BE49-F238E27FC236}">
                  <a16:creationId xmlns:a16="http://schemas.microsoft.com/office/drawing/2014/main" id="{75EDD015-9B77-1483-A29B-41638B3379AA}"/>
                </a:ext>
              </a:extLst>
            </p:cNvPr>
            <p:cNvSpPr txBox="1"/>
            <p:nvPr/>
          </p:nvSpPr>
          <p:spPr>
            <a:xfrm>
              <a:off x="8183298" y="1553846"/>
              <a:ext cx="1765227" cy="221599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13800" dirty="0">
                  <a:gradFill>
                    <a:gsLst>
                      <a:gs pos="0">
                        <a:srgbClr val="CF2203"/>
                      </a:gs>
                      <a:gs pos="100000">
                        <a:srgbClr val="F30000"/>
                      </a:gs>
                    </a:gsLst>
                    <a:lin ang="16200000" scaled="1"/>
                  </a:gradFill>
                  <a:latin typeface="演示悠然小楷" panose="00000500000000000000" pitchFamily="2" charset="-122"/>
                  <a:ea typeface="演示悠然小楷" panose="00000500000000000000" pitchFamily="2" charset="-122"/>
                  <a:cs typeface="+mn-ea"/>
                  <a:sym typeface="+mn-lt"/>
                </a:rPr>
                <a:t>共</a:t>
              </a:r>
            </a:p>
          </p:txBody>
        </p:sp>
      </p:grp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376EC76B-C3B5-4E74-DD09-37FA8CAC0BAB}"/>
              </a:ext>
            </a:extLst>
          </p:cNvPr>
          <p:cNvGrpSpPr/>
          <p:nvPr/>
        </p:nvGrpSpPr>
        <p:grpSpPr>
          <a:xfrm>
            <a:off x="4421485" y="538745"/>
            <a:ext cx="4643385" cy="2247356"/>
            <a:chOff x="5301244" y="-23731"/>
            <a:chExt cx="4643385" cy="2247356"/>
          </a:xfrm>
        </p:grpSpPr>
        <p:sp>
          <p:nvSpPr>
            <p:cNvPr id="49" name="TextBox 49">
              <a:extLst>
                <a:ext uri="{FF2B5EF4-FFF2-40B4-BE49-F238E27FC236}">
                  <a16:creationId xmlns:a16="http://schemas.microsoft.com/office/drawing/2014/main" id="{3EB79957-7083-AAA1-C000-8227B28C6838}"/>
                </a:ext>
              </a:extLst>
            </p:cNvPr>
            <p:cNvSpPr txBox="1"/>
            <p:nvPr/>
          </p:nvSpPr>
          <p:spPr>
            <a:xfrm>
              <a:off x="5301244" y="211896"/>
              <a:ext cx="1502334" cy="18620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11500" dirty="0">
                  <a:gradFill>
                    <a:gsLst>
                      <a:gs pos="0">
                        <a:srgbClr val="CF2203"/>
                      </a:gs>
                      <a:gs pos="100000">
                        <a:srgbClr val="F30000"/>
                      </a:gs>
                    </a:gsLst>
                    <a:lin ang="16200000" scaled="1"/>
                  </a:gradFill>
                  <a:latin typeface="演示悠然小楷" panose="00000500000000000000" pitchFamily="2" charset="-122"/>
                  <a:ea typeface="演示悠然小楷" panose="00000500000000000000" pitchFamily="2" charset="-122"/>
                  <a:cs typeface="+mn-ea"/>
                  <a:sym typeface="+mn-lt"/>
                </a:rPr>
                <a:t>伟</a:t>
              </a:r>
            </a:p>
          </p:txBody>
        </p:sp>
        <p:sp>
          <p:nvSpPr>
            <p:cNvPr id="51" name="TextBox 49">
              <a:extLst>
                <a:ext uri="{FF2B5EF4-FFF2-40B4-BE49-F238E27FC236}">
                  <a16:creationId xmlns:a16="http://schemas.microsoft.com/office/drawing/2014/main" id="{54F92230-FA23-7E32-0CA3-7AD8D0DE7AF0}"/>
                </a:ext>
              </a:extLst>
            </p:cNvPr>
            <p:cNvSpPr txBox="1"/>
            <p:nvPr/>
          </p:nvSpPr>
          <p:spPr>
            <a:xfrm>
              <a:off x="6137899" y="-11471"/>
              <a:ext cx="1765227" cy="221599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13800" dirty="0">
                  <a:gradFill>
                    <a:gsLst>
                      <a:gs pos="0">
                        <a:srgbClr val="CF2203"/>
                      </a:gs>
                      <a:gs pos="100000">
                        <a:srgbClr val="F30000"/>
                      </a:gs>
                    </a:gsLst>
                    <a:lin ang="16200000" scaled="1"/>
                  </a:gradFill>
                  <a:latin typeface="演示悠然小楷" panose="00000500000000000000" pitchFamily="2" charset="-122"/>
                  <a:ea typeface="演示悠然小楷" panose="00000500000000000000" pitchFamily="2" charset="-122"/>
                  <a:cs typeface="+mn-ea"/>
                  <a:sym typeface="+mn-lt"/>
                </a:rPr>
                <a:t>大</a:t>
              </a:r>
            </a:p>
          </p:txBody>
        </p:sp>
        <p:sp>
          <p:nvSpPr>
            <p:cNvPr id="52" name="TextBox 49">
              <a:extLst>
                <a:ext uri="{FF2B5EF4-FFF2-40B4-BE49-F238E27FC236}">
                  <a16:creationId xmlns:a16="http://schemas.microsoft.com/office/drawing/2014/main" id="{6285CE6F-51D2-5BBC-A026-37AF909A201E}"/>
                </a:ext>
              </a:extLst>
            </p:cNvPr>
            <p:cNvSpPr txBox="1"/>
            <p:nvPr/>
          </p:nvSpPr>
          <p:spPr>
            <a:xfrm>
              <a:off x="7089292" y="7634"/>
              <a:ext cx="1765227" cy="221599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13800" dirty="0">
                  <a:gradFill>
                    <a:gsLst>
                      <a:gs pos="0">
                        <a:srgbClr val="CF2203"/>
                      </a:gs>
                      <a:gs pos="100000">
                        <a:srgbClr val="F30000"/>
                      </a:gs>
                    </a:gsLst>
                    <a:lin ang="16200000" scaled="1"/>
                  </a:gradFill>
                  <a:latin typeface="演示悠然小楷" panose="00000500000000000000" pitchFamily="2" charset="-122"/>
                  <a:ea typeface="演示悠然小楷" panose="00000500000000000000" pitchFamily="2" charset="-122"/>
                  <a:cs typeface="+mn-ea"/>
                  <a:sym typeface="+mn-lt"/>
                </a:rPr>
                <a:t>征</a:t>
              </a:r>
            </a:p>
          </p:txBody>
        </p:sp>
        <p:sp>
          <p:nvSpPr>
            <p:cNvPr id="53" name="TextBox 49">
              <a:extLst>
                <a:ext uri="{FF2B5EF4-FFF2-40B4-BE49-F238E27FC236}">
                  <a16:creationId xmlns:a16="http://schemas.microsoft.com/office/drawing/2014/main" id="{3F13D574-C017-029B-AECC-820421DF612F}"/>
                </a:ext>
              </a:extLst>
            </p:cNvPr>
            <p:cNvSpPr txBox="1"/>
            <p:nvPr/>
          </p:nvSpPr>
          <p:spPr>
            <a:xfrm>
              <a:off x="8179402" y="-23731"/>
              <a:ext cx="1765227" cy="221599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13800" dirty="0">
                  <a:gradFill>
                    <a:gsLst>
                      <a:gs pos="0">
                        <a:srgbClr val="CF2203"/>
                      </a:gs>
                      <a:gs pos="100000">
                        <a:srgbClr val="F30000"/>
                      </a:gs>
                    </a:gsLst>
                    <a:lin ang="16200000" scaled="1"/>
                  </a:gradFill>
                  <a:latin typeface="演示悠然小楷" panose="00000500000000000000" pitchFamily="2" charset="-122"/>
                  <a:ea typeface="演示悠然小楷" panose="00000500000000000000" pitchFamily="2" charset="-122"/>
                  <a:cs typeface="+mn-ea"/>
                  <a:sym typeface="+mn-lt"/>
                </a:rPr>
                <a:t>程</a:t>
              </a:r>
            </a:p>
          </p:txBody>
        </p:sp>
      </p:grpSp>
      <p:sp>
        <p:nvSpPr>
          <p:cNvPr id="2" name="TextBox 84"/>
          <p:cNvSpPr txBox="1"/>
          <p:nvPr/>
        </p:nvSpPr>
        <p:spPr>
          <a:xfrm>
            <a:off x="3887487" y="4043676"/>
            <a:ext cx="565925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汇报人：</a:t>
            </a:r>
            <a:r>
              <a:rPr lang="en-US" altLang="zh-CN" sz="16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51PPT</a:t>
            </a:r>
            <a:r>
              <a:rPr lang="zh-CN" altLang="en-US" sz="16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模板网    时间：</a:t>
            </a:r>
            <a:r>
              <a:rPr lang="en-US" altLang="zh-CN" sz="16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2022.06</a:t>
            </a:r>
            <a:endParaRPr lang="zh-CN" altLang="en-US" sz="1600" b="1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69" name="图片 68">
            <a:extLst>
              <a:ext uri="{FF2B5EF4-FFF2-40B4-BE49-F238E27FC236}">
                <a16:creationId xmlns:a16="http://schemas.microsoft.com/office/drawing/2014/main" id="{B16BC1F4-E9C2-EB31-5469-EF8C7AAB236F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264230" y="5026491"/>
            <a:ext cx="9927770" cy="1838189"/>
          </a:xfrm>
          <a:prstGeom prst="rect">
            <a:avLst/>
          </a:prstGeom>
        </p:spPr>
      </p:pic>
      <p:sp>
        <p:nvSpPr>
          <p:cNvPr id="72" name="图形 70">
            <a:extLst>
              <a:ext uri="{FF2B5EF4-FFF2-40B4-BE49-F238E27FC236}">
                <a16:creationId xmlns:a16="http://schemas.microsoft.com/office/drawing/2014/main" id="{326FE337-46AD-C47C-E8D4-CD1F2E968236}"/>
              </a:ext>
            </a:extLst>
          </p:cNvPr>
          <p:cNvSpPr/>
          <p:nvPr/>
        </p:nvSpPr>
        <p:spPr>
          <a:xfrm>
            <a:off x="350550" y="5272989"/>
            <a:ext cx="3177226" cy="1305460"/>
          </a:xfrm>
          <a:custGeom>
            <a:avLst/>
            <a:gdLst>
              <a:gd name="connsiteX0" fmla="*/ 8693150 w 8870950"/>
              <a:gd name="connsiteY0" fmla="*/ 2603500 h 3644900"/>
              <a:gd name="connsiteX1" fmla="*/ 8699500 w 8870950"/>
              <a:gd name="connsiteY1" fmla="*/ 2622550 h 3644900"/>
              <a:gd name="connsiteX2" fmla="*/ 8610600 w 8870950"/>
              <a:gd name="connsiteY2" fmla="*/ 2762250 h 3644900"/>
              <a:gd name="connsiteX3" fmla="*/ 8585200 w 8870950"/>
              <a:gd name="connsiteY3" fmla="*/ 2762250 h 3644900"/>
              <a:gd name="connsiteX4" fmla="*/ 8578850 w 8870950"/>
              <a:gd name="connsiteY4" fmla="*/ 2736850 h 3644900"/>
              <a:gd name="connsiteX5" fmla="*/ 8667750 w 8870950"/>
              <a:gd name="connsiteY5" fmla="*/ 2603500 h 3644900"/>
              <a:gd name="connsiteX6" fmla="*/ 8693150 w 8870950"/>
              <a:gd name="connsiteY6" fmla="*/ 2603500 h 3644900"/>
              <a:gd name="connsiteX7" fmla="*/ 8464550 w 8870950"/>
              <a:gd name="connsiteY7" fmla="*/ 2292350 h 3644900"/>
              <a:gd name="connsiteX8" fmla="*/ 8515350 w 8870950"/>
              <a:gd name="connsiteY8" fmla="*/ 2279650 h 3644900"/>
              <a:gd name="connsiteX9" fmla="*/ 8566150 w 8870950"/>
              <a:gd name="connsiteY9" fmla="*/ 2413000 h 3644900"/>
              <a:gd name="connsiteX10" fmla="*/ 8356600 w 8870950"/>
              <a:gd name="connsiteY10" fmla="*/ 2292350 h 3644900"/>
              <a:gd name="connsiteX11" fmla="*/ 8305800 w 8870950"/>
              <a:gd name="connsiteY11" fmla="*/ 2292350 h 3644900"/>
              <a:gd name="connsiteX12" fmla="*/ 8362950 w 8870950"/>
              <a:gd name="connsiteY12" fmla="*/ 2266950 h 3644900"/>
              <a:gd name="connsiteX13" fmla="*/ 8464550 w 8870950"/>
              <a:gd name="connsiteY13" fmla="*/ 2292350 h 3644900"/>
              <a:gd name="connsiteX14" fmla="*/ 1676400 w 8870950"/>
              <a:gd name="connsiteY14" fmla="*/ 2184400 h 3644900"/>
              <a:gd name="connsiteX15" fmla="*/ 1708150 w 8870950"/>
              <a:gd name="connsiteY15" fmla="*/ 2222500 h 3644900"/>
              <a:gd name="connsiteX16" fmla="*/ 1676400 w 8870950"/>
              <a:gd name="connsiteY16" fmla="*/ 2222500 h 3644900"/>
              <a:gd name="connsiteX17" fmla="*/ 1524000 w 8870950"/>
              <a:gd name="connsiteY17" fmla="*/ 2171700 h 3644900"/>
              <a:gd name="connsiteX18" fmla="*/ 1524000 w 8870950"/>
              <a:gd name="connsiteY18" fmla="*/ 2152650 h 3644900"/>
              <a:gd name="connsiteX19" fmla="*/ 1562100 w 8870950"/>
              <a:gd name="connsiteY19" fmla="*/ 2120900 h 3644900"/>
              <a:gd name="connsiteX20" fmla="*/ 1676400 w 8870950"/>
              <a:gd name="connsiteY20" fmla="*/ 2184400 h 3644900"/>
              <a:gd name="connsiteX21" fmla="*/ 7874000 w 8870950"/>
              <a:gd name="connsiteY21" fmla="*/ 1752600 h 3644900"/>
              <a:gd name="connsiteX22" fmla="*/ 7816850 w 8870950"/>
              <a:gd name="connsiteY22" fmla="*/ 1905000 h 3644900"/>
              <a:gd name="connsiteX23" fmla="*/ 7835900 w 8870950"/>
              <a:gd name="connsiteY23" fmla="*/ 1930400 h 3644900"/>
              <a:gd name="connsiteX24" fmla="*/ 7962900 w 8870950"/>
              <a:gd name="connsiteY24" fmla="*/ 1790700 h 3644900"/>
              <a:gd name="connsiteX25" fmla="*/ 8026400 w 8870950"/>
              <a:gd name="connsiteY25" fmla="*/ 1606550 h 3644900"/>
              <a:gd name="connsiteX26" fmla="*/ 8204200 w 8870950"/>
              <a:gd name="connsiteY26" fmla="*/ 1689100 h 3644900"/>
              <a:gd name="connsiteX27" fmla="*/ 8108950 w 8870950"/>
              <a:gd name="connsiteY27" fmla="*/ 1847850 h 3644900"/>
              <a:gd name="connsiteX28" fmla="*/ 8255000 w 8870950"/>
              <a:gd name="connsiteY28" fmla="*/ 1905000 h 3644900"/>
              <a:gd name="connsiteX29" fmla="*/ 8413750 w 8870950"/>
              <a:gd name="connsiteY29" fmla="*/ 1968500 h 3644900"/>
              <a:gd name="connsiteX30" fmla="*/ 8489950 w 8870950"/>
              <a:gd name="connsiteY30" fmla="*/ 1955800 h 3644900"/>
              <a:gd name="connsiteX31" fmla="*/ 8629650 w 8870950"/>
              <a:gd name="connsiteY31" fmla="*/ 2101850 h 3644900"/>
              <a:gd name="connsiteX32" fmla="*/ 8642350 w 8870950"/>
              <a:gd name="connsiteY32" fmla="*/ 2146300 h 3644900"/>
              <a:gd name="connsiteX33" fmla="*/ 8763000 w 8870950"/>
              <a:gd name="connsiteY33" fmla="*/ 2457450 h 3644900"/>
              <a:gd name="connsiteX34" fmla="*/ 8832850 w 8870950"/>
              <a:gd name="connsiteY34" fmla="*/ 2692400 h 3644900"/>
              <a:gd name="connsiteX35" fmla="*/ 8801100 w 8870950"/>
              <a:gd name="connsiteY35" fmla="*/ 2787650 h 3644900"/>
              <a:gd name="connsiteX36" fmla="*/ 8858250 w 8870950"/>
              <a:gd name="connsiteY36" fmla="*/ 2838450 h 3644900"/>
              <a:gd name="connsiteX37" fmla="*/ 8858250 w 8870950"/>
              <a:gd name="connsiteY37" fmla="*/ 2876550 h 3644900"/>
              <a:gd name="connsiteX38" fmla="*/ 8788400 w 8870950"/>
              <a:gd name="connsiteY38" fmla="*/ 2870200 h 3644900"/>
              <a:gd name="connsiteX39" fmla="*/ 8718550 w 8870950"/>
              <a:gd name="connsiteY39" fmla="*/ 2908300 h 3644900"/>
              <a:gd name="connsiteX40" fmla="*/ 8661400 w 8870950"/>
              <a:gd name="connsiteY40" fmla="*/ 2914650 h 3644900"/>
              <a:gd name="connsiteX41" fmla="*/ 8642350 w 8870950"/>
              <a:gd name="connsiteY41" fmla="*/ 2914650 h 3644900"/>
              <a:gd name="connsiteX42" fmla="*/ 8629650 w 8870950"/>
              <a:gd name="connsiteY42" fmla="*/ 2965450 h 3644900"/>
              <a:gd name="connsiteX43" fmla="*/ 8870950 w 8870950"/>
              <a:gd name="connsiteY43" fmla="*/ 3644900 h 3644900"/>
              <a:gd name="connsiteX44" fmla="*/ 8629650 w 8870950"/>
              <a:gd name="connsiteY44" fmla="*/ 3644900 h 3644900"/>
              <a:gd name="connsiteX45" fmla="*/ 8578850 w 8870950"/>
              <a:gd name="connsiteY45" fmla="*/ 3517900 h 3644900"/>
              <a:gd name="connsiteX46" fmla="*/ 8362950 w 8870950"/>
              <a:gd name="connsiteY46" fmla="*/ 3371850 h 3644900"/>
              <a:gd name="connsiteX47" fmla="*/ 8312150 w 8870950"/>
              <a:gd name="connsiteY47" fmla="*/ 3321050 h 3644900"/>
              <a:gd name="connsiteX48" fmla="*/ 8216900 w 8870950"/>
              <a:gd name="connsiteY48" fmla="*/ 3168650 h 3644900"/>
              <a:gd name="connsiteX49" fmla="*/ 8134350 w 8870950"/>
              <a:gd name="connsiteY49" fmla="*/ 3244850 h 3644900"/>
              <a:gd name="connsiteX50" fmla="*/ 8045450 w 8870950"/>
              <a:gd name="connsiteY50" fmla="*/ 3276600 h 3644900"/>
              <a:gd name="connsiteX51" fmla="*/ 7912100 w 8870950"/>
              <a:gd name="connsiteY51" fmla="*/ 3441700 h 3644900"/>
              <a:gd name="connsiteX52" fmla="*/ 7842250 w 8870950"/>
              <a:gd name="connsiteY52" fmla="*/ 3536950 h 3644900"/>
              <a:gd name="connsiteX53" fmla="*/ 7867650 w 8870950"/>
              <a:gd name="connsiteY53" fmla="*/ 3644900 h 3644900"/>
              <a:gd name="connsiteX54" fmla="*/ 7607300 w 8870950"/>
              <a:gd name="connsiteY54" fmla="*/ 3644900 h 3644900"/>
              <a:gd name="connsiteX55" fmla="*/ 7588250 w 8870950"/>
              <a:gd name="connsiteY55" fmla="*/ 3575050 h 3644900"/>
              <a:gd name="connsiteX56" fmla="*/ 7524750 w 8870950"/>
              <a:gd name="connsiteY56" fmla="*/ 3517900 h 3644900"/>
              <a:gd name="connsiteX57" fmla="*/ 7486650 w 8870950"/>
              <a:gd name="connsiteY57" fmla="*/ 3384550 h 3644900"/>
              <a:gd name="connsiteX58" fmla="*/ 7581900 w 8870950"/>
              <a:gd name="connsiteY58" fmla="*/ 3022600 h 3644900"/>
              <a:gd name="connsiteX59" fmla="*/ 7531100 w 8870950"/>
              <a:gd name="connsiteY59" fmla="*/ 2933700 h 3644900"/>
              <a:gd name="connsiteX60" fmla="*/ 7493000 w 8870950"/>
              <a:gd name="connsiteY60" fmla="*/ 2889250 h 3644900"/>
              <a:gd name="connsiteX61" fmla="*/ 7404100 w 8870950"/>
              <a:gd name="connsiteY61" fmla="*/ 2584450 h 3644900"/>
              <a:gd name="connsiteX62" fmla="*/ 7391400 w 8870950"/>
              <a:gd name="connsiteY62" fmla="*/ 2552700 h 3644900"/>
              <a:gd name="connsiteX63" fmla="*/ 7378700 w 8870950"/>
              <a:gd name="connsiteY63" fmla="*/ 2432050 h 3644900"/>
              <a:gd name="connsiteX64" fmla="*/ 7397750 w 8870950"/>
              <a:gd name="connsiteY64" fmla="*/ 2343150 h 3644900"/>
              <a:gd name="connsiteX65" fmla="*/ 7562850 w 8870950"/>
              <a:gd name="connsiteY65" fmla="*/ 2101850 h 3644900"/>
              <a:gd name="connsiteX66" fmla="*/ 7454900 w 8870950"/>
              <a:gd name="connsiteY66" fmla="*/ 2038350 h 3644900"/>
              <a:gd name="connsiteX67" fmla="*/ 7442200 w 8870950"/>
              <a:gd name="connsiteY67" fmla="*/ 1968500 h 3644900"/>
              <a:gd name="connsiteX68" fmla="*/ 7442200 w 8870950"/>
              <a:gd name="connsiteY68" fmla="*/ 1784350 h 3644900"/>
              <a:gd name="connsiteX69" fmla="*/ 7404100 w 8870950"/>
              <a:gd name="connsiteY69" fmla="*/ 1727200 h 3644900"/>
              <a:gd name="connsiteX70" fmla="*/ 7359650 w 8870950"/>
              <a:gd name="connsiteY70" fmla="*/ 1708150 h 3644900"/>
              <a:gd name="connsiteX71" fmla="*/ 7442200 w 8870950"/>
              <a:gd name="connsiteY71" fmla="*/ 1676400 h 3644900"/>
              <a:gd name="connsiteX72" fmla="*/ 7486650 w 8870950"/>
              <a:gd name="connsiteY72" fmla="*/ 1606550 h 3644900"/>
              <a:gd name="connsiteX73" fmla="*/ 7607300 w 8870950"/>
              <a:gd name="connsiteY73" fmla="*/ 1574800 h 3644900"/>
              <a:gd name="connsiteX74" fmla="*/ 7874000 w 8870950"/>
              <a:gd name="connsiteY74" fmla="*/ 1752600 h 3644900"/>
              <a:gd name="connsiteX75" fmla="*/ 3155950 w 8870950"/>
              <a:gd name="connsiteY75" fmla="*/ 812800 h 3644900"/>
              <a:gd name="connsiteX76" fmla="*/ 3111500 w 8870950"/>
              <a:gd name="connsiteY76" fmla="*/ 825500 h 3644900"/>
              <a:gd name="connsiteX77" fmla="*/ 3060700 w 8870950"/>
              <a:gd name="connsiteY77" fmla="*/ 812800 h 3644900"/>
              <a:gd name="connsiteX78" fmla="*/ 3060700 w 8870950"/>
              <a:gd name="connsiteY78" fmla="*/ 793750 h 3644900"/>
              <a:gd name="connsiteX79" fmla="*/ 3155950 w 8870950"/>
              <a:gd name="connsiteY79" fmla="*/ 768350 h 3644900"/>
              <a:gd name="connsiteX80" fmla="*/ 3155950 w 8870950"/>
              <a:gd name="connsiteY80" fmla="*/ 812800 h 3644900"/>
              <a:gd name="connsiteX81" fmla="*/ 6464300 w 8870950"/>
              <a:gd name="connsiteY81" fmla="*/ 6350 h 3644900"/>
              <a:gd name="connsiteX82" fmla="*/ 6426200 w 8870950"/>
              <a:gd name="connsiteY82" fmla="*/ 120650 h 3644900"/>
              <a:gd name="connsiteX83" fmla="*/ 6438900 w 8870950"/>
              <a:gd name="connsiteY83" fmla="*/ 127000 h 3644900"/>
              <a:gd name="connsiteX84" fmla="*/ 6527800 w 8870950"/>
              <a:gd name="connsiteY84" fmla="*/ 6350 h 3644900"/>
              <a:gd name="connsiteX85" fmla="*/ 6534150 w 8870950"/>
              <a:gd name="connsiteY85" fmla="*/ 38100 h 3644900"/>
              <a:gd name="connsiteX86" fmla="*/ 6477000 w 8870950"/>
              <a:gd name="connsiteY86" fmla="*/ 196850 h 3644900"/>
              <a:gd name="connsiteX87" fmla="*/ 6280150 w 8870950"/>
              <a:gd name="connsiteY87" fmla="*/ 406400 h 3644900"/>
              <a:gd name="connsiteX88" fmla="*/ 6178550 w 8870950"/>
              <a:gd name="connsiteY88" fmla="*/ 641350 h 3644900"/>
              <a:gd name="connsiteX89" fmla="*/ 6076950 w 8870950"/>
              <a:gd name="connsiteY89" fmla="*/ 876300 h 3644900"/>
              <a:gd name="connsiteX90" fmla="*/ 5975350 w 8870950"/>
              <a:gd name="connsiteY90" fmla="*/ 996950 h 3644900"/>
              <a:gd name="connsiteX91" fmla="*/ 5962650 w 8870950"/>
              <a:gd name="connsiteY91" fmla="*/ 1035050 h 3644900"/>
              <a:gd name="connsiteX92" fmla="*/ 5981700 w 8870950"/>
              <a:gd name="connsiteY92" fmla="*/ 1092200 h 3644900"/>
              <a:gd name="connsiteX93" fmla="*/ 5949950 w 8870950"/>
              <a:gd name="connsiteY93" fmla="*/ 1155700 h 3644900"/>
              <a:gd name="connsiteX94" fmla="*/ 5791200 w 8870950"/>
              <a:gd name="connsiteY94" fmla="*/ 1219200 h 3644900"/>
              <a:gd name="connsiteX95" fmla="*/ 5429250 w 8870950"/>
              <a:gd name="connsiteY95" fmla="*/ 1663700 h 3644900"/>
              <a:gd name="connsiteX96" fmla="*/ 5448300 w 8870950"/>
              <a:gd name="connsiteY96" fmla="*/ 1854200 h 3644900"/>
              <a:gd name="connsiteX97" fmla="*/ 5416550 w 8870950"/>
              <a:gd name="connsiteY97" fmla="*/ 1930400 h 3644900"/>
              <a:gd name="connsiteX98" fmla="*/ 5511800 w 8870950"/>
              <a:gd name="connsiteY98" fmla="*/ 2044700 h 3644900"/>
              <a:gd name="connsiteX99" fmla="*/ 5556250 w 8870950"/>
              <a:gd name="connsiteY99" fmla="*/ 2019300 h 3644900"/>
              <a:gd name="connsiteX100" fmla="*/ 5613400 w 8870950"/>
              <a:gd name="connsiteY100" fmla="*/ 2089150 h 3644900"/>
              <a:gd name="connsiteX101" fmla="*/ 5740400 w 8870950"/>
              <a:gd name="connsiteY101" fmla="*/ 2489200 h 3644900"/>
              <a:gd name="connsiteX102" fmla="*/ 5708650 w 8870950"/>
              <a:gd name="connsiteY102" fmla="*/ 2527300 h 3644900"/>
              <a:gd name="connsiteX103" fmla="*/ 5651500 w 8870950"/>
              <a:gd name="connsiteY103" fmla="*/ 2482850 h 3644900"/>
              <a:gd name="connsiteX104" fmla="*/ 5613400 w 8870950"/>
              <a:gd name="connsiteY104" fmla="*/ 2565400 h 3644900"/>
              <a:gd name="connsiteX105" fmla="*/ 5619750 w 8870950"/>
              <a:gd name="connsiteY105" fmla="*/ 2635250 h 3644900"/>
              <a:gd name="connsiteX106" fmla="*/ 5702300 w 8870950"/>
              <a:gd name="connsiteY106" fmla="*/ 3219450 h 3644900"/>
              <a:gd name="connsiteX107" fmla="*/ 5715000 w 8870950"/>
              <a:gd name="connsiteY107" fmla="*/ 3213100 h 3644900"/>
              <a:gd name="connsiteX108" fmla="*/ 5772150 w 8870950"/>
              <a:gd name="connsiteY108" fmla="*/ 3067050 h 3644900"/>
              <a:gd name="connsiteX109" fmla="*/ 5810250 w 8870950"/>
              <a:gd name="connsiteY109" fmla="*/ 3009900 h 3644900"/>
              <a:gd name="connsiteX110" fmla="*/ 5880100 w 8870950"/>
              <a:gd name="connsiteY110" fmla="*/ 2971800 h 3644900"/>
              <a:gd name="connsiteX111" fmla="*/ 5969000 w 8870950"/>
              <a:gd name="connsiteY111" fmla="*/ 2863850 h 3644900"/>
              <a:gd name="connsiteX112" fmla="*/ 6146800 w 8870950"/>
              <a:gd name="connsiteY112" fmla="*/ 2571750 h 3644900"/>
              <a:gd name="connsiteX113" fmla="*/ 6305550 w 8870950"/>
              <a:gd name="connsiteY113" fmla="*/ 2343150 h 3644900"/>
              <a:gd name="connsiteX114" fmla="*/ 6248400 w 8870950"/>
              <a:gd name="connsiteY114" fmla="*/ 2298700 h 3644900"/>
              <a:gd name="connsiteX115" fmla="*/ 6261100 w 8870950"/>
              <a:gd name="connsiteY115" fmla="*/ 2266950 h 3644900"/>
              <a:gd name="connsiteX116" fmla="*/ 6254750 w 8870950"/>
              <a:gd name="connsiteY116" fmla="*/ 2190750 h 3644900"/>
              <a:gd name="connsiteX117" fmla="*/ 6115050 w 8870950"/>
              <a:gd name="connsiteY117" fmla="*/ 2457450 h 3644900"/>
              <a:gd name="connsiteX118" fmla="*/ 6076950 w 8870950"/>
              <a:gd name="connsiteY118" fmla="*/ 2425700 h 3644900"/>
              <a:gd name="connsiteX119" fmla="*/ 6159500 w 8870950"/>
              <a:gd name="connsiteY119" fmla="*/ 2063750 h 3644900"/>
              <a:gd name="connsiteX120" fmla="*/ 6146800 w 8870950"/>
              <a:gd name="connsiteY120" fmla="*/ 2038350 h 3644900"/>
              <a:gd name="connsiteX121" fmla="*/ 6102350 w 8870950"/>
              <a:gd name="connsiteY121" fmla="*/ 2032000 h 3644900"/>
              <a:gd name="connsiteX122" fmla="*/ 6076950 w 8870950"/>
              <a:gd name="connsiteY122" fmla="*/ 1981200 h 3644900"/>
              <a:gd name="connsiteX123" fmla="*/ 6013450 w 8870950"/>
              <a:gd name="connsiteY123" fmla="*/ 1936750 h 3644900"/>
              <a:gd name="connsiteX124" fmla="*/ 6013450 w 8870950"/>
              <a:gd name="connsiteY124" fmla="*/ 1885950 h 3644900"/>
              <a:gd name="connsiteX125" fmla="*/ 5854700 w 8870950"/>
              <a:gd name="connsiteY125" fmla="*/ 1809750 h 3644900"/>
              <a:gd name="connsiteX126" fmla="*/ 5854700 w 8870950"/>
              <a:gd name="connsiteY126" fmla="*/ 1790700 h 3644900"/>
              <a:gd name="connsiteX127" fmla="*/ 5886450 w 8870950"/>
              <a:gd name="connsiteY127" fmla="*/ 1771650 h 3644900"/>
              <a:gd name="connsiteX128" fmla="*/ 6045200 w 8870950"/>
              <a:gd name="connsiteY128" fmla="*/ 1809750 h 3644900"/>
              <a:gd name="connsiteX129" fmla="*/ 6140450 w 8870950"/>
              <a:gd name="connsiteY129" fmla="*/ 1758950 h 3644900"/>
              <a:gd name="connsiteX130" fmla="*/ 6267450 w 8870950"/>
              <a:gd name="connsiteY130" fmla="*/ 1860550 h 3644900"/>
              <a:gd name="connsiteX131" fmla="*/ 6413500 w 8870950"/>
              <a:gd name="connsiteY131" fmla="*/ 1854200 h 3644900"/>
              <a:gd name="connsiteX132" fmla="*/ 6477000 w 8870950"/>
              <a:gd name="connsiteY132" fmla="*/ 1841500 h 3644900"/>
              <a:gd name="connsiteX133" fmla="*/ 6534150 w 8870950"/>
              <a:gd name="connsiteY133" fmla="*/ 1752600 h 3644900"/>
              <a:gd name="connsiteX134" fmla="*/ 6610350 w 8870950"/>
              <a:gd name="connsiteY134" fmla="*/ 1568450 h 3644900"/>
              <a:gd name="connsiteX135" fmla="*/ 6769100 w 8870950"/>
              <a:gd name="connsiteY135" fmla="*/ 1403350 h 3644900"/>
              <a:gd name="connsiteX136" fmla="*/ 6870700 w 8870950"/>
              <a:gd name="connsiteY136" fmla="*/ 1212850 h 3644900"/>
              <a:gd name="connsiteX137" fmla="*/ 6819900 w 8870950"/>
              <a:gd name="connsiteY137" fmla="*/ 1187450 h 3644900"/>
              <a:gd name="connsiteX138" fmla="*/ 6800850 w 8870950"/>
              <a:gd name="connsiteY138" fmla="*/ 1041400 h 3644900"/>
              <a:gd name="connsiteX139" fmla="*/ 6813550 w 8870950"/>
              <a:gd name="connsiteY139" fmla="*/ 914400 h 3644900"/>
              <a:gd name="connsiteX140" fmla="*/ 6762750 w 8870950"/>
              <a:gd name="connsiteY140" fmla="*/ 825500 h 3644900"/>
              <a:gd name="connsiteX141" fmla="*/ 6788150 w 8870950"/>
              <a:gd name="connsiteY141" fmla="*/ 781050 h 3644900"/>
              <a:gd name="connsiteX142" fmla="*/ 6870700 w 8870950"/>
              <a:gd name="connsiteY142" fmla="*/ 736600 h 3644900"/>
              <a:gd name="connsiteX143" fmla="*/ 6965950 w 8870950"/>
              <a:gd name="connsiteY143" fmla="*/ 692150 h 3644900"/>
              <a:gd name="connsiteX144" fmla="*/ 7016750 w 8870950"/>
              <a:gd name="connsiteY144" fmla="*/ 698500 h 3644900"/>
              <a:gd name="connsiteX145" fmla="*/ 7181850 w 8870950"/>
              <a:gd name="connsiteY145" fmla="*/ 762000 h 3644900"/>
              <a:gd name="connsiteX146" fmla="*/ 7239000 w 8870950"/>
              <a:gd name="connsiteY146" fmla="*/ 895350 h 3644900"/>
              <a:gd name="connsiteX147" fmla="*/ 7118350 w 8870950"/>
              <a:gd name="connsiteY147" fmla="*/ 1123950 h 3644900"/>
              <a:gd name="connsiteX148" fmla="*/ 7143750 w 8870950"/>
              <a:gd name="connsiteY148" fmla="*/ 1181100 h 3644900"/>
              <a:gd name="connsiteX149" fmla="*/ 7162800 w 8870950"/>
              <a:gd name="connsiteY149" fmla="*/ 1270000 h 3644900"/>
              <a:gd name="connsiteX150" fmla="*/ 7296150 w 8870950"/>
              <a:gd name="connsiteY150" fmla="*/ 1333500 h 3644900"/>
              <a:gd name="connsiteX151" fmla="*/ 7353300 w 8870950"/>
              <a:gd name="connsiteY151" fmla="*/ 1352550 h 3644900"/>
              <a:gd name="connsiteX152" fmla="*/ 7410450 w 8870950"/>
              <a:gd name="connsiteY152" fmla="*/ 1473200 h 3644900"/>
              <a:gd name="connsiteX153" fmla="*/ 7327900 w 8870950"/>
              <a:gd name="connsiteY153" fmla="*/ 1663700 h 3644900"/>
              <a:gd name="connsiteX154" fmla="*/ 7327900 w 8870950"/>
              <a:gd name="connsiteY154" fmla="*/ 1733550 h 3644900"/>
              <a:gd name="connsiteX155" fmla="*/ 7302500 w 8870950"/>
              <a:gd name="connsiteY155" fmla="*/ 1797050 h 3644900"/>
              <a:gd name="connsiteX156" fmla="*/ 7226300 w 8870950"/>
              <a:gd name="connsiteY156" fmla="*/ 1930400 h 3644900"/>
              <a:gd name="connsiteX157" fmla="*/ 7200900 w 8870950"/>
              <a:gd name="connsiteY157" fmla="*/ 2044700 h 3644900"/>
              <a:gd name="connsiteX158" fmla="*/ 7169150 w 8870950"/>
              <a:gd name="connsiteY158" fmla="*/ 2114550 h 3644900"/>
              <a:gd name="connsiteX159" fmla="*/ 7092950 w 8870950"/>
              <a:gd name="connsiteY159" fmla="*/ 2184400 h 3644900"/>
              <a:gd name="connsiteX160" fmla="*/ 7131050 w 8870950"/>
              <a:gd name="connsiteY160" fmla="*/ 2317750 h 3644900"/>
              <a:gd name="connsiteX161" fmla="*/ 7188200 w 8870950"/>
              <a:gd name="connsiteY161" fmla="*/ 2679700 h 3644900"/>
              <a:gd name="connsiteX162" fmla="*/ 7207250 w 8870950"/>
              <a:gd name="connsiteY162" fmla="*/ 2724150 h 3644900"/>
              <a:gd name="connsiteX163" fmla="*/ 7200900 w 8870950"/>
              <a:gd name="connsiteY163" fmla="*/ 2749550 h 3644900"/>
              <a:gd name="connsiteX164" fmla="*/ 7143750 w 8870950"/>
              <a:gd name="connsiteY164" fmla="*/ 2755900 h 3644900"/>
              <a:gd name="connsiteX165" fmla="*/ 7124700 w 8870950"/>
              <a:gd name="connsiteY165" fmla="*/ 2800350 h 3644900"/>
              <a:gd name="connsiteX166" fmla="*/ 7124700 w 8870950"/>
              <a:gd name="connsiteY166" fmla="*/ 3022600 h 3644900"/>
              <a:gd name="connsiteX167" fmla="*/ 7086600 w 8870950"/>
              <a:gd name="connsiteY167" fmla="*/ 3644900 h 3644900"/>
              <a:gd name="connsiteX168" fmla="*/ 6870700 w 8870950"/>
              <a:gd name="connsiteY168" fmla="*/ 3644900 h 3644900"/>
              <a:gd name="connsiteX169" fmla="*/ 6826250 w 8870950"/>
              <a:gd name="connsiteY169" fmla="*/ 3492500 h 3644900"/>
              <a:gd name="connsiteX170" fmla="*/ 6762750 w 8870950"/>
              <a:gd name="connsiteY170" fmla="*/ 3397250 h 3644900"/>
              <a:gd name="connsiteX171" fmla="*/ 6648450 w 8870950"/>
              <a:gd name="connsiteY171" fmla="*/ 3130550 h 3644900"/>
              <a:gd name="connsiteX172" fmla="*/ 6597650 w 8870950"/>
              <a:gd name="connsiteY172" fmla="*/ 2914650 h 3644900"/>
              <a:gd name="connsiteX173" fmla="*/ 6565900 w 8870950"/>
              <a:gd name="connsiteY173" fmla="*/ 2882900 h 3644900"/>
              <a:gd name="connsiteX174" fmla="*/ 6184900 w 8870950"/>
              <a:gd name="connsiteY174" fmla="*/ 3187700 h 3644900"/>
              <a:gd name="connsiteX175" fmla="*/ 6045200 w 8870950"/>
              <a:gd name="connsiteY175" fmla="*/ 3276600 h 3644900"/>
              <a:gd name="connsiteX176" fmla="*/ 5975350 w 8870950"/>
              <a:gd name="connsiteY176" fmla="*/ 3333750 h 3644900"/>
              <a:gd name="connsiteX177" fmla="*/ 5911850 w 8870950"/>
              <a:gd name="connsiteY177" fmla="*/ 3397250 h 3644900"/>
              <a:gd name="connsiteX178" fmla="*/ 5854700 w 8870950"/>
              <a:gd name="connsiteY178" fmla="*/ 3498850 h 3644900"/>
              <a:gd name="connsiteX179" fmla="*/ 5842000 w 8870950"/>
              <a:gd name="connsiteY179" fmla="*/ 3562350 h 3644900"/>
              <a:gd name="connsiteX180" fmla="*/ 5740400 w 8870950"/>
              <a:gd name="connsiteY180" fmla="*/ 3625850 h 3644900"/>
              <a:gd name="connsiteX181" fmla="*/ 5746750 w 8870950"/>
              <a:gd name="connsiteY181" fmla="*/ 3644900 h 3644900"/>
              <a:gd name="connsiteX182" fmla="*/ 5537200 w 8870950"/>
              <a:gd name="connsiteY182" fmla="*/ 3644900 h 3644900"/>
              <a:gd name="connsiteX183" fmla="*/ 5562600 w 8870950"/>
              <a:gd name="connsiteY183" fmla="*/ 3575050 h 3644900"/>
              <a:gd name="connsiteX184" fmla="*/ 5486400 w 8870950"/>
              <a:gd name="connsiteY184" fmla="*/ 3441700 h 3644900"/>
              <a:gd name="connsiteX185" fmla="*/ 5403850 w 8870950"/>
              <a:gd name="connsiteY185" fmla="*/ 3213100 h 3644900"/>
              <a:gd name="connsiteX186" fmla="*/ 5359400 w 8870950"/>
              <a:gd name="connsiteY186" fmla="*/ 3086100 h 3644900"/>
              <a:gd name="connsiteX187" fmla="*/ 5276850 w 8870950"/>
              <a:gd name="connsiteY187" fmla="*/ 2889250 h 3644900"/>
              <a:gd name="connsiteX188" fmla="*/ 5245100 w 8870950"/>
              <a:gd name="connsiteY188" fmla="*/ 2851150 h 3644900"/>
              <a:gd name="connsiteX189" fmla="*/ 5175250 w 8870950"/>
              <a:gd name="connsiteY189" fmla="*/ 2825750 h 3644900"/>
              <a:gd name="connsiteX190" fmla="*/ 5111750 w 8870950"/>
              <a:gd name="connsiteY190" fmla="*/ 2851150 h 3644900"/>
              <a:gd name="connsiteX191" fmla="*/ 5010150 w 8870950"/>
              <a:gd name="connsiteY191" fmla="*/ 3054350 h 3644900"/>
              <a:gd name="connsiteX192" fmla="*/ 4991100 w 8870950"/>
              <a:gd name="connsiteY192" fmla="*/ 3073400 h 3644900"/>
              <a:gd name="connsiteX193" fmla="*/ 4953000 w 8870950"/>
              <a:gd name="connsiteY193" fmla="*/ 3143250 h 3644900"/>
              <a:gd name="connsiteX194" fmla="*/ 4826000 w 8870950"/>
              <a:gd name="connsiteY194" fmla="*/ 3308350 h 3644900"/>
              <a:gd name="connsiteX195" fmla="*/ 4819650 w 8870950"/>
              <a:gd name="connsiteY195" fmla="*/ 3371850 h 3644900"/>
              <a:gd name="connsiteX196" fmla="*/ 4864100 w 8870950"/>
              <a:gd name="connsiteY196" fmla="*/ 3600450 h 3644900"/>
              <a:gd name="connsiteX197" fmla="*/ 4864100 w 8870950"/>
              <a:gd name="connsiteY197" fmla="*/ 3644900 h 3644900"/>
              <a:gd name="connsiteX198" fmla="*/ 4654550 w 8870950"/>
              <a:gd name="connsiteY198" fmla="*/ 3644900 h 3644900"/>
              <a:gd name="connsiteX199" fmla="*/ 4565650 w 8870950"/>
              <a:gd name="connsiteY199" fmla="*/ 3479800 h 3644900"/>
              <a:gd name="connsiteX200" fmla="*/ 4514850 w 8870950"/>
              <a:gd name="connsiteY200" fmla="*/ 3346450 h 3644900"/>
              <a:gd name="connsiteX201" fmla="*/ 4464050 w 8870950"/>
              <a:gd name="connsiteY201" fmla="*/ 3238500 h 3644900"/>
              <a:gd name="connsiteX202" fmla="*/ 4546600 w 8870950"/>
              <a:gd name="connsiteY202" fmla="*/ 3073400 h 3644900"/>
              <a:gd name="connsiteX203" fmla="*/ 4673600 w 8870950"/>
              <a:gd name="connsiteY203" fmla="*/ 2762250 h 3644900"/>
              <a:gd name="connsiteX204" fmla="*/ 4699000 w 8870950"/>
              <a:gd name="connsiteY204" fmla="*/ 2673350 h 3644900"/>
              <a:gd name="connsiteX205" fmla="*/ 4775200 w 8870950"/>
              <a:gd name="connsiteY205" fmla="*/ 2266950 h 3644900"/>
              <a:gd name="connsiteX206" fmla="*/ 4806950 w 8870950"/>
              <a:gd name="connsiteY206" fmla="*/ 2152650 h 3644900"/>
              <a:gd name="connsiteX207" fmla="*/ 4711700 w 8870950"/>
              <a:gd name="connsiteY207" fmla="*/ 2000250 h 3644900"/>
              <a:gd name="connsiteX208" fmla="*/ 4521200 w 8870950"/>
              <a:gd name="connsiteY208" fmla="*/ 1727200 h 3644900"/>
              <a:gd name="connsiteX209" fmla="*/ 4286250 w 8870950"/>
              <a:gd name="connsiteY209" fmla="*/ 1676400 h 3644900"/>
              <a:gd name="connsiteX210" fmla="*/ 4152900 w 8870950"/>
              <a:gd name="connsiteY210" fmla="*/ 1695450 h 3644900"/>
              <a:gd name="connsiteX211" fmla="*/ 4152900 w 8870950"/>
              <a:gd name="connsiteY211" fmla="*/ 1708150 h 3644900"/>
              <a:gd name="connsiteX212" fmla="*/ 4197350 w 8870950"/>
              <a:gd name="connsiteY212" fmla="*/ 1809750 h 3644900"/>
              <a:gd name="connsiteX213" fmla="*/ 4191000 w 8870950"/>
              <a:gd name="connsiteY213" fmla="*/ 1936750 h 3644900"/>
              <a:gd name="connsiteX214" fmla="*/ 4165600 w 8870950"/>
              <a:gd name="connsiteY214" fmla="*/ 2101850 h 3644900"/>
              <a:gd name="connsiteX215" fmla="*/ 4108450 w 8870950"/>
              <a:gd name="connsiteY215" fmla="*/ 2406650 h 3644900"/>
              <a:gd name="connsiteX216" fmla="*/ 4095750 w 8870950"/>
              <a:gd name="connsiteY216" fmla="*/ 2514600 h 3644900"/>
              <a:gd name="connsiteX217" fmla="*/ 4051300 w 8870950"/>
              <a:gd name="connsiteY217" fmla="*/ 2546350 h 3644900"/>
              <a:gd name="connsiteX218" fmla="*/ 3924300 w 8870950"/>
              <a:gd name="connsiteY218" fmla="*/ 2508250 h 3644900"/>
              <a:gd name="connsiteX219" fmla="*/ 3905250 w 8870950"/>
              <a:gd name="connsiteY219" fmla="*/ 2470150 h 3644900"/>
              <a:gd name="connsiteX220" fmla="*/ 3943350 w 8870950"/>
              <a:gd name="connsiteY220" fmla="*/ 2381250 h 3644900"/>
              <a:gd name="connsiteX221" fmla="*/ 4025900 w 8870950"/>
              <a:gd name="connsiteY221" fmla="*/ 2178050 h 3644900"/>
              <a:gd name="connsiteX222" fmla="*/ 4032250 w 8870950"/>
              <a:gd name="connsiteY222" fmla="*/ 2101850 h 3644900"/>
              <a:gd name="connsiteX223" fmla="*/ 4038600 w 8870950"/>
              <a:gd name="connsiteY223" fmla="*/ 1892300 h 3644900"/>
              <a:gd name="connsiteX224" fmla="*/ 3917950 w 8870950"/>
              <a:gd name="connsiteY224" fmla="*/ 1809750 h 3644900"/>
              <a:gd name="connsiteX225" fmla="*/ 3886200 w 8870950"/>
              <a:gd name="connsiteY225" fmla="*/ 1771650 h 3644900"/>
              <a:gd name="connsiteX226" fmla="*/ 3784600 w 8870950"/>
              <a:gd name="connsiteY226" fmla="*/ 1612900 h 3644900"/>
              <a:gd name="connsiteX227" fmla="*/ 3733800 w 8870950"/>
              <a:gd name="connsiteY227" fmla="*/ 1682750 h 3644900"/>
              <a:gd name="connsiteX228" fmla="*/ 3714750 w 8870950"/>
              <a:gd name="connsiteY228" fmla="*/ 1739900 h 3644900"/>
              <a:gd name="connsiteX229" fmla="*/ 3632200 w 8870950"/>
              <a:gd name="connsiteY229" fmla="*/ 1822450 h 3644900"/>
              <a:gd name="connsiteX230" fmla="*/ 3625850 w 8870950"/>
              <a:gd name="connsiteY230" fmla="*/ 1860550 h 3644900"/>
              <a:gd name="connsiteX231" fmla="*/ 3695700 w 8870950"/>
              <a:gd name="connsiteY231" fmla="*/ 1993900 h 3644900"/>
              <a:gd name="connsiteX232" fmla="*/ 3721100 w 8870950"/>
              <a:gd name="connsiteY232" fmla="*/ 2063750 h 3644900"/>
              <a:gd name="connsiteX233" fmla="*/ 3759200 w 8870950"/>
              <a:gd name="connsiteY233" fmla="*/ 2216150 h 3644900"/>
              <a:gd name="connsiteX234" fmla="*/ 3803650 w 8870950"/>
              <a:gd name="connsiteY234" fmla="*/ 2279650 h 3644900"/>
              <a:gd name="connsiteX235" fmla="*/ 3810000 w 8870950"/>
              <a:gd name="connsiteY235" fmla="*/ 2298700 h 3644900"/>
              <a:gd name="connsiteX236" fmla="*/ 3790950 w 8870950"/>
              <a:gd name="connsiteY236" fmla="*/ 2476500 h 3644900"/>
              <a:gd name="connsiteX237" fmla="*/ 3886200 w 8870950"/>
              <a:gd name="connsiteY237" fmla="*/ 2908300 h 3644900"/>
              <a:gd name="connsiteX238" fmla="*/ 3930650 w 8870950"/>
              <a:gd name="connsiteY238" fmla="*/ 3016250 h 3644900"/>
              <a:gd name="connsiteX239" fmla="*/ 3968750 w 8870950"/>
              <a:gd name="connsiteY239" fmla="*/ 3143250 h 3644900"/>
              <a:gd name="connsiteX240" fmla="*/ 3994150 w 8870950"/>
              <a:gd name="connsiteY240" fmla="*/ 3416300 h 3644900"/>
              <a:gd name="connsiteX241" fmla="*/ 4019550 w 8870950"/>
              <a:gd name="connsiteY241" fmla="*/ 3575050 h 3644900"/>
              <a:gd name="connsiteX242" fmla="*/ 4032250 w 8870950"/>
              <a:gd name="connsiteY242" fmla="*/ 3581400 h 3644900"/>
              <a:gd name="connsiteX243" fmla="*/ 4064000 w 8870950"/>
              <a:gd name="connsiteY243" fmla="*/ 3644900 h 3644900"/>
              <a:gd name="connsiteX244" fmla="*/ 3905250 w 8870950"/>
              <a:gd name="connsiteY244" fmla="*/ 3644900 h 3644900"/>
              <a:gd name="connsiteX245" fmla="*/ 3746500 w 8870950"/>
              <a:gd name="connsiteY245" fmla="*/ 3225800 h 3644900"/>
              <a:gd name="connsiteX246" fmla="*/ 3670300 w 8870950"/>
              <a:gd name="connsiteY246" fmla="*/ 3136900 h 3644900"/>
              <a:gd name="connsiteX247" fmla="*/ 3619500 w 8870950"/>
              <a:gd name="connsiteY247" fmla="*/ 3022600 h 3644900"/>
              <a:gd name="connsiteX248" fmla="*/ 3530600 w 8870950"/>
              <a:gd name="connsiteY248" fmla="*/ 2825750 h 3644900"/>
              <a:gd name="connsiteX249" fmla="*/ 3460750 w 8870950"/>
              <a:gd name="connsiteY249" fmla="*/ 2717800 h 3644900"/>
              <a:gd name="connsiteX250" fmla="*/ 3390900 w 8870950"/>
              <a:gd name="connsiteY250" fmla="*/ 2787650 h 3644900"/>
              <a:gd name="connsiteX251" fmla="*/ 3403600 w 8870950"/>
              <a:gd name="connsiteY251" fmla="*/ 2908300 h 3644900"/>
              <a:gd name="connsiteX252" fmla="*/ 3378200 w 8870950"/>
              <a:gd name="connsiteY252" fmla="*/ 3028950 h 3644900"/>
              <a:gd name="connsiteX253" fmla="*/ 3359150 w 8870950"/>
              <a:gd name="connsiteY253" fmla="*/ 3232150 h 3644900"/>
              <a:gd name="connsiteX254" fmla="*/ 3359150 w 8870950"/>
              <a:gd name="connsiteY254" fmla="*/ 3302000 h 3644900"/>
              <a:gd name="connsiteX255" fmla="*/ 3492500 w 8870950"/>
              <a:gd name="connsiteY255" fmla="*/ 3429000 h 3644900"/>
              <a:gd name="connsiteX256" fmla="*/ 3619500 w 8870950"/>
              <a:gd name="connsiteY256" fmla="*/ 3644900 h 3644900"/>
              <a:gd name="connsiteX257" fmla="*/ 2857500 w 8870950"/>
              <a:gd name="connsiteY257" fmla="*/ 3644900 h 3644900"/>
              <a:gd name="connsiteX258" fmla="*/ 2857500 w 8870950"/>
              <a:gd name="connsiteY258" fmla="*/ 3625850 h 3644900"/>
              <a:gd name="connsiteX259" fmla="*/ 3098800 w 8870950"/>
              <a:gd name="connsiteY259" fmla="*/ 3505200 h 3644900"/>
              <a:gd name="connsiteX260" fmla="*/ 3117850 w 8870950"/>
              <a:gd name="connsiteY260" fmla="*/ 3422650 h 3644900"/>
              <a:gd name="connsiteX261" fmla="*/ 2940050 w 8870950"/>
              <a:gd name="connsiteY261" fmla="*/ 3295650 h 3644900"/>
              <a:gd name="connsiteX262" fmla="*/ 2819400 w 8870950"/>
              <a:gd name="connsiteY262" fmla="*/ 3175000 h 3644900"/>
              <a:gd name="connsiteX263" fmla="*/ 2787650 w 8870950"/>
              <a:gd name="connsiteY263" fmla="*/ 3168650 h 3644900"/>
              <a:gd name="connsiteX264" fmla="*/ 2540000 w 8870950"/>
              <a:gd name="connsiteY264" fmla="*/ 2971800 h 3644900"/>
              <a:gd name="connsiteX265" fmla="*/ 2432050 w 8870950"/>
              <a:gd name="connsiteY265" fmla="*/ 2908300 h 3644900"/>
              <a:gd name="connsiteX266" fmla="*/ 2279650 w 8870950"/>
              <a:gd name="connsiteY266" fmla="*/ 3035300 h 3644900"/>
              <a:gd name="connsiteX267" fmla="*/ 2216150 w 8870950"/>
              <a:gd name="connsiteY267" fmla="*/ 3086100 h 3644900"/>
              <a:gd name="connsiteX268" fmla="*/ 2159000 w 8870950"/>
              <a:gd name="connsiteY268" fmla="*/ 3111500 h 3644900"/>
              <a:gd name="connsiteX269" fmla="*/ 2146300 w 8870950"/>
              <a:gd name="connsiteY269" fmla="*/ 3130550 h 3644900"/>
              <a:gd name="connsiteX270" fmla="*/ 1917700 w 8870950"/>
              <a:gd name="connsiteY270" fmla="*/ 3251200 h 3644900"/>
              <a:gd name="connsiteX271" fmla="*/ 1936750 w 8870950"/>
              <a:gd name="connsiteY271" fmla="*/ 3276600 h 3644900"/>
              <a:gd name="connsiteX272" fmla="*/ 2044700 w 8870950"/>
              <a:gd name="connsiteY272" fmla="*/ 3327400 h 3644900"/>
              <a:gd name="connsiteX273" fmla="*/ 2101850 w 8870950"/>
              <a:gd name="connsiteY273" fmla="*/ 3409950 h 3644900"/>
              <a:gd name="connsiteX274" fmla="*/ 2133600 w 8870950"/>
              <a:gd name="connsiteY274" fmla="*/ 3473450 h 3644900"/>
              <a:gd name="connsiteX275" fmla="*/ 2247900 w 8870950"/>
              <a:gd name="connsiteY275" fmla="*/ 3644900 h 3644900"/>
              <a:gd name="connsiteX276" fmla="*/ 1968500 w 8870950"/>
              <a:gd name="connsiteY276" fmla="*/ 3644900 h 3644900"/>
              <a:gd name="connsiteX277" fmla="*/ 1695450 w 8870950"/>
              <a:gd name="connsiteY277" fmla="*/ 3390900 h 3644900"/>
              <a:gd name="connsiteX278" fmla="*/ 1689100 w 8870950"/>
              <a:gd name="connsiteY278" fmla="*/ 3365500 h 3644900"/>
              <a:gd name="connsiteX279" fmla="*/ 1543050 w 8870950"/>
              <a:gd name="connsiteY279" fmla="*/ 3213100 h 3644900"/>
              <a:gd name="connsiteX280" fmla="*/ 1581150 w 8870950"/>
              <a:gd name="connsiteY280" fmla="*/ 3098800 h 3644900"/>
              <a:gd name="connsiteX281" fmla="*/ 1631950 w 8870950"/>
              <a:gd name="connsiteY281" fmla="*/ 3041650 h 3644900"/>
              <a:gd name="connsiteX282" fmla="*/ 1644650 w 8870950"/>
              <a:gd name="connsiteY282" fmla="*/ 3009900 h 3644900"/>
              <a:gd name="connsiteX283" fmla="*/ 1816100 w 8870950"/>
              <a:gd name="connsiteY283" fmla="*/ 2800350 h 3644900"/>
              <a:gd name="connsiteX284" fmla="*/ 1866900 w 8870950"/>
              <a:gd name="connsiteY284" fmla="*/ 2736850 h 3644900"/>
              <a:gd name="connsiteX285" fmla="*/ 1873250 w 8870950"/>
              <a:gd name="connsiteY285" fmla="*/ 2686050 h 3644900"/>
              <a:gd name="connsiteX286" fmla="*/ 1993900 w 8870950"/>
              <a:gd name="connsiteY286" fmla="*/ 2565400 h 3644900"/>
              <a:gd name="connsiteX287" fmla="*/ 1892300 w 8870950"/>
              <a:gd name="connsiteY287" fmla="*/ 2413000 h 3644900"/>
              <a:gd name="connsiteX288" fmla="*/ 1822450 w 8870950"/>
              <a:gd name="connsiteY288" fmla="*/ 2381250 h 3644900"/>
              <a:gd name="connsiteX289" fmla="*/ 1409700 w 8870950"/>
              <a:gd name="connsiteY289" fmla="*/ 2286000 h 3644900"/>
              <a:gd name="connsiteX290" fmla="*/ 1314450 w 8870950"/>
              <a:gd name="connsiteY290" fmla="*/ 2374900 h 3644900"/>
              <a:gd name="connsiteX291" fmla="*/ 1289050 w 8870950"/>
              <a:gd name="connsiteY291" fmla="*/ 2381250 h 3644900"/>
              <a:gd name="connsiteX292" fmla="*/ 908050 w 8870950"/>
              <a:gd name="connsiteY292" fmla="*/ 2139950 h 3644900"/>
              <a:gd name="connsiteX293" fmla="*/ 825500 w 8870950"/>
              <a:gd name="connsiteY293" fmla="*/ 2184400 h 3644900"/>
              <a:gd name="connsiteX294" fmla="*/ 673100 w 8870950"/>
              <a:gd name="connsiteY294" fmla="*/ 2133600 h 3644900"/>
              <a:gd name="connsiteX295" fmla="*/ 660400 w 8870950"/>
              <a:gd name="connsiteY295" fmla="*/ 2063750 h 3644900"/>
              <a:gd name="connsiteX296" fmla="*/ 0 w 8870950"/>
              <a:gd name="connsiteY296" fmla="*/ 1803400 h 3644900"/>
              <a:gd name="connsiteX297" fmla="*/ 0 w 8870950"/>
              <a:gd name="connsiteY297" fmla="*/ 1778000 h 3644900"/>
              <a:gd name="connsiteX298" fmla="*/ 25400 w 8870950"/>
              <a:gd name="connsiteY298" fmla="*/ 1778000 h 3644900"/>
              <a:gd name="connsiteX299" fmla="*/ 266700 w 8870950"/>
              <a:gd name="connsiteY299" fmla="*/ 1866900 h 3644900"/>
              <a:gd name="connsiteX300" fmla="*/ 647700 w 8870950"/>
              <a:gd name="connsiteY300" fmla="*/ 1949450 h 3644900"/>
              <a:gd name="connsiteX301" fmla="*/ 812800 w 8870950"/>
              <a:gd name="connsiteY301" fmla="*/ 1911350 h 3644900"/>
              <a:gd name="connsiteX302" fmla="*/ 1155700 w 8870950"/>
              <a:gd name="connsiteY302" fmla="*/ 2063750 h 3644900"/>
              <a:gd name="connsiteX303" fmla="*/ 1206500 w 8870950"/>
              <a:gd name="connsiteY303" fmla="*/ 2038350 h 3644900"/>
              <a:gd name="connsiteX304" fmla="*/ 1358900 w 8870950"/>
              <a:gd name="connsiteY304" fmla="*/ 1670050 h 3644900"/>
              <a:gd name="connsiteX305" fmla="*/ 1320800 w 8870950"/>
              <a:gd name="connsiteY305" fmla="*/ 1619250 h 3644900"/>
              <a:gd name="connsiteX306" fmla="*/ 1301750 w 8870950"/>
              <a:gd name="connsiteY306" fmla="*/ 1524000 h 3644900"/>
              <a:gd name="connsiteX307" fmla="*/ 1155700 w 8870950"/>
              <a:gd name="connsiteY307" fmla="*/ 1428750 h 3644900"/>
              <a:gd name="connsiteX308" fmla="*/ 1047750 w 8870950"/>
              <a:gd name="connsiteY308" fmla="*/ 1416050 h 3644900"/>
              <a:gd name="connsiteX309" fmla="*/ 958850 w 8870950"/>
              <a:gd name="connsiteY309" fmla="*/ 1250950 h 3644900"/>
              <a:gd name="connsiteX310" fmla="*/ 990600 w 8870950"/>
              <a:gd name="connsiteY310" fmla="*/ 1200150 h 3644900"/>
              <a:gd name="connsiteX311" fmla="*/ 1016000 w 8870950"/>
              <a:gd name="connsiteY311" fmla="*/ 1117600 h 3644900"/>
              <a:gd name="connsiteX312" fmla="*/ 933450 w 8870950"/>
              <a:gd name="connsiteY312" fmla="*/ 1028700 h 3644900"/>
              <a:gd name="connsiteX313" fmla="*/ 939800 w 8870950"/>
              <a:gd name="connsiteY313" fmla="*/ 1003300 h 3644900"/>
              <a:gd name="connsiteX314" fmla="*/ 1047750 w 8870950"/>
              <a:gd name="connsiteY314" fmla="*/ 946150 h 3644900"/>
              <a:gd name="connsiteX315" fmla="*/ 1143000 w 8870950"/>
              <a:gd name="connsiteY315" fmla="*/ 908050 h 3644900"/>
              <a:gd name="connsiteX316" fmla="*/ 1200150 w 8870950"/>
              <a:gd name="connsiteY316" fmla="*/ 895350 h 3644900"/>
              <a:gd name="connsiteX317" fmla="*/ 1314450 w 8870950"/>
              <a:gd name="connsiteY317" fmla="*/ 908050 h 3644900"/>
              <a:gd name="connsiteX318" fmla="*/ 1485900 w 8870950"/>
              <a:gd name="connsiteY318" fmla="*/ 1041400 h 3644900"/>
              <a:gd name="connsiteX319" fmla="*/ 1498600 w 8870950"/>
              <a:gd name="connsiteY319" fmla="*/ 1054100 h 3644900"/>
              <a:gd name="connsiteX320" fmla="*/ 1517650 w 8870950"/>
              <a:gd name="connsiteY320" fmla="*/ 1104900 h 3644900"/>
              <a:gd name="connsiteX321" fmla="*/ 1479550 w 8870950"/>
              <a:gd name="connsiteY321" fmla="*/ 1238250 h 3644900"/>
              <a:gd name="connsiteX322" fmla="*/ 1651000 w 8870950"/>
              <a:gd name="connsiteY322" fmla="*/ 1327150 h 3644900"/>
              <a:gd name="connsiteX323" fmla="*/ 1771650 w 8870950"/>
              <a:gd name="connsiteY323" fmla="*/ 1346200 h 3644900"/>
              <a:gd name="connsiteX324" fmla="*/ 1835150 w 8870950"/>
              <a:gd name="connsiteY324" fmla="*/ 1352550 h 3644900"/>
              <a:gd name="connsiteX325" fmla="*/ 2051050 w 8870950"/>
              <a:gd name="connsiteY325" fmla="*/ 1454150 h 3644900"/>
              <a:gd name="connsiteX326" fmla="*/ 2184400 w 8870950"/>
              <a:gd name="connsiteY326" fmla="*/ 1543050 h 3644900"/>
              <a:gd name="connsiteX327" fmla="*/ 2343150 w 8870950"/>
              <a:gd name="connsiteY327" fmla="*/ 1657350 h 3644900"/>
              <a:gd name="connsiteX328" fmla="*/ 2457450 w 8870950"/>
              <a:gd name="connsiteY328" fmla="*/ 1771650 h 3644900"/>
              <a:gd name="connsiteX329" fmla="*/ 2381250 w 8870950"/>
              <a:gd name="connsiteY329" fmla="*/ 1936750 h 3644900"/>
              <a:gd name="connsiteX330" fmla="*/ 2463800 w 8870950"/>
              <a:gd name="connsiteY330" fmla="*/ 2044700 h 3644900"/>
              <a:gd name="connsiteX331" fmla="*/ 2813050 w 8870950"/>
              <a:gd name="connsiteY331" fmla="*/ 2419350 h 3644900"/>
              <a:gd name="connsiteX332" fmla="*/ 2851150 w 8870950"/>
              <a:gd name="connsiteY332" fmla="*/ 2489200 h 3644900"/>
              <a:gd name="connsiteX333" fmla="*/ 2832100 w 8870950"/>
              <a:gd name="connsiteY333" fmla="*/ 2540000 h 3644900"/>
              <a:gd name="connsiteX334" fmla="*/ 3022600 w 8870950"/>
              <a:gd name="connsiteY334" fmla="*/ 2851150 h 3644900"/>
              <a:gd name="connsiteX335" fmla="*/ 3041650 w 8870950"/>
              <a:gd name="connsiteY335" fmla="*/ 2851150 h 3644900"/>
              <a:gd name="connsiteX336" fmla="*/ 3041650 w 8870950"/>
              <a:gd name="connsiteY336" fmla="*/ 2711450 h 3644900"/>
              <a:gd name="connsiteX337" fmla="*/ 2990850 w 8870950"/>
              <a:gd name="connsiteY337" fmla="*/ 2197100 h 3644900"/>
              <a:gd name="connsiteX338" fmla="*/ 2990850 w 8870950"/>
              <a:gd name="connsiteY338" fmla="*/ 2089150 h 3644900"/>
              <a:gd name="connsiteX339" fmla="*/ 3060700 w 8870950"/>
              <a:gd name="connsiteY339" fmla="*/ 1898650 h 3644900"/>
              <a:gd name="connsiteX340" fmla="*/ 3117850 w 8870950"/>
              <a:gd name="connsiteY340" fmla="*/ 1784350 h 3644900"/>
              <a:gd name="connsiteX341" fmla="*/ 3073400 w 8870950"/>
              <a:gd name="connsiteY341" fmla="*/ 1708150 h 3644900"/>
              <a:gd name="connsiteX342" fmla="*/ 3060700 w 8870950"/>
              <a:gd name="connsiteY342" fmla="*/ 1651000 h 3644900"/>
              <a:gd name="connsiteX343" fmla="*/ 3060700 w 8870950"/>
              <a:gd name="connsiteY343" fmla="*/ 1485900 h 3644900"/>
              <a:gd name="connsiteX344" fmla="*/ 2965450 w 8870950"/>
              <a:gd name="connsiteY344" fmla="*/ 1384300 h 3644900"/>
              <a:gd name="connsiteX345" fmla="*/ 2971800 w 8870950"/>
              <a:gd name="connsiteY345" fmla="*/ 1358900 h 3644900"/>
              <a:gd name="connsiteX346" fmla="*/ 2876550 w 8870950"/>
              <a:gd name="connsiteY346" fmla="*/ 1276350 h 3644900"/>
              <a:gd name="connsiteX347" fmla="*/ 2851150 w 8870950"/>
              <a:gd name="connsiteY347" fmla="*/ 1276350 h 3644900"/>
              <a:gd name="connsiteX348" fmla="*/ 2851150 w 8870950"/>
              <a:gd name="connsiteY348" fmla="*/ 1390650 h 3644900"/>
              <a:gd name="connsiteX349" fmla="*/ 2806700 w 8870950"/>
              <a:gd name="connsiteY349" fmla="*/ 1390650 h 3644900"/>
              <a:gd name="connsiteX350" fmla="*/ 2762250 w 8870950"/>
              <a:gd name="connsiteY350" fmla="*/ 1327150 h 3644900"/>
              <a:gd name="connsiteX351" fmla="*/ 2667000 w 8870950"/>
              <a:gd name="connsiteY351" fmla="*/ 1181100 h 3644900"/>
              <a:gd name="connsiteX352" fmla="*/ 2609850 w 8870950"/>
              <a:gd name="connsiteY352" fmla="*/ 1149350 h 3644900"/>
              <a:gd name="connsiteX353" fmla="*/ 2609850 w 8870950"/>
              <a:gd name="connsiteY353" fmla="*/ 1117600 h 3644900"/>
              <a:gd name="connsiteX354" fmla="*/ 2603500 w 8870950"/>
              <a:gd name="connsiteY354" fmla="*/ 1073150 h 3644900"/>
              <a:gd name="connsiteX355" fmla="*/ 2463800 w 8870950"/>
              <a:gd name="connsiteY355" fmla="*/ 1073150 h 3644900"/>
              <a:gd name="connsiteX356" fmla="*/ 2457450 w 8870950"/>
              <a:gd name="connsiteY356" fmla="*/ 1054100 h 3644900"/>
              <a:gd name="connsiteX357" fmla="*/ 2603500 w 8870950"/>
              <a:gd name="connsiteY357" fmla="*/ 1022350 h 3644900"/>
              <a:gd name="connsiteX358" fmla="*/ 2698750 w 8870950"/>
              <a:gd name="connsiteY358" fmla="*/ 914400 h 3644900"/>
              <a:gd name="connsiteX359" fmla="*/ 2717800 w 8870950"/>
              <a:gd name="connsiteY359" fmla="*/ 882650 h 3644900"/>
              <a:gd name="connsiteX360" fmla="*/ 2927350 w 8870950"/>
              <a:gd name="connsiteY360" fmla="*/ 666750 h 3644900"/>
              <a:gd name="connsiteX361" fmla="*/ 2870200 w 8870950"/>
              <a:gd name="connsiteY361" fmla="*/ 622300 h 3644900"/>
              <a:gd name="connsiteX362" fmla="*/ 2844800 w 8870950"/>
              <a:gd name="connsiteY362" fmla="*/ 622300 h 3644900"/>
              <a:gd name="connsiteX363" fmla="*/ 2768600 w 8870950"/>
              <a:gd name="connsiteY363" fmla="*/ 679450 h 3644900"/>
              <a:gd name="connsiteX364" fmla="*/ 2711450 w 8870950"/>
              <a:gd name="connsiteY364" fmla="*/ 615950 h 3644900"/>
              <a:gd name="connsiteX365" fmla="*/ 2717800 w 8870950"/>
              <a:gd name="connsiteY365" fmla="*/ 558800 h 3644900"/>
              <a:gd name="connsiteX366" fmla="*/ 2736850 w 8870950"/>
              <a:gd name="connsiteY366" fmla="*/ 520700 h 3644900"/>
              <a:gd name="connsiteX367" fmla="*/ 2774950 w 8870950"/>
              <a:gd name="connsiteY367" fmla="*/ 469900 h 3644900"/>
              <a:gd name="connsiteX368" fmla="*/ 2813050 w 8870950"/>
              <a:gd name="connsiteY368" fmla="*/ 457200 h 3644900"/>
              <a:gd name="connsiteX369" fmla="*/ 2844800 w 8870950"/>
              <a:gd name="connsiteY369" fmla="*/ 463550 h 3644900"/>
              <a:gd name="connsiteX370" fmla="*/ 2863850 w 8870950"/>
              <a:gd name="connsiteY370" fmla="*/ 546100 h 3644900"/>
              <a:gd name="connsiteX371" fmla="*/ 2946400 w 8870950"/>
              <a:gd name="connsiteY371" fmla="*/ 596900 h 3644900"/>
              <a:gd name="connsiteX372" fmla="*/ 3035300 w 8870950"/>
              <a:gd name="connsiteY372" fmla="*/ 571500 h 3644900"/>
              <a:gd name="connsiteX373" fmla="*/ 3206750 w 8870950"/>
              <a:gd name="connsiteY373" fmla="*/ 723900 h 3644900"/>
              <a:gd name="connsiteX374" fmla="*/ 3187700 w 8870950"/>
              <a:gd name="connsiteY374" fmla="*/ 755650 h 3644900"/>
              <a:gd name="connsiteX375" fmla="*/ 3181350 w 8870950"/>
              <a:gd name="connsiteY375" fmla="*/ 838200 h 3644900"/>
              <a:gd name="connsiteX376" fmla="*/ 3130550 w 8870950"/>
              <a:gd name="connsiteY376" fmla="*/ 869950 h 3644900"/>
              <a:gd name="connsiteX377" fmla="*/ 3003550 w 8870950"/>
              <a:gd name="connsiteY377" fmla="*/ 825500 h 3644900"/>
              <a:gd name="connsiteX378" fmla="*/ 2851150 w 8870950"/>
              <a:gd name="connsiteY378" fmla="*/ 1022350 h 3644900"/>
              <a:gd name="connsiteX379" fmla="*/ 2901950 w 8870950"/>
              <a:gd name="connsiteY379" fmla="*/ 1041400 h 3644900"/>
              <a:gd name="connsiteX380" fmla="*/ 3181350 w 8870950"/>
              <a:gd name="connsiteY380" fmla="*/ 1079500 h 3644900"/>
              <a:gd name="connsiteX381" fmla="*/ 3327400 w 8870950"/>
              <a:gd name="connsiteY381" fmla="*/ 1028700 h 3644900"/>
              <a:gd name="connsiteX382" fmla="*/ 3378200 w 8870950"/>
              <a:gd name="connsiteY382" fmla="*/ 952500 h 3644900"/>
              <a:gd name="connsiteX383" fmla="*/ 3295650 w 8870950"/>
              <a:gd name="connsiteY383" fmla="*/ 825500 h 3644900"/>
              <a:gd name="connsiteX384" fmla="*/ 3321050 w 8870950"/>
              <a:gd name="connsiteY384" fmla="*/ 666750 h 3644900"/>
              <a:gd name="connsiteX385" fmla="*/ 3340100 w 8870950"/>
              <a:gd name="connsiteY385" fmla="*/ 603250 h 3644900"/>
              <a:gd name="connsiteX386" fmla="*/ 3302000 w 8870950"/>
              <a:gd name="connsiteY386" fmla="*/ 508000 h 3644900"/>
              <a:gd name="connsiteX387" fmla="*/ 3403600 w 8870950"/>
              <a:gd name="connsiteY387" fmla="*/ 495300 h 3644900"/>
              <a:gd name="connsiteX388" fmla="*/ 3448050 w 8870950"/>
              <a:gd name="connsiteY388" fmla="*/ 444500 h 3644900"/>
              <a:gd name="connsiteX389" fmla="*/ 3517900 w 8870950"/>
              <a:gd name="connsiteY389" fmla="*/ 438150 h 3644900"/>
              <a:gd name="connsiteX390" fmla="*/ 3683000 w 8870950"/>
              <a:gd name="connsiteY390" fmla="*/ 520700 h 3644900"/>
              <a:gd name="connsiteX391" fmla="*/ 3714750 w 8870950"/>
              <a:gd name="connsiteY391" fmla="*/ 571500 h 3644900"/>
              <a:gd name="connsiteX392" fmla="*/ 3727450 w 8870950"/>
              <a:gd name="connsiteY392" fmla="*/ 584200 h 3644900"/>
              <a:gd name="connsiteX393" fmla="*/ 3752850 w 8870950"/>
              <a:gd name="connsiteY393" fmla="*/ 666750 h 3644900"/>
              <a:gd name="connsiteX394" fmla="*/ 3625850 w 8870950"/>
              <a:gd name="connsiteY394" fmla="*/ 889000 h 3644900"/>
              <a:gd name="connsiteX395" fmla="*/ 3619500 w 8870950"/>
              <a:gd name="connsiteY395" fmla="*/ 920750 h 3644900"/>
              <a:gd name="connsiteX396" fmla="*/ 3638550 w 8870950"/>
              <a:gd name="connsiteY396" fmla="*/ 1022350 h 3644900"/>
              <a:gd name="connsiteX397" fmla="*/ 3695700 w 8870950"/>
              <a:gd name="connsiteY397" fmla="*/ 1085850 h 3644900"/>
              <a:gd name="connsiteX398" fmla="*/ 3867150 w 8870950"/>
              <a:gd name="connsiteY398" fmla="*/ 1168400 h 3644900"/>
              <a:gd name="connsiteX399" fmla="*/ 4006850 w 8870950"/>
              <a:gd name="connsiteY399" fmla="*/ 1384300 h 3644900"/>
              <a:gd name="connsiteX400" fmla="*/ 4159250 w 8870950"/>
              <a:gd name="connsiteY400" fmla="*/ 1409700 h 3644900"/>
              <a:gd name="connsiteX401" fmla="*/ 4686300 w 8870950"/>
              <a:gd name="connsiteY401" fmla="*/ 1276350 h 3644900"/>
              <a:gd name="connsiteX402" fmla="*/ 4768850 w 8870950"/>
              <a:gd name="connsiteY402" fmla="*/ 1130300 h 3644900"/>
              <a:gd name="connsiteX403" fmla="*/ 4603750 w 8870950"/>
              <a:gd name="connsiteY403" fmla="*/ 863600 h 3644900"/>
              <a:gd name="connsiteX404" fmla="*/ 4622800 w 8870950"/>
              <a:gd name="connsiteY404" fmla="*/ 793750 h 3644900"/>
              <a:gd name="connsiteX405" fmla="*/ 4730750 w 8870950"/>
              <a:gd name="connsiteY405" fmla="*/ 654050 h 3644900"/>
              <a:gd name="connsiteX406" fmla="*/ 4826000 w 8870950"/>
              <a:gd name="connsiteY406" fmla="*/ 603250 h 3644900"/>
              <a:gd name="connsiteX407" fmla="*/ 4889500 w 8870950"/>
              <a:gd name="connsiteY407" fmla="*/ 584200 h 3644900"/>
              <a:gd name="connsiteX408" fmla="*/ 4933950 w 8870950"/>
              <a:gd name="connsiteY408" fmla="*/ 590550 h 3644900"/>
              <a:gd name="connsiteX409" fmla="*/ 5035550 w 8870950"/>
              <a:gd name="connsiteY409" fmla="*/ 666750 h 3644900"/>
              <a:gd name="connsiteX410" fmla="*/ 5137150 w 8870950"/>
              <a:gd name="connsiteY410" fmla="*/ 704850 h 3644900"/>
              <a:gd name="connsiteX411" fmla="*/ 5080000 w 8870950"/>
              <a:gd name="connsiteY411" fmla="*/ 730250 h 3644900"/>
              <a:gd name="connsiteX412" fmla="*/ 5048250 w 8870950"/>
              <a:gd name="connsiteY412" fmla="*/ 800100 h 3644900"/>
              <a:gd name="connsiteX413" fmla="*/ 5060950 w 8870950"/>
              <a:gd name="connsiteY413" fmla="*/ 869950 h 3644900"/>
              <a:gd name="connsiteX414" fmla="*/ 5092700 w 8870950"/>
              <a:gd name="connsiteY414" fmla="*/ 908050 h 3644900"/>
              <a:gd name="connsiteX415" fmla="*/ 5092700 w 8870950"/>
              <a:gd name="connsiteY415" fmla="*/ 996950 h 3644900"/>
              <a:gd name="connsiteX416" fmla="*/ 5111750 w 8870950"/>
              <a:gd name="connsiteY416" fmla="*/ 1073150 h 3644900"/>
              <a:gd name="connsiteX417" fmla="*/ 5054600 w 8870950"/>
              <a:gd name="connsiteY417" fmla="*/ 1155700 h 3644900"/>
              <a:gd name="connsiteX418" fmla="*/ 5092700 w 8870950"/>
              <a:gd name="connsiteY418" fmla="*/ 1187450 h 3644900"/>
              <a:gd name="connsiteX419" fmla="*/ 5632450 w 8870950"/>
              <a:gd name="connsiteY419" fmla="*/ 1016000 h 3644900"/>
              <a:gd name="connsiteX420" fmla="*/ 5683250 w 8870950"/>
              <a:gd name="connsiteY420" fmla="*/ 946150 h 3644900"/>
              <a:gd name="connsiteX421" fmla="*/ 5829300 w 8870950"/>
              <a:gd name="connsiteY421" fmla="*/ 857250 h 3644900"/>
              <a:gd name="connsiteX422" fmla="*/ 6159500 w 8870950"/>
              <a:gd name="connsiteY422" fmla="*/ 412750 h 3644900"/>
              <a:gd name="connsiteX423" fmla="*/ 6178550 w 8870950"/>
              <a:gd name="connsiteY423" fmla="*/ 342900 h 3644900"/>
              <a:gd name="connsiteX424" fmla="*/ 6248400 w 8870950"/>
              <a:gd name="connsiteY424" fmla="*/ 184150 h 3644900"/>
              <a:gd name="connsiteX425" fmla="*/ 6273800 w 8870950"/>
              <a:gd name="connsiteY425" fmla="*/ 76200 h 3644900"/>
              <a:gd name="connsiteX426" fmla="*/ 6292850 w 8870950"/>
              <a:gd name="connsiteY426" fmla="*/ 76200 h 3644900"/>
              <a:gd name="connsiteX427" fmla="*/ 6292850 w 8870950"/>
              <a:gd name="connsiteY427" fmla="*/ 177800 h 3644900"/>
              <a:gd name="connsiteX428" fmla="*/ 6311900 w 8870950"/>
              <a:gd name="connsiteY428" fmla="*/ 184150 h 3644900"/>
              <a:gd name="connsiteX429" fmla="*/ 6432550 w 8870950"/>
              <a:gd name="connsiteY429" fmla="*/ 0 h 3644900"/>
              <a:gd name="connsiteX430" fmla="*/ 6464300 w 8870950"/>
              <a:gd name="connsiteY430" fmla="*/ 6350 h 3644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</a:cxnLst>
            <a:rect l="l" t="t" r="r" b="b"/>
            <a:pathLst>
              <a:path w="8870950" h="3644900">
                <a:moveTo>
                  <a:pt x="8693150" y="2603500"/>
                </a:moveTo>
                <a:cubicBezTo>
                  <a:pt x="8693150" y="2609850"/>
                  <a:pt x="8699500" y="2609850"/>
                  <a:pt x="8699500" y="2622550"/>
                </a:cubicBezTo>
                <a:cubicBezTo>
                  <a:pt x="8699500" y="2641600"/>
                  <a:pt x="8636000" y="2724150"/>
                  <a:pt x="8610600" y="2762250"/>
                </a:cubicBezTo>
                <a:lnTo>
                  <a:pt x="8585200" y="2762250"/>
                </a:lnTo>
                <a:cubicBezTo>
                  <a:pt x="8578850" y="2755900"/>
                  <a:pt x="8578850" y="2755900"/>
                  <a:pt x="8578850" y="2736850"/>
                </a:cubicBezTo>
                <a:cubicBezTo>
                  <a:pt x="8578850" y="2724150"/>
                  <a:pt x="8636000" y="2647950"/>
                  <a:pt x="8667750" y="2603500"/>
                </a:cubicBezTo>
                <a:lnTo>
                  <a:pt x="8693150" y="2603500"/>
                </a:lnTo>
                <a:close/>
                <a:moveTo>
                  <a:pt x="8464550" y="2292350"/>
                </a:moveTo>
                <a:cubicBezTo>
                  <a:pt x="8483600" y="2292350"/>
                  <a:pt x="8489950" y="2286000"/>
                  <a:pt x="8515350" y="2279650"/>
                </a:cubicBezTo>
                <a:cubicBezTo>
                  <a:pt x="8534400" y="2324100"/>
                  <a:pt x="8553450" y="2368550"/>
                  <a:pt x="8566150" y="2413000"/>
                </a:cubicBezTo>
                <a:cubicBezTo>
                  <a:pt x="8502650" y="2368550"/>
                  <a:pt x="8432800" y="2286000"/>
                  <a:pt x="8356600" y="2292350"/>
                </a:cubicBezTo>
                <a:cubicBezTo>
                  <a:pt x="8343900" y="2292350"/>
                  <a:pt x="8324850" y="2298700"/>
                  <a:pt x="8305800" y="2292350"/>
                </a:cubicBezTo>
                <a:cubicBezTo>
                  <a:pt x="8318500" y="2273300"/>
                  <a:pt x="8343900" y="2266950"/>
                  <a:pt x="8362950" y="2266950"/>
                </a:cubicBezTo>
                <a:cubicBezTo>
                  <a:pt x="8375650" y="2266950"/>
                  <a:pt x="8451850" y="2292350"/>
                  <a:pt x="8464550" y="2292350"/>
                </a:cubicBezTo>
                <a:close/>
                <a:moveTo>
                  <a:pt x="1676400" y="2184400"/>
                </a:moveTo>
                <a:cubicBezTo>
                  <a:pt x="1682750" y="2184400"/>
                  <a:pt x="1695450" y="2203450"/>
                  <a:pt x="1708150" y="2222500"/>
                </a:cubicBezTo>
                <a:lnTo>
                  <a:pt x="1676400" y="2222500"/>
                </a:lnTo>
                <a:cubicBezTo>
                  <a:pt x="1619250" y="2184400"/>
                  <a:pt x="1574800" y="2171700"/>
                  <a:pt x="1524000" y="2171700"/>
                </a:cubicBezTo>
                <a:lnTo>
                  <a:pt x="1524000" y="2152650"/>
                </a:lnTo>
                <a:cubicBezTo>
                  <a:pt x="1536700" y="2139950"/>
                  <a:pt x="1543050" y="2120900"/>
                  <a:pt x="1562100" y="2120900"/>
                </a:cubicBezTo>
                <a:cubicBezTo>
                  <a:pt x="1600200" y="2120900"/>
                  <a:pt x="1638300" y="2152650"/>
                  <a:pt x="1676400" y="2184400"/>
                </a:cubicBezTo>
                <a:close/>
                <a:moveTo>
                  <a:pt x="7874000" y="1752600"/>
                </a:moveTo>
                <a:cubicBezTo>
                  <a:pt x="7874000" y="1771650"/>
                  <a:pt x="7816850" y="1885950"/>
                  <a:pt x="7816850" y="1905000"/>
                </a:cubicBezTo>
                <a:cubicBezTo>
                  <a:pt x="7816850" y="1917700"/>
                  <a:pt x="7816850" y="1930400"/>
                  <a:pt x="7835900" y="1930400"/>
                </a:cubicBezTo>
                <a:cubicBezTo>
                  <a:pt x="7905750" y="1930400"/>
                  <a:pt x="7950200" y="1822450"/>
                  <a:pt x="7962900" y="1790700"/>
                </a:cubicBezTo>
                <a:cubicBezTo>
                  <a:pt x="7981950" y="1720850"/>
                  <a:pt x="8007350" y="1663700"/>
                  <a:pt x="8026400" y="1606550"/>
                </a:cubicBezTo>
                <a:cubicBezTo>
                  <a:pt x="8070850" y="1619250"/>
                  <a:pt x="8153400" y="1657350"/>
                  <a:pt x="8204200" y="1689100"/>
                </a:cubicBezTo>
                <a:cubicBezTo>
                  <a:pt x="8172450" y="1739900"/>
                  <a:pt x="8134350" y="1797050"/>
                  <a:pt x="8108950" y="1847850"/>
                </a:cubicBezTo>
                <a:cubicBezTo>
                  <a:pt x="8147050" y="1879600"/>
                  <a:pt x="8204200" y="1879600"/>
                  <a:pt x="8255000" y="1905000"/>
                </a:cubicBezTo>
                <a:cubicBezTo>
                  <a:pt x="8324850" y="1943100"/>
                  <a:pt x="8356600" y="1968500"/>
                  <a:pt x="8413750" y="1968500"/>
                </a:cubicBezTo>
                <a:cubicBezTo>
                  <a:pt x="8432800" y="1968500"/>
                  <a:pt x="8470900" y="1955800"/>
                  <a:pt x="8489950" y="1955800"/>
                </a:cubicBezTo>
                <a:cubicBezTo>
                  <a:pt x="8509000" y="1955800"/>
                  <a:pt x="8623300" y="2076450"/>
                  <a:pt x="8629650" y="2101850"/>
                </a:cubicBezTo>
                <a:cubicBezTo>
                  <a:pt x="8636000" y="2108200"/>
                  <a:pt x="8636000" y="2133600"/>
                  <a:pt x="8642350" y="2146300"/>
                </a:cubicBezTo>
                <a:cubicBezTo>
                  <a:pt x="8775700" y="2362200"/>
                  <a:pt x="8763000" y="2286000"/>
                  <a:pt x="8763000" y="2457450"/>
                </a:cubicBezTo>
                <a:cubicBezTo>
                  <a:pt x="8763000" y="2470150"/>
                  <a:pt x="8832850" y="2673350"/>
                  <a:pt x="8832850" y="2692400"/>
                </a:cubicBezTo>
                <a:cubicBezTo>
                  <a:pt x="8832850" y="2705100"/>
                  <a:pt x="8801100" y="2768600"/>
                  <a:pt x="8801100" y="2787650"/>
                </a:cubicBezTo>
                <a:cubicBezTo>
                  <a:pt x="8801100" y="2806700"/>
                  <a:pt x="8845550" y="2832100"/>
                  <a:pt x="8858250" y="2838450"/>
                </a:cubicBezTo>
                <a:lnTo>
                  <a:pt x="8858250" y="2876550"/>
                </a:lnTo>
                <a:cubicBezTo>
                  <a:pt x="8839200" y="2876550"/>
                  <a:pt x="8801100" y="2870200"/>
                  <a:pt x="8788400" y="2870200"/>
                </a:cubicBezTo>
                <a:cubicBezTo>
                  <a:pt x="8763000" y="2870200"/>
                  <a:pt x="8769350" y="2882900"/>
                  <a:pt x="8718550" y="2908300"/>
                </a:cubicBezTo>
                <a:cubicBezTo>
                  <a:pt x="8705850" y="2914650"/>
                  <a:pt x="8680450" y="2914650"/>
                  <a:pt x="8661400" y="2914650"/>
                </a:cubicBezTo>
                <a:lnTo>
                  <a:pt x="8642350" y="2914650"/>
                </a:lnTo>
                <a:cubicBezTo>
                  <a:pt x="8636000" y="2933700"/>
                  <a:pt x="8636000" y="2952750"/>
                  <a:pt x="8629650" y="2965450"/>
                </a:cubicBezTo>
                <a:lnTo>
                  <a:pt x="8870950" y="3644900"/>
                </a:lnTo>
                <a:lnTo>
                  <a:pt x="8629650" y="3644900"/>
                </a:lnTo>
                <a:cubicBezTo>
                  <a:pt x="8610600" y="3606800"/>
                  <a:pt x="8597900" y="3562350"/>
                  <a:pt x="8578850" y="3517900"/>
                </a:cubicBezTo>
                <a:cubicBezTo>
                  <a:pt x="8502650" y="3562350"/>
                  <a:pt x="8413750" y="3429000"/>
                  <a:pt x="8362950" y="3371850"/>
                </a:cubicBezTo>
                <a:cubicBezTo>
                  <a:pt x="8356600" y="3352800"/>
                  <a:pt x="8324850" y="3340100"/>
                  <a:pt x="8312150" y="3321050"/>
                </a:cubicBezTo>
                <a:cubicBezTo>
                  <a:pt x="8293100" y="3295650"/>
                  <a:pt x="8229600" y="3168650"/>
                  <a:pt x="8216900" y="3168650"/>
                </a:cubicBezTo>
                <a:cubicBezTo>
                  <a:pt x="8197850" y="3168650"/>
                  <a:pt x="8166100" y="3219450"/>
                  <a:pt x="8134350" y="3244850"/>
                </a:cubicBezTo>
                <a:cubicBezTo>
                  <a:pt x="8108950" y="3257550"/>
                  <a:pt x="8070850" y="3263900"/>
                  <a:pt x="8045450" y="3276600"/>
                </a:cubicBezTo>
                <a:cubicBezTo>
                  <a:pt x="8020050" y="3289300"/>
                  <a:pt x="7912100" y="3435350"/>
                  <a:pt x="7912100" y="3441700"/>
                </a:cubicBezTo>
                <a:cubicBezTo>
                  <a:pt x="7912100" y="3460750"/>
                  <a:pt x="7842250" y="3492500"/>
                  <a:pt x="7842250" y="3536950"/>
                </a:cubicBezTo>
                <a:cubicBezTo>
                  <a:pt x="7842250" y="3549650"/>
                  <a:pt x="7854950" y="3606800"/>
                  <a:pt x="7867650" y="3644900"/>
                </a:cubicBezTo>
                <a:lnTo>
                  <a:pt x="7607300" y="3644900"/>
                </a:lnTo>
                <a:cubicBezTo>
                  <a:pt x="7600950" y="3625850"/>
                  <a:pt x="7600950" y="3594100"/>
                  <a:pt x="7588250" y="3575050"/>
                </a:cubicBezTo>
                <a:cubicBezTo>
                  <a:pt x="7575550" y="3556000"/>
                  <a:pt x="7543800" y="3536950"/>
                  <a:pt x="7524750" y="3517900"/>
                </a:cubicBezTo>
                <a:cubicBezTo>
                  <a:pt x="7505700" y="3492500"/>
                  <a:pt x="7486650" y="3416300"/>
                  <a:pt x="7486650" y="3384550"/>
                </a:cubicBezTo>
                <a:cubicBezTo>
                  <a:pt x="7486650" y="3289300"/>
                  <a:pt x="7581900" y="3079750"/>
                  <a:pt x="7581900" y="3022600"/>
                </a:cubicBezTo>
                <a:cubicBezTo>
                  <a:pt x="7581900" y="3009900"/>
                  <a:pt x="7550150" y="2959100"/>
                  <a:pt x="7531100" y="2933700"/>
                </a:cubicBezTo>
                <a:cubicBezTo>
                  <a:pt x="7518400" y="2914650"/>
                  <a:pt x="7499350" y="2901950"/>
                  <a:pt x="7493000" y="2889250"/>
                </a:cubicBezTo>
                <a:cubicBezTo>
                  <a:pt x="7435850" y="2787650"/>
                  <a:pt x="7429500" y="2679700"/>
                  <a:pt x="7404100" y="2584450"/>
                </a:cubicBezTo>
                <a:cubicBezTo>
                  <a:pt x="7404100" y="2571750"/>
                  <a:pt x="7391400" y="2565400"/>
                  <a:pt x="7391400" y="2552700"/>
                </a:cubicBezTo>
                <a:cubicBezTo>
                  <a:pt x="7378700" y="2514600"/>
                  <a:pt x="7378700" y="2451100"/>
                  <a:pt x="7378700" y="2432050"/>
                </a:cubicBezTo>
                <a:cubicBezTo>
                  <a:pt x="7378700" y="2419350"/>
                  <a:pt x="7397750" y="2362200"/>
                  <a:pt x="7397750" y="2343150"/>
                </a:cubicBezTo>
                <a:cubicBezTo>
                  <a:pt x="7397750" y="2330450"/>
                  <a:pt x="7562850" y="2114550"/>
                  <a:pt x="7562850" y="2101850"/>
                </a:cubicBezTo>
                <a:cubicBezTo>
                  <a:pt x="7562850" y="2051050"/>
                  <a:pt x="7467600" y="2063750"/>
                  <a:pt x="7454900" y="2038350"/>
                </a:cubicBezTo>
                <a:cubicBezTo>
                  <a:pt x="7448550" y="2019300"/>
                  <a:pt x="7442200" y="1993900"/>
                  <a:pt x="7442200" y="1968500"/>
                </a:cubicBezTo>
                <a:cubicBezTo>
                  <a:pt x="7435850" y="1809750"/>
                  <a:pt x="7442200" y="1797050"/>
                  <a:pt x="7442200" y="1784350"/>
                </a:cubicBezTo>
                <a:cubicBezTo>
                  <a:pt x="7442200" y="1765300"/>
                  <a:pt x="7416800" y="1739900"/>
                  <a:pt x="7404100" y="1727200"/>
                </a:cubicBezTo>
                <a:cubicBezTo>
                  <a:pt x="7391400" y="1720850"/>
                  <a:pt x="7372350" y="1714500"/>
                  <a:pt x="7359650" y="1708150"/>
                </a:cubicBezTo>
                <a:cubicBezTo>
                  <a:pt x="7366000" y="1657350"/>
                  <a:pt x="7410450" y="1689100"/>
                  <a:pt x="7442200" y="1676400"/>
                </a:cubicBezTo>
                <a:cubicBezTo>
                  <a:pt x="7467600" y="1663700"/>
                  <a:pt x="7467600" y="1625600"/>
                  <a:pt x="7486650" y="1606550"/>
                </a:cubicBezTo>
                <a:cubicBezTo>
                  <a:pt x="7493000" y="1593850"/>
                  <a:pt x="7581900" y="1574800"/>
                  <a:pt x="7607300" y="1574800"/>
                </a:cubicBezTo>
                <a:cubicBezTo>
                  <a:pt x="7702550" y="1574800"/>
                  <a:pt x="7874000" y="1631950"/>
                  <a:pt x="7874000" y="1752600"/>
                </a:cubicBezTo>
                <a:close/>
                <a:moveTo>
                  <a:pt x="3155950" y="812800"/>
                </a:moveTo>
                <a:cubicBezTo>
                  <a:pt x="3143250" y="825500"/>
                  <a:pt x="3130550" y="825500"/>
                  <a:pt x="3111500" y="825500"/>
                </a:cubicBezTo>
                <a:cubicBezTo>
                  <a:pt x="3098800" y="825500"/>
                  <a:pt x="3079750" y="819150"/>
                  <a:pt x="3060700" y="812800"/>
                </a:cubicBezTo>
                <a:lnTo>
                  <a:pt x="3060700" y="793750"/>
                </a:lnTo>
                <a:cubicBezTo>
                  <a:pt x="3079750" y="793750"/>
                  <a:pt x="3105150" y="774700"/>
                  <a:pt x="3155950" y="768350"/>
                </a:cubicBezTo>
                <a:lnTo>
                  <a:pt x="3155950" y="812800"/>
                </a:lnTo>
                <a:close/>
                <a:moveTo>
                  <a:pt x="6464300" y="6350"/>
                </a:moveTo>
                <a:lnTo>
                  <a:pt x="6426200" y="120650"/>
                </a:lnTo>
                <a:cubicBezTo>
                  <a:pt x="6426200" y="120650"/>
                  <a:pt x="6419850" y="127000"/>
                  <a:pt x="6438900" y="127000"/>
                </a:cubicBezTo>
                <a:cubicBezTo>
                  <a:pt x="6470650" y="127000"/>
                  <a:pt x="6508750" y="19050"/>
                  <a:pt x="6527800" y="6350"/>
                </a:cubicBezTo>
                <a:cubicBezTo>
                  <a:pt x="6527800" y="19050"/>
                  <a:pt x="6534150" y="25400"/>
                  <a:pt x="6534150" y="38100"/>
                </a:cubicBezTo>
                <a:cubicBezTo>
                  <a:pt x="6534150" y="57150"/>
                  <a:pt x="6477000" y="177800"/>
                  <a:pt x="6477000" y="196850"/>
                </a:cubicBezTo>
                <a:cubicBezTo>
                  <a:pt x="6477000" y="209550"/>
                  <a:pt x="6337300" y="330200"/>
                  <a:pt x="6280150" y="406400"/>
                </a:cubicBezTo>
                <a:cubicBezTo>
                  <a:pt x="6273800" y="406400"/>
                  <a:pt x="6178550" y="603250"/>
                  <a:pt x="6178550" y="641350"/>
                </a:cubicBezTo>
                <a:cubicBezTo>
                  <a:pt x="6178550" y="660400"/>
                  <a:pt x="6115050" y="800100"/>
                  <a:pt x="6076950" y="876300"/>
                </a:cubicBezTo>
                <a:cubicBezTo>
                  <a:pt x="6051550" y="920750"/>
                  <a:pt x="6007100" y="958850"/>
                  <a:pt x="5975350" y="996950"/>
                </a:cubicBezTo>
                <a:cubicBezTo>
                  <a:pt x="5969000" y="1003300"/>
                  <a:pt x="5962650" y="1016000"/>
                  <a:pt x="5962650" y="1035050"/>
                </a:cubicBezTo>
                <a:cubicBezTo>
                  <a:pt x="5962650" y="1047750"/>
                  <a:pt x="5981700" y="1073150"/>
                  <a:pt x="5981700" y="1092200"/>
                </a:cubicBezTo>
                <a:cubicBezTo>
                  <a:pt x="5981700" y="1104900"/>
                  <a:pt x="5975350" y="1143000"/>
                  <a:pt x="5949950" y="1155700"/>
                </a:cubicBezTo>
                <a:cubicBezTo>
                  <a:pt x="5905500" y="1174750"/>
                  <a:pt x="5835650" y="1174750"/>
                  <a:pt x="5791200" y="1219200"/>
                </a:cubicBezTo>
                <a:cubicBezTo>
                  <a:pt x="5505450" y="1485900"/>
                  <a:pt x="5429250" y="1422400"/>
                  <a:pt x="5429250" y="1663700"/>
                </a:cubicBezTo>
                <a:cubicBezTo>
                  <a:pt x="5429250" y="1682750"/>
                  <a:pt x="5448300" y="1841500"/>
                  <a:pt x="5448300" y="1854200"/>
                </a:cubicBezTo>
                <a:cubicBezTo>
                  <a:pt x="5448300" y="1892300"/>
                  <a:pt x="5416550" y="1924050"/>
                  <a:pt x="5416550" y="1930400"/>
                </a:cubicBezTo>
                <a:cubicBezTo>
                  <a:pt x="5416550" y="1943100"/>
                  <a:pt x="5492750" y="2044700"/>
                  <a:pt x="5511800" y="2044700"/>
                </a:cubicBezTo>
                <a:cubicBezTo>
                  <a:pt x="5524500" y="2044700"/>
                  <a:pt x="5537200" y="2019300"/>
                  <a:pt x="5556250" y="2019300"/>
                </a:cubicBezTo>
                <a:cubicBezTo>
                  <a:pt x="5581650" y="2019300"/>
                  <a:pt x="5600700" y="2038350"/>
                  <a:pt x="5613400" y="2089150"/>
                </a:cubicBezTo>
                <a:cubicBezTo>
                  <a:pt x="5657850" y="2216150"/>
                  <a:pt x="5740400" y="2476500"/>
                  <a:pt x="5740400" y="2489200"/>
                </a:cubicBezTo>
                <a:cubicBezTo>
                  <a:pt x="5740400" y="2520950"/>
                  <a:pt x="5715000" y="2527300"/>
                  <a:pt x="5708650" y="2527300"/>
                </a:cubicBezTo>
                <a:cubicBezTo>
                  <a:pt x="5695950" y="2527300"/>
                  <a:pt x="5664200" y="2508250"/>
                  <a:pt x="5651500" y="2482850"/>
                </a:cubicBezTo>
                <a:cubicBezTo>
                  <a:pt x="5638800" y="2489200"/>
                  <a:pt x="5613400" y="2546350"/>
                  <a:pt x="5613400" y="2565400"/>
                </a:cubicBezTo>
                <a:cubicBezTo>
                  <a:pt x="5613400" y="2578100"/>
                  <a:pt x="5619750" y="2609850"/>
                  <a:pt x="5619750" y="2635250"/>
                </a:cubicBezTo>
                <a:cubicBezTo>
                  <a:pt x="5632450" y="2819400"/>
                  <a:pt x="5651500" y="3022600"/>
                  <a:pt x="5702300" y="3219450"/>
                </a:cubicBezTo>
                <a:cubicBezTo>
                  <a:pt x="5708650" y="3219450"/>
                  <a:pt x="5715000" y="3219450"/>
                  <a:pt x="5715000" y="3213100"/>
                </a:cubicBezTo>
                <a:cubicBezTo>
                  <a:pt x="5740400" y="3162300"/>
                  <a:pt x="5772150" y="3086100"/>
                  <a:pt x="5772150" y="3067050"/>
                </a:cubicBezTo>
                <a:cubicBezTo>
                  <a:pt x="5772150" y="3054350"/>
                  <a:pt x="5797550" y="3022600"/>
                  <a:pt x="5810250" y="3009900"/>
                </a:cubicBezTo>
                <a:cubicBezTo>
                  <a:pt x="5822950" y="2997200"/>
                  <a:pt x="5854700" y="2990850"/>
                  <a:pt x="5880100" y="2971800"/>
                </a:cubicBezTo>
                <a:cubicBezTo>
                  <a:pt x="5911850" y="2940050"/>
                  <a:pt x="5949950" y="2895600"/>
                  <a:pt x="5969000" y="2863850"/>
                </a:cubicBezTo>
                <a:cubicBezTo>
                  <a:pt x="6013450" y="2794000"/>
                  <a:pt x="6146800" y="2622550"/>
                  <a:pt x="6146800" y="2571750"/>
                </a:cubicBezTo>
                <a:cubicBezTo>
                  <a:pt x="6146800" y="2520950"/>
                  <a:pt x="6292850" y="2355850"/>
                  <a:pt x="6305550" y="2343150"/>
                </a:cubicBezTo>
                <a:cubicBezTo>
                  <a:pt x="6267450" y="2305050"/>
                  <a:pt x="6248400" y="2336800"/>
                  <a:pt x="6248400" y="2298700"/>
                </a:cubicBezTo>
                <a:cubicBezTo>
                  <a:pt x="6248400" y="2279650"/>
                  <a:pt x="6248400" y="2279650"/>
                  <a:pt x="6261100" y="2266950"/>
                </a:cubicBezTo>
                <a:lnTo>
                  <a:pt x="6254750" y="2190750"/>
                </a:lnTo>
                <a:cubicBezTo>
                  <a:pt x="6197600" y="2241550"/>
                  <a:pt x="6216650" y="2457450"/>
                  <a:pt x="6115050" y="2457450"/>
                </a:cubicBezTo>
                <a:cubicBezTo>
                  <a:pt x="6076950" y="2457450"/>
                  <a:pt x="6076950" y="2444750"/>
                  <a:pt x="6076950" y="2425700"/>
                </a:cubicBezTo>
                <a:cubicBezTo>
                  <a:pt x="6076950" y="2374900"/>
                  <a:pt x="6159500" y="2063750"/>
                  <a:pt x="6159500" y="2063750"/>
                </a:cubicBezTo>
                <a:cubicBezTo>
                  <a:pt x="6159500" y="2044700"/>
                  <a:pt x="6153150" y="2044700"/>
                  <a:pt x="6146800" y="2038350"/>
                </a:cubicBezTo>
                <a:cubicBezTo>
                  <a:pt x="6134100" y="2038350"/>
                  <a:pt x="6115050" y="2038350"/>
                  <a:pt x="6102350" y="2032000"/>
                </a:cubicBezTo>
                <a:cubicBezTo>
                  <a:pt x="6089650" y="2019300"/>
                  <a:pt x="6089650" y="1993900"/>
                  <a:pt x="6076950" y="1981200"/>
                </a:cubicBezTo>
                <a:cubicBezTo>
                  <a:pt x="6064250" y="1962150"/>
                  <a:pt x="6032500" y="1949450"/>
                  <a:pt x="6013450" y="1936750"/>
                </a:cubicBezTo>
                <a:cubicBezTo>
                  <a:pt x="6000750" y="1924050"/>
                  <a:pt x="6013450" y="1898650"/>
                  <a:pt x="6013450" y="1885950"/>
                </a:cubicBezTo>
                <a:cubicBezTo>
                  <a:pt x="6013450" y="1847850"/>
                  <a:pt x="5867400" y="1809750"/>
                  <a:pt x="5854700" y="1809750"/>
                </a:cubicBezTo>
                <a:lnTo>
                  <a:pt x="5854700" y="1790700"/>
                </a:lnTo>
                <a:cubicBezTo>
                  <a:pt x="5867400" y="1778000"/>
                  <a:pt x="5873750" y="1771650"/>
                  <a:pt x="5886450" y="1771650"/>
                </a:cubicBezTo>
                <a:cubicBezTo>
                  <a:pt x="5905500" y="1771650"/>
                  <a:pt x="6026150" y="1809750"/>
                  <a:pt x="6045200" y="1809750"/>
                </a:cubicBezTo>
                <a:cubicBezTo>
                  <a:pt x="6096000" y="1809750"/>
                  <a:pt x="6096000" y="1758950"/>
                  <a:pt x="6140450" y="1758950"/>
                </a:cubicBezTo>
                <a:cubicBezTo>
                  <a:pt x="6197600" y="1758950"/>
                  <a:pt x="6191250" y="1860550"/>
                  <a:pt x="6267450" y="1860550"/>
                </a:cubicBezTo>
                <a:cubicBezTo>
                  <a:pt x="6286500" y="1860550"/>
                  <a:pt x="6292850" y="1854200"/>
                  <a:pt x="6413500" y="1854200"/>
                </a:cubicBezTo>
                <a:cubicBezTo>
                  <a:pt x="6432550" y="1847850"/>
                  <a:pt x="6457950" y="1847850"/>
                  <a:pt x="6477000" y="1841500"/>
                </a:cubicBezTo>
                <a:cubicBezTo>
                  <a:pt x="6508750" y="1835150"/>
                  <a:pt x="6527800" y="1771650"/>
                  <a:pt x="6534150" y="1752600"/>
                </a:cubicBezTo>
                <a:cubicBezTo>
                  <a:pt x="6553200" y="1695450"/>
                  <a:pt x="6572250" y="1625600"/>
                  <a:pt x="6610350" y="1568450"/>
                </a:cubicBezTo>
                <a:cubicBezTo>
                  <a:pt x="6648450" y="1504950"/>
                  <a:pt x="6724650" y="1460500"/>
                  <a:pt x="6769100" y="1403350"/>
                </a:cubicBezTo>
                <a:cubicBezTo>
                  <a:pt x="6813550" y="1339850"/>
                  <a:pt x="6838950" y="1276350"/>
                  <a:pt x="6870700" y="1212850"/>
                </a:cubicBezTo>
                <a:cubicBezTo>
                  <a:pt x="6858000" y="1206500"/>
                  <a:pt x="6838950" y="1200150"/>
                  <a:pt x="6819900" y="1187450"/>
                </a:cubicBezTo>
                <a:cubicBezTo>
                  <a:pt x="6813550" y="1143000"/>
                  <a:pt x="6800850" y="1054100"/>
                  <a:pt x="6800850" y="1041400"/>
                </a:cubicBezTo>
                <a:cubicBezTo>
                  <a:pt x="6800850" y="1022350"/>
                  <a:pt x="6813550" y="927100"/>
                  <a:pt x="6813550" y="914400"/>
                </a:cubicBezTo>
                <a:cubicBezTo>
                  <a:pt x="6813550" y="844550"/>
                  <a:pt x="6762750" y="889000"/>
                  <a:pt x="6762750" y="825500"/>
                </a:cubicBezTo>
                <a:cubicBezTo>
                  <a:pt x="6762750" y="812800"/>
                  <a:pt x="6769100" y="787400"/>
                  <a:pt x="6788150" y="781050"/>
                </a:cubicBezTo>
                <a:cubicBezTo>
                  <a:pt x="6807200" y="762000"/>
                  <a:pt x="6845300" y="755650"/>
                  <a:pt x="6870700" y="736600"/>
                </a:cubicBezTo>
                <a:cubicBezTo>
                  <a:pt x="6908800" y="704850"/>
                  <a:pt x="6940550" y="692150"/>
                  <a:pt x="6965950" y="692150"/>
                </a:cubicBezTo>
                <a:cubicBezTo>
                  <a:pt x="6985000" y="692150"/>
                  <a:pt x="7004050" y="698500"/>
                  <a:pt x="7016750" y="698500"/>
                </a:cubicBezTo>
                <a:cubicBezTo>
                  <a:pt x="7029450" y="698500"/>
                  <a:pt x="7150100" y="742950"/>
                  <a:pt x="7181850" y="762000"/>
                </a:cubicBezTo>
                <a:cubicBezTo>
                  <a:pt x="7219950" y="781050"/>
                  <a:pt x="7239000" y="857250"/>
                  <a:pt x="7239000" y="895350"/>
                </a:cubicBezTo>
                <a:cubicBezTo>
                  <a:pt x="7239000" y="1009650"/>
                  <a:pt x="7118350" y="1111250"/>
                  <a:pt x="7118350" y="1123950"/>
                </a:cubicBezTo>
                <a:cubicBezTo>
                  <a:pt x="7118350" y="1143000"/>
                  <a:pt x="7137400" y="1155700"/>
                  <a:pt x="7143750" y="1181100"/>
                </a:cubicBezTo>
                <a:cubicBezTo>
                  <a:pt x="7150100" y="1200150"/>
                  <a:pt x="7143750" y="1238250"/>
                  <a:pt x="7162800" y="1270000"/>
                </a:cubicBezTo>
                <a:cubicBezTo>
                  <a:pt x="7194550" y="1320800"/>
                  <a:pt x="7245350" y="1314450"/>
                  <a:pt x="7296150" y="1333500"/>
                </a:cubicBezTo>
                <a:cubicBezTo>
                  <a:pt x="7308850" y="1339850"/>
                  <a:pt x="7334250" y="1339850"/>
                  <a:pt x="7353300" y="1352550"/>
                </a:cubicBezTo>
                <a:cubicBezTo>
                  <a:pt x="7372350" y="1365250"/>
                  <a:pt x="7410450" y="1460500"/>
                  <a:pt x="7410450" y="1473200"/>
                </a:cubicBezTo>
                <a:cubicBezTo>
                  <a:pt x="7410450" y="1524000"/>
                  <a:pt x="7346950" y="1606550"/>
                  <a:pt x="7327900" y="1663700"/>
                </a:cubicBezTo>
                <a:cubicBezTo>
                  <a:pt x="7321550" y="1676400"/>
                  <a:pt x="7327900" y="1714500"/>
                  <a:pt x="7327900" y="1733550"/>
                </a:cubicBezTo>
                <a:cubicBezTo>
                  <a:pt x="7327900" y="1752600"/>
                  <a:pt x="7321550" y="1758950"/>
                  <a:pt x="7302500" y="1797050"/>
                </a:cubicBezTo>
                <a:cubicBezTo>
                  <a:pt x="7277100" y="1835150"/>
                  <a:pt x="7245350" y="1879600"/>
                  <a:pt x="7226300" y="1930400"/>
                </a:cubicBezTo>
                <a:cubicBezTo>
                  <a:pt x="7213600" y="1962150"/>
                  <a:pt x="7207250" y="2006600"/>
                  <a:pt x="7200900" y="2044700"/>
                </a:cubicBezTo>
                <a:cubicBezTo>
                  <a:pt x="7194550" y="2063750"/>
                  <a:pt x="7200900" y="2101850"/>
                  <a:pt x="7169150" y="2114550"/>
                </a:cubicBezTo>
                <a:cubicBezTo>
                  <a:pt x="7112000" y="2139950"/>
                  <a:pt x="7092950" y="2139950"/>
                  <a:pt x="7092950" y="2184400"/>
                </a:cubicBezTo>
                <a:cubicBezTo>
                  <a:pt x="7092950" y="2203450"/>
                  <a:pt x="7124700" y="2266950"/>
                  <a:pt x="7131050" y="2317750"/>
                </a:cubicBezTo>
                <a:cubicBezTo>
                  <a:pt x="7156450" y="2432050"/>
                  <a:pt x="7162800" y="2559050"/>
                  <a:pt x="7188200" y="2679700"/>
                </a:cubicBezTo>
                <a:cubicBezTo>
                  <a:pt x="7188200" y="2692400"/>
                  <a:pt x="7207250" y="2705100"/>
                  <a:pt x="7207250" y="2724150"/>
                </a:cubicBezTo>
                <a:cubicBezTo>
                  <a:pt x="7207250" y="2736850"/>
                  <a:pt x="7200900" y="2736850"/>
                  <a:pt x="7200900" y="2749550"/>
                </a:cubicBezTo>
                <a:cubicBezTo>
                  <a:pt x="7181850" y="2755900"/>
                  <a:pt x="7156450" y="2755900"/>
                  <a:pt x="7143750" y="2755900"/>
                </a:cubicBezTo>
                <a:cubicBezTo>
                  <a:pt x="7112000" y="2755900"/>
                  <a:pt x="7124700" y="2787650"/>
                  <a:pt x="7124700" y="2800350"/>
                </a:cubicBezTo>
                <a:lnTo>
                  <a:pt x="7124700" y="3022600"/>
                </a:lnTo>
                <a:lnTo>
                  <a:pt x="7086600" y="3644900"/>
                </a:lnTo>
                <a:lnTo>
                  <a:pt x="6870700" y="3644900"/>
                </a:lnTo>
                <a:cubicBezTo>
                  <a:pt x="6858000" y="3594100"/>
                  <a:pt x="6851650" y="3536950"/>
                  <a:pt x="6826250" y="3492500"/>
                </a:cubicBezTo>
                <a:cubicBezTo>
                  <a:pt x="6813550" y="3460750"/>
                  <a:pt x="6781800" y="3422650"/>
                  <a:pt x="6762750" y="3397250"/>
                </a:cubicBezTo>
                <a:cubicBezTo>
                  <a:pt x="6686550" y="3314700"/>
                  <a:pt x="6667500" y="3206750"/>
                  <a:pt x="6648450" y="3130550"/>
                </a:cubicBezTo>
                <a:cubicBezTo>
                  <a:pt x="6629400" y="3060700"/>
                  <a:pt x="6597650" y="2927350"/>
                  <a:pt x="6597650" y="2914650"/>
                </a:cubicBezTo>
                <a:cubicBezTo>
                  <a:pt x="6597650" y="2895600"/>
                  <a:pt x="6578600" y="2882900"/>
                  <a:pt x="6565900" y="2882900"/>
                </a:cubicBezTo>
                <a:cubicBezTo>
                  <a:pt x="6483350" y="2882900"/>
                  <a:pt x="6210300" y="3162300"/>
                  <a:pt x="6184900" y="3187700"/>
                </a:cubicBezTo>
                <a:cubicBezTo>
                  <a:pt x="6153150" y="3213100"/>
                  <a:pt x="6083300" y="3251200"/>
                  <a:pt x="6045200" y="3276600"/>
                </a:cubicBezTo>
                <a:cubicBezTo>
                  <a:pt x="6013450" y="3289300"/>
                  <a:pt x="5994400" y="3321050"/>
                  <a:pt x="5975350" y="3333750"/>
                </a:cubicBezTo>
                <a:cubicBezTo>
                  <a:pt x="5956300" y="3346450"/>
                  <a:pt x="5930900" y="3371850"/>
                  <a:pt x="5911850" y="3397250"/>
                </a:cubicBezTo>
                <a:cubicBezTo>
                  <a:pt x="5886450" y="3422650"/>
                  <a:pt x="5861050" y="3460750"/>
                  <a:pt x="5854700" y="3498850"/>
                </a:cubicBezTo>
                <a:cubicBezTo>
                  <a:pt x="5848350" y="3511550"/>
                  <a:pt x="5854700" y="3543300"/>
                  <a:pt x="5842000" y="3562350"/>
                </a:cubicBezTo>
                <a:cubicBezTo>
                  <a:pt x="5816600" y="3594100"/>
                  <a:pt x="5740400" y="3587750"/>
                  <a:pt x="5740400" y="3625850"/>
                </a:cubicBezTo>
                <a:cubicBezTo>
                  <a:pt x="5740400" y="3638550"/>
                  <a:pt x="5740400" y="3632200"/>
                  <a:pt x="5746750" y="3644900"/>
                </a:cubicBezTo>
                <a:lnTo>
                  <a:pt x="5537200" y="3644900"/>
                </a:lnTo>
                <a:cubicBezTo>
                  <a:pt x="5549900" y="3625850"/>
                  <a:pt x="5562600" y="3594100"/>
                  <a:pt x="5562600" y="3575050"/>
                </a:cubicBezTo>
                <a:cubicBezTo>
                  <a:pt x="5562600" y="3562350"/>
                  <a:pt x="5518150" y="3479800"/>
                  <a:pt x="5486400" y="3441700"/>
                </a:cubicBezTo>
                <a:cubicBezTo>
                  <a:pt x="5441950" y="3378200"/>
                  <a:pt x="5422900" y="3276600"/>
                  <a:pt x="5403850" y="3213100"/>
                </a:cubicBezTo>
                <a:cubicBezTo>
                  <a:pt x="5391150" y="3175000"/>
                  <a:pt x="5378450" y="3124200"/>
                  <a:pt x="5359400" y="3086100"/>
                </a:cubicBezTo>
                <a:cubicBezTo>
                  <a:pt x="5340350" y="3022600"/>
                  <a:pt x="5276850" y="2901950"/>
                  <a:pt x="5276850" y="2889250"/>
                </a:cubicBezTo>
                <a:cubicBezTo>
                  <a:pt x="5276850" y="2870200"/>
                  <a:pt x="5251450" y="2857500"/>
                  <a:pt x="5245100" y="2851150"/>
                </a:cubicBezTo>
                <a:cubicBezTo>
                  <a:pt x="5226050" y="2838450"/>
                  <a:pt x="5194300" y="2825750"/>
                  <a:pt x="5175250" y="2825750"/>
                </a:cubicBezTo>
                <a:cubicBezTo>
                  <a:pt x="5162550" y="2825750"/>
                  <a:pt x="5124450" y="2832100"/>
                  <a:pt x="5111750" y="2851150"/>
                </a:cubicBezTo>
                <a:cubicBezTo>
                  <a:pt x="5092700" y="2863850"/>
                  <a:pt x="5010150" y="3003550"/>
                  <a:pt x="5010150" y="3054350"/>
                </a:cubicBezTo>
                <a:cubicBezTo>
                  <a:pt x="5010150" y="3067050"/>
                  <a:pt x="4997450" y="3067050"/>
                  <a:pt x="4991100" y="3073400"/>
                </a:cubicBezTo>
                <a:cubicBezTo>
                  <a:pt x="4984750" y="3098800"/>
                  <a:pt x="4959350" y="3124200"/>
                  <a:pt x="4953000" y="3143250"/>
                </a:cubicBezTo>
                <a:cubicBezTo>
                  <a:pt x="4933950" y="3181350"/>
                  <a:pt x="4857750" y="3251200"/>
                  <a:pt x="4826000" y="3308350"/>
                </a:cubicBezTo>
                <a:cubicBezTo>
                  <a:pt x="4819650" y="3321050"/>
                  <a:pt x="4819650" y="3359150"/>
                  <a:pt x="4819650" y="3371850"/>
                </a:cubicBezTo>
                <a:cubicBezTo>
                  <a:pt x="4819650" y="3390900"/>
                  <a:pt x="4864100" y="3581400"/>
                  <a:pt x="4864100" y="3600450"/>
                </a:cubicBezTo>
                <a:lnTo>
                  <a:pt x="4864100" y="3644900"/>
                </a:lnTo>
                <a:lnTo>
                  <a:pt x="4654550" y="3644900"/>
                </a:lnTo>
                <a:cubicBezTo>
                  <a:pt x="4610100" y="3581400"/>
                  <a:pt x="4584700" y="3530600"/>
                  <a:pt x="4565650" y="3479800"/>
                </a:cubicBezTo>
                <a:cubicBezTo>
                  <a:pt x="4552950" y="3429000"/>
                  <a:pt x="4533900" y="3384550"/>
                  <a:pt x="4514850" y="3346450"/>
                </a:cubicBezTo>
                <a:cubicBezTo>
                  <a:pt x="4502150" y="3308350"/>
                  <a:pt x="4464050" y="3257550"/>
                  <a:pt x="4464050" y="3238500"/>
                </a:cubicBezTo>
                <a:cubicBezTo>
                  <a:pt x="4464050" y="3219450"/>
                  <a:pt x="4546600" y="3098800"/>
                  <a:pt x="4546600" y="3073400"/>
                </a:cubicBezTo>
                <a:cubicBezTo>
                  <a:pt x="4546600" y="3060700"/>
                  <a:pt x="4641850" y="2863850"/>
                  <a:pt x="4673600" y="2762250"/>
                </a:cubicBezTo>
                <a:cubicBezTo>
                  <a:pt x="4679950" y="2736850"/>
                  <a:pt x="4692650" y="2705100"/>
                  <a:pt x="4699000" y="2673350"/>
                </a:cubicBezTo>
                <a:lnTo>
                  <a:pt x="4775200" y="2266950"/>
                </a:lnTo>
                <a:cubicBezTo>
                  <a:pt x="4787900" y="2228850"/>
                  <a:pt x="4806950" y="2171700"/>
                  <a:pt x="4806950" y="2152650"/>
                </a:cubicBezTo>
                <a:cubicBezTo>
                  <a:pt x="4806950" y="2070100"/>
                  <a:pt x="4743450" y="2076450"/>
                  <a:pt x="4711700" y="2000250"/>
                </a:cubicBezTo>
                <a:cubicBezTo>
                  <a:pt x="4667250" y="1898650"/>
                  <a:pt x="4641850" y="1778000"/>
                  <a:pt x="4521200" y="1727200"/>
                </a:cubicBezTo>
                <a:cubicBezTo>
                  <a:pt x="4368800" y="1663700"/>
                  <a:pt x="4406900" y="1676400"/>
                  <a:pt x="4286250" y="1676400"/>
                </a:cubicBezTo>
                <a:cubicBezTo>
                  <a:pt x="4235450" y="1676400"/>
                  <a:pt x="4197350" y="1676400"/>
                  <a:pt x="4152900" y="1695450"/>
                </a:cubicBezTo>
                <a:lnTo>
                  <a:pt x="4152900" y="1708150"/>
                </a:lnTo>
                <a:cubicBezTo>
                  <a:pt x="4171950" y="1746250"/>
                  <a:pt x="4197350" y="1790700"/>
                  <a:pt x="4197350" y="1809750"/>
                </a:cubicBezTo>
                <a:cubicBezTo>
                  <a:pt x="4197350" y="1822450"/>
                  <a:pt x="4191000" y="1828800"/>
                  <a:pt x="4191000" y="1936750"/>
                </a:cubicBezTo>
                <a:cubicBezTo>
                  <a:pt x="4184650" y="1987550"/>
                  <a:pt x="4178300" y="2044700"/>
                  <a:pt x="4165600" y="2101850"/>
                </a:cubicBezTo>
                <a:cubicBezTo>
                  <a:pt x="4146550" y="2203450"/>
                  <a:pt x="4121150" y="2305050"/>
                  <a:pt x="4108450" y="2406650"/>
                </a:cubicBezTo>
                <a:cubicBezTo>
                  <a:pt x="4102100" y="2438400"/>
                  <a:pt x="4108450" y="2482850"/>
                  <a:pt x="4095750" y="2514600"/>
                </a:cubicBezTo>
                <a:cubicBezTo>
                  <a:pt x="4089400" y="2527300"/>
                  <a:pt x="4070350" y="2546350"/>
                  <a:pt x="4051300" y="2546350"/>
                </a:cubicBezTo>
                <a:cubicBezTo>
                  <a:pt x="4038600" y="2546350"/>
                  <a:pt x="3962400" y="2527300"/>
                  <a:pt x="3924300" y="2508250"/>
                </a:cubicBezTo>
                <a:cubicBezTo>
                  <a:pt x="3911600" y="2501900"/>
                  <a:pt x="3905250" y="2482850"/>
                  <a:pt x="3905250" y="2470150"/>
                </a:cubicBezTo>
                <a:cubicBezTo>
                  <a:pt x="3905250" y="2451100"/>
                  <a:pt x="3924300" y="2400300"/>
                  <a:pt x="3943350" y="2381250"/>
                </a:cubicBezTo>
                <a:cubicBezTo>
                  <a:pt x="4000500" y="2317750"/>
                  <a:pt x="4025900" y="2241550"/>
                  <a:pt x="4025900" y="2178050"/>
                </a:cubicBezTo>
                <a:cubicBezTo>
                  <a:pt x="4025900" y="2152650"/>
                  <a:pt x="4025900" y="2127250"/>
                  <a:pt x="4032250" y="2101850"/>
                </a:cubicBezTo>
                <a:cubicBezTo>
                  <a:pt x="4032250" y="1905000"/>
                  <a:pt x="4038600" y="1911350"/>
                  <a:pt x="4038600" y="1892300"/>
                </a:cubicBezTo>
                <a:cubicBezTo>
                  <a:pt x="4038600" y="1828800"/>
                  <a:pt x="3917950" y="1847850"/>
                  <a:pt x="3917950" y="1809750"/>
                </a:cubicBezTo>
                <a:cubicBezTo>
                  <a:pt x="3917950" y="1790700"/>
                  <a:pt x="3892550" y="1784350"/>
                  <a:pt x="3886200" y="1771650"/>
                </a:cubicBezTo>
                <a:cubicBezTo>
                  <a:pt x="3879850" y="1758950"/>
                  <a:pt x="3803650" y="1612900"/>
                  <a:pt x="3784600" y="1612900"/>
                </a:cubicBezTo>
                <a:cubicBezTo>
                  <a:pt x="3746500" y="1612900"/>
                  <a:pt x="3733800" y="1657350"/>
                  <a:pt x="3733800" y="1682750"/>
                </a:cubicBezTo>
                <a:cubicBezTo>
                  <a:pt x="3733800" y="1695450"/>
                  <a:pt x="3714750" y="1720850"/>
                  <a:pt x="3714750" y="1739900"/>
                </a:cubicBezTo>
                <a:cubicBezTo>
                  <a:pt x="3714750" y="1752600"/>
                  <a:pt x="3657600" y="1797050"/>
                  <a:pt x="3632200" y="1822450"/>
                </a:cubicBezTo>
                <a:cubicBezTo>
                  <a:pt x="3619500" y="1828800"/>
                  <a:pt x="3625850" y="1847850"/>
                  <a:pt x="3625850" y="1860550"/>
                </a:cubicBezTo>
                <a:cubicBezTo>
                  <a:pt x="3625850" y="1936750"/>
                  <a:pt x="3695700" y="1930400"/>
                  <a:pt x="3695700" y="1993900"/>
                </a:cubicBezTo>
                <a:cubicBezTo>
                  <a:pt x="3695700" y="2006600"/>
                  <a:pt x="3714750" y="2038350"/>
                  <a:pt x="3721100" y="2063750"/>
                </a:cubicBezTo>
                <a:cubicBezTo>
                  <a:pt x="3733800" y="2108200"/>
                  <a:pt x="3733800" y="2165350"/>
                  <a:pt x="3759200" y="2216150"/>
                </a:cubicBezTo>
                <a:cubicBezTo>
                  <a:pt x="3765550" y="2235200"/>
                  <a:pt x="3790950" y="2254250"/>
                  <a:pt x="3803650" y="2279650"/>
                </a:cubicBezTo>
                <a:cubicBezTo>
                  <a:pt x="3803650" y="2286000"/>
                  <a:pt x="3810000" y="2279650"/>
                  <a:pt x="3810000" y="2298700"/>
                </a:cubicBezTo>
                <a:cubicBezTo>
                  <a:pt x="3810000" y="2311400"/>
                  <a:pt x="3790950" y="2457450"/>
                  <a:pt x="3790950" y="2476500"/>
                </a:cubicBezTo>
                <a:cubicBezTo>
                  <a:pt x="3790950" y="2571750"/>
                  <a:pt x="3860800" y="2838450"/>
                  <a:pt x="3886200" y="2908300"/>
                </a:cubicBezTo>
                <a:cubicBezTo>
                  <a:pt x="3898900" y="2940050"/>
                  <a:pt x="3917950" y="2978150"/>
                  <a:pt x="3930650" y="3016250"/>
                </a:cubicBezTo>
                <a:cubicBezTo>
                  <a:pt x="3949700" y="3048000"/>
                  <a:pt x="3962400" y="3098800"/>
                  <a:pt x="3968750" y="3143250"/>
                </a:cubicBezTo>
                <a:cubicBezTo>
                  <a:pt x="3981450" y="3225800"/>
                  <a:pt x="3987800" y="3327400"/>
                  <a:pt x="3994150" y="3416300"/>
                </a:cubicBezTo>
                <a:cubicBezTo>
                  <a:pt x="4000500" y="3454400"/>
                  <a:pt x="3994150" y="3530600"/>
                  <a:pt x="4019550" y="3575050"/>
                </a:cubicBezTo>
                <a:cubicBezTo>
                  <a:pt x="4025900" y="3581400"/>
                  <a:pt x="4032250" y="3581400"/>
                  <a:pt x="4032250" y="3581400"/>
                </a:cubicBezTo>
                <a:cubicBezTo>
                  <a:pt x="4044950" y="3606800"/>
                  <a:pt x="4057650" y="3619500"/>
                  <a:pt x="4064000" y="3644900"/>
                </a:cubicBezTo>
                <a:lnTo>
                  <a:pt x="3905250" y="3644900"/>
                </a:lnTo>
                <a:cubicBezTo>
                  <a:pt x="3873500" y="3498850"/>
                  <a:pt x="3810000" y="3352800"/>
                  <a:pt x="3746500" y="3225800"/>
                </a:cubicBezTo>
                <a:cubicBezTo>
                  <a:pt x="3733800" y="3194050"/>
                  <a:pt x="3695700" y="3162300"/>
                  <a:pt x="3670300" y="3136900"/>
                </a:cubicBezTo>
                <a:cubicBezTo>
                  <a:pt x="3644900" y="3098800"/>
                  <a:pt x="3638550" y="3054350"/>
                  <a:pt x="3619500" y="3022600"/>
                </a:cubicBezTo>
                <a:cubicBezTo>
                  <a:pt x="3587750" y="2952750"/>
                  <a:pt x="3530600" y="2838450"/>
                  <a:pt x="3530600" y="2825750"/>
                </a:cubicBezTo>
                <a:cubicBezTo>
                  <a:pt x="3530600" y="2806700"/>
                  <a:pt x="3479800" y="2755900"/>
                  <a:pt x="3460750" y="2717800"/>
                </a:cubicBezTo>
                <a:cubicBezTo>
                  <a:pt x="3409950" y="2711450"/>
                  <a:pt x="3390900" y="2768600"/>
                  <a:pt x="3390900" y="2787650"/>
                </a:cubicBezTo>
                <a:cubicBezTo>
                  <a:pt x="3390900" y="2806700"/>
                  <a:pt x="3403600" y="2889250"/>
                  <a:pt x="3403600" y="2908300"/>
                </a:cubicBezTo>
                <a:cubicBezTo>
                  <a:pt x="3403600" y="2921000"/>
                  <a:pt x="3390900" y="2990850"/>
                  <a:pt x="3378200" y="3028950"/>
                </a:cubicBezTo>
                <a:cubicBezTo>
                  <a:pt x="3359150" y="3092450"/>
                  <a:pt x="3359150" y="3168650"/>
                  <a:pt x="3359150" y="3232150"/>
                </a:cubicBezTo>
                <a:cubicBezTo>
                  <a:pt x="3359150" y="3251200"/>
                  <a:pt x="3346450" y="3282950"/>
                  <a:pt x="3359150" y="3302000"/>
                </a:cubicBezTo>
                <a:cubicBezTo>
                  <a:pt x="3390900" y="3340100"/>
                  <a:pt x="3460750" y="3378200"/>
                  <a:pt x="3492500" y="3429000"/>
                </a:cubicBezTo>
                <a:cubicBezTo>
                  <a:pt x="3543300" y="3492500"/>
                  <a:pt x="3575050" y="3575050"/>
                  <a:pt x="3619500" y="3644900"/>
                </a:cubicBezTo>
                <a:lnTo>
                  <a:pt x="2857500" y="3644900"/>
                </a:lnTo>
                <a:lnTo>
                  <a:pt x="2857500" y="3625850"/>
                </a:lnTo>
                <a:cubicBezTo>
                  <a:pt x="2946400" y="3600450"/>
                  <a:pt x="3060700" y="3568700"/>
                  <a:pt x="3098800" y="3505200"/>
                </a:cubicBezTo>
                <a:cubicBezTo>
                  <a:pt x="3105150" y="3479800"/>
                  <a:pt x="3117850" y="3435350"/>
                  <a:pt x="3117850" y="3422650"/>
                </a:cubicBezTo>
                <a:cubicBezTo>
                  <a:pt x="3117850" y="3371850"/>
                  <a:pt x="2952750" y="3308350"/>
                  <a:pt x="2940050" y="3295650"/>
                </a:cubicBezTo>
                <a:cubicBezTo>
                  <a:pt x="2889250" y="3257550"/>
                  <a:pt x="2819400" y="3244850"/>
                  <a:pt x="2819400" y="3175000"/>
                </a:cubicBezTo>
                <a:cubicBezTo>
                  <a:pt x="2813050" y="3175000"/>
                  <a:pt x="2794000" y="3175000"/>
                  <a:pt x="2787650" y="3168650"/>
                </a:cubicBezTo>
                <a:cubicBezTo>
                  <a:pt x="2698750" y="3124200"/>
                  <a:pt x="2622550" y="3041650"/>
                  <a:pt x="2540000" y="2971800"/>
                </a:cubicBezTo>
                <a:cubicBezTo>
                  <a:pt x="2514600" y="2946400"/>
                  <a:pt x="2463800" y="2895600"/>
                  <a:pt x="2432050" y="2908300"/>
                </a:cubicBezTo>
                <a:cubicBezTo>
                  <a:pt x="2387600" y="2971800"/>
                  <a:pt x="2336800" y="2997200"/>
                  <a:pt x="2279650" y="3035300"/>
                </a:cubicBezTo>
                <a:cubicBezTo>
                  <a:pt x="2260600" y="3048000"/>
                  <a:pt x="2241550" y="3073400"/>
                  <a:pt x="2216150" y="3086100"/>
                </a:cubicBezTo>
                <a:cubicBezTo>
                  <a:pt x="2197100" y="3098800"/>
                  <a:pt x="2178050" y="3105150"/>
                  <a:pt x="2159000" y="3111500"/>
                </a:cubicBezTo>
                <a:cubicBezTo>
                  <a:pt x="2152650" y="3117850"/>
                  <a:pt x="2152650" y="3130550"/>
                  <a:pt x="2146300" y="3130550"/>
                </a:cubicBezTo>
                <a:cubicBezTo>
                  <a:pt x="2076450" y="3181350"/>
                  <a:pt x="1993900" y="3213100"/>
                  <a:pt x="1917700" y="3251200"/>
                </a:cubicBezTo>
                <a:cubicBezTo>
                  <a:pt x="1917700" y="3257550"/>
                  <a:pt x="1917700" y="3270250"/>
                  <a:pt x="1936750" y="3276600"/>
                </a:cubicBezTo>
                <a:cubicBezTo>
                  <a:pt x="1962150" y="3295650"/>
                  <a:pt x="2006600" y="3302000"/>
                  <a:pt x="2044700" y="3327400"/>
                </a:cubicBezTo>
                <a:cubicBezTo>
                  <a:pt x="2070100" y="3352800"/>
                  <a:pt x="2095500" y="3384550"/>
                  <a:pt x="2101850" y="3409950"/>
                </a:cubicBezTo>
                <a:cubicBezTo>
                  <a:pt x="2114550" y="3435350"/>
                  <a:pt x="2095500" y="3422650"/>
                  <a:pt x="2133600" y="3473450"/>
                </a:cubicBezTo>
                <a:cubicBezTo>
                  <a:pt x="2171700" y="3524250"/>
                  <a:pt x="2209800" y="3587750"/>
                  <a:pt x="2247900" y="3644900"/>
                </a:cubicBezTo>
                <a:lnTo>
                  <a:pt x="1968500" y="3644900"/>
                </a:lnTo>
                <a:cubicBezTo>
                  <a:pt x="1879600" y="3556000"/>
                  <a:pt x="1784350" y="3467100"/>
                  <a:pt x="1695450" y="3390900"/>
                </a:cubicBezTo>
                <a:cubicBezTo>
                  <a:pt x="1695450" y="3384550"/>
                  <a:pt x="1695450" y="3371850"/>
                  <a:pt x="1689100" y="3365500"/>
                </a:cubicBezTo>
                <a:cubicBezTo>
                  <a:pt x="1600200" y="3314700"/>
                  <a:pt x="1543050" y="3289300"/>
                  <a:pt x="1543050" y="3213100"/>
                </a:cubicBezTo>
                <a:cubicBezTo>
                  <a:pt x="1543050" y="3194050"/>
                  <a:pt x="1562100" y="3130550"/>
                  <a:pt x="1581150" y="3098800"/>
                </a:cubicBezTo>
                <a:cubicBezTo>
                  <a:pt x="1587500" y="3079750"/>
                  <a:pt x="1619250" y="3060700"/>
                  <a:pt x="1631950" y="3041650"/>
                </a:cubicBezTo>
                <a:cubicBezTo>
                  <a:pt x="1638300" y="3035300"/>
                  <a:pt x="1638300" y="3016250"/>
                  <a:pt x="1644650" y="3009900"/>
                </a:cubicBezTo>
                <a:cubicBezTo>
                  <a:pt x="1695450" y="2940050"/>
                  <a:pt x="1816100" y="2813050"/>
                  <a:pt x="1816100" y="2800350"/>
                </a:cubicBezTo>
                <a:cubicBezTo>
                  <a:pt x="1816100" y="2781300"/>
                  <a:pt x="1854200" y="2755900"/>
                  <a:pt x="1866900" y="2736850"/>
                </a:cubicBezTo>
                <a:cubicBezTo>
                  <a:pt x="1873250" y="2724150"/>
                  <a:pt x="1873250" y="2705100"/>
                  <a:pt x="1873250" y="2686050"/>
                </a:cubicBezTo>
                <a:cubicBezTo>
                  <a:pt x="1873250" y="2635250"/>
                  <a:pt x="1993900" y="2628900"/>
                  <a:pt x="1993900" y="2565400"/>
                </a:cubicBezTo>
                <a:cubicBezTo>
                  <a:pt x="1993900" y="2540000"/>
                  <a:pt x="1898650" y="2413000"/>
                  <a:pt x="1892300" y="2413000"/>
                </a:cubicBezTo>
                <a:cubicBezTo>
                  <a:pt x="1866900" y="2400300"/>
                  <a:pt x="1841500" y="2387600"/>
                  <a:pt x="1822450" y="2381250"/>
                </a:cubicBezTo>
                <a:cubicBezTo>
                  <a:pt x="1689100" y="2343150"/>
                  <a:pt x="1422400" y="2286000"/>
                  <a:pt x="1409700" y="2286000"/>
                </a:cubicBezTo>
                <a:cubicBezTo>
                  <a:pt x="1365250" y="2286000"/>
                  <a:pt x="1346200" y="2349500"/>
                  <a:pt x="1314450" y="2374900"/>
                </a:cubicBezTo>
                <a:cubicBezTo>
                  <a:pt x="1308100" y="2381250"/>
                  <a:pt x="1301750" y="2381250"/>
                  <a:pt x="1289050" y="2381250"/>
                </a:cubicBezTo>
                <a:cubicBezTo>
                  <a:pt x="1187450" y="2381250"/>
                  <a:pt x="971550" y="2139950"/>
                  <a:pt x="908050" y="2139950"/>
                </a:cubicBezTo>
                <a:cubicBezTo>
                  <a:pt x="850900" y="2139950"/>
                  <a:pt x="889000" y="2184400"/>
                  <a:pt x="825500" y="2184400"/>
                </a:cubicBezTo>
                <a:cubicBezTo>
                  <a:pt x="781050" y="2184400"/>
                  <a:pt x="698500" y="2152650"/>
                  <a:pt x="673100" y="2133600"/>
                </a:cubicBezTo>
                <a:cubicBezTo>
                  <a:pt x="673100" y="2114550"/>
                  <a:pt x="673100" y="2089150"/>
                  <a:pt x="660400" y="2063750"/>
                </a:cubicBezTo>
                <a:cubicBezTo>
                  <a:pt x="438150" y="2012950"/>
                  <a:pt x="215900" y="1962150"/>
                  <a:pt x="0" y="1803400"/>
                </a:cubicBezTo>
                <a:lnTo>
                  <a:pt x="0" y="1778000"/>
                </a:lnTo>
                <a:lnTo>
                  <a:pt x="25400" y="1778000"/>
                </a:lnTo>
                <a:cubicBezTo>
                  <a:pt x="107950" y="1809750"/>
                  <a:pt x="184150" y="1847850"/>
                  <a:pt x="266700" y="1866900"/>
                </a:cubicBezTo>
                <a:cubicBezTo>
                  <a:pt x="387350" y="1905000"/>
                  <a:pt x="635000" y="1949450"/>
                  <a:pt x="647700" y="1949450"/>
                </a:cubicBezTo>
                <a:cubicBezTo>
                  <a:pt x="666750" y="1949450"/>
                  <a:pt x="800100" y="1911350"/>
                  <a:pt x="812800" y="1911350"/>
                </a:cubicBezTo>
                <a:cubicBezTo>
                  <a:pt x="857250" y="1911350"/>
                  <a:pt x="1060450" y="2063750"/>
                  <a:pt x="1155700" y="2063750"/>
                </a:cubicBezTo>
                <a:cubicBezTo>
                  <a:pt x="1168400" y="2063750"/>
                  <a:pt x="1193800" y="2063750"/>
                  <a:pt x="1206500" y="2038350"/>
                </a:cubicBezTo>
                <a:cubicBezTo>
                  <a:pt x="1238250" y="1981200"/>
                  <a:pt x="1358900" y="1682750"/>
                  <a:pt x="1358900" y="1670050"/>
                </a:cubicBezTo>
                <a:cubicBezTo>
                  <a:pt x="1358900" y="1651000"/>
                  <a:pt x="1333500" y="1638300"/>
                  <a:pt x="1320800" y="1619250"/>
                </a:cubicBezTo>
                <a:cubicBezTo>
                  <a:pt x="1308100" y="1587500"/>
                  <a:pt x="1333500" y="1549400"/>
                  <a:pt x="1301750" y="1524000"/>
                </a:cubicBezTo>
                <a:cubicBezTo>
                  <a:pt x="1257300" y="1473200"/>
                  <a:pt x="1200150" y="1435100"/>
                  <a:pt x="1155700" y="1428750"/>
                </a:cubicBezTo>
                <a:cubicBezTo>
                  <a:pt x="1123950" y="1422400"/>
                  <a:pt x="1079500" y="1435100"/>
                  <a:pt x="1047750" y="1416050"/>
                </a:cubicBezTo>
                <a:cubicBezTo>
                  <a:pt x="984250" y="1377950"/>
                  <a:pt x="1041400" y="1276350"/>
                  <a:pt x="958850" y="1250950"/>
                </a:cubicBezTo>
                <a:cubicBezTo>
                  <a:pt x="958850" y="1238250"/>
                  <a:pt x="977900" y="1219200"/>
                  <a:pt x="990600" y="1200150"/>
                </a:cubicBezTo>
                <a:cubicBezTo>
                  <a:pt x="1003300" y="1174750"/>
                  <a:pt x="1016000" y="1136650"/>
                  <a:pt x="1016000" y="1117600"/>
                </a:cubicBezTo>
                <a:cubicBezTo>
                  <a:pt x="1016000" y="1060450"/>
                  <a:pt x="977900" y="1060450"/>
                  <a:pt x="933450" y="1028700"/>
                </a:cubicBezTo>
                <a:lnTo>
                  <a:pt x="939800" y="1003300"/>
                </a:lnTo>
                <a:cubicBezTo>
                  <a:pt x="990600" y="1009650"/>
                  <a:pt x="1035050" y="1022350"/>
                  <a:pt x="1047750" y="946150"/>
                </a:cubicBezTo>
                <a:cubicBezTo>
                  <a:pt x="1079500" y="914400"/>
                  <a:pt x="1104900" y="908050"/>
                  <a:pt x="1143000" y="908050"/>
                </a:cubicBezTo>
                <a:cubicBezTo>
                  <a:pt x="1155700" y="908050"/>
                  <a:pt x="1187450" y="895350"/>
                  <a:pt x="1200150" y="895350"/>
                </a:cubicBezTo>
                <a:cubicBezTo>
                  <a:pt x="1219200" y="895350"/>
                  <a:pt x="1276350" y="901700"/>
                  <a:pt x="1314450" y="908050"/>
                </a:cubicBezTo>
                <a:cubicBezTo>
                  <a:pt x="1314450" y="908050"/>
                  <a:pt x="1485900" y="977900"/>
                  <a:pt x="1485900" y="1041400"/>
                </a:cubicBezTo>
                <a:cubicBezTo>
                  <a:pt x="1485900" y="1054100"/>
                  <a:pt x="1498600" y="1054100"/>
                  <a:pt x="1498600" y="1054100"/>
                </a:cubicBezTo>
                <a:cubicBezTo>
                  <a:pt x="1511300" y="1073150"/>
                  <a:pt x="1517650" y="1092200"/>
                  <a:pt x="1517650" y="1104900"/>
                </a:cubicBezTo>
                <a:cubicBezTo>
                  <a:pt x="1517650" y="1123950"/>
                  <a:pt x="1479550" y="1225550"/>
                  <a:pt x="1479550" y="1238250"/>
                </a:cubicBezTo>
                <a:cubicBezTo>
                  <a:pt x="1479550" y="1314450"/>
                  <a:pt x="1619250" y="1320800"/>
                  <a:pt x="1651000" y="1327150"/>
                </a:cubicBezTo>
                <a:cubicBezTo>
                  <a:pt x="1682750" y="1333500"/>
                  <a:pt x="1727200" y="1346200"/>
                  <a:pt x="1771650" y="1346200"/>
                </a:cubicBezTo>
                <a:cubicBezTo>
                  <a:pt x="1790700" y="1346200"/>
                  <a:pt x="1816100" y="1346200"/>
                  <a:pt x="1835150" y="1352550"/>
                </a:cubicBezTo>
                <a:cubicBezTo>
                  <a:pt x="1905000" y="1365250"/>
                  <a:pt x="1987550" y="1416050"/>
                  <a:pt x="2051050" y="1454150"/>
                </a:cubicBezTo>
                <a:cubicBezTo>
                  <a:pt x="2089150" y="1485900"/>
                  <a:pt x="2133600" y="1511300"/>
                  <a:pt x="2184400" y="1543050"/>
                </a:cubicBezTo>
                <a:cubicBezTo>
                  <a:pt x="2228850" y="1581150"/>
                  <a:pt x="2279650" y="1619250"/>
                  <a:pt x="2343150" y="1657350"/>
                </a:cubicBezTo>
                <a:cubicBezTo>
                  <a:pt x="2387600" y="1682750"/>
                  <a:pt x="2457450" y="1720850"/>
                  <a:pt x="2457450" y="1771650"/>
                </a:cubicBezTo>
                <a:cubicBezTo>
                  <a:pt x="2457450" y="1790700"/>
                  <a:pt x="2381250" y="1924050"/>
                  <a:pt x="2381250" y="1936750"/>
                </a:cubicBezTo>
                <a:cubicBezTo>
                  <a:pt x="2381250" y="1974850"/>
                  <a:pt x="2444750" y="2032000"/>
                  <a:pt x="2463800" y="2044700"/>
                </a:cubicBezTo>
                <a:cubicBezTo>
                  <a:pt x="2590800" y="2165350"/>
                  <a:pt x="2736850" y="2273300"/>
                  <a:pt x="2813050" y="2419350"/>
                </a:cubicBezTo>
                <a:cubicBezTo>
                  <a:pt x="2825750" y="2438400"/>
                  <a:pt x="2851150" y="2470150"/>
                  <a:pt x="2851150" y="2489200"/>
                </a:cubicBezTo>
                <a:cubicBezTo>
                  <a:pt x="2851150" y="2501900"/>
                  <a:pt x="2838450" y="2527300"/>
                  <a:pt x="2832100" y="2540000"/>
                </a:cubicBezTo>
                <a:lnTo>
                  <a:pt x="3022600" y="2851150"/>
                </a:lnTo>
                <a:lnTo>
                  <a:pt x="3041650" y="2851150"/>
                </a:lnTo>
                <a:lnTo>
                  <a:pt x="3041650" y="2711450"/>
                </a:lnTo>
                <a:lnTo>
                  <a:pt x="2990850" y="2197100"/>
                </a:lnTo>
                <a:lnTo>
                  <a:pt x="2990850" y="2089150"/>
                </a:lnTo>
                <a:cubicBezTo>
                  <a:pt x="3009900" y="2025650"/>
                  <a:pt x="3060700" y="1911350"/>
                  <a:pt x="3060700" y="1898650"/>
                </a:cubicBezTo>
                <a:cubicBezTo>
                  <a:pt x="3060700" y="1879600"/>
                  <a:pt x="3117850" y="1797050"/>
                  <a:pt x="3117850" y="1784350"/>
                </a:cubicBezTo>
                <a:cubicBezTo>
                  <a:pt x="3117850" y="1765300"/>
                  <a:pt x="3073400" y="1739900"/>
                  <a:pt x="3073400" y="1708150"/>
                </a:cubicBezTo>
                <a:cubicBezTo>
                  <a:pt x="3073400" y="1689100"/>
                  <a:pt x="3060700" y="1670050"/>
                  <a:pt x="3060700" y="1651000"/>
                </a:cubicBezTo>
                <a:cubicBezTo>
                  <a:pt x="3060700" y="1644650"/>
                  <a:pt x="3067050" y="1631950"/>
                  <a:pt x="3060700" y="1485900"/>
                </a:cubicBezTo>
                <a:cubicBezTo>
                  <a:pt x="3048000" y="1473200"/>
                  <a:pt x="2971800" y="1416050"/>
                  <a:pt x="2965450" y="1384300"/>
                </a:cubicBezTo>
                <a:cubicBezTo>
                  <a:pt x="2965450" y="1384300"/>
                  <a:pt x="2971800" y="1371600"/>
                  <a:pt x="2971800" y="1358900"/>
                </a:cubicBezTo>
                <a:cubicBezTo>
                  <a:pt x="2971800" y="1301750"/>
                  <a:pt x="2914650" y="1308100"/>
                  <a:pt x="2876550" y="1276350"/>
                </a:cubicBezTo>
                <a:lnTo>
                  <a:pt x="2851150" y="1276350"/>
                </a:lnTo>
                <a:cubicBezTo>
                  <a:pt x="2851150" y="1314450"/>
                  <a:pt x="2857500" y="1352550"/>
                  <a:pt x="2851150" y="1390650"/>
                </a:cubicBezTo>
                <a:lnTo>
                  <a:pt x="2806700" y="1390650"/>
                </a:lnTo>
                <a:cubicBezTo>
                  <a:pt x="2781300" y="1384300"/>
                  <a:pt x="2743200" y="1346200"/>
                  <a:pt x="2762250" y="1327150"/>
                </a:cubicBezTo>
                <a:cubicBezTo>
                  <a:pt x="2787650" y="1282700"/>
                  <a:pt x="2711450" y="1219200"/>
                  <a:pt x="2667000" y="1181100"/>
                </a:cubicBezTo>
                <a:cubicBezTo>
                  <a:pt x="2647950" y="1168400"/>
                  <a:pt x="2628900" y="1168400"/>
                  <a:pt x="2609850" y="1149350"/>
                </a:cubicBezTo>
                <a:lnTo>
                  <a:pt x="2609850" y="1117600"/>
                </a:lnTo>
                <a:cubicBezTo>
                  <a:pt x="2609850" y="1098550"/>
                  <a:pt x="2603500" y="1092200"/>
                  <a:pt x="2603500" y="1073150"/>
                </a:cubicBezTo>
                <a:lnTo>
                  <a:pt x="2463800" y="1073150"/>
                </a:lnTo>
                <a:cubicBezTo>
                  <a:pt x="2457450" y="1066800"/>
                  <a:pt x="2457450" y="1066800"/>
                  <a:pt x="2457450" y="1054100"/>
                </a:cubicBezTo>
                <a:cubicBezTo>
                  <a:pt x="2457450" y="1003300"/>
                  <a:pt x="2578100" y="1041400"/>
                  <a:pt x="2603500" y="1022350"/>
                </a:cubicBezTo>
                <a:cubicBezTo>
                  <a:pt x="2641600" y="990600"/>
                  <a:pt x="2673350" y="946150"/>
                  <a:pt x="2698750" y="914400"/>
                </a:cubicBezTo>
                <a:cubicBezTo>
                  <a:pt x="2705100" y="908050"/>
                  <a:pt x="2705100" y="889000"/>
                  <a:pt x="2717800" y="882650"/>
                </a:cubicBezTo>
                <a:cubicBezTo>
                  <a:pt x="2755900" y="831850"/>
                  <a:pt x="2927350" y="749300"/>
                  <a:pt x="2927350" y="666750"/>
                </a:cubicBezTo>
                <a:cubicBezTo>
                  <a:pt x="2927350" y="628650"/>
                  <a:pt x="2895600" y="622300"/>
                  <a:pt x="2870200" y="622300"/>
                </a:cubicBezTo>
                <a:cubicBezTo>
                  <a:pt x="2851150" y="622300"/>
                  <a:pt x="2851150" y="628650"/>
                  <a:pt x="2844800" y="622300"/>
                </a:cubicBezTo>
                <a:cubicBezTo>
                  <a:pt x="2825750" y="647700"/>
                  <a:pt x="2787650" y="679450"/>
                  <a:pt x="2768600" y="679450"/>
                </a:cubicBezTo>
                <a:cubicBezTo>
                  <a:pt x="2724150" y="679450"/>
                  <a:pt x="2711450" y="647700"/>
                  <a:pt x="2711450" y="615950"/>
                </a:cubicBezTo>
                <a:cubicBezTo>
                  <a:pt x="2711450" y="603250"/>
                  <a:pt x="2717800" y="571500"/>
                  <a:pt x="2717800" y="558800"/>
                </a:cubicBezTo>
                <a:cubicBezTo>
                  <a:pt x="2717800" y="539750"/>
                  <a:pt x="2730500" y="527050"/>
                  <a:pt x="2736850" y="520700"/>
                </a:cubicBezTo>
                <a:cubicBezTo>
                  <a:pt x="2743200" y="508000"/>
                  <a:pt x="2749550" y="482600"/>
                  <a:pt x="2774950" y="469900"/>
                </a:cubicBezTo>
                <a:cubicBezTo>
                  <a:pt x="2781300" y="463550"/>
                  <a:pt x="2794000" y="457200"/>
                  <a:pt x="2813050" y="457200"/>
                </a:cubicBezTo>
                <a:cubicBezTo>
                  <a:pt x="2825750" y="457200"/>
                  <a:pt x="2838450" y="463550"/>
                  <a:pt x="2844800" y="463550"/>
                </a:cubicBezTo>
                <a:cubicBezTo>
                  <a:pt x="2857500" y="488950"/>
                  <a:pt x="2863850" y="520700"/>
                  <a:pt x="2863850" y="546100"/>
                </a:cubicBezTo>
                <a:cubicBezTo>
                  <a:pt x="2876550" y="558800"/>
                  <a:pt x="2921000" y="596900"/>
                  <a:pt x="2946400" y="596900"/>
                </a:cubicBezTo>
                <a:cubicBezTo>
                  <a:pt x="2959100" y="596900"/>
                  <a:pt x="3022600" y="571500"/>
                  <a:pt x="3035300" y="571500"/>
                </a:cubicBezTo>
                <a:cubicBezTo>
                  <a:pt x="3105150" y="571500"/>
                  <a:pt x="3206750" y="635000"/>
                  <a:pt x="3206750" y="723900"/>
                </a:cubicBezTo>
                <a:cubicBezTo>
                  <a:pt x="3206750" y="736600"/>
                  <a:pt x="3194050" y="736600"/>
                  <a:pt x="3187700" y="755650"/>
                </a:cubicBezTo>
                <a:cubicBezTo>
                  <a:pt x="3181350" y="774700"/>
                  <a:pt x="3187700" y="812800"/>
                  <a:pt x="3181350" y="838200"/>
                </a:cubicBezTo>
                <a:cubicBezTo>
                  <a:pt x="3162300" y="850900"/>
                  <a:pt x="3149600" y="869950"/>
                  <a:pt x="3130550" y="869950"/>
                </a:cubicBezTo>
                <a:cubicBezTo>
                  <a:pt x="3111500" y="869950"/>
                  <a:pt x="3016250" y="825500"/>
                  <a:pt x="3003550" y="825500"/>
                </a:cubicBezTo>
                <a:cubicBezTo>
                  <a:pt x="2952750" y="825500"/>
                  <a:pt x="2851150" y="1016000"/>
                  <a:pt x="2851150" y="1022350"/>
                </a:cubicBezTo>
                <a:cubicBezTo>
                  <a:pt x="2863850" y="1035050"/>
                  <a:pt x="2882900" y="1041400"/>
                  <a:pt x="2901950" y="1041400"/>
                </a:cubicBezTo>
                <a:cubicBezTo>
                  <a:pt x="2990850" y="1054100"/>
                  <a:pt x="3162300" y="1079500"/>
                  <a:pt x="3181350" y="1079500"/>
                </a:cubicBezTo>
                <a:cubicBezTo>
                  <a:pt x="3206750" y="1079500"/>
                  <a:pt x="3327400" y="1047750"/>
                  <a:pt x="3327400" y="1028700"/>
                </a:cubicBezTo>
                <a:cubicBezTo>
                  <a:pt x="3327400" y="1009650"/>
                  <a:pt x="3378200" y="984250"/>
                  <a:pt x="3378200" y="952500"/>
                </a:cubicBezTo>
                <a:cubicBezTo>
                  <a:pt x="3378200" y="889000"/>
                  <a:pt x="3295650" y="920750"/>
                  <a:pt x="3295650" y="825500"/>
                </a:cubicBezTo>
                <a:cubicBezTo>
                  <a:pt x="3295650" y="812800"/>
                  <a:pt x="3321050" y="679450"/>
                  <a:pt x="3321050" y="666750"/>
                </a:cubicBezTo>
                <a:cubicBezTo>
                  <a:pt x="3321050" y="647700"/>
                  <a:pt x="3340100" y="615950"/>
                  <a:pt x="3340100" y="603250"/>
                </a:cubicBezTo>
                <a:cubicBezTo>
                  <a:pt x="3340100" y="584200"/>
                  <a:pt x="3314700" y="539750"/>
                  <a:pt x="3302000" y="508000"/>
                </a:cubicBezTo>
                <a:cubicBezTo>
                  <a:pt x="3321050" y="469900"/>
                  <a:pt x="3371850" y="501650"/>
                  <a:pt x="3403600" y="495300"/>
                </a:cubicBezTo>
                <a:cubicBezTo>
                  <a:pt x="3416300" y="482600"/>
                  <a:pt x="3422650" y="450850"/>
                  <a:pt x="3448050" y="444500"/>
                </a:cubicBezTo>
                <a:cubicBezTo>
                  <a:pt x="3460750" y="438150"/>
                  <a:pt x="3498850" y="438150"/>
                  <a:pt x="3517900" y="438150"/>
                </a:cubicBezTo>
                <a:cubicBezTo>
                  <a:pt x="3568700" y="438150"/>
                  <a:pt x="3632200" y="450850"/>
                  <a:pt x="3683000" y="520700"/>
                </a:cubicBezTo>
                <a:cubicBezTo>
                  <a:pt x="3695700" y="539750"/>
                  <a:pt x="3714750" y="552450"/>
                  <a:pt x="3714750" y="571500"/>
                </a:cubicBezTo>
                <a:cubicBezTo>
                  <a:pt x="3714750" y="584200"/>
                  <a:pt x="3727450" y="577850"/>
                  <a:pt x="3727450" y="584200"/>
                </a:cubicBezTo>
                <a:cubicBezTo>
                  <a:pt x="3740150" y="609600"/>
                  <a:pt x="3752850" y="647700"/>
                  <a:pt x="3752850" y="666750"/>
                </a:cubicBezTo>
                <a:cubicBezTo>
                  <a:pt x="3752850" y="774700"/>
                  <a:pt x="3702050" y="800100"/>
                  <a:pt x="3625850" y="889000"/>
                </a:cubicBezTo>
                <a:cubicBezTo>
                  <a:pt x="3613150" y="895350"/>
                  <a:pt x="3619500" y="908050"/>
                  <a:pt x="3619500" y="920750"/>
                </a:cubicBezTo>
                <a:cubicBezTo>
                  <a:pt x="3619500" y="939800"/>
                  <a:pt x="3638550" y="1003300"/>
                  <a:pt x="3638550" y="1022350"/>
                </a:cubicBezTo>
                <a:cubicBezTo>
                  <a:pt x="3638550" y="1035050"/>
                  <a:pt x="3670300" y="1073150"/>
                  <a:pt x="3695700" y="1085850"/>
                </a:cubicBezTo>
                <a:cubicBezTo>
                  <a:pt x="3746500" y="1123950"/>
                  <a:pt x="3810000" y="1136650"/>
                  <a:pt x="3867150" y="1168400"/>
                </a:cubicBezTo>
                <a:cubicBezTo>
                  <a:pt x="3956050" y="1212850"/>
                  <a:pt x="3962400" y="1333500"/>
                  <a:pt x="4006850" y="1384300"/>
                </a:cubicBezTo>
                <a:cubicBezTo>
                  <a:pt x="4057650" y="1397000"/>
                  <a:pt x="4146550" y="1409700"/>
                  <a:pt x="4159250" y="1409700"/>
                </a:cubicBezTo>
                <a:cubicBezTo>
                  <a:pt x="4197350" y="1409700"/>
                  <a:pt x="4565650" y="1333500"/>
                  <a:pt x="4686300" y="1276350"/>
                </a:cubicBezTo>
                <a:cubicBezTo>
                  <a:pt x="4692650" y="1270000"/>
                  <a:pt x="4768850" y="1155700"/>
                  <a:pt x="4768850" y="1130300"/>
                </a:cubicBezTo>
                <a:cubicBezTo>
                  <a:pt x="4768850" y="971550"/>
                  <a:pt x="4603750" y="971550"/>
                  <a:pt x="4603750" y="863600"/>
                </a:cubicBezTo>
                <a:cubicBezTo>
                  <a:pt x="4603750" y="844550"/>
                  <a:pt x="4622800" y="806450"/>
                  <a:pt x="4622800" y="793750"/>
                </a:cubicBezTo>
                <a:cubicBezTo>
                  <a:pt x="4622800" y="774700"/>
                  <a:pt x="4686300" y="692150"/>
                  <a:pt x="4730750" y="654050"/>
                </a:cubicBezTo>
                <a:cubicBezTo>
                  <a:pt x="4749800" y="628650"/>
                  <a:pt x="4794250" y="615950"/>
                  <a:pt x="4826000" y="603250"/>
                </a:cubicBezTo>
                <a:cubicBezTo>
                  <a:pt x="4845050" y="596900"/>
                  <a:pt x="4876800" y="584200"/>
                  <a:pt x="4889500" y="584200"/>
                </a:cubicBezTo>
                <a:cubicBezTo>
                  <a:pt x="4908550" y="584200"/>
                  <a:pt x="4914900" y="590550"/>
                  <a:pt x="4933950" y="590550"/>
                </a:cubicBezTo>
                <a:cubicBezTo>
                  <a:pt x="4946650" y="590550"/>
                  <a:pt x="4997450" y="641350"/>
                  <a:pt x="5035550" y="666750"/>
                </a:cubicBezTo>
                <a:cubicBezTo>
                  <a:pt x="5054600" y="685800"/>
                  <a:pt x="5111750" y="666750"/>
                  <a:pt x="5137150" y="704850"/>
                </a:cubicBezTo>
                <a:cubicBezTo>
                  <a:pt x="5118100" y="717550"/>
                  <a:pt x="5092700" y="717550"/>
                  <a:pt x="5080000" y="730250"/>
                </a:cubicBezTo>
                <a:cubicBezTo>
                  <a:pt x="5035550" y="762000"/>
                  <a:pt x="5048250" y="774700"/>
                  <a:pt x="5048250" y="800100"/>
                </a:cubicBezTo>
                <a:cubicBezTo>
                  <a:pt x="5048250" y="819150"/>
                  <a:pt x="5048250" y="850900"/>
                  <a:pt x="5060950" y="869950"/>
                </a:cubicBezTo>
                <a:cubicBezTo>
                  <a:pt x="5067300" y="882650"/>
                  <a:pt x="5086350" y="889000"/>
                  <a:pt x="5092700" y="908050"/>
                </a:cubicBezTo>
                <a:cubicBezTo>
                  <a:pt x="5099050" y="927100"/>
                  <a:pt x="5086350" y="965200"/>
                  <a:pt x="5092700" y="996950"/>
                </a:cubicBezTo>
                <a:cubicBezTo>
                  <a:pt x="5099050" y="1022350"/>
                  <a:pt x="5111750" y="1054100"/>
                  <a:pt x="5111750" y="1073150"/>
                </a:cubicBezTo>
                <a:cubicBezTo>
                  <a:pt x="5111750" y="1085850"/>
                  <a:pt x="5054600" y="1143000"/>
                  <a:pt x="5054600" y="1155700"/>
                </a:cubicBezTo>
                <a:cubicBezTo>
                  <a:pt x="5054600" y="1187450"/>
                  <a:pt x="5092700" y="1187450"/>
                  <a:pt x="5092700" y="1187450"/>
                </a:cubicBezTo>
                <a:cubicBezTo>
                  <a:pt x="5219700" y="1187450"/>
                  <a:pt x="5537200" y="1073150"/>
                  <a:pt x="5632450" y="1016000"/>
                </a:cubicBezTo>
                <a:cubicBezTo>
                  <a:pt x="5651500" y="1003300"/>
                  <a:pt x="5670550" y="958850"/>
                  <a:pt x="5683250" y="946150"/>
                </a:cubicBezTo>
                <a:cubicBezTo>
                  <a:pt x="5715000" y="901700"/>
                  <a:pt x="5784850" y="889000"/>
                  <a:pt x="5829300" y="857250"/>
                </a:cubicBezTo>
                <a:cubicBezTo>
                  <a:pt x="5956300" y="749300"/>
                  <a:pt x="6057900" y="552450"/>
                  <a:pt x="6159500" y="412750"/>
                </a:cubicBezTo>
                <a:cubicBezTo>
                  <a:pt x="6172200" y="393700"/>
                  <a:pt x="6178550" y="368300"/>
                  <a:pt x="6178550" y="342900"/>
                </a:cubicBezTo>
                <a:cubicBezTo>
                  <a:pt x="6191250" y="292100"/>
                  <a:pt x="6261100" y="241300"/>
                  <a:pt x="6248400" y="184150"/>
                </a:cubicBezTo>
                <a:cubicBezTo>
                  <a:pt x="6254750" y="152400"/>
                  <a:pt x="6242050" y="107950"/>
                  <a:pt x="6273800" y="76200"/>
                </a:cubicBezTo>
                <a:lnTo>
                  <a:pt x="6292850" y="76200"/>
                </a:lnTo>
                <a:lnTo>
                  <a:pt x="6292850" y="177800"/>
                </a:lnTo>
                <a:cubicBezTo>
                  <a:pt x="6299200" y="177800"/>
                  <a:pt x="6292850" y="184150"/>
                  <a:pt x="6311900" y="184150"/>
                </a:cubicBezTo>
                <a:cubicBezTo>
                  <a:pt x="6369050" y="184150"/>
                  <a:pt x="6426200" y="12700"/>
                  <a:pt x="6432550" y="0"/>
                </a:cubicBezTo>
                <a:cubicBezTo>
                  <a:pt x="6432550" y="0"/>
                  <a:pt x="6457950" y="0"/>
                  <a:pt x="6464300" y="6350"/>
                </a:cubicBezTo>
                <a:close/>
              </a:path>
            </a:pathLst>
          </a:custGeom>
          <a:gradFill flip="none" rotWithShape="1">
            <a:gsLst>
              <a:gs pos="63000">
                <a:srgbClr val="CE0000">
                  <a:alpha val="55000"/>
                </a:srgbClr>
              </a:gs>
              <a:gs pos="9000">
                <a:srgbClr val="F30000">
                  <a:alpha val="0"/>
                </a:srgbClr>
              </a:gs>
              <a:gs pos="100000">
                <a:srgbClr val="C00000"/>
              </a:gs>
            </a:gsLst>
            <a:lin ang="16200000" scaled="1"/>
            <a:tileRect/>
          </a:gra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pic>
        <p:nvPicPr>
          <p:cNvPr id="80" name="图片 79">
            <a:extLst>
              <a:ext uri="{FF2B5EF4-FFF2-40B4-BE49-F238E27FC236}">
                <a16:creationId xmlns:a16="http://schemas.microsoft.com/office/drawing/2014/main" id="{94D43FE6-9E82-3315-14D1-BC0E241C6200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45276" y="3750915"/>
            <a:ext cx="1676321" cy="1515394"/>
          </a:xfrm>
          <a:prstGeom prst="rect">
            <a:avLst/>
          </a:prstGeom>
        </p:spPr>
      </p:pic>
      <p:sp>
        <p:nvSpPr>
          <p:cNvPr id="91" name="任意多边形: 形状 90">
            <a:extLst>
              <a:ext uri="{FF2B5EF4-FFF2-40B4-BE49-F238E27FC236}">
                <a16:creationId xmlns:a16="http://schemas.microsoft.com/office/drawing/2014/main" id="{8D2F4AFA-B8CF-3EF9-17B6-CA1704B2643C}"/>
              </a:ext>
            </a:extLst>
          </p:cNvPr>
          <p:cNvSpPr/>
          <p:nvPr/>
        </p:nvSpPr>
        <p:spPr>
          <a:xfrm rot="5400000">
            <a:off x="9020551" y="1523853"/>
            <a:ext cx="523220" cy="1186096"/>
          </a:xfrm>
          <a:custGeom>
            <a:avLst/>
            <a:gdLst>
              <a:gd name="connsiteX0" fmla="*/ 800862 w 2437522"/>
              <a:gd name="connsiteY0" fmla="*/ 531279 h 552710"/>
              <a:gd name="connsiteX1" fmla="*/ 802196 w 2437522"/>
              <a:gd name="connsiteY1" fmla="*/ 539756 h 552710"/>
              <a:gd name="connsiteX2" fmla="*/ 801434 w 2437522"/>
              <a:gd name="connsiteY2" fmla="*/ 531945 h 552710"/>
              <a:gd name="connsiteX3" fmla="*/ 800862 w 2437522"/>
              <a:gd name="connsiteY3" fmla="*/ 531279 h 552710"/>
              <a:gd name="connsiteX4" fmla="*/ 878110 w 2437522"/>
              <a:gd name="connsiteY4" fmla="*/ 527183 h 552710"/>
              <a:gd name="connsiteX5" fmla="*/ 879443 w 2437522"/>
              <a:gd name="connsiteY5" fmla="*/ 533564 h 552710"/>
              <a:gd name="connsiteX6" fmla="*/ 882015 w 2437522"/>
              <a:gd name="connsiteY6" fmla="*/ 534803 h 552710"/>
              <a:gd name="connsiteX7" fmla="*/ 885158 w 2437522"/>
              <a:gd name="connsiteY7" fmla="*/ 536327 h 552710"/>
              <a:gd name="connsiteX8" fmla="*/ 893636 w 2437522"/>
              <a:gd name="connsiteY8" fmla="*/ 538803 h 552710"/>
              <a:gd name="connsiteX9" fmla="*/ 894112 w 2437522"/>
              <a:gd name="connsiteY9" fmla="*/ 537946 h 552710"/>
              <a:gd name="connsiteX10" fmla="*/ 894683 w 2437522"/>
              <a:gd name="connsiteY10" fmla="*/ 536803 h 552710"/>
              <a:gd name="connsiteX11" fmla="*/ 888016 w 2437522"/>
              <a:gd name="connsiteY11" fmla="*/ 534327 h 552710"/>
              <a:gd name="connsiteX12" fmla="*/ 886111 w 2437522"/>
              <a:gd name="connsiteY12" fmla="*/ 533469 h 552710"/>
              <a:gd name="connsiteX13" fmla="*/ 883920 w 2437522"/>
              <a:gd name="connsiteY13" fmla="*/ 532517 h 552710"/>
              <a:gd name="connsiteX14" fmla="*/ 878110 w 2437522"/>
              <a:gd name="connsiteY14" fmla="*/ 527183 h 552710"/>
              <a:gd name="connsiteX15" fmla="*/ 1220724 w 2437522"/>
              <a:gd name="connsiteY15" fmla="*/ 521087 h 552710"/>
              <a:gd name="connsiteX16" fmla="*/ 1213771 w 2437522"/>
              <a:gd name="connsiteY16" fmla="*/ 522611 h 552710"/>
              <a:gd name="connsiteX17" fmla="*/ 1213961 w 2437522"/>
              <a:gd name="connsiteY17" fmla="*/ 522992 h 552710"/>
              <a:gd name="connsiteX18" fmla="*/ 1214914 w 2437522"/>
              <a:gd name="connsiteY18" fmla="*/ 524706 h 552710"/>
              <a:gd name="connsiteX19" fmla="*/ 1215485 w 2437522"/>
              <a:gd name="connsiteY19" fmla="*/ 528993 h 552710"/>
              <a:gd name="connsiteX20" fmla="*/ 1223677 w 2437522"/>
              <a:gd name="connsiteY20" fmla="*/ 526802 h 552710"/>
              <a:gd name="connsiteX21" fmla="*/ 1220724 w 2437522"/>
              <a:gd name="connsiteY21" fmla="*/ 521087 h 552710"/>
              <a:gd name="connsiteX22" fmla="*/ 1646206 w 2437522"/>
              <a:gd name="connsiteY22" fmla="*/ 518801 h 552710"/>
              <a:gd name="connsiteX23" fmla="*/ 1642491 w 2437522"/>
              <a:gd name="connsiteY23" fmla="*/ 521182 h 552710"/>
              <a:gd name="connsiteX24" fmla="*/ 1650778 w 2437522"/>
              <a:gd name="connsiteY24" fmla="*/ 526706 h 552710"/>
              <a:gd name="connsiteX25" fmla="*/ 1651540 w 2437522"/>
              <a:gd name="connsiteY25" fmla="*/ 523563 h 552710"/>
              <a:gd name="connsiteX26" fmla="*/ 1646206 w 2437522"/>
              <a:gd name="connsiteY26" fmla="*/ 518801 h 552710"/>
              <a:gd name="connsiteX27" fmla="*/ 670846 w 2437522"/>
              <a:gd name="connsiteY27" fmla="*/ 517467 h 552710"/>
              <a:gd name="connsiteX28" fmla="*/ 668084 w 2437522"/>
              <a:gd name="connsiteY28" fmla="*/ 518705 h 552710"/>
              <a:gd name="connsiteX29" fmla="*/ 665321 w 2437522"/>
              <a:gd name="connsiteY29" fmla="*/ 519944 h 552710"/>
              <a:gd name="connsiteX30" fmla="*/ 661702 w 2437522"/>
              <a:gd name="connsiteY30" fmla="*/ 524706 h 552710"/>
              <a:gd name="connsiteX31" fmla="*/ 670274 w 2437522"/>
              <a:gd name="connsiteY31" fmla="*/ 522230 h 552710"/>
              <a:gd name="connsiteX32" fmla="*/ 681038 w 2437522"/>
              <a:gd name="connsiteY32" fmla="*/ 520896 h 552710"/>
              <a:gd name="connsiteX33" fmla="*/ 689515 w 2437522"/>
              <a:gd name="connsiteY33" fmla="*/ 518039 h 552710"/>
              <a:gd name="connsiteX34" fmla="*/ 680085 w 2437522"/>
              <a:gd name="connsiteY34" fmla="*/ 518324 h 552710"/>
              <a:gd name="connsiteX35" fmla="*/ 670846 w 2437522"/>
              <a:gd name="connsiteY35" fmla="*/ 517467 h 552710"/>
              <a:gd name="connsiteX36" fmla="*/ 644081 w 2437522"/>
              <a:gd name="connsiteY36" fmla="*/ 517372 h 552710"/>
              <a:gd name="connsiteX37" fmla="*/ 637985 w 2437522"/>
              <a:gd name="connsiteY37" fmla="*/ 519753 h 552710"/>
              <a:gd name="connsiteX38" fmla="*/ 647700 w 2437522"/>
              <a:gd name="connsiteY38" fmla="*/ 523944 h 552710"/>
              <a:gd name="connsiteX39" fmla="*/ 654082 w 2437522"/>
              <a:gd name="connsiteY39" fmla="*/ 524611 h 552710"/>
              <a:gd name="connsiteX40" fmla="*/ 649129 w 2437522"/>
              <a:gd name="connsiteY40" fmla="*/ 521277 h 552710"/>
              <a:gd name="connsiteX41" fmla="*/ 648557 w 2437522"/>
              <a:gd name="connsiteY41" fmla="*/ 520801 h 552710"/>
              <a:gd name="connsiteX42" fmla="*/ 749522 w 2437522"/>
              <a:gd name="connsiteY42" fmla="*/ 514610 h 552710"/>
              <a:gd name="connsiteX43" fmla="*/ 734378 w 2437522"/>
              <a:gd name="connsiteY43" fmla="*/ 515848 h 552710"/>
              <a:gd name="connsiteX44" fmla="*/ 729806 w 2437522"/>
              <a:gd name="connsiteY44" fmla="*/ 514991 h 552710"/>
              <a:gd name="connsiteX45" fmla="*/ 731615 w 2437522"/>
              <a:gd name="connsiteY45" fmla="*/ 517944 h 552710"/>
              <a:gd name="connsiteX46" fmla="*/ 743998 w 2437522"/>
              <a:gd name="connsiteY46" fmla="*/ 518039 h 552710"/>
              <a:gd name="connsiteX47" fmla="*/ 747617 w 2437522"/>
              <a:gd name="connsiteY47" fmla="*/ 520896 h 552710"/>
              <a:gd name="connsiteX48" fmla="*/ 749618 w 2437522"/>
              <a:gd name="connsiteY48" fmla="*/ 520039 h 552710"/>
              <a:gd name="connsiteX49" fmla="*/ 750856 w 2437522"/>
              <a:gd name="connsiteY49" fmla="*/ 518801 h 552710"/>
              <a:gd name="connsiteX50" fmla="*/ 749522 w 2437522"/>
              <a:gd name="connsiteY50" fmla="*/ 514610 h 552710"/>
              <a:gd name="connsiteX51" fmla="*/ 30575 w 2437522"/>
              <a:gd name="connsiteY51" fmla="*/ 398310 h 552710"/>
              <a:gd name="connsiteX52" fmla="*/ 30290 w 2437522"/>
              <a:gd name="connsiteY52" fmla="*/ 402120 h 552710"/>
              <a:gd name="connsiteX53" fmla="*/ 33433 w 2437522"/>
              <a:gd name="connsiteY53" fmla="*/ 407454 h 552710"/>
              <a:gd name="connsiteX54" fmla="*/ 38291 w 2437522"/>
              <a:gd name="connsiteY54" fmla="*/ 402596 h 552710"/>
              <a:gd name="connsiteX55" fmla="*/ 38672 w 2437522"/>
              <a:gd name="connsiteY55" fmla="*/ 402120 h 552710"/>
              <a:gd name="connsiteX56" fmla="*/ 35623 w 2437522"/>
              <a:gd name="connsiteY56" fmla="*/ 399548 h 552710"/>
              <a:gd name="connsiteX57" fmla="*/ 34290 w 2437522"/>
              <a:gd name="connsiteY57" fmla="*/ 398976 h 552710"/>
              <a:gd name="connsiteX58" fmla="*/ 30575 w 2437522"/>
              <a:gd name="connsiteY58" fmla="*/ 398310 h 552710"/>
              <a:gd name="connsiteX59" fmla="*/ 69437 w 2437522"/>
              <a:gd name="connsiteY59" fmla="*/ 347732 h 552710"/>
              <a:gd name="connsiteX60" fmla="*/ 65723 w 2437522"/>
              <a:gd name="connsiteY60" fmla="*/ 348780 h 552710"/>
              <a:gd name="connsiteX61" fmla="*/ 71628 w 2437522"/>
              <a:gd name="connsiteY61" fmla="*/ 356209 h 552710"/>
              <a:gd name="connsiteX62" fmla="*/ 74105 w 2437522"/>
              <a:gd name="connsiteY62" fmla="*/ 353637 h 552710"/>
              <a:gd name="connsiteX63" fmla="*/ 73628 w 2437522"/>
              <a:gd name="connsiteY63" fmla="*/ 353637 h 552710"/>
              <a:gd name="connsiteX64" fmla="*/ 69247 w 2437522"/>
              <a:gd name="connsiteY64" fmla="*/ 349065 h 552710"/>
              <a:gd name="connsiteX65" fmla="*/ 2365534 w 2437522"/>
              <a:gd name="connsiteY65" fmla="*/ 251339 h 552710"/>
              <a:gd name="connsiteX66" fmla="*/ 2376202 w 2437522"/>
              <a:gd name="connsiteY66" fmla="*/ 257054 h 552710"/>
              <a:gd name="connsiteX67" fmla="*/ 2376392 w 2437522"/>
              <a:gd name="connsiteY67" fmla="*/ 254387 h 552710"/>
              <a:gd name="connsiteX68" fmla="*/ 2376488 w 2437522"/>
              <a:gd name="connsiteY68" fmla="*/ 253148 h 552710"/>
              <a:gd name="connsiteX69" fmla="*/ 2371535 w 2437522"/>
              <a:gd name="connsiteY69" fmla="*/ 252768 h 552710"/>
              <a:gd name="connsiteX70" fmla="*/ 2369915 w 2437522"/>
              <a:gd name="connsiteY70" fmla="*/ 252196 h 552710"/>
              <a:gd name="connsiteX71" fmla="*/ 2367534 w 2437522"/>
              <a:gd name="connsiteY71" fmla="*/ 251339 h 552710"/>
              <a:gd name="connsiteX72" fmla="*/ 2365534 w 2437522"/>
              <a:gd name="connsiteY72" fmla="*/ 251339 h 552710"/>
              <a:gd name="connsiteX73" fmla="*/ 2427066 w 2437522"/>
              <a:gd name="connsiteY73" fmla="*/ 243052 h 552710"/>
              <a:gd name="connsiteX74" fmla="*/ 2429542 w 2437522"/>
              <a:gd name="connsiteY74" fmla="*/ 246100 h 552710"/>
              <a:gd name="connsiteX75" fmla="*/ 2431352 w 2437522"/>
              <a:gd name="connsiteY75" fmla="*/ 248386 h 552710"/>
              <a:gd name="connsiteX76" fmla="*/ 2437258 w 2437522"/>
              <a:gd name="connsiteY76" fmla="*/ 252006 h 552710"/>
              <a:gd name="connsiteX77" fmla="*/ 2434781 w 2437522"/>
              <a:gd name="connsiteY77" fmla="*/ 257625 h 552710"/>
              <a:gd name="connsiteX78" fmla="*/ 2426685 w 2437522"/>
              <a:gd name="connsiteY78" fmla="*/ 253339 h 552710"/>
              <a:gd name="connsiteX79" fmla="*/ 2419922 w 2437522"/>
              <a:gd name="connsiteY79" fmla="*/ 254482 h 552710"/>
              <a:gd name="connsiteX80" fmla="*/ 2416112 w 2437522"/>
              <a:gd name="connsiteY80" fmla="*/ 252196 h 552710"/>
              <a:gd name="connsiteX81" fmla="*/ 2414493 w 2437522"/>
              <a:gd name="connsiteY81" fmla="*/ 250005 h 552710"/>
              <a:gd name="connsiteX82" fmla="*/ 2417446 w 2437522"/>
              <a:gd name="connsiteY82" fmla="*/ 246196 h 552710"/>
              <a:gd name="connsiteX83" fmla="*/ 2419827 w 2437522"/>
              <a:gd name="connsiteY83" fmla="*/ 246100 h 552710"/>
              <a:gd name="connsiteX84" fmla="*/ 2425637 w 2437522"/>
              <a:gd name="connsiteY84" fmla="*/ 246005 h 552710"/>
              <a:gd name="connsiteX85" fmla="*/ 2427066 w 2437522"/>
              <a:gd name="connsiteY85" fmla="*/ 243052 h 552710"/>
              <a:gd name="connsiteX86" fmla="*/ 2321909 w 2437522"/>
              <a:gd name="connsiteY86" fmla="*/ 240099 h 552710"/>
              <a:gd name="connsiteX87" fmla="*/ 2318004 w 2437522"/>
              <a:gd name="connsiteY87" fmla="*/ 244576 h 552710"/>
              <a:gd name="connsiteX88" fmla="*/ 2315180 w 2437522"/>
              <a:gd name="connsiteY88" fmla="*/ 247872 h 552710"/>
              <a:gd name="connsiteX89" fmla="*/ 2313242 w 2437522"/>
              <a:gd name="connsiteY89" fmla="*/ 246862 h 552710"/>
              <a:gd name="connsiteX90" fmla="*/ 2315147 w 2437522"/>
              <a:gd name="connsiteY90" fmla="*/ 247910 h 552710"/>
              <a:gd name="connsiteX91" fmla="*/ 2315180 w 2437522"/>
              <a:gd name="connsiteY91" fmla="*/ 247872 h 552710"/>
              <a:gd name="connsiteX92" fmla="*/ 2326958 w 2437522"/>
              <a:gd name="connsiteY92" fmla="*/ 254006 h 552710"/>
              <a:gd name="connsiteX93" fmla="*/ 2329529 w 2437522"/>
              <a:gd name="connsiteY93" fmla="*/ 252196 h 552710"/>
              <a:gd name="connsiteX94" fmla="*/ 2321909 w 2437522"/>
              <a:gd name="connsiteY94" fmla="*/ 240099 h 552710"/>
              <a:gd name="connsiteX95" fmla="*/ 2127409 w 2437522"/>
              <a:gd name="connsiteY95" fmla="*/ 164 h 552710"/>
              <a:gd name="connsiteX96" fmla="*/ 2134934 w 2437522"/>
              <a:gd name="connsiteY96" fmla="*/ 2165 h 552710"/>
              <a:gd name="connsiteX97" fmla="*/ 2140363 w 2437522"/>
              <a:gd name="connsiteY97" fmla="*/ 2165 h 552710"/>
              <a:gd name="connsiteX98" fmla="*/ 2146364 w 2437522"/>
              <a:gd name="connsiteY98" fmla="*/ 1688 h 552710"/>
              <a:gd name="connsiteX99" fmla="*/ 2153412 w 2437522"/>
              <a:gd name="connsiteY99" fmla="*/ 3117 h 552710"/>
              <a:gd name="connsiteX100" fmla="*/ 2160937 w 2437522"/>
              <a:gd name="connsiteY100" fmla="*/ 3594 h 552710"/>
              <a:gd name="connsiteX101" fmla="*/ 2174081 w 2437522"/>
              <a:gd name="connsiteY101" fmla="*/ 2070 h 552710"/>
              <a:gd name="connsiteX102" fmla="*/ 2177034 w 2437522"/>
              <a:gd name="connsiteY102" fmla="*/ 3879 h 552710"/>
              <a:gd name="connsiteX103" fmla="*/ 2182559 w 2437522"/>
              <a:gd name="connsiteY103" fmla="*/ 7308 h 552710"/>
              <a:gd name="connsiteX104" fmla="*/ 2187893 w 2437522"/>
              <a:gd name="connsiteY104" fmla="*/ 4737 h 552710"/>
              <a:gd name="connsiteX105" fmla="*/ 2193036 w 2437522"/>
              <a:gd name="connsiteY105" fmla="*/ 3213 h 552710"/>
              <a:gd name="connsiteX106" fmla="*/ 2211229 w 2437522"/>
              <a:gd name="connsiteY106" fmla="*/ 4641 h 552710"/>
              <a:gd name="connsiteX107" fmla="*/ 2220849 w 2437522"/>
              <a:gd name="connsiteY107" fmla="*/ 5213 h 552710"/>
              <a:gd name="connsiteX108" fmla="*/ 2230755 w 2437522"/>
              <a:gd name="connsiteY108" fmla="*/ 7689 h 552710"/>
              <a:gd name="connsiteX109" fmla="*/ 2230374 w 2437522"/>
              <a:gd name="connsiteY109" fmla="*/ 11023 h 552710"/>
              <a:gd name="connsiteX110" fmla="*/ 2234660 w 2437522"/>
              <a:gd name="connsiteY110" fmla="*/ 9689 h 552710"/>
              <a:gd name="connsiteX111" fmla="*/ 2240661 w 2437522"/>
              <a:gd name="connsiteY111" fmla="*/ 11690 h 552710"/>
              <a:gd name="connsiteX112" fmla="*/ 2242661 w 2437522"/>
              <a:gd name="connsiteY112" fmla="*/ 15500 h 552710"/>
              <a:gd name="connsiteX113" fmla="*/ 2255711 w 2437522"/>
              <a:gd name="connsiteY113" fmla="*/ 19119 h 552710"/>
              <a:gd name="connsiteX114" fmla="*/ 2269331 w 2437522"/>
              <a:gd name="connsiteY114" fmla="*/ 21215 h 552710"/>
              <a:gd name="connsiteX115" fmla="*/ 2277428 w 2437522"/>
              <a:gd name="connsiteY115" fmla="*/ 21977 h 552710"/>
              <a:gd name="connsiteX116" fmla="*/ 2280857 w 2437522"/>
              <a:gd name="connsiteY116" fmla="*/ 22929 h 552710"/>
              <a:gd name="connsiteX117" fmla="*/ 2287905 w 2437522"/>
              <a:gd name="connsiteY117" fmla="*/ 21881 h 552710"/>
              <a:gd name="connsiteX118" fmla="*/ 2296763 w 2437522"/>
              <a:gd name="connsiteY118" fmla="*/ 21881 h 552710"/>
              <a:gd name="connsiteX119" fmla="*/ 2309622 w 2437522"/>
              <a:gd name="connsiteY119" fmla="*/ 25311 h 552710"/>
              <a:gd name="connsiteX120" fmla="*/ 2313623 w 2437522"/>
              <a:gd name="connsiteY120" fmla="*/ 25787 h 552710"/>
              <a:gd name="connsiteX121" fmla="*/ 2320290 w 2437522"/>
              <a:gd name="connsiteY121" fmla="*/ 28835 h 552710"/>
              <a:gd name="connsiteX122" fmla="*/ 2338673 w 2437522"/>
              <a:gd name="connsiteY122" fmla="*/ 33121 h 552710"/>
              <a:gd name="connsiteX123" fmla="*/ 2340007 w 2437522"/>
              <a:gd name="connsiteY123" fmla="*/ 37407 h 552710"/>
              <a:gd name="connsiteX124" fmla="*/ 2347913 w 2437522"/>
              <a:gd name="connsiteY124" fmla="*/ 43979 h 552710"/>
              <a:gd name="connsiteX125" fmla="*/ 2348389 w 2437522"/>
              <a:gd name="connsiteY125" fmla="*/ 45885 h 552710"/>
              <a:gd name="connsiteX126" fmla="*/ 2357057 w 2437522"/>
              <a:gd name="connsiteY126" fmla="*/ 49028 h 552710"/>
              <a:gd name="connsiteX127" fmla="*/ 2358485 w 2437522"/>
              <a:gd name="connsiteY127" fmla="*/ 52838 h 552710"/>
              <a:gd name="connsiteX128" fmla="*/ 2358581 w 2437522"/>
              <a:gd name="connsiteY128" fmla="*/ 52838 h 552710"/>
              <a:gd name="connsiteX129" fmla="*/ 2362105 w 2437522"/>
              <a:gd name="connsiteY129" fmla="*/ 54171 h 552710"/>
              <a:gd name="connsiteX130" fmla="*/ 2359819 w 2437522"/>
              <a:gd name="connsiteY130" fmla="*/ 62268 h 552710"/>
              <a:gd name="connsiteX131" fmla="*/ 2360200 w 2437522"/>
              <a:gd name="connsiteY131" fmla="*/ 64268 h 552710"/>
              <a:gd name="connsiteX132" fmla="*/ 2360962 w 2437522"/>
              <a:gd name="connsiteY132" fmla="*/ 68554 h 552710"/>
              <a:gd name="connsiteX133" fmla="*/ 2364391 w 2437522"/>
              <a:gd name="connsiteY133" fmla="*/ 77317 h 552710"/>
              <a:gd name="connsiteX134" fmla="*/ 2365248 w 2437522"/>
              <a:gd name="connsiteY134" fmla="*/ 77412 h 552710"/>
              <a:gd name="connsiteX135" fmla="*/ 2366106 w 2437522"/>
              <a:gd name="connsiteY135" fmla="*/ 77507 h 552710"/>
              <a:gd name="connsiteX136" fmla="*/ 2368010 w 2437522"/>
              <a:gd name="connsiteY136" fmla="*/ 78365 h 552710"/>
              <a:gd name="connsiteX137" fmla="*/ 2364296 w 2437522"/>
              <a:gd name="connsiteY137" fmla="*/ 81032 h 552710"/>
              <a:gd name="connsiteX138" fmla="*/ 2362772 w 2437522"/>
              <a:gd name="connsiteY138" fmla="*/ 81984 h 552710"/>
              <a:gd name="connsiteX139" fmla="*/ 2363057 w 2437522"/>
              <a:gd name="connsiteY139" fmla="*/ 83889 h 552710"/>
              <a:gd name="connsiteX140" fmla="*/ 2364772 w 2437522"/>
              <a:gd name="connsiteY140" fmla="*/ 84080 h 552710"/>
              <a:gd name="connsiteX141" fmla="*/ 2365724 w 2437522"/>
              <a:gd name="connsiteY141" fmla="*/ 83413 h 552710"/>
              <a:gd name="connsiteX142" fmla="*/ 2367725 w 2437522"/>
              <a:gd name="connsiteY142" fmla="*/ 83127 h 552710"/>
              <a:gd name="connsiteX143" fmla="*/ 2371535 w 2437522"/>
              <a:gd name="connsiteY143" fmla="*/ 83889 h 552710"/>
              <a:gd name="connsiteX144" fmla="*/ 2375631 w 2437522"/>
              <a:gd name="connsiteY144" fmla="*/ 89604 h 552710"/>
              <a:gd name="connsiteX145" fmla="*/ 2377250 w 2437522"/>
              <a:gd name="connsiteY145" fmla="*/ 91509 h 552710"/>
              <a:gd name="connsiteX146" fmla="*/ 2378298 w 2437522"/>
              <a:gd name="connsiteY146" fmla="*/ 92747 h 552710"/>
              <a:gd name="connsiteX147" fmla="*/ 2373344 w 2437522"/>
              <a:gd name="connsiteY147" fmla="*/ 95319 h 552710"/>
              <a:gd name="connsiteX148" fmla="*/ 2365724 w 2437522"/>
              <a:gd name="connsiteY148" fmla="*/ 100368 h 552710"/>
              <a:gd name="connsiteX149" fmla="*/ 2366201 w 2437522"/>
              <a:gd name="connsiteY149" fmla="*/ 120656 h 552710"/>
              <a:gd name="connsiteX150" fmla="*/ 2358104 w 2437522"/>
              <a:gd name="connsiteY150" fmla="*/ 123704 h 552710"/>
              <a:gd name="connsiteX151" fmla="*/ 2364296 w 2437522"/>
              <a:gd name="connsiteY151" fmla="*/ 127133 h 552710"/>
              <a:gd name="connsiteX152" fmla="*/ 2365153 w 2437522"/>
              <a:gd name="connsiteY152" fmla="*/ 128752 h 552710"/>
              <a:gd name="connsiteX153" fmla="*/ 2371535 w 2437522"/>
              <a:gd name="connsiteY153" fmla="*/ 128657 h 552710"/>
              <a:gd name="connsiteX154" fmla="*/ 2372963 w 2437522"/>
              <a:gd name="connsiteY154" fmla="*/ 130086 h 552710"/>
              <a:gd name="connsiteX155" fmla="*/ 2376488 w 2437522"/>
              <a:gd name="connsiteY155" fmla="*/ 134848 h 552710"/>
              <a:gd name="connsiteX156" fmla="*/ 2379059 w 2437522"/>
              <a:gd name="connsiteY156" fmla="*/ 148183 h 552710"/>
              <a:gd name="connsiteX157" fmla="*/ 2377154 w 2437522"/>
              <a:gd name="connsiteY157" fmla="*/ 151707 h 552710"/>
              <a:gd name="connsiteX158" fmla="*/ 2383727 w 2437522"/>
              <a:gd name="connsiteY158" fmla="*/ 162280 h 552710"/>
              <a:gd name="connsiteX159" fmla="*/ 2387823 w 2437522"/>
              <a:gd name="connsiteY159" fmla="*/ 162566 h 552710"/>
              <a:gd name="connsiteX160" fmla="*/ 2392204 w 2437522"/>
              <a:gd name="connsiteY160" fmla="*/ 164185 h 552710"/>
              <a:gd name="connsiteX161" fmla="*/ 2383727 w 2437522"/>
              <a:gd name="connsiteY161" fmla="*/ 167043 h 552710"/>
              <a:gd name="connsiteX162" fmla="*/ 2388680 w 2437522"/>
              <a:gd name="connsiteY162" fmla="*/ 171900 h 552710"/>
              <a:gd name="connsiteX163" fmla="*/ 2391251 w 2437522"/>
              <a:gd name="connsiteY163" fmla="*/ 171614 h 552710"/>
              <a:gd name="connsiteX164" fmla="*/ 2392680 w 2437522"/>
              <a:gd name="connsiteY164" fmla="*/ 171424 h 552710"/>
              <a:gd name="connsiteX165" fmla="*/ 2398300 w 2437522"/>
              <a:gd name="connsiteY165" fmla="*/ 171996 h 552710"/>
              <a:gd name="connsiteX166" fmla="*/ 2411063 w 2437522"/>
              <a:gd name="connsiteY166" fmla="*/ 171710 h 552710"/>
              <a:gd name="connsiteX167" fmla="*/ 2418493 w 2437522"/>
              <a:gd name="connsiteY167" fmla="*/ 180378 h 552710"/>
              <a:gd name="connsiteX168" fmla="*/ 2416588 w 2437522"/>
              <a:gd name="connsiteY168" fmla="*/ 180092 h 552710"/>
              <a:gd name="connsiteX169" fmla="*/ 2412302 w 2437522"/>
              <a:gd name="connsiteY169" fmla="*/ 184664 h 552710"/>
              <a:gd name="connsiteX170" fmla="*/ 2416016 w 2437522"/>
              <a:gd name="connsiteY170" fmla="*/ 189617 h 552710"/>
              <a:gd name="connsiteX171" fmla="*/ 2420017 w 2437522"/>
              <a:gd name="connsiteY171" fmla="*/ 191617 h 552710"/>
              <a:gd name="connsiteX172" fmla="*/ 2422303 w 2437522"/>
              <a:gd name="connsiteY172" fmla="*/ 196189 h 552710"/>
              <a:gd name="connsiteX173" fmla="*/ 2423351 w 2437522"/>
              <a:gd name="connsiteY173" fmla="*/ 195998 h 552710"/>
              <a:gd name="connsiteX174" fmla="*/ 2426684 w 2437522"/>
              <a:gd name="connsiteY174" fmla="*/ 196570 h 552710"/>
              <a:gd name="connsiteX175" fmla="*/ 2426780 w 2437522"/>
              <a:gd name="connsiteY175" fmla="*/ 199237 h 552710"/>
              <a:gd name="connsiteX176" fmla="*/ 2419255 w 2437522"/>
              <a:gd name="connsiteY176" fmla="*/ 202190 h 552710"/>
              <a:gd name="connsiteX177" fmla="*/ 2417064 w 2437522"/>
              <a:gd name="connsiteY177" fmla="*/ 203999 h 552710"/>
              <a:gd name="connsiteX178" fmla="*/ 2418683 w 2437522"/>
              <a:gd name="connsiteY178" fmla="*/ 206286 h 552710"/>
              <a:gd name="connsiteX179" fmla="*/ 2421446 w 2437522"/>
              <a:gd name="connsiteY179" fmla="*/ 207429 h 552710"/>
              <a:gd name="connsiteX180" fmla="*/ 2421255 w 2437522"/>
              <a:gd name="connsiteY180" fmla="*/ 212191 h 552710"/>
              <a:gd name="connsiteX181" fmla="*/ 2418302 w 2437522"/>
              <a:gd name="connsiteY181" fmla="*/ 212381 h 552710"/>
              <a:gd name="connsiteX182" fmla="*/ 2415921 w 2437522"/>
              <a:gd name="connsiteY182" fmla="*/ 212477 h 552710"/>
              <a:gd name="connsiteX183" fmla="*/ 2409635 w 2437522"/>
              <a:gd name="connsiteY183" fmla="*/ 214572 h 552710"/>
              <a:gd name="connsiteX184" fmla="*/ 2409158 w 2437522"/>
              <a:gd name="connsiteY184" fmla="*/ 216477 h 552710"/>
              <a:gd name="connsiteX185" fmla="*/ 2408396 w 2437522"/>
              <a:gd name="connsiteY185" fmla="*/ 219239 h 552710"/>
              <a:gd name="connsiteX186" fmla="*/ 2398967 w 2437522"/>
              <a:gd name="connsiteY186" fmla="*/ 221049 h 552710"/>
              <a:gd name="connsiteX187" fmla="*/ 2398776 w 2437522"/>
              <a:gd name="connsiteY187" fmla="*/ 230384 h 552710"/>
              <a:gd name="connsiteX188" fmla="*/ 2400300 w 2437522"/>
              <a:gd name="connsiteY188" fmla="*/ 244957 h 552710"/>
              <a:gd name="connsiteX189" fmla="*/ 2401253 w 2437522"/>
              <a:gd name="connsiteY189" fmla="*/ 252291 h 552710"/>
              <a:gd name="connsiteX190" fmla="*/ 2402777 w 2437522"/>
              <a:gd name="connsiteY190" fmla="*/ 257530 h 552710"/>
              <a:gd name="connsiteX191" fmla="*/ 2400776 w 2437522"/>
              <a:gd name="connsiteY191" fmla="*/ 258197 h 552710"/>
              <a:gd name="connsiteX192" fmla="*/ 2395252 w 2437522"/>
              <a:gd name="connsiteY192" fmla="*/ 258482 h 552710"/>
              <a:gd name="connsiteX193" fmla="*/ 2395061 w 2437522"/>
              <a:gd name="connsiteY193" fmla="*/ 258863 h 552710"/>
              <a:gd name="connsiteX194" fmla="*/ 2388299 w 2437522"/>
              <a:gd name="connsiteY194" fmla="*/ 256863 h 552710"/>
              <a:gd name="connsiteX195" fmla="*/ 2374773 w 2437522"/>
              <a:gd name="connsiteY195" fmla="*/ 258197 h 552710"/>
              <a:gd name="connsiteX196" fmla="*/ 2357342 w 2437522"/>
              <a:gd name="connsiteY196" fmla="*/ 254672 h 552710"/>
              <a:gd name="connsiteX197" fmla="*/ 2342293 w 2437522"/>
              <a:gd name="connsiteY197" fmla="*/ 253815 h 552710"/>
              <a:gd name="connsiteX198" fmla="*/ 2334101 w 2437522"/>
              <a:gd name="connsiteY198" fmla="*/ 251815 h 552710"/>
              <a:gd name="connsiteX199" fmla="*/ 2332387 w 2437522"/>
              <a:gd name="connsiteY199" fmla="*/ 258482 h 552710"/>
              <a:gd name="connsiteX200" fmla="*/ 2340769 w 2437522"/>
              <a:gd name="connsiteY200" fmla="*/ 260959 h 552710"/>
              <a:gd name="connsiteX201" fmla="*/ 2341436 w 2437522"/>
              <a:gd name="connsiteY201" fmla="*/ 261530 h 552710"/>
              <a:gd name="connsiteX202" fmla="*/ 2345912 w 2437522"/>
              <a:gd name="connsiteY202" fmla="*/ 265340 h 552710"/>
              <a:gd name="connsiteX203" fmla="*/ 2346579 w 2437522"/>
              <a:gd name="connsiteY203" fmla="*/ 265245 h 552710"/>
              <a:gd name="connsiteX204" fmla="*/ 2352294 w 2437522"/>
              <a:gd name="connsiteY204" fmla="*/ 265817 h 552710"/>
              <a:gd name="connsiteX205" fmla="*/ 2352770 w 2437522"/>
              <a:gd name="connsiteY205" fmla="*/ 270103 h 552710"/>
              <a:gd name="connsiteX206" fmla="*/ 2352866 w 2437522"/>
              <a:gd name="connsiteY206" fmla="*/ 270960 h 552710"/>
              <a:gd name="connsiteX207" fmla="*/ 2362391 w 2437522"/>
              <a:gd name="connsiteY207" fmla="*/ 272198 h 552710"/>
              <a:gd name="connsiteX208" fmla="*/ 2362867 w 2437522"/>
              <a:gd name="connsiteY208" fmla="*/ 274865 h 552710"/>
              <a:gd name="connsiteX209" fmla="*/ 2363248 w 2437522"/>
              <a:gd name="connsiteY209" fmla="*/ 277056 h 552710"/>
              <a:gd name="connsiteX210" fmla="*/ 2361914 w 2437522"/>
              <a:gd name="connsiteY210" fmla="*/ 280009 h 552710"/>
              <a:gd name="connsiteX211" fmla="*/ 2354485 w 2437522"/>
              <a:gd name="connsiteY211" fmla="*/ 279247 h 552710"/>
              <a:gd name="connsiteX212" fmla="*/ 2347436 w 2437522"/>
              <a:gd name="connsiteY212" fmla="*/ 279438 h 552710"/>
              <a:gd name="connsiteX213" fmla="*/ 2339531 w 2437522"/>
              <a:gd name="connsiteY213" fmla="*/ 275056 h 552710"/>
              <a:gd name="connsiteX214" fmla="*/ 2339721 w 2437522"/>
              <a:gd name="connsiteY214" fmla="*/ 275437 h 552710"/>
              <a:gd name="connsiteX215" fmla="*/ 2343341 w 2437522"/>
              <a:gd name="connsiteY215" fmla="*/ 283819 h 552710"/>
              <a:gd name="connsiteX216" fmla="*/ 2342769 w 2437522"/>
              <a:gd name="connsiteY216" fmla="*/ 286772 h 552710"/>
              <a:gd name="connsiteX217" fmla="*/ 2338578 w 2437522"/>
              <a:gd name="connsiteY217" fmla="*/ 294487 h 552710"/>
              <a:gd name="connsiteX218" fmla="*/ 2346103 w 2437522"/>
              <a:gd name="connsiteY218" fmla="*/ 293725 h 552710"/>
              <a:gd name="connsiteX219" fmla="*/ 2347341 w 2437522"/>
              <a:gd name="connsiteY219" fmla="*/ 292106 h 552710"/>
              <a:gd name="connsiteX220" fmla="*/ 2348103 w 2437522"/>
              <a:gd name="connsiteY220" fmla="*/ 291058 h 552710"/>
              <a:gd name="connsiteX221" fmla="*/ 2349246 w 2437522"/>
              <a:gd name="connsiteY221" fmla="*/ 288581 h 552710"/>
              <a:gd name="connsiteX222" fmla="*/ 2349437 w 2437522"/>
              <a:gd name="connsiteY222" fmla="*/ 288772 h 552710"/>
              <a:gd name="connsiteX223" fmla="*/ 2352008 w 2437522"/>
              <a:gd name="connsiteY223" fmla="*/ 292011 h 552710"/>
              <a:gd name="connsiteX224" fmla="*/ 2359343 w 2437522"/>
              <a:gd name="connsiteY224" fmla="*/ 289724 h 552710"/>
              <a:gd name="connsiteX225" fmla="*/ 2356485 w 2437522"/>
              <a:gd name="connsiteY225" fmla="*/ 295058 h 552710"/>
              <a:gd name="connsiteX226" fmla="*/ 2358771 w 2437522"/>
              <a:gd name="connsiteY226" fmla="*/ 298488 h 552710"/>
              <a:gd name="connsiteX227" fmla="*/ 2359724 w 2437522"/>
              <a:gd name="connsiteY227" fmla="*/ 299916 h 552710"/>
              <a:gd name="connsiteX228" fmla="*/ 2366867 w 2437522"/>
              <a:gd name="connsiteY228" fmla="*/ 304298 h 552710"/>
              <a:gd name="connsiteX229" fmla="*/ 2369439 w 2437522"/>
              <a:gd name="connsiteY229" fmla="*/ 311346 h 552710"/>
              <a:gd name="connsiteX230" fmla="*/ 2363343 w 2437522"/>
              <a:gd name="connsiteY230" fmla="*/ 310584 h 552710"/>
              <a:gd name="connsiteX231" fmla="*/ 2361438 w 2437522"/>
              <a:gd name="connsiteY231" fmla="*/ 309251 h 552710"/>
              <a:gd name="connsiteX232" fmla="*/ 2361152 w 2437522"/>
              <a:gd name="connsiteY232" fmla="*/ 309060 h 552710"/>
              <a:gd name="connsiteX233" fmla="*/ 2358104 w 2437522"/>
              <a:gd name="connsiteY233" fmla="*/ 310965 h 552710"/>
              <a:gd name="connsiteX234" fmla="*/ 2358485 w 2437522"/>
              <a:gd name="connsiteY234" fmla="*/ 315347 h 552710"/>
              <a:gd name="connsiteX235" fmla="*/ 2363819 w 2437522"/>
              <a:gd name="connsiteY235" fmla="*/ 317728 h 552710"/>
              <a:gd name="connsiteX236" fmla="*/ 2359057 w 2437522"/>
              <a:gd name="connsiteY236" fmla="*/ 323443 h 552710"/>
              <a:gd name="connsiteX237" fmla="*/ 2363057 w 2437522"/>
              <a:gd name="connsiteY237" fmla="*/ 326681 h 552710"/>
              <a:gd name="connsiteX238" fmla="*/ 2363819 w 2437522"/>
              <a:gd name="connsiteY238" fmla="*/ 326491 h 552710"/>
              <a:gd name="connsiteX239" fmla="*/ 2372678 w 2437522"/>
              <a:gd name="connsiteY239" fmla="*/ 332873 h 552710"/>
              <a:gd name="connsiteX240" fmla="*/ 2373821 w 2437522"/>
              <a:gd name="connsiteY240" fmla="*/ 334778 h 552710"/>
              <a:gd name="connsiteX241" fmla="*/ 2370106 w 2437522"/>
              <a:gd name="connsiteY241" fmla="*/ 339540 h 552710"/>
              <a:gd name="connsiteX242" fmla="*/ 2370963 w 2437522"/>
              <a:gd name="connsiteY242" fmla="*/ 342779 h 552710"/>
              <a:gd name="connsiteX243" fmla="*/ 2372297 w 2437522"/>
              <a:gd name="connsiteY243" fmla="*/ 342779 h 552710"/>
              <a:gd name="connsiteX244" fmla="*/ 2375440 w 2437522"/>
              <a:gd name="connsiteY244" fmla="*/ 346494 h 552710"/>
              <a:gd name="connsiteX245" fmla="*/ 2374297 w 2437522"/>
              <a:gd name="connsiteY245" fmla="*/ 348684 h 552710"/>
              <a:gd name="connsiteX246" fmla="*/ 2375916 w 2437522"/>
              <a:gd name="connsiteY246" fmla="*/ 350113 h 552710"/>
              <a:gd name="connsiteX247" fmla="*/ 2371344 w 2437522"/>
              <a:gd name="connsiteY247" fmla="*/ 352399 h 552710"/>
              <a:gd name="connsiteX248" fmla="*/ 2370392 w 2437522"/>
              <a:gd name="connsiteY248" fmla="*/ 350208 h 552710"/>
              <a:gd name="connsiteX249" fmla="*/ 2370011 w 2437522"/>
              <a:gd name="connsiteY249" fmla="*/ 349351 h 552710"/>
              <a:gd name="connsiteX250" fmla="*/ 2370392 w 2437522"/>
              <a:gd name="connsiteY250" fmla="*/ 352113 h 552710"/>
              <a:gd name="connsiteX251" fmla="*/ 2368296 w 2437522"/>
              <a:gd name="connsiteY251" fmla="*/ 356019 h 552710"/>
              <a:gd name="connsiteX252" fmla="*/ 2367248 w 2437522"/>
              <a:gd name="connsiteY252" fmla="*/ 358114 h 552710"/>
              <a:gd name="connsiteX253" fmla="*/ 2367439 w 2437522"/>
              <a:gd name="connsiteY253" fmla="*/ 363924 h 552710"/>
              <a:gd name="connsiteX254" fmla="*/ 2368963 w 2437522"/>
              <a:gd name="connsiteY254" fmla="*/ 370306 h 552710"/>
              <a:gd name="connsiteX255" fmla="*/ 2361152 w 2437522"/>
              <a:gd name="connsiteY255" fmla="*/ 375259 h 552710"/>
              <a:gd name="connsiteX256" fmla="*/ 2361819 w 2437522"/>
              <a:gd name="connsiteY256" fmla="*/ 376212 h 552710"/>
              <a:gd name="connsiteX257" fmla="*/ 2363057 w 2437522"/>
              <a:gd name="connsiteY257" fmla="*/ 378116 h 552710"/>
              <a:gd name="connsiteX258" fmla="*/ 2362962 w 2437522"/>
              <a:gd name="connsiteY258" fmla="*/ 380879 h 552710"/>
              <a:gd name="connsiteX259" fmla="*/ 2356390 w 2437522"/>
              <a:gd name="connsiteY259" fmla="*/ 379545 h 552710"/>
              <a:gd name="connsiteX260" fmla="*/ 2349151 w 2437522"/>
              <a:gd name="connsiteY260" fmla="*/ 379545 h 552710"/>
              <a:gd name="connsiteX261" fmla="*/ 2344007 w 2437522"/>
              <a:gd name="connsiteY261" fmla="*/ 380593 h 552710"/>
              <a:gd name="connsiteX262" fmla="*/ 2348865 w 2437522"/>
              <a:gd name="connsiteY262" fmla="*/ 384308 h 552710"/>
              <a:gd name="connsiteX263" fmla="*/ 2354580 w 2437522"/>
              <a:gd name="connsiteY263" fmla="*/ 383070 h 552710"/>
              <a:gd name="connsiteX264" fmla="*/ 2355628 w 2437522"/>
              <a:gd name="connsiteY264" fmla="*/ 385737 h 552710"/>
              <a:gd name="connsiteX265" fmla="*/ 2363153 w 2437522"/>
              <a:gd name="connsiteY265" fmla="*/ 385451 h 552710"/>
              <a:gd name="connsiteX266" fmla="*/ 2364200 w 2437522"/>
              <a:gd name="connsiteY266" fmla="*/ 387641 h 552710"/>
              <a:gd name="connsiteX267" fmla="*/ 2355628 w 2437522"/>
              <a:gd name="connsiteY267" fmla="*/ 389356 h 552710"/>
              <a:gd name="connsiteX268" fmla="*/ 2352008 w 2437522"/>
              <a:gd name="connsiteY268" fmla="*/ 387356 h 552710"/>
              <a:gd name="connsiteX269" fmla="*/ 2347246 w 2437522"/>
              <a:gd name="connsiteY269" fmla="*/ 392213 h 552710"/>
              <a:gd name="connsiteX270" fmla="*/ 2341245 w 2437522"/>
              <a:gd name="connsiteY270" fmla="*/ 396690 h 552710"/>
              <a:gd name="connsiteX271" fmla="*/ 2342388 w 2437522"/>
              <a:gd name="connsiteY271" fmla="*/ 399357 h 552710"/>
              <a:gd name="connsiteX272" fmla="*/ 2348389 w 2437522"/>
              <a:gd name="connsiteY272" fmla="*/ 403739 h 552710"/>
              <a:gd name="connsiteX273" fmla="*/ 2349056 w 2437522"/>
              <a:gd name="connsiteY273" fmla="*/ 403834 h 552710"/>
              <a:gd name="connsiteX274" fmla="*/ 2348484 w 2437522"/>
              <a:gd name="connsiteY274" fmla="*/ 408025 h 552710"/>
              <a:gd name="connsiteX275" fmla="*/ 2341245 w 2437522"/>
              <a:gd name="connsiteY275" fmla="*/ 413359 h 552710"/>
              <a:gd name="connsiteX276" fmla="*/ 2339912 w 2437522"/>
              <a:gd name="connsiteY276" fmla="*/ 416883 h 552710"/>
              <a:gd name="connsiteX277" fmla="*/ 2338197 w 2437522"/>
              <a:gd name="connsiteY277" fmla="*/ 418883 h 552710"/>
              <a:gd name="connsiteX278" fmla="*/ 2339816 w 2437522"/>
              <a:gd name="connsiteY278" fmla="*/ 421455 h 552710"/>
              <a:gd name="connsiteX279" fmla="*/ 2343817 w 2437522"/>
              <a:gd name="connsiteY279" fmla="*/ 430123 h 552710"/>
              <a:gd name="connsiteX280" fmla="*/ 2342388 w 2437522"/>
              <a:gd name="connsiteY280" fmla="*/ 431647 h 552710"/>
              <a:gd name="connsiteX281" fmla="*/ 2345055 w 2437522"/>
              <a:gd name="connsiteY281" fmla="*/ 440696 h 552710"/>
              <a:gd name="connsiteX282" fmla="*/ 2349437 w 2437522"/>
              <a:gd name="connsiteY282" fmla="*/ 442696 h 552710"/>
              <a:gd name="connsiteX283" fmla="*/ 2342198 w 2437522"/>
              <a:gd name="connsiteY283" fmla="*/ 451173 h 552710"/>
              <a:gd name="connsiteX284" fmla="*/ 2340769 w 2437522"/>
              <a:gd name="connsiteY284" fmla="*/ 455364 h 552710"/>
              <a:gd name="connsiteX285" fmla="*/ 2340388 w 2437522"/>
              <a:gd name="connsiteY285" fmla="*/ 459365 h 552710"/>
              <a:gd name="connsiteX286" fmla="*/ 2340198 w 2437522"/>
              <a:gd name="connsiteY286" fmla="*/ 460984 h 552710"/>
              <a:gd name="connsiteX287" fmla="*/ 2341245 w 2437522"/>
              <a:gd name="connsiteY287" fmla="*/ 468890 h 552710"/>
              <a:gd name="connsiteX288" fmla="*/ 2342960 w 2437522"/>
              <a:gd name="connsiteY288" fmla="*/ 470223 h 552710"/>
              <a:gd name="connsiteX289" fmla="*/ 2344960 w 2437522"/>
              <a:gd name="connsiteY289" fmla="*/ 471843 h 552710"/>
              <a:gd name="connsiteX290" fmla="*/ 2342102 w 2437522"/>
              <a:gd name="connsiteY290" fmla="*/ 479463 h 552710"/>
              <a:gd name="connsiteX291" fmla="*/ 2344103 w 2437522"/>
              <a:gd name="connsiteY291" fmla="*/ 481748 h 552710"/>
              <a:gd name="connsiteX292" fmla="*/ 2349056 w 2437522"/>
              <a:gd name="connsiteY292" fmla="*/ 487463 h 552710"/>
              <a:gd name="connsiteX293" fmla="*/ 2341150 w 2437522"/>
              <a:gd name="connsiteY293" fmla="*/ 492036 h 552710"/>
              <a:gd name="connsiteX294" fmla="*/ 2349056 w 2437522"/>
              <a:gd name="connsiteY294" fmla="*/ 503275 h 552710"/>
              <a:gd name="connsiteX295" fmla="*/ 2352770 w 2437522"/>
              <a:gd name="connsiteY295" fmla="*/ 508895 h 552710"/>
              <a:gd name="connsiteX296" fmla="*/ 2353818 w 2437522"/>
              <a:gd name="connsiteY296" fmla="*/ 510514 h 552710"/>
              <a:gd name="connsiteX297" fmla="*/ 2349532 w 2437522"/>
              <a:gd name="connsiteY297" fmla="*/ 509466 h 552710"/>
              <a:gd name="connsiteX298" fmla="*/ 2346198 w 2437522"/>
              <a:gd name="connsiteY298" fmla="*/ 510705 h 552710"/>
              <a:gd name="connsiteX299" fmla="*/ 2339721 w 2437522"/>
              <a:gd name="connsiteY299" fmla="*/ 513371 h 552710"/>
              <a:gd name="connsiteX300" fmla="*/ 2331815 w 2437522"/>
              <a:gd name="connsiteY300" fmla="*/ 515181 h 552710"/>
              <a:gd name="connsiteX301" fmla="*/ 2329625 w 2437522"/>
              <a:gd name="connsiteY301" fmla="*/ 516038 h 552710"/>
              <a:gd name="connsiteX302" fmla="*/ 2327053 w 2437522"/>
              <a:gd name="connsiteY302" fmla="*/ 517086 h 552710"/>
              <a:gd name="connsiteX303" fmla="*/ 2310575 w 2437522"/>
              <a:gd name="connsiteY303" fmla="*/ 519182 h 552710"/>
              <a:gd name="connsiteX304" fmla="*/ 2281428 w 2437522"/>
              <a:gd name="connsiteY304" fmla="*/ 522801 h 552710"/>
              <a:gd name="connsiteX305" fmla="*/ 2278285 w 2437522"/>
              <a:gd name="connsiteY305" fmla="*/ 523182 h 552710"/>
              <a:gd name="connsiteX306" fmla="*/ 2275046 w 2437522"/>
              <a:gd name="connsiteY306" fmla="*/ 523563 h 552710"/>
              <a:gd name="connsiteX307" fmla="*/ 2256187 w 2437522"/>
              <a:gd name="connsiteY307" fmla="*/ 525278 h 552710"/>
              <a:gd name="connsiteX308" fmla="*/ 2249710 w 2437522"/>
              <a:gd name="connsiteY308" fmla="*/ 525278 h 552710"/>
              <a:gd name="connsiteX309" fmla="*/ 2246376 w 2437522"/>
              <a:gd name="connsiteY309" fmla="*/ 525278 h 552710"/>
              <a:gd name="connsiteX310" fmla="*/ 2236184 w 2437522"/>
              <a:gd name="connsiteY310" fmla="*/ 531469 h 552710"/>
              <a:gd name="connsiteX311" fmla="*/ 2233136 w 2437522"/>
              <a:gd name="connsiteY311" fmla="*/ 527754 h 552710"/>
              <a:gd name="connsiteX312" fmla="*/ 2227421 w 2437522"/>
              <a:gd name="connsiteY312" fmla="*/ 528802 h 552710"/>
              <a:gd name="connsiteX313" fmla="*/ 2220468 w 2437522"/>
              <a:gd name="connsiteY313" fmla="*/ 528040 h 552710"/>
              <a:gd name="connsiteX314" fmla="*/ 2219706 w 2437522"/>
              <a:gd name="connsiteY314" fmla="*/ 526802 h 552710"/>
              <a:gd name="connsiteX315" fmla="*/ 2210657 w 2437522"/>
              <a:gd name="connsiteY315" fmla="*/ 529564 h 552710"/>
              <a:gd name="connsiteX316" fmla="*/ 2210276 w 2437522"/>
              <a:gd name="connsiteY316" fmla="*/ 529755 h 552710"/>
              <a:gd name="connsiteX317" fmla="*/ 2207133 w 2437522"/>
              <a:gd name="connsiteY317" fmla="*/ 532136 h 552710"/>
              <a:gd name="connsiteX318" fmla="*/ 2196846 w 2437522"/>
              <a:gd name="connsiteY318" fmla="*/ 532898 h 552710"/>
              <a:gd name="connsiteX319" fmla="*/ 2187035 w 2437522"/>
              <a:gd name="connsiteY319" fmla="*/ 532231 h 552710"/>
              <a:gd name="connsiteX320" fmla="*/ 2173510 w 2437522"/>
              <a:gd name="connsiteY320" fmla="*/ 533564 h 552710"/>
              <a:gd name="connsiteX321" fmla="*/ 2157222 w 2437522"/>
              <a:gd name="connsiteY321" fmla="*/ 535374 h 552710"/>
              <a:gd name="connsiteX322" fmla="*/ 2146173 w 2437522"/>
              <a:gd name="connsiteY322" fmla="*/ 538137 h 552710"/>
              <a:gd name="connsiteX323" fmla="*/ 2143697 w 2437522"/>
              <a:gd name="connsiteY323" fmla="*/ 537565 h 552710"/>
              <a:gd name="connsiteX324" fmla="*/ 2139506 w 2437522"/>
              <a:gd name="connsiteY324" fmla="*/ 536613 h 552710"/>
              <a:gd name="connsiteX325" fmla="*/ 2127028 w 2437522"/>
              <a:gd name="connsiteY325" fmla="*/ 538232 h 552710"/>
              <a:gd name="connsiteX326" fmla="*/ 2118170 w 2437522"/>
              <a:gd name="connsiteY326" fmla="*/ 539375 h 552710"/>
              <a:gd name="connsiteX327" fmla="*/ 2110835 w 2437522"/>
              <a:gd name="connsiteY327" fmla="*/ 541470 h 552710"/>
              <a:gd name="connsiteX328" fmla="*/ 2096548 w 2437522"/>
              <a:gd name="connsiteY328" fmla="*/ 541565 h 552710"/>
              <a:gd name="connsiteX329" fmla="*/ 2095786 w 2437522"/>
              <a:gd name="connsiteY329" fmla="*/ 541089 h 552710"/>
              <a:gd name="connsiteX330" fmla="*/ 2092357 w 2437522"/>
              <a:gd name="connsiteY330" fmla="*/ 538898 h 552710"/>
              <a:gd name="connsiteX331" fmla="*/ 2080070 w 2437522"/>
              <a:gd name="connsiteY331" fmla="*/ 541185 h 552710"/>
              <a:gd name="connsiteX332" fmla="*/ 2076926 w 2437522"/>
              <a:gd name="connsiteY332" fmla="*/ 541947 h 552710"/>
              <a:gd name="connsiteX333" fmla="*/ 2073688 w 2437522"/>
              <a:gd name="connsiteY333" fmla="*/ 542804 h 552710"/>
              <a:gd name="connsiteX334" fmla="*/ 2061686 w 2437522"/>
              <a:gd name="connsiteY334" fmla="*/ 541470 h 552710"/>
              <a:gd name="connsiteX335" fmla="*/ 2058353 w 2437522"/>
              <a:gd name="connsiteY335" fmla="*/ 541851 h 552710"/>
              <a:gd name="connsiteX336" fmla="*/ 2055209 w 2437522"/>
              <a:gd name="connsiteY336" fmla="*/ 542232 h 552710"/>
              <a:gd name="connsiteX337" fmla="*/ 2044160 w 2437522"/>
              <a:gd name="connsiteY337" fmla="*/ 541375 h 552710"/>
              <a:gd name="connsiteX338" fmla="*/ 2040446 w 2437522"/>
              <a:gd name="connsiteY338" fmla="*/ 543089 h 552710"/>
              <a:gd name="connsiteX339" fmla="*/ 2037779 w 2437522"/>
              <a:gd name="connsiteY339" fmla="*/ 544328 h 552710"/>
              <a:gd name="connsiteX340" fmla="*/ 2021110 w 2437522"/>
              <a:gd name="connsiteY340" fmla="*/ 545566 h 552710"/>
              <a:gd name="connsiteX341" fmla="*/ 2015871 w 2437522"/>
              <a:gd name="connsiteY341" fmla="*/ 544328 h 552710"/>
              <a:gd name="connsiteX342" fmla="*/ 2012347 w 2437522"/>
              <a:gd name="connsiteY342" fmla="*/ 543471 h 552710"/>
              <a:gd name="connsiteX343" fmla="*/ 2001107 w 2437522"/>
              <a:gd name="connsiteY343" fmla="*/ 546042 h 552710"/>
              <a:gd name="connsiteX344" fmla="*/ 1993297 w 2437522"/>
              <a:gd name="connsiteY344" fmla="*/ 545471 h 552710"/>
              <a:gd name="connsiteX345" fmla="*/ 1983677 w 2437522"/>
              <a:gd name="connsiteY345" fmla="*/ 545756 h 552710"/>
              <a:gd name="connsiteX346" fmla="*/ 1971675 w 2437522"/>
              <a:gd name="connsiteY346" fmla="*/ 546614 h 552710"/>
              <a:gd name="connsiteX347" fmla="*/ 1970342 w 2437522"/>
              <a:gd name="connsiteY347" fmla="*/ 547852 h 552710"/>
              <a:gd name="connsiteX348" fmla="*/ 1962245 w 2437522"/>
              <a:gd name="connsiteY348" fmla="*/ 546138 h 552710"/>
              <a:gd name="connsiteX349" fmla="*/ 1952054 w 2437522"/>
              <a:gd name="connsiteY349" fmla="*/ 546709 h 552710"/>
              <a:gd name="connsiteX350" fmla="*/ 1939576 w 2437522"/>
              <a:gd name="connsiteY350" fmla="*/ 546423 h 552710"/>
              <a:gd name="connsiteX351" fmla="*/ 1927479 w 2437522"/>
              <a:gd name="connsiteY351" fmla="*/ 545376 h 552710"/>
              <a:gd name="connsiteX352" fmla="*/ 1912525 w 2437522"/>
              <a:gd name="connsiteY352" fmla="*/ 544995 h 552710"/>
              <a:gd name="connsiteX353" fmla="*/ 1900904 w 2437522"/>
              <a:gd name="connsiteY353" fmla="*/ 548233 h 552710"/>
              <a:gd name="connsiteX354" fmla="*/ 1894142 w 2437522"/>
              <a:gd name="connsiteY354" fmla="*/ 547471 h 552710"/>
              <a:gd name="connsiteX355" fmla="*/ 1884712 w 2437522"/>
              <a:gd name="connsiteY355" fmla="*/ 547090 h 552710"/>
              <a:gd name="connsiteX356" fmla="*/ 1870424 w 2437522"/>
              <a:gd name="connsiteY356" fmla="*/ 546042 h 552710"/>
              <a:gd name="connsiteX357" fmla="*/ 1865281 w 2437522"/>
              <a:gd name="connsiteY357" fmla="*/ 545852 h 552710"/>
              <a:gd name="connsiteX358" fmla="*/ 1853660 w 2437522"/>
              <a:gd name="connsiteY358" fmla="*/ 546328 h 552710"/>
              <a:gd name="connsiteX359" fmla="*/ 1837944 w 2437522"/>
              <a:gd name="connsiteY359" fmla="*/ 549090 h 552710"/>
              <a:gd name="connsiteX360" fmla="*/ 1833467 w 2437522"/>
              <a:gd name="connsiteY360" fmla="*/ 546328 h 552710"/>
              <a:gd name="connsiteX361" fmla="*/ 1830229 w 2437522"/>
              <a:gd name="connsiteY361" fmla="*/ 544328 h 552710"/>
              <a:gd name="connsiteX362" fmla="*/ 1812036 w 2437522"/>
              <a:gd name="connsiteY362" fmla="*/ 546138 h 552710"/>
              <a:gd name="connsiteX363" fmla="*/ 1807369 w 2437522"/>
              <a:gd name="connsiteY363" fmla="*/ 544423 h 552710"/>
              <a:gd name="connsiteX364" fmla="*/ 1806702 w 2437522"/>
              <a:gd name="connsiteY364" fmla="*/ 544137 h 552710"/>
              <a:gd name="connsiteX365" fmla="*/ 1798511 w 2437522"/>
              <a:gd name="connsiteY365" fmla="*/ 545090 h 552710"/>
              <a:gd name="connsiteX366" fmla="*/ 1778508 w 2437522"/>
              <a:gd name="connsiteY366" fmla="*/ 546995 h 552710"/>
              <a:gd name="connsiteX367" fmla="*/ 1758029 w 2437522"/>
              <a:gd name="connsiteY367" fmla="*/ 544137 h 552710"/>
              <a:gd name="connsiteX368" fmla="*/ 1747076 w 2437522"/>
              <a:gd name="connsiteY368" fmla="*/ 545566 h 552710"/>
              <a:gd name="connsiteX369" fmla="*/ 1742408 w 2437522"/>
              <a:gd name="connsiteY369" fmla="*/ 544137 h 552710"/>
              <a:gd name="connsiteX370" fmla="*/ 1739646 w 2437522"/>
              <a:gd name="connsiteY370" fmla="*/ 543280 h 552710"/>
              <a:gd name="connsiteX371" fmla="*/ 1732979 w 2437522"/>
              <a:gd name="connsiteY371" fmla="*/ 546519 h 552710"/>
              <a:gd name="connsiteX372" fmla="*/ 1723739 w 2437522"/>
              <a:gd name="connsiteY372" fmla="*/ 544995 h 552710"/>
              <a:gd name="connsiteX373" fmla="*/ 1716119 w 2437522"/>
              <a:gd name="connsiteY373" fmla="*/ 547471 h 552710"/>
              <a:gd name="connsiteX374" fmla="*/ 1704785 w 2437522"/>
              <a:gd name="connsiteY374" fmla="*/ 545090 h 552710"/>
              <a:gd name="connsiteX375" fmla="*/ 1701641 w 2437522"/>
              <a:gd name="connsiteY375" fmla="*/ 546328 h 552710"/>
              <a:gd name="connsiteX376" fmla="*/ 1692212 w 2437522"/>
              <a:gd name="connsiteY376" fmla="*/ 546042 h 552710"/>
              <a:gd name="connsiteX377" fmla="*/ 1689164 w 2437522"/>
              <a:gd name="connsiteY377" fmla="*/ 544518 h 552710"/>
              <a:gd name="connsiteX378" fmla="*/ 1682306 w 2437522"/>
              <a:gd name="connsiteY378" fmla="*/ 546042 h 552710"/>
              <a:gd name="connsiteX379" fmla="*/ 1674495 w 2437522"/>
              <a:gd name="connsiteY379" fmla="*/ 544232 h 552710"/>
              <a:gd name="connsiteX380" fmla="*/ 1666685 w 2437522"/>
              <a:gd name="connsiteY380" fmla="*/ 546138 h 552710"/>
              <a:gd name="connsiteX381" fmla="*/ 1658112 w 2437522"/>
              <a:gd name="connsiteY381" fmla="*/ 546519 h 552710"/>
              <a:gd name="connsiteX382" fmla="*/ 1648873 w 2437522"/>
              <a:gd name="connsiteY382" fmla="*/ 546328 h 552710"/>
              <a:gd name="connsiteX383" fmla="*/ 1641920 w 2437522"/>
              <a:gd name="connsiteY383" fmla="*/ 544328 h 552710"/>
              <a:gd name="connsiteX384" fmla="*/ 1640015 w 2437522"/>
              <a:gd name="connsiteY384" fmla="*/ 540613 h 552710"/>
              <a:gd name="connsiteX385" fmla="*/ 1636871 w 2437522"/>
              <a:gd name="connsiteY385" fmla="*/ 540137 h 552710"/>
              <a:gd name="connsiteX386" fmla="*/ 1631918 w 2437522"/>
              <a:gd name="connsiteY386" fmla="*/ 539089 h 552710"/>
              <a:gd name="connsiteX387" fmla="*/ 1631061 w 2437522"/>
              <a:gd name="connsiteY387" fmla="*/ 540804 h 552710"/>
              <a:gd name="connsiteX388" fmla="*/ 1625156 w 2437522"/>
              <a:gd name="connsiteY388" fmla="*/ 543852 h 552710"/>
              <a:gd name="connsiteX389" fmla="*/ 1613630 w 2437522"/>
              <a:gd name="connsiteY389" fmla="*/ 543280 h 552710"/>
              <a:gd name="connsiteX390" fmla="*/ 1612678 w 2437522"/>
              <a:gd name="connsiteY390" fmla="*/ 542708 h 552710"/>
              <a:gd name="connsiteX391" fmla="*/ 1608106 w 2437522"/>
              <a:gd name="connsiteY391" fmla="*/ 543185 h 552710"/>
              <a:gd name="connsiteX392" fmla="*/ 1600010 w 2437522"/>
              <a:gd name="connsiteY392" fmla="*/ 544518 h 552710"/>
              <a:gd name="connsiteX393" fmla="*/ 1593056 w 2437522"/>
              <a:gd name="connsiteY393" fmla="*/ 541661 h 552710"/>
              <a:gd name="connsiteX394" fmla="*/ 1587532 w 2437522"/>
              <a:gd name="connsiteY394" fmla="*/ 546233 h 552710"/>
              <a:gd name="connsiteX395" fmla="*/ 1563338 w 2437522"/>
              <a:gd name="connsiteY395" fmla="*/ 546995 h 552710"/>
              <a:gd name="connsiteX396" fmla="*/ 1555052 w 2437522"/>
              <a:gd name="connsiteY396" fmla="*/ 544328 h 552710"/>
              <a:gd name="connsiteX397" fmla="*/ 1552480 w 2437522"/>
              <a:gd name="connsiteY397" fmla="*/ 543566 h 552710"/>
              <a:gd name="connsiteX398" fmla="*/ 1543050 w 2437522"/>
              <a:gd name="connsiteY398" fmla="*/ 545661 h 552710"/>
              <a:gd name="connsiteX399" fmla="*/ 1537811 w 2437522"/>
              <a:gd name="connsiteY399" fmla="*/ 547090 h 552710"/>
              <a:gd name="connsiteX400" fmla="*/ 1529525 w 2437522"/>
              <a:gd name="connsiteY400" fmla="*/ 547566 h 552710"/>
              <a:gd name="connsiteX401" fmla="*/ 1512856 w 2437522"/>
              <a:gd name="connsiteY401" fmla="*/ 545376 h 552710"/>
              <a:gd name="connsiteX402" fmla="*/ 1503998 w 2437522"/>
              <a:gd name="connsiteY402" fmla="*/ 547947 h 552710"/>
              <a:gd name="connsiteX403" fmla="*/ 1489424 w 2437522"/>
              <a:gd name="connsiteY403" fmla="*/ 550995 h 552710"/>
              <a:gd name="connsiteX404" fmla="*/ 1485043 w 2437522"/>
              <a:gd name="connsiteY404" fmla="*/ 547566 h 552710"/>
              <a:gd name="connsiteX405" fmla="*/ 1482471 w 2437522"/>
              <a:gd name="connsiteY405" fmla="*/ 545566 h 552710"/>
              <a:gd name="connsiteX406" fmla="*/ 1473517 w 2437522"/>
              <a:gd name="connsiteY406" fmla="*/ 545471 h 552710"/>
              <a:gd name="connsiteX407" fmla="*/ 1464374 w 2437522"/>
              <a:gd name="connsiteY407" fmla="*/ 548614 h 552710"/>
              <a:gd name="connsiteX408" fmla="*/ 1456373 w 2437522"/>
              <a:gd name="connsiteY408" fmla="*/ 546138 h 552710"/>
              <a:gd name="connsiteX409" fmla="*/ 1450943 w 2437522"/>
              <a:gd name="connsiteY409" fmla="*/ 544995 h 552710"/>
              <a:gd name="connsiteX410" fmla="*/ 1449134 w 2437522"/>
              <a:gd name="connsiteY410" fmla="*/ 546709 h 552710"/>
              <a:gd name="connsiteX411" fmla="*/ 1447038 w 2437522"/>
              <a:gd name="connsiteY411" fmla="*/ 548614 h 552710"/>
              <a:gd name="connsiteX412" fmla="*/ 1440656 w 2437522"/>
              <a:gd name="connsiteY412" fmla="*/ 548043 h 552710"/>
              <a:gd name="connsiteX413" fmla="*/ 1435703 w 2437522"/>
              <a:gd name="connsiteY413" fmla="*/ 548233 h 552710"/>
              <a:gd name="connsiteX414" fmla="*/ 1433798 w 2437522"/>
              <a:gd name="connsiteY414" fmla="*/ 549757 h 552710"/>
              <a:gd name="connsiteX415" fmla="*/ 1429512 w 2437522"/>
              <a:gd name="connsiteY415" fmla="*/ 548138 h 552710"/>
              <a:gd name="connsiteX416" fmla="*/ 1427321 w 2437522"/>
              <a:gd name="connsiteY416" fmla="*/ 547280 h 552710"/>
              <a:gd name="connsiteX417" fmla="*/ 1421416 w 2437522"/>
              <a:gd name="connsiteY417" fmla="*/ 548614 h 552710"/>
              <a:gd name="connsiteX418" fmla="*/ 1413415 w 2437522"/>
              <a:gd name="connsiteY418" fmla="*/ 547280 h 552710"/>
              <a:gd name="connsiteX419" fmla="*/ 1404271 w 2437522"/>
              <a:gd name="connsiteY419" fmla="*/ 546233 h 552710"/>
              <a:gd name="connsiteX420" fmla="*/ 1393412 w 2437522"/>
              <a:gd name="connsiteY420" fmla="*/ 545090 h 552710"/>
              <a:gd name="connsiteX421" fmla="*/ 1390936 w 2437522"/>
              <a:gd name="connsiteY421" fmla="*/ 544614 h 552710"/>
              <a:gd name="connsiteX422" fmla="*/ 1387507 w 2437522"/>
              <a:gd name="connsiteY422" fmla="*/ 545661 h 552710"/>
              <a:gd name="connsiteX423" fmla="*/ 1382744 w 2437522"/>
              <a:gd name="connsiteY423" fmla="*/ 546042 h 552710"/>
              <a:gd name="connsiteX424" fmla="*/ 1378744 w 2437522"/>
              <a:gd name="connsiteY424" fmla="*/ 544232 h 552710"/>
              <a:gd name="connsiteX425" fmla="*/ 1377125 w 2437522"/>
              <a:gd name="connsiteY425" fmla="*/ 545756 h 552710"/>
              <a:gd name="connsiteX426" fmla="*/ 1377125 w 2437522"/>
              <a:gd name="connsiteY426" fmla="*/ 546233 h 552710"/>
              <a:gd name="connsiteX427" fmla="*/ 1378172 w 2437522"/>
              <a:gd name="connsiteY427" fmla="*/ 547852 h 552710"/>
              <a:gd name="connsiteX428" fmla="*/ 1374743 w 2437522"/>
              <a:gd name="connsiteY428" fmla="*/ 547566 h 552710"/>
              <a:gd name="connsiteX429" fmla="*/ 1365885 w 2437522"/>
              <a:gd name="connsiteY429" fmla="*/ 548328 h 552710"/>
              <a:gd name="connsiteX430" fmla="*/ 1363694 w 2437522"/>
              <a:gd name="connsiteY430" fmla="*/ 548328 h 552710"/>
              <a:gd name="connsiteX431" fmla="*/ 1353788 w 2437522"/>
              <a:gd name="connsiteY431" fmla="*/ 547376 h 552710"/>
              <a:gd name="connsiteX432" fmla="*/ 1350264 w 2437522"/>
              <a:gd name="connsiteY432" fmla="*/ 549662 h 552710"/>
              <a:gd name="connsiteX433" fmla="*/ 1342358 w 2437522"/>
              <a:gd name="connsiteY433" fmla="*/ 547471 h 552710"/>
              <a:gd name="connsiteX434" fmla="*/ 1334548 w 2437522"/>
              <a:gd name="connsiteY434" fmla="*/ 550233 h 552710"/>
              <a:gd name="connsiteX435" fmla="*/ 1331786 w 2437522"/>
              <a:gd name="connsiteY435" fmla="*/ 546899 h 552710"/>
              <a:gd name="connsiteX436" fmla="*/ 1324832 w 2437522"/>
              <a:gd name="connsiteY436" fmla="*/ 547185 h 552710"/>
              <a:gd name="connsiteX437" fmla="*/ 1307021 w 2437522"/>
              <a:gd name="connsiteY437" fmla="*/ 548900 h 552710"/>
              <a:gd name="connsiteX438" fmla="*/ 1296162 w 2437522"/>
              <a:gd name="connsiteY438" fmla="*/ 544042 h 552710"/>
              <a:gd name="connsiteX439" fmla="*/ 1288923 w 2437522"/>
              <a:gd name="connsiteY439" fmla="*/ 549566 h 552710"/>
              <a:gd name="connsiteX440" fmla="*/ 1263206 w 2437522"/>
              <a:gd name="connsiteY440" fmla="*/ 543947 h 552710"/>
              <a:gd name="connsiteX441" fmla="*/ 1257586 w 2437522"/>
              <a:gd name="connsiteY441" fmla="*/ 548423 h 552710"/>
              <a:gd name="connsiteX442" fmla="*/ 1256062 w 2437522"/>
              <a:gd name="connsiteY442" fmla="*/ 549662 h 552710"/>
              <a:gd name="connsiteX443" fmla="*/ 1247108 w 2437522"/>
              <a:gd name="connsiteY443" fmla="*/ 547471 h 552710"/>
              <a:gd name="connsiteX444" fmla="*/ 1240155 w 2437522"/>
              <a:gd name="connsiteY444" fmla="*/ 546995 h 552710"/>
              <a:gd name="connsiteX445" fmla="*/ 1231868 w 2437522"/>
              <a:gd name="connsiteY445" fmla="*/ 548423 h 552710"/>
              <a:gd name="connsiteX446" fmla="*/ 1222724 w 2437522"/>
              <a:gd name="connsiteY446" fmla="*/ 547852 h 552710"/>
              <a:gd name="connsiteX447" fmla="*/ 1200531 w 2437522"/>
              <a:gd name="connsiteY447" fmla="*/ 549566 h 552710"/>
              <a:gd name="connsiteX448" fmla="*/ 1195673 w 2437522"/>
              <a:gd name="connsiteY448" fmla="*/ 546423 h 552710"/>
              <a:gd name="connsiteX449" fmla="*/ 1183672 w 2437522"/>
              <a:gd name="connsiteY449" fmla="*/ 548995 h 552710"/>
              <a:gd name="connsiteX450" fmla="*/ 1181862 w 2437522"/>
              <a:gd name="connsiteY450" fmla="*/ 550424 h 552710"/>
              <a:gd name="connsiteX451" fmla="*/ 1178909 w 2437522"/>
              <a:gd name="connsiteY451" fmla="*/ 550995 h 552710"/>
              <a:gd name="connsiteX452" fmla="*/ 1174337 w 2437522"/>
              <a:gd name="connsiteY452" fmla="*/ 546709 h 552710"/>
              <a:gd name="connsiteX453" fmla="*/ 1172623 w 2437522"/>
              <a:gd name="connsiteY453" fmla="*/ 542518 h 552710"/>
              <a:gd name="connsiteX454" fmla="*/ 1169956 w 2437522"/>
              <a:gd name="connsiteY454" fmla="*/ 544423 h 552710"/>
              <a:gd name="connsiteX455" fmla="*/ 1170051 w 2437522"/>
              <a:gd name="connsiteY455" fmla="*/ 545566 h 552710"/>
              <a:gd name="connsiteX456" fmla="*/ 1170242 w 2437522"/>
              <a:gd name="connsiteY456" fmla="*/ 546899 h 552710"/>
              <a:gd name="connsiteX457" fmla="*/ 1164717 w 2437522"/>
              <a:gd name="connsiteY457" fmla="*/ 549566 h 552710"/>
              <a:gd name="connsiteX458" fmla="*/ 1162145 w 2437522"/>
              <a:gd name="connsiteY458" fmla="*/ 549566 h 552710"/>
              <a:gd name="connsiteX459" fmla="*/ 1160050 w 2437522"/>
              <a:gd name="connsiteY459" fmla="*/ 549566 h 552710"/>
              <a:gd name="connsiteX460" fmla="*/ 1150525 w 2437522"/>
              <a:gd name="connsiteY460" fmla="*/ 550995 h 552710"/>
              <a:gd name="connsiteX461" fmla="*/ 1136618 w 2437522"/>
              <a:gd name="connsiteY461" fmla="*/ 550233 h 552710"/>
              <a:gd name="connsiteX462" fmla="*/ 1127093 w 2437522"/>
              <a:gd name="connsiteY462" fmla="*/ 550233 h 552710"/>
              <a:gd name="connsiteX463" fmla="*/ 1118711 w 2437522"/>
              <a:gd name="connsiteY463" fmla="*/ 550043 h 552710"/>
              <a:gd name="connsiteX464" fmla="*/ 1117759 w 2437522"/>
              <a:gd name="connsiteY464" fmla="*/ 550138 h 552710"/>
              <a:gd name="connsiteX465" fmla="*/ 1104519 w 2437522"/>
              <a:gd name="connsiteY465" fmla="*/ 549281 h 552710"/>
              <a:gd name="connsiteX466" fmla="*/ 1100423 w 2437522"/>
              <a:gd name="connsiteY466" fmla="*/ 548138 h 552710"/>
              <a:gd name="connsiteX467" fmla="*/ 1086707 w 2437522"/>
              <a:gd name="connsiteY467" fmla="*/ 548233 h 552710"/>
              <a:gd name="connsiteX468" fmla="*/ 1080897 w 2437522"/>
              <a:gd name="connsiteY468" fmla="*/ 546899 h 552710"/>
              <a:gd name="connsiteX469" fmla="*/ 1079754 w 2437522"/>
              <a:gd name="connsiteY469" fmla="*/ 548233 h 552710"/>
              <a:gd name="connsiteX470" fmla="*/ 1079087 w 2437522"/>
              <a:gd name="connsiteY470" fmla="*/ 548995 h 552710"/>
              <a:gd name="connsiteX471" fmla="*/ 1072325 w 2437522"/>
              <a:gd name="connsiteY471" fmla="*/ 551757 h 552710"/>
              <a:gd name="connsiteX472" fmla="*/ 1058418 w 2437522"/>
              <a:gd name="connsiteY472" fmla="*/ 548900 h 552710"/>
              <a:gd name="connsiteX473" fmla="*/ 1052703 w 2437522"/>
              <a:gd name="connsiteY473" fmla="*/ 548423 h 552710"/>
              <a:gd name="connsiteX474" fmla="*/ 1046036 w 2437522"/>
              <a:gd name="connsiteY474" fmla="*/ 548614 h 552710"/>
              <a:gd name="connsiteX475" fmla="*/ 1035939 w 2437522"/>
              <a:gd name="connsiteY475" fmla="*/ 548805 h 552710"/>
              <a:gd name="connsiteX476" fmla="*/ 1025366 w 2437522"/>
              <a:gd name="connsiteY476" fmla="*/ 546233 h 552710"/>
              <a:gd name="connsiteX477" fmla="*/ 1021937 w 2437522"/>
              <a:gd name="connsiteY477" fmla="*/ 549566 h 552710"/>
              <a:gd name="connsiteX478" fmla="*/ 1016984 w 2437522"/>
              <a:gd name="connsiteY478" fmla="*/ 547090 h 552710"/>
              <a:gd name="connsiteX479" fmla="*/ 1009079 w 2437522"/>
              <a:gd name="connsiteY479" fmla="*/ 549947 h 552710"/>
              <a:gd name="connsiteX480" fmla="*/ 1006602 w 2437522"/>
              <a:gd name="connsiteY480" fmla="*/ 550233 h 552710"/>
              <a:gd name="connsiteX481" fmla="*/ 996410 w 2437522"/>
              <a:gd name="connsiteY481" fmla="*/ 552710 h 552710"/>
              <a:gd name="connsiteX482" fmla="*/ 992315 w 2437522"/>
              <a:gd name="connsiteY482" fmla="*/ 549757 h 552710"/>
              <a:gd name="connsiteX483" fmla="*/ 989933 w 2437522"/>
              <a:gd name="connsiteY483" fmla="*/ 548043 h 552710"/>
              <a:gd name="connsiteX484" fmla="*/ 981647 w 2437522"/>
              <a:gd name="connsiteY484" fmla="*/ 547280 h 552710"/>
              <a:gd name="connsiteX485" fmla="*/ 976598 w 2437522"/>
              <a:gd name="connsiteY485" fmla="*/ 549471 h 552710"/>
              <a:gd name="connsiteX486" fmla="*/ 969836 w 2437522"/>
              <a:gd name="connsiteY486" fmla="*/ 548900 h 552710"/>
              <a:gd name="connsiteX487" fmla="*/ 968026 w 2437522"/>
              <a:gd name="connsiteY487" fmla="*/ 549757 h 552710"/>
              <a:gd name="connsiteX488" fmla="*/ 963930 w 2437522"/>
              <a:gd name="connsiteY488" fmla="*/ 549376 h 552710"/>
              <a:gd name="connsiteX489" fmla="*/ 963549 w 2437522"/>
              <a:gd name="connsiteY489" fmla="*/ 544709 h 552710"/>
              <a:gd name="connsiteX490" fmla="*/ 953929 w 2437522"/>
              <a:gd name="connsiteY490" fmla="*/ 544995 h 552710"/>
              <a:gd name="connsiteX491" fmla="*/ 948214 w 2437522"/>
              <a:gd name="connsiteY491" fmla="*/ 548709 h 552710"/>
              <a:gd name="connsiteX492" fmla="*/ 946118 w 2437522"/>
              <a:gd name="connsiteY492" fmla="*/ 549186 h 552710"/>
              <a:gd name="connsiteX493" fmla="*/ 943166 w 2437522"/>
              <a:gd name="connsiteY493" fmla="*/ 548519 h 552710"/>
              <a:gd name="connsiteX494" fmla="*/ 939070 w 2437522"/>
              <a:gd name="connsiteY494" fmla="*/ 546519 h 552710"/>
              <a:gd name="connsiteX495" fmla="*/ 924401 w 2437522"/>
              <a:gd name="connsiteY495" fmla="*/ 548233 h 552710"/>
              <a:gd name="connsiteX496" fmla="*/ 921068 w 2437522"/>
              <a:gd name="connsiteY496" fmla="*/ 548709 h 552710"/>
              <a:gd name="connsiteX497" fmla="*/ 913162 w 2437522"/>
              <a:gd name="connsiteY497" fmla="*/ 549662 h 552710"/>
              <a:gd name="connsiteX498" fmla="*/ 912590 w 2437522"/>
              <a:gd name="connsiteY498" fmla="*/ 549566 h 552710"/>
              <a:gd name="connsiteX499" fmla="*/ 908590 w 2437522"/>
              <a:gd name="connsiteY499" fmla="*/ 548900 h 552710"/>
              <a:gd name="connsiteX500" fmla="*/ 901922 w 2437522"/>
              <a:gd name="connsiteY500" fmla="*/ 546233 h 552710"/>
              <a:gd name="connsiteX501" fmla="*/ 899732 w 2437522"/>
              <a:gd name="connsiteY501" fmla="*/ 541565 h 552710"/>
              <a:gd name="connsiteX502" fmla="*/ 897065 w 2437522"/>
              <a:gd name="connsiteY502" fmla="*/ 541661 h 552710"/>
              <a:gd name="connsiteX503" fmla="*/ 893255 w 2437522"/>
              <a:gd name="connsiteY503" fmla="*/ 548233 h 552710"/>
              <a:gd name="connsiteX504" fmla="*/ 892016 w 2437522"/>
              <a:gd name="connsiteY504" fmla="*/ 547280 h 552710"/>
              <a:gd name="connsiteX505" fmla="*/ 890588 w 2437522"/>
              <a:gd name="connsiteY505" fmla="*/ 546233 h 552710"/>
              <a:gd name="connsiteX506" fmla="*/ 883444 w 2437522"/>
              <a:gd name="connsiteY506" fmla="*/ 544709 h 552710"/>
              <a:gd name="connsiteX507" fmla="*/ 873062 w 2437522"/>
              <a:gd name="connsiteY507" fmla="*/ 545376 h 552710"/>
              <a:gd name="connsiteX508" fmla="*/ 866013 w 2437522"/>
              <a:gd name="connsiteY508" fmla="*/ 542994 h 552710"/>
              <a:gd name="connsiteX509" fmla="*/ 866013 w 2437522"/>
              <a:gd name="connsiteY509" fmla="*/ 544709 h 552710"/>
              <a:gd name="connsiteX510" fmla="*/ 865918 w 2437522"/>
              <a:gd name="connsiteY510" fmla="*/ 549757 h 552710"/>
              <a:gd name="connsiteX511" fmla="*/ 854202 w 2437522"/>
              <a:gd name="connsiteY511" fmla="*/ 548805 h 552710"/>
              <a:gd name="connsiteX512" fmla="*/ 841058 w 2437522"/>
              <a:gd name="connsiteY512" fmla="*/ 548995 h 552710"/>
              <a:gd name="connsiteX513" fmla="*/ 835533 w 2437522"/>
              <a:gd name="connsiteY513" fmla="*/ 547280 h 552710"/>
              <a:gd name="connsiteX514" fmla="*/ 822770 w 2437522"/>
              <a:gd name="connsiteY514" fmla="*/ 548328 h 552710"/>
              <a:gd name="connsiteX515" fmla="*/ 820388 w 2437522"/>
              <a:gd name="connsiteY515" fmla="*/ 547566 h 552710"/>
              <a:gd name="connsiteX516" fmla="*/ 818102 w 2437522"/>
              <a:gd name="connsiteY516" fmla="*/ 546804 h 552710"/>
              <a:gd name="connsiteX517" fmla="*/ 811816 w 2437522"/>
              <a:gd name="connsiteY517" fmla="*/ 543089 h 552710"/>
              <a:gd name="connsiteX518" fmla="*/ 805529 w 2437522"/>
              <a:gd name="connsiteY518" fmla="*/ 547662 h 552710"/>
              <a:gd name="connsiteX519" fmla="*/ 805434 w 2437522"/>
              <a:gd name="connsiteY519" fmla="*/ 548423 h 552710"/>
              <a:gd name="connsiteX520" fmla="*/ 805339 w 2437522"/>
              <a:gd name="connsiteY520" fmla="*/ 549090 h 552710"/>
              <a:gd name="connsiteX521" fmla="*/ 803339 w 2437522"/>
              <a:gd name="connsiteY521" fmla="*/ 550043 h 552710"/>
              <a:gd name="connsiteX522" fmla="*/ 798767 w 2437522"/>
              <a:gd name="connsiteY522" fmla="*/ 546614 h 552710"/>
              <a:gd name="connsiteX523" fmla="*/ 790480 w 2437522"/>
              <a:gd name="connsiteY523" fmla="*/ 548233 h 552710"/>
              <a:gd name="connsiteX524" fmla="*/ 783622 w 2437522"/>
              <a:gd name="connsiteY524" fmla="*/ 547185 h 552710"/>
              <a:gd name="connsiteX525" fmla="*/ 783431 w 2437522"/>
              <a:gd name="connsiteY525" fmla="*/ 546423 h 552710"/>
              <a:gd name="connsiteX526" fmla="*/ 782765 w 2437522"/>
              <a:gd name="connsiteY526" fmla="*/ 543947 h 552710"/>
              <a:gd name="connsiteX527" fmla="*/ 791432 w 2437522"/>
              <a:gd name="connsiteY527" fmla="*/ 543471 h 552710"/>
              <a:gd name="connsiteX528" fmla="*/ 792480 w 2437522"/>
              <a:gd name="connsiteY528" fmla="*/ 537755 h 552710"/>
              <a:gd name="connsiteX529" fmla="*/ 783812 w 2437522"/>
              <a:gd name="connsiteY529" fmla="*/ 539375 h 552710"/>
              <a:gd name="connsiteX530" fmla="*/ 782860 w 2437522"/>
              <a:gd name="connsiteY530" fmla="*/ 540899 h 552710"/>
              <a:gd name="connsiteX531" fmla="*/ 778002 w 2437522"/>
              <a:gd name="connsiteY531" fmla="*/ 545756 h 552710"/>
              <a:gd name="connsiteX532" fmla="*/ 774954 w 2437522"/>
              <a:gd name="connsiteY532" fmla="*/ 540327 h 552710"/>
              <a:gd name="connsiteX533" fmla="*/ 774668 w 2437522"/>
              <a:gd name="connsiteY533" fmla="*/ 540137 h 552710"/>
              <a:gd name="connsiteX534" fmla="*/ 770287 w 2437522"/>
              <a:gd name="connsiteY534" fmla="*/ 543756 h 552710"/>
              <a:gd name="connsiteX535" fmla="*/ 754761 w 2437522"/>
              <a:gd name="connsiteY535" fmla="*/ 546138 h 552710"/>
              <a:gd name="connsiteX536" fmla="*/ 747046 w 2437522"/>
              <a:gd name="connsiteY536" fmla="*/ 542899 h 552710"/>
              <a:gd name="connsiteX537" fmla="*/ 753428 w 2437522"/>
              <a:gd name="connsiteY537" fmla="*/ 546709 h 552710"/>
              <a:gd name="connsiteX538" fmla="*/ 752951 w 2437522"/>
              <a:gd name="connsiteY538" fmla="*/ 549947 h 552710"/>
              <a:gd name="connsiteX539" fmla="*/ 751808 w 2437522"/>
              <a:gd name="connsiteY539" fmla="*/ 550043 h 552710"/>
              <a:gd name="connsiteX540" fmla="*/ 750380 w 2437522"/>
              <a:gd name="connsiteY540" fmla="*/ 550233 h 552710"/>
              <a:gd name="connsiteX541" fmla="*/ 742283 w 2437522"/>
              <a:gd name="connsiteY541" fmla="*/ 544899 h 552710"/>
              <a:gd name="connsiteX542" fmla="*/ 741712 w 2437522"/>
              <a:gd name="connsiteY542" fmla="*/ 536898 h 552710"/>
              <a:gd name="connsiteX543" fmla="*/ 738092 w 2437522"/>
              <a:gd name="connsiteY543" fmla="*/ 533946 h 552710"/>
              <a:gd name="connsiteX544" fmla="*/ 731711 w 2437522"/>
              <a:gd name="connsiteY544" fmla="*/ 530231 h 552710"/>
              <a:gd name="connsiteX545" fmla="*/ 731615 w 2437522"/>
              <a:gd name="connsiteY545" fmla="*/ 529945 h 552710"/>
              <a:gd name="connsiteX546" fmla="*/ 729710 w 2437522"/>
              <a:gd name="connsiteY546" fmla="*/ 532326 h 552710"/>
              <a:gd name="connsiteX547" fmla="*/ 725710 w 2437522"/>
              <a:gd name="connsiteY547" fmla="*/ 536231 h 552710"/>
              <a:gd name="connsiteX548" fmla="*/ 720376 w 2437522"/>
              <a:gd name="connsiteY548" fmla="*/ 542899 h 552710"/>
              <a:gd name="connsiteX549" fmla="*/ 715709 w 2437522"/>
              <a:gd name="connsiteY549" fmla="*/ 548519 h 552710"/>
              <a:gd name="connsiteX550" fmla="*/ 703326 w 2437522"/>
              <a:gd name="connsiteY550" fmla="*/ 548614 h 552710"/>
              <a:gd name="connsiteX551" fmla="*/ 698945 w 2437522"/>
              <a:gd name="connsiteY551" fmla="*/ 548805 h 552710"/>
              <a:gd name="connsiteX552" fmla="*/ 697992 w 2437522"/>
              <a:gd name="connsiteY552" fmla="*/ 548805 h 552710"/>
              <a:gd name="connsiteX553" fmla="*/ 696087 w 2437522"/>
              <a:gd name="connsiteY553" fmla="*/ 548138 h 552710"/>
              <a:gd name="connsiteX554" fmla="*/ 696182 w 2437522"/>
              <a:gd name="connsiteY554" fmla="*/ 544232 h 552710"/>
              <a:gd name="connsiteX555" fmla="*/ 701516 w 2437522"/>
              <a:gd name="connsiteY555" fmla="*/ 540137 h 552710"/>
              <a:gd name="connsiteX556" fmla="*/ 703040 w 2437522"/>
              <a:gd name="connsiteY556" fmla="*/ 540422 h 552710"/>
              <a:gd name="connsiteX557" fmla="*/ 704469 w 2437522"/>
              <a:gd name="connsiteY557" fmla="*/ 540708 h 552710"/>
              <a:gd name="connsiteX558" fmla="*/ 710756 w 2437522"/>
              <a:gd name="connsiteY558" fmla="*/ 543566 h 552710"/>
              <a:gd name="connsiteX559" fmla="*/ 712946 w 2437522"/>
              <a:gd name="connsiteY559" fmla="*/ 543852 h 552710"/>
              <a:gd name="connsiteX560" fmla="*/ 716090 w 2437522"/>
              <a:gd name="connsiteY560" fmla="*/ 542899 h 552710"/>
              <a:gd name="connsiteX561" fmla="*/ 717233 w 2437522"/>
              <a:gd name="connsiteY561" fmla="*/ 540518 h 552710"/>
              <a:gd name="connsiteX562" fmla="*/ 722757 w 2437522"/>
              <a:gd name="connsiteY562" fmla="*/ 535565 h 552710"/>
              <a:gd name="connsiteX563" fmla="*/ 723424 w 2437522"/>
              <a:gd name="connsiteY563" fmla="*/ 534707 h 552710"/>
              <a:gd name="connsiteX564" fmla="*/ 726662 w 2437522"/>
              <a:gd name="connsiteY564" fmla="*/ 528612 h 552710"/>
              <a:gd name="connsiteX565" fmla="*/ 730091 w 2437522"/>
              <a:gd name="connsiteY565" fmla="*/ 525945 h 552710"/>
              <a:gd name="connsiteX566" fmla="*/ 724281 w 2437522"/>
              <a:gd name="connsiteY566" fmla="*/ 521468 h 552710"/>
              <a:gd name="connsiteX567" fmla="*/ 719233 w 2437522"/>
              <a:gd name="connsiteY567" fmla="*/ 525564 h 552710"/>
              <a:gd name="connsiteX568" fmla="*/ 713899 w 2437522"/>
              <a:gd name="connsiteY568" fmla="*/ 535660 h 552710"/>
              <a:gd name="connsiteX569" fmla="*/ 712184 w 2437522"/>
              <a:gd name="connsiteY569" fmla="*/ 537565 h 552710"/>
              <a:gd name="connsiteX570" fmla="*/ 704945 w 2437522"/>
              <a:gd name="connsiteY570" fmla="*/ 538041 h 552710"/>
              <a:gd name="connsiteX571" fmla="*/ 703517 w 2437522"/>
              <a:gd name="connsiteY571" fmla="*/ 537184 h 552710"/>
              <a:gd name="connsiteX572" fmla="*/ 695325 w 2437522"/>
              <a:gd name="connsiteY572" fmla="*/ 544137 h 552710"/>
              <a:gd name="connsiteX573" fmla="*/ 687610 w 2437522"/>
              <a:gd name="connsiteY573" fmla="*/ 547185 h 552710"/>
              <a:gd name="connsiteX574" fmla="*/ 693134 w 2437522"/>
              <a:gd name="connsiteY574" fmla="*/ 539946 h 552710"/>
              <a:gd name="connsiteX575" fmla="*/ 688943 w 2437522"/>
              <a:gd name="connsiteY575" fmla="*/ 534517 h 552710"/>
              <a:gd name="connsiteX576" fmla="*/ 687800 w 2437522"/>
              <a:gd name="connsiteY576" fmla="*/ 533755 h 552710"/>
              <a:gd name="connsiteX577" fmla="*/ 685133 w 2437522"/>
              <a:gd name="connsiteY577" fmla="*/ 531850 h 552710"/>
              <a:gd name="connsiteX578" fmla="*/ 680847 w 2437522"/>
              <a:gd name="connsiteY578" fmla="*/ 525373 h 552710"/>
              <a:gd name="connsiteX579" fmla="*/ 675608 w 2437522"/>
              <a:gd name="connsiteY579" fmla="*/ 529183 h 552710"/>
              <a:gd name="connsiteX580" fmla="*/ 675608 w 2437522"/>
              <a:gd name="connsiteY580" fmla="*/ 530612 h 552710"/>
              <a:gd name="connsiteX581" fmla="*/ 675608 w 2437522"/>
              <a:gd name="connsiteY581" fmla="*/ 531469 h 552710"/>
              <a:gd name="connsiteX582" fmla="*/ 673894 w 2437522"/>
              <a:gd name="connsiteY582" fmla="*/ 538137 h 552710"/>
              <a:gd name="connsiteX583" fmla="*/ 671798 w 2437522"/>
              <a:gd name="connsiteY583" fmla="*/ 548233 h 552710"/>
              <a:gd name="connsiteX584" fmla="*/ 669131 w 2437522"/>
              <a:gd name="connsiteY584" fmla="*/ 547376 h 552710"/>
              <a:gd name="connsiteX585" fmla="*/ 664655 w 2437522"/>
              <a:gd name="connsiteY585" fmla="*/ 542518 h 552710"/>
              <a:gd name="connsiteX586" fmla="*/ 669703 w 2437522"/>
              <a:gd name="connsiteY586" fmla="*/ 537565 h 552710"/>
              <a:gd name="connsiteX587" fmla="*/ 668179 w 2437522"/>
              <a:gd name="connsiteY587" fmla="*/ 536231 h 552710"/>
              <a:gd name="connsiteX588" fmla="*/ 658559 w 2437522"/>
              <a:gd name="connsiteY588" fmla="*/ 534136 h 552710"/>
              <a:gd name="connsiteX589" fmla="*/ 659225 w 2437522"/>
              <a:gd name="connsiteY589" fmla="*/ 540137 h 552710"/>
              <a:gd name="connsiteX590" fmla="*/ 659416 w 2437522"/>
              <a:gd name="connsiteY590" fmla="*/ 541375 h 552710"/>
              <a:gd name="connsiteX591" fmla="*/ 659606 w 2437522"/>
              <a:gd name="connsiteY591" fmla="*/ 542708 h 552710"/>
              <a:gd name="connsiteX592" fmla="*/ 652939 w 2437522"/>
              <a:gd name="connsiteY592" fmla="*/ 544232 h 552710"/>
              <a:gd name="connsiteX593" fmla="*/ 649986 w 2437522"/>
              <a:gd name="connsiteY593" fmla="*/ 544423 h 552710"/>
              <a:gd name="connsiteX594" fmla="*/ 649510 w 2437522"/>
              <a:gd name="connsiteY594" fmla="*/ 544423 h 552710"/>
              <a:gd name="connsiteX595" fmla="*/ 647224 w 2437522"/>
              <a:gd name="connsiteY595" fmla="*/ 548995 h 552710"/>
              <a:gd name="connsiteX596" fmla="*/ 639509 w 2437522"/>
              <a:gd name="connsiteY596" fmla="*/ 549471 h 552710"/>
              <a:gd name="connsiteX597" fmla="*/ 639413 w 2437522"/>
              <a:gd name="connsiteY597" fmla="*/ 549376 h 552710"/>
              <a:gd name="connsiteX598" fmla="*/ 637889 w 2437522"/>
              <a:gd name="connsiteY598" fmla="*/ 546614 h 552710"/>
              <a:gd name="connsiteX599" fmla="*/ 642176 w 2437522"/>
              <a:gd name="connsiteY599" fmla="*/ 543852 h 552710"/>
              <a:gd name="connsiteX600" fmla="*/ 637604 w 2437522"/>
              <a:gd name="connsiteY600" fmla="*/ 542042 h 552710"/>
              <a:gd name="connsiteX601" fmla="*/ 627602 w 2437522"/>
              <a:gd name="connsiteY601" fmla="*/ 547757 h 552710"/>
              <a:gd name="connsiteX602" fmla="*/ 618554 w 2437522"/>
              <a:gd name="connsiteY602" fmla="*/ 547376 h 552710"/>
              <a:gd name="connsiteX603" fmla="*/ 621506 w 2437522"/>
              <a:gd name="connsiteY603" fmla="*/ 546328 h 552710"/>
              <a:gd name="connsiteX604" fmla="*/ 627888 w 2437522"/>
              <a:gd name="connsiteY604" fmla="*/ 542423 h 552710"/>
              <a:gd name="connsiteX605" fmla="*/ 635984 w 2437522"/>
              <a:gd name="connsiteY605" fmla="*/ 538232 h 552710"/>
              <a:gd name="connsiteX606" fmla="*/ 641509 w 2437522"/>
              <a:gd name="connsiteY606" fmla="*/ 535946 h 552710"/>
              <a:gd name="connsiteX607" fmla="*/ 641318 w 2437522"/>
              <a:gd name="connsiteY607" fmla="*/ 535470 h 552710"/>
              <a:gd name="connsiteX608" fmla="*/ 639509 w 2437522"/>
              <a:gd name="connsiteY608" fmla="*/ 534041 h 552710"/>
              <a:gd name="connsiteX609" fmla="*/ 619411 w 2437522"/>
              <a:gd name="connsiteY609" fmla="*/ 537660 h 552710"/>
              <a:gd name="connsiteX610" fmla="*/ 614648 w 2437522"/>
              <a:gd name="connsiteY610" fmla="*/ 537470 h 552710"/>
              <a:gd name="connsiteX611" fmla="*/ 608362 w 2437522"/>
              <a:gd name="connsiteY611" fmla="*/ 543947 h 552710"/>
              <a:gd name="connsiteX612" fmla="*/ 604076 w 2437522"/>
              <a:gd name="connsiteY612" fmla="*/ 540994 h 552710"/>
              <a:gd name="connsiteX613" fmla="*/ 599408 w 2437522"/>
              <a:gd name="connsiteY613" fmla="*/ 538803 h 552710"/>
              <a:gd name="connsiteX614" fmla="*/ 595789 w 2437522"/>
              <a:gd name="connsiteY614" fmla="*/ 535851 h 552710"/>
              <a:gd name="connsiteX615" fmla="*/ 600361 w 2437522"/>
              <a:gd name="connsiteY615" fmla="*/ 534422 h 552710"/>
              <a:gd name="connsiteX616" fmla="*/ 600647 w 2437522"/>
              <a:gd name="connsiteY616" fmla="*/ 535089 h 552710"/>
              <a:gd name="connsiteX617" fmla="*/ 602361 w 2437522"/>
              <a:gd name="connsiteY617" fmla="*/ 538518 h 552710"/>
              <a:gd name="connsiteX618" fmla="*/ 610362 w 2437522"/>
              <a:gd name="connsiteY618" fmla="*/ 536708 h 552710"/>
              <a:gd name="connsiteX619" fmla="*/ 612458 w 2437522"/>
              <a:gd name="connsiteY619" fmla="*/ 532422 h 552710"/>
              <a:gd name="connsiteX620" fmla="*/ 605600 w 2437522"/>
              <a:gd name="connsiteY620" fmla="*/ 528707 h 552710"/>
              <a:gd name="connsiteX621" fmla="*/ 605504 w 2437522"/>
              <a:gd name="connsiteY621" fmla="*/ 528230 h 552710"/>
              <a:gd name="connsiteX622" fmla="*/ 598551 w 2437522"/>
              <a:gd name="connsiteY622" fmla="*/ 527564 h 552710"/>
              <a:gd name="connsiteX623" fmla="*/ 589026 w 2437522"/>
              <a:gd name="connsiteY623" fmla="*/ 534517 h 552710"/>
              <a:gd name="connsiteX624" fmla="*/ 586359 w 2437522"/>
              <a:gd name="connsiteY624" fmla="*/ 536613 h 552710"/>
              <a:gd name="connsiteX625" fmla="*/ 582359 w 2437522"/>
              <a:gd name="connsiteY625" fmla="*/ 538994 h 552710"/>
              <a:gd name="connsiteX626" fmla="*/ 582168 w 2437522"/>
              <a:gd name="connsiteY626" fmla="*/ 537755 h 552710"/>
              <a:gd name="connsiteX627" fmla="*/ 581787 w 2437522"/>
              <a:gd name="connsiteY627" fmla="*/ 535470 h 552710"/>
              <a:gd name="connsiteX628" fmla="*/ 571119 w 2437522"/>
              <a:gd name="connsiteY628" fmla="*/ 530707 h 552710"/>
              <a:gd name="connsiteX629" fmla="*/ 570643 w 2437522"/>
              <a:gd name="connsiteY629" fmla="*/ 529088 h 552710"/>
              <a:gd name="connsiteX630" fmla="*/ 562451 w 2437522"/>
              <a:gd name="connsiteY630" fmla="*/ 524897 h 552710"/>
              <a:gd name="connsiteX631" fmla="*/ 557308 w 2437522"/>
              <a:gd name="connsiteY631" fmla="*/ 523468 h 552710"/>
              <a:gd name="connsiteX632" fmla="*/ 554165 w 2437522"/>
              <a:gd name="connsiteY632" fmla="*/ 527088 h 552710"/>
              <a:gd name="connsiteX633" fmla="*/ 553784 w 2437522"/>
              <a:gd name="connsiteY633" fmla="*/ 527469 h 552710"/>
              <a:gd name="connsiteX634" fmla="*/ 553688 w 2437522"/>
              <a:gd name="connsiteY634" fmla="*/ 529183 h 552710"/>
              <a:gd name="connsiteX635" fmla="*/ 556546 w 2437522"/>
              <a:gd name="connsiteY635" fmla="*/ 533755 h 552710"/>
              <a:gd name="connsiteX636" fmla="*/ 547402 w 2437522"/>
              <a:gd name="connsiteY636" fmla="*/ 529945 h 552710"/>
              <a:gd name="connsiteX637" fmla="*/ 547878 w 2437522"/>
              <a:gd name="connsiteY637" fmla="*/ 528802 h 552710"/>
              <a:gd name="connsiteX638" fmla="*/ 543020 w 2437522"/>
              <a:gd name="connsiteY638" fmla="*/ 524706 h 552710"/>
              <a:gd name="connsiteX639" fmla="*/ 536543 w 2437522"/>
              <a:gd name="connsiteY639" fmla="*/ 523182 h 552710"/>
              <a:gd name="connsiteX640" fmla="*/ 533876 w 2437522"/>
              <a:gd name="connsiteY640" fmla="*/ 522896 h 552710"/>
              <a:gd name="connsiteX641" fmla="*/ 520637 w 2437522"/>
              <a:gd name="connsiteY641" fmla="*/ 525278 h 552710"/>
              <a:gd name="connsiteX642" fmla="*/ 518351 w 2437522"/>
              <a:gd name="connsiteY642" fmla="*/ 524230 h 552710"/>
              <a:gd name="connsiteX643" fmla="*/ 515493 w 2437522"/>
              <a:gd name="connsiteY643" fmla="*/ 522896 h 552710"/>
              <a:gd name="connsiteX644" fmla="*/ 506825 w 2437522"/>
              <a:gd name="connsiteY644" fmla="*/ 524611 h 552710"/>
              <a:gd name="connsiteX645" fmla="*/ 495300 w 2437522"/>
              <a:gd name="connsiteY645" fmla="*/ 522896 h 552710"/>
              <a:gd name="connsiteX646" fmla="*/ 487204 w 2437522"/>
              <a:gd name="connsiteY646" fmla="*/ 522992 h 552710"/>
              <a:gd name="connsiteX647" fmla="*/ 476631 w 2437522"/>
              <a:gd name="connsiteY647" fmla="*/ 523944 h 552710"/>
              <a:gd name="connsiteX648" fmla="*/ 463963 w 2437522"/>
              <a:gd name="connsiteY648" fmla="*/ 524135 h 552710"/>
              <a:gd name="connsiteX649" fmla="*/ 459200 w 2437522"/>
              <a:gd name="connsiteY649" fmla="*/ 525278 h 552710"/>
              <a:gd name="connsiteX650" fmla="*/ 455867 w 2437522"/>
              <a:gd name="connsiteY650" fmla="*/ 526040 h 552710"/>
              <a:gd name="connsiteX651" fmla="*/ 443675 w 2437522"/>
              <a:gd name="connsiteY651" fmla="*/ 525373 h 552710"/>
              <a:gd name="connsiteX652" fmla="*/ 427482 w 2437522"/>
              <a:gd name="connsiteY652" fmla="*/ 528421 h 552710"/>
              <a:gd name="connsiteX653" fmla="*/ 407099 w 2437522"/>
              <a:gd name="connsiteY653" fmla="*/ 527754 h 552710"/>
              <a:gd name="connsiteX654" fmla="*/ 402431 w 2437522"/>
              <a:gd name="connsiteY654" fmla="*/ 525659 h 552710"/>
              <a:gd name="connsiteX655" fmla="*/ 399002 w 2437522"/>
              <a:gd name="connsiteY655" fmla="*/ 524039 h 552710"/>
              <a:gd name="connsiteX656" fmla="*/ 385763 w 2437522"/>
              <a:gd name="connsiteY656" fmla="*/ 527183 h 552710"/>
              <a:gd name="connsiteX657" fmla="*/ 376523 w 2437522"/>
              <a:gd name="connsiteY657" fmla="*/ 527278 h 552710"/>
              <a:gd name="connsiteX658" fmla="*/ 365474 w 2437522"/>
              <a:gd name="connsiteY658" fmla="*/ 527849 h 552710"/>
              <a:gd name="connsiteX659" fmla="*/ 362426 w 2437522"/>
              <a:gd name="connsiteY659" fmla="*/ 526611 h 552710"/>
              <a:gd name="connsiteX660" fmla="*/ 356330 w 2437522"/>
              <a:gd name="connsiteY660" fmla="*/ 527278 h 552710"/>
              <a:gd name="connsiteX661" fmla="*/ 354997 w 2437522"/>
              <a:gd name="connsiteY661" fmla="*/ 526421 h 552710"/>
              <a:gd name="connsiteX662" fmla="*/ 354044 w 2437522"/>
              <a:gd name="connsiteY662" fmla="*/ 525849 h 552710"/>
              <a:gd name="connsiteX663" fmla="*/ 350425 w 2437522"/>
              <a:gd name="connsiteY663" fmla="*/ 526516 h 552710"/>
              <a:gd name="connsiteX664" fmla="*/ 346329 w 2437522"/>
              <a:gd name="connsiteY664" fmla="*/ 527754 h 552710"/>
              <a:gd name="connsiteX665" fmla="*/ 341090 w 2437522"/>
              <a:gd name="connsiteY665" fmla="*/ 528802 h 552710"/>
              <a:gd name="connsiteX666" fmla="*/ 332232 w 2437522"/>
              <a:gd name="connsiteY666" fmla="*/ 530612 h 552710"/>
              <a:gd name="connsiteX667" fmla="*/ 328708 w 2437522"/>
              <a:gd name="connsiteY667" fmla="*/ 529469 h 552710"/>
              <a:gd name="connsiteX668" fmla="*/ 323279 w 2437522"/>
              <a:gd name="connsiteY668" fmla="*/ 527373 h 552710"/>
              <a:gd name="connsiteX669" fmla="*/ 315849 w 2437522"/>
              <a:gd name="connsiteY669" fmla="*/ 526516 h 552710"/>
              <a:gd name="connsiteX670" fmla="*/ 313277 w 2437522"/>
              <a:gd name="connsiteY670" fmla="*/ 525945 h 552710"/>
              <a:gd name="connsiteX671" fmla="*/ 304705 w 2437522"/>
              <a:gd name="connsiteY671" fmla="*/ 526706 h 552710"/>
              <a:gd name="connsiteX672" fmla="*/ 302324 w 2437522"/>
              <a:gd name="connsiteY672" fmla="*/ 529945 h 552710"/>
              <a:gd name="connsiteX673" fmla="*/ 297847 w 2437522"/>
              <a:gd name="connsiteY673" fmla="*/ 524611 h 552710"/>
              <a:gd name="connsiteX674" fmla="*/ 293751 w 2437522"/>
              <a:gd name="connsiteY674" fmla="*/ 526421 h 552710"/>
              <a:gd name="connsiteX675" fmla="*/ 288893 w 2437522"/>
              <a:gd name="connsiteY675" fmla="*/ 522515 h 552710"/>
              <a:gd name="connsiteX676" fmla="*/ 282607 w 2437522"/>
              <a:gd name="connsiteY676" fmla="*/ 526516 h 552710"/>
              <a:gd name="connsiteX677" fmla="*/ 278035 w 2437522"/>
              <a:gd name="connsiteY677" fmla="*/ 526611 h 552710"/>
              <a:gd name="connsiteX678" fmla="*/ 276892 w 2437522"/>
              <a:gd name="connsiteY678" fmla="*/ 525754 h 552710"/>
              <a:gd name="connsiteX679" fmla="*/ 270891 w 2437522"/>
              <a:gd name="connsiteY679" fmla="*/ 527183 h 552710"/>
              <a:gd name="connsiteX680" fmla="*/ 270510 w 2437522"/>
              <a:gd name="connsiteY680" fmla="*/ 527278 h 552710"/>
              <a:gd name="connsiteX681" fmla="*/ 261652 w 2437522"/>
              <a:gd name="connsiteY681" fmla="*/ 524325 h 552710"/>
              <a:gd name="connsiteX682" fmla="*/ 259080 w 2437522"/>
              <a:gd name="connsiteY682" fmla="*/ 525373 h 552710"/>
              <a:gd name="connsiteX683" fmla="*/ 250603 w 2437522"/>
              <a:gd name="connsiteY683" fmla="*/ 524992 h 552710"/>
              <a:gd name="connsiteX684" fmla="*/ 243269 w 2437522"/>
              <a:gd name="connsiteY684" fmla="*/ 525659 h 552710"/>
              <a:gd name="connsiteX685" fmla="*/ 232220 w 2437522"/>
              <a:gd name="connsiteY685" fmla="*/ 525564 h 552710"/>
              <a:gd name="connsiteX686" fmla="*/ 230600 w 2437522"/>
              <a:gd name="connsiteY686" fmla="*/ 526421 h 552710"/>
              <a:gd name="connsiteX687" fmla="*/ 229648 w 2437522"/>
              <a:gd name="connsiteY687" fmla="*/ 526897 h 552710"/>
              <a:gd name="connsiteX688" fmla="*/ 222980 w 2437522"/>
              <a:gd name="connsiteY688" fmla="*/ 523849 h 552710"/>
              <a:gd name="connsiteX689" fmla="*/ 210503 w 2437522"/>
              <a:gd name="connsiteY689" fmla="*/ 524706 h 552710"/>
              <a:gd name="connsiteX690" fmla="*/ 204502 w 2437522"/>
              <a:gd name="connsiteY690" fmla="*/ 522896 h 552710"/>
              <a:gd name="connsiteX691" fmla="*/ 198311 w 2437522"/>
              <a:gd name="connsiteY691" fmla="*/ 522230 h 552710"/>
              <a:gd name="connsiteX692" fmla="*/ 197739 w 2437522"/>
              <a:gd name="connsiteY692" fmla="*/ 522801 h 552710"/>
              <a:gd name="connsiteX693" fmla="*/ 195739 w 2437522"/>
              <a:gd name="connsiteY693" fmla="*/ 524802 h 552710"/>
              <a:gd name="connsiteX694" fmla="*/ 190214 w 2437522"/>
              <a:gd name="connsiteY694" fmla="*/ 522706 h 552710"/>
              <a:gd name="connsiteX695" fmla="*/ 190310 w 2437522"/>
              <a:gd name="connsiteY695" fmla="*/ 521754 h 552710"/>
              <a:gd name="connsiteX696" fmla="*/ 192786 w 2437522"/>
              <a:gd name="connsiteY696" fmla="*/ 518705 h 552710"/>
              <a:gd name="connsiteX697" fmla="*/ 187071 w 2437522"/>
              <a:gd name="connsiteY697" fmla="*/ 518801 h 552710"/>
              <a:gd name="connsiteX698" fmla="*/ 182404 w 2437522"/>
              <a:gd name="connsiteY698" fmla="*/ 519944 h 552710"/>
              <a:gd name="connsiteX699" fmla="*/ 182309 w 2437522"/>
              <a:gd name="connsiteY699" fmla="*/ 518610 h 552710"/>
              <a:gd name="connsiteX700" fmla="*/ 181451 w 2437522"/>
              <a:gd name="connsiteY700" fmla="*/ 516896 h 552710"/>
              <a:gd name="connsiteX701" fmla="*/ 179356 w 2437522"/>
              <a:gd name="connsiteY701" fmla="*/ 517181 h 552710"/>
              <a:gd name="connsiteX702" fmla="*/ 176213 w 2437522"/>
              <a:gd name="connsiteY702" fmla="*/ 514324 h 552710"/>
              <a:gd name="connsiteX703" fmla="*/ 172498 w 2437522"/>
              <a:gd name="connsiteY703" fmla="*/ 515181 h 552710"/>
              <a:gd name="connsiteX704" fmla="*/ 171831 w 2437522"/>
              <a:gd name="connsiteY704" fmla="*/ 515372 h 552710"/>
              <a:gd name="connsiteX705" fmla="*/ 166402 w 2437522"/>
              <a:gd name="connsiteY705" fmla="*/ 515181 h 552710"/>
              <a:gd name="connsiteX706" fmla="*/ 152305 w 2437522"/>
              <a:gd name="connsiteY706" fmla="*/ 514514 h 552710"/>
              <a:gd name="connsiteX707" fmla="*/ 139160 w 2437522"/>
              <a:gd name="connsiteY707" fmla="*/ 511657 h 552710"/>
              <a:gd name="connsiteX708" fmla="*/ 130397 w 2437522"/>
              <a:gd name="connsiteY708" fmla="*/ 510800 h 552710"/>
              <a:gd name="connsiteX709" fmla="*/ 118682 w 2437522"/>
              <a:gd name="connsiteY709" fmla="*/ 507656 h 552710"/>
              <a:gd name="connsiteX710" fmla="*/ 118586 w 2437522"/>
              <a:gd name="connsiteY710" fmla="*/ 507466 h 552710"/>
              <a:gd name="connsiteX711" fmla="*/ 113919 w 2437522"/>
              <a:gd name="connsiteY711" fmla="*/ 501751 h 552710"/>
              <a:gd name="connsiteX712" fmla="*/ 97536 w 2437522"/>
              <a:gd name="connsiteY712" fmla="*/ 499751 h 552710"/>
              <a:gd name="connsiteX713" fmla="*/ 90107 w 2437522"/>
              <a:gd name="connsiteY713" fmla="*/ 499465 h 552710"/>
              <a:gd name="connsiteX714" fmla="*/ 69818 w 2437522"/>
              <a:gd name="connsiteY714" fmla="*/ 500322 h 552710"/>
              <a:gd name="connsiteX715" fmla="*/ 68771 w 2437522"/>
              <a:gd name="connsiteY715" fmla="*/ 494893 h 552710"/>
              <a:gd name="connsiteX716" fmla="*/ 66104 w 2437522"/>
              <a:gd name="connsiteY716" fmla="*/ 493464 h 552710"/>
              <a:gd name="connsiteX717" fmla="*/ 63056 w 2437522"/>
              <a:gd name="connsiteY717" fmla="*/ 494893 h 552710"/>
              <a:gd name="connsiteX718" fmla="*/ 56007 w 2437522"/>
              <a:gd name="connsiteY718" fmla="*/ 491178 h 552710"/>
              <a:gd name="connsiteX719" fmla="*/ 48387 w 2437522"/>
              <a:gd name="connsiteY719" fmla="*/ 487845 h 552710"/>
              <a:gd name="connsiteX720" fmla="*/ 41434 w 2437522"/>
              <a:gd name="connsiteY720" fmla="*/ 486130 h 552710"/>
              <a:gd name="connsiteX721" fmla="*/ 38100 w 2437522"/>
              <a:gd name="connsiteY721" fmla="*/ 484320 h 552710"/>
              <a:gd name="connsiteX722" fmla="*/ 37147 w 2437522"/>
              <a:gd name="connsiteY722" fmla="*/ 483368 h 552710"/>
              <a:gd name="connsiteX723" fmla="*/ 33814 w 2437522"/>
              <a:gd name="connsiteY723" fmla="*/ 483177 h 552710"/>
              <a:gd name="connsiteX724" fmla="*/ 24194 w 2437522"/>
              <a:gd name="connsiteY724" fmla="*/ 485082 h 552710"/>
              <a:gd name="connsiteX725" fmla="*/ 21812 w 2437522"/>
              <a:gd name="connsiteY725" fmla="*/ 481463 h 552710"/>
              <a:gd name="connsiteX726" fmla="*/ 22860 w 2437522"/>
              <a:gd name="connsiteY726" fmla="*/ 478605 h 552710"/>
              <a:gd name="connsiteX727" fmla="*/ 28480 w 2437522"/>
              <a:gd name="connsiteY727" fmla="*/ 476986 h 552710"/>
              <a:gd name="connsiteX728" fmla="*/ 28575 w 2437522"/>
              <a:gd name="connsiteY728" fmla="*/ 474033 h 552710"/>
              <a:gd name="connsiteX729" fmla="*/ 26956 w 2437522"/>
              <a:gd name="connsiteY729" fmla="*/ 472605 h 552710"/>
              <a:gd name="connsiteX730" fmla="*/ 34195 w 2437522"/>
              <a:gd name="connsiteY730" fmla="*/ 466889 h 552710"/>
              <a:gd name="connsiteX731" fmla="*/ 36767 w 2437522"/>
              <a:gd name="connsiteY731" fmla="*/ 457555 h 552710"/>
              <a:gd name="connsiteX732" fmla="*/ 34862 w 2437522"/>
              <a:gd name="connsiteY732" fmla="*/ 457746 h 552710"/>
              <a:gd name="connsiteX733" fmla="*/ 32671 w 2437522"/>
              <a:gd name="connsiteY733" fmla="*/ 457936 h 552710"/>
              <a:gd name="connsiteX734" fmla="*/ 24670 w 2437522"/>
              <a:gd name="connsiteY734" fmla="*/ 457555 h 552710"/>
              <a:gd name="connsiteX735" fmla="*/ 23908 w 2437522"/>
              <a:gd name="connsiteY735" fmla="*/ 444982 h 552710"/>
              <a:gd name="connsiteX736" fmla="*/ 26194 w 2437522"/>
              <a:gd name="connsiteY736" fmla="*/ 432790 h 552710"/>
              <a:gd name="connsiteX737" fmla="*/ 21527 w 2437522"/>
              <a:gd name="connsiteY737" fmla="*/ 436029 h 552710"/>
              <a:gd name="connsiteX738" fmla="*/ 19050 w 2437522"/>
              <a:gd name="connsiteY738" fmla="*/ 432885 h 552710"/>
              <a:gd name="connsiteX739" fmla="*/ 17812 w 2437522"/>
              <a:gd name="connsiteY739" fmla="*/ 431266 h 552710"/>
              <a:gd name="connsiteX740" fmla="*/ 21050 w 2437522"/>
              <a:gd name="connsiteY740" fmla="*/ 425265 h 552710"/>
              <a:gd name="connsiteX741" fmla="*/ 18764 w 2437522"/>
              <a:gd name="connsiteY741" fmla="*/ 424408 h 552710"/>
              <a:gd name="connsiteX742" fmla="*/ 17526 w 2437522"/>
              <a:gd name="connsiteY742" fmla="*/ 423932 h 552710"/>
              <a:gd name="connsiteX743" fmla="*/ 13716 w 2437522"/>
              <a:gd name="connsiteY743" fmla="*/ 423265 h 552710"/>
              <a:gd name="connsiteX744" fmla="*/ 13907 w 2437522"/>
              <a:gd name="connsiteY744" fmla="*/ 421931 h 552710"/>
              <a:gd name="connsiteX745" fmla="*/ 14383 w 2437522"/>
              <a:gd name="connsiteY745" fmla="*/ 418121 h 552710"/>
              <a:gd name="connsiteX746" fmla="*/ 10287 w 2437522"/>
              <a:gd name="connsiteY746" fmla="*/ 408311 h 552710"/>
              <a:gd name="connsiteX747" fmla="*/ 16478 w 2437522"/>
              <a:gd name="connsiteY747" fmla="*/ 399643 h 552710"/>
              <a:gd name="connsiteX748" fmla="*/ 17526 w 2437522"/>
              <a:gd name="connsiteY748" fmla="*/ 390118 h 552710"/>
              <a:gd name="connsiteX749" fmla="*/ 15907 w 2437522"/>
              <a:gd name="connsiteY749" fmla="*/ 391261 h 552710"/>
              <a:gd name="connsiteX750" fmla="*/ 14478 w 2437522"/>
              <a:gd name="connsiteY750" fmla="*/ 392595 h 552710"/>
              <a:gd name="connsiteX751" fmla="*/ 5906 w 2437522"/>
              <a:gd name="connsiteY751" fmla="*/ 388594 h 552710"/>
              <a:gd name="connsiteX752" fmla="*/ 7334 w 2437522"/>
              <a:gd name="connsiteY752" fmla="*/ 385832 h 552710"/>
              <a:gd name="connsiteX753" fmla="*/ 8287 w 2437522"/>
              <a:gd name="connsiteY753" fmla="*/ 382974 h 552710"/>
              <a:gd name="connsiteX754" fmla="*/ 12764 w 2437522"/>
              <a:gd name="connsiteY754" fmla="*/ 377164 h 552710"/>
              <a:gd name="connsiteX755" fmla="*/ 18383 w 2437522"/>
              <a:gd name="connsiteY755" fmla="*/ 376973 h 552710"/>
              <a:gd name="connsiteX756" fmla="*/ 18955 w 2437522"/>
              <a:gd name="connsiteY756" fmla="*/ 376116 h 552710"/>
              <a:gd name="connsiteX757" fmla="*/ 18383 w 2437522"/>
              <a:gd name="connsiteY757" fmla="*/ 374021 h 552710"/>
              <a:gd name="connsiteX758" fmla="*/ 18288 w 2437522"/>
              <a:gd name="connsiteY758" fmla="*/ 373163 h 552710"/>
              <a:gd name="connsiteX759" fmla="*/ 20479 w 2437522"/>
              <a:gd name="connsiteY759" fmla="*/ 368877 h 552710"/>
              <a:gd name="connsiteX760" fmla="*/ 23717 w 2437522"/>
              <a:gd name="connsiteY760" fmla="*/ 367734 h 552710"/>
              <a:gd name="connsiteX761" fmla="*/ 24479 w 2437522"/>
              <a:gd name="connsiteY761" fmla="*/ 361924 h 552710"/>
              <a:gd name="connsiteX762" fmla="*/ 19812 w 2437522"/>
              <a:gd name="connsiteY762" fmla="*/ 358209 h 552710"/>
              <a:gd name="connsiteX763" fmla="*/ 19241 w 2437522"/>
              <a:gd name="connsiteY763" fmla="*/ 357162 h 552710"/>
              <a:gd name="connsiteX764" fmla="*/ 20098 w 2437522"/>
              <a:gd name="connsiteY764" fmla="*/ 354018 h 552710"/>
              <a:gd name="connsiteX765" fmla="*/ 42196 w 2437522"/>
              <a:gd name="connsiteY765" fmla="*/ 350018 h 552710"/>
              <a:gd name="connsiteX766" fmla="*/ 48959 w 2437522"/>
              <a:gd name="connsiteY766" fmla="*/ 349065 h 552710"/>
              <a:gd name="connsiteX767" fmla="*/ 53721 w 2437522"/>
              <a:gd name="connsiteY767" fmla="*/ 352971 h 552710"/>
              <a:gd name="connsiteX768" fmla="*/ 55150 w 2437522"/>
              <a:gd name="connsiteY768" fmla="*/ 356971 h 552710"/>
              <a:gd name="connsiteX769" fmla="*/ 59055 w 2437522"/>
              <a:gd name="connsiteY769" fmla="*/ 351351 h 552710"/>
              <a:gd name="connsiteX770" fmla="*/ 59246 w 2437522"/>
              <a:gd name="connsiteY770" fmla="*/ 349732 h 552710"/>
              <a:gd name="connsiteX771" fmla="*/ 62198 w 2437522"/>
              <a:gd name="connsiteY771" fmla="*/ 334968 h 552710"/>
              <a:gd name="connsiteX772" fmla="*/ 62484 w 2437522"/>
              <a:gd name="connsiteY772" fmla="*/ 333921 h 552710"/>
              <a:gd name="connsiteX773" fmla="*/ 67532 w 2437522"/>
              <a:gd name="connsiteY773" fmla="*/ 331635 h 552710"/>
              <a:gd name="connsiteX774" fmla="*/ 72676 w 2437522"/>
              <a:gd name="connsiteY774" fmla="*/ 328301 h 552710"/>
              <a:gd name="connsiteX775" fmla="*/ 80201 w 2437522"/>
              <a:gd name="connsiteY775" fmla="*/ 327253 h 552710"/>
              <a:gd name="connsiteX776" fmla="*/ 83630 w 2437522"/>
              <a:gd name="connsiteY776" fmla="*/ 324491 h 552710"/>
              <a:gd name="connsiteX777" fmla="*/ 88487 w 2437522"/>
              <a:gd name="connsiteY777" fmla="*/ 326872 h 552710"/>
              <a:gd name="connsiteX778" fmla="*/ 92297 w 2437522"/>
              <a:gd name="connsiteY778" fmla="*/ 325920 h 552710"/>
              <a:gd name="connsiteX779" fmla="*/ 97060 w 2437522"/>
              <a:gd name="connsiteY779" fmla="*/ 321824 h 552710"/>
              <a:gd name="connsiteX780" fmla="*/ 104680 w 2437522"/>
              <a:gd name="connsiteY780" fmla="*/ 320014 h 552710"/>
              <a:gd name="connsiteX781" fmla="*/ 105442 w 2437522"/>
              <a:gd name="connsiteY781" fmla="*/ 317347 h 552710"/>
              <a:gd name="connsiteX782" fmla="*/ 106204 w 2437522"/>
              <a:gd name="connsiteY782" fmla="*/ 317633 h 552710"/>
              <a:gd name="connsiteX783" fmla="*/ 113633 w 2437522"/>
              <a:gd name="connsiteY783" fmla="*/ 316299 h 552710"/>
              <a:gd name="connsiteX784" fmla="*/ 113633 w 2437522"/>
              <a:gd name="connsiteY784" fmla="*/ 316204 h 552710"/>
              <a:gd name="connsiteX785" fmla="*/ 118682 w 2437522"/>
              <a:gd name="connsiteY785" fmla="*/ 317061 h 552710"/>
              <a:gd name="connsiteX786" fmla="*/ 128207 w 2437522"/>
              <a:gd name="connsiteY786" fmla="*/ 315442 h 552710"/>
              <a:gd name="connsiteX787" fmla="*/ 138017 w 2437522"/>
              <a:gd name="connsiteY787" fmla="*/ 315823 h 552710"/>
              <a:gd name="connsiteX788" fmla="*/ 143351 w 2437522"/>
              <a:gd name="connsiteY788" fmla="*/ 311061 h 552710"/>
              <a:gd name="connsiteX789" fmla="*/ 138398 w 2437522"/>
              <a:gd name="connsiteY789" fmla="*/ 303440 h 552710"/>
              <a:gd name="connsiteX790" fmla="*/ 129921 w 2437522"/>
              <a:gd name="connsiteY790" fmla="*/ 292963 h 552710"/>
              <a:gd name="connsiteX791" fmla="*/ 129064 w 2437522"/>
              <a:gd name="connsiteY791" fmla="*/ 288581 h 552710"/>
              <a:gd name="connsiteX792" fmla="*/ 129159 w 2437522"/>
              <a:gd name="connsiteY792" fmla="*/ 287057 h 552710"/>
              <a:gd name="connsiteX793" fmla="*/ 129254 w 2437522"/>
              <a:gd name="connsiteY793" fmla="*/ 283629 h 552710"/>
              <a:gd name="connsiteX794" fmla="*/ 122015 w 2437522"/>
              <a:gd name="connsiteY794" fmla="*/ 281533 h 552710"/>
              <a:gd name="connsiteX795" fmla="*/ 121158 w 2437522"/>
              <a:gd name="connsiteY795" fmla="*/ 280390 h 552710"/>
              <a:gd name="connsiteX796" fmla="*/ 119253 w 2437522"/>
              <a:gd name="connsiteY796" fmla="*/ 277818 h 552710"/>
              <a:gd name="connsiteX797" fmla="*/ 119348 w 2437522"/>
              <a:gd name="connsiteY797" fmla="*/ 266960 h 552710"/>
              <a:gd name="connsiteX798" fmla="*/ 118586 w 2437522"/>
              <a:gd name="connsiteY798" fmla="*/ 264102 h 552710"/>
              <a:gd name="connsiteX799" fmla="*/ 118396 w 2437522"/>
              <a:gd name="connsiteY799" fmla="*/ 263245 h 552710"/>
              <a:gd name="connsiteX800" fmla="*/ 124206 w 2437522"/>
              <a:gd name="connsiteY800" fmla="*/ 263721 h 552710"/>
              <a:gd name="connsiteX801" fmla="*/ 135827 w 2437522"/>
              <a:gd name="connsiteY801" fmla="*/ 262102 h 552710"/>
              <a:gd name="connsiteX802" fmla="*/ 133445 w 2437522"/>
              <a:gd name="connsiteY802" fmla="*/ 258959 h 552710"/>
              <a:gd name="connsiteX803" fmla="*/ 132588 w 2437522"/>
              <a:gd name="connsiteY803" fmla="*/ 259340 h 552710"/>
              <a:gd name="connsiteX804" fmla="*/ 130683 w 2437522"/>
              <a:gd name="connsiteY804" fmla="*/ 260292 h 552710"/>
              <a:gd name="connsiteX805" fmla="*/ 127064 w 2437522"/>
              <a:gd name="connsiteY805" fmla="*/ 260292 h 552710"/>
              <a:gd name="connsiteX806" fmla="*/ 127445 w 2437522"/>
              <a:gd name="connsiteY806" fmla="*/ 259149 h 552710"/>
              <a:gd name="connsiteX807" fmla="*/ 127826 w 2437522"/>
              <a:gd name="connsiteY807" fmla="*/ 258006 h 552710"/>
              <a:gd name="connsiteX808" fmla="*/ 127254 w 2437522"/>
              <a:gd name="connsiteY808" fmla="*/ 256006 h 552710"/>
              <a:gd name="connsiteX809" fmla="*/ 122206 w 2437522"/>
              <a:gd name="connsiteY809" fmla="*/ 256101 h 552710"/>
              <a:gd name="connsiteX810" fmla="*/ 124682 w 2437522"/>
              <a:gd name="connsiteY810" fmla="*/ 247148 h 552710"/>
              <a:gd name="connsiteX811" fmla="*/ 128588 w 2437522"/>
              <a:gd name="connsiteY811" fmla="*/ 246481 h 552710"/>
              <a:gd name="connsiteX812" fmla="*/ 130778 w 2437522"/>
              <a:gd name="connsiteY812" fmla="*/ 245814 h 552710"/>
              <a:gd name="connsiteX813" fmla="*/ 130112 w 2437522"/>
              <a:gd name="connsiteY813" fmla="*/ 239337 h 552710"/>
              <a:gd name="connsiteX814" fmla="*/ 138398 w 2437522"/>
              <a:gd name="connsiteY814" fmla="*/ 233241 h 552710"/>
              <a:gd name="connsiteX815" fmla="*/ 129540 w 2437522"/>
              <a:gd name="connsiteY815" fmla="*/ 233241 h 552710"/>
              <a:gd name="connsiteX816" fmla="*/ 115253 w 2437522"/>
              <a:gd name="connsiteY816" fmla="*/ 228669 h 552710"/>
              <a:gd name="connsiteX817" fmla="*/ 109157 w 2437522"/>
              <a:gd name="connsiteY817" fmla="*/ 229622 h 552710"/>
              <a:gd name="connsiteX818" fmla="*/ 105347 w 2437522"/>
              <a:gd name="connsiteY818" fmla="*/ 226764 h 552710"/>
              <a:gd name="connsiteX819" fmla="*/ 104299 w 2437522"/>
              <a:gd name="connsiteY819" fmla="*/ 223812 h 552710"/>
              <a:gd name="connsiteX820" fmla="*/ 96679 w 2437522"/>
              <a:gd name="connsiteY820" fmla="*/ 225907 h 552710"/>
              <a:gd name="connsiteX821" fmla="*/ 84963 w 2437522"/>
              <a:gd name="connsiteY821" fmla="*/ 221049 h 552710"/>
              <a:gd name="connsiteX822" fmla="*/ 85154 w 2437522"/>
              <a:gd name="connsiteY822" fmla="*/ 220859 h 552710"/>
              <a:gd name="connsiteX823" fmla="*/ 87249 w 2437522"/>
              <a:gd name="connsiteY823" fmla="*/ 218478 h 552710"/>
              <a:gd name="connsiteX824" fmla="*/ 83725 w 2437522"/>
              <a:gd name="connsiteY824" fmla="*/ 213144 h 552710"/>
              <a:gd name="connsiteX825" fmla="*/ 80486 w 2437522"/>
              <a:gd name="connsiteY825" fmla="*/ 212572 h 552710"/>
              <a:gd name="connsiteX826" fmla="*/ 79724 w 2437522"/>
              <a:gd name="connsiteY826" fmla="*/ 213048 h 552710"/>
              <a:gd name="connsiteX827" fmla="*/ 78677 w 2437522"/>
              <a:gd name="connsiteY827" fmla="*/ 213810 h 552710"/>
              <a:gd name="connsiteX828" fmla="*/ 72581 w 2437522"/>
              <a:gd name="connsiteY828" fmla="*/ 216191 h 552710"/>
              <a:gd name="connsiteX829" fmla="*/ 63151 w 2437522"/>
              <a:gd name="connsiteY829" fmla="*/ 217144 h 552710"/>
              <a:gd name="connsiteX830" fmla="*/ 61151 w 2437522"/>
              <a:gd name="connsiteY830" fmla="*/ 211238 h 552710"/>
              <a:gd name="connsiteX831" fmla="*/ 72771 w 2437522"/>
              <a:gd name="connsiteY831" fmla="*/ 212286 h 552710"/>
              <a:gd name="connsiteX832" fmla="*/ 73247 w 2437522"/>
              <a:gd name="connsiteY832" fmla="*/ 210762 h 552710"/>
              <a:gd name="connsiteX833" fmla="*/ 71247 w 2437522"/>
              <a:gd name="connsiteY833" fmla="*/ 205238 h 552710"/>
              <a:gd name="connsiteX834" fmla="*/ 57912 w 2437522"/>
              <a:gd name="connsiteY834" fmla="*/ 204762 h 552710"/>
              <a:gd name="connsiteX835" fmla="*/ 57626 w 2437522"/>
              <a:gd name="connsiteY835" fmla="*/ 190569 h 552710"/>
              <a:gd name="connsiteX836" fmla="*/ 51911 w 2437522"/>
              <a:gd name="connsiteY836" fmla="*/ 193427 h 552710"/>
              <a:gd name="connsiteX837" fmla="*/ 49816 w 2437522"/>
              <a:gd name="connsiteY837" fmla="*/ 191712 h 552710"/>
              <a:gd name="connsiteX838" fmla="*/ 47816 w 2437522"/>
              <a:gd name="connsiteY838" fmla="*/ 188379 h 552710"/>
              <a:gd name="connsiteX839" fmla="*/ 50578 w 2437522"/>
              <a:gd name="connsiteY839" fmla="*/ 180187 h 552710"/>
              <a:gd name="connsiteX840" fmla="*/ 50864 w 2437522"/>
              <a:gd name="connsiteY840" fmla="*/ 178949 h 552710"/>
              <a:gd name="connsiteX841" fmla="*/ 51054 w 2437522"/>
              <a:gd name="connsiteY841" fmla="*/ 177806 h 552710"/>
              <a:gd name="connsiteX842" fmla="*/ 48101 w 2437522"/>
              <a:gd name="connsiteY842" fmla="*/ 175710 h 552710"/>
              <a:gd name="connsiteX843" fmla="*/ 46958 w 2437522"/>
              <a:gd name="connsiteY843" fmla="*/ 175901 h 552710"/>
              <a:gd name="connsiteX844" fmla="*/ 46006 w 2437522"/>
              <a:gd name="connsiteY844" fmla="*/ 176091 h 552710"/>
              <a:gd name="connsiteX845" fmla="*/ 43529 w 2437522"/>
              <a:gd name="connsiteY845" fmla="*/ 175044 h 552710"/>
              <a:gd name="connsiteX846" fmla="*/ 43815 w 2437522"/>
              <a:gd name="connsiteY846" fmla="*/ 174663 h 552710"/>
              <a:gd name="connsiteX847" fmla="*/ 45625 w 2437522"/>
              <a:gd name="connsiteY847" fmla="*/ 172472 h 552710"/>
              <a:gd name="connsiteX848" fmla="*/ 44863 w 2437522"/>
              <a:gd name="connsiteY848" fmla="*/ 168757 h 552710"/>
              <a:gd name="connsiteX849" fmla="*/ 42863 w 2437522"/>
              <a:gd name="connsiteY849" fmla="*/ 168852 h 552710"/>
              <a:gd name="connsiteX850" fmla="*/ 39148 w 2437522"/>
              <a:gd name="connsiteY850" fmla="*/ 169138 h 552710"/>
              <a:gd name="connsiteX851" fmla="*/ 30861 w 2437522"/>
              <a:gd name="connsiteY851" fmla="*/ 166471 h 552710"/>
              <a:gd name="connsiteX852" fmla="*/ 30956 w 2437522"/>
              <a:gd name="connsiteY852" fmla="*/ 165519 h 552710"/>
              <a:gd name="connsiteX853" fmla="*/ 31718 w 2437522"/>
              <a:gd name="connsiteY853" fmla="*/ 155517 h 552710"/>
              <a:gd name="connsiteX854" fmla="*/ 20860 w 2437522"/>
              <a:gd name="connsiteY854" fmla="*/ 147326 h 552710"/>
              <a:gd name="connsiteX855" fmla="*/ 20574 w 2437522"/>
              <a:gd name="connsiteY855" fmla="*/ 146849 h 552710"/>
              <a:gd name="connsiteX856" fmla="*/ 19526 w 2437522"/>
              <a:gd name="connsiteY856" fmla="*/ 144754 h 552710"/>
              <a:gd name="connsiteX857" fmla="*/ 17431 w 2437522"/>
              <a:gd name="connsiteY857" fmla="*/ 135515 h 552710"/>
              <a:gd name="connsiteX858" fmla="*/ 15240 w 2437522"/>
              <a:gd name="connsiteY858" fmla="*/ 134753 h 552710"/>
              <a:gd name="connsiteX859" fmla="*/ 10192 w 2437522"/>
              <a:gd name="connsiteY859" fmla="*/ 125990 h 552710"/>
              <a:gd name="connsiteX860" fmla="*/ 10287 w 2437522"/>
              <a:gd name="connsiteY860" fmla="*/ 124561 h 552710"/>
              <a:gd name="connsiteX861" fmla="*/ 4096 w 2437522"/>
              <a:gd name="connsiteY861" fmla="*/ 122180 h 552710"/>
              <a:gd name="connsiteX862" fmla="*/ 6287 w 2437522"/>
              <a:gd name="connsiteY862" fmla="*/ 118846 h 552710"/>
              <a:gd name="connsiteX863" fmla="*/ 3524 w 2437522"/>
              <a:gd name="connsiteY863" fmla="*/ 114560 h 552710"/>
              <a:gd name="connsiteX864" fmla="*/ 95 w 2437522"/>
              <a:gd name="connsiteY864" fmla="*/ 114560 h 552710"/>
              <a:gd name="connsiteX865" fmla="*/ 0 w 2437522"/>
              <a:gd name="connsiteY865" fmla="*/ 113988 h 552710"/>
              <a:gd name="connsiteX866" fmla="*/ 3810 w 2437522"/>
              <a:gd name="connsiteY866" fmla="*/ 111988 h 552710"/>
              <a:gd name="connsiteX867" fmla="*/ 667 w 2437522"/>
              <a:gd name="connsiteY867" fmla="*/ 105321 h 552710"/>
              <a:gd name="connsiteX868" fmla="*/ 1524 w 2437522"/>
              <a:gd name="connsiteY868" fmla="*/ 101606 h 552710"/>
              <a:gd name="connsiteX869" fmla="*/ 2381 w 2437522"/>
              <a:gd name="connsiteY869" fmla="*/ 98844 h 552710"/>
              <a:gd name="connsiteX870" fmla="*/ 2286 w 2437522"/>
              <a:gd name="connsiteY870" fmla="*/ 97796 h 552710"/>
              <a:gd name="connsiteX871" fmla="*/ 2667 w 2437522"/>
              <a:gd name="connsiteY871" fmla="*/ 96177 h 552710"/>
              <a:gd name="connsiteX872" fmla="*/ 9811 w 2437522"/>
              <a:gd name="connsiteY872" fmla="*/ 94367 h 552710"/>
              <a:gd name="connsiteX873" fmla="*/ 10287 w 2437522"/>
              <a:gd name="connsiteY873" fmla="*/ 86937 h 552710"/>
              <a:gd name="connsiteX874" fmla="*/ 10573 w 2437522"/>
              <a:gd name="connsiteY874" fmla="*/ 87128 h 552710"/>
              <a:gd name="connsiteX875" fmla="*/ 19907 w 2437522"/>
              <a:gd name="connsiteY875" fmla="*/ 86556 h 552710"/>
              <a:gd name="connsiteX876" fmla="*/ 22479 w 2437522"/>
              <a:gd name="connsiteY876" fmla="*/ 83508 h 552710"/>
              <a:gd name="connsiteX877" fmla="*/ 27908 w 2437522"/>
              <a:gd name="connsiteY877" fmla="*/ 85318 h 552710"/>
              <a:gd name="connsiteX878" fmla="*/ 36767 w 2437522"/>
              <a:gd name="connsiteY878" fmla="*/ 79127 h 552710"/>
              <a:gd name="connsiteX879" fmla="*/ 39719 w 2437522"/>
              <a:gd name="connsiteY879" fmla="*/ 84270 h 552710"/>
              <a:gd name="connsiteX880" fmla="*/ 41243 w 2437522"/>
              <a:gd name="connsiteY880" fmla="*/ 86937 h 552710"/>
              <a:gd name="connsiteX881" fmla="*/ 47339 w 2437522"/>
              <a:gd name="connsiteY881" fmla="*/ 81032 h 552710"/>
              <a:gd name="connsiteX882" fmla="*/ 44672 w 2437522"/>
              <a:gd name="connsiteY882" fmla="*/ 78746 h 552710"/>
              <a:gd name="connsiteX883" fmla="*/ 44863 w 2437522"/>
              <a:gd name="connsiteY883" fmla="*/ 78746 h 552710"/>
              <a:gd name="connsiteX884" fmla="*/ 50959 w 2437522"/>
              <a:gd name="connsiteY884" fmla="*/ 79222 h 552710"/>
              <a:gd name="connsiteX885" fmla="*/ 51911 w 2437522"/>
              <a:gd name="connsiteY885" fmla="*/ 79317 h 552710"/>
              <a:gd name="connsiteX886" fmla="*/ 54578 w 2437522"/>
              <a:gd name="connsiteY886" fmla="*/ 78174 h 552710"/>
              <a:gd name="connsiteX887" fmla="*/ 58865 w 2437522"/>
              <a:gd name="connsiteY887" fmla="*/ 77127 h 552710"/>
              <a:gd name="connsiteX888" fmla="*/ 61817 w 2437522"/>
              <a:gd name="connsiteY888" fmla="*/ 75793 h 552710"/>
              <a:gd name="connsiteX889" fmla="*/ 68199 w 2437522"/>
              <a:gd name="connsiteY889" fmla="*/ 75221 h 552710"/>
              <a:gd name="connsiteX890" fmla="*/ 69723 w 2437522"/>
              <a:gd name="connsiteY890" fmla="*/ 73793 h 552710"/>
              <a:gd name="connsiteX891" fmla="*/ 70580 w 2437522"/>
              <a:gd name="connsiteY891" fmla="*/ 73031 h 552710"/>
              <a:gd name="connsiteX892" fmla="*/ 77724 w 2437522"/>
              <a:gd name="connsiteY892" fmla="*/ 74269 h 552710"/>
              <a:gd name="connsiteX893" fmla="*/ 89630 w 2437522"/>
              <a:gd name="connsiteY893" fmla="*/ 74079 h 552710"/>
              <a:gd name="connsiteX894" fmla="*/ 97727 w 2437522"/>
              <a:gd name="connsiteY894" fmla="*/ 74460 h 552710"/>
              <a:gd name="connsiteX895" fmla="*/ 99251 w 2437522"/>
              <a:gd name="connsiteY895" fmla="*/ 72554 h 552710"/>
              <a:gd name="connsiteX896" fmla="*/ 100775 w 2437522"/>
              <a:gd name="connsiteY896" fmla="*/ 70649 h 552710"/>
              <a:gd name="connsiteX897" fmla="*/ 108585 w 2437522"/>
              <a:gd name="connsiteY897" fmla="*/ 71697 h 552710"/>
              <a:gd name="connsiteX898" fmla="*/ 115062 w 2437522"/>
              <a:gd name="connsiteY898" fmla="*/ 68745 h 552710"/>
              <a:gd name="connsiteX899" fmla="*/ 122777 w 2437522"/>
              <a:gd name="connsiteY899" fmla="*/ 70364 h 552710"/>
              <a:gd name="connsiteX900" fmla="*/ 127445 w 2437522"/>
              <a:gd name="connsiteY900" fmla="*/ 70078 h 552710"/>
              <a:gd name="connsiteX901" fmla="*/ 133541 w 2437522"/>
              <a:gd name="connsiteY901" fmla="*/ 65220 h 552710"/>
              <a:gd name="connsiteX902" fmla="*/ 140970 w 2437522"/>
              <a:gd name="connsiteY902" fmla="*/ 64458 h 552710"/>
              <a:gd name="connsiteX903" fmla="*/ 147066 w 2437522"/>
              <a:gd name="connsiteY903" fmla="*/ 65030 h 552710"/>
              <a:gd name="connsiteX904" fmla="*/ 147161 w 2437522"/>
              <a:gd name="connsiteY904" fmla="*/ 64554 h 552710"/>
              <a:gd name="connsiteX905" fmla="*/ 147542 w 2437522"/>
              <a:gd name="connsiteY905" fmla="*/ 62744 h 552710"/>
              <a:gd name="connsiteX906" fmla="*/ 157163 w 2437522"/>
              <a:gd name="connsiteY906" fmla="*/ 66078 h 552710"/>
              <a:gd name="connsiteX907" fmla="*/ 157639 w 2437522"/>
              <a:gd name="connsiteY907" fmla="*/ 61124 h 552710"/>
              <a:gd name="connsiteX908" fmla="*/ 157639 w 2437522"/>
              <a:gd name="connsiteY908" fmla="*/ 60744 h 552710"/>
              <a:gd name="connsiteX909" fmla="*/ 165735 w 2437522"/>
              <a:gd name="connsiteY909" fmla="*/ 58648 h 552710"/>
              <a:gd name="connsiteX910" fmla="*/ 184880 w 2437522"/>
              <a:gd name="connsiteY910" fmla="*/ 59601 h 552710"/>
              <a:gd name="connsiteX911" fmla="*/ 187166 w 2437522"/>
              <a:gd name="connsiteY911" fmla="*/ 60172 h 552710"/>
              <a:gd name="connsiteX912" fmla="*/ 191262 w 2437522"/>
              <a:gd name="connsiteY912" fmla="*/ 59029 h 552710"/>
              <a:gd name="connsiteX913" fmla="*/ 194120 w 2437522"/>
              <a:gd name="connsiteY913" fmla="*/ 57791 h 552710"/>
              <a:gd name="connsiteX914" fmla="*/ 202121 w 2437522"/>
              <a:gd name="connsiteY914" fmla="*/ 57505 h 552710"/>
              <a:gd name="connsiteX915" fmla="*/ 211169 w 2437522"/>
              <a:gd name="connsiteY915" fmla="*/ 55790 h 552710"/>
              <a:gd name="connsiteX916" fmla="*/ 212217 w 2437522"/>
              <a:gd name="connsiteY916" fmla="*/ 54743 h 552710"/>
              <a:gd name="connsiteX917" fmla="*/ 221552 w 2437522"/>
              <a:gd name="connsiteY917" fmla="*/ 57410 h 552710"/>
              <a:gd name="connsiteX918" fmla="*/ 228219 w 2437522"/>
              <a:gd name="connsiteY918" fmla="*/ 53886 h 552710"/>
              <a:gd name="connsiteX919" fmla="*/ 239649 w 2437522"/>
              <a:gd name="connsiteY919" fmla="*/ 55124 h 552710"/>
              <a:gd name="connsiteX920" fmla="*/ 239649 w 2437522"/>
              <a:gd name="connsiteY920" fmla="*/ 54933 h 552710"/>
              <a:gd name="connsiteX921" fmla="*/ 239459 w 2437522"/>
              <a:gd name="connsiteY921" fmla="*/ 49790 h 552710"/>
              <a:gd name="connsiteX922" fmla="*/ 253175 w 2437522"/>
              <a:gd name="connsiteY922" fmla="*/ 48647 h 552710"/>
              <a:gd name="connsiteX923" fmla="*/ 256127 w 2437522"/>
              <a:gd name="connsiteY923" fmla="*/ 52552 h 552710"/>
              <a:gd name="connsiteX924" fmla="*/ 257556 w 2437522"/>
              <a:gd name="connsiteY924" fmla="*/ 54457 h 552710"/>
              <a:gd name="connsiteX925" fmla="*/ 266510 w 2437522"/>
              <a:gd name="connsiteY925" fmla="*/ 50552 h 552710"/>
              <a:gd name="connsiteX926" fmla="*/ 268510 w 2437522"/>
              <a:gd name="connsiteY926" fmla="*/ 50171 h 552710"/>
              <a:gd name="connsiteX927" fmla="*/ 269081 w 2437522"/>
              <a:gd name="connsiteY927" fmla="*/ 50076 h 552710"/>
              <a:gd name="connsiteX928" fmla="*/ 273939 w 2437522"/>
              <a:gd name="connsiteY928" fmla="*/ 49980 h 552710"/>
              <a:gd name="connsiteX929" fmla="*/ 285179 w 2437522"/>
              <a:gd name="connsiteY929" fmla="*/ 49980 h 552710"/>
              <a:gd name="connsiteX930" fmla="*/ 293084 w 2437522"/>
              <a:gd name="connsiteY930" fmla="*/ 48742 h 552710"/>
              <a:gd name="connsiteX931" fmla="*/ 296323 w 2437522"/>
              <a:gd name="connsiteY931" fmla="*/ 49885 h 552710"/>
              <a:gd name="connsiteX932" fmla="*/ 296799 w 2437522"/>
              <a:gd name="connsiteY932" fmla="*/ 49313 h 552710"/>
              <a:gd name="connsiteX933" fmla="*/ 297371 w 2437522"/>
              <a:gd name="connsiteY933" fmla="*/ 48647 h 552710"/>
              <a:gd name="connsiteX934" fmla="*/ 298990 w 2437522"/>
              <a:gd name="connsiteY934" fmla="*/ 48361 h 552710"/>
              <a:gd name="connsiteX935" fmla="*/ 300800 w 2437522"/>
              <a:gd name="connsiteY935" fmla="*/ 50838 h 552710"/>
              <a:gd name="connsiteX936" fmla="*/ 301276 w 2437522"/>
              <a:gd name="connsiteY936" fmla="*/ 50742 h 552710"/>
              <a:gd name="connsiteX937" fmla="*/ 305086 w 2437522"/>
              <a:gd name="connsiteY937" fmla="*/ 49885 h 552710"/>
              <a:gd name="connsiteX938" fmla="*/ 314325 w 2437522"/>
              <a:gd name="connsiteY938" fmla="*/ 47885 h 552710"/>
              <a:gd name="connsiteX939" fmla="*/ 314897 w 2437522"/>
              <a:gd name="connsiteY939" fmla="*/ 47408 h 552710"/>
              <a:gd name="connsiteX940" fmla="*/ 318802 w 2437522"/>
              <a:gd name="connsiteY940" fmla="*/ 43789 h 552710"/>
              <a:gd name="connsiteX941" fmla="*/ 325469 w 2437522"/>
              <a:gd name="connsiteY941" fmla="*/ 48075 h 552710"/>
              <a:gd name="connsiteX942" fmla="*/ 329470 w 2437522"/>
              <a:gd name="connsiteY942" fmla="*/ 45504 h 552710"/>
              <a:gd name="connsiteX943" fmla="*/ 331946 w 2437522"/>
              <a:gd name="connsiteY943" fmla="*/ 39979 h 552710"/>
              <a:gd name="connsiteX944" fmla="*/ 337471 w 2437522"/>
              <a:gd name="connsiteY944" fmla="*/ 44932 h 552710"/>
              <a:gd name="connsiteX945" fmla="*/ 338423 w 2437522"/>
              <a:gd name="connsiteY945" fmla="*/ 45789 h 552710"/>
              <a:gd name="connsiteX946" fmla="*/ 346710 w 2437522"/>
              <a:gd name="connsiteY946" fmla="*/ 45122 h 552710"/>
              <a:gd name="connsiteX947" fmla="*/ 352425 w 2437522"/>
              <a:gd name="connsiteY947" fmla="*/ 44837 h 552710"/>
              <a:gd name="connsiteX948" fmla="*/ 359188 w 2437522"/>
              <a:gd name="connsiteY948" fmla="*/ 44361 h 552710"/>
              <a:gd name="connsiteX949" fmla="*/ 361474 w 2437522"/>
              <a:gd name="connsiteY949" fmla="*/ 39979 h 552710"/>
              <a:gd name="connsiteX950" fmla="*/ 366903 w 2437522"/>
              <a:gd name="connsiteY950" fmla="*/ 44456 h 552710"/>
              <a:gd name="connsiteX951" fmla="*/ 372904 w 2437522"/>
              <a:gd name="connsiteY951" fmla="*/ 42265 h 552710"/>
              <a:gd name="connsiteX952" fmla="*/ 373952 w 2437522"/>
              <a:gd name="connsiteY952" fmla="*/ 41884 h 552710"/>
              <a:gd name="connsiteX953" fmla="*/ 383762 w 2437522"/>
              <a:gd name="connsiteY953" fmla="*/ 38741 h 552710"/>
              <a:gd name="connsiteX954" fmla="*/ 400241 w 2437522"/>
              <a:gd name="connsiteY954" fmla="*/ 42837 h 552710"/>
              <a:gd name="connsiteX955" fmla="*/ 410242 w 2437522"/>
              <a:gd name="connsiteY955" fmla="*/ 41313 h 552710"/>
              <a:gd name="connsiteX956" fmla="*/ 430340 w 2437522"/>
              <a:gd name="connsiteY956" fmla="*/ 41408 h 552710"/>
              <a:gd name="connsiteX957" fmla="*/ 431483 w 2437522"/>
              <a:gd name="connsiteY957" fmla="*/ 40551 h 552710"/>
              <a:gd name="connsiteX958" fmla="*/ 434340 w 2437522"/>
              <a:gd name="connsiteY958" fmla="*/ 38455 h 552710"/>
              <a:gd name="connsiteX959" fmla="*/ 442151 w 2437522"/>
              <a:gd name="connsiteY959" fmla="*/ 40931 h 552710"/>
              <a:gd name="connsiteX960" fmla="*/ 443865 w 2437522"/>
              <a:gd name="connsiteY960" fmla="*/ 40931 h 552710"/>
              <a:gd name="connsiteX961" fmla="*/ 446913 w 2437522"/>
              <a:gd name="connsiteY961" fmla="*/ 40931 h 552710"/>
              <a:gd name="connsiteX962" fmla="*/ 455486 w 2437522"/>
              <a:gd name="connsiteY962" fmla="*/ 37883 h 552710"/>
              <a:gd name="connsiteX963" fmla="*/ 469297 w 2437522"/>
              <a:gd name="connsiteY963" fmla="*/ 36836 h 552710"/>
              <a:gd name="connsiteX964" fmla="*/ 473202 w 2437522"/>
              <a:gd name="connsiteY964" fmla="*/ 36740 h 552710"/>
              <a:gd name="connsiteX965" fmla="*/ 474345 w 2437522"/>
              <a:gd name="connsiteY965" fmla="*/ 36740 h 552710"/>
              <a:gd name="connsiteX966" fmla="*/ 476917 w 2437522"/>
              <a:gd name="connsiteY966" fmla="*/ 37503 h 552710"/>
              <a:gd name="connsiteX967" fmla="*/ 482346 w 2437522"/>
              <a:gd name="connsiteY967" fmla="*/ 37217 h 552710"/>
              <a:gd name="connsiteX968" fmla="*/ 486823 w 2437522"/>
              <a:gd name="connsiteY968" fmla="*/ 35788 h 552710"/>
              <a:gd name="connsiteX969" fmla="*/ 492824 w 2437522"/>
              <a:gd name="connsiteY969" fmla="*/ 37312 h 552710"/>
              <a:gd name="connsiteX970" fmla="*/ 503396 w 2437522"/>
              <a:gd name="connsiteY970" fmla="*/ 34454 h 552710"/>
              <a:gd name="connsiteX971" fmla="*/ 504349 w 2437522"/>
              <a:gd name="connsiteY971" fmla="*/ 35693 h 552710"/>
              <a:gd name="connsiteX972" fmla="*/ 511207 w 2437522"/>
              <a:gd name="connsiteY972" fmla="*/ 36455 h 552710"/>
              <a:gd name="connsiteX973" fmla="*/ 512159 w 2437522"/>
              <a:gd name="connsiteY973" fmla="*/ 37883 h 552710"/>
              <a:gd name="connsiteX974" fmla="*/ 520541 w 2437522"/>
              <a:gd name="connsiteY974" fmla="*/ 36360 h 552710"/>
              <a:gd name="connsiteX975" fmla="*/ 524923 w 2437522"/>
              <a:gd name="connsiteY975" fmla="*/ 37883 h 552710"/>
              <a:gd name="connsiteX976" fmla="*/ 527209 w 2437522"/>
              <a:gd name="connsiteY976" fmla="*/ 35883 h 552710"/>
              <a:gd name="connsiteX977" fmla="*/ 530543 w 2437522"/>
              <a:gd name="connsiteY977" fmla="*/ 34740 h 552710"/>
              <a:gd name="connsiteX978" fmla="*/ 544640 w 2437522"/>
              <a:gd name="connsiteY978" fmla="*/ 33026 h 552710"/>
              <a:gd name="connsiteX979" fmla="*/ 550164 w 2437522"/>
              <a:gd name="connsiteY979" fmla="*/ 34454 h 552710"/>
              <a:gd name="connsiteX980" fmla="*/ 565880 w 2437522"/>
              <a:gd name="connsiteY980" fmla="*/ 33026 h 552710"/>
              <a:gd name="connsiteX981" fmla="*/ 568452 w 2437522"/>
              <a:gd name="connsiteY981" fmla="*/ 31502 h 552710"/>
              <a:gd name="connsiteX982" fmla="*/ 578358 w 2437522"/>
              <a:gd name="connsiteY982" fmla="*/ 34073 h 552710"/>
              <a:gd name="connsiteX983" fmla="*/ 583311 w 2437522"/>
              <a:gd name="connsiteY983" fmla="*/ 32930 h 552710"/>
              <a:gd name="connsiteX984" fmla="*/ 591979 w 2437522"/>
              <a:gd name="connsiteY984" fmla="*/ 33597 h 552710"/>
              <a:gd name="connsiteX985" fmla="*/ 594646 w 2437522"/>
              <a:gd name="connsiteY985" fmla="*/ 32264 h 552710"/>
              <a:gd name="connsiteX986" fmla="*/ 597503 w 2437522"/>
              <a:gd name="connsiteY986" fmla="*/ 33312 h 552710"/>
              <a:gd name="connsiteX987" fmla="*/ 609791 w 2437522"/>
              <a:gd name="connsiteY987" fmla="*/ 33312 h 552710"/>
              <a:gd name="connsiteX988" fmla="*/ 613696 w 2437522"/>
              <a:gd name="connsiteY988" fmla="*/ 33883 h 552710"/>
              <a:gd name="connsiteX989" fmla="*/ 618744 w 2437522"/>
              <a:gd name="connsiteY989" fmla="*/ 34645 h 552710"/>
              <a:gd name="connsiteX990" fmla="*/ 630746 w 2437522"/>
              <a:gd name="connsiteY990" fmla="*/ 32264 h 552710"/>
              <a:gd name="connsiteX991" fmla="*/ 633317 w 2437522"/>
              <a:gd name="connsiteY991" fmla="*/ 33693 h 552710"/>
              <a:gd name="connsiteX992" fmla="*/ 637223 w 2437522"/>
              <a:gd name="connsiteY992" fmla="*/ 30645 h 552710"/>
              <a:gd name="connsiteX993" fmla="*/ 637699 w 2437522"/>
              <a:gd name="connsiteY993" fmla="*/ 31026 h 552710"/>
              <a:gd name="connsiteX994" fmla="*/ 641318 w 2437522"/>
              <a:gd name="connsiteY994" fmla="*/ 33978 h 552710"/>
              <a:gd name="connsiteX995" fmla="*/ 655892 w 2437522"/>
              <a:gd name="connsiteY995" fmla="*/ 33597 h 552710"/>
              <a:gd name="connsiteX996" fmla="*/ 671417 w 2437522"/>
              <a:gd name="connsiteY996" fmla="*/ 34169 h 552710"/>
              <a:gd name="connsiteX997" fmla="*/ 674180 w 2437522"/>
              <a:gd name="connsiteY997" fmla="*/ 31026 h 552710"/>
              <a:gd name="connsiteX998" fmla="*/ 680085 w 2437522"/>
              <a:gd name="connsiteY998" fmla="*/ 31883 h 552710"/>
              <a:gd name="connsiteX999" fmla="*/ 686086 w 2437522"/>
              <a:gd name="connsiteY999" fmla="*/ 31692 h 552710"/>
              <a:gd name="connsiteX1000" fmla="*/ 706469 w 2437522"/>
              <a:gd name="connsiteY1000" fmla="*/ 29502 h 552710"/>
              <a:gd name="connsiteX1001" fmla="*/ 709994 w 2437522"/>
              <a:gd name="connsiteY1001" fmla="*/ 32835 h 552710"/>
              <a:gd name="connsiteX1002" fmla="*/ 710660 w 2437522"/>
              <a:gd name="connsiteY1002" fmla="*/ 33502 h 552710"/>
              <a:gd name="connsiteX1003" fmla="*/ 718376 w 2437522"/>
              <a:gd name="connsiteY1003" fmla="*/ 32835 h 552710"/>
              <a:gd name="connsiteX1004" fmla="*/ 725329 w 2437522"/>
              <a:gd name="connsiteY1004" fmla="*/ 32740 h 552710"/>
              <a:gd name="connsiteX1005" fmla="*/ 734092 w 2437522"/>
              <a:gd name="connsiteY1005" fmla="*/ 34454 h 552710"/>
              <a:gd name="connsiteX1006" fmla="*/ 737521 w 2437522"/>
              <a:gd name="connsiteY1006" fmla="*/ 31692 h 552710"/>
              <a:gd name="connsiteX1007" fmla="*/ 738664 w 2437522"/>
              <a:gd name="connsiteY1007" fmla="*/ 30835 h 552710"/>
              <a:gd name="connsiteX1008" fmla="*/ 746855 w 2437522"/>
              <a:gd name="connsiteY1008" fmla="*/ 32169 h 552710"/>
              <a:gd name="connsiteX1009" fmla="*/ 755237 w 2437522"/>
              <a:gd name="connsiteY1009" fmla="*/ 32930 h 552710"/>
              <a:gd name="connsiteX1010" fmla="*/ 756952 w 2437522"/>
              <a:gd name="connsiteY1010" fmla="*/ 32930 h 552710"/>
              <a:gd name="connsiteX1011" fmla="*/ 760762 w 2437522"/>
              <a:gd name="connsiteY1011" fmla="*/ 32835 h 552710"/>
              <a:gd name="connsiteX1012" fmla="*/ 764572 w 2437522"/>
              <a:gd name="connsiteY1012" fmla="*/ 31406 h 552710"/>
              <a:gd name="connsiteX1013" fmla="*/ 765334 w 2437522"/>
              <a:gd name="connsiteY1013" fmla="*/ 31311 h 552710"/>
              <a:gd name="connsiteX1014" fmla="*/ 769906 w 2437522"/>
              <a:gd name="connsiteY1014" fmla="*/ 31216 h 552710"/>
              <a:gd name="connsiteX1015" fmla="*/ 778193 w 2437522"/>
              <a:gd name="connsiteY1015" fmla="*/ 33788 h 552710"/>
              <a:gd name="connsiteX1016" fmla="*/ 778097 w 2437522"/>
              <a:gd name="connsiteY1016" fmla="*/ 29787 h 552710"/>
              <a:gd name="connsiteX1017" fmla="*/ 788956 w 2437522"/>
              <a:gd name="connsiteY1017" fmla="*/ 32454 h 552710"/>
              <a:gd name="connsiteX1018" fmla="*/ 793242 w 2437522"/>
              <a:gd name="connsiteY1018" fmla="*/ 32645 h 552710"/>
              <a:gd name="connsiteX1019" fmla="*/ 796576 w 2437522"/>
              <a:gd name="connsiteY1019" fmla="*/ 32740 h 552710"/>
              <a:gd name="connsiteX1020" fmla="*/ 804958 w 2437522"/>
              <a:gd name="connsiteY1020" fmla="*/ 29311 h 552710"/>
              <a:gd name="connsiteX1021" fmla="*/ 810197 w 2437522"/>
              <a:gd name="connsiteY1021" fmla="*/ 33026 h 552710"/>
              <a:gd name="connsiteX1022" fmla="*/ 814292 w 2437522"/>
              <a:gd name="connsiteY1022" fmla="*/ 31788 h 552710"/>
              <a:gd name="connsiteX1023" fmla="*/ 820960 w 2437522"/>
              <a:gd name="connsiteY1023" fmla="*/ 31311 h 552710"/>
              <a:gd name="connsiteX1024" fmla="*/ 828389 w 2437522"/>
              <a:gd name="connsiteY1024" fmla="*/ 30549 h 552710"/>
              <a:gd name="connsiteX1025" fmla="*/ 831056 w 2437522"/>
              <a:gd name="connsiteY1025" fmla="*/ 31788 h 552710"/>
              <a:gd name="connsiteX1026" fmla="*/ 841915 w 2437522"/>
              <a:gd name="connsiteY1026" fmla="*/ 33216 h 552710"/>
              <a:gd name="connsiteX1027" fmla="*/ 842582 w 2437522"/>
              <a:gd name="connsiteY1027" fmla="*/ 32645 h 552710"/>
              <a:gd name="connsiteX1028" fmla="*/ 846677 w 2437522"/>
              <a:gd name="connsiteY1028" fmla="*/ 29311 h 552710"/>
              <a:gd name="connsiteX1029" fmla="*/ 856107 w 2437522"/>
              <a:gd name="connsiteY1029" fmla="*/ 31121 h 552710"/>
              <a:gd name="connsiteX1030" fmla="*/ 861060 w 2437522"/>
              <a:gd name="connsiteY1030" fmla="*/ 30263 h 552710"/>
              <a:gd name="connsiteX1031" fmla="*/ 864680 w 2437522"/>
              <a:gd name="connsiteY1031" fmla="*/ 34169 h 552710"/>
              <a:gd name="connsiteX1032" fmla="*/ 869728 w 2437522"/>
              <a:gd name="connsiteY1032" fmla="*/ 32073 h 552710"/>
              <a:gd name="connsiteX1033" fmla="*/ 884968 w 2437522"/>
              <a:gd name="connsiteY1033" fmla="*/ 31311 h 552710"/>
              <a:gd name="connsiteX1034" fmla="*/ 898874 w 2437522"/>
              <a:gd name="connsiteY1034" fmla="*/ 31788 h 552710"/>
              <a:gd name="connsiteX1035" fmla="*/ 909638 w 2437522"/>
              <a:gd name="connsiteY1035" fmla="*/ 30549 h 552710"/>
              <a:gd name="connsiteX1036" fmla="*/ 909733 w 2437522"/>
              <a:gd name="connsiteY1036" fmla="*/ 30454 h 552710"/>
              <a:gd name="connsiteX1037" fmla="*/ 915638 w 2437522"/>
              <a:gd name="connsiteY1037" fmla="*/ 23787 h 552710"/>
              <a:gd name="connsiteX1038" fmla="*/ 933260 w 2437522"/>
              <a:gd name="connsiteY1038" fmla="*/ 28835 h 552710"/>
              <a:gd name="connsiteX1039" fmla="*/ 938498 w 2437522"/>
              <a:gd name="connsiteY1039" fmla="*/ 30073 h 552710"/>
              <a:gd name="connsiteX1040" fmla="*/ 947642 w 2437522"/>
              <a:gd name="connsiteY1040" fmla="*/ 27596 h 552710"/>
              <a:gd name="connsiteX1041" fmla="*/ 955167 w 2437522"/>
              <a:gd name="connsiteY1041" fmla="*/ 27692 h 552710"/>
              <a:gd name="connsiteX1042" fmla="*/ 960596 w 2437522"/>
              <a:gd name="connsiteY1042" fmla="*/ 27692 h 552710"/>
              <a:gd name="connsiteX1043" fmla="*/ 963359 w 2437522"/>
              <a:gd name="connsiteY1043" fmla="*/ 29216 h 552710"/>
              <a:gd name="connsiteX1044" fmla="*/ 971741 w 2437522"/>
              <a:gd name="connsiteY1044" fmla="*/ 26454 h 552710"/>
              <a:gd name="connsiteX1045" fmla="*/ 974503 w 2437522"/>
              <a:gd name="connsiteY1045" fmla="*/ 27787 h 552710"/>
              <a:gd name="connsiteX1046" fmla="*/ 982694 w 2437522"/>
              <a:gd name="connsiteY1046" fmla="*/ 30263 h 552710"/>
              <a:gd name="connsiteX1047" fmla="*/ 984599 w 2437522"/>
              <a:gd name="connsiteY1047" fmla="*/ 29121 h 552710"/>
              <a:gd name="connsiteX1048" fmla="*/ 989838 w 2437522"/>
              <a:gd name="connsiteY1048" fmla="*/ 27406 h 552710"/>
              <a:gd name="connsiteX1049" fmla="*/ 995648 w 2437522"/>
              <a:gd name="connsiteY1049" fmla="*/ 31311 h 552710"/>
              <a:gd name="connsiteX1050" fmla="*/ 1000030 w 2437522"/>
              <a:gd name="connsiteY1050" fmla="*/ 27787 h 552710"/>
              <a:gd name="connsiteX1051" fmla="*/ 1000506 w 2437522"/>
              <a:gd name="connsiteY1051" fmla="*/ 27406 h 552710"/>
              <a:gd name="connsiteX1052" fmla="*/ 1004697 w 2437522"/>
              <a:gd name="connsiteY1052" fmla="*/ 28739 h 552710"/>
              <a:gd name="connsiteX1053" fmla="*/ 1018032 w 2437522"/>
              <a:gd name="connsiteY1053" fmla="*/ 27501 h 552710"/>
              <a:gd name="connsiteX1054" fmla="*/ 1018413 w 2437522"/>
              <a:gd name="connsiteY1054" fmla="*/ 27215 h 552710"/>
              <a:gd name="connsiteX1055" fmla="*/ 1020128 w 2437522"/>
              <a:gd name="connsiteY1055" fmla="*/ 25691 h 552710"/>
              <a:gd name="connsiteX1056" fmla="*/ 1022890 w 2437522"/>
              <a:gd name="connsiteY1056" fmla="*/ 32645 h 552710"/>
              <a:gd name="connsiteX1057" fmla="*/ 1028510 w 2437522"/>
              <a:gd name="connsiteY1057" fmla="*/ 29692 h 552710"/>
              <a:gd name="connsiteX1058" fmla="*/ 1032701 w 2437522"/>
              <a:gd name="connsiteY1058" fmla="*/ 27406 h 552710"/>
              <a:gd name="connsiteX1059" fmla="*/ 1032891 w 2437522"/>
              <a:gd name="connsiteY1059" fmla="*/ 28930 h 552710"/>
              <a:gd name="connsiteX1060" fmla="*/ 1039749 w 2437522"/>
              <a:gd name="connsiteY1060" fmla="*/ 29882 h 552710"/>
              <a:gd name="connsiteX1061" fmla="*/ 1045083 w 2437522"/>
              <a:gd name="connsiteY1061" fmla="*/ 28930 h 552710"/>
              <a:gd name="connsiteX1062" fmla="*/ 1058323 w 2437522"/>
              <a:gd name="connsiteY1062" fmla="*/ 31311 h 552710"/>
              <a:gd name="connsiteX1063" fmla="*/ 1067181 w 2437522"/>
              <a:gd name="connsiteY1063" fmla="*/ 29882 h 552710"/>
              <a:gd name="connsiteX1064" fmla="*/ 1070610 w 2437522"/>
              <a:gd name="connsiteY1064" fmla="*/ 32454 h 552710"/>
              <a:gd name="connsiteX1065" fmla="*/ 1072991 w 2437522"/>
              <a:gd name="connsiteY1065" fmla="*/ 30930 h 552710"/>
              <a:gd name="connsiteX1066" fmla="*/ 1080230 w 2437522"/>
              <a:gd name="connsiteY1066" fmla="*/ 29787 h 552710"/>
              <a:gd name="connsiteX1067" fmla="*/ 1081945 w 2437522"/>
              <a:gd name="connsiteY1067" fmla="*/ 29882 h 552710"/>
              <a:gd name="connsiteX1068" fmla="*/ 1084993 w 2437522"/>
              <a:gd name="connsiteY1068" fmla="*/ 28644 h 552710"/>
              <a:gd name="connsiteX1069" fmla="*/ 1087850 w 2437522"/>
              <a:gd name="connsiteY1069" fmla="*/ 30835 h 552710"/>
              <a:gd name="connsiteX1070" fmla="*/ 1099852 w 2437522"/>
              <a:gd name="connsiteY1070" fmla="*/ 30835 h 552710"/>
              <a:gd name="connsiteX1071" fmla="*/ 1103186 w 2437522"/>
              <a:gd name="connsiteY1071" fmla="*/ 31788 h 552710"/>
              <a:gd name="connsiteX1072" fmla="*/ 1104519 w 2437522"/>
              <a:gd name="connsiteY1072" fmla="*/ 32169 h 552710"/>
              <a:gd name="connsiteX1073" fmla="*/ 1109377 w 2437522"/>
              <a:gd name="connsiteY1073" fmla="*/ 30930 h 552710"/>
              <a:gd name="connsiteX1074" fmla="*/ 1115759 w 2437522"/>
              <a:gd name="connsiteY1074" fmla="*/ 29216 h 552710"/>
              <a:gd name="connsiteX1075" fmla="*/ 1129379 w 2437522"/>
              <a:gd name="connsiteY1075" fmla="*/ 30454 h 552710"/>
              <a:gd name="connsiteX1076" fmla="*/ 1133189 w 2437522"/>
              <a:gd name="connsiteY1076" fmla="*/ 30740 h 552710"/>
              <a:gd name="connsiteX1077" fmla="*/ 1136428 w 2437522"/>
              <a:gd name="connsiteY1077" fmla="*/ 30930 h 552710"/>
              <a:gd name="connsiteX1078" fmla="*/ 1143762 w 2437522"/>
              <a:gd name="connsiteY1078" fmla="*/ 31406 h 552710"/>
              <a:gd name="connsiteX1079" fmla="*/ 1151001 w 2437522"/>
              <a:gd name="connsiteY1079" fmla="*/ 29978 h 552710"/>
              <a:gd name="connsiteX1080" fmla="*/ 1153097 w 2437522"/>
              <a:gd name="connsiteY1080" fmla="*/ 30835 h 552710"/>
              <a:gd name="connsiteX1081" fmla="*/ 1157192 w 2437522"/>
              <a:gd name="connsiteY1081" fmla="*/ 29978 h 552710"/>
              <a:gd name="connsiteX1082" fmla="*/ 1159574 w 2437522"/>
              <a:gd name="connsiteY1082" fmla="*/ 29692 h 552710"/>
              <a:gd name="connsiteX1083" fmla="*/ 1174433 w 2437522"/>
              <a:gd name="connsiteY1083" fmla="*/ 30549 h 552710"/>
              <a:gd name="connsiteX1084" fmla="*/ 1178147 w 2437522"/>
              <a:gd name="connsiteY1084" fmla="*/ 30073 h 552710"/>
              <a:gd name="connsiteX1085" fmla="*/ 1184910 w 2437522"/>
              <a:gd name="connsiteY1085" fmla="*/ 32264 h 552710"/>
              <a:gd name="connsiteX1086" fmla="*/ 1191387 w 2437522"/>
              <a:gd name="connsiteY1086" fmla="*/ 31216 h 552710"/>
              <a:gd name="connsiteX1087" fmla="*/ 1209199 w 2437522"/>
              <a:gd name="connsiteY1087" fmla="*/ 32549 h 552710"/>
              <a:gd name="connsiteX1088" fmla="*/ 1224344 w 2437522"/>
              <a:gd name="connsiteY1088" fmla="*/ 28835 h 552710"/>
              <a:gd name="connsiteX1089" fmla="*/ 1237488 w 2437522"/>
              <a:gd name="connsiteY1089" fmla="*/ 26739 h 552710"/>
              <a:gd name="connsiteX1090" fmla="*/ 1247489 w 2437522"/>
              <a:gd name="connsiteY1090" fmla="*/ 30454 h 552710"/>
              <a:gd name="connsiteX1091" fmla="*/ 1254157 w 2437522"/>
              <a:gd name="connsiteY1091" fmla="*/ 29787 h 552710"/>
              <a:gd name="connsiteX1092" fmla="*/ 1255967 w 2437522"/>
              <a:gd name="connsiteY1092" fmla="*/ 30168 h 552710"/>
              <a:gd name="connsiteX1093" fmla="*/ 1262253 w 2437522"/>
              <a:gd name="connsiteY1093" fmla="*/ 28930 h 552710"/>
              <a:gd name="connsiteX1094" fmla="*/ 1265777 w 2437522"/>
              <a:gd name="connsiteY1094" fmla="*/ 29882 h 552710"/>
              <a:gd name="connsiteX1095" fmla="*/ 1271778 w 2437522"/>
              <a:gd name="connsiteY1095" fmla="*/ 26835 h 552710"/>
              <a:gd name="connsiteX1096" fmla="*/ 1272635 w 2437522"/>
              <a:gd name="connsiteY1096" fmla="*/ 27311 h 552710"/>
              <a:gd name="connsiteX1097" fmla="*/ 1274255 w 2437522"/>
              <a:gd name="connsiteY1097" fmla="*/ 28263 h 552710"/>
              <a:gd name="connsiteX1098" fmla="*/ 1278636 w 2437522"/>
              <a:gd name="connsiteY1098" fmla="*/ 29406 h 552710"/>
              <a:gd name="connsiteX1099" fmla="*/ 1282160 w 2437522"/>
              <a:gd name="connsiteY1099" fmla="*/ 28930 h 552710"/>
              <a:gd name="connsiteX1100" fmla="*/ 1288733 w 2437522"/>
              <a:gd name="connsiteY1100" fmla="*/ 29311 h 552710"/>
              <a:gd name="connsiteX1101" fmla="*/ 1294448 w 2437522"/>
              <a:gd name="connsiteY1101" fmla="*/ 28263 h 552710"/>
              <a:gd name="connsiteX1102" fmla="*/ 1298639 w 2437522"/>
              <a:gd name="connsiteY1102" fmla="*/ 32169 h 552710"/>
              <a:gd name="connsiteX1103" fmla="*/ 1298829 w 2437522"/>
              <a:gd name="connsiteY1103" fmla="*/ 31788 h 552710"/>
              <a:gd name="connsiteX1104" fmla="*/ 1309021 w 2437522"/>
              <a:gd name="connsiteY1104" fmla="*/ 30740 h 552710"/>
              <a:gd name="connsiteX1105" fmla="*/ 1310640 w 2437522"/>
              <a:gd name="connsiteY1105" fmla="*/ 30645 h 552710"/>
              <a:gd name="connsiteX1106" fmla="*/ 1316927 w 2437522"/>
              <a:gd name="connsiteY1106" fmla="*/ 29692 h 552710"/>
              <a:gd name="connsiteX1107" fmla="*/ 1322737 w 2437522"/>
              <a:gd name="connsiteY1107" fmla="*/ 30835 h 552710"/>
              <a:gd name="connsiteX1108" fmla="*/ 1336167 w 2437522"/>
              <a:gd name="connsiteY1108" fmla="*/ 30359 h 552710"/>
              <a:gd name="connsiteX1109" fmla="*/ 1339977 w 2437522"/>
              <a:gd name="connsiteY1109" fmla="*/ 29597 h 552710"/>
              <a:gd name="connsiteX1110" fmla="*/ 1346930 w 2437522"/>
              <a:gd name="connsiteY1110" fmla="*/ 30549 h 552710"/>
              <a:gd name="connsiteX1111" fmla="*/ 1350359 w 2437522"/>
              <a:gd name="connsiteY1111" fmla="*/ 29597 h 552710"/>
              <a:gd name="connsiteX1112" fmla="*/ 1361885 w 2437522"/>
              <a:gd name="connsiteY1112" fmla="*/ 31121 h 552710"/>
              <a:gd name="connsiteX1113" fmla="*/ 1364647 w 2437522"/>
              <a:gd name="connsiteY1113" fmla="*/ 30740 h 552710"/>
              <a:gd name="connsiteX1114" fmla="*/ 1369505 w 2437522"/>
              <a:gd name="connsiteY1114" fmla="*/ 29978 h 552710"/>
              <a:gd name="connsiteX1115" fmla="*/ 1381030 w 2437522"/>
              <a:gd name="connsiteY1115" fmla="*/ 29121 h 552710"/>
              <a:gd name="connsiteX1116" fmla="*/ 1386173 w 2437522"/>
              <a:gd name="connsiteY1116" fmla="*/ 32359 h 552710"/>
              <a:gd name="connsiteX1117" fmla="*/ 1394555 w 2437522"/>
              <a:gd name="connsiteY1117" fmla="*/ 32169 h 552710"/>
              <a:gd name="connsiteX1118" fmla="*/ 1399413 w 2437522"/>
              <a:gd name="connsiteY1118" fmla="*/ 33597 h 552710"/>
              <a:gd name="connsiteX1119" fmla="*/ 1399318 w 2437522"/>
              <a:gd name="connsiteY1119" fmla="*/ 33121 h 552710"/>
              <a:gd name="connsiteX1120" fmla="*/ 1397699 w 2437522"/>
              <a:gd name="connsiteY1120" fmla="*/ 29121 h 552710"/>
              <a:gd name="connsiteX1121" fmla="*/ 1400842 w 2437522"/>
              <a:gd name="connsiteY1121" fmla="*/ 27787 h 552710"/>
              <a:gd name="connsiteX1122" fmla="*/ 1403699 w 2437522"/>
              <a:gd name="connsiteY1122" fmla="*/ 32169 h 552710"/>
              <a:gd name="connsiteX1123" fmla="*/ 1407795 w 2437522"/>
              <a:gd name="connsiteY1123" fmla="*/ 31026 h 552710"/>
              <a:gd name="connsiteX1124" fmla="*/ 1412653 w 2437522"/>
              <a:gd name="connsiteY1124" fmla="*/ 29978 h 552710"/>
              <a:gd name="connsiteX1125" fmla="*/ 1416558 w 2437522"/>
              <a:gd name="connsiteY1125" fmla="*/ 26930 h 552710"/>
              <a:gd name="connsiteX1126" fmla="*/ 1421511 w 2437522"/>
              <a:gd name="connsiteY1126" fmla="*/ 29025 h 552710"/>
              <a:gd name="connsiteX1127" fmla="*/ 1421702 w 2437522"/>
              <a:gd name="connsiteY1127" fmla="*/ 29121 h 552710"/>
              <a:gd name="connsiteX1128" fmla="*/ 1426178 w 2437522"/>
              <a:gd name="connsiteY1128" fmla="*/ 31216 h 552710"/>
              <a:gd name="connsiteX1129" fmla="*/ 1437894 w 2437522"/>
              <a:gd name="connsiteY1129" fmla="*/ 33883 h 552710"/>
              <a:gd name="connsiteX1130" fmla="*/ 1437894 w 2437522"/>
              <a:gd name="connsiteY1130" fmla="*/ 33407 h 552710"/>
              <a:gd name="connsiteX1131" fmla="*/ 1437799 w 2437522"/>
              <a:gd name="connsiteY1131" fmla="*/ 29787 h 552710"/>
              <a:gd name="connsiteX1132" fmla="*/ 1444562 w 2437522"/>
              <a:gd name="connsiteY1132" fmla="*/ 32264 h 552710"/>
              <a:gd name="connsiteX1133" fmla="*/ 1448086 w 2437522"/>
              <a:gd name="connsiteY1133" fmla="*/ 33121 h 552710"/>
              <a:gd name="connsiteX1134" fmla="*/ 1452563 w 2437522"/>
              <a:gd name="connsiteY1134" fmla="*/ 31597 h 552710"/>
              <a:gd name="connsiteX1135" fmla="*/ 1465326 w 2437522"/>
              <a:gd name="connsiteY1135" fmla="*/ 30740 h 552710"/>
              <a:gd name="connsiteX1136" fmla="*/ 1474089 w 2437522"/>
              <a:gd name="connsiteY1136" fmla="*/ 34169 h 552710"/>
              <a:gd name="connsiteX1137" fmla="*/ 1481614 w 2437522"/>
              <a:gd name="connsiteY1137" fmla="*/ 32454 h 552710"/>
              <a:gd name="connsiteX1138" fmla="*/ 1488377 w 2437522"/>
              <a:gd name="connsiteY1138" fmla="*/ 33883 h 552710"/>
              <a:gd name="connsiteX1139" fmla="*/ 1492758 w 2437522"/>
              <a:gd name="connsiteY1139" fmla="*/ 32835 h 552710"/>
              <a:gd name="connsiteX1140" fmla="*/ 1493234 w 2437522"/>
              <a:gd name="connsiteY1140" fmla="*/ 28835 h 552710"/>
              <a:gd name="connsiteX1141" fmla="*/ 1496663 w 2437522"/>
              <a:gd name="connsiteY1141" fmla="*/ 28454 h 552710"/>
              <a:gd name="connsiteX1142" fmla="*/ 1517618 w 2437522"/>
              <a:gd name="connsiteY1142" fmla="*/ 28644 h 552710"/>
              <a:gd name="connsiteX1143" fmla="*/ 1524476 w 2437522"/>
              <a:gd name="connsiteY1143" fmla="*/ 28644 h 552710"/>
              <a:gd name="connsiteX1144" fmla="*/ 1534763 w 2437522"/>
              <a:gd name="connsiteY1144" fmla="*/ 28644 h 552710"/>
              <a:gd name="connsiteX1145" fmla="*/ 1537621 w 2437522"/>
              <a:gd name="connsiteY1145" fmla="*/ 28739 h 552710"/>
              <a:gd name="connsiteX1146" fmla="*/ 1548479 w 2437522"/>
              <a:gd name="connsiteY1146" fmla="*/ 26072 h 552710"/>
              <a:gd name="connsiteX1147" fmla="*/ 1551527 w 2437522"/>
              <a:gd name="connsiteY1147" fmla="*/ 29597 h 552710"/>
              <a:gd name="connsiteX1148" fmla="*/ 1553337 w 2437522"/>
              <a:gd name="connsiteY1148" fmla="*/ 31692 h 552710"/>
              <a:gd name="connsiteX1149" fmla="*/ 1556861 w 2437522"/>
              <a:gd name="connsiteY1149" fmla="*/ 25691 h 552710"/>
              <a:gd name="connsiteX1150" fmla="*/ 1558290 w 2437522"/>
              <a:gd name="connsiteY1150" fmla="*/ 27215 h 552710"/>
              <a:gd name="connsiteX1151" fmla="*/ 1560576 w 2437522"/>
              <a:gd name="connsiteY1151" fmla="*/ 29597 h 552710"/>
              <a:gd name="connsiteX1152" fmla="*/ 1569625 w 2437522"/>
              <a:gd name="connsiteY1152" fmla="*/ 27406 h 552710"/>
              <a:gd name="connsiteX1153" fmla="*/ 1580769 w 2437522"/>
              <a:gd name="connsiteY1153" fmla="*/ 24739 h 552710"/>
              <a:gd name="connsiteX1154" fmla="*/ 1591151 w 2437522"/>
              <a:gd name="connsiteY1154" fmla="*/ 26644 h 552710"/>
              <a:gd name="connsiteX1155" fmla="*/ 1601248 w 2437522"/>
              <a:gd name="connsiteY1155" fmla="*/ 27120 h 552710"/>
              <a:gd name="connsiteX1156" fmla="*/ 1610106 w 2437522"/>
              <a:gd name="connsiteY1156" fmla="*/ 24644 h 552710"/>
              <a:gd name="connsiteX1157" fmla="*/ 1612392 w 2437522"/>
              <a:gd name="connsiteY1157" fmla="*/ 23501 h 552710"/>
              <a:gd name="connsiteX1158" fmla="*/ 1616678 w 2437522"/>
              <a:gd name="connsiteY1158" fmla="*/ 21310 h 552710"/>
              <a:gd name="connsiteX1159" fmla="*/ 1620393 w 2437522"/>
              <a:gd name="connsiteY1159" fmla="*/ 24168 h 552710"/>
              <a:gd name="connsiteX1160" fmla="*/ 1625822 w 2437522"/>
              <a:gd name="connsiteY1160" fmla="*/ 21310 h 552710"/>
              <a:gd name="connsiteX1161" fmla="*/ 1639443 w 2437522"/>
              <a:gd name="connsiteY1161" fmla="*/ 24358 h 552710"/>
              <a:gd name="connsiteX1162" fmla="*/ 1656017 w 2437522"/>
              <a:gd name="connsiteY1162" fmla="*/ 20453 h 552710"/>
              <a:gd name="connsiteX1163" fmla="*/ 1660112 w 2437522"/>
              <a:gd name="connsiteY1163" fmla="*/ 20643 h 552710"/>
              <a:gd name="connsiteX1164" fmla="*/ 1672209 w 2437522"/>
              <a:gd name="connsiteY1164" fmla="*/ 20167 h 552710"/>
              <a:gd name="connsiteX1165" fmla="*/ 1674971 w 2437522"/>
              <a:gd name="connsiteY1165" fmla="*/ 20262 h 552710"/>
              <a:gd name="connsiteX1166" fmla="*/ 1683639 w 2437522"/>
              <a:gd name="connsiteY1166" fmla="*/ 19596 h 552710"/>
              <a:gd name="connsiteX1167" fmla="*/ 1684877 w 2437522"/>
              <a:gd name="connsiteY1167" fmla="*/ 18929 h 552710"/>
              <a:gd name="connsiteX1168" fmla="*/ 1690497 w 2437522"/>
              <a:gd name="connsiteY1168" fmla="*/ 21215 h 552710"/>
              <a:gd name="connsiteX1169" fmla="*/ 1690497 w 2437522"/>
              <a:gd name="connsiteY1169" fmla="*/ 21501 h 552710"/>
              <a:gd name="connsiteX1170" fmla="*/ 1701832 w 2437522"/>
              <a:gd name="connsiteY1170" fmla="*/ 16929 h 552710"/>
              <a:gd name="connsiteX1171" fmla="*/ 1707833 w 2437522"/>
              <a:gd name="connsiteY1171" fmla="*/ 20929 h 552710"/>
              <a:gd name="connsiteX1172" fmla="*/ 1708404 w 2437522"/>
              <a:gd name="connsiteY1172" fmla="*/ 21310 h 552710"/>
              <a:gd name="connsiteX1173" fmla="*/ 1709738 w 2437522"/>
              <a:gd name="connsiteY1173" fmla="*/ 18929 h 552710"/>
              <a:gd name="connsiteX1174" fmla="*/ 1719358 w 2437522"/>
              <a:gd name="connsiteY1174" fmla="*/ 19691 h 552710"/>
              <a:gd name="connsiteX1175" fmla="*/ 1729550 w 2437522"/>
              <a:gd name="connsiteY1175" fmla="*/ 19214 h 552710"/>
              <a:gd name="connsiteX1176" fmla="*/ 1738979 w 2437522"/>
              <a:gd name="connsiteY1176" fmla="*/ 17786 h 552710"/>
              <a:gd name="connsiteX1177" fmla="*/ 1749933 w 2437522"/>
              <a:gd name="connsiteY1177" fmla="*/ 16547 h 552710"/>
              <a:gd name="connsiteX1178" fmla="*/ 1764792 w 2437522"/>
              <a:gd name="connsiteY1178" fmla="*/ 16833 h 552710"/>
              <a:gd name="connsiteX1179" fmla="*/ 1769555 w 2437522"/>
              <a:gd name="connsiteY1179" fmla="*/ 19024 h 552710"/>
              <a:gd name="connsiteX1180" fmla="*/ 1772412 w 2437522"/>
              <a:gd name="connsiteY1180" fmla="*/ 19214 h 552710"/>
              <a:gd name="connsiteX1181" fmla="*/ 1773460 w 2437522"/>
              <a:gd name="connsiteY1181" fmla="*/ 19596 h 552710"/>
              <a:gd name="connsiteX1182" fmla="*/ 1775174 w 2437522"/>
              <a:gd name="connsiteY1182" fmla="*/ 20167 h 552710"/>
              <a:gd name="connsiteX1183" fmla="*/ 1786414 w 2437522"/>
              <a:gd name="connsiteY1183" fmla="*/ 19214 h 552710"/>
              <a:gd name="connsiteX1184" fmla="*/ 1788700 w 2437522"/>
              <a:gd name="connsiteY1184" fmla="*/ 17786 h 552710"/>
              <a:gd name="connsiteX1185" fmla="*/ 1791748 w 2437522"/>
              <a:gd name="connsiteY1185" fmla="*/ 15976 h 552710"/>
              <a:gd name="connsiteX1186" fmla="*/ 1797558 w 2437522"/>
              <a:gd name="connsiteY1186" fmla="*/ 17976 h 552710"/>
              <a:gd name="connsiteX1187" fmla="*/ 1802035 w 2437522"/>
              <a:gd name="connsiteY1187" fmla="*/ 16452 h 552710"/>
              <a:gd name="connsiteX1188" fmla="*/ 1811465 w 2437522"/>
              <a:gd name="connsiteY1188" fmla="*/ 17881 h 552710"/>
              <a:gd name="connsiteX1189" fmla="*/ 1823942 w 2437522"/>
              <a:gd name="connsiteY1189" fmla="*/ 15976 h 552710"/>
              <a:gd name="connsiteX1190" fmla="*/ 1828895 w 2437522"/>
              <a:gd name="connsiteY1190" fmla="*/ 18738 h 552710"/>
              <a:gd name="connsiteX1191" fmla="*/ 1834515 w 2437522"/>
              <a:gd name="connsiteY1191" fmla="*/ 14643 h 552710"/>
              <a:gd name="connsiteX1192" fmla="*/ 1836801 w 2437522"/>
              <a:gd name="connsiteY1192" fmla="*/ 14738 h 552710"/>
              <a:gd name="connsiteX1193" fmla="*/ 1839849 w 2437522"/>
              <a:gd name="connsiteY1193" fmla="*/ 14928 h 552710"/>
              <a:gd name="connsiteX1194" fmla="*/ 1849850 w 2437522"/>
              <a:gd name="connsiteY1194" fmla="*/ 16643 h 552710"/>
              <a:gd name="connsiteX1195" fmla="*/ 1861090 w 2437522"/>
              <a:gd name="connsiteY1195" fmla="*/ 13880 h 552710"/>
              <a:gd name="connsiteX1196" fmla="*/ 1867662 w 2437522"/>
              <a:gd name="connsiteY1196" fmla="*/ 14166 h 552710"/>
              <a:gd name="connsiteX1197" fmla="*/ 1870043 w 2437522"/>
              <a:gd name="connsiteY1197" fmla="*/ 10166 h 552710"/>
              <a:gd name="connsiteX1198" fmla="*/ 1870424 w 2437522"/>
              <a:gd name="connsiteY1198" fmla="*/ 10452 h 552710"/>
              <a:gd name="connsiteX1199" fmla="*/ 1881188 w 2437522"/>
              <a:gd name="connsiteY1199" fmla="*/ 12738 h 552710"/>
              <a:gd name="connsiteX1200" fmla="*/ 1882712 w 2437522"/>
              <a:gd name="connsiteY1200" fmla="*/ 11880 h 552710"/>
              <a:gd name="connsiteX1201" fmla="*/ 1890617 w 2437522"/>
              <a:gd name="connsiteY1201" fmla="*/ 12547 h 552710"/>
              <a:gd name="connsiteX1202" fmla="*/ 1897190 w 2437522"/>
              <a:gd name="connsiteY1202" fmla="*/ 13785 h 552710"/>
              <a:gd name="connsiteX1203" fmla="*/ 1897952 w 2437522"/>
              <a:gd name="connsiteY1203" fmla="*/ 13595 h 552710"/>
              <a:gd name="connsiteX1204" fmla="*/ 1901095 w 2437522"/>
              <a:gd name="connsiteY1204" fmla="*/ 12928 h 552710"/>
              <a:gd name="connsiteX1205" fmla="*/ 1912144 w 2437522"/>
              <a:gd name="connsiteY1205" fmla="*/ 12166 h 552710"/>
              <a:gd name="connsiteX1206" fmla="*/ 1914620 w 2437522"/>
              <a:gd name="connsiteY1206" fmla="*/ 12356 h 552710"/>
              <a:gd name="connsiteX1207" fmla="*/ 1916525 w 2437522"/>
              <a:gd name="connsiteY1207" fmla="*/ 12547 h 552710"/>
              <a:gd name="connsiteX1208" fmla="*/ 1922812 w 2437522"/>
              <a:gd name="connsiteY1208" fmla="*/ 11023 h 552710"/>
              <a:gd name="connsiteX1209" fmla="*/ 1927765 w 2437522"/>
              <a:gd name="connsiteY1209" fmla="*/ 12452 h 552710"/>
              <a:gd name="connsiteX1210" fmla="*/ 1935480 w 2437522"/>
              <a:gd name="connsiteY1210" fmla="*/ 10547 h 552710"/>
              <a:gd name="connsiteX1211" fmla="*/ 1945481 w 2437522"/>
              <a:gd name="connsiteY1211" fmla="*/ 13309 h 552710"/>
              <a:gd name="connsiteX1212" fmla="*/ 1948720 w 2437522"/>
              <a:gd name="connsiteY1212" fmla="*/ 13785 h 552710"/>
              <a:gd name="connsiteX1213" fmla="*/ 1951863 w 2437522"/>
              <a:gd name="connsiteY1213" fmla="*/ 14262 h 552710"/>
              <a:gd name="connsiteX1214" fmla="*/ 1960340 w 2437522"/>
              <a:gd name="connsiteY1214" fmla="*/ 12356 h 552710"/>
              <a:gd name="connsiteX1215" fmla="*/ 1962341 w 2437522"/>
              <a:gd name="connsiteY1215" fmla="*/ 11404 h 552710"/>
              <a:gd name="connsiteX1216" fmla="*/ 1963293 w 2437522"/>
              <a:gd name="connsiteY1216" fmla="*/ 10928 h 552710"/>
              <a:gd name="connsiteX1217" fmla="*/ 1974533 w 2437522"/>
              <a:gd name="connsiteY1217" fmla="*/ 9118 h 552710"/>
              <a:gd name="connsiteX1218" fmla="*/ 1979105 w 2437522"/>
              <a:gd name="connsiteY1218" fmla="*/ 12166 h 552710"/>
              <a:gd name="connsiteX1219" fmla="*/ 1981581 w 2437522"/>
              <a:gd name="connsiteY1219" fmla="*/ 13785 h 552710"/>
              <a:gd name="connsiteX1220" fmla="*/ 1990439 w 2437522"/>
              <a:gd name="connsiteY1220" fmla="*/ 10452 h 552710"/>
              <a:gd name="connsiteX1221" fmla="*/ 1997774 w 2437522"/>
              <a:gd name="connsiteY1221" fmla="*/ 10547 h 552710"/>
              <a:gd name="connsiteX1222" fmla="*/ 2006727 w 2437522"/>
              <a:gd name="connsiteY1222" fmla="*/ 11880 h 552710"/>
              <a:gd name="connsiteX1223" fmla="*/ 2013680 w 2437522"/>
              <a:gd name="connsiteY1223" fmla="*/ 10166 h 552710"/>
              <a:gd name="connsiteX1224" fmla="*/ 2016728 w 2437522"/>
              <a:gd name="connsiteY1224" fmla="*/ 12356 h 552710"/>
              <a:gd name="connsiteX1225" fmla="*/ 2023872 w 2437522"/>
              <a:gd name="connsiteY1225" fmla="*/ 13595 h 552710"/>
              <a:gd name="connsiteX1226" fmla="*/ 2026253 w 2437522"/>
              <a:gd name="connsiteY1226" fmla="*/ 12738 h 552710"/>
              <a:gd name="connsiteX1227" fmla="*/ 2029778 w 2437522"/>
              <a:gd name="connsiteY1227" fmla="*/ 9404 h 552710"/>
              <a:gd name="connsiteX1228" fmla="*/ 2039779 w 2437522"/>
              <a:gd name="connsiteY1228" fmla="*/ 9213 h 552710"/>
              <a:gd name="connsiteX1229" fmla="*/ 2042255 w 2437522"/>
              <a:gd name="connsiteY1229" fmla="*/ 9308 h 552710"/>
              <a:gd name="connsiteX1230" fmla="*/ 2046827 w 2437522"/>
              <a:gd name="connsiteY1230" fmla="*/ 12356 h 552710"/>
              <a:gd name="connsiteX1231" fmla="*/ 2056829 w 2437522"/>
              <a:gd name="connsiteY1231" fmla="*/ 12928 h 552710"/>
              <a:gd name="connsiteX1232" fmla="*/ 2060067 w 2437522"/>
              <a:gd name="connsiteY1232" fmla="*/ 9404 h 552710"/>
              <a:gd name="connsiteX1233" fmla="*/ 2060543 w 2437522"/>
              <a:gd name="connsiteY1233" fmla="*/ 8832 h 552710"/>
              <a:gd name="connsiteX1234" fmla="*/ 2067782 w 2437522"/>
              <a:gd name="connsiteY1234" fmla="*/ 9785 h 552710"/>
              <a:gd name="connsiteX1235" fmla="*/ 2066830 w 2437522"/>
              <a:gd name="connsiteY1235" fmla="*/ 5689 h 552710"/>
              <a:gd name="connsiteX1236" fmla="*/ 2073592 w 2437522"/>
              <a:gd name="connsiteY1236" fmla="*/ 4260 h 552710"/>
              <a:gd name="connsiteX1237" fmla="*/ 2086356 w 2437522"/>
              <a:gd name="connsiteY1237" fmla="*/ 5689 h 552710"/>
              <a:gd name="connsiteX1238" fmla="*/ 2087023 w 2437522"/>
              <a:gd name="connsiteY1238" fmla="*/ 5975 h 552710"/>
              <a:gd name="connsiteX1239" fmla="*/ 2089976 w 2437522"/>
              <a:gd name="connsiteY1239" fmla="*/ 7308 h 552710"/>
              <a:gd name="connsiteX1240" fmla="*/ 2099405 w 2437522"/>
              <a:gd name="connsiteY1240" fmla="*/ 8546 h 552710"/>
              <a:gd name="connsiteX1241" fmla="*/ 2110931 w 2437522"/>
              <a:gd name="connsiteY1241" fmla="*/ 2260 h 552710"/>
              <a:gd name="connsiteX1242" fmla="*/ 2114645 w 2437522"/>
              <a:gd name="connsiteY1242" fmla="*/ 3594 h 552710"/>
              <a:gd name="connsiteX1243" fmla="*/ 2118932 w 2437522"/>
              <a:gd name="connsiteY1243" fmla="*/ 5118 h 552710"/>
              <a:gd name="connsiteX1244" fmla="*/ 2124266 w 2437522"/>
              <a:gd name="connsiteY1244" fmla="*/ 1403 h 552710"/>
              <a:gd name="connsiteX1245" fmla="*/ 2127409 w 2437522"/>
              <a:gd name="connsiteY1245" fmla="*/ 164 h 5527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</a:cxnLst>
            <a:rect l="l" t="t" r="r" b="b"/>
            <a:pathLst>
              <a:path w="2437522" h="552710">
                <a:moveTo>
                  <a:pt x="800862" y="531279"/>
                </a:moveTo>
                <a:cubicBezTo>
                  <a:pt x="801053" y="533564"/>
                  <a:pt x="800195" y="539946"/>
                  <a:pt x="802196" y="539756"/>
                </a:cubicBezTo>
                <a:cubicBezTo>
                  <a:pt x="804291" y="539661"/>
                  <a:pt x="801910" y="534612"/>
                  <a:pt x="801434" y="531945"/>
                </a:cubicBezTo>
                <a:cubicBezTo>
                  <a:pt x="800957" y="529278"/>
                  <a:pt x="800672" y="528993"/>
                  <a:pt x="800862" y="531279"/>
                </a:cubicBezTo>
                <a:close/>
                <a:moveTo>
                  <a:pt x="878110" y="527183"/>
                </a:moveTo>
                <a:cubicBezTo>
                  <a:pt x="876967" y="526992"/>
                  <a:pt x="877538" y="529850"/>
                  <a:pt x="879443" y="533564"/>
                </a:cubicBezTo>
                <a:lnTo>
                  <a:pt x="882015" y="534803"/>
                </a:lnTo>
                <a:lnTo>
                  <a:pt x="885158" y="536327"/>
                </a:lnTo>
                <a:cubicBezTo>
                  <a:pt x="888206" y="538327"/>
                  <a:pt x="892016" y="539375"/>
                  <a:pt x="893636" y="538803"/>
                </a:cubicBezTo>
                <a:lnTo>
                  <a:pt x="894112" y="537946"/>
                </a:lnTo>
                <a:lnTo>
                  <a:pt x="894683" y="536803"/>
                </a:lnTo>
                <a:cubicBezTo>
                  <a:pt x="894398" y="535089"/>
                  <a:pt x="891445" y="533946"/>
                  <a:pt x="888016" y="534327"/>
                </a:cubicBezTo>
                <a:lnTo>
                  <a:pt x="886111" y="533469"/>
                </a:lnTo>
                <a:lnTo>
                  <a:pt x="883920" y="532517"/>
                </a:lnTo>
                <a:cubicBezTo>
                  <a:pt x="882396" y="530136"/>
                  <a:pt x="879348" y="527373"/>
                  <a:pt x="878110" y="527183"/>
                </a:cubicBezTo>
                <a:close/>
                <a:moveTo>
                  <a:pt x="1220724" y="521087"/>
                </a:moveTo>
                <a:cubicBezTo>
                  <a:pt x="1217486" y="521182"/>
                  <a:pt x="1214342" y="521849"/>
                  <a:pt x="1213771" y="522611"/>
                </a:cubicBezTo>
                <a:lnTo>
                  <a:pt x="1213961" y="522992"/>
                </a:lnTo>
                <a:lnTo>
                  <a:pt x="1214914" y="524706"/>
                </a:lnTo>
                <a:cubicBezTo>
                  <a:pt x="1213961" y="526421"/>
                  <a:pt x="1214247" y="528326"/>
                  <a:pt x="1215485" y="528993"/>
                </a:cubicBezTo>
                <a:cubicBezTo>
                  <a:pt x="1216724" y="529659"/>
                  <a:pt x="1221296" y="527373"/>
                  <a:pt x="1223677" y="526802"/>
                </a:cubicBezTo>
                <a:cubicBezTo>
                  <a:pt x="1225867" y="526326"/>
                  <a:pt x="1223963" y="520991"/>
                  <a:pt x="1220724" y="521087"/>
                </a:cubicBezTo>
                <a:close/>
                <a:moveTo>
                  <a:pt x="1646206" y="518801"/>
                </a:moveTo>
                <a:cubicBezTo>
                  <a:pt x="1645539" y="517944"/>
                  <a:pt x="1641729" y="518896"/>
                  <a:pt x="1642491" y="521182"/>
                </a:cubicBezTo>
                <a:cubicBezTo>
                  <a:pt x="1643253" y="523468"/>
                  <a:pt x="1649159" y="527373"/>
                  <a:pt x="1650778" y="526706"/>
                </a:cubicBezTo>
                <a:cubicBezTo>
                  <a:pt x="1652397" y="526040"/>
                  <a:pt x="1652778" y="524611"/>
                  <a:pt x="1651540" y="523563"/>
                </a:cubicBezTo>
                <a:cubicBezTo>
                  <a:pt x="1650302" y="522515"/>
                  <a:pt x="1646873" y="519658"/>
                  <a:pt x="1646206" y="518801"/>
                </a:cubicBezTo>
                <a:close/>
                <a:moveTo>
                  <a:pt x="670846" y="517467"/>
                </a:moveTo>
                <a:lnTo>
                  <a:pt x="668084" y="518705"/>
                </a:lnTo>
                <a:lnTo>
                  <a:pt x="665321" y="519944"/>
                </a:lnTo>
                <a:cubicBezTo>
                  <a:pt x="662083" y="520991"/>
                  <a:pt x="660464" y="523087"/>
                  <a:pt x="661702" y="524706"/>
                </a:cubicBezTo>
                <a:cubicBezTo>
                  <a:pt x="662940" y="526230"/>
                  <a:pt x="668846" y="523087"/>
                  <a:pt x="670274" y="522230"/>
                </a:cubicBezTo>
                <a:cubicBezTo>
                  <a:pt x="671703" y="521372"/>
                  <a:pt x="678561" y="520896"/>
                  <a:pt x="681038" y="520896"/>
                </a:cubicBezTo>
                <a:cubicBezTo>
                  <a:pt x="683514" y="520896"/>
                  <a:pt x="690563" y="519658"/>
                  <a:pt x="689515" y="518039"/>
                </a:cubicBezTo>
                <a:cubicBezTo>
                  <a:pt x="688372" y="516515"/>
                  <a:pt x="681704" y="517848"/>
                  <a:pt x="680085" y="518324"/>
                </a:cubicBezTo>
                <a:cubicBezTo>
                  <a:pt x="678466" y="518801"/>
                  <a:pt x="673894" y="518039"/>
                  <a:pt x="670846" y="517467"/>
                </a:cubicBezTo>
                <a:close/>
                <a:moveTo>
                  <a:pt x="644081" y="517372"/>
                </a:moveTo>
                <a:cubicBezTo>
                  <a:pt x="638747" y="518705"/>
                  <a:pt x="635984" y="519753"/>
                  <a:pt x="637985" y="519753"/>
                </a:cubicBezTo>
                <a:cubicBezTo>
                  <a:pt x="639985" y="519753"/>
                  <a:pt x="646081" y="523087"/>
                  <a:pt x="647700" y="523944"/>
                </a:cubicBezTo>
                <a:cubicBezTo>
                  <a:pt x="649319" y="524802"/>
                  <a:pt x="654082" y="526135"/>
                  <a:pt x="654082" y="524611"/>
                </a:cubicBezTo>
                <a:cubicBezTo>
                  <a:pt x="654082" y="522992"/>
                  <a:pt x="651891" y="520039"/>
                  <a:pt x="649129" y="521277"/>
                </a:cubicBezTo>
                <a:lnTo>
                  <a:pt x="648557" y="520801"/>
                </a:lnTo>
                <a:close/>
                <a:moveTo>
                  <a:pt x="749522" y="514610"/>
                </a:moveTo>
                <a:cubicBezTo>
                  <a:pt x="747236" y="514229"/>
                  <a:pt x="736759" y="516610"/>
                  <a:pt x="734378" y="515848"/>
                </a:cubicBezTo>
                <a:cubicBezTo>
                  <a:pt x="732092" y="515086"/>
                  <a:pt x="729996" y="514705"/>
                  <a:pt x="729806" y="514991"/>
                </a:cubicBezTo>
                <a:cubicBezTo>
                  <a:pt x="729615" y="515277"/>
                  <a:pt x="730282" y="516896"/>
                  <a:pt x="731615" y="517944"/>
                </a:cubicBezTo>
                <a:cubicBezTo>
                  <a:pt x="732949" y="518991"/>
                  <a:pt x="740188" y="519563"/>
                  <a:pt x="743998" y="518039"/>
                </a:cubicBezTo>
                <a:lnTo>
                  <a:pt x="747617" y="520896"/>
                </a:lnTo>
                <a:cubicBezTo>
                  <a:pt x="747808" y="520991"/>
                  <a:pt x="749141" y="520515"/>
                  <a:pt x="749618" y="520039"/>
                </a:cubicBezTo>
                <a:lnTo>
                  <a:pt x="750856" y="518801"/>
                </a:lnTo>
                <a:cubicBezTo>
                  <a:pt x="752475" y="516896"/>
                  <a:pt x="751904" y="514991"/>
                  <a:pt x="749522" y="514610"/>
                </a:cubicBezTo>
                <a:close/>
                <a:moveTo>
                  <a:pt x="30575" y="398310"/>
                </a:moveTo>
                <a:cubicBezTo>
                  <a:pt x="29051" y="399643"/>
                  <a:pt x="27813" y="400500"/>
                  <a:pt x="30290" y="402120"/>
                </a:cubicBezTo>
                <a:cubicBezTo>
                  <a:pt x="32290" y="403453"/>
                  <a:pt x="28480" y="407739"/>
                  <a:pt x="33433" y="407454"/>
                </a:cubicBezTo>
                <a:cubicBezTo>
                  <a:pt x="35243" y="407358"/>
                  <a:pt x="36767" y="404310"/>
                  <a:pt x="38291" y="402596"/>
                </a:cubicBezTo>
                <a:lnTo>
                  <a:pt x="38672" y="402120"/>
                </a:lnTo>
                <a:cubicBezTo>
                  <a:pt x="38576" y="401072"/>
                  <a:pt x="37243" y="399929"/>
                  <a:pt x="35623" y="399548"/>
                </a:cubicBezTo>
                <a:lnTo>
                  <a:pt x="34290" y="398976"/>
                </a:lnTo>
                <a:cubicBezTo>
                  <a:pt x="33052" y="398500"/>
                  <a:pt x="32576" y="396595"/>
                  <a:pt x="30575" y="398310"/>
                </a:cubicBezTo>
                <a:close/>
                <a:moveTo>
                  <a:pt x="69437" y="347732"/>
                </a:moveTo>
                <a:cubicBezTo>
                  <a:pt x="68866" y="345827"/>
                  <a:pt x="67247" y="346303"/>
                  <a:pt x="65723" y="348780"/>
                </a:cubicBezTo>
                <a:cubicBezTo>
                  <a:pt x="64198" y="351256"/>
                  <a:pt x="69628" y="355828"/>
                  <a:pt x="71628" y="356209"/>
                </a:cubicBezTo>
                <a:cubicBezTo>
                  <a:pt x="73628" y="356685"/>
                  <a:pt x="74771" y="355447"/>
                  <a:pt x="74105" y="353637"/>
                </a:cubicBezTo>
                <a:lnTo>
                  <a:pt x="73628" y="353637"/>
                </a:lnTo>
                <a:cubicBezTo>
                  <a:pt x="69914" y="353447"/>
                  <a:pt x="68961" y="351828"/>
                  <a:pt x="69247" y="349065"/>
                </a:cubicBezTo>
                <a:close/>
                <a:moveTo>
                  <a:pt x="2365534" y="251339"/>
                </a:moveTo>
                <a:cubicBezTo>
                  <a:pt x="2366106" y="254006"/>
                  <a:pt x="2373916" y="256863"/>
                  <a:pt x="2376202" y="257054"/>
                </a:cubicBezTo>
                <a:lnTo>
                  <a:pt x="2376392" y="254387"/>
                </a:lnTo>
                <a:lnTo>
                  <a:pt x="2376488" y="253148"/>
                </a:lnTo>
                <a:cubicBezTo>
                  <a:pt x="2378393" y="250672"/>
                  <a:pt x="2376202" y="250481"/>
                  <a:pt x="2371535" y="252768"/>
                </a:cubicBezTo>
                <a:lnTo>
                  <a:pt x="2369915" y="252196"/>
                </a:lnTo>
                <a:lnTo>
                  <a:pt x="2367534" y="251339"/>
                </a:lnTo>
                <a:cubicBezTo>
                  <a:pt x="2365819" y="248672"/>
                  <a:pt x="2364867" y="248672"/>
                  <a:pt x="2365534" y="251339"/>
                </a:cubicBezTo>
                <a:close/>
                <a:moveTo>
                  <a:pt x="2427066" y="243052"/>
                </a:moveTo>
                <a:lnTo>
                  <a:pt x="2429542" y="246100"/>
                </a:lnTo>
                <a:lnTo>
                  <a:pt x="2431352" y="248386"/>
                </a:lnTo>
                <a:cubicBezTo>
                  <a:pt x="2435734" y="250101"/>
                  <a:pt x="2438401" y="251720"/>
                  <a:pt x="2437258" y="252006"/>
                </a:cubicBezTo>
                <a:cubicBezTo>
                  <a:pt x="2436210" y="252291"/>
                  <a:pt x="2433543" y="256578"/>
                  <a:pt x="2434781" y="257625"/>
                </a:cubicBezTo>
                <a:cubicBezTo>
                  <a:pt x="2435924" y="258673"/>
                  <a:pt x="2432305" y="256768"/>
                  <a:pt x="2426685" y="253339"/>
                </a:cubicBezTo>
                <a:lnTo>
                  <a:pt x="2419922" y="254482"/>
                </a:lnTo>
                <a:cubicBezTo>
                  <a:pt x="2418875" y="254673"/>
                  <a:pt x="2416874" y="253244"/>
                  <a:pt x="2416112" y="252196"/>
                </a:cubicBezTo>
                <a:lnTo>
                  <a:pt x="2414493" y="250005"/>
                </a:lnTo>
                <a:cubicBezTo>
                  <a:pt x="2412969" y="247053"/>
                  <a:pt x="2414303" y="245338"/>
                  <a:pt x="2417446" y="246196"/>
                </a:cubicBezTo>
                <a:lnTo>
                  <a:pt x="2419827" y="246100"/>
                </a:lnTo>
                <a:lnTo>
                  <a:pt x="2425637" y="246005"/>
                </a:lnTo>
                <a:cubicBezTo>
                  <a:pt x="2422875" y="244195"/>
                  <a:pt x="2423542" y="242862"/>
                  <a:pt x="2427066" y="243052"/>
                </a:cubicBezTo>
                <a:close/>
                <a:moveTo>
                  <a:pt x="2321909" y="240099"/>
                </a:moveTo>
                <a:lnTo>
                  <a:pt x="2318004" y="244576"/>
                </a:lnTo>
                <a:lnTo>
                  <a:pt x="2315180" y="247872"/>
                </a:lnTo>
                <a:lnTo>
                  <a:pt x="2313242" y="246862"/>
                </a:lnTo>
                <a:cubicBezTo>
                  <a:pt x="2311051" y="246290"/>
                  <a:pt x="2312003" y="246767"/>
                  <a:pt x="2315147" y="247910"/>
                </a:cubicBezTo>
                <a:lnTo>
                  <a:pt x="2315180" y="247872"/>
                </a:lnTo>
                <a:lnTo>
                  <a:pt x="2326958" y="254006"/>
                </a:lnTo>
                <a:cubicBezTo>
                  <a:pt x="2329625" y="254863"/>
                  <a:pt x="2330768" y="254101"/>
                  <a:pt x="2329529" y="252196"/>
                </a:cubicBezTo>
                <a:cubicBezTo>
                  <a:pt x="2328291" y="250291"/>
                  <a:pt x="2324005" y="243623"/>
                  <a:pt x="2321909" y="240099"/>
                </a:cubicBezTo>
                <a:close/>
                <a:moveTo>
                  <a:pt x="2127409" y="164"/>
                </a:moveTo>
                <a:cubicBezTo>
                  <a:pt x="2128647" y="-597"/>
                  <a:pt x="2133600" y="1498"/>
                  <a:pt x="2134934" y="2165"/>
                </a:cubicBezTo>
                <a:cubicBezTo>
                  <a:pt x="2136267" y="2831"/>
                  <a:pt x="2141411" y="4165"/>
                  <a:pt x="2140363" y="2165"/>
                </a:cubicBezTo>
                <a:cubicBezTo>
                  <a:pt x="2139315" y="164"/>
                  <a:pt x="2145221" y="1879"/>
                  <a:pt x="2146364" y="1688"/>
                </a:cubicBezTo>
                <a:cubicBezTo>
                  <a:pt x="2147507" y="1498"/>
                  <a:pt x="2151793" y="1879"/>
                  <a:pt x="2153412" y="3117"/>
                </a:cubicBezTo>
                <a:cubicBezTo>
                  <a:pt x="2155031" y="4260"/>
                  <a:pt x="2161413" y="4165"/>
                  <a:pt x="2160937" y="3594"/>
                </a:cubicBezTo>
                <a:cubicBezTo>
                  <a:pt x="2160461" y="3022"/>
                  <a:pt x="2165985" y="1879"/>
                  <a:pt x="2174081" y="2070"/>
                </a:cubicBezTo>
                <a:lnTo>
                  <a:pt x="2177034" y="3879"/>
                </a:lnTo>
                <a:lnTo>
                  <a:pt x="2182559" y="7308"/>
                </a:lnTo>
                <a:cubicBezTo>
                  <a:pt x="2183035" y="3689"/>
                  <a:pt x="2185416" y="2546"/>
                  <a:pt x="2187893" y="4737"/>
                </a:cubicBezTo>
                <a:lnTo>
                  <a:pt x="2193036" y="3213"/>
                </a:lnTo>
                <a:cubicBezTo>
                  <a:pt x="2198465" y="1593"/>
                  <a:pt x="2205133" y="2260"/>
                  <a:pt x="2211229" y="4641"/>
                </a:cubicBezTo>
                <a:cubicBezTo>
                  <a:pt x="2213515" y="5498"/>
                  <a:pt x="2216849" y="7404"/>
                  <a:pt x="2220849" y="5213"/>
                </a:cubicBezTo>
                <a:cubicBezTo>
                  <a:pt x="2222659" y="4165"/>
                  <a:pt x="2227517" y="6451"/>
                  <a:pt x="2230755" y="7689"/>
                </a:cubicBezTo>
                <a:cubicBezTo>
                  <a:pt x="2232279" y="8356"/>
                  <a:pt x="2226850" y="9785"/>
                  <a:pt x="2230374" y="11023"/>
                </a:cubicBezTo>
                <a:cubicBezTo>
                  <a:pt x="2231327" y="11404"/>
                  <a:pt x="2233232" y="9499"/>
                  <a:pt x="2234660" y="9689"/>
                </a:cubicBezTo>
                <a:cubicBezTo>
                  <a:pt x="2236756" y="9880"/>
                  <a:pt x="2240090" y="10452"/>
                  <a:pt x="2240661" y="11690"/>
                </a:cubicBezTo>
                <a:lnTo>
                  <a:pt x="2242661" y="15500"/>
                </a:lnTo>
                <a:cubicBezTo>
                  <a:pt x="2247043" y="16643"/>
                  <a:pt x="2252853" y="18262"/>
                  <a:pt x="2255711" y="19119"/>
                </a:cubicBezTo>
                <a:cubicBezTo>
                  <a:pt x="2258568" y="19977"/>
                  <a:pt x="2267617" y="21501"/>
                  <a:pt x="2269331" y="21215"/>
                </a:cubicBezTo>
                <a:cubicBezTo>
                  <a:pt x="2271046" y="20929"/>
                  <a:pt x="2276189" y="22453"/>
                  <a:pt x="2277428" y="21977"/>
                </a:cubicBezTo>
                <a:cubicBezTo>
                  <a:pt x="2278666" y="21596"/>
                  <a:pt x="2281142" y="21215"/>
                  <a:pt x="2280857" y="22929"/>
                </a:cubicBezTo>
                <a:cubicBezTo>
                  <a:pt x="2280571" y="24644"/>
                  <a:pt x="2286857" y="22167"/>
                  <a:pt x="2287905" y="21881"/>
                </a:cubicBezTo>
                <a:cubicBezTo>
                  <a:pt x="2288953" y="21596"/>
                  <a:pt x="2293334" y="21881"/>
                  <a:pt x="2296763" y="21881"/>
                </a:cubicBezTo>
                <a:cubicBezTo>
                  <a:pt x="2300192" y="21881"/>
                  <a:pt x="2308765" y="25596"/>
                  <a:pt x="2309622" y="25311"/>
                </a:cubicBezTo>
                <a:cubicBezTo>
                  <a:pt x="2310575" y="25025"/>
                  <a:pt x="2313623" y="24834"/>
                  <a:pt x="2313623" y="25787"/>
                </a:cubicBezTo>
                <a:cubicBezTo>
                  <a:pt x="2313718" y="26739"/>
                  <a:pt x="2316861" y="29502"/>
                  <a:pt x="2320290" y="28835"/>
                </a:cubicBezTo>
                <a:cubicBezTo>
                  <a:pt x="2323814" y="28168"/>
                  <a:pt x="2334578" y="32073"/>
                  <a:pt x="2338673" y="33121"/>
                </a:cubicBezTo>
                <a:lnTo>
                  <a:pt x="2340007" y="37407"/>
                </a:lnTo>
                <a:cubicBezTo>
                  <a:pt x="2340674" y="39503"/>
                  <a:pt x="2346769" y="39788"/>
                  <a:pt x="2347913" y="43979"/>
                </a:cubicBezTo>
                <a:lnTo>
                  <a:pt x="2348389" y="45885"/>
                </a:lnTo>
                <a:cubicBezTo>
                  <a:pt x="2352389" y="47313"/>
                  <a:pt x="2356199" y="48742"/>
                  <a:pt x="2357057" y="49028"/>
                </a:cubicBezTo>
                <a:cubicBezTo>
                  <a:pt x="2357819" y="49313"/>
                  <a:pt x="2359343" y="51314"/>
                  <a:pt x="2358485" y="52838"/>
                </a:cubicBezTo>
                <a:lnTo>
                  <a:pt x="2358581" y="52838"/>
                </a:lnTo>
                <a:lnTo>
                  <a:pt x="2362105" y="54171"/>
                </a:lnTo>
                <a:cubicBezTo>
                  <a:pt x="2360771" y="56457"/>
                  <a:pt x="2359724" y="60077"/>
                  <a:pt x="2359819" y="62268"/>
                </a:cubicBezTo>
                <a:lnTo>
                  <a:pt x="2360200" y="64268"/>
                </a:lnTo>
                <a:lnTo>
                  <a:pt x="2360962" y="68554"/>
                </a:lnTo>
                <a:cubicBezTo>
                  <a:pt x="2362010" y="73221"/>
                  <a:pt x="2363534" y="77127"/>
                  <a:pt x="2364391" y="77317"/>
                </a:cubicBezTo>
                <a:lnTo>
                  <a:pt x="2365248" y="77412"/>
                </a:lnTo>
                <a:lnTo>
                  <a:pt x="2366106" y="77507"/>
                </a:lnTo>
                <a:cubicBezTo>
                  <a:pt x="2367058" y="77507"/>
                  <a:pt x="2367915" y="77888"/>
                  <a:pt x="2368010" y="78365"/>
                </a:cubicBezTo>
                <a:cubicBezTo>
                  <a:pt x="2368106" y="78841"/>
                  <a:pt x="2366201" y="80174"/>
                  <a:pt x="2364296" y="81032"/>
                </a:cubicBezTo>
                <a:lnTo>
                  <a:pt x="2362772" y="81984"/>
                </a:lnTo>
                <a:cubicBezTo>
                  <a:pt x="2362391" y="82175"/>
                  <a:pt x="2362676" y="83318"/>
                  <a:pt x="2363057" y="83889"/>
                </a:cubicBezTo>
                <a:cubicBezTo>
                  <a:pt x="2363153" y="84175"/>
                  <a:pt x="2364200" y="84175"/>
                  <a:pt x="2364772" y="84080"/>
                </a:cubicBezTo>
                <a:cubicBezTo>
                  <a:pt x="2365153" y="84080"/>
                  <a:pt x="2365343" y="83413"/>
                  <a:pt x="2365724" y="83413"/>
                </a:cubicBezTo>
                <a:lnTo>
                  <a:pt x="2367725" y="83127"/>
                </a:lnTo>
                <a:cubicBezTo>
                  <a:pt x="2369915" y="82841"/>
                  <a:pt x="2371725" y="83222"/>
                  <a:pt x="2371535" y="83889"/>
                </a:cubicBezTo>
                <a:cubicBezTo>
                  <a:pt x="2371439" y="84556"/>
                  <a:pt x="2373154" y="87795"/>
                  <a:pt x="2375631" y="89604"/>
                </a:cubicBezTo>
                <a:lnTo>
                  <a:pt x="2377250" y="91509"/>
                </a:lnTo>
                <a:lnTo>
                  <a:pt x="2378298" y="92747"/>
                </a:lnTo>
                <a:cubicBezTo>
                  <a:pt x="2378488" y="95224"/>
                  <a:pt x="2376202" y="96367"/>
                  <a:pt x="2373344" y="95319"/>
                </a:cubicBezTo>
                <a:cubicBezTo>
                  <a:pt x="2370487" y="94271"/>
                  <a:pt x="2363343" y="95129"/>
                  <a:pt x="2365724" y="100368"/>
                </a:cubicBezTo>
                <a:cubicBezTo>
                  <a:pt x="2368106" y="105702"/>
                  <a:pt x="2368582" y="119989"/>
                  <a:pt x="2366201" y="120656"/>
                </a:cubicBezTo>
                <a:cubicBezTo>
                  <a:pt x="2363819" y="121322"/>
                  <a:pt x="2357342" y="123513"/>
                  <a:pt x="2358104" y="123704"/>
                </a:cubicBezTo>
                <a:cubicBezTo>
                  <a:pt x="2358962" y="123894"/>
                  <a:pt x="2362105" y="125704"/>
                  <a:pt x="2364296" y="127133"/>
                </a:cubicBezTo>
                <a:lnTo>
                  <a:pt x="2365153" y="128752"/>
                </a:lnTo>
                <a:cubicBezTo>
                  <a:pt x="2367534" y="133610"/>
                  <a:pt x="2369058" y="126180"/>
                  <a:pt x="2371535" y="128657"/>
                </a:cubicBezTo>
                <a:lnTo>
                  <a:pt x="2372963" y="130086"/>
                </a:lnTo>
                <a:cubicBezTo>
                  <a:pt x="2375916" y="131133"/>
                  <a:pt x="2377535" y="133324"/>
                  <a:pt x="2376488" y="134848"/>
                </a:cubicBezTo>
                <a:cubicBezTo>
                  <a:pt x="2375440" y="136372"/>
                  <a:pt x="2378488" y="144373"/>
                  <a:pt x="2379059" y="148183"/>
                </a:cubicBezTo>
                <a:lnTo>
                  <a:pt x="2377154" y="151707"/>
                </a:lnTo>
                <a:cubicBezTo>
                  <a:pt x="2375059" y="155422"/>
                  <a:pt x="2378869" y="161899"/>
                  <a:pt x="2383727" y="162280"/>
                </a:cubicBezTo>
                <a:lnTo>
                  <a:pt x="2387823" y="162566"/>
                </a:lnTo>
                <a:cubicBezTo>
                  <a:pt x="2392394" y="163328"/>
                  <a:pt x="2394394" y="164090"/>
                  <a:pt x="2392204" y="164185"/>
                </a:cubicBezTo>
                <a:cubicBezTo>
                  <a:pt x="2390013" y="164280"/>
                  <a:pt x="2383727" y="165709"/>
                  <a:pt x="2383727" y="167043"/>
                </a:cubicBezTo>
                <a:cubicBezTo>
                  <a:pt x="2383727" y="168376"/>
                  <a:pt x="2385917" y="172377"/>
                  <a:pt x="2388680" y="171900"/>
                </a:cubicBezTo>
                <a:lnTo>
                  <a:pt x="2391251" y="171614"/>
                </a:lnTo>
                <a:lnTo>
                  <a:pt x="2392680" y="171424"/>
                </a:lnTo>
                <a:cubicBezTo>
                  <a:pt x="2394299" y="171424"/>
                  <a:pt x="2396776" y="171710"/>
                  <a:pt x="2398300" y="171996"/>
                </a:cubicBezTo>
                <a:cubicBezTo>
                  <a:pt x="2399824" y="172377"/>
                  <a:pt x="2407444" y="171614"/>
                  <a:pt x="2411063" y="171710"/>
                </a:cubicBezTo>
                <a:cubicBezTo>
                  <a:pt x="2414683" y="171805"/>
                  <a:pt x="2418969" y="179711"/>
                  <a:pt x="2418493" y="180378"/>
                </a:cubicBezTo>
                <a:lnTo>
                  <a:pt x="2416588" y="180092"/>
                </a:lnTo>
                <a:cubicBezTo>
                  <a:pt x="2412778" y="179615"/>
                  <a:pt x="2410778" y="182092"/>
                  <a:pt x="2412302" y="184664"/>
                </a:cubicBezTo>
                <a:cubicBezTo>
                  <a:pt x="2413349" y="186473"/>
                  <a:pt x="2414207" y="188664"/>
                  <a:pt x="2416016" y="189617"/>
                </a:cubicBezTo>
                <a:lnTo>
                  <a:pt x="2420017" y="191617"/>
                </a:lnTo>
                <a:cubicBezTo>
                  <a:pt x="2420303" y="195046"/>
                  <a:pt x="2421255" y="197141"/>
                  <a:pt x="2422303" y="196189"/>
                </a:cubicBezTo>
                <a:lnTo>
                  <a:pt x="2423351" y="195998"/>
                </a:lnTo>
                <a:cubicBezTo>
                  <a:pt x="2424398" y="195808"/>
                  <a:pt x="2426113" y="195998"/>
                  <a:pt x="2426684" y="196570"/>
                </a:cubicBezTo>
                <a:cubicBezTo>
                  <a:pt x="2427256" y="197141"/>
                  <a:pt x="2427351" y="198570"/>
                  <a:pt x="2426780" y="199237"/>
                </a:cubicBezTo>
                <a:cubicBezTo>
                  <a:pt x="2425065" y="201332"/>
                  <a:pt x="2422684" y="202571"/>
                  <a:pt x="2419255" y="202190"/>
                </a:cubicBezTo>
                <a:cubicBezTo>
                  <a:pt x="2418588" y="202095"/>
                  <a:pt x="2417159" y="203333"/>
                  <a:pt x="2417064" y="203999"/>
                </a:cubicBezTo>
                <a:cubicBezTo>
                  <a:pt x="2416969" y="204762"/>
                  <a:pt x="2417826" y="205905"/>
                  <a:pt x="2418683" y="206286"/>
                </a:cubicBezTo>
                <a:lnTo>
                  <a:pt x="2421446" y="207429"/>
                </a:lnTo>
                <a:cubicBezTo>
                  <a:pt x="2424684" y="208476"/>
                  <a:pt x="2424589" y="210572"/>
                  <a:pt x="2421255" y="212191"/>
                </a:cubicBezTo>
                <a:lnTo>
                  <a:pt x="2418302" y="212381"/>
                </a:lnTo>
                <a:lnTo>
                  <a:pt x="2415921" y="212477"/>
                </a:lnTo>
                <a:cubicBezTo>
                  <a:pt x="2412492" y="210762"/>
                  <a:pt x="2409635" y="211715"/>
                  <a:pt x="2409635" y="214572"/>
                </a:cubicBezTo>
                <a:lnTo>
                  <a:pt x="2409158" y="216477"/>
                </a:lnTo>
                <a:lnTo>
                  <a:pt x="2408396" y="219239"/>
                </a:lnTo>
                <a:cubicBezTo>
                  <a:pt x="2405063" y="220097"/>
                  <a:pt x="2400872" y="220859"/>
                  <a:pt x="2398967" y="221049"/>
                </a:cubicBezTo>
                <a:cubicBezTo>
                  <a:pt x="2397062" y="221145"/>
                  <a:pt x="2397538" y="227145"/>
                  <a:pt x="2398776" y="230384"/>
                </a:cubicBezTo>
                <a:cubicBezTo>
                  <a:pt x="2400014" y="233622"/>
                  <a:pt x="2402300" y="244100"/>
                  <a:pt x="2400300" y="244957"/>
                </a:cubicBezTo>
                <a:cubicBezTo>
                  <a:pt x="2398300" y="245814"/>
                  <a:pt x="2400110" y="251339"/>
                  <a:pt x="2401253" y="252291"/>
                </a:cubicBezTo>
                <a:cubicBezTo>
                  <a:pt x="2402396" y="253244"/>
                  <a:pt x="2404396" y="256578"/>
                  <a:pt x="2402777" y="257530"/>
                </a:cubicBezTo>
                <a:lnTo>
                  <a:pt x="2400776" y="258197"/>
                </a:lnTo>
                <a:cubicBezTo>
                  <a:pt x="2399062" y="258768"/>
                  <a:pt x="2397062" y="255720"/>
                  <a:pt x="2395252" y="258482"/>
                </a:cubicBezTo>
                <a:lnTo>
                  <a:pt x="2395061" y="258863"/>
                </a:lnTo>
                <a:cubicBezTo>
                  <a:pt x="2393442" y="258578"/>
                  <a:pt x="2390394" y="257625"/>
                  <a:pt x="2388299" y="256863"/>
                </a:cubicBezTo>
                <a:cubicBezTo>
                  <a:pt x="2386298" y="256006"/>
                  <a:pt x="2378202" y="257530"/>
                  <a:pt x="2374773" y="258197"/>
                </a:cubicBezTo>
                <a:cubicBezTo>
                  <a:pt x="2371344" y="258959"/>
                  <a:pt x="2360105" y="255815"/>
                  <a:pt x="2357342" y="254672"/>
                </a:cubicBezTo>
                <a:cubicBezTo>
                  <a:pt x="2354580" y="253530"/>
                  <a:pt x="2344388" y="254196"/>
                  <a:pt x="2342293" y="253815"/>
                </a:cubicBezTo>
                <a:cubicBezTo>
                  <a:pt x="2340198" y="253434"/>
                  <a:pt x="2334768" y="250672"/>
                  <a:pt x="2334101" y="251815"/>
                </a:cubicBezTo>
                <a:cubicBezTo>
                  <a:pt x="2333435" y="252958"/>
                  <a:pt x="2332101" y="256958"/>
                  <a:pt x="2332387" y="258482"/>
                </a:cubicBezTo>
                <a:cubicBezTo>
                  <a:pt x="2332673" y="260102"/>
                  <a:pt x="2339245" y="260959"/>
                  <a:pt x="2340769" y="260959"/>
                </a:cubicBezTo>
                <a:lnTo>
                  <a:pt x="2341436" y="261530"/>
                </a:lnTo>
                <a:cubicBezTo>
                  <a:pt x="2342864" y="262769"/>
                  <a:pt x="2341721" y="265817"/>
                  <a:pt x="2345912" y="265340"/>
                </a:cubicBezTo>
                <a:lnTo>
                  <a:pt x="2346579" y="265245"/>
                </a:lnTo>
                <a:cubicBezTo>
                  <a:pt x="2347722" y="267436"/>
                  <a:pt x="2350294" y="267722"/>
                  <a:pt x="2352294" y="265817"/>
                </a:cubicBezTo>
                <a:lnTo>
                  <a:pt x="2352770" y="270103"/>
                </a:lnTo>
                <a:lnTo>
                  <a:pt x="2352866" y="270960"/>
                </a:lnTo>
                <a:cubicBezTo>
                  <a:pt x="2355342" y="271722"/>
                  <a:pt x="2359628" y="272294"/>
                  <a:pt x="2362391" y="272198"/>
                </a:cubicBezTo>
                <a:lnTo>
                  <a:pt x="2362867" y="274865"/>
                </a:lnTo>
                <a:lnTo>
                  <a:pt x="2363248" y="277056"/>
                </a:lnTo>
                <a:cubicBezTo>
                  <a:pt x="2363915" y="279533"/>
                  <a:pt x="2363248" y="280866"/>
                  <a:pt x="2361914" y="280009"/>
                </a:cubicBezTo>
                <a:cubicBezTo>
                  <a:pt x="2360486" y="279152"/>
                  <a:pt x="2355342" y="278580"/>
                  <a:pt x="2354485" y="279247"/>
                </a:cubicBezTo>
                <a:cubicBezTo>
                  <a:pt x="2353628" y="279914"/>
                  <a:pt x="2349627" y="280676"/>
                  <a:pt x="2347436" y="279438"/>
                </a:cubicBezTo>
                <a:cubicBezTo>
                  <a:pt x="2345246" y="278104"/>
                  <a:pt x="2340293" y="274104"/>
                  <a:pt x="2339531" y="275056"/>
                </a:cubicBezTo>
                <a:lnTo>
                  <a:pt x="2339721" y="275437"/>
                </a:lnTo>
                <a:cubicBezTo>
                  <a:pt x="2340959" y="278295"/>
                  <a:pt x="2343817" y="281247"/>
                  <a:pt x="2343341" y="283819"/>
                </a:cubicBezTo>
                <a:lnTo>
                  <a:pt x="2342769" y="286772"/>
                </a:lnTo>
                <a:cubicBezTo>
                  <a:pt x="2339340" y="290201"/>
                  <a:pt x="2337435" y="293630"/>
                  <a:pt x="2338578" y="294487"/>
                </a:cubicBezTo>
                <a:cubicBezTo>
                  <a:pt x="2339626" y="295344"/>
                  <a:pt x="2344293" y="295154"/>
                  <a:pt x="2346103" y="293725"/>
                </a:cubicBezTo>
                <a:lnTo>
                  <a:pt x="2347341" y="292106"/>
                </a:lnTo>
                <a:lnTo>
                  <a:pt x="2348103" y="291058"/>
                </a:lnTo>
                <a:cubicBezTo>
                  <a:pt x="2348294" y="289534"/>
                  <a:pt x="2348865" y="288486"/>
                  <a:pt x="2349246" y="288581"/>
                </a:cubicBezTo>
                <a:lnTo>
                  <a:pt x="2349437" y="288772"/>
                </a:lnTo>
                <a:lnTo>
                  <a:pt x="2352008" y="292011"/>
                </a:lnTo>
                <a:cubicBezTo>
                  <a:pt x="2355056" y="290296"/>
                  <a:pt x="2358390" y="289344"/>
                  <a:pt x="2359343" y="289724"/>
                </a:cubicBezTo>
                <a:cubicBezTo>
                  <a:pt x="2360295" y="290105"/>
                  <a:pt x="2360009" y="292963"/>
                  <a:pt x="2356485" y="295058"/>
                </a:cubicBezTo>
                <a:lnTo>
                  <a:pt x="2358771" y="298488"/>
                </a:lnTo>
                <a:lnTo>
                  <a:pt x="2359724" y="299916"/>
                </a:lnTo>
                <a:cubicBezTo>
                  <a:pt x="2362200" y="299249"/>
                  <a:pt x="2365439" y="301250"/>
                  <a:pt x="2366867" y="304298"/>
                </a:cubicBezTo>
                <a:cubicBezTo>
                  <a:pt x="2368296" y="307346"/>
                  <a:pt x="2370106" y="310775"/>
                  <a:pt x="2369439" y="311346"/>
                </a:cubicBezTo>
                <a:cubicBezTo>
                  <a:pt x="2368773" y="311918"/>
                  <a:pt x="2365343" y="312108"/>
                  <a:pt x="2363343" y="310584"/>
                </a:cubicBezTo>
                <a:lnTo>
                  <a:pt x="2361438" y="309251"/>
                </a:lnTo>
                <a:lnTo>
                  <a:pt x="2361152" y="309060"/>
                </a:lnTo>
                <a:cubicBezTo>
                  <a:pt x="2360105" y="309155"/>
                  <a:pt x="2358771" y="310013"/>
                  <a:pt x="2358104" y="310965"/>
                </a:cubicBezTo>
                <a:cubicBezTo>
                  <a:pt x="2357438" y="311918"/>
                  <a:pt x="2356676" y="315156"/>
                  <a:pt x="2358485" y="315347"/>
                </a:cubicBezTo>
                <a:cubicBezTo>
                  <a:pt x="2360200" y="315442"/>
                  <a:pt x="2365343" y="316776"/>
                  <a:pt x="2363819" y="317728"/>
                </a:cubicBezTo>
                <a:cubicBezTo>
                  <a:pt x="2362295" y="318680"/>
                  <a:pt x="2358390" y="322300"/>
                  <a:pt x="2359057" y="323443"/>
                </a:cubicBezTo>
                <a:cubicBezTo>
                  <a:pt x="2359724" y="324586"/>
                  <a:pt x="2362295" y="327539"/>
                  <a:pt x="2363057" y="326681"/>
                </a:cubicBezTo>
                <a:lnTo>
                  <a:pt x="2363819" y="326491"/>
                </a:lnTo>
                <a:cubicBezTo>
                  <a:pt x="2366296" y="325920"/>
                  <a:pt x="2369915" y="328301"/>
                  <a:pt x="2372678" y="332873"/>
                </a:cubicBezTo>
                <a:lnTo>
                  <a:pt x="2373821" y="334778"/>
                </a:lnTo>
                <a:cubicBezTo>
                  <a:pt x="2372297" y="336873"/>
                  <a:pt x="2370582" y="339064"/>
                  <a:pt x="2370106" y="339540"/>
                </a:cubicBezTo>
                <a:cubicBezTo>
                  <a:pt x="2369630" y="340016"/>
                  <a:pt x="2369439" y="341921"/>
                  <a:pt x="2370963" y="342779"/>
                </a:cubicBezTo>
                <a:lnTo>
                  <a:pt x="2372297" y="342779"/>
                </a:lnTo>
                <a:cubicBezTo>
                  <a:pt x="2375821" y="342779"/>
                  <a:pt x="2376964" y="343827"/>
                  <a:pt x="2375440" y="346494"/>
                </a:cubicBezTo>
                <a:cubicBezTo>
                  <a:pt x="2375059" y="347255"/>
                  <a:pt x="2374106" y="348398"/>
                  <a:pt x="2374297" y="348684"/>
                </a:cubicBezTo>
                <a:lnTo>
                  <a:pt x="2375916" y="350113"/>
                </a:lnTo>
                <a:cubicBezTo>
                  <a:pt x="2375440" y="351732"/>
                  <a:pt x="2373344" y="352780"/>
                  <a:pt x="2371344" y="352399"/>
                </a:cubicBezTo>
                <a:lnTo>
                  <a:pt x="2370392" y="350208"/>
                </a:lnTo>
                <a:lnTo>
                  <a:pt x="2370011" y="349351"/>
                </a:lnTo>
                <a:cubicBezTo>
                  <a:pt x="2364962" y="348970"/>
                  <a:pt x="2365153" y="350208"/>
                  <a:pt x="2370392" y="352113"/>
                </a:cubicBezTo>
                <a:lnTo>
                  <a:pt x="2368296" y="356019"/>
                </a:lnTo>
                <a:lnTo>
                  <a:pt x="2367248" y="358114"/>
                </a:lnTo>
                <a:cubicBezTo>
                  <a:pt x="2366391" y="360495"/>
                  <a:pt x="2366486" y="363162"/>
                  <a:pt x="2367439" y="363924"/>
                </a:cubicBezTo>
                <a:cubicBezTo>
                  <a:pt x="2368391" y="364686"/>
                  <a:pt x="2370296" y="368782"/>
                  <a:pt x="2368963" y="370306"/>
                </a:cubicBezTo>
                <a:cubicBezTo>
                  <a:pt x="2367629" y="371830"/>
                  <a:pt x="2361248" y="373926"/>
                  <a:pt x="2361152" y="375259"/>
                </a:cubicBezTo>
                <a:lnTo>
                  <a:pt x="2361819" y="376212"/>
                </a:lnTo>
                <a:lnTo>
                  <a:pt x="2363057" y="378116"/>
                </a:lnTo>
                <a:cubicBezTo>
                  <a:pt x="2364105" y="380498"/>
                  <a:pt x="2364010" y="381736"/>
                  <a:pt x="2362962" y="380879"/>
                </a:cubicBezTo>
                <a:cubicBezTo>
                  <a:pt x="2361914" y="379926"/>
                  <a:pt x="2357628" y="379164"/>
                  <a:pt x="2356390" y="379545"/>
                </a:cubicBezTo>
                <a:cubicBezTo>
                  <a:pt x="2355152" y="380021"/>
                  <a:pt x="2350675" y="379926"/>
                  <a:pt x="2349151" y="379545"/>
                </a:cubicBezTo>
                <a:cubicBezTo>
                  <a:pt x="2347627" y="379164"/>
                  <a:pt x="2343245" y="380021"/>
                  <a:pt x="2344007" y="380593"/>
                </a:cubicBezTo>
                <a:cubicBezTo>
                  <a:pt x="2344769" y="381164"/>
                  <a:pt x="2347627" y="383451"/>
                  <a:pt x="2348865" y="384308"/>
                </a:cubicBezTo>
                <a:cubicBezTo>
                  <a:pt x="2350103" y="385070"/>
                  <a:pt x="2354199" y="383070"/>
                  <a:pt x="2354580" y="383070"/>
                </a:cubicBezTo>
                <a:cubicBezTo>
                  <a:pt x="2355056" y="383070"/>
                  <a:pt x="2355914" y="384022"/>
                  <a:pt x="2355628" y="385737"/>
                </a:cubicBezTo>
                <a:cubicBezTo>
                  <a:pt x="2355437" y="387356"/>
                  <a:pt x="2361914" y="385641"/>
                  <a:pt x="2363153" y="385451"/>
                </a:cubicBezTo>
                <a:cubicBezTo>
                  <a:pt x="2364391" y="385260"/>
                  <a:pt x="2366391" y="386689"/>
                  <a:pt x="2364200" y="387641"/>
                </a:cubicBezTo>
                <a:cubicBezTo>
                  <a:pt x="2362010" y="388594"/>
                  <a:pt x="2356104" y="390213"/>
                  <a:pt x="2355628" y="389356"/>
                </a:cubicBezTo>
                <a:cubicBezTo>
                  <a:pt x="2355152" y="388499"/>
                  <a:pt x="2352770" y="387261"/>
                  <a:pt x="2352008" y="387356"/>
                </a:cubicBezTo>
                <a:cubicBezTo>
                  <a:pt x="2351246" y="387451"/>
                  <a:pt x="2348389" y="392309"/>
                  <a:pt x="2347246" y="392213"/>
                </a:cubicBezTo>
                <a:cubicBezTo>
                  <a:pt x="2346008" y="392118"/>
                  <a:pt x="2342198" y="394023"/>
                  <a:pt x="2341245" y="396690"/>
                </a:cubicBezTo>
                <a:lnTo>
                  <a:pt x="2342388" y="399357"/>
                </a:lnTo>
                <a:cubicBezTo>
                  <a:pt x="2343436" y="401834"/>
                  <a:pt x="2344960" y="403453"/>
                  <a:pt x="2348389" y="403739"/>
                </a:cubicBezTo>
                <a:lnTo>
                  <a:pt x="2349056" y="403834"/>
                </a:lnTo>
                <a:cubicBezTo>
                  <a:pt x="2349913" y="404596"/>
                  <a:pt x="2349627" y="406406"/>
                  <a:pt x="2348484" y="408025"/>
                </a:cubicBezTo>
                <a:cubicBezTo>
                  <a:pt x="2347341" y="409644"/>
                  <a:pt x="2341817" y="412597"/>
                  <a:pt x="2341245" y="413359"/>
                </a:cubicBezTo>
                <a:cubicBezTo>
                  <a:pt x="2340578" y="414026"/>
                  <a:pt x="2340769" y="416788"/>
                  <a:pt x="2339912" y="416883"/>
                </a:cubicBezTo>
                <a:cubicBezTo>
                  <a:pt x="2339150" y="417074"/>
                  <a:pt x="2338388" y="418693"/>
                  <a:pt x="2338197" y="418883"/>
                </a:cubicBezTo>
                <a:cubicBezTo>
                  <a:pt x="2337911" y="419074"/>
                  <a:pt x="2338483" y="420407"/>
                  <a:pt x="2339816" y="421455"/>
                </a:cubicBezTo>
                <a:cubicBezTo>
                  <a:pt x="2341150" y="422503"/>
                  <a:pt x="2344007" y="427265"/>
                  <a:pt x="2343817" y="430123"/>
                </a:cubicBezTo>
                <a:lnTo>
                  <a:pt x="2342388" y="431647"/>
                </a:lnTo>
                <a:cubicBezTo>
                  <a:pt x="2338388" y="435933"/>
                  <a:pt x="2339340" y="438124"/>
                  <a:pt x="2345055" y="440696"/>
                </a:cubicBezTo>
                <a:lnTo>
                  <a:pt x="2349437" y="442696"/>
                </a:lnTo>
                <a:cubicBezTo>
                  <a:pt x="2346579" y="445554"/>
                  <a:pt x="2343341" y="449363"/>
                  <a:pt x="2342198" y="451173"/>
                </a:cubicBezTo>
                <a:cubicBezTo>
                  <a:pt x="2341055" y="452888"/>
                  <a:pt x="2337626" y="455174"/>
                  <a:pt x="2340769" y="455364"/>
                </a:cubicBezTo>
                <a:lnTo>
                  <a:pt x="2340388" y="459365"/>
                </a:lnTo>
                <a:lnTo>
                  <a:pt x="2340198" y="460984"/>
                </a:lnTo>
                <a:cubicBezTo>
                  <a:pt x="2340483" y="463365"/>
                  <a:pt x="2340959" y="466889"/>
                  <a:pt x="2341245" y="468890"/>
                </a:cubicBezTo>
                <a:lnTo>
                  <a:pt x="2342960" y="470223"/>
                </a:lnTo>
                <a:lnTo>
                  <a:pt x="2344960" y="471843"/>
                </a:lnTo>
                <a:cubicBezTo>
                  <a:pt x="2344293" y="473747"/>
                  <a:pt x="2342960" y="477272"/>
                  <a:pt x="2342102" y="479463"/>
                </a:cubicBezTo>
                <a:lnTo>
                  <a:pt x="2344103" y="481748"/>
                </a:lnTo>
                <a:lnTo>
                  <a:pt x="2349056" y="487463"/>
                </a:lnTo>
                <a:cubicBezTo>
                  <a:pt x="2344865" y="489845"/>
                  <a:pt x="2341340" y="491940"/>
                  <a:pt x="2341150" y="492036"/>
                </a:cubicBezTo>
                <a:cubicBezTo>
                  <a:pt x="2340959" y="492226"/>
                  <a:pt x="2344007" y="497655"/>
                  <a:pt x="2349056" y="503275"/>
                </a:cubicBezTo>
                <a:lnTo>
                  <a:pt x="2352770" y="508895"/>
                </a:lnTo>
                <a:lnTo>
                  <a:pt x="2353818" y="510514"/>
                </a:lnTo>
                <a:cubicBezTo>
                  <a:pt x="2351723" y="510038"/>
                  <a:pt x="2349818" y="509562"/>
                  <a:pt x="2349532" y="509466"/>
                </a:cubicBezTo>
                <a:cubicBezTo>
                  <a:pt x="2349246" y="509371"/>
                  <a:pt x="2347341" y="509943"/>
                  <a:pt x="2346198" y="510705"/>
                </a:cubicBezTo>
                <a:cubicBezTo>
                  <a:pt x="2345055" y="511466"/>
                  <a:pt x="2340769" y="513276"/>
                  <a:pt x="2339721" y="513371"/>
                </a:cubicBezTo>
                <a:cubicBezTo>
                  <a:pt x="2338769" y="513467"/>
                  <a:pt x="2334006" y="514229"/>
                  <a:pt x="2331815" y="515181"/>
                </a:cubicBezTo>
                <a:lnTo>
                  <a:pt x="2329625" y="516038"/>
                </a:lnTo>
                <a:lnTo>
                  <a:pt x="2327053" y="517086"/>
                </a:lnTo>
                <a:cubicBezTo>
                  <a:pt x="2324005" y="516705"/>
                  <a:pt x="2316671" y="517658"/>
                  <a:pt x="2310575" y="519182"/>
                </a:cubicBezTo>
                <a:cubicBezTo>
                  <a:pt x="2304479" y="520801"/>
                  <a:pt x="2284857" y="521944"/>
                  <a:pt x="2281428" y="522801"/>
                </a:cubicBezTo>
                <a:lnTo>
                  <a:pt x="2278285" y="523182"/>
                </a:lnTo>
                <a:lnTo>
                  <a:pt x="2275046" y="523563"/>
                </a:lnTo>
                <a:cubicBezTo>
                  <a:pt x="2271713" y="524325"/>
                  <a:pt x="2263140" y="525087"/>
                  <a:pt x="2256187" y="525278"/>
                </a:cubicBezTo>
                <a:lnTo>
                  <a:pt x="2249710" y="525278"/>
                </a:lnTo>
                <a:lnTo>
                  <a:pt x="2246376" y="525278"/>
                </a:lnTo>
                <a:cubicBezTo>
                  <a:pt x="2243138" y="526421"/>
                  <a:pt x="2238470" y="529183"/>
                  <a:pt x="2236184" y="531469"/>
                </a:cubicBezTo>
                <a:lnTo>
                  <a:pt x="2233136" y="527754"/>
                </a:lnTo>
                <a:cubicBezTo>
                  <a:pt x="2232755" y="527278"/>
                  <a:pt x="2227421" y="528897"/>
                  <a:pt x="2227421" y="528802"/>
                </a:cubicBezTo>
                <a:cubicBezTo>
                  <a:pt x="2225802" y="524897"/>
                  <a:pt x="2222659" y="531660"/>
                  <a:pt x="2220468" y="528040"/>
                </a:cubicBezTo>
                <a:lnTo>
                  <a:pt x="2219706" y="526802"/>
                </a:lnTo>
                <a:cubicBezTo>
                  <a:pt x="2216277" y="528802"/>
                  <a:pt x="2212181" y="530040"/>
                  <a:pt x="2210657" y="529564"/>
                </a:cubicBezTo>
                <a:lnTo>
                  <a:pt x="2210276" y="529755"/>
                </a:lnTo>
                <a:lnTo>
                  <a:pt x="2207133" y="532136"/>
                </a:lnTo>
                <a:cubicBezTo>
                  <a:pt x="2203133" y="531755"/>
                  <a:pt x="2198465" y="532136"/>
                  <a:pt x="2196846" y="532898"/>
                </a:cubicBezTo>
                <a:cubicBezTo>
                  <a:pt x="2195227" y="533660"/>
                  <a:pt x="2188655" y="532040"/>
                  <a:pt x="2187035" y="532231"/>
                </a:cubicBezTo>
                <a:cubicBezTo>
                  <a:pt x="2185416" y="532517"/>
                  <a:pt x="2177606" y="533564"/>
                  <a:pt x="2173510" y="533564"/>
                </a:cubicBezTo>
                <a:cubicBezTo>
                  <a:pt x="2169319" y="533564"/>
                  <a:pt x="2158270" y="536327"/>
                  <a:pt x="2157222" y="535374"/>
                </a:cubicBezTo>
                <a:cubicBezTo>
                  <a:pt x="2156174" y="534517"/>
                  <a:pt x="2149316" y="537089"/>
                  <a:pt x="2146173" y="538137"/>
                </a:cubicBezTo>
                <a:lnTo>
                  <a:pt x="2143697" y="537565"/>
                </a:lnTo>
                <a:lnTo>
                  <a:pt x="2139506" y="536613"/>
                </a:lnTo>
                <a:cubicBezTo>
                  <a:pt x="2135219" y="537279"/>
                  <a:pt x="2129600" y="537946"/>
                  <a:pt x="2127028" y="538232"/>
                </a:cubicBezTo>
                <a:cubicBezTo>
                  <a:pt x="2124456" y="538518"/>
                  <a:pt x="2118646" y="540137"/>
                  <a:pt x="2118170" y="539375"/>
                </a:cubicBezTo>
                <a:cubicBezTo>
                  <a:pt x="2117693" y="538708"/>
                  <a:pt x="2113312" y="539756"/>
                  <a:pt x="2110835" y="541470"/>
                </a:cubicBezTo>
                <a:cubicBezTo>
                  <a:pt x="2108454" y="543185"/>
                  <a:pt x="2098739" y="540708"/>
                  <a:pt x="2096548" y="541565"/>
                </a:cubicBezTo>
                <a:lnTo>
                  <a:pt x="2095786" y="541089"/>
                </a:lnTo>
                <a:lnTo>
                  <a:pt x="2092357" y="538898"/>
                </a:lnTo>
                <a:cubicBezTo>
                  <a:pt x="2089499" y="540613"/>
                  <a:pt x="2083975" y="541661"/>
                  <a:pt x="2080070" y="541185"/>
                </a:cubicBezTo>
                <a:lnTo>
                  <a:pt x="2076926" y="541947"/>
                </a:lnTo>
                <a:lnTo>
                  <a:pt x="2073688" y="542804"/>
                </a:lnTo>
                <a:cubicBezTo>
                  <a:pt x="2070735" y="541947"/>
                  <a:pt x="2065306" y="541375"/>
                  <a:pt x="2061686" y="541470"/>
                </a:cubicBezTo>
                <a:lnTo>
                  <a:pt x="2058353" y="541851"/>
                </a:lnTo>
                <a:lnTo>
                  <a:pt x="2055209" y="542232"/>
                </a:lnTo>
                <a:cubicBezTo>
                  <a:pt x="2051876" y="543185"/>
                  <a:pt x="2046827" y="542804"/>
                  <a:pt x="2044160" y="541375"/>
                </a:cubicBezTo>
                <a:lnTo>
                  <a:pt x="2040446" y="543089"/>
                </a:lnTo>
                <a:lnTo>
                  <a:pt x="2037779" y="544328"/>
                </a:lnTo>
                <a:cubicBezTo>
                  <a:pt x="2033778" y="544137"/>
                  <a:pt x="2026349" y="544709"/>
                  <a:pt x="2021110" y="545566"/>
                </a:cubicBezTo>
                <a:lnTo>
                  <a:pt x="2015871" y="544328"/>
                </a:lnTo>
                <a:lnTo>
                  <a:pt x="2012347" y="543471"/>
                </a:lnTo>
                <a:cubicBezTo>
                  <a:pt x="2007680" y="544709"/>
                  <a:pt x="2002631" y="545852"/>
                  <a:pt x="2001107" y="546042"/>
                </a:cubicBezTo>
                <a:cubicBezTo>
                  <a:pt x="1999679" y="546233"/>
                  <a:pt x="1994630" y="544899"/>
                  <a:pt x="1993297" y="545471"/>
                </a:cubicBezTo>
                <a:cubicBezTo>
                  <a:pt x="1991868" y="546042"/>
                  <a:pt x="1987010" y="545852"/>
                  <a:pt x="1983677" y="545756"/>
                </a:cubicBezTo>
                <a:cubicBezTo>
                  <a:pt x="1980438" y="545661"/>
                  <a:pt x="1971961" y="547280"/>
                  <a:pt x="1971675" y="546614"/>
                </a:cubicBezTo>
                <a:cubicBezTo>
                  <a:pt x="1971389" y="545947"/>
                  <a:pt x="1970437" y="545852"/>
                  <a:pt x="1970342" y="547852"/>
                </a:cubicBezTo>
                <a:cubicBezTo>
                  <a:pt x="1970246" y="549852"/>
                  <a:pt x="1963579" y="546138"/>
                  <a:pt x="1962245" y="546138"/>
                </a:cubicBezTo>
                <a:cubicBezTo>
                  <a:pt x="1960912" y="546138"/>
                  <a:pt x="1954911" y="546328"/>
                  <a:pt x="1952054" y="546709"/>
                </a:cubicBezTo>
                <a:cubicBezTo>
                  <a:pt x="1949196" y="547090"/>
                  <a:pt x="1941576" y="546042"/>
                  <a:pt x="1939576" y="546423"/>
                </a:cubicBezTo>
                <a:cubicBezTo>
                  <a:pt x="1937576" y="546804"/>
                  <a:pt x="1930146" y="545756"/>
                  <a:pt x="1927479" y="545376"/>
                </a:cubicBezTo>
                <a:cubicBezTo>
                  <a:pt x="1924812" y="544995"/>
                  <a:pt x="1915382" y="545566"/>
                  <a:pt x="1912525" y="544995"/>
                </a:cubicBezTo>
                <a:cubicBezTo>
                  <a:pt x="1909667" y="544518"/>
                  <a:pt x="1902142" y="548043"/>
                  <a:pt x="1900904" y="548233"/>
                </a:cubicBezTo>
                <a:cubicBezTo>
                  <a:pt x="1899666" y="548328"/>
                  <a:pt x="1895666" y="547280"/>
                  <a:pt x="1894142" y="547471"/>
                </a:cubicBezTo>
                <a:cubicBezTo>
                  <a:pt x="1892617" y="547566"/>
                  <a:pt x="1888046" y="547280"/>
                  <a:pt x="1884712" y="547090"/>
                </a:cubicBezTo>
                <a:cubicBezTo>
                  <a:pt x="1881378" y="546804"/>
                  <a:pt x="1871567" y="546042"/>
                  <a:pt x="1870424" y="546042"/>
                </a:cubicBezTo>
                <a:cubicBezTo>
                  <a:pt x="1869186" y="546042"/>
                  <a:pt x="1866233" y="547090"/>
                  <a:pt x="1865281" y="545852"/>
                </a:cubicBezTo>
                <a:cubicBezTo>
                  <a:pt x="1864328" y="544614"/>
                  <a:pt x="1856232" y="546042"/>
                  <a:pt x="1853660" y="546328"/>
                </a:cubicBezTo>
                <a:cubicBezTo>
                  <a:pt x="1851089" y="546614"/>
                  <a:pt x="1841564" y="547280"/>
                  <a:pt x="1837944" y="549090"/>
                </a:cubicBezTo>
                <a:lnTo>
                  <a:pt x="1833467" y="546328"/>
                </a:lnTo>
                <a:lnTo>
                  <a:pt x="1830229" y="544328"/>
                </a:lnTo>
                <a:cubicBezTo>
                  <a:pt x="1824800" y="544232"/>
                  <a:pt x="1816703" y="544995"/>
                  <a:pt x="1812036" y="546138"/>
                </a:cubicBezTo>
                <a:lnTo>
                  <a:pt x="1807369" y="544423"/>
                </a:lnTo>
                <a:lnTo>
                  <a:pt x="1806702" y="544137"/>
                </a:lnTo>
                <a:cubicBezTo>
                  <a:pt x="1804607" y="546233"/>
                  <a:pt x="1800987" y="546614"/>
                  <a:pt x="1798511" y="545090"/>
                </a:cubicBezTo>
                <a:cubicBezTo>
                  <a:pt x="1796034" y="543566"/>
                  <a:pt x="1783842" y="546423"/>
                  <a:pt x="1778508" y="546995"/>
                </a:cubicBezTo>
                <a:cubicBezTo>
                  <a:pt x="1773174" y="547566"/>
                  <a:pt x="1758791" y="544232"/>
                  <a:pt x="1758029" y="544137"/>
                </a:cubicBezTo>
                <a:cubicBezTo>
                  <a:pt x="1757267" y="543947"/>
                  <a:pt x="1752029" y="544899"/>
                  <a:pt x="1747076" y="545566"/>
                </a:cubicBezTo>
                <a:lnTo>
                  <a:pt x="1742408" y="544137"/>
                </a:lnTo>
                <a:lnTo>
                  <a:pt x="1739646" y="543280"/>
                </a:lnTo>
                <a:cubicBezTo>
                  <a:pt x="1738027" y="546138"/>
                  <a:pt x="1735074" y="547566"/>
                  <a:pt x="1732979" y="546519"/>
                </a:cubicBezTo>
                <a:cubicBezTo>
                  <a:pt x="1730883" y="545471"/>
                  <a:pt x="1725073" y="543852"/>
                  <a:pt x="1723739" y="544995"/>
                </a:cubicBezTo>
                <a:cubicBezTo>
                  <a:pt x="1722406" y="546042"/>
                  <a:pt x="1717262" y="548614"/>
                  <a:pt x="1716119" y="547471"/>
                </a:cubicBezTo>
                <a:cubicBezTo>
                  <a:pt x="1714976" y="546328"/>
                  <a:pt x="1709357" y="544614"/>
                  <a:pt x="1704785" y="545090"/>
                </a:cubicBezTo>
                <a:lnTo>
                  <a:pt x="1701641" y="546328"/>
                </a:lnTo>
                <a:cubicBezTo>
                  <a:pt x="1698117" y="547757"/>
                  <a:pt x="1694879" y="547471"/>
                  <a:pt x="1692212" y="546042"/>
                </a:cubicBezTo>
                <a:lnTo>
                  <a:pt x="1689164" y="544518"/>
                </a:lnTo>
                <a:cubicBezTo>
                  <a:pt x="1686782" y="545852"/>
                  <a:pt x="1683639" y="546519"/>
                  <a:pt x="1682306" y="546042"/>
                </a:cubicBezTo>
                <a:cubicBezTo>
                  <a:pt x="1680877" y="545566"/>
                  <a:pt x="1675924" y="544423"/>
                  <a:pt x="1674495" y="544232"/>
                </a:cubicBezTo>
                <a:cubicBezTo>
                  <a:pt x="1673066" y="543947"/>
                  <a:pt x="1668304" y="545090"/>
                  <a:pt x="1666685" y="546138"/>
                </a:cubicBezTo>
                <a:cubicBezTo>
                  <a:pt x="1665065" y="547185"/>
                  <a:pt x="1659541" y="546138"/>
                  <a:pt x="1658112" y="546519"/>
                </a:cubicBezTo>
                <a:cubicBezTo>
                  <a:pt x="1656683" y="546899"/>
                  <a:pt x="1650683" y="546423"/>
                  <a:pt x="1648873" y="546328"/>
                </a:cubicBezTo>
                <a:cubicBezTo>
                  <a:pt x="1647063" y="546233"/>
                  <a:pt x="1642110" y="545376"/>
                  <a:pt x="1641920" y="544328"/>
                </a:cubicBezTo>
                <a:cubicBezTo>
                  <a:pt x="1641729" y="543280"/>
                  <a:pt x="1640777" y="540232"/>
                  <a:pt x="1640015" y="540613"/>
                </a:cubicBezTo>
                <a:cubicBezTo>
                  <a:pt x="1639348" y="540994"/>
                  <a:pt x="1637348" y="541089"/>
                  <a:pt x="1636871" y="540137"/>
                </a:cubicBezTo>
                <a:cubicBezTo>
                  <a:pt x="1636395" y="539184"/>
                  <a:pt x="1633442" y="538518"/>
                  <a:pt x="1631918" y="539089"/>
                </a:cubicBezTo>
                <a:lnTo>
                  <a:pt x="1631061" y="540804"/>
                </a:lnTo>
                <a:cubicBezTo>
                  <a:pt x="1630394" y="542232"/>
                  <a:pt x="1627156" y="542804"/>
                  <a:pt x="1625156" y="543852"/>
                </a:cubicBezTo>
                <a:cubicBezTo>
                  <a:pt x="1619631" y="547090"/>
                  <a:pt x="1619441" y="547090"/>
                  <a:pt x="1613630" y="543280"/>
                </a:cubicBezTo>
                <a:lnTo>
                  <a:pt x="1612678" y="542708"/>
                </a:lnTo>
                <a:cubicBezTo>
                  <a:pt x="1611344" y="542042"/>
                  <a:pt x="1609344" y="542328"/>
                  <a:pt x="1608106" y="543185"/>
                </a:cubicBezTo>
                <a:cubicBezTo>
                  <a:pt x="1606867" y="544042"/>
                  <a:pt x="1601724" y="545756"/>
                  <a:pt x="1600010" y="544518"/>
                </a:cubicBezTo>
                <a:cubicBezTo>
                  <a:pt x="1598295" y="543280"/>
                  <a:pt x="1593247" y="540613"/>
                  <a:pt x="1593056" y="541661"/>
                </a:cubicBezTo>
                <a:cubicBezTo>
                  <a:pt x="1592771" y="542804"/>
                  <a:pt x="1590104" y="545947"/>
                  <a:pt x="1587532" y="546233"/>
                </a:cubicBezTo>
                <a:cubicBezTo>
                  <a:pt x="1584960" y="546519"/>
                  <a:pt x="1571911" y="545376"/>
                  <a:pt x="1563338" y="546995"/>
                </a:cubicBezTo>
                <a:lnTo>
                  <a:pt x="1555052" y="544328"/>
                </a:lnTo>
                <a:lnTo>
                  <a:pt x="1552480" y="543566"/>
                </a:lnTo>
                <a:cubicBezTo>
                  <a:pt x="1548098" y="545852"/>
                  <a:pt x="1543812" y="546804"/>
                  <a:pt x="1543050" y="545661"/>
                </a:cubicBezTo>
                <a:cubicBezTo>
                  <a:pt x="1542193" y="544518"/>
                  <a:pt x="1538288" y="546709"/>
                  <a:pt x="1537811" y="547090"/>
                </a:cubicBezTo>
                <a:cubicBezTo>
                  <a:pt x="1537335" y="547471"/>
                  <a:pt x="1533430" y="547566"/>
                  <a:pt x="1529525" y="547566"/>
                </a:cubicBezTo>
                <a:cubicBezTo>
                  <a:pt x="1525619" y="547471"/>
                  <a:pt x="1514380" y="545756"/>
                  <a:pt x="1512856" y="545376"/>
                </a:cubicBezTo>
                <a:cubicBezTo>
                  <a:pt x="1511332" y="545090"/>
                  <a:pt x="1505807" y="546995"/>
                  <a:pt x="1503998" y="547947"/>
                </a:cubicBezTo>
                <a:cubicBezTo>
                  <a:pt x="1502188" y="548900"/>
                  <a:pt x="1493139" y="548614"/>
                  <a:pt x="1489424" y="550995"/>
                </a:cubicBezTo>
                <a:lnTo>
                  <a:pt x="1485043" y="547566"/>
                </a:lnTo>
                <a:lnTo>
                  <a:pt x="1482471" y="545566"/>
                </a:lnTo>
                <a:cubicBezTo>
                  <a:pt x="1479423" y="546423"/>
                  <a:pt x="1475423" y="546328"/>
                  <a:pt x="1473517" y="545471"/>
                </a:cubicBezTo>
                <a:cubicBezTo>
                  <a:pt x="1471708" y="544518"/>
                  <a:pt x="1466279" y="548328"/>
                  <a:pt x="1464374" y="548614"/>
                </a:cubicBezTo>
                <a:cubicBezTo>
                  <a:pt x="1462469" y="548900"/>
                  <a:pt x="1456563" y="547185"/>
                  <a:pt x="1456373" y="546138"/>
                </a:cubicBezTo>
                <a:cubicBezTo>
                  <a:pt x="1456182" y="545090"/>
                  <a:pt x="1453420" y="543089"/>
                  <a:pt x="1450943" y="544995"/>
                </a:cubicBezTo>
                <a:lnTo>
                  <a:pt x="1449134" y="546709"/>
                </a:lnTo>
                <a:lnTo>
                  <a:pt x="1447038" y="548614"/>
                </a:lnTo>
                <a:cubicBezTo>
                  <a:pt x="1444657" y="547757"/>
                  <a:pt x="1441799" y="547471"/>
                  <a:pt x="1440656" y="548043"/>
                </a:cubicBezTo>
                <a:cubicBezTo>
                  <a:pt x="1439513" y="548519"/>
                  <a:pt x="1435989" y="549376"/>
                  <a:pt x="1435703" y="548233"/>
                </a:cubicBezTo>
                <a:cubicBezTo>
                  <a:pt x="1435513" y="547185"/>
                  <a:pt x="1434465" y="546804"/>
                  <a:pt x="1433798" y="549757"/>
                </a:cubicBezTo>
                <a:lnTo>
                  <a:pt x="1429512" y="548138"/>
                </a:lnTo>
                <a:lnTo>
                  <a:pt x="1427321" y="547280"/>
                </a:lnTo>
                <a:cubicBezTo>
                  <a:pt x="1425416" y="547757"/>
                  <a:pt x="1422845" y="548328"/>
                  <a:pt x="1421416" y="548614"/>
                </a:cubicBezTo>
                <a:cubicBezTo>
                  <a:pt x="1420082" y="548805"/>
                  <a:pt x="1415034" y="546995"/>
                  <a:pt x="1413415" y="547280"/>
                </a:cubicBezTo>
                <a:cubicBezTo>
                  <a:pt x="1411796" y="547662"/>
                  <a:pt x="1406081" y="547185"/>
                  <a:pt x="1404271" y="546233"/>
                </a:cubicBezTo>
                <a:cubicBezTo>
                  <a:pt x="1402461" y="545280"/>
                  <a:pt x="1396175" y="545756"/>
                  <a:pt x="1393412" y="545090"/>
                </a:cubicBezTo>
                <a:lnTo>
                  <a:pt x="1390936" y="544614"/>
                </a:lnTo>
                <a:cubicBezTo>
                  <a:pt x="1389888" y="544423"/>
                  <a:pt x="1387602" y="545852"/>
                  <a:pt x="1387507" y="545661"/>
                </a:cubicBezTo>
                <a:cubicBezTo>
                  <a:pt x="1385411" y="543375"/>
                  <a:pt x="1384364" y="545376"/>
                  <a:pt x="1382744" y="546042"/>
                </a:cubicBezTo>
                <a:cubicBezTo>
                  <a:pt x="1381982" y="546328"/>
                  <a:pt x="1380173" y="544709"/>
                  <a:pt x="1378744" y="544232"/>
                </a:cubicBezTo>
                <a:cubicBezTo>
                  <a:pt x="1378458" y="544137"/>
                  <a:pt x="1377220" y="545185"/>
                  <a:pt x="1377125" y="545756"/>
                </a:cubicBezTo>
                <a:lnTo>
                  <a:pt x="1377125" y="546233"/>
                </a:lnTo>
                <a:cubicBezTo>
                  <a:pt x="1378077" y="546804"/>
                  <a:pt x="1378553" y="547471"/>
                  <a:pt x="1378172" y="547852"/>
                </a:cubicBezTo>
                <a:cubicBezTo>
                  <a:pt x="1377791" y="548138"/>
                  <a:pt x="1376077" y="547947"/>
                  <a:pt x="1374743" y="547566"/>
                </a:cubicBezTo>
                <a:cubicBezTo>
                  <a:pt x="1373505" y="547090"/>
                  <a:pt x="1368266" y="547471"/>
                  <a:pt x="1365885" y="548328"/>
                </a:cubicBezTo>
                <a:lnTo>
                  <a:pt x="1363694" y="548328"/>
                </a:lnTo>
                <a:cubicBezTo>
                  <a:pt x="1360265" y="548328"/>
                  <a:pt x="1355598" y="546233"/>
                  <a:pt x="1353788" y="547376"/>
                </a:cubicBezTo>
                <a:lnTo>
                  <a:pt x="1350264" y="549662"/>
                </a:lnTo>
                <a:cubicBezTo>
                  <a:pt x="1347407" y="548328"/>
                  <a:pt x="1343882" y="547376"/>
                  <a:pt x="1342358" y="547471"/>
                </a:cubicBezTo>
                <a:cubicBezTo>
                  <a:pt x="1340834" y="547662"/>
                  <a:pt x="1335881" y="549281"/>
                  <a:pt x="1334548" y="550233"/>
                </a:cubicBezTo>
                <a:cubicBezTo>
                  <a:pt x="1333214" y="551186"/>
                  <a:pt x="1331976" y="547090"/>
                  <a:pt x="1331786" y="546899"/>
                </a:cubicBezTo>
                <a:cubicBezTo>
                  <a:pt x="1331595" y="546709"/>
                  <a:pt x="1328452" y="546804"/>
                  <a:pt x="1324832" y="547185"/>
                </a:cubicBezTo>
                <a:cubicBezTo>
                  <a:pt x="1321213" y="547566"/>
                  <a:pt x="1309688" y="548614"/>
                  <a:pt x="1307021" y="548900"/>
                </a:cubicBezTo>
                <a:cubicBezTo>
                  <a:pt x="1304449" y="549090"/>
                  <a:pt x="1297115" y="543185"/>
                  <a:pt x="1296162" y="544042"/>
                </a:cubicBezTo>
                <a:cubicBezTo>
                  <a:pt x="1295210" y="544899"/>
                  <a:pt x="1292924" y="549090"/>
                  <a:pt x="1288923" y="549566"/>
                </a:cubicBezTo>
                <a:cubicBezTo>
                  <a:pt x="1284923" y="550043"/>
                  <a:pt x="1269683" y="545566"/>
                  <a:pt x="1263206" y="543947"/>
                </a:cubicBezTo>
                <a:lnTo>
                  <a:pt x="1257586" y="548423"/>
                </a:lnTo>
                <a:lnTo>
                  <a:pt x="1256062" y="549662"/>
                </a:lnTo>
                <a:cubicBezTo>
                  <a:pt x="1252157" y="548995"/>
                  <a:pt x="1248156" y="547947"/>
                  <a:pt x="1247108" y="547471"/>
                </a:cubicBezTo>
                <a:cubicBezTo>
                  <a:pt x="1246061" y="546899"/>
                  <a:pt x="1241870" y="547852"/>
                  <a:pt x="1240155" y="546995"/>
                </a:cubicBezTo>
                <a:cubicBezTo>
                  <a:pt x="1238441" y="546233"/>
                  <a:pt x="1232726" y="548328"/>
                  <a:pt x="1231868" y="548423"/>
                </a:cubicBezTo>
                <a:cubicBezTo>
                  <a:pt x="1231011" y="548519"/>
                  <a:pt x="1225963" y="548233"/>
                  <a:pt x="1222724" y="547852"/>
                </a:cubicBezTo>
                <a:cubicBezTo>
                  <a:pt x="1219486" y="547471"/>
                  <a:pt x="1206437" y="548519"/>
                  <a:pt x="1200531" y="549566"/>
                </a:cubicBezTo>
                <a:lnTo>
                  <a:pt x="1195673" y="546423"/>
                </a:lnTo>
                <a:cubicBezTo>
                  <a:pt x="1195578" y="546328"/>
                  <a:pt x="1183767" y="548900"/>
                  <a:pt x="1183672" y="548995"/>
                </a:cubicBezTo>
                <a:cubicBezTo>
                  <a:pt x="1183100" y="549471"/>
                  <a:pt x="1182529" y="550329"/>
                  <a:pt x="1181862" y="550424"/>
                </a:cubicBezTo>
                <a:lnTo>
                  <a:pt x="1178909" y="550995"/>
                </a:lnTo>
                <a:cubicBezTo>
                  <a:pt x="1176147" y="549757"/>
                  <a:pt x="1174147" y="547757"/>
                  <a:pt x="1174337" y="546709"/>
                </a:cubicBezTo>
                <a:cubicBezTo>
                  <a:pt x="1174623" y="545661"/>
                  <a:pt x="1173766" y="542518"/>
                  <a:pt x="1172623" y="542518"/>
                </a:cubicBezTo>
                <a:cubicBezTo>
                  <a:pt x="1171480" y="542518"/>
                  <a:pt x="1169099" y="543375"/>
                  <a:pt x="1169956" y="544423"/>
                </a:cubicBezTo>
                <a:lnTo>
                  <a:pt x="1170051" y="545566"/>
                </a:lnTo>
                <a:lnTo>
                  <a:pt x="1170242" y="546899"/>
                </a:lnTo>
                <a:cubicBezTo>
                  <a:pt x="1170146" y="548995"/>
                  <a:pt x="1167670" y="550233"/>
                  <a:pt x="1164717" y="549566"/>
                </a:cubicBezTo>
                <a:lnTo>
                  <a:pt x="1162145" y="549566"/>
                </a:lnTo>
                <a:lnTo>
                  <a:pt x="1160050" y="549566"/>
                </a:lnTo>
                <a:cubicBezTo>
                  <a:pt x="1157859" y="550138"/>
                  <a:pt x="1153573" y="550805"/>
                  <a:pt x="1150525" y="550995"/>
                </a:cubicBezTo>
                <a:cubicBezTo>
                  <a:pt x="1147477" y="551186"/>
                  <a:pt x="1138428" y="549566"/>
                  <a:pt x="1136618" y="550233"/>
                </a:cubicBezTo>
                <a:cubicBezTo>
                  <a:pt x="1134809" y="550900"/>
                  <a:pt x="1128808" y="549376"/>
                  <a:pt x="1127093" y="550233"/>
                </a:cubicBezTo>
                <a:cubicBezTo>
                  <a:pt x="1125379" y="551090"/>
                  <a:pt x="1119664" y="549662"/>
                  <a:pt x="1118711" y="550043"/>
                </a:cubicBezTo>
                <a:lnTo>
                  <a:pt x="1117759" y="550138"/>
                </a:lnTo>
                <a:cubicBezTo>
                  <a:pt x="1113282" y="550710"/>
                  <a:pt x="1109186" y="550614"/>
                  <a:pt x="1104519" y="549281"/>
                </a:cubicBezTo>
                <a:lnTo>
                  <a:pt x="1100423" y="548138"/>
                </a:lnTo>
                <a:cubicBezTo>
                  <a:pt x="1094708" y="548233"/>
                  <a:pt x="1088517" y="548328"/>
                  <a:pt x="1086707" y="548233"/>
                </a:cubicBezTo>
                <a:cubicBezTo>
                  <a:pt x="1084898" y="548233"/>
                  <a:pt x="1083088" y="544518"/>
                  <a:pt x="1080897" y="546899"/>
                </a:cubicBezTo>
                <a:lnTo>
                  <a:pt x="1079754" y="548233"/>
                </a:lnTo>
                <a:lnTo>
                  <a:pt x="1079087" y="548995"/>
                </a:lnTo>
                <a:cubicBezTo>
                  <a:pt x="1078421" y="549852"/>
                  <a:pt x="1075373" y="551090"/>
                  <a:pt x="1072325" y="551757"/>
                </a:cubicBezTo>
                <a:cubicBezTo>
                  <a:pt x="1069277" y="552424"/>
                  <a:pt x="1060037" y="549186"/>
                  <a:pt x="1058418" y="548900"/>
                </a:cubicBezTo>
                <a:cubicBezTo>
                  <a:pt x="1056894" y="548614"/>
                  <a:pt x="1053751" y="548900"/>
                  <a:pt x="1052703" y="548423"/>
                </a:cubicBezTo>
                <a:cubicBezTo>
                  <a:pt x="1051655" y="547947"/>
                  <a:pt x="1047369" y="548519"/>
                  <a:pt x="1046036" y="548614"/>
                </a:cubicBezTo>
                <a:cubicBezTo>
                  <a:pt x="1044702" y="548805"/>
                  <a:pt x="1038892" y="549090"/>
                  <a:pt x="1035939" y="548805"/>
                </a:cubicBezTo>
                <a:cubicBezTo>
                  <a:pt x="1033082" y="548519"/>
                  <a:pt x="1025462" y="546709"/>
                  <a:pt x="1025366" y="546233"/>
                </a:cubicBezTo>
                <a:cubicBezTo>
                  <a:pt x="1025271" y="545756"/>
                  <a:pt x="1023557" y="546804"/>
                  <a:pt x="1021937" y="549566"/>
                </a:cubicBezTo>
                <a:lnTo>
                  <a:pt x="1016984" y="547090"/>
                </a:lnTo>
                <a:cubicBezTo>
                  <a:pt x="1015651" y="546423"/>
                  <a:pt x="1011936" y="549662"/>
                  <a:pt x="1009079" y="549947"/>
                </a:cubicBezTo>
                <a:lnTo>
                  <a:pt x="1006602" y="550233"/>
                </a:lnTo>
                <a:cubicBezTo>
                  <a:pt x="1003649" y="549186"/>
                  <a:pt x="999077" y="550233"/>
                  <a:pt x="996410" y="552710"/>
                </a:cubicBezTo>
                <a:lnTo>
                  <a:pt x="992315" y="549757"/>
                </a:lnTo>
                <a:lnTo>
                  <a:pt x="989933" y="548043"/>
                </a:lnTo>
                <a:cubicBezTo>
                  <a:pt x="986123" y="546614"/>
                  <a:pt x="982313" y="546233"/>
                  <a:pt x="981647" y="547280"/>
                </a:cubicBezTo>
                <a:cubicBezTo>
                  <a:pt x="980885" y="548233"/>
                  <a:pt x="977551" y="550710"/>
                  <a:pt x="976598" y="549471"/>
                </a:cubicBezTo>
                <a:cubicBezTo>
                  <a:pt x="975551" y="548233"/>
                  <a:pt x="971741" y="547090"/>
                  <a:pt x="969836" y="548900"/>
                </a:cubicBezTo>
                <a:lnTo>
                  <a:pt x="968026" y="549757"/>
                </a:lnTo>
                <a:cubicBezTo>
                  <a:pt x="966978" y="550233"/>
                  <a:pt x="963930" y="549662"/>
                  <a:pt x="963930" y="549376"/>
                </a:cubicBezTo>
                <a:lnTo>
                  <a:pt x="963549" y="544709"/>
                </a:lnTo>
                <a:cubicBezTo>
                  <a:pt x="958596" y="543375"/>
                  <a:pt x="954310" y="543471"/>
                  <a:pt x="953929" y="544995"/>
                </a:cubicBezTo>
                <a:cubicBezTo>
                  <a:pt x="953643" y="546423"/>
                  <a:pt x="950881" y="549186"/>
                  <a:pt x="948214" y="548709"/>
                </a:cubicBezTo>
                <a:lnTo>
                  <a:pt x="946118" y="549186"/>
                </a:lnTo>
                <a:cubicBezTo>
                  <a:pt x="944499" y="549566"/>
                  <a:pt x="943356" y="550900"/>
                  <a:pt x="943166" y="548519"/>
                </a:cubicBezTo>
                <a:cubicBezTo>
                  <a:pt x="942975" y="545947"/>
                  <a:pt x="940689" y="545376"/>
                  <a:pt x="939070" y="546519"/>
                </a:cubicBezTo>
                <a:cubicBezTo>
                  <a:pt x="934498" y="549757"/>
                  <a:pt x="929259" y="547566"/>
                  <a:pt x="924401" y="548233"/>
                </a:cubicBezTo>
                <a:lnTo>
                  <a:pt x="921068" y="548709"/>
                </a:lnTo>
                <a:cubicBezTo>
                  <a:pt x="917353" y="549186"/>
                  <a:pt x="913829" y="549662"/>
                  <a:pt x="913162" y="549662"/>
                </a:cubicBezTo>
                <a:lnTo>
                  <a:pt x="912590" y="549566"/>
                </a:lnTo>
                <a:lnTo>
                  <a:pt x="908590" y="548900"/>
                </a:lnTo>
                <a:cubicBezTo>
                  <a:pt x="903065" y="548043"/>
                  <a:pt x="900113" y="546804"/>
                  <a:pt x="901922" y="546233"/>
                </a:cubicBezTo>
                <a:cubicBezTo>
                  <a:pt x="903732" y="545661"/>
                  <a:pt x="900017" y="542518"/>
                  <a:pt x="899732" y="541565"/>
                </a:cubicBezTo>
                <a:cubicBezTo>
                  <a:pt x="899446" y="540613"/>
                  <a:pt x="897255" y="539565"/>
                  <a:pt x="897065" y="541661"/>
                </a:cubicBezTo>
                <a:cubicBezTo>
                  <a:pt x="896874" y="543756"/>
                  <a:pt x="895064" y="548995"/>
                  <a:pt x="893255" y="548233"/>
                </a:cubicBezTo>
                <a:lnTo>
                  <a:pt x="892016" y="547280"/>
                </a:lnTo>
                <a:lnTo>
                  <a:pt x="890588" y="546233"/>
                </a:lnTo>
                <a:cubicBezTo>
                  <a:pt x="889159" y="544042"/>
                  <a:pt x="885920" y="543375"/>
                  <a:pt x="883444" y="544709"/>
                </a:cubicBezTo>
                <a:cubicBezTo>
                  <a:pt x="880967" y="546042"/>
                  <a:pt x="873919" y="546995"/>
                  <a:pt x="873062" y="545376"/>
                </a:cubicBezTo>
                <a:cubicBezTo>
                  <a:pt x="872109" y="543756"/>
                  <a:pt x="868013" y="540899"/>
                  <a:pt x="866013" y="542994"/>
                </a:cubicBezTo>
                <a:lnTo>
                  <a:pt x="866013" y="544709"/>
                </a:lnTo>
                <a:lnTo>
                  <a:pt x="865918" y="549757"/>
                </a:lnTo>
                <a:cubicBezTo>
                  <a:pt x="862679" y="549947"/>
                  <a:pt x="857345" y="549471"/>
                  <a:pt x="854202" y="548805"/>
                </a:cubicBezTo>
                <a:cubicBezTo>
                  <a:pt x="850964" y="548043"/>
                  <a:pt x="841724" y="549281"/>
                  <a:pt x="841058" y="548995"/>
                </a:cubicBezTo>
                <a:cubicBezTo>
                  <a:pt x="840391" y="548709"/>
                  <a:pt x="837248" y="547852"/>
                  <a:pt x="835533" y="547280"/>
                </a:cubicBezTo>
                <a:cubicBezTo>
                  <a:pt x="833819" y="546804"/>
                  <a:pt x="826389" y="547185"/>
                  <a:pt x="822770" y="548328"/>
                </a:cubicBezTo>
                <a:lnTo>
                  <a:pt x="820388" y="547566"/>
                </a:lnTo>
                <a:lnTo>
                  <a:pt x="818102" y="546804"/>
                </a:lnTo>
                <a:cubicBezTo>
                  <a:pt x="816674" y="543852"/>
                  <a:pt x="813816" y="542232"/>
                  <a:pt x="811816" y="543089"/>
                </a:cubicBezTo>
                <a:cubicBezTo>
                  <a:pt x="809816" y="543947"/>
                  <a:pt x="805339" y="546899"/>
                  <a:pt x="805529" y="547662"/>
                </a:cubicBezTo>
                <a:lnTo>
                  <a:pt x="805434" y="548423"/>
                </a:lnTo>
                <a:lnTo>
                  <a:pt x="805339" y="549090"/>
                </a:lnTo>
                <a:cubicBezTo>
                  <a:pt x="804863" y="549757"/>
                  <a:pt x="804005" y="550233"/>
                  <a:pt x="803339" y="550043"/>
                </a:cubicBezTo>
                <a:cubicBezTo>
                  <a:pt x="802672" y="549947"/>
                  <a:pt x="800195" y="548043"/>
                  <a:pt x="798767" y="546614"/>
                </a:cubicBezTo>
                <a:cubicBezTo>
                  <a:pt x="797338" y="545185"/>
                  <a:pt x="791432" y="548138"/>
                  <a:pt x="790480" y="548233"/>
                </a:cubicBezTo>
                <a:cubicBezTo>
                  <a:pt x="789527" y="548328"/>
                  <a:pt x="785622" y="547757"/>
                  <a:pt x="783622" y="547185"/>
                </a:cubicBezTo>
                <a:lnTo>
                  <a:pt x="783431" y="546423"/>
                </a:lnTo>
                <a:lnTo>
                  <a:pt x="782765" y="543947"/>
                </a:lnTo>
                <a:cubicBezTo>
                  <a:pt x="785336" y="543947"/>
                  <a:pt x="789242" y="543756"/>
                  <a:pt x="791432" y="543471"/>
                </a:cubicBezTo>
                <a:cubicBezTo>
                  <a:pt x="793718" y="543280"/>
                  <a:pt x="794671" y="538137"/>
                  <a:pt x="792480" y="537755"/>
                </a:cubicBezTo>
                <a:cubicBezTo>
                  <a:pt x="790289" y="537374"/>
                  <a:pt x="783812" y="537660"/>
                  <a:pt x="783812" y="539375"/>
                </a:cubicBezTo>
                <a:lnTo>
                  <a:pt x="782860" y="540899"/>
                </a:lnTo>
                <a:cubicBezTo>
                  <a:pt x="781717" y="542804"/>
                  <a:pt x="779812" y="545661"/>
                  <a:pt x="778002" y="545756"/>
                </a:cubicBezTo>
                <a:cubicBezTo>
                  <a:pt x="773144" y="546042"/>
                  <a:pt x="776954" y="541851"/>
                  <a:pt x="774954" y="540327"/>
                </a:cubicBezTo>
                <a:lnTo>
                  <a:pt x="774668" y="540137"/>
                </a:lnTo>
                <a:cubicBezTo>
                  <a:pt x="774192" y="539851"/>
                  <a:pt x="772192" y="541470"/>
                  <a:pt x="770287" y="543756"/>
                </a:cubicBezTo>
                <a:cubicBezTo>
                  <a:pt x="768287" y="545947"/>
                  <a:pt x="758000" y="545947"/>
                  <a:pt x="754761" y="546138"/>
                </a:cubicBezTo>
                <a:cubicBezTo>
                  <a:pt x="751523" y="546328"/>
                  <a:pt x="747998" y="540899"/>
                  <a:pt x="747046" y="542899"/>
                </a:cubicBezTo>
                <a:cubicBezTo>
                  <a:pt x="746093" y="544899"/>
                  <a:pt x="753047" y="546423"/>
                  <a:pt x="753428" y="546709"/>
                </a:cubicBezTo>
                <a:cubicBezTo>
                  <a:pt x="753809" y="547090"/>
                  <a:pt x="754094" y="548900"/>
                  <a:pt x="752951" y="549947"/>
                </a:cubicBezTo>
                <a:lnTo>
                  <a:pt x="751808" y="550043"/>
                </a:lnTo>
                <a:lnTo>
                  <a:pt x="750380" y="550233"/>
                </a:lnTo>
                <a:cubicBezTo>
                  <a:pt x="748665" y="549566"/>
                  <a:pt x="745046" y="547185"/>
                  <a:pt x="742283" y="544899"/>
                </a:cubicBezTo>
                <a:lnTo>
                  <a:pt x="741712" y="536898"/>
                </a:lnTo>
                <a:cubicBezTo>
                  <a:pt x="741617" y="535851"/>
                  <a:pt x="738283" y="533850"/>
                  <a:pt x="738092" y="533946"/>
                </a:cubicBezTo>
                <a:cubicBezTo>
                  <a:pt x="729806" y="539470"/>
                  <a:pt x="732568" y="532803"/>
                  <a:pt x="731711" y="530231"/>
                </a:cubicBezTo>
                <a:lnTo>
                  <a:pt x="731615" y="529945"/>
                </a:lnTo>
                <a:cubicBezTo>
                  <a:pt x="730758" y="529278"/>
                  <a:pt x="729901" y="530421"/>
                  <a:pt x="729710" y="532326"/>
                </a:cubicBezTo>
                <a:cubicBezTo>
                  <a:pt x="729520" y="534231"/>
                  <a:pt x="727520" y="537755"/>
                  <a:pt x="725710" y="536231"/>
                </a:cubicBezTo>
                <a:cubicBezTo>
                  <a:pt x="723900" y="534707"/>
                  <a:pt x="721043" y="541565"/>
                  <a:pt x="720376" y="542899"/>
                </a:cubicBezTo>
                <a:cubicBezTo>
                  <a:pt x="719709" y="544232"/>
                  <a:pt x="716852" y="548328"/>
                  <a:pt x="715709" y="548519"/>
                </a:cubicBezTo>
                <a:cubicBezTo>
                  <a:pt x="714566" y="548709"/>
                  <a:pt x="708184" y="548328"/>
                  <a:pt x="703326" y="548614"/>
                </a:cubicBezTo>
                <a:lnTo>
                  <a:pt x="698945" y="548805"/>
                </a:lnTo>
                <a:lnTo>
                  <a:pt x="697992" y="548805"/>
                </a:lnTo>
                <a:cubicBezTo>
                  <a:pt x="696944" y="549186"/>
                  <a:pt x="696182" y="548900"/>
                  <a:pt x="696087" y="548138"/>
                </a:cubicBezTo>
                <a:cubicBezTo>
                  <a:pt x="696087" y="547376"/>
                  <a:pt x="696182" y="545661"/>
                  <a:pt x="696182" y="544232"/>
                </a:cubicBezTo>
                <a:cubicBezTo>
                  <a:pt x="696087" y="542804"/>
                  <a:pt x="699611" y="539851"/>
                  <a:pt x="701516" y="540137"/>
                </a:cubicBezTo>
                <a:lnTo>
                  <a:pt x="703040" y="540422"/>
                </a:lnTo>
                <a:lnTo>
                  <a:pt x="704469" y="540708"/>
                </a:lnTo>
                <a:cubicBezTo>
                  <a:pt x="705707" y="541661"/>
                  <a:pt x="708565" y="542994"/>
                  <a:pt x="710756" y="543566"/>
                </a:cubicBezTo>
                <a:lnTo>
                  <a:pt x="712946" y="543852"/>
                </a:lnTo>
                <a:cubicBezTo>
                  <a:pt x="713994" y="543947"/>
                  <a:pt x="715804" y="543471"/>
                  <a:pt x="716090" y="542899"/>
                </a:cubicBezTo>
                <a:lnTo>
                  <a:pt x="717233" y="540518"/>
                </a:lnTo>
                <a:cubicBezTo>
                  <a:pt x="718185" y="537851"/>
                  <a:pt x="720757" y="535565"/>
                  <a:pt x="722757" y="535565"/>
                </a:cubicBezTo>
                <a:lnTo>
                  <a:pt x="723424" y="534707"/>
                </a:lnTo>
                <a:cubicBezTo>
                  <a:pt x="724853" y="532898"/>
                  <a:pt x="724853" y="530040"/>
                  <a:pt x="726662" y="528612"/>
                </a:cubicBezTo>
                <a:lnTo>
                  <a:pt x="730091" y="525945"/>
                </a:lnTo>
                <a:cubicBezTo>
                  <a:pt x="728091" y="523658"/>
                  <a:pt x="725519" y="521658"/>
                  <a:pt x="724281" y="521468"/>
                </a:cubicBezTo>
                <a:cubicBezTo>
                  <a:pt x="723043" y="521277"/>
                  <a:pt x="719233" y="522801"/>
                  <a:pt x="719233" y="525564"/>
                </a:cubicBezTo>
                <a:cubicBezTo>
                  <a:pt x="719233" y="528326"/>
                  <a:pt x="716756" y="535565"/>
                  <a:pt x="713899" y="535660"/>
                </a:cubicBezTo>
                <a:lnTo>
                  <a:pt x="712184" y="537565"/>
                </a:lnTo>
                <a:cubicBezTo>
                  <a:pt x="710089" y="539946"/>
                  <a:pt x="708089" y="540232"/>
                  <a:pt x="704945" y="538041"/>
                </a:cubicBezTo>
                <a:lnTo>
                  <a:pt x="703517" y="537184"/>
                </a:lnTo>
                <a:cubicBezTo>
                  <a:pt x="700469" y="538613"/>
                  <a:pt x="696754" y="541756"/>
                  <a:pt x="695325" y="544137"/>
                </a:cubicBezTo>
                <a:cubicBezTo>
                  <a:pt x="693896" y="546519"/>
                  <a:pt x="686467" y="548709"/>
                  <a:pt x="687610" y="547185"/>
                </a:cubicBezTo>
                <a:cubicBezTo>
                  <a:pt x="688753" y="545661"/>
                  <a:pt x="692468" y="540994"/>
                  <a:pt x="693134" y="539946"/>
                </a:cubicBezTo>
                <a:cubicBezTo>
                  <a:pt x="693801" y="538898"/>
                  <a:pt x="689705" y="536231"/>
                  <a:pt x="688943" y="534517"/>
                </a:cubicBezTo>
                <a:lnTo>
                  <a:pt x="687800" y="533755"/>
                </a:lnTo>
                <a:lnTo>
                  <a:pt x="685133" y="531850"/>
                </a:lnTo>
                <a:cubicBezTo>
                  <a:pt x="683419" y="529278"/>
                  <a:pt x="681514" y="526326"/>
                  <a:pt x="680847" y="525373"/>
                </a:cubicBezTo>
                <a:cubicBezTo>
                  <a:pt x="680180" y="524421"/>
                  <a:pt x="676656" y="527564"/>
                  <a:pt x="675608" y="529183"/>
                </a:cubicBezTo>
                <a:lnTo>
                  <a:pt x="675608" y="530612"/>
                </a:lnTo>
                <a:lnTo>
                  <a:pt x="675608" y="531469"/>
                </a:lnTo>
                <a:cubicBezTo>
                  <a:pt x="675894" y="532612"/>
                  <a:pt x="675132" y="535660"/>
                  <a:pt x="673894" y="538137"/>
                </a:cubicBezTo>
                <a:cubicBezTo>
                  <a:pt x="672656" y="540613"/>
                  <a:pt x="672275" y="548138"/>
                  <a:pt x="671798" y="548233"/>
                </a:cubicBezTo>
                <a:cubicBezTo>
                  <a:pt x="671322" y="548423"/>
                  <a:pt x="669608" y="548138"/>
                  <a:pt x="669131" y="547376"/>
                </a:cubicBezTo>
                <a:cubicBezTo>
                  <a:pt x="668655" y="546614"/>
                  <a:pt x="665893" y="543756"/>
                  <a:pt x="664655" y="542518"/>
                </a:cubicBezTo>
                <a:cubicBezTo>
                  <a:pt x="663416" y="541375"/>
                  <a:pt x="669036" y="538518"/>
                  <a:pt x="669703" y="537565"/>
                </a:cubicBezTo>
                <a:cubicBezTo>
                  <a:pt x="670370" y="536613"/>
                  <a:pt x="670274" y="534898"/>
                  <a:pt x="668179" y="536231"/>
                </a:cubicBezTo>
                <a:cubicBezTo>
                  <a:pt x="666083" y="537565"/>
                  <a:pt x="659892" y="533850"/>
                  <a:pt x="658559" y="534136"/>
                </a:cubicBezTo>
                <a:cubicBezTo>
                  <a:pt x="657225" y="534517"/>
                  <a:pt x="658654" y="538708"/>
                  <a:pt x="659225" y="540137"/>
                </a:cubicBezTo>
                <a:lnTo>
                  <a:pt x="659416" y="541375"/>
                </a:lnTo>
                <a:lnTo>
                  <a:pt x="659606" y="542708"/>
                </a:lnTo>
                <a:cubicBezTo>
                  <a:pt x="659511" y="544042"/>
                  <a:pt x="656558" y="544804"/>
                  <a:pt x="652939" y="544232"/>
                </a:cubicBezTo>
                <a:lnTo>
                  <a:pt x="649986" y="544423"/>
                </a:lnTo>
                <a:lnTo>
                  <a:pt x="649510" y="544423"/>
                </a:lnTo>
                <a:cubicBezTo>
                  <a:pt x="649034" y="547376"/>
                  <a:pt x="647986" y="549471"/>
                  <a:pt x="647224" y="548995"/>
                </a:cubicBezTo>
                <a:cubicBezTo>
                  <a:pt x="646462" y="548519"/>
                  <a:pt x="642176" y="548709"/>
                  <a:pt x="639509" y="549471"/>
                </a:cubicBezTo>
                <a:lnTo>
                  <a:pt x="639413" y="549376"/>
                </a:lnTo>
                <a:lnTo>
                  <a:pt x="637889" y="546614"/>
                </a:lnTo>
                <a:cubicBezTo>
                  <a:pt x="640652" y="546233"/>
                  <a:pt x="642557" y="544995"/>
                  <a:pt x="642176" y="543852"/>
                </a:cubicBezTo>
                <a:cubicBezTo>
                  <a:pt x="641795" y="542804"/>
                  <a:pt x="639223" y="540327"/>
                  <a:pt x="637604" y="542042"/>
                </a:cubicBezTo>
                <a:cubicBezTo>
                  <a:pt x="635984" y="543661"/>
                  <a:pt x="630079" y="547757"/>
                  <a:pt x="627602" y="547757"/>
                </a:cubicBezTo>
                <a:cubicBezTo>
                  <a:pt x="625126" y="547757"/>
                  <a:pt x="618554" y="547566"/>
                  <a:pt x="618554" y="547376"/>
                </a:cubicBezTo>
                <a:cubicBezTo>
                  <a:pt x="618554" y="547185"/>
                  <a:pt x="619792" y="546519"/>
                  <a:pt x="621506" y="546328"/>
                </a:cubicBezTo>
                <a:cubicBezTo>
                  <a:pt x="623221" y="546138"/>
                  <a:pt x="627888" y="544232"/>
                  <a:pt x="627888" y="542423"/>
                </a:cubicBezTo>
                <a:cubicBezTo>
                  <a:pt x="627888" y="540613"/>
                  <a:pt x="634746" y="538518"/>
                  <a:pt x="635984" y="538232"/>
                </a:cubicBezTo>
                <a:cubicBezTo>
                  <a:pt x="637318" y="538041"/>
                  <a:pt x="641033" y="536613"/>
                  <a:pt x="641509" y="535946"/>
                </a:cubicBezTo>
                <a:lnTo>
                  <a:pt x="641318" y="535470"/>
                </a:lnTo>
                <a:cubicBezTo>
                  <a:pt x="641128" y="534898"/>
                  <a:pt x="639890" y="533946"/>
                  <a:pt x="639509" y="534041"/>
                </a:cubicBezTo>
                <a:cubicBezTo>
                  <a:pt x="632936" y="535755"/>
                  <a:pt x="626555" y="537851"/>
                  <a:pt x="619411" y="537660"/>
                </a:cubicBezTo>
                <a:lnTo>
                  <a:pt x="614648" y="537470"/>
                </a:lnTo>
                <a:cubicBezTo>
                  <a:pt x="612362" y="540422"/>
                  <a:pt x="609505" y="543375"/>
                  <a:pt x="608362" y="543947"/>
                </a:cubicBezTo>
                <a:cubicBezTo>
                  <a:pt x="607219" y="544518"/>
                  <a:pt x="604647" y="541470"/>
                  <a:pt x="604076" y="540994"/>
                </a:cubicBezTo>
                <a:cubicBezTo>
                  <a:pt x="603504" y="540613"/>
                  <a:pt x="600742" y="539375"/>
                  <a:pt x="599408" y="538803"/>
                </a:cubicBezTo>
                <a:cubicBezTo>
                  <a:pt x="598170" y="538327"/>
                  <a:pt x="595122" y="536422"/>
                  <a:pt x="595789" y="535851"/>
                </a:cubicBezTo>
                <a:cubicBezTo>
                  <a:pt x="596551" y="535279"/>
                  <a:pt x="599313" y="534041"/>
                  <a:pt x="600361" y="534422"/>
                </a:cubicBezTo>
                <a:lnTo>
                  <a:pt x="600647" y="535089"/>
                </a:lnTo>
                <a:lnTo>
                  <a:pt x="602361" y="538518"/>
                </a:lnTo>
                <a:cubicBezTo>
                  <a:pt x="605981" y="537946"/>
                  <a:pt x="609600" y="537184"/>
                  <a:pt x="610362" y="536708"/>
                </a:cubicBezTo>
                <a:cubicBezTo>
                  <a:pt x="611124" y="536231"/>
                  <a:pt x="612458" y="533660"/>
                  <a:pt x="612458" y="532422"/>
                </a:cubicBezTo>
                <a:cubicBezTo>
                  <a:pt x="612458" y="531183"/>
                  <a:pt x="607314" y="528993"/>
                  <a:pt x="605600" y="528707"/>
                </a:cubicBezTo>
                <a:lnTo>
                  <a:pt x="605504" y="528230"/>
                </a:lnTo>
                <a:cubicBezTo>
                  <a:pt x="603980" y="521277"/>
                  <a:pt x="599408" y="525182"/>
                  <a:pt x="598551" y="527564"/>
                </a:cubicBezTo>
                <a:cubicBezTo>
                  <a:pt x="597027" y="531850"/>
                  <a:pt x="592074" y="532231"/>
                  <a:pt x="589026" y="534517"/>
                </a:cubicBezTo>
                <a:lnTo>
                  <a:pt x="586359" y="536613"/>
                </a:lnTo>
                <a:cubicBezTo>
                  <a:pt x="584549" y="539280"/>
                  <a:pt x="582740" y="540327"/>
                  <a:pt x="582359" y="538994"/>
                </a:cubicBezTo>
                <a:lnTo>
                  <a:pt x="582168" y="537755"/>
                </a:lnTo>
                <a:lnTo>
                  <a:pt x="581787" y="535470"/>
                </a:lnTo>
                <a:cubicBezTo>
                  <a:pt x="578549" y="534231"/>
                  <a:pt x="573786" y="532040"/>
                  <a:pt x="571119" y="530707"/>
                </a:cubicBezTo>
                <a:lnTo>
                  <a:pt x="570643" y="529088"/>
                </a:lnTo>
                <a:cubicBezTo>
                  <a:pt x="569500" y="525087"/>
                  <a:pt x="566452" y="524897"/>
                  <a:pt x="562451" y="524897"/>
                </a:cubicBezTo>
                <a:cubicBezTo>
                  <a:pt x="560737" y="524897"/>
                  <a:pt x="558737" y="523087"/>
                  <a:pt x="557308" y="523468"/>
                </a:cubicBezTo>
                <a:cubicBezTo>
                  <a:pt x="555974" y="523849"/>
                  <a:pt x="555308" y="525849"/>
                  <a:pt x="554165" y="527088"/>
                </a:cubicBezTo>
                <a:lnTo>
                  <a:pt x="553784" y="527469"/>
                </a:lnTo>
                <a:cubicBezTo>
                  <a:pt x="552260" y="527659"/>
                  <a:pt x="552260" y="528421"/>
                  <a:pt x="553688" y="529183"/>
                </a:cubicBezTo>
                <a:cubicBezTo>
                  <a:pt x="555117" y="529945"/>
                  <a:pt x="557784" y="532707"/>
                  <a:pt x="556546" y="533755"/>
                </a:cubicBezTo>
                <a:cubicBezTo>
                  <a:pt x="555308" y="534803"/>
                  <a:pt x="546354" y="531183"/>
                  <a:pt x="547402" y="529945"/>
                </a:cubicBezTo>
                <a:lnTo>
                  <a:pt x="547878" y="528802"/>
                </a:lnTo>
                <a:cubicBezTo>
                  <a:pt x="549402" y="525373"/>
                  <a:pt x="547307" y="523278"/>
                  <a:pt x="543020" y="524706"/>
                </a:cubicBezTo>
                <a:cubicBezTo>
                  <a:pt x="539591" y="525754"/>
                  <a:pt x="538639" y="523373"/>
                  <a:pt x="536543" y="523182"/>
                </a:cubicBezTo>
                <a:lnTo>
                  <a:pt x="533876" y="522896"/>
                </a:lnTo>
                <a:cubicBezTo>
                  <a:pt x="530733" y="523087"/>
                  <a:pt x="524732" y="524135"/>
                  <a:pt x="520637" y="525278"/>
                </a:cubicBezTo>
                <a:lnTo>
                  <a:pt x="518351" y="524230"/>
                </a:lnTo>
                <a:lnTo>
                  <a:pt x="515493" y="522896"/>
                </a:lnTo>
                <a:cubicBezTo>
                  <a:pt x="512921" y="523182"/>
                  <a:pt x="509016" y="523944"/>
                  <a:pt x="506825" y="524611"/>
                </a:cubicBezTo>
                <a:cubicBezTo>
                  <a:pt x="504635" y="525278"/>
                  <a:pt x="497015" y="523182"/>
                  <a:pt x="495300" y="522896"/>
                </a:cubicBezTo>
                <a:cubicBezTo>
                  <a:pt x="493586" y="522611"/>
                  <a:pt x="489299" y="523182"/>
                  <a:pt x="487204" y="522992"/>
                </a:cubicBezTo>
                <a:cubicBezTo>
                  <a:pt x="485108" y="522801"/>
                  <a:pt x="478536" y="522420"/>
                  <a:pt x="476631" y="523944"/>
                </a:cubicBezTo>
                <a:cubicBezTo>
                  <a:pt x="474821" y="525468"/>
                  <a:pt x="467201" y="527088"/>
                  <a:pt x="463963" y="524135"/>
                </a:cubicBezTo>
                <a:lnTo>
                  <a:pt x="459200" y="525278"/>
                </a:lnTo>
                <a:lnTo>
                  <a:pt x="455867" y="526040"/>
                </a:lnTo>
                <a:cubicBezTo>
                  <a:pt x="452438" y="525659"/>
                  <a:pt x="447008" y="525373"/>
                  <a:pt x="443675" y="525373"/>
                </a:cubicBezTo>
                <a:cubicBezTo>
                  <a:pt x="440436" y="525468"/>
                  <a:pt x="431292" y="527373"/>
                  <a:pt x="427482" y="528421"/>
                </a:cubicBezTo>
                <a:cubicBezTo>
                  <a:pt x="423672" y="529373"/>
                  <a:pt x="411766" y="527088"/>
                  <a:pt x="407099" y="527754"/>
                </a:cubicBezTo>
                <a:lnTo>
                  <a:pt x="402431" y="525659"/>
                </a:lnTo>
                <a:lnTo>
                  <a:pt x="399002" y="524039"/>
                </a:lnTo>
                <a:cubicBezTo>
                  <a:pt x="392906" y="525468"/>
                  <a:pt x="386906" y="526802"/>
                  <a:pt x="385763" y="527183"/>
                </a:cubicBezTo>
                <a:cubicBezTo>
                  <a:pt x="384524" y="527469"/>
                  <a:pt x="379476" y="527183"/>
                  <a:pt x="376523" y="527278"/>
                </a:cubicBezTo>
                <a:cubicBezTo>
                  <a:pt x="373571" y="527278"/>
                  <a:pt x="365760" y="528516"/>
                  <a:pt x="365474" y="527849"/>
                </a:cubicBezTo>
                <a:cubicBezTo>
                  <a:pt x="365189" y="527088"/>
                  <a:pt x="363474" y="525849"/>
                  <a:pt x="362426" y="526611"/>
                </a:cubicBezTo>
                <a:cubicBezTo>
                  <a:pt x="361379" y="527373"/>
                  <a:pt x="357664" y="528421"/>
                  <a:pt x="356330" y="527278"/>
                </a:cubicBezTo>
                <a:lnTo>
                  <a:pt x="354997" y="526421"/>
                </a:lnTo>
                <a:lnTo>
                  <a:pt x="354044" y="525849"/>
                </a:lnTo>
                <a:cubicBezTo>
                  <a:pt x="352806" y="525564"/>
                  <a:pt x="351187" y="525945"/>
                  <a:pt x="350425" y="526516"/>
                </a:cubicBezTo>
                <a:cubicBezTo>
                  <a:pt x="349663" y="527183"/>
                  <a:pt x="347186" y="528421"/>
                  <a:pt x="346329" y="527754"/>
                </a:cubicBezTo>
                <a:cubicBezTo>
                  <a:pt x="345472" y="527088"/>
                  <a:pt x="341852" y="528326"/>
                  <a:pt x="341090" y="528802"/>
                </a:cubicBezTo>
                <a:cubicBezTo>
                  <a:pt x="340328" y="529278"/>
                  <a:pt x="336233" y="529945"/>
                  <a:pt x="332232" y="530612"/>
                </a:cubicBezTo>
                <a:lnTo>
                  <a:pt x="328708" y="529469"/>
                </a:lnTo>
                <a:cubicBezTo>
                  <a:pt x="326898" y="528897"/>
                  <a:pt x="325088" y="528135"/>
                  <a:pt x="323279" y="527373"/>
                </a:cubicBezTo>
                <a:cubicBezTo>
                  <a:pt x="320993" y="526421"/>
                  <a:pt x="318992" y="523468"/>
                  <a:pt x="315849" y="526516"/>
                </a:cubicBezTo>
                <a:cubicBezTo>
                  <a:pt x="315563" y="526802"/>
                  <a:pt x="313754" y="526421"/>
                  <a:pt x="313277" y="525945"/>
                </a:cubicBezTo>
                <a:cubicBezTo>
                  <a:pt x="309848" y="522801"/>
                  <a:pt x="308229" y="521849"/>
                  <a:pt x="304705" y="526706"/>
                </a:cubicBezTo>
                <a:lnTo>
                  <a:pt x="302324" y="529945"/>
                </a:lnTo>
                <a:cubicBezTo>
                  <a:pt x="300609" y="526040"/>
                  <a:pt x="298609" y="523658"/>
                  <a:pt x="297847" y="524611"/>
                </a:cubicBezTo>
                <a:cubicBezTo>
                  <a:pt x="297085" y="525564"/>
                  <a:pt x="294323" y="527469"/>
                  <a:pt x="293751" y="526421"/>
                </a:cubicBezTo>
                <a:cubicBezTo>
                  <a:pt x="293084" y="525468"/>
                  <a:pt x="290417" y="522896"/>
                  <a:pt x="288893" y="522515"/>
                </a:cubicBezTo>
                <a:cubicBezTo>
                  <a:pt x="287369" y="522135"/>
                  <a:pt x="283559" y="525659"/>
                  <a:pt x="282607" y="526516"/>
                </a:cubicBezTo>
                <a:cubicBezTo>
                  <a:pt x="281750" y="527373"/>
                  <a:pt x="278511" y="525849"/>
                  <a:pt x="278035" y="526611"/>
                </a:cubicBezTo>
                <a:cubicBezTo>
                  <a:pt x="277559" y="527373"/>
                  <a:pt x="276606" y="527659"/>
                  <a:pt x="276892" y="525754"/>
                </a:cubicBezTo>
                <a:cubicBezTo>
                  <a:pt x="277178" y="523849"/>
                  <a:pt x="271272" y="527088"/>
                  <a:pt x="270891" y="527183"/>
                </a:cubicBezTo>
                <a:lnTo>
                  <a:pt x="270510" y="527278"/>
                </a:lnTo>
                <a:cubicBezTo>
                  <a:pt x="266605" y="528326"/>
                  <a:pt x="266510" y="522325"/>
                  <a:pt x="261652" y="524325"/>
                </a:cubicBezTo>
                <a:lnTo>
                  <a:pt x="259080" y="525373"/>
                </a:lnTo>
                <a:cubicBezTo>
                  <a:pt x="255461" y="525373"/>
                  <a:pt x="251651" y="525182"/>
                  <a:pt x="250603" y="524992"/>
                </a:cubicBezTo>
                <a:cubicBezTo>
                  <a:pt x="249555" y="524897"/>
                  <a:pt x="245745" y="525564"/>
                  <a:pt x="243269" y="525659"/>
                </a:cubicBezTo>
                <a:cubicBezTo>
                  <a:pt x="240792" y="525754"/>
                  <a:pt x="233553" y="523944"/>
                  <a:pt x="232220" y="525564"/>
                </a:cubicBezTo>
                <a:lnTo>
                  <a:pt x="230600" y="526421"/>
                </a:lnTo>
                <a:lnTo>
                  <a:pt x="229648" y="526897"/>
                </a:lnTo>
                <a:cubicBezTo>
                  <a:pt x="227838" y="526516"/>
                  <a:pt x="224790" y="525087"/>
                  <a:pt x="222980" y="523849"/>
                </a:cubicBezTo>
                <a:cubicBezTo>
                  <a:pt x="221075" y="522611"/>
                  <a:pt x="211455" y="525849"/>
                  <a:pt x="210503" y="524706"/>
                </a:cubicBezTo>
                <a:cubicBezTo>
                  <a:pt x="209550" y="523563"/>
                  <a:pt x="205740" y="521754"/>
                  <a:pt x="204502" y="522896"/>
                </a:cubicBezTo>
                <a:cubicBezTo>
                  <a:pt x="203359" y="524039"/>
                  <a:pt x="198977" y="521658"/>
                  <a:pt x="198311" y="522230"/>
                </a:cubicBezTo>
                <a:lnTo>
                  <a:pt x="197739" y="522801"/>
                </a:lnTo>
                <a:cubicBezTo>
                  <a:pt x="197072" y="523468"/>
                  <a:pt x="196310" y="524802"/>
                  <a:pt x="195739" y="524802"/>
                </a:cubicBezTo>
                <a:cubicBezTo>
                  <a:pt x="193643" y="524706"/>
                  <a:pt x="189928" y="526230"/>
                  <a:pt x="190214" y="522706"/>
                </a:cubicBezTo>
                <a:lnTo>
                  <a:pt x="190310" y="521754"/>
                </a:lnTo>
                <a:cubicBezTo>
                  <a:pt x="192786" y="520611"/>
                  <a:pt x="193929" y="519277"/>
                  <a:pt x="192786" y="518705"/>
                </a:cubicBezTo>
                <a:cubicBezTo>
                  <a:pt x="191643" y="518134"/>
                  <a:pt x="187928" y="517658"/>
                  <a:pt x="187071" y="518801"/>
                </a:cubicBezTo>
                <a:cubicBezTo>
                  <a:pt x="186214" y="519944"/>
                  <a:pt x="182309" y="522611"/>
                  <a:pt x="182404" y="519944"/>
                </a:cubicBezTo>
                <a:lnTo>
                  <a:pt x="182309" y="518610"/>
                </a:lnTo>
                <a:cubicBezTo>
                  <a:pt x="182213" y="517944"/>
                  <a:pt x="181642" y="516896"/>
                  <a:pt x="181451" y="516896"/>
                </a:cubicBezTo>
                <a:lnTo>
                  <a:pt x="179356" y="517181"/>
                </a:lnTo>
                <a:cubicBezTo>
                  <a:pt x="177070" y="517563"/>
                  <a:pt x="175641" y="516324"/>
                  <a:pt x="176213" y="514324"/>
                </a:cubicBezTo>
                <a:lnTo>
                  <a:pt x="172498" y="515181"/>
                </a:lnTo>
                <a:lnTo>
                  <a:pt x="171831" y="515372"/>
                </a:lnTo>
                <a:cubicBezTo>
                  <a:pt x="171164" y="516038"/>
                  <a:pt x="168783" y="515943"/>
                  <a:pt x="166402" y="515181"/>
                </a:cubicBezTo>
                <a:cubicBezTo>
                  <a:pt x="164021" y="514419"/>
                  <a:pt x="154972" y="514419"/>
                  <a:pt x="152305" y="514514"/>
                </a:cubicBezTo>
                <a:cubicBezTo>
                  <a:pt x="149638" y="514610"/>
                  <a:pt x="141351" y="511371"/>
                  <a:pt x="139160" y="511657"/>
                </a:cubicBezTo>
                <a:cubicBezTo>
                  <a:pt x="136970" y="511847"/>
                  <a:pt x="131255" y="512895"/>
                  <a:pt x="130397" y="510800"/>
                </a:cubicBezTo>
                <a:cubicBezTo>
                  <a:pt x="129540" y="508704"/>
                  <a:pt x="119539" y="507466"/>
                  <a:pt x="118682" y="507656"/>
                </a:cubicBezTo>
                <a:lnTo>
                  <a:pt x="118586" y="507466"/>
                </a:lnTo>
                <a:lnTo>
                  <a:pt x="113919" y="501751"/>
                </a:lnTo>
                <a:cubicBezTo>
                  <a:pt x="105728" y="500894"/>
                  <a:pt x="98298" y="500037"/>
                  <a:pt x="97536" y="499751"/>
                </a:cubicBezTo>
                <a:cubicBezTo>
                  <a:pt x="96774" y="499560"/>
                  <a:pt x="93059" y="499655"/>
                  <a:pt x="90107" y="499465"/>
                </a:cubicBezTo>
                <a:cubicBezTo>
                  <a:pt x="87154" y="499274"/>
                  <a:pt x="75152" y="499941"/>
                  <a:pt x="69818" y="500322"/>
                </a:cubicBezTo>
                <a:lnTo>
                  <a:pt x="68771" y="494893"/>
                </a:lnTo>
                <a:cubicBezTo>
                  <a:pt x="68675" y="494321"/>
                  <a:pt x="66580" y="493274"/>
                  <a:pt x="66104" y="493464"/>
                </a:cubicBezTo>
                <a:lnTo>
                  <a:pt x="63056" y="494893"/>
                </a:lnTo>
                <a:cubicBezTo>
                  <a:pt x="60008" y="493750"/>
                  <a:pt x="56864" y="492036"/>
                  <a:pt x="56007" y="491178"/>
                </a:cubicBezTo>
                <a:cubicBezTo>
                  <a:pt x="55245" y="490226"/>
                  <a:pt x="49911" y="488511"/>
                  <a:pt x="48387" y="487845"/>
                </a:cubicBezTo>
                <a:cubicBezTo>
                  <a:pt x="46863" y="487178"/>
                  <a:pt x="42005" y="485939"/>
                  <a:pt x="41434" y="486130"/>
                </a:cubicBezTo>
                <a:cubicBezTo>
                  <a:pt x="40767" y="486321"/>
                  <a:pt x="38576" y="485749"/>
                  <a:pt x="38100" y="484320"/>
                </a:cubicBezTo>
                <a:lnTo>
                  <a:pt x="37147" y="483368"/>
                </a:lnTo>
                <a:cubicBezTo>
                  <a:pt x="36576" y="482891"/>
                  <a:pt x="34671" y="482796"/>
                  <a:pt x="33814" y="483177"/>
                </a:cubicBezTo>
                <a:cubicBezTo>
                  <a:pt x="30385" y="484606"/>
                  <a:pt x="26575" y="484892"/>
                  <a:pt x="24194" y="485082"/>
                </a:cubicBezTo>
                <a:cubicBezTo>
                  <a:pt x="18955" y="485368"/>
                  <a:pt x="21527" y="483463"/>
                  <a:pt x="21812" y="481463"/>
                </a:cubicBezTo>
                <a:cubicBezTo>
                  <a:pt x="22003" y="480415"/>
                  <a:pt x="18669" y="479081"/>
                  <a:pt x="22860" y="478605"/>
                </a:cubicBezTo>
                <a:cubicBezTo>
                  <a:pt x="24765" y="478415"/>
                  <a:pt x="26670" y="477653"/>
                  <a:pt x="28480" y="476986"/>
                </a:cubicBezTo>
                <a:cubicBezTo>
                  <a:pt x="30480" y="476129"/>
                  <a:pt x="30099" y="475271"/>
                  <a:pt x="28575" y="474033"/>
                </a:cubicBezTo>
                <a:lnTo>
                  <a:pt x="26956" y="472605"/>
                </a:lnTo>
                <a:cubicBezTo>
                  <a:pt x="28670" y="471366"/>
                  <a:pt x="31909" y="468795"/>
                  <a:pt x="34195" y="466889"/>
                </a:cubicBezTo>
                <a:cubicBezTo>
                  <a:pt x="36576" y="465080"/>
                  <a:pt x="39338" y="457936"/>
                  <a:pt x="36767" y="457555"/>
                </a:cubicBezTo>
                <a:lnTo>
                  <a:pt x="34862" y="457746"/>
                </a:lnTo>
                <a:lnTo>
                  <a:pt x="32671" y="457936"/>
                </a:lnTo>
                <a:cubicBezTo>
                  <a:pt x="30290" y="458698"/>
                  <a:pt x="26670" y="458507"/>
                  <a:pt x="24670" y="457555"/>
                </a:cubicBezTo>
                <a:cubicBezTo>
                  <a:pt x="22574" y="456603"/>
                  <a:pt x="23051" y="448316"/>
                  <a:pt x="23908" y="444982"/>
                </a:cubicBezTo>
                <a:cubicBezTo>
                  <a:pt x="24670" y="441648"/>
                  <a:pt x="26480" y="432885"/>
                  <a:pt x="26194" y="432790"/>
                </a:cubicBezTo>
                <a:cubicBezTo>
                  <a:pt x="25908" y="432695"/>
                  <a:pt x="23336" y="434123"/>
                  <a:pt x="21527" y="436029"/>
                </a:cubicBezTo>
                <a:lnTo>
                  <a:pt x="19050" y="432885"/>
                </a:lnTo>
                <a:lnTo>
                  <a:pt x="17812" y="431266"/>
                </a:lnTo>
                <a:cubicBezTo>
                  <a:pt x="18288" y="429742"/>
                  <a:pt x="19717" y="426980"/>
                  <a:pt x="21050" y="425265"/>
                </a:cubicBezTo>
                <a:lnTo>
                  <a:pt x="18764" y="424408"/>
                </a:lnTo>
                <a:lnTo>
                  <a:pt x="17526" y="423932"/>
                </a:lnTo>
                <a:cubicBezTo>
                  <a:pt x="14669" y="425170"/>
                  <a:pt x="12954" y="424884"/>
                  <a:pt x="13716" y="423265"/>
                </a:cubicBezTo>
                <a:lnTo>
                  <a:pt x="13907" y="421931"/>
                </a:lnTo>
                <a:lnTo>
                  <a:pt x="14383" y="418121"/>
                </a:lnTo>
                <a:cubicBezTo>
                  <a:pt x="12383" y="414407"/>
                  <a:pt x="10478" y="409930"/>
                  <a:pt x="10287" y="408311"/>
                </a:cubicBezTo>
                <a:cubicBezTo>
                  <a:pt x="10097" y="406596"/>
                  <a:pt x="12668" y="401167"/>
                  <a:pt x="16478" y="399643"/>
                </a:cubicBezTo>
                <a:cubicBezTo>
                  <a:pt x="20288" y="398119"/>
                  <a:pt x="20288" y="389451"/>
                  <a:pt x="17526" y="390118"/>
                </a:cubicBezTo>
                <a:lnTo>
                  <a:pt x="15907" y="391261"/>
                </a:lnTo>
                <a:lnTo>
                  <a:pt x="14478" y="392595"/>
                </a:lnTo>
                <a:cubicBezTo>
                  <a:pt x="12478" y="393642"/>
                  <a:pt x="8668" y="391928"/>
                  <a:pt x="5906" y="388594"/>
                </a:cubicBezTo>
                <a:lnTo>
                  <a:pt x="7334" y="385832"/>
                </a:lnTo>
                <a:cubicBezTo>
                  <a:pt x="7811" y="384974"/>
                  <a:pt x="7715" y="383831"/>
                  <a:pt x="8287" y="382974"/>
                </a:cubicBezTo>
                <a:cubicBezTo>
                  <a:pt x="9620" y="380974"/>
                  <a:pt x="11335" y="379069"/>
                  <a:pt x="12764" y="377164"/>
                </a:cubicBezTo>
                <a:cubicBezTo>
                  <a:pt x="14478" y="374973"/>
                  <a:pt x="16383" y="380021"/>
                  <a:pt x="18383" y="376973"/>
                </a:cubicBezTo>
                <a:lnTo>
                  <a:pt x="18955" y="376116"/>
                </a:lnTo>
                <a:cubicBezTo>
                  <a:pt x="21336" y="375735"/>
                  <a:pt x="21050" y="374783"/>
                  <a:pt x="18383" y="374021"/>
                </a:cubicBezTo>
                <a:lnTo>
                  <a:pt x="18288" y="373163"/>
                </a:lnTo>
                <a:cubicBezTo>
                  <a:pt x="18098" y="371830"/>
                  <a:pt x="19431" y="370211"/>
                  <a:pt x="20479" y="368877"/>
                </a:cubicBezTo>
                <a:cubicBezTo>
                  <a:pt x="21050" y="368211"/>
                  <a:pt x="22765" y="368306"/>
                  <a:pt x="23717" y="367734"/>
                </a:cubicBezTo>
                <a:cubicBezTo>
                  <a:pt x="26003" y="366401"/>
                  <a:pt x="26670" y="362496"/>
                  <a:pt x="24479" y="361924"/>
                </a:cubicBezTo>
                <a:cubicBezTo>
                  <a:pt x="21622" y="361162"/>
                  <a:pt x="20860" y="360305"/>
                  <a:pt x="19812" y="358209"/>
                </a:cubicBezTo>
                <a:lnTo>
                  <a:pt x="19241" y="357162"/>
                </a:lnTo>
                <a:cubicBezTo>
                  <a:pt x="15240" y="356780"/>
                  <a:pt x="15621" y="355352"/>
                  <a:pt x="20098" y="354018"/>
                </a:cubicBezTo>
                <a:cubicBezTo>
                  <a:pt x="24575" y="352685"/>
                  <a:pt x="36576" y="346970"/>
                  <a:pt x="42196" y="350018"/>
                </a:cubicBezTo>
                <a:lnTo>
                  <a:pt x="48959" y="349065"/>
                </a:lnTo>
                <a:cubicBezTo>
                  <a:pt x="50292" y="348875"/>
                  <a:pt x="53150" y="351351"/>
                  <a:pt x="53721" y="352971"/>
                </a:cubicBezTo>
                <a:lnTo>
                  <a:pt x="55150" y="356971"/>
                </a:lnTo>
                <a:cubicBezTo>
                  <a:pt x="58388" y="355828"/>
                  <a:pt x="60198" y="353256"/>
                  <a:pt x="59055" y="351351"/>
                </a:cubicBezTo>
                <a:lnTo>
                  <a:pt x="59246" y="349732"/>
                </a:lnTo>
                <a:cubicBezTo>
                  <a:pt x="59817" y="344779"/>
                  <a:pt x="60865" y="339826"/>
                  <a:pt x="62198" y="334968"/>
                </a:cubicBezTo>
                <a:lnTo>
                  <a:pt x="62484" y="333921"/>
                </a:lnTo>
                <a:cubicBezTo>
                  <a:pt x="64294" y="333063"/>
                  <a:pt x="66580" y="332015"/>
                  <a:pt x="67532" y="331635"/>
                </a:cubicBezTo>
                <a:cubicBezTo>
                  <a:pt x="68485" y="331254"/>
                  <a:pt x="70961" y="328301"/>
                  <a:pt x="72676" y="328301"/>
                </a:cubicBezTo>
                <a:cubicBezTo>
                  <a:pt x="74390" y="328301"/>
                  <a:pt x="79534" y="327539"/>
                  <a:pt x="80201" y="327253"/>
                </a:cubicBezTo>
                <a:cubicBezTo>
                  <a:pt x="80867" y="326872"/>
                  <a:pt x="82868" y="325253"/>
                  <a:pt x="83630" y="324491"/>
                </a:cubicBezTo>
                <a:cubicBezTo>
                  <a:pt x="84392" y="323824"/>
                  <a:pt x="87916" y="326491"/>
                  <a:pt x="88487" y="326872"/>
                </a:cubicBezTo>
                <a:cubicBezTo>
                  <a:pt x="89059" y="327348"/>
                  <a:pt x="92012" y="327824"/>
                  <a:pt x="92297" y="325920"/>
                </a:cubicBezTo>
                <a:cubicBezTo>
                  <a:pt x="92583" y="323919"/>
                  <a:pt x="94869" y="320586"/>
                  <a:pt x="97060" y="321824"/>
                </a:cubicBezTo>
                <a:cubicBezTo>
                  <a:pt x="99251" y="323062"/>
                  <a:pt x="105061" y="320395"/>
                  <a:pt x="104680" y="320014"/>
                </a:cubicBezTo>
                <a:cubicBezTo>
                  <a:pt x="104204" y="319633"/>
                  <a:pt x="104204" y="318014"/>
                  <a:pt x="105442" y="317347"/>
                </a:cubicBezTo>
                <a:lnTo>
                  <a:pt x="106204" y="317633"/>
                </a:lnTo>
                <a:cubicBezTo>
                  <a:pt x="109252" y="318680"/>
                  <a:pt x="112681" y="322681"/>
                  <a:pt x="113633" y="316299"/>
                </a:cubicBezTo>
                <a:lnTo>
                  <a:pt x="113633" y="316204"/>
                </a:lnTo>
                <a:cubicBezTo>
                  <a:pt x="114586" y="316204"/>
                  <a:pt x="116777" y="316585"/>
                  <a:pt x="118682" y="317061"/>
                </a:cubicBezTo>
                <a:cubicBezTo>
                  <a:pt x="120491" y="317538"/>
                  <a:pt x="126492" y="315537"/>
                  <a:pt x="128207" y="315442"/>
                </a:cubicBezTo>
                <a:cubicBezTo>
                  <a:pt x="129921" y="315347"/>
                  <a:pt x="135350" y="315823"/>
                  <a:pt x="138017" y="315823"/>
                </a:cubicBezTo>
                <a:cubicBezTo>
                  <a:pt x="140684" y="315823"/>
                  <a:pt x="145161" y="311822"/>
                  <a:pt x="143351" y="311061"/>
                </a:cubicBezTo>
                <a:cubicBezTo>
                  <a:pt x="141446" y="310298"/>
                  <a:pt x="137351" y="306107"/>
                  <a:pt x="138398" y="303440"/>
                </a:cubicBezTo>
                <a:cubicBezTo>
                  <a:pt x="139446" y="300773"/>
                  <a:pt x="129064" y="293249"/>
                  <a:pt x="129921" y="292963"/>
                </a:cubicBezTo>
                <a:cubicBezTo>
                  <a:pt x="130874" y="292772"/>
                  <a:pt x="131826" y="290391"/>
                  <a:pt x="129064" y="288581"/>
                </a:cubicBezTo>
                <a:lnTo>
                  <a:pt x="129159" y="287057"/>
                </a:lnTo>
                <a:lnTo>
                  <a:pt x="129254" y="283629"/>
                </a:lnTo>
                <a:cubicBezTo>
                  <a:pt x="126492" y="283533"/>
                  <a:pt x="123254" y="282581"/>
                  <a:pt x="122015" y="281533"/>
                </a:cubicBezTo>
                <a:lnTo>
                  <a:pt x="121158" y="280390"/>
                </a:lnTo>
                <a:lnTo>
                  <a:pt x="119253" y="277818"/>
                </a:lnTo>
                <a:cubicBezTo>
                  <a:pt x="120491" y="274865"/>
                  <a:pt x="120587" y="270008"/>
                  <a:pt x="119348" y="266960"/>
                </a:cubicBezTo>
                <a:lnTo>
                  <a:pt x="118586" y="264102"/>
                </a:lnTo>
                <a:lnTo>
                  <a:pt x="118396" y="263245"/>
                </a:lnTo>
                <a:cubicBezTo>
                  <a:pt x="118777" y="262007"/>
                  <a:pt x="121444" y="262293"/>
                  <a:pt x="124206" y="263721"/>
                </a:cubicBezTo>
                <a:cubicBezTo>
                  <a:pt x="126968" y="265150"/>
                  <a:pt x="135541" y="262578"/>
                  <a:pt x="135827" y="262102"/>
                </a:cubicBezTo>
                <a:cubicBezTo>
                  <a:pt x="136017" y="261626"/>
                  <a:pt x="135160" y="259721"/>
                  <a:pt x="133445" y="258959"/>
                </a:cubicBezTo>
                <a:lnTo>
                  <a:pt x="132588" y="259340"/>
                </a:lnTo>
                <a:lnTo>
                  <a:pt x="130683" y="260292"/>
                </a:lnTo>
                <a:cubicBezTo>
                  <a:pt x="128207" y="261530"/>
                  <a:pt x="126587" y="261530"/>
                  <a:pt x="127064" y="260292"/>
                </a:cubicBezTo>
                <a:lnTo>
                  <a:pt x="127445" y="259149"/>
                </a:lnTo>
                <a:lnTo>
                  <a:pt x="127826" y="258006"/>
                </a:lnTo>
                <a:cubicBezTo>
                  <a:pt x="128207" y="256673"/>
                  <a:pt x="127921" y="255815"/>
                  <a:pt x="127254" y="256006"/>
                </a:cubicBezTo>
                <a:cubicBezTo>
                  <a:pt x="126587" y="256196"/>
                  <a:pt x="123634" y="256482"/>
                  <a:pt x="122206" y="256101"/>
                </a:cubicBezTo>
                <a:cubicBezTo>
                  <a:pt x="120777" y="255720"/>
                  <a:pt x="123634" y="250005"/>
                  <a:pt x="124682" y="247148"/>
                </a:cubicBezTo>
                <a:lnTo>
                  <a:pt x="128588" y="246481"/>
                </a:lnTo>
                <a:cubicBezTo>
                  <a:pt x="129350" y="246290"/>
                  <a:pt x="130778" y="246005"/>
                  <a:pt x="130778" y="245814"/>
                </a:cubicBezTo>
                <a:lnTo>
                  <a:pt x="130112" y="239337"/>
                </a:lnTo>
                <a:cubicBezTo>
                  <a:pt x="136303" y="236861"/>
                  <a:pt x="140018" y="234098"/>
                  <a:pt x="138398" y="233241"/>
                </a:cubicBezTo>
                <a:cubicBezTo>
                  <a:pt x="136779" y="232384"/>
                  <a:pt x="130493" y="233432"/>
                  <a:pt x="129540" y="233241"/>
                </a:cubicBezTo>
                <a:cubicBezTo>
                  <a:pt x="128492" y="232955"/>
                  <a:pt x="120968" y="230765"/>
                  <a:pt x="115253" y="228669"/>
                </a:cubicBezTo>
                <a:lnTo>
                  <a:pt x="109157" y="229622"/>
                </a:lnTo>
                <a:cubicBezTo>
                  <a:pt x="106394" y="230098"/>
                  <a:pt x="106109" y="228669"/>
                  <a:pt x="105347" y="226764"/>
                </a:cubicBezTo>
                <a:lnTo>
                  <a:pt x="104299" y="223812"/>
                </a:lnTo>
                <a:cubicBezTo>
                  <a:pt x="102584" y="225621"/>
                  <a:pt x="99155" y="226574"/>
                  <a:pt x="96679" y="225907"/>
                </a:cubicBezTo>
                <a:cubicBezTo>
                  <a:pt x="94202" y="225240"/>
                  <a:pt x="86487" y="222192"/>
                  <a:pt x="84963" y="221049"/>
                </a:cubicBezTo>
                <a:lnTo>
                  <a:pt x="85154" y="220859"/>
                </a:lnTo>
                <a:lnTo>
                  <a:pt x="87249" y="218478"/>
                </a:lnTo>
                <a:cubicBezTo>
                  <a:pt x="85916" y="216096"/>
                  <a:pt x="84296" y="213620"/>
                  <a:pt x="83725" y="213144"/>
                </a:cubicBezTo>
                <a:cubicBezTo>
                  <a:pt x="83153" y="212572"/>
                  <a:pt x="81058" y="211810"/>
                  <a:pt x="80486" y="212572"/>
                </a:cubicBezTo>
                <a:lnTo>
                  <a:pt x="79724" y="213048"/>
                </a:lnTo>
                <a:lnTo>
                  <a:pt x="78677" y="213810"/>
                </a:lnTo>
                <a:cubicBezTo>
                  <a:pt x="77343" y="214477"/>
                  <a:pt x="74581" y="215525"/>
                  <a:pt x="72581" y="216191"/>
                </a:cubicBezTo>
                <a:cubicBezTo>
                  <a:pt x="70580" y="216858"/>
                  <a:pt x="64198" y="217906"/>
                  <a:pt x="63151" y="217144"/>
                </a:cubicBezTo>
                <a:cubicBezTo>
                  <a:pt x="62103" y="216287"/>
                  <a:pt x="60103" y="212763"/>
                  <a:pt x="61151" y="211238"/>
                </a:cubicBezTo>
                <a:cubicBezTo>
                  <a:pt x="62198" y="209810"/>
                  <a:pt x="69723" y="212191"/>
                  <a:pt x="72771" y="212286"/>
                </a:cubicBezTo>
                <a:lnTo>
                  <a:pt x="73247" y="210762"/>
                </a:lnTo>
                <a:cubicBezTo>
                  <a:pt x="73724" y="209048"/>
                  <a:pt x="72104" y="205333"/>
                  <a:pt x="71247" y="205238"/>
                </a:cubicBezTo>
                <a:lnTo>
                  <a:pt x="57912" y="204762"/>
                </a:lnTo>
                <a:cubicBezTo>
                  <a:pt x="59627" y="197237"/>
                  <a:pt x="59531" y="190855"/>
                  <a:pt x="57626" y="190569"/>
                </a:cubicBezTo>
                <a:cubicBezTo>
                  <a:pt x="55721" y="190283"/>
                  <a:pt x="52388" y="193808"/>
                  <a:pt x="51911" y="193427"/>
                </a:cubicBezTo>
                <a:cubicBezTo>
                  <a:pt x="51435" y="193046"/>
                  <a:pt x="50006" y="191807"/>
                  <a:pt x="49816" y="191712"/>
                </a:cubicBezTo>
                <a:cubicBezTo>
                  <a:pt x="49625" y="191617"/>
                  <a:pt x="48578" y="189903"/>
                  <a:pt x="47816" y="188379"/>
                </a:cubicBezTo>
                <a:cubicBezTo>
                  <a:pt x="47054" y="186855"/>
                  <a:pt x="49721" y="181521"/>
                  <a:pt x="50578" y="180187"/>
                </a:cubicBezTo>
                <a:lnTo>
                  <a:pt x="50864" y="178949"/>
                </a:lnTo>
                <a:lnTo>
                  <a:pt x="51054" y="177806"/>
                </a:lnTo>
                <a:cubicBezTo>
                  <a:pt x="50673" y="176472"/>
                  <a:pt x="49340" y="175520"/>
                  <a:pt x="48101" y="175710"/>
                </a:cubicBezTo>
                <a:lnTo>
                  <a:pt x="46958" y="175901"/>
                </a:lnTo>
                <a:lnTo>
                  <a:pt x="46006" y="176091"/>
                </a:lnTo>
                <a:cubicBezTo>
                  <a:pt x="45053" y="176377"/>
                  <a:pt x="43910" y="175901"/>
                  <a:pt x="43529" y="175044"/>
                </a:cubicBezTo>
                <a:lnTo>
                  <a:pt x="43815" y="174663"/>
                </a:lnTo>
                <a:lnTo>
                  <a:pt x="45625" y="172472"/>
                </a:lnTo>
                <a:cubicBezTo>
                  <a:pt x="48673" y="169233"/>
                  <a:pt x="48387" y="167519"/>
                  <a:pt x="44863" y="168757"/>
                </a:cubicBezTo>
                <a:lnTo>
                  <a:pt x="42863" y="168852"/>
                </a:lnTo>
                <a:lnTo>
                  <a:pt x="39148" y="169138"/>
                </a:lnTo>
                <a:cubicBezTo>
                  <a:pt x="34862" y="169043"/>
                  <a:pt x="31147" y="167805"/>
                  <a:pt x="30861" y="166471"/>
                </a:cubicBezTo>
                <a:lnTo>
                  <a:pt x="30956" y="165519"/>
                </a:lnTo>
                <a:lnTo>
                  <a:pt x="31718" y="155517"/>
                </a:lnTo>
                <a:cubicBezTo>
                  <a:pt x="26575" y="151421"/>
                  <a:pt x="21717" y="147707"/>
                  <a:pt x="20860" y="147326"/>
                </a:cubicBezTo>
                <a:lnTo>
                  <a:pt x="20574" y="146849"/>
                </a:lnTo>
                <a:lnTo>
                  <a:pt x="19526" y="144754"/>
                </a:lnTo>
                <a:cubicBezTo>
                  <a:pt x="19907" y="142278"/>
                  <a:pt x="18955" y="138087"/>
                  <a:pt x="17431" y="135515"/>
                </a:cubicBezTo>
                <a:lnTo>
                  <a:pt x="15240" y="134753"/>
                </a:lnTo>
                <a:cubicBezTo>
                  <a:pt x="9811" y="132943"/>
                  <a:pt x="9906" y="129704"/>
                  <a:pt x="10192" y="125990"/>
                </a:cubicBezTo>
                <a:lnTo>
                  <a:pt x="10287" y="124561"/>
                </a:lnTo>
                <a:cubicBezTo>
                  <a:pt x="10287" y="121989"/>
                  <a:pt x="7430" y="120941"/>
                  <a:pt x="4096" y="122180"/>
                </a:cubicBezTo>
                <a:lnTo>
                  <a:pt x="6287" y="118846"/>
                </a:lnTo>
                <a:cubicBezTo>
                  <a:pt x="8382" y="115798"/>
                  <a:pt x="4667" y="115798"/>
                  <a:pt x="3524" y="114560"/>
                </a:cubicBezTo>
                <a:cubicBezTo>
                  <a:pt x="3239" y="114179"/>
                  <a:pt x="1143" y="118560"/>
                  <a:pt x="95" y="114560"/>
                </a:cubicBezTo>
                <a:lnTo>
                  <a:pt x="0" y="113988"/>
                </a:lnTo>
                <a:cubicBezTo>
                  <a:pt x="1715" y="113036"/>
                  <a:pt x="3429" y="112179"/>
                  <a:pt x="3810" y="111988"/>
                </a:cubicBezTo>
                <a:cubicBezTo>
                  <a:pt x="4191" y="111797"/>
                  <a:pt x="3143" y="108559"/>
                  <a:pt x="667" y="105321"/>
                </a:cubicBezTo>
                <a:lnTo>
                  <a:pt x="1524" y="101606"/>
                </a:lnTo>
                <a:cubicBezTo>
                  <a:pt x="1715" y="100653"/>
                  <a:pt x="2572" y="99701"/>
                  <a:pt x="2381" y="98844"/>
                </a:cubicBezTo>
                <a:lnTo>
                  <a:pt x="2286" y="97796"/>
                </a:lnTo>
                <a:cubicBezTo>
                  <a:pt x="1524" y="96748"/>
                  <a:pt x="1715" y="95986"/>
                  <a:pt x="2667" y="96177"/>
                </a:cubicBezTo>
                <a:cubicBezTo>
                  <a:pt x="3715" y="96367"/>
                  <a:pt x="8001" y="95796"/>
                  <a:pt x="9811" y="94367"/>
                </a:cubicBezTo>
                <a:cubicBezTo>
                  <a:pt x="11621" y="92938"/>
                  <a:pt x="8954" y="87413"/>
                  <a:pt x="10287" y="86937"/>
                </a:cubicBezTo>
                <a:lnTo>
                  <a:pt x="10573" y="87128"/>
                </a:lnTo>
                <a:cubicBezTo>
                  <a:pt x="14002" y="89604"/>
                  <a:pt x="16955" y="90080"/>
                  <a:pt x="19907" y="86556"/>
                </a:cubicBezTo>
                <a:lnTo>
                  <a:pt x="22479" y="83508"/>
                </a:lnTo>
                <a:cubicBezTo>
                  <a:pt x="25241" y="85604"/>
                  <a:pt x="27623" y="86461"/>
                  <a:pt x="27908" y="85318"/>
                </a:cubicBezTo>
                <a:cubicBezTo>
                  <a:pt x="28194" y="84175"/>
                  <a:pt x="32480" y="80270"/>
                  <a:pt x="36767" y="79127"/>
                </a:cubicBezTo>
                <a:lnTo>
                  <a:pt x="39719" y="84270"/>
                </a:lnTo>
                <a:lnTo>
                  <a:pt x="41243" y="86937"/>
                </a:lnTo>
                <a:cubicBezTo>
                  <a:pt x="45434" y="83985"/>
                  <a:pt x="48197" y="81318"/>
                  <a:pt x="47339" y="81032"/>
                </a:cubicBezTo>
                <a:cubicBezTo>
                  <a:pt x="46482" y="80841"/>
                  <a:pt x="44387" y="79508"/>
                  <a:pt x="44672" y="78746"/>
                </a:cubicBezTo>
                <a:lnTo>
                  <a:pt x="44863" y="78746"/>
                </a:lnTo>
                <a:cubicBezTo>
                  <a:pt x="46863" y="78841"/>
                  <a:pt x="48863" y="79031"/>
                  <a:pt x="50959" y="79222"/>
                </a:cubicBezTo>
                <a:lnTo>
                  <a:pt x="51911" y="79317"/>
                </a:lnTo>
                <a:cubicBezTo>
                  <a:pt x="52864" y="79603"/>
                  <a:pt x="54102" y="79127"/>
                  <a:pt x="54578" y="78174"/>
                </a:cubicBezTo>
                <a:cubicBezTo>
                  <a:pt x="55055" y="77222"/>
                  <a:pt x="58484" y="77698"/>
                  <a:pt x="58865" y="77127"/>
                </a:cubicBezTo>
                <a:cubicBezTo>
                  <a:pt x="59246" y="76460"/>
                  <a:pt x="61151" y="74650"/>
                  <a:pt x="61817" y="75793"/>
                </a:cubicBezTo>
                <a:cubicBezTo>
                  <a:pt x="62484" y="76936"/>
                  <a:pt x="66294" y="78270"/>
                  <a:pt x="68199" y="75221"/>
                </a:cubicBezTo>
                <a:lnTo>
                  <a:pt x="69723" y="73793"/>
                </a:lnTo>
                <a:lnTo>
                  <a:pt x="70580" y="73031"/>
                </a:lnTo>
                <a:cubicBezTo>
                  <a:pt x="72295" y="72840"/>
                  <a:pt x="75533" y="73412"/>
                  <a:pt x="77724" y="74269"/>
                </a:cubicBezTo>
                <a:cubicBezTo>
                  <a:pt x="79915" y="75221"/>
                  <a:pt x="88011" y="73031"/>
                  <a:pt x="89630" y="74079"/>
                </a:cubicBezTo>
                <a:cubicBezTo>
                  <a:pt x="91250" y="75031"/>
                  <a:pt x="95917" y="77222"/>
                  <a:pt x="97727" y="74460"/>
                </a:cubicBezTo>
                <a:lnTo>
                  <a:pt x="99251" y="72554"/>
                </a:lnTo>
                <a:lnTo>
                  <a:pt x="100775" y="70649"/>
                </a:lnTo>
                <a:cubicBezTo>
                  <a:pt x="103537" y="70459"/>
                  <a:pt x="107061" y="70935"/>
                  <a:pt x="108585" y="71697"/>
                </a:cubicBezTo>
                <a:cubicBezTo>
                  <a:pt x="110109" y="72459"/>
                  <a:pt x="113157" y="68649"/>
                  <a:pt x="115062" y="68745"/>
                </a:cubicBezTo>
                <a:cubicBezTo>
                  <a:pt x="116872" y="68840"/>
                  <a:pt x="122111" y="69888"/>
                  <a:pt x="122777" y="70364"/>
                </a:cubicBezTo>
                <a:cubicBezTo>
                  <a:pt x="123444" y="70840"/>
                  <a:pt x="126683" y="71602"/>
                  <a:pt x="127445" y="70078"/>
                </a:cubicBezTo>
                <a:cubicBezTo>
                  <a:pt x="128207" y="68459"/>
                  <a:pt x="131731" y="64649"/>
                  <a:pt x="133541" y="65220"/>
                </a:cubicBezTo>
                <a:cubicBezTo>
                  <a:pt x="135350" y="65792"/>
                  <a:pt x="139637" y="64935"/>
                  <a:pt x="140970" y="64458"/>
                </a:cubicBezTo>
                <a:cubicBezTo>
                  <a:pt x="142399" y="63887"/>
                  <a:pt x="146399" y="65506"/>
                  <a:pt x="147066" y="65030"/>
                </a:cubicBezTo>
                <a:lnTo>
                  <a:pt x="147161" y="64554"/>
                </a:lnTo>
                <a:lnTo>
                  <a:pt x="147542" y="62744"/>
                </a:lnTo>
                <a:cubicBezTo>
                  <a:pt x="149162" y="63029"/>
                  <a:pt x="153543" y="64458"/>
                  <a:pt x="157163" y="66078"/>
                </a:cubicBezTo>
                <a:lnTo>
                  <a:pt x="157639" y="61124"/>
                </a:lnTo>
                <a:lnTo>
                  <a:pt x="157639" y="60744"/>
                </a:lnTo>
                <a:cubicBezTo>
                  <a:pt x="158401" y="60363"/>
                  <a:pt x="162116" y="59505"/>
                  <a:pt x="165735" y="58648"/>
                </a:cubicBezTo>
                <a:cubicBezTo>
                  <a:pt x="169355" y="57791"/>
                  <a:pt x="181642" y="59696"/>
                  <a:pt x="184880" y="59601"/>
                </a:cubicBezTo>
                <a:lnTo>
                  <a:pt x="187166" y="60172"/>
                </a:lnTo>
                <a:cubicBezTo>
                  <a:pt x="189548" y="60744"/>
                  <a:pt x="191072" y="63411"/>
                  <a:pt x="191262" y="59029"/>
                </a:cubicBezTo>
                <a:cubicBezTo>
                  <a:pt x="191262" y="58553"/>
                  <a:pt x="194024" y="57696"/>
                  <a:pt x="194120" y="57791"/>
                </a:cubicBezTo>
                <a:cubicBezTo>
                  <a:pt x="196977" y="61220"/>
                  <a:pt x="201263" y="58457"/>
                  <a:pt x="202121" y="57505"/>
                </a:cubicBezTo>
                <a:cubicBezTo>
                  <a:pt x="204692" y="54647"/>
                  <a:pt x="208407" y="58553"/>
                  <a:pt x="211169" y="55790"/>
                </a:cubicBezTo>
                <a:lnTo>
                  <a:pt x="212217" y="54743"/>
                </a:lnTo>
                <a:cubicBezTo>
                  <a:pt x="216694" y="56076"/>
                  <a:pt x="220885" y="57219"/>
                  <a:pt x="221552" y="57410"/>
                </a:cubicBezTo>
                <a:cubicBezTo>
                  <a:pt x="222218" y="57505"/>
                  <a:pt x="225743" y="55790"/>
                  <a:pt x="228219" y="53886"/>
                </a:cubicBezTo>
                <a:cubicBezTo>
                  <a:pt x="230696" y="51980"/>
                  <a:pt x="239173" y="55314"/>
                  <a:pt x="239649" y="55124"/>
                </a:cubicBezTo>
                <a:lnTo>
                  <a:pt x="239649" y="54933"/>
                </a:lnTo>
                <a:lnTo>
                  <a:pt x="239459" y="49790"/>
                </a:lnTo>
                <a:cubicBezTo>
                  <a:pt x="243554" y="50838"/>
                  <a:pt x="249746" y="50361"/>
                  <a:pt x="253175" y="48647"/>
                </a:cubicBezTo>
                <a:lnTo>
                  <a:pt x="256127" y="52552"/>
                </a:lnTo>
                <a:lnTo>
                  <a:pt x="257556" y="54457"/>
                </a:lnTo>
                <a:cubicBezTo>
                  <a:pt x="260604" y="53123"/>
                  <a:pt x="264700" y="51409"/>
                  <a:pt x="266510" y="50552"/>
                </a:cubicBezTo>
                <a:lnTo>
                  <a:pt x="268510" y="50171"/>
                </a:lnTo>
                <a:lnTo>
                  <a:pt x="269081" y="50076"/>
                </a:lnTo>
                <a:cubicBezTo>
                  <a:pt x="269748" y="49885"/>
                  <a:pt x="271844" y="49885"/>
                  <a:pt x="273939" y="49980"/>
                </a:cubicBezTo>
                <a:cubicBezTo>
                  <a:pt x="275939" y="50171"/>
                  <a:pt x="283083" y="49599"/>
                  <a:pt x="285179" y="49980"/>
                </a:cubicBezTo>
                <a:cubicBezTo>
                  <a:pt x="287274" y="50361"/>
                  <a:pt x="292608" y="48171"/>
                  <a:pt x="293084" y="48742"/>
                </a:cubicBezTo>
                <a:cubicBezTo>
                  <a:pt x="293656" y="49313"/>
                  <a:pt x="295847" y="50647"/>
                  <a:pt x="296323" y="49885"/>
                </a:cubicBezTo>
                <a:lnTo>
                  <a:pt x="296799" y="49313"/>
                </a:lnTo>
                <a:lnTo>
                  <a:pt x="297371" y="48647"/>
                </a:lnTo>
                <a:cubicBezTo>
                  <a:pt x="298037" y="47980"/>
                  <a:pt x="298704" y="47885"/>
                  <a:pt x="298990" y="48361"/>
                </a:cubicBezTo>
                <a:cubicBezTo>
                  <a:pt x="299180" y="48837"/>
                  <a:pt x="300228" y="50552"/>
                  <a:pt x="300800" y="50838"/>
                </a:cubicBezTo>
                <a:lnTo>
                  <a:pt x="301276" y="50742"/>
                </a:lnTo>
                <a:lnTo>
                  <a:pt x="305086" y="49885"/>
                </a:lnTo>
                <a:cubicBezTo>
                  <a:pt x="309372" y="49123"/>
                  <a:pt x="313563" y="48266"/>
                  <a:pt x="314325" y="47885"/>
                </a:cubicBezTo>
                <a:lnTo>
                  <a:pt x="314897" y="47408"/>
                </a:lnTo>
                <a:lnTo>
                  <a:pt x="318802" y="43789"/>
                </a:lnTo>
                <a:cubicBezTo>
                  <a:pt x="321755" y="47123"/>
                  <a:pt x="324707" y="49028"/>
                  <a:pt x="325469" y="48075"/>
                </a:cubicBezTo>
                <a:cubicBezTo>
                  <a:pt x="326231" y="47028"/>
                  <a:pt x="328708" y="44932"/>
                  <a:pt x="329470" y="45504"/>
                </a:cubicBezTo>
                <a:cubicBezTo>
                  <a:pt x="330232" y="46075"/>
                  <a:pt x="331851" y="43979"/>
                  <a:pt x="331946" y="39979"/>
                </a:cubicBezTo>
                <a:lnTo>
                  <a:pt x="337471" y="44932"/>
                </a:lnTo>
                <a:lnTo>
                  <a:pt x="338423" y="45789"/>
                </a:lnTo>
                <a:cubicBezTo>
                  <a:pt x="341281" y="45313"/>
                  <a:pt x="344996" y="45027"/>
                  <a:pt x="346710" y="45122"/>
                </a:cubicBezTo>
                <a:cubicBezTo>
                  <a:pt x="348425" y="45218"/>
                  <a:pt x="352330" y="46075"/>
                  <a:pt x="352425" y="44837"/>
                </a:cubicBezTo>
                <a:cubicBezTo>
                  <a:pt x="352520" y="43598"/>
                  <a:pt x="358331" y="43408"/>
                  <a:pt x="359188" y="44361"/>
                </a:cubicBezTo>
                <a:cubicBezTo>
                  <a:pt x="360045" y="45218"/>
                  <a:pt x="361664" y="43694"/>
                  <a:pt x="361474" y="39979"/>
                </a:cubicBezTo>
                <a:lnTo>
                  <a:pt x="366903" y="44456"/>
                </a:lnTo>
                <a:cubicBezTo>
                  <a:pt x="367475" y="44932"/>
                  <a:pt x="370904" y="43122"/>
                  <a:pt x="372904" y="42265"/>
                </a:cubicBezTo>
                <a:lnTo>
                  <a:pt x="373952" y="41884"/>
                </a:lnTo>
                <a:cubicBezTo>
                  <a:pt x="374999" y="41313"/>
                  <a:pt x="379476" y="39884"/>
                  <a:pt x="383762" y="38741"/>
                </a:cubicBezTo>
                <a:cubicBezTo>
                  <a:pt x="388144" y="37598"/>
                  <a:pt x="399383" y="42837"/>
                  <a:pt x="400241" y="42837"/>
                </a:cubicBezTo>
                <a:cubicBezTo>
                  <a:pt x="401193" y="42837"/>
                  <a:pt x="406527" y="41979"/>
                  <a:pt x="410242" y="41313"/>
                </a:cubicBezTo>
                <a:cubicBezTo>
                  <a:pt x="413957" y="40646"/>
                  <a:pt x="427577" y="41027"/>
                  <a:pt x="430340" y="41408"/>
                </a:cubicBezTo>
                <a:lnTo>
                  <a:pt x="431483" y="40551"/>
                </a:lnTo>
                <a:lnTo>
                  <a:pt x="434340" y="38455"/>
                </a:lnTo>
                <a:cubicBezTo>
                  <a:pt x="436817" y="39598"/>
                  <a:pt x="440341" y="40741"/>
                  <a:pt x="442151" y="40931"/>
                </a:cubicBezTo>
                <a:lnTo>
                  <a:pt x="443865" y="40931"/>
                </a:lnTo>
                <a:lnTo>
                  <a:pt x="446913" y="40931"/>
                </a:lnTo>
                <a:cubicBezTo>
                  <a:pt x="449961" y="39598"/>
                  <a:pt x="453866" y="38264"/>
                  <a:pt x="455486" y="37883"/>
                </a:cubicBezTo>
                <a:cubicBezTo>
                  <a:pt x="457105" y="37503"/>
                  <a:pt x="465011" y="36836"/>
                  <a:pt x="469297" y="36836"/>
                </a:cubicBezTo>
                <a:lnTo>
                  <a:pt x="473202" y="36740"/>
                </a:lnTo>
                <a:lnTo>
                  <a:pt x="474345" y="36740"/>
                </a:lnTo>
                <a:cubicBezTo>
                  <a:pt x="475583" y="36264"/>
                  <a:pt x="476726" y="36550"/>
                  <a:pt x="476917" y="37503"/>
                </a:cubicBezTo>
                <a:cubicBezTo>
                  <a:pt x="477107" y="38455"/>
                  <a:pt x="481679" y="37883"/>
                  <a:pt x="482346" y="37217"/>
                </a:cubicBezTo>
                <a:cubicBezTo>
                  <a:pt x="483013" y="36455"/>
                  <a:pt x="485775" y="34931"/>
                  <a:pt x="486823" y="35788"/>
                </a:cubicBezTo>
                <a:cubicBezTo>
                  <a:pt x="487871" y="36645"/>
                  <a:pt x="491395" y="37979"/>
                  <a:pt x="492824" y="37312"/>
                </a:cubicBezTo>
                <a:cubicBezTo>
                  <a:pt x="494252" y="36645"/>
                  <a:pt x="500539" y="34645"/>
                  <a:pt x="503396" y="34454"/>
                </a:cubicBezTo>
                <a:lnTo>
                  <a:pt x="504349" y="35693"/>
                </a:lnTo>
                <a:cubicBezTo>
                  <a:pt x="506444" y="38360"/>
                  <a:pt x="508921" y="33026"/>
                  <a:pt x="511207" y="36455"/>
                </a:cubicBezTo>
                <a:lnTo>
                  <a:pt x="512159" y="37883"/>
                </a:lnTo>
                <a:cubicBezTo>
                  <a:pt x="515779" y="36360"/>
                  <a:pt x="519589" y="35597"/>
                  <a:pt x="520541" y="36360"/>
                </a:cubicBezTo>
                <a:cubicBezTo>
                  <a:pt x="521589" y="37121"/>
                  <a:pt x="524637" y="38550"/>
                  <a:pt x="524923" y="37883"/>
                </a:cubicBezTo>
                <a:cubicBezTo>
                  <a:pt x="525209" y="37217"/>
                  <a:pt x="526542" y="35597"/>
                  <a:pt x="527209" y="35883"/>
                </a:cubicBezTo>
                <a:cubicBezTo>
                  <a:pt x="527876" y="36074"/>
                  <a:pt x="530066" y="35788"/>
                  <a:pt x="530543" y="34740"/>
                </a:cubicBezTo>
                <a:cubicBezTo>
                  <a:pt x="531114" y="33693"/>
                  <a:pt x="539591" y="33978"/>
                  <a:pt x="544640" y="33026"/>
                </a:cubicBezTo>
                <a:lnTo>
                  <a:pt x="550164" y="34454"/>
                </a:lnTo>
                <a:cubicBezTo>
                  <a:pt x="554641" y="35597"/>
                  <a:pt x="560642" y="36074"/>
                  <a:pt x="565880" y="33026"/>
                </a:cubicBezTo>
                <a:lnTo>
                  <a:pt x="568452" y="31502"/>
                </a:lnTo>
                <a:cubicBezTo>
                  <a:pt x="573310" y="32264"/>
                  <a:pt x="577691" y="33407"/>
                  <a:pt x="578358" y="34073"/>
                </a:cubicBezTo>
                <a:cubicBezTo>
                  <a:pt x="578930" y="34740"/>
                  <a:pt x="581882" y="34931"/>
                  <a:pt x="583311" y="32930"/>
                </a:cubicBezTo>
                <a:cubicBezTo>
                  <a:pt x="584740" y="30930"/>
                  <a:pt x="591503" y="34359"/>
                  <a:pt x="591979" y="33597"/>
                </a:cubicBezTo>
                <a:cubicBezTo>
                  <a:pt x="592455" y="32835"/>
                  <a:pt x="594360" y="30930"/>
                  <a:pt x="594646" y="32264"/>
                </a:cubicBezTo>
                <a:cubicBezTo>
                  <a:pt x="594932" y="33597"/>
                  <a:pt x="596456" y="35026"/>
                  <a:pt x="597503" y="33312"/>
                </a:cubicBezTo>
                <a:cubicBezTo>
                  <a:pt x="598551" y="31597"/>
                  <a:pt x="606552" y="34169"/>
                  <a:pt x="609791" y="33312"/>
                </a:cubicBezTo>
                <a:lnTo>
                  <a:pt x="613696" y="33883"/>
                </a:lnTo>
                <a:lnTo>
                  <a:pt x="618744" y="34645"/>
                </a:lnTo>
                <a:cubicBezTo>
                  <a:pt x="624935" y="32645"/>
                  <a:pt x="630269" y="31502"/>
                  <a:pt x="630746" y="32264"/>
                </a:cubicBezTo>
                <a:cubicBezTo>
                  <a:pt x="631127" y="33026"/>
                  <a:pt x="632841" y="34454"/>
                  <a:pt x="633317" y="33693"/>
                </a:cubicBezTo>
                <a:cubicBezTo>
                  <a:pt x="633794" y="32835"/>
                  <a:pt x="635984" y="30740"/>
                  <a:pt x="637223" y="30645"/>
                </a:cubicBezTo>
                <a:lnTo>
                  <a:pt x="637699" y="31026"/>
                </a:lnTo>
                <a:lnTo>
                  <a:pt x="641318" y="33978"/>
                </a:lnTo>
                <a:cubicBezTo>
                  <a:pt x="646176" y="33502"/>
                  <a:pt x="652748" y="33312"/>
                  <a:pt x="655892" y="33597"/>
                </a:cubicBezTo>
                <a:cubicBezTo>
                  <a:pt x="659035" y="33788"/>
                  <a:pt x="669036" y="32454"/>
                  <a:pt x="671417" y="34169"/>
                </a:cubicBezTo>
                <a:lnTo>
                  <a:pt x="674180" y="31026"/>
                </a:lnTo>
                <a:cubicBezTo>
                  <a:pt x="674656" y="30454"/>
                  <a:pt x="678085" y="31978"/>
                  <a:pt x="680085" y="31883"/>
                </a:cubicBezTo>
                <a:lnTo>
                  <a:pt x="686086" y="31692"/>
                </a:lnTo>
                <a:cubicBezTo>
                  <a:pt x="692658" y="31311"/>
                  <a:pt x="701897" y="30263"/>
                  <a:pt x="706469" y="29502"/>
                </a:cubicBezTo>
                <a:lnTo>
                  <a:pt x="709994" y="32835"/>
                </a:lnTo>
                <a:lnTo>
                  <a:pt x="710660" y="33502"/>
                </a:lnTo>
                <a:cubicBezTo>
                  <a:pt x="712946" y="33121"/>
                  <a:pt x="716375" y="32835"/>
                  <a:pt x="718376" y="32835"/>
                </a:cubicBezTo>
                <a:cubicBezTo>
                  <a:pt x="720281" y="32835"/>
                  <a:pt x="725043" y="33788"/>
                  <a:pt x="725329" y="32740"/>
                </a:cubicBezTo>
                <a:cubicBezTo>
                  <a:pt x="725519" y="31597"/>
                  <a:pt x="731901" y="32264"/>
                  <a:pt x="734092" y="34454"/>
                </a:cubicBezTo>
                <a:lnTo>
                  <a:pt x="737521" y="31692"/>
                </a:lnTo>
                <a:lnTo>
                  <a:pt x="738664" y="30835"/>
                </a:lnTo>
                <a:cubicBezTo>
                  <a:pt x="741807" y="31406"/>
                  <a:pt x="745427" y="31978"/>
                  <a:pt x="746855" y="32169"/>
                </a:cubicBezTo>
                <a:cubicBezTo>
                  <a:pt x="748284" y="32359"/>
                  <a:pt x="753428" y="32930"/>
                  <a:pt x="755237" y="32930"/>
                </a:cubicBezTo>
                <a:lnTo>
                  <a:pt x="756952" y="32930"/>
                </a:lnTo>
                <a:cubicBezTo>
                  <a:pt x="758285" y="32930"/>
                  <a:pt x="759619" y="33121"/>
                  <a:pt x="760762" y="32835"/>
                </a:cubicBezTo>
                <a:cubicBezTo>
                  <a:pt x="762095" y="32549"/>
                  <a:pt x="763238" y="31692"/>
                  <a:pt x="764572" y="31406"/>
                </a:cubicBezTo>
                <a:lnTo>
                  <a:pt x="765334" y="31311"/>
                </a:lnTo>
                <a:cubicBezTo>
                  <a:pt x="766382" y="31788"/>
                  <a:pt x="768477" y="31788"/>
                  <a:pt x="769906" y="31216"/>
                </a:cubicBezTo>
                <a:cubicBezTo>
                  <a:pt x="771335" y="30740"/>
                  <a:pt x="775907" y="32264"/>
                  <a:pt x="778193" y="33788"/>
                </a:cubicBezTo>
                <a:lnTo>
                  <a:pt x="778097" y="29787"/>
                </a:lnTo>
                <a:cubicBezTo>
                  <a:pt x="779431" y="29787"/>
                  <a:pt x="784384" y="30930"/>
                  <a:pt x="788956" y="32454"/>
                </a:cubicBezTo>
                <a:lnTo>
                  <a:pt x="793242" y="32645"/>
                </a:lnTo>
                <a:lnTo>
                  <a:pt x="796576" y="32740"/>
                </a:lnTo>
                <a:cubicBezTo>
                  <a:pt x="800291" y="31216"/>
                  <a:pt x="804101" y="29692"/>
                  <a:pt x="804958" y="29311"/>
                </a:cubicBezTo>
                <a:cubicBezTo>
                  <a:pt x="805815" y="28930"/>
                  <a:pt x="808863" y="30740"/>
                  <a:pt x="810197" y="33026"/>
                </a:cubicBezTo>
                <a:lnTo>
                  <a:pt x="814292" y="31788"/>
                </a:lnTo>
                <a:cubicBezTo>
                  <a:pt x="816388" y="31121"/>
                  <a:pt x="820198" y="30549"/>
                  <a:pt x="820960" y="31311"/>
                </a:cubicBezTo>
                <a:cubicBezTo>
                  <a:pt x="824294" y="34740"/>
                  <a:pt x="825341" y="29121"/>
                  <a:pt x="828389" y="30549"/>
                </a:cubicBezTo>
                <a:lnTo>
                  <a:pt x="831056" y="31788"/>
                </a:lnTo>
                <a:cubicBezTo>
                  <a:pt x="834866" y="31978"/>
                  <a:pt x="839724" y="32645"/>
                  <a:pt x="841915" y="33216"/>
                </a:cubicBezTo>
                <a:lnTo>
                  <a:pt x="842582" y="32645"/>
                </a:lnTo>
                <a:lnTo>
                  <a:pt x="846677" y="29311"/>
                </a:lnTo>
                <a:cubicBezTo>
                  <a:pt x="851059" y="30930"/>
                  <a:pt x="855250" y="31788"/>
                  <a:pt x="856107" y="31121"/>
                </a:cubicBezTo>
                <a:cubicBezTo>
                  <a:pt x="856964" y="30454"/>
                  <a:pt x="860203" y="29216"/>
                  <a:pt x="861060" y="30263"/>
                </a:cubicBezTo>
                <a:cubicBezTo>
                  <a:pt x="861917" y="31311"/>
                  <a:pt x="864489" y="34264"/>
                  <a:pt x="864680" y="34169"/>
                </a:cubicBezTo>
                <a:cubicBezTo>
                  <a:pt x="864870" y="34169"/>
                  <a:pt x="867442" y="33121"/>
                  <a:pt x="869728" y="32073"/>
                </a:cubicBezTo>
                <a:cubicBezTo>
                  <a:pt x="872109" y="31026"/>
                  <a:pt x="881825" y="30930"/>
                  <a:pt x="884968" y="31311"/>
                </a:cubicBezTo>
                <a:cubicBezTo>
                  <a:pt x="888111" y="31692"/>
                  <a:pt x="896493" y="30930"/>
                  <a:pt x="898874" y="31788"/>
                </a:cubicBezTo>
                <a:cubicBezTo>
                  <a:pt x="901256" y="32645"/>
                  <a:pt x="907447" y="29406"/>
                  <a:pt x="909638" y="30549"/>
                </a:cubicBezTo>
                <a:lnTo>
                  <a:pt x="909733" y="30454"/>
                </a:lnTo>
                <a:lnTo>
                  <a:pt x="915638" y="23787"/>
                </a:lnTo>
                <a:cubicBezTo>
                  <a:pt x="923449" y="26644"/>
                  <a:pt x="931355" y="28835"/>
                  <a:pt x="933260" y="28835"/>
                </a:cubicBezTo>
                <a:cubicBezTo>
                  <a:pt x="935165" y="28739"/>
                  <a:pt x="938784" y="28168"/>
                  <a:pt x="938498" y="30073"/>
                </a:cubicBezTo>
                <a:cubicBezTo>
                  <a:pt x="938308" y="31883"/>
                  <a:pt x="945737" y="28358"/>
                  <a:pt x="947642" y="27596"/>
                </a:cubicBezTo>
                <a:cubicBezTo>
                  <a:pt x="949547" y="26835"/>
                  <a:pt x="953738" y="27406"/>
                  <a:pt x="955167" y="27692"/>
                </a:cubicBezTo>
                <a:cubicBezTo>
                  <a:pt x="956596" y="27978"/>
                  <a:pt x="960215" y="27025"/>
                  <a:pt x="960596" y="27692"/>
                </a:cubicBezTo>
                <a:cubicBezTo>
                  <a:pt x="960977" y="28358"/>
                  <a:pt x="962597" y="29978"/>
                  <a:pt x="963359" y="29216"/>
                </a:cubicBezTo>
                <a:cubicBezTo>
                  <a:pt x="964025" y="28454"/>
                  <a:pt x="968407" y="26454"/>
                  <a:pt x="971741" y="26454"/>
                </a:cubicBezTo>
                <a:lnTo>
                  <a:pt x="974503" y="27787"/>
                </a:lnTo>
                <a:lnTo>
                  <a:pt x="982694" y="30263"/>
                </a:lnTo>
                <a:lnTo>
                  <a:pt x="984599" y="29121"/>
                </a:lnTo>
                <a:cubicBezTo>
                  <a:pt x="987076" y="27596"/>
                  <a:pt x="989457" y="26835"/>
                  <a:pt x="989838" y="27406"/>
                </a:cubicBezTo>
                <a:cubicBezTo>
                  <a:pt x="990219" y="27978"/>
                  <a:pt x="993553" y="30168"/>
                  <a:pt x="995648" y="31311"/>
                </a:cubicBezTo>
                <a:lnTo>
                  <a:pt x="1000030" y="27787"/>
                </a:lnTo>
                <a:lnTo>
                  <a:pt x="1000506" y="27406"/>
                </a:lnTo>
                <a:cubicBezTo>
                  <a:pt x="1001554" y="27406"/>
                  <a:pt x="1003459" y="28073"/>
                  <a:pt x="1004697" y="28739"/>
                </a:cubicBezTo>
                <a:cubicBezTo>
                  <a:pt x="1005935" y="29502"/>
                  <a:pt x="1013460" y="29216"/>
                  <a:pt x="1018032" y="27501"/>
                </a:cubicBezTo>
                <a:lnTo>
                  <a:pt x="1018413" y="27215"/>
                </a:lnTo>
                <a:lnTo>
                  <a:pt x="1020128" y="25691"/>
                </a:lnTo>
                <a:cubicBezTo>
                  <a:pt x="1022318" y="26454"/>
                  <a:pt x="1023557" y="29597"/>
                  <a:pt x="1022890" y="32645"/>
                </a:cubicBezTo>
                <a:lnTo>
                  <a:pt x="1028510" y="29692"/>
                </a:lnTo>
                <a:lnTo>
                  <a:pt x="1032701" y="27406"/>
                </a:lnTo>
                <a:cubicBezTo>
                  <a:pt x="1032415" y="30263"/>
                  <a:pt x="1032510" y="30930"/>
                  <a:pt x="1032891" y="28930"/>
                </a:cubicBezTo>
                <a:cubicBezTo>
                  <a:pt x="1033272" y="26930"/>
                  <a:pt x="1039463" y="29978"/>
                  <a:pt x="1039749" y="29882"/>
                </a:cubicBezTo>
                <a:cubicBezTo>
                  <a:pt x="1040035" y="29787"/>
                  <a:pt x="1042797" y="29406"/>
                  <a:pt x="1045083" y="28930"/>
                </a:cubicBezTo>
                <a:cubicBezTo>
                  <a:pt x="1047369" y="28454"/>
                  <a:pt x="1055942" y="30740"/>
                  <a:pt x="1058323" y="31311"/>
                </a:cubicBezTo>
                <a:cubicBezTo>
                  <a:pt x="1060609" y="31788"/>
                  <a:pt x="1066324" y="29121"/>
                  <a:pt x="1067181" y="29882"/>
                </a:cubicBezTo>
                <a:cubicBezTo>
                  <a:pt x="1068038" y="30549"/>
                  <a:pt x="1070420" y="32454"/>
                  <a:pt x="1070610" y="32454"/>
                </a:cubicBezTo>
                <a:cubicBezTo>
                  <a:pt x="1070801" y="32454"/>
                  <a:pt x="1071944" y="31788"/>
                  <a:pt x="1072991" y="30930"/>
                </a:cubicBezTo>
                <a:cubicBezTo>
                  <a:pt x="1074039" y="30073"/>
                  <a:pt x="1078516" y="29216"/>
                  <a:pt x="1080230" y="29787"/>
                </a:cubicBezTo>
                <a:lnTo>
                  <a:pt x="1081945" y="29882"/>
                </a:lnTo>
                <a:cubicBezTo>
                  <a:pt x="1082897" y="29978"/>
                  <a:pt x="1084707" y="28454"/>
                  <a:pt x="1084993" y="28644"/>
                </a:cubicBezTo>
                <a:lnTo>
                  <a:pt x="1087850" y="30835"/>
                </a:lnTo>
                <a:cubicBezTo>
                  <a:pt x="1090803" y="29692"/>
                  <a:pt x="1096232" y="29787"/>
                  <a:pt x="1099852" y="30835"/>
                </a:cubicBezTo>
                <a:lnTo>
                  <a:pt x="1103186" y="31788"/>
                </a:lnTo>
                <a:lnTo>
                  <a:pt x="1104519" y="32169"/>
                </a:lnTo>
                <a:cubicBezTo>
                  <a:pt x="1106138" y="32169"/>
                  <a:pt x="1108329" y="31597"/>
                  <a:pt x="1109377" y="30930"/>
                </a:cubicBezTo>
                <a:cubicBezTo>
                  <a:pt x="1110329" y="30263"/>
                  <a:pt x="1114520" y="30073"/>
                  <a:pt x="1115759" y="29216"/>
                </a:cubicBezTo>
                <a:cubicBezTo>
                  <a:pt x="1117092" y="28358"/>
                  <a:pt x="1125379" y="30168"/>
                  <a:pt x="1129379" y="30454"/>
                </a:cubicBezTo>
                <a:lnTo>
                  <a:pt x="1133189" y="30740"/>
                </a:lnTo>
                <a:lnTo>
                  <a:pt x="1136428" y="30930"/>
                </a:lnTo>
                <a:cubicBezTo>
                  <a:pt x="1139857" y="31788"/>
                  <a:pt x="1143095" y="32073"/>
                  <a:pt x="1143762" y="31406"/>
                </a:cubicBezTo>
                <a:cubicBezTo>
                  <a:pt x="1144429" y="30740"/>
                  <a:pt x="1148334" y="29597"/>
                  <a:pt x="1151001" y="29978"/>
                </a:cubicBezTo>
                <a:lnTo>
                  <a:pt x="1153097" y="30835"/>
                </a:lnTo>
                <a:cubicBezTo>
                  <a:pt x="1155287" y="31692"/>
                  <a:pt x="1157002" y="34454"/>
                  <a:pt x="1157192" y="29978"/>
                </a:cubicBezTo>
                <a:cubicBezTo>
                  <a:pt x="1157192" y="29882"/>
                  <a:pt x="1158812" y="29597"/>
                  <a:pt x="1159574" y="29692"/>
                </a:cubicBezTo>
                <a:cubicBezTo>
                  <a:pt x="1164527" y="29978"/>
                  <a:pt x="1169670" y="31121"/>
                  <a:pt x="1174433" y="30549"/>
                </a:cubicBezTo>
                <a:lnTo>
                  <a:pt x="1178147" y="30073"/>
                </a:lnTo>
                <a:cubicBezTo>
                  <a:pt x="1181005" y="31216"/>
                  <a:pt x="1184053" y="32169"/>
                  <a:pt x="1184910" y="32264"/>
                </a:cubicBezTo>
                <a:cubicBezTo>
                  <a:pt x="1185672" y="32359"/>
                  <a:pt x="1189292" y="31692"/>
                  <a:pt x="1191387" y="31216"/>
                </a:cubicBezTo>
                <a:cubicBezTo>
                  <a:pt x="1193387" y="30740"/>
                  <a:pt x="1205770" y="31597"/>
                  <a:pt x="1209199" y="32549"/>
                </a:cubicBezTo>
                <a:cubicBezTo>
                  <a:pt x="1212628" y="33502"/>
                  <a:pt x="1222153" y="28739"/>
                  <a:pt x="1224344" y="28835"/>
                </a:cubicBezTo>
                <a:cubicBezTo>
                  <a:pt x="1226534" y="28930"/>
                  <a:pt x="1234726" y="27978"/>
                  <a:pt x="1237488" y="26739"/>
                </a:cubicBezTo>
                <a:cubicBezTo>
                  <a:pt x="1240250" y="25596"/>
                  <a:pt x="1246727" y="30549"/>
                  <a:pt x="1247489" y="30454"/>
                </a:cubicBezTo>
                <a:cubicBezTo>
                  <a:pt x="1248251" y="30359"/>
                  <a:pt x="1252347" y="27882"/>
                  <a:pt x="1254157" y="29787"/>
                </a:cubicBezTo>
                <a:lnTo>
                  <a:pt x="1255967" y="30168"/>
                </a:lnTo>
                <a:cubicBezTo>
                  <a:pt x="1257872" y="30549"/>
                  <a:pt x="1260539" y="28454"/>
                  <a:pt x="1262253" y="28930"/>
                </a:cubicBezTo>
                <a:lnTo>
                  <a:pt x="1265777" y="29882"/>
                </a:lnTo>
                <a:cubicBezTo>
                  <a:pt x="1267682" y="28168"/>
                  <a:pt x="1270349" y="26739"/>
                  <a:pt x="1271778" y="26835"/>
                </a:cubicBezTo>
                <a:lnTo>
                  <a:pt x="1272635" y="27311"/>
                </a:lnTo>
                <a:lnTo>
                  <a:pt x="1274255" y="28263"/>
                </a:lnTo>
                <a:cubicBezTo>
                  <a:pt x="1275779" y="29597"/>
                  <a:pt x="1277779" y="30168"/>
                  <a:pt x="1278636" y="29406"/>
                </a:cubicBezTo>
                <a:cubicBezTo>
                  <a:pt x="1279493" y="28644"/>
                  <a:pt x="1281970" y="27787"/>
                  <a:pt x="1282160" y="28930"/>
                </a:cubicBezTo>
                <a:cubicBezTo>
                  <a:pt x="1282351" y="30073"/>
                  <a:pt x="1287780" y="30263"/>
                  <a:pt x="1288733" y="29311"/>
                </a:cubicBezTo>
                <a:cubicBezTo>
                  <a:pt x="1289590" y="28358"/>
                  <a:pt x="1293590" y="27215"/>
                  <a:pt x="1294448" y="28263"/>
                </a:cubicBezTo>
                <a:cubicBezTo>
                  <a:pt x="1295305" y="29311"/>
                  <a:pt x="1298162" y="32169"/>
                  <a:pt x="1298639" y="32169"/>
                </a:cubicBezTo>
                <a:lnTo>
                  <a:pt x="1298829" y="31788"/>
                </a:lnTo>
                <a:cubicBezTo>
                  <a:pt x="1301591" y="27025"/>
                  <a:pt x="1305687" y="31026"/>
                  <a:pt x="1309021" y="30740"/>
                </a:cubicBezTo>
                <a:lnTo>
                  <a:pt x="1310640" y="30645"/>
                </a:lnTo>
                <a:cubicBezTo>
                  <a:pt x="1313021" y="29882"/>
                  <a:pt x="1315879" y="29502"/>
                  <a:pt x="1316927" y="29692"/>
                </a:cubicBezTo>
                <a:cubicBezTo>
                  <a:pt x="1317974" y="29882"/>
                  <a:pt x="1320927" y="30168"/>
                  <a:pt x="1322737" y="30835"/>
                </a:cubicBezTo>
                <a:cubicBezTo>
                  <a:pt x="1324642" y="31502"/>
                  <a:pt x="1332738" y="29502"/>
                  <a:pt x="1336167" y="30359"/>
                </a:cubicBezTo>
                <a:lnTo>
                  <a:pt x="1339977" y="29597"/>
                </a:lnTo>
                <a:cubicBezTo>
                  <a:pt x="1342073" y="29216"/>
                  <a:pt x="1344930" y="31026"/>
                  <a:pt x="1346930" y="30549"/>
                </a:cubicBezTo>
                <a:lnTo>
                  <a:pt x="1350359" y="29597"/>
                </a:lnTo>
                <a:cubicBezTo>
                  <a:pt x="1353693" y="30168"/>
                  <a:pt x="1358932" y="30930"/>
                  <a:pt x="1361885" y="31121"/>
                </a:cubicBezTo>
                <a:lnTo>
                  <a:pt x="1364647" y="30740"/>
                </a:lnTo>
                <a:lnTo>
                  <a:pt x="1369505" y="29978"/>
                </a:lnTo>
                <a:cubicBezTo>
                  <a:pt x="1374934" y="29597"/>
                  <a:pt x="1380173" y="29216"/>
                  <a:pt x="1381030" y="29121"/>
                </a:cubicBezTo>
                <a:cubicBezTo>
                  <a:pt x="1381887" y="29025"/>
                  <a:pt x="1384745" y="30835"/>
                  <a:pt x="1386173" y="32359"/>
                </a:cubicBezTo>
                <a:cubicBezTo>
                  <a:pt x="1387507" y="33883"/>
                  <a:pt x="1393603" y="31502"/>
                  <a:pt x="1394555" y="32169"/>
                </a:cubicBezTo>
                <a:cubicBezTo>
                  <a:pt x="1395603" y="32835"/>
                  <a:pt x="1398746" y="34264"/>
                  <a:pt x="1399413" y="33597"/>
                </a:cubicBezTo>
                <a:lnTo>
                  <a:pt x="1399318" y="33121"/>
                </a:lnTo>
                <a:cubicBezTo>
                  <a:pt x="1398937" y="31692"/>
                  <a:pt x="1397413" y="29216"/>
                  <a:pt x="1397699" y="29121"/>
                </a:cubicBezTo>
                <a:lnTo>
                  <a:pt x="1400842" y="27787"/>
                </a:lnTo>
                <a:cubicBezTo>
                  <a:pt x="1401509" y="29978"/>
                  <a:pt x="1402842" y="31883"/>
                  <a:pt x="1403699" y="32169"/>
                </a:cubicBezTo>
                <a:cubicBezTo>
                  <a:pt x="1404557" y="32454"/>
                  <a:pt x="1406938" y="31692"/>
                  <a:pt x="1407795" y="31026"/>
                </a:cubicBezTo>
                <a:cubicBezTo>
                  <a:pt x="1408652" y="30359"/>
                  <a:pt x="1411700" y="29216"/>
                  <a:pt x="1412653" y="29978"/>
                </a:cubicBezTo>
                <a:cubicBezTo>
                  <a:pt x="1413605" y="30740"/>
                  <a:pt x="1416367" y="30073"/>
                  <a:pt x="1416558" y="26930"/>
                </a:cubicBezTo>
                <a:lnTo>
                  <a:pt x="1421511" y="29025"/>
                </a:lnTo>
                <a:lnTo>
                  <a:pt x="1421702" y="29121"/>
                </a:lnTo>
                <a:cubicBezTo>
                  <a:pt x="1420940" y="30740"/>
                  <a:pt x="1422940" y="31692"/>
                  <a:pt x="1426178" y="31216"/>
                </a:cubicBezTo>
                <a:cubicBezTo>
                  <a:pt x="1429417" y="30740"/>
                  <a:pt x="1437227" y="34454"/>
                  <a:pt x="1437894" y="33883"/>
                </a:cubicBezTo>
                <a:lnTo>
                  <a:pt x="1437894" y="33407"/>
                </a:lnTo>
                <a:lnTo>
                  <a:pt x="1437799" y="29787"/>
                </a:lnTo>
                <a:cubicBezTo>
                  <a:pt x="1440752" y="30454"/>
                  <a:pt x="1443800" y="31502"/>
                  <a:pt x="1444562" y="32264"/>
                </a:cubicBezTo>
                <a:cubicBezTo>
                  <a:pt x="1445324" y="32930"/>
                  <a:pt x="1447800" y="34264"/>
                  <a:pt x="1448086" y="33121"/>
                </a:cubicBezTo>
                <a:cubicBezTo>
                  <a:pt x="1448276" y="31978"/>
                  <a:pt x="1450562" y="30168"/>
                  <a:pt x="1452563" y="31597"/>
                </a:cubicBezTo>
                <a:cubicBezTo>
                  <a:pt x="1454658" y="33026"/>
                  <a:pt x="1463040" y="30835"/>
                  <a:pt x="1465326" y="30740"/>
                </a:cubicBezTo>
                <a:cubicBezTo>
                  <a:pt x="1467612" y="30740"/>
                  <a:pt x="1473613" y="33312"/>
                  <a:pt x="1474089" y="34169"/>
                </a:cubicBezTo>
                <a:cubicBezTo>
                  <a:pt x="1474565" y="35121"/>
                  <a:pt x="1480757" y="33407"/>
                  <a:pt x="1481614" y="32454"/>
                </a:cubicBezTo>
                <a:cubicBezTo>
                  <a:pt x="1482471" y="31502"/>
                  <a:pt x="1486948" y="30645"/>
                  <a:pt x="1488377" y="33883"/>
                </a:cubicBezTo>
                <a:lnTo>
                  <a:pt x="1492758" y="32835"/>
                </a:lnTo>
                <a:cubicBezTo>
                  <a:pt x="1497425" y="31788"/>
                  <a:pt x="1489901" y="29311"/>
                  <a:pt x="1493234" y="28835"/>
                </a:cubicBezTo>
                <a:lnTo>
                  <a:pt x="1496663" y="28454"/>
                </a:lnTo>
                <a:cubicBezTo>
                  <a:pt x="1500664" y="28549"/>
                  <a:pt x="1510094" y="28644"/>
                  <a:pt x="1517618" y="28644"/>
                </a:cubicBezTo>
                <a:lnTo>
                  <a:pt x="1524476" y="28644"/>
                </a:lnTo>
                <a:cubicBezTo>
                  <a:pt x="1527905" y="28644"/>
                  <a:pt x="1531334" y="28549"/>
                  <a:pt x="1534763" y="28644"/>
                </a:cubicBezTo>
                <a:lnTo>
                  <a:pt x="1537621" y="28739"/>
                </a:lnTo>
                <a:cubicBezTo>
                  <a:pt x="1540669" y="29216"/>
                  <a:pt x="1545527" y="27978"/>
                  <a:pt x="1548479" y="26072"/>
                </a:cubicBezTo>
                <a:lnTo>
                  <a:pt x="1551527" y="29597"/>
                </a:lnTo>
                <a:lnTo>
                  <a:pt x="1553337" y="31692"/>
                </a:lnTo>
                <a:cubicBezTo>
                  <a:pt x="1553623" y="29787"/>
                  <a:pt x="1555147" y="27025"/>
                  <a:pt x="1556861" y="25691"/>
                </a:cubicBezTo>
                <a:lnTo>
                  <a:pt x="1558290" y="27215"/>
                </a:lnTo>
                <a:lnTo>
                  <a:pt x="1560576" y="29597"/>
                </a:lnTo>
                <a:cubicBezTo>
                  <a:pt x="1563338" y="28835"/>
                  <a:pt x="1567434" y="27882"/>
                  <a:pt x="1569625" y="27406"/>
                </a:cubicBezTo>
                <a:cubicBezTo>
                  <a:pt x="1571816" y="26930"/>
                  <a:pt x="1579055" y="25691"/>
                  <a:pt x="1580769" y="24739"/>
                </a:cubicBezTo>
                <a:cubicBezTo>
                  <a:pt x="1582484" y="23787"/>
                  <a:pt x="1588961" y="26549"/>
                  <a:pt x="1591151" y="26644"/>
                </a:cubicBezTo>
                <a:cubicBezTo>
                  <a:pt x="1593437" y="26739"/>
                  <a:pt x="1600105" y="27692"/>
                  <a:pt x="1601248" y="27120"/>
                </a:cubicBezTo>
                <a:cubicBezTo>
                  <a:pt x="1602391" y="26549"/>
                  <a:pt x="1607058" y="25311"/>
                  <a:pt x="1610106" y="24644"/>
                </a:cubicBezTo>
                <a:lnTo>
                  <a:pt x="1612392" y="23501"/>
                </a:lnTo>
                <a:lnTo>
                  <a:pt x="1616678" y="21310"/>
                </a:lnTo>
                <a:cubicBezTo>
                  <a:pt x="1618488" y="23977"/>
                  <a:pt x="1620203" y="25215"/>
                  <a:pt x="1620393" y="24168"/>
                </a:cubicBezTo>
                <a:cubicBezTo>
                  <a:pt x="1620584" y="23120"/>
                  <a:pt x="1623251" y="20453"/>
                  <a:pt x="1625822" y="21310"/>
                </a:cubicBezTo>
                <a:cubicBezTo>
                  <a:pt x="1628394" y="22167"/>
                  <a:pt x="1636871" y="24358"/>
                  <a:pt x="1639443" y="24358"/>
                </a:cubicBezTo>
                <a:cubicBezTo>
                  <a:pt x="1642015" y="24358"/>
                  <a:pt x="1651064" y="20548"/>
                  <a:pt x="1656017" y="20453"/>
                </a:cubicBezTo>
                <a:lnTo>
                  <a:pt x="1660112" y="20643"/>
                </a:lnTo>
                <a:cubicBezTo>
                  <a:pt x="1664303" y="20834"/>
                  <a:pt x="1668209" y="20072"/>
                  <a:pt x="1672209" y="20167"/>
                </a:cubicBezTo>
                <a:lnTo>
                  <a:pt x="1674971" y="20262"/>
                </a:lnTo>
                <a:cubicBezTo>
                  <a:pt x="1677162" y="19119"/>
                  <a:pt x="1681067" y="18833"/>
                  <a:pt x="1683639" y="19596"/>
                </a:cubicBezTo>
                <a:lnTo>
                  <a:pt x="1684877" y="18929"/>
                </a:lnTo>
                <a:cubicBezTo>
                  <a:pt x="1688878" y="16929"/>
                  <a:pt x="1690021" y="17881"/>
                  <a:pt x="1690497" y="21215"/>
                </a:cubicBezTo>
                <a:lnTo>
                  <a:pt x="1690497" y="21501"/>
                </a:lnTo>
                <a:cubicBezTo>
                  <a:pt x="1692783" y="21596"/>
                  <a:pt x="1697831" y="19500"/>
                  <a:pt x="1701832" y="16929"/>
                </a:cubicBezTo>
                <a:lnTo>
                  <a:pt x="1707833" y="20929"/>
                </a:lnTo>
                <a:lnTo>
                  <a:pt x="1708404" y="21310"/>
                </a:lnTo>
                <a:cubicBezTo>
                  <a:pt x="1709071" y="21786"/>
                  <a:pt x="1709642" y="20738"/>
                  <a:pt x="1709738" y="18929"/>
                </a:cubicBezTo>
                <a:cubicBezTo>
                  <a:pt x="1709833" y="17214"/>
                  <a:pt x="1717548" y="19214"/>
                  <a:pt x="1719358" y="19691"/>
                </a:cubicBezTo>
                <a:cubicBezTo>
                  <a:pt x="1721167" y="20167"/>
                  <a:pt x="1727645" y="19691"/>
                  <a:pt x="1729550" y="19214"/>
                </a:cubicBezTo>
                <a:cubicBezTo>
                  <a:pt x="1731455" y="18738"/>
                  <a:pt x="1737455" y="17405"/>
                  <a:pt x="1738979" y="17786"/>
                </a:cubicBezTo>
                <a:cubicBezTo>
                  <a:pt x="1740503" y="18167"/>
                  <a:pt x="1746504" y="16166"/>
                  <a:pt x="1749933" y="16547"/>
                </a:cubicBezTo>
                <a:cubicBezTo>
                  <a:pt x="1753362" y="16929"/>
                  <a:pt x="1763363" y="16262"/>
                  <a:pt x="1764792" y="16833"/>
                </a:cubicBezTo>
                <a:cubicBezTo>
                  <a:pt x="1766221" y="17405"/>
                  <a:pt x="1769269" y="19691"/>
                  <a:pt x="1769555" y="19024"/>
                </a:cubicBezTo>
                <a:cubicBezTo>
                  <a:pt x="1769840" y="18262"/>
                  <a:pt x="1771745" y="17119"/>
                  <a:pt x="1772412" y="19214"/>
                </a:cubicBezTo>
                <a:lnTo>
                  <a:pt x="1773460" y="19596"/>
                </a:lnTo>
                <a:lnTo>
                  <a:pt x="1775174" y="20167"/>
                </a:lnTo>
                <a:cubicBezTo>
                  <a:pt x="1777460" y="19881"/>
                  <a:pt x="1782509" y="19500"/>
                  <a:pt x="1786414" y="19214"/>
                </a:cubicBezTo>
                <a:lnTo>
                  <a:pt x="1788700" y="17786"/>
                </a:lnTo>
                <a:lnTo>
                  <a:pt x="1791748" y="15976"/>
                </a:lnTo>
                <a:cubicBezTo>
                  <a:pt x="1793939" y="17024"/>
                  <a:pt x="1796606" y="17976"/>
                  <a:pt x="1797558" y="17976"/>
                </a:cubicBezTo>
                <a:cubicBezTo>
                  <a:pt x="1798511" y="17976"/>
                  <a:pt x="1801178" y="16929"/>
                  <a:pt x="1802035" y="16452"/>
                </a:cubicBezTo>
                <a:cubicBezTo>
                  <a:pt x="1802892" y="15976"/>
                  <a:pt x="1808417" y="17214"/>
                  <a:pt x="1811465" y="17881"/>
                </a:cubicBezTo>
                <a:cubicBezTo>
                  <a:pt x="1814513" y="18548"/>
                  <a:pt x="1823180" y="16262"/>
                  <a:pt x="1823942" y="15976"/>
                </a:cubicBezTo>
                <a:cubicBezTo>
                  <a:pt x="1824704" y="15786"/>
                  <a:pt x="1828610" y="19977"/>
                  <a:pt x="1828895" y="18738"/>
                </a:cubicBezTo>
                <a:cubicBezTo>
                  <a:pt x="1829181" y="17500"/>
                  <a:pt x="1831943" y="14643"/>
                  <a:pt x="1834515" y="14643"/>
                </a:cubicBezTo>
                <a:lnTo>
                  <a:pt x="1836801" y="14738"/>
                </a:lnTo>
                <a:lnTo>
                  <a:pt x="1839849" y="14928"/>
                </a:lnTo>
                <a:cubicBezTo>
                  <a:pt x="1842992" y="16262"/>
                  <a:pt x="1847564" y="17024"/>
                  <a:pt x="1849850" y="16643"/>
                </a:cubicBezTo>
                <a:cubicBezTo>
                  <a:pt x="1852136" y="16262"/>
                  <a:pt x="1859280" y="14262"/>
                  <a:pt x="1861090" y="13880"/>
                </a:cubicBezTo>
                <a:cubicBezTo>
                  <a:pt x="1862804" y="13499"/>
                  <a:pt x="1867376" y="15309"/>
                  <a:pt x="1867662" y="14166"/>
                </a:cubicBezTo>
                <a:cubicBezTo>
                  <a:pt x="1867948" y="13023"/>
                  <a:pt x="1869281" y="10071"/>
                  <a:pt x="1870043" y="10166"/>
                </a:cubicBezTo>
                <a:lnTo>
                  <a:pt x="1870424" y="10452"/>
                </a:lnTo>
                <a:cubicBezTo>
                  <a:pt x="1873472" y="12928"/>
                  <a:pt x="1876044" y="15690"/>
                  <a:pt x="1881188" y="12738"/>
                </a:cubicBezTo>
                <a:lnTo>
                  <a:pt x="1882712" y="11880"/>
                </a:lnTo>
                <a:cubicBezTo>
                  <a:pt x="1885664" y="12452"/>
                  <a:pt x="1889189" y="12738"/>
                  <a:pt x="1890617" y="12547"/>
                </a:cubicBezTo>
                <a:cubicBezTo>
                  <a:pt x="1892046" y="12356"/>
                  <a:pt x="1896332" y="13690"/>
                  <a:pt x="1897190" y="13785"/>
                </a:cubicBezTo>
                <a:lnTo>
                  <a:pt x="1897952" y="13595"/>
                </a:lnTo>
                <a:lnTo>
                  <a:pt x="1901095" y="12928"/>
                </a:lnTo>
                <a:cubicBezTo>
                  <a:pt x="1904524" y="12166"/>
                  <a:pt x="1909477" y="11880"/>
                  <a:pt x="1912144" y="12166"/>
                </a:cubicBezTo>
                <a:lnTo>
                  <a:pt x="1914620" y="12356"/>
                </a:lnTo>
                <a:lnTo>
                  <a:pt x="1916525" y="12547"/>
                </a:lnTo>
                <a:cubicBezTo>
                  <a:pt x="1919097" y="10642"/>
                  <a:pt x="1921955" y="9975"/>
                  <a:pt x="1922812" y="11023"/>
                </a:cubicBezTo>
                <a:cubicBezTo>
                  <a:pt x="1923669" y="12166"/>
                  <a:pt x="1926527" y="13499"/>
                  <a:pt x="1927765" y="12452"/>
                </a:cubicBezTo>
                <a:cubicBezTo>
                  <a:pt x="1929003" y="11404"/>
                  <a:pt x="1934147" y="9213"/>
                  <a:pt x="1935480" y="10547"/>
                </a:cubicBezTo>
                <a:cubicBezTo>
                  <a:pt x="1936814" y="11880"/>
                  <a:pt x="1941481" y="13023"/>
                  <a:pt x="1945481" y="13309"/>
                </a:cubicBezTo>
                <a:lnTo>
                  <a:pt x="1948720" y="13785"/>
                </a:lnTo>
                <a:lnTo>
                  <a:pt x="1951863" y="14262"/>
                </a:lnTo>
                <a:cubicBezTo>
                  <a:pt x="1954149" y="13309"/>
                  <a:pt x="1958054" y="12452"/>
                  <a:pt x="1960340" y="12356"/>
                </a:cubicBezTo>
                <a:lnTo>
                  <a:pt x="1962341" y="11404"/>
                </a:lnTo>
                <a:lnTo>
                  <a:pt x="1963293" y="10928"/>
                </a:lnTo>
                <a:cubicBezTo>
                  <a:pt x="1964817" y="11213"/>
                  <a:pt x="1969865" y="10356"/>
                  <a:pt x="1974533" y="9118"/>
                </a:cubicBezTo>
                <a:lnTo>
                  <a:pt x="1979105" y="12166"/>
                </a:lnTo>
                <a:lnTo>
                  <a:pt x="1981581" y="13785"/>
                </a:lnTo>
                <a:cubicBezTo>
                  <a:pt x="1986248" y="13595"/>
                  <a:pt x="1990249" y="12071"/>
                  <a:pt x="1990439" y="10452"/>
                </a:cubicBezTo>
                <a:cubicBezTo>
                  <a:pt x="1990725" y="8832"/>
                  <a:pt x="1996345" y="9975"/>
                  <a:pt x="1997774" y="10547"/>
                </a:cubicBezTo>
                <a:cubicBezTo>
                  <a:pt x="1999202" y="11213"/>
                  <a:pt x="2004917" y="11595"/>
                  <a:pt x="2006727" y="11880"/>
                </a:cubicBezTo>
                <a:cubicBezTo>
                  <a:pt x="2008632" y="12261"/>
                  <a:pt x="2013299" y="9975"/>
                  <a:pt x="2013680" y="10166"/>
                </a:cubicBezTo>
                <a:cubicBezTo>
                  <a:pt x="2014061" y="10356"/>
                  <a:pt x="2015776" y="11595"/>
                  <a:pt x="2016728" y="12356"/>
                </a:cubicBezTo>
                <a:cubicBezTo>
                  <a:pt x="2017681" y="13119"/>
                  <a:pt x="2025015" y="14643"/>
                  <a:pt x="2023872" y="13595"/>
                </a:cubicBezTo>
                <a:cubicBezTo>
                  <a:pt x="2022729" y="12547"/>
                  <a:pt x="2023015" y="11309"/>
                  <a:pt x="2026253" y="12738"/>
                </a:cubicBezTo>
                <a:lnTo>
                  <a:pt x="2029778" y="9404"/>
                </a:lnTo>
                <a:cubicBezTo>
                  <a:pt x="2031302" y="8070"/>
                  <a:pt x="2036350" y="9023"/>
                  <a:pt x="2039779" y="9213"/>
                </a:cubicBezTo>
                <a:lnTo>
                  <a:pt x="2042255" y="9308"/>
                </a:lnTo>
                <a:cubicBezTo>
                  <a:pt x="2044160" y="10928"/>
                  <a:pt x="2046256" y="12261"/>
                  <a:pt x="2046827" y="12356"/>
                </a:cubicBezTo>
                <a:cubicBezTo>
                  <a:pt x="2047399" y="12452"/>
                  <a:pt x="2052161" y="12547"/>
                  <a:pt x="2056829" y="12928"/>
                </a:cubicBezTo>
                <a:lnTo>
                  <a:pt x="2060067" y="9404"/>
                </a:lnTo>
                <a:lnTo>
                  <a:pt x="2060543" y="8832"/>
                </a:lnTo>
                <a:cubicBezTo>
                  <a:pt x="2065115" y="10452"/>
                  <a:pt x="2068354" y="10832"/>
                  <a:pt x="2067782" y="9785"/>
                </a:cubicBezTo>
                <a:cubicBezTo>
                  <a:pt x="2067211" y="8737"/>
                  <a:pt x="2066449" y="6070"/>
                  <a:pt x="2066830" y="5689"/>
                </a:cubicBezTo>
                <a:cubicBezTo>
                  <a:pt x="2067211" y="5308"/>
                  <a:pt x="2070545" y="4737"/>
                  <a:pt x="2073592" y="4260"/>
                </a:cubicBezTo>
                <a:cubicBezTo>
                  <a:pt x="2076641" y="3879"/>
                  <a:pt x="2085023" y="6451"/>
                  <a:pt x="2086356" y="5689"/>
                </a:cubicBezTo>
                <a:lnTo>
                  <a:pt x="2087023" y="5975"/>
                </a:lnTo>
                <a:lnTo>
                  <a:pt x="2089976" y="7308"/>
                </a:lnTo>
                <a:cubicBezTo>
                  <a:pt x="2093500" y="7118"/>
                  <a:pt x="2097786" y="7689"/>
                  <a:pt x="2099405" y="8546"/>
                </a:cubicBezTo>
                <a:cubicBezTo>
                  <a:pt x="2101120" y="9404"/>
                  <a:pt x="2107121" y="4546"/>
                  <a:pt x="2110931" y="2260"/>
                </a:cubicBezTo>
                <a:lnTo>
                  <a:pt x="2114645" y="3594"/>
                </a:lnTo>
                <a:lnTo>
                  <a:pt x="2118932" y="5118"/>
                </a:lnTo>
                <a:cubicBezTo>
                  <a:pt x="2121503" y="3117"/>
                  <a:pt x="2123885" y="1498"/>
                  <a:pt x="2124266" y="1403"/>
                </a:cubicBezTo>
                <a:cubicBezTo>
                  <a:pt x="2124647" y="1403"/>
                  <a:pt x="2126171" y="927"/>
                  <a:pt x="2127409" y="164"/>
                </a:cubicBezTo>
                <a:close/>
              </a:path>
            </a:pathLst>
          </a:custGeom>
          <a:gradFill flip="none" rotWithShape="1">
            <a:gsLst>
              <a:gs pos="100000">
                <a:srgbClr val="F30000">
                  <a:alpha val="0"/>
                </a:srgbClr>
              </a:gs>
              <a:gs pos="0">
                <a:srgbClr val="C00000">
                  <a:alpha val="66000"/>
                </a:srgbClr>
              </a:gs>
            </a:gsLst>
            <a:lin ang="5400000" scaled="1"/>
            <a:tileRect/>
          </a:gra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 dirty="0"/>
          </a:p>
        </p:txBody>
      </p:sp>
      <p:sp>
        <p:nvSpPr>
          <p:cNvPr id="93" name="文本框 92">
            <a:extLst>
              <a:ext uri="{FF2B5EF4-FFF2-40B4-BE49-F238E27FC236}">
                <a16:creationId xmlns:a16="http://schemas.microsoft.com/office/drawing/2014/main" id="{8E002A45-AF99-4D38-E5A1-827F358D4418}"/>
              </a:ext>
            </a:extLst>
          </p:cNvPr>
          <p:cNvSpPr txBox="1"/>
          <p:nvPr/>
        </p:nvSpPr>
        <p:spPr>
          <a:xfrm>
            <a:off x="8924722" y="1855011"/>
            <a:ext cx="78258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  <a:latin typeface="Arial Black" panose="020B0A04020102020204" pitchFamily="34" charset="0"/>
              </a:rPr>
              <a:t>7.1</a:t>
            </a:r>
            <a:endParaRPr lang="zh-CN" altLang="en-US" sz="2800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94" name="TextBox 84">
            <a:extLst>
              <a:ext uri="{FF2B5EF4-FFF2-40B4-BE49-F238E27FC236}">
                <a16:creationId xmlns:a16="http://schemas.microsoft.com/office/drawing/2014/main" id="{910A303E-1210-BEFB-B020-A2722D1E155F}"/>
              </a:ext>
            </a:extLst>
          </p:cNvPr>
          <p:cNvSpPr txBox="1"/>
          <p:nvPr/>
        </p:nvSpPr>
        <p:spPr>
          <a:xfrm>
            <a:off x="4369057" y="2857426"/>
            <a:ext cx="17377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  <a:cs typeface="+mn-ea"/>
                <a:sym typeface="+mn-lt"/>
              </a:rPr>
              <a:t>党建汇报</a:t>
            </a:r>
          </a:p>
        </p:txBody>
      </p:sp>
    </p:spTree>
    <p:extLst>
      <p:ext uri="{BB962C8B-B14F-4D97-AF65-F5344CB8AC3E}">
        <p14:creationId xmlns:p14="http://schemas.microsoft.com/office/powerpoint/2010/main" val="278888362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>
            <a:extLst>
              <a:ext uri="{FF2B5EF4-FFF2-40B4-BE49-F238E27FC236}">
                <a16:creationId xmlns:a16="http://schemas.microsoft.com/office/drawing/2014/main" id="{6549FCEE-C9C5-62BA-5E96-0FA3553003A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00150" y="3465513"/>
            <a:ext cx="9144000" cy="1655762"/>
          </a:xfrm>
        </p:spPr>
        <p:txBody>
          <a:bodyPr/>
          <a:lstStyle/>
          <a:p>
            <a:pPr algn="l"/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>
                <a:hlinkClick r:id="rId2"/>
              </a:rPr>
              <a:t>www.51pptmoban.com</a:t>
            </a:r>
            <a:r>
              <a:rPr lang="en-US" altLang="zh-CN" dirty="0"/>
              <a:t>   </a:t>
            </a:r>
            <a:r>
              <a:rPr lang="zh-CN" altLang="en-US" dirty="0"/>
              <a:t>作品</a:t>
            </a:r>
            <a:endParaRPr lang="en-US" altLang="zh-CN" dirty="0"/>
          </a:p>
          <a:p>
            <a:pPr algn="l"/>
            <a:endParaRPr lang="en-US" altLang="zh-CN" dirty="0"/>
          </a:p>
          <a:p>
            <a:pPr algn="l"/>
            <a:r>
              <a:rPr lang="zh-CN" altLang="en-US" dirty="0"/>
              <a:t>仅供学习参考之用！</a:t>
            </a:r>
          </a:p>
        </p:txBody>
      </p:sp>
    </p:spTree>
    <p:extLst>
      <p:ext uri="{BB962C8B-B14F-4D97-AF65-F5344CB8AC3E}">
        <p14:creationId xmlns:p14="http://schemas.microsoft.com/office/powerpoint/2010/main" val="212204753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>
            <a:extLst>
              <a:ext uri="{FF2B5EF4-FFF2-40B4-BE49-F238E27FC236}">
                <a16:creationId xmlns:a16="http://schemas.microsoft.com/office/drawing/2014/main" id="{5317EDA7-44CA-2EC9-C8F3-D53F2A3677B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64165" y="4278771"/>
            <a:ext cx="7920000" cy="1806102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id="{D8E4D37C-04CA-ECBB-CB97-DC02A76BFDF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alphaModFix amt="35000"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LineDrawing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4298654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FC24EB10-19A5-EC42-DE07-E2C57C43208D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1"/>
            <a:ext cx="5751941" cy="6858001"/>
          </a:xfrm>
          <a:prstGeom prst="rect">
            <a:avLst/>
          </a:prstGeom>
        </p:spPr>
      </p:pic>
      <p:pic>
        <p:nvPicPr>
          <p:cNvPr id="67" name="图片 66">
            <a:extLst>
              <a:ext uri="{FF2B5EF4-FFF2-40B4-BE49-F238E27FC236}">
                <a16:creationId xmlns:a16="http://schemas.microsoft.com/office/drawing/2014/main" id="{7EEEA9DE-B1B2-9C1E-A463-009313D9001D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artisticLineDrawing/>
                    </a14:imgEffect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3013135"/>
            <a:ext cx="12192000" cy="3851545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FB8FB4D5-4BA2-029D-A64A-436D050B5377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48506" y="189749"/>
            <a:ext cx="2646001" cy="1879845"/>
          </a:xfrm>
          <a:prstGeom prst="rect">
            <a:avLst/>
          </a:prstGeom>
        </p:spPr>
      </p:pic>
      <p:pic>
        <p:nvPicPr>
          <p:cNvPr id="20" name="图片 19">
            <a:extLst>
              <a:ext uri="{FF2B5EF4-FFF2-40B4-BE49-F238E27FC236}">
                <a16:creationId xmlns:a16="http://schemas.microsoft.com/office/drawing/2014/main" id="{02DD4BAC-5F6F-C010-2C66-F1F8AFB83D47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5548" y="697432"/>
            <a:ext cx="1436604" cy="1313737"/>
          </a:xfrm>
          <a:prstGeom prst="rect">
            <a:avLst/>
          </a:prstGeom>
        </p:spPr>
      </p:pic>
      <p:pic>
        <p:nvPicPr>
          <p:cNvPr id="69" name="图片 68">
            <a:extLst>
              <a:ext uri="{FF2B5EF4-FFF2-40B4-BE49-F238E27FC236}">
                <a16:creationId xmlns:a16="http://schemas.microsoft.com/office/drawing/2014/main" id="{B16BC1F4-E9C2-EB31-5469-EF8C7AAB236F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264230" y="5026491"/>
            <a:ext cx="9927770" cy="1838189"/>
          </a:xfrm>
          <a:prstGeom prst="rect">
            <a:avLst/>
          </a:prstGeom>
        </p:spPr>
      </p:pic>
      <p:sp>
        <p:nvSpPr>
          <p:cNvPr id="72" name="图形 70">
            <a:extLst>
              <a:ext uri="{FF2B5EF4-FFF2-40B4-BE49-F238E27FC236}">
                <a16:creationId xmlns:a16="http://schemas.microsoft.com/office/drawing/2014/main" id="{326FE337-46AD-C47C-E8D4-CD1F2E968236}"/>
              </a:ext>
            </a:extLst>
          </p:cNvPr>
          <p:cNvSpPr/>
          <p:nvPr/>
        </p:nvSpPr>
        <p:spPr>
          <a:xfrm>
            <a:off x="350550" y="5272989"/>
            <a:ext cx="3177226" cy="1305460"/>
          </a:xfrm>
          <a:custGeom>
            <a:avLst/>
            <a:gdLst>
              <a:gd name="connsiteX0" fmla="*/ 8693150 w 8870950"/>
              <a:gd name="connsiteY0" fmla="*/ 2603500 h 3644900"/>
              <a:gd name="connsiteX1" fmla="*/ 8699500 w 8870950"/>
              <a:gd name="connsiteY1" fmla="*/ 2622550 h 3644900"/>
              <a:gd name="connsiteX2" fmla="*/ 8610600 w 8870950"/>
              <a:gd name="connsiteY2" fmla="*/ 2762250 h 3644900"/>
              <a:gd name="connsiteX3" fmla="*/ 8585200 w 8870950"/>
              <a:gd name="connsiteY3" fmla="*/ 2762250 h 3644900"/>
              <a:gd name="connsiteX4" fmla="*/ 8578850 w 8870950"/>
              <a:gd name="connsiteY4" fmla="*/ 2736850 h 3644900"/>
              <a:gd name="connsiteX5" fmla="*/ 8667750 w 8870950"/>
              <a:gd name="connsiteY5" fmla="*/ 2603500 h 3644900"/>
              <a:gd name="connsiteX6" fmla="*/ 8693150 w 8870950"/>
              <a:gd name="connsiteY6" fmla="*/ 2603500 h 3644900"/>
              <a:gd name="connsiteX7" fmla="*/ 8464550 w 8870950"/>
              <a:gd name="connsiteY7" fmla="*/ 2292350 h 3644900"/>
              <a:gd name="connsiteX8" fmla="*/ 8515350 w 8870950"/>
              <a:gd name="connsiteY8" fmla="*/ 2279650 h 3644900"/>
              <a:gd name="connsiteX9" fmla="*/ 8566150 w 8870950"/>
              <a:gd name="connsiteY9" fmla="*/ 2413000 h 3644900"/>
              <a:gd name="connsiteX10" fmla="*/ 8356600 w 8870950"/>
              <a:gd name="connsiteY10" fmla="*/ 2292350 h 3644900"/>
              <a:gd name="connsiteX11" fmla="*/ 8305800 w 8870950"/>
              <a:gd name="connsiteY11" fmla="*/ 2292350 h 3644900"/>
              <a:gd name="connsiteX12" fmla="*/ 8362950 w 8870950"/>
              <a:gd name="connsiteY12" fmla="*/ 2266950 h 3644900"/>
              <a:gd name="connsiteX13" fmla="*/ 8464550 w 8870950"/>
              <a:gd name="connsiteY13" fmla="*/ 2292350 h 3644900"/>
              <a:gd name="connsiteX14" fmla="*/ 1676400 w 8870950"/>
              <a:gd name="connsiteY14" fmla="*/ 2184400 h 3644900"/>
              <a:gd name="connsiteX15" fmla="*/ 1708150 w 8870950"/>
              <a:gd name="connsiteY15" fmla="*/ 2222500 h 3644900"/>
              <a:gd name="connsiteX16" fmla="*/ 1676400 w 8870950"/>
              <a:gd name="connsiteY16" fmla="*/ 2222500 h 3644900"/>
              <a:gd name="connsiteX17" fmla="*/ 1524000 w 8870950"/>
              <a:gd name="connsiteY17" fmla="*/ 2171700 h 3644900"/>
              <a:gd name="connsiteX18" fmla="*/ 1524000 w 8870950"/>
              <a:gd name="connsiteY18" fmla="*/ 2152650 h 3644900"/>
              <a:gd name="connsiteX19" fmla="*/ 1562100 w 8870950"/>
              <a:gd name="connsiteY19" fmla="*/ 2120900 h 3644900"/>
              <a:gd name="connsiteX20" fmla="*/ 1676400 w 8870950"/>
              <a:gd name="connsiteY20" fmla="*/ 2184400 h 3644900"/>
              <a:gd name="connsiteX21" fmla="*/ 7874000 w 8870950"/>
              <a:gd name="connsiteY21" fmla="*/ 1752600 h 3644900"/>
              <a:gd name="connsiteX22" fmla="*/ 7816850 w 8870950"/>
              <a:gd name="connsiteY22" fmla="*/ 1905000 h 3644900"/>
              <a:gd name="connsiteX23" fmla="*/ 7835900 w 8870950"/>
              <a:gd name="connsiteY23" fmla="*/ 1930400 h 3644900"/>
              <a:gd name="connsiteX24" fmla="*/ 7962900 w 8870950"/>
              <a:gd name="connsiteY24" fmla="*/ 1790700 h 3644900"/>
              <a:gd name="connsiteX25" fmla="*/ 8026400 w 8870950"/>
              <a:gd name="connsiteY25" fmla="*/ 1606550 h 3644900"/>
              <a:gd name="connsiteX26" fmla="*/ 8204200 w 8870950"/>
              <a:gd name="connsiteY26" fmla="*/ 1689100 h 3644900"/>
              <a:gd name="connsiteX27" fmla="*/ 8108950 w 8870950"/>
              <a:gd name="connsiteY27" fmla="*/ 1847850 h 3644900"/>
              <a:gd name="connsiteX28" fmla="*/ 8255000 w 8870950"/>
              <a:gd name="connsiteY28" fmla="*/ 1905000 h 3644900"/>
              <a:gd name="connsiteX29" fmla="*/ 8413750 w 8870950"/>
              <a:gd name="connsiteY29" fmla="*/ 1968500 h 3644900"/>
              <a:gd name="connsiteX30" fmla="*/ 8489950 w 8870950"/>
              <a:gd name="connsiteY30" fmla="*/ 1955800 h 3644900"/>
              <a:gd name="connsiteX31" fmla="*/ 8629650 w 8870950"/>
              <a:gd name="connsiteY31" fmla="*/ 2101850 h 3644900"/>
              <a:gd name="connsiteX32" fmla="*/ 8642350 w 8870950"/>
              <a:gd name="connsiteY32" fmla="*/ 2146300 h 3644900"/>
              <a:gd name="connsiteX33" fmla="*/ 8763000 w 8870950"/>
              <a:gd name="connsiteY33" fmla="*/ 2457450 h 3644900"/>
              <a:gd name="connsiteX34" fmla="*/ 8832850 w 8870950"/>
              <a:gd name="connsiteY34" fmla="*/ 2692400 h 3644900"/>
              <a:gd name="connsiteX35" fmla="*/ 8801100 w 8870950"/>
              <a:gd name="connsiteY35" fmla="*/ 2787650 h 3644900"/>
              <a:gd name="connsiteX36" fmla="*/ 8858250 w 8870950"/>
              <a:gd name="connsiteY36" fmla="*/ 2838450 h 3644900"/>
              <a:gd name="connsiteX37" fmla="*/ 8858250 w 8870950"/>
              <a:gd name="connsiteY37" fmla="*/ 2876550 h 3644900"/>
              <a:gd name="connsiteX38" fmla="*/ 8788400 w 8870950"/>
              <a:gd name="connsiteY38" fmla="*/ 2870200 h 3644900"/>
              <a:gd name="connsiteX39" fmla="*/ 8718550 w 8870950"/>
              <a:gd name="connsiteY39" fmla="*/ 2908300 h 3644900"/>
              <a:gd name="connsiteX40" fmla="*/ 8661400 w 8870950"/>
              <a:gd name="connsiteY40" fmla="*/ 2914650 h 3644900"/>
              <a:gd name="connsiteX41" fmla="*/ 8642350 w 8870950"/>
              <a:gd name="connsiteY41" fmla="*/ 2914650 h 3644900"/>
              <a:gd name="connsiteX42" fmla="*/ 8629650 w 8870950"/>
              <a:gd name="connsiteY42" fmla="*/ 2965450 h 3644900"/>
              <a:gd name="connsiteX43" fmla="*/ 8870950 w 8870950"/>
              <a:gd name="connsiteY43" fmla="*/ 3644900 h 3644900"/>
              <a:gd name="connsiteX44" fmla="*/ 8629650 w 8870950"/>
              <a:gd name="connsiteY44" fmla="*/ 3644900 h 3644900"/>
              <a:gd name="connsiteX45" fmla="*/ 8578850 w 8870950"/>
              <a:gd name="connsiteY45" fmla="*/ 3517900 h 3644900"/>
              <a:gd name="connsiteX46" fmla="*/ 8362950 w 8870950"/>
              <a:gd name="connsiteY46" fmla="*/ 3371850 h 3644900"/>
              <a:gd name="connsiteX47" fmla="*/ 8312150 w 8870950"/>
              <a:gd name="connsiteY47" fmla="*/ 3321050 h 3644900"/>
              <a:gd name="connsiteX48" fmla="*/ 8216900 w 8870950"/>
              <a:gd name="connsiteY48" fmla="*/ 3168650 h 3644900"/>
              <a:gd name="connsiteX49" fmla="*/ 8134350 w 8870950"/>
              <a:gd name="connsiteY49" fmla="*/ 3244850 h 3644900"/>
              <a:gd name="connsiteX50" fmla="*/ 8045450 w 8870950"/>
              <a:gd name="connsiteY50" fmla="*/ 3276600 h 3644900"/>
              <a:gd name="connsiteX51" fmla="*/ 7912100 w 8870950"/>
              <a:gd name="connsiteY51" fmla="*/ 3441700 h 3644900"/>
              <a:gd name="connsiteX52" fmla="*/ 7842250 w 8870950"/>
              <a:gd name="connsiteY52" fmla="*/ 3536950 h 3644900"/>
              <a:gd name="connsiteX53" fmla="*/ 7867650 w 8870950"/>
              <a:gd name="connsiteY53" fmla="*/ 3644900 h 3644900"/>
              <a:gd name="connsiteX54" fmla="*/ 7607300 w 8870950"/>
              <a:gd name="connsiteY54" fmla="*/ 3644900 h 3644900"/>
              <a:gd name="connsiteX55" fmla="*/ 7588250 w 8870950"/>
              <a:gd name="connsiteY55" fmla="*/ 3575050 h 3644900"/>
              <a:gd name="connsiteX56" fmla="*/ 7524750 w 8870950"/>
              <a:gd name="connsiteY56" fmla="*/ 3517900 h 3644900"/>
              <a:gd name="connsiteX57" fmla="*/ 7486650 w 8870950"/>
              <a:gd name="connsiteY57" fmla="*/ 3384550 h 3644900"/>
              <a:gd name="connsiteX58" fmla="*/ 7581900 w 8870950"/>
              <a:gd name="connsiteY58" fmla="*/ 3022600 h 3644900"/>
              <a:gd name="connsiteX59" fmla="*/ 7531100 w 8870950"/>
              <a:gd name="connsiteY59" fmla="*/ 2933700 h 3644900"/>
              <a:gd name="connsiteX60" fmla="*/ 7493000 w 8870950"/>
              <a:gd name="connsiteY60" fmla="*/ 2889250 h 3644900"/>
              <a:gd name="connsiteX61" fmla="*/ 7404100 w 8870950"/>
              <a:gd name="connsiteY61" fmla="*/ 2584450 h 3644900"/>
              <a:gd name="connsiteX62" fmla="*/ 7391400 w 8870950"/>
              <a:gd name="connsiteY62" fmla="*/ 2552700 h 3644900"/>
              <a:gd name="connsiteX63" fmla="*/ 7378700 w 8870950"/>
              <a:gd name="connsiteY63" fmla="*/ 2432050 h 3644900"/>
              <a:gd name="connsiteX64" fmla="*/ 7397750 w 8870950"/>
              <a:gd name="connsiteY64" fmla="*/ 2343150 h 3644900"/>
              <a:gd name="connsiteX65" fmla="*/ 7562850 w 8870950"/>
              <a:gd name="connsiteY65" fmla="*/ 2101850 h 3644900"/>
              <a:gd name="connsiteX66" fmla="*/ 7454900 w 8870950"/>
              <a:gd name="connsiteY66" fmla="*/ 2038350 h 3644900"/>
              <a:gd name="connsiteX67" fmla="*/ 7442200 w 8870950"/>
              <a:gd name="connsiteY67" fmla="*/ 1968500 h 3644900"/>
              <a:gd name="connsiteX68" fmla="*/ 7442200 w 8870950"/>
              <a:gd name="connsiteY68" fmla="*/ 1784350 h 3644900"/>
              <a:gd name="connsiteX69" fmla="*/ 7404100 w 8870950"/>
              <a:gd name="connsiteY69" fmla="*/ 1727200 h 3644900"/>
              <a:gd name="connsiteX70" fmla="*/ 7359650 w 8870950"/>
              <a:gd name="connsiteY70" fmla="*/ 1708150 h 3644900"/>
              <a:gd name="connsiteX71" fmla="*/ 7442200 w 8870950"/>
              <a:gd name="connsiteY71" fmla="*/ 1676400 h 3644900"/>
              <a:gd name="connsiteX72" fmla="*/ 7486650 w 8870950"/>
              <a:gd name="connsiteY72" fmla="*/ 1606550 h 3644900"/>
              <a:gd name="connsiteX73" fmla="*/ 7607300 w 8870950"/>
              <a:gd name="connsiteY73" fmla="*/ 1574800 h 3644900"/>
              <a:gd name="connsiteX74" fmla="*/ 7874000 w 8870950"/>
              <a:gd name="connsiteY74" fmla="*/ 1752600 h 3644900"/>
              <a:gd name="connsiteX75" fmla="*/ 3155950 w 8870950"/>
              <a:gd name="connsiteY75" fmla="*/ 812800 h 3644900"/>
              <a:gd name="connsiteX76" fmla="*/ 3111500 w 8870950"/>
              <a:gd name="connsiteY76" fmla="*/ 825500 h 3644900"/>
              <a:gd name="connsiteX77" fmla="*/ 3060700 w 8870950"/>
              <a:gd name="connsiteY77" fmla="*/ 812800 h 3644900"/>
              <a:gd name="connsiteX78" fmla="*/ 3060700 w 8870950"/>
              <a:gd name="connsiteY78" fmla="*/ 793750 h 3644900"/>
              <a:gd name="connsiteX79" fmla="*/ 3155950 w 8870950"/>
              <a:gd name="connsiteY79" fmla="*/ 768350 h 3644900"/>
              <a:gd name="connsiteX80" fmla="*/ 3155950 w 8870950"/>
              <a:gd name="connsiteY80" fmla="*/ 812800 h 3644900"/>
              <a:gd name="connsiteX81" fmla="*/ 6464300 w 8870950"/>
              <a:gd name="connsiteY81" fmla="*/ 6350 h 3644900"/>
              <a:gd name="connsiteX82" fmla="*/ 6426200 w 8870950"/>
              <a:gd name="connsiteY82" fmla="*/ 120650 h 3644900"/>
              <a:gd name="connsiteX83" fmla="*/ 6438900 w 8870950"/>
              <a:gd name="connsiteY83" fmla="*/ 127000 h 3644900"/>
              <a:gd name="connsiteX84" fmla="*/ 6527800 w 8870950"/>
              <a:gd name="connsiteY84" fmla="*/ 6350 h 3644900"/>
              <a:gd name="connsiteX85" fmla="*/ 6534150 w 8870950"/>
              <a:gd name="connsiteY85" fmla="*/ 38100 h 3644900"/>
              <a:gd name="connsiteX86" fmla="*/ 6477000 w 8870950"/>
              <a:gd name="connsiteY86" fmla="*/ 196850 h 3644900"/>
              <a:gd name="connsiteX87" fmla="*/ 6280150 w 8870950"/>
              <a:gd name="connsiteY87" fmla="*/ 406400 h 3644900"/>
              <a:gd name="connsiteX88" fmla="*/ 6178550 w 8870950"/>
              <a:gd name="connsiteY88" fmla="*/ 641350 h 3644900"/>
              <a:gd name="connsiteX89" fmla="*/ 6076950 w 8870950"/>
              <a:gd name="connsiteY89" fmla="*/ 876300 h 3644900"/>
              <a:gd name="connsiteX90" fmla="*/ 5975350 w 8870950"/>
              <a:gd name="connsiteY90" fmla="*/ 996950 h 3644900"/>
              <a:gd name="connsiteX91" fmla="*/ 5962650 w 8870950"/>
              <a:gd name="connsiteY91" fmla="*/ 1035050 h 3644900"/>
              <a:gd name="connsiteX92" fmla="*/ 5981700 w 8870950"/>
              <a:gd name="connsiteY92" fmla="*/ 1092200 h 3644900"/>
              <a:gd name="connsiteX93" fmla="*/ 5949950 w 8870950"/>
              <a:gd name="connsiteY93" fmla="*/ 1155700 h 3644900"/>
              <a:gd name="connsiteX94" fmla="*/ 5791200 w 8870950"/>
              <a:gd name="connsiteY94" fmla="*/ 1219200 h 3644900"/>
              <a:gd name="connsiteX95" fmla="*/ 5429250 w 8870950"/>
              <a:gd name="connsiteY95" fmla="*/ 1663700 h 3644900"/>
              <a:gd name="connsiteX96" fmla="*/ 5448300 w 8870950"/>
              <a:gd name="connsiteY96" fmla="*/ 1854200 h 3644900"/>
              <a:gd name="connsiteX97" fmla="*/ 5416550 w 8870950"/>
              <a:gd name="connsiteY97" fmla="*/ 1930400 h 3644900"/>
              <a:gd name="connsiteX98" fmla="*/ 5511800 w 8870950"/>
              <a:gd name="connsiteY98" fmla="*/ 2044700 h 3644900"/>
              <a:gd name="connsiteX99" fmla="*/ 5556250 w 8870950"/>
              <a:gd name="connsiteY99" fmla="*/ 2019300 h 3644900"/>
              <a:gd name="connsiteX100" fmla="*/ 5613400 w 8870950"/>
              <a:gd name="connsiteY100" fmla="*/ 2089150 h 3644900"/>
              <a:gd name="connsiteX101" fmla="*/ 5740400 w 8870950"/>
              <a:gd name="connsiteY101" fmla="*/ 2489200 h 3644900"/>
              <a:gd name="connsiteX102" fmla="*/ 5708650 w 8870950"/>
              <a:gd name="connsiteY102" fmla="*/ 2527300 h 3644900"/>
              <a:gd name="connsiteX103" fmla="*/ 5651500 w 8870950"/>
              <a:gd name="connsiteY103" fmla="*/ 2482850 h 3644900"/>
              <a:gd name="connsiteX104" fmla="*/ 5613400 w 8870950"/>
              <a:gd name="connsiteY104" fmla="*/ 2565400 h 3644900"/>
              <a:gd name="connsiteX105" fmla="*/ 5619750 w 8870950"/>
              <a:gd name="connsiteY105" fmla="*/ 2635250 h 3644900"/>
              <a:gd name="connsiteX106" fmla="*/ 5702300 w 8870950"/>
              <a:gd name="connsiteY106" fmla="*/ 3219450 h 3644900"/>
              <a:gd name="connsiteX107" fmla="*/ 5715000 w 8870950"/>
              <a:gd name="connsiteY107" fmla="*/ 3213100 h 3644900"/>
              <a:gd name="connsiteX108" fmla="*/ 5772150 w 8870950"/>
              <a:gd name="connsiteY108" fmla="*/ 3067050 h 3644900"/>
              <a:gd name="connsiteX109" fmla="*/ 5810250 w 8870950"/>
              <a:gd name="connsiteY109" fmla="*/ 3009900 h 3644900"/>
              <a:gd name="connsiteX110" fmla="*/ 5880100 w 8870950"/>
              <a:gd name="connsiteY110" fmla="*/ 2971800 h 3644900"/>
              <a:gd name="connsiteX111" fmla="*/ 5969000 w 8870950"/>
              <a:gd name="connsiteY111" fmla="*/ 2863850 h 3644900"/>
              <a:gd name="connsiteX112" fmla="*/ 6146800 w 8870950"/>
              <a:gd name="connsiteY112" fmla="*/ 2571750 h 3644900"/>
              <a:gd name="connsiteX113" fmla="*/ 6305550 w 8870950"/>
              <a:gd name="connsiteY113" fmla="*/ 2343150 h 3644900"/>
              <a:gd name="connsiteX114" fmla="*/ 6248400 w 8870950"/>
              <a:gd name="connsiteY114" fmla="*/ 2298700 h 3644900"/>
              <a:gd name="connsiteX115" fmla="*/ 6261100 w 8870950"/>
              <a:gd name="connsiteY115" fmla="*/ 2266950 h 3644900"/>
              <a:gd name="connsiteX116" fmla="*/ 6254750 w 8870950"/>
              <a:gd name="connsiteY116" fmla="*/ 2190750 h 3644900"/>
              <a:gd name="connsiteX117" fmla="*/ 6115050 w 8870950"/>
              <a:gd name="connsiteY117" fmla="*/ 2457450 h 3644900"/>
              <a:gd name="connsiteX118" fmla="*/ 6076950 w 8870950"/>
              <a:gd name="connsiteY118" fmla="*/ 2425700 h 3644900"/>
              <a:gd name="connsiteX119" fmla="*/ 6159500 w 8870950"/>
              <a:gd name="connsiteY119" fmla="*/ 2063750 h 3644900"/>
              <a:gd name="connsiteX120" fmla="*/ 6146800 w 8870950"/>
              <a:gd name="connsiteY120" fmla="*/ 2038350 h 3644900"/>
              <a:gd name="connsiteX121" fmla="*/ 6102350 w 8870950"/>
              <a:gd name="connsiteY121" fmla="*/ 2032000 h 3644900"/>
              <a:gd name="connsiteX122" fmla="*/ 6076950 w 8870950"/>
              <a:gd name="connsiteY122" fmla="*/ 1981200 h 3644900"/>
              <a:gd name="connsiteX123" fmla="*/ 6013450 w 8870950"/>
              <a:gd name="connsiteY123" fmla="*/ 1936750 h 3644900"/>
              <a:gd name="connsiteX124" fmla="*/ 6013450 w 8870950"/>
              <a:gd name="connsiteY124" fmla="*/ 1885950 h 3644900"/>
              <a:gd name="connsiteX125" fmla="*/ 5854700 w 8870950"/>
              <a:gd name="connsiteY125" fmla="*/ 1809750 h 3644900"/>
              <a:gd name="connsiteX126" fmla="*/ 5854700 w 8870950"/>
              <a:gd name="connsiteY126" fmla="*/ 1790700 h 3644900"/>
              <a:gd name="connsiteX127" fmla="*/ 5886450 w 8870950"/>
              <a:gd name="connsiteY127" fmla="*/ 1771650 h 3644900"/>
              <a:gd name="connsiteX128" fmla="*/ 6045200 w 8870950"/>
              <a:gd name="connsiteY128" fmla="*/ 1809750 h 3644900"/>
              <a:gd name="connsiteX129" fmla="*/ 6140450 w 8870950"/>
              <a:gd name="connsiteY129" fmla="*/ 1758950 h 3644900"/>
              <a:gd name="connsiteX130" fmla="*/ 6267450 w 8870950"/>
              <a:gd name="connsiteY130" fmla="*/ 1860550 h 3644900"/>
              <a:gd name="connsiteX131" fmla="*/ 6413500 w 8870950"/>
              <a:gd name="connsiteY131" fmla="*/ 1854200 h 3644900"/>
              <a:gd name="connsiteX132" fmla="*/ 6477000 w 8870950"/>
              <a:gd name="connsiteY132" fmla="*/ 1841500 h 3644900"/>
              <a:gd name="connsiteX133" fmla="*/ 6534150 w 8870950"/>
              <a:gd name="connsiteY133" fmla="*/ 1752600 h 3644900"/>
              <a:gd name="connsiteX134" fmla="*/ 6610350 w 8870950"/>
              <a:gd name="connsiteY134" fmla="*/ 1568450 h 3644900"/>
              <a:gd name="connsiteX135" fmla="*/ 6769100 w 8870950"/>
              <a:gd name="connsiteY135" fmla="*/ 1403350 h 3644900"/>
              <a:gd name="connsiteX136" fmla="*/ 6870700 w 8870950"/>
              <a:gd name="connsiteY136" fmla="*/ 1212850 h 3644900"/>
              <a:gd name="connsiteX137" fmla="*/ 6819900 w 8870950"/>
              <a:gd name="connsiteY137" fmla="*/ 1187450 h 3644900"/>
              <a:gd name="connsiteX138" fmla="*/ 6800850 w 8870950"/>
              <a:gd name="connsiteY138" fmla="*/ 1041400 h 3644900"/>
              <a:gd name="connsiteX139" fmla="*/ 6813550 w 8870950"/>
              <a:gd name="connsiteY139" fmla="*/ 914400 h 3644900"/>
              <a:gd name="connsiteX140" fmla="*/ 6762750 w 8870950"/>
              <a:gd name="connsiteY140" fmla="*/ 825500 h 3644900"/>
              <a:gd name="connsiteX141" fmla="*/ 6788150 w 8870950"/>
              <a:gd name="connsiteY141" fmla="*/ 781050 h 3644900"/>
              <a:gd name="connsiteX142" fmla="*/ 6870700 w 8870950"/>
              <a:gd name="connsiteY142" fmla="*/ 736600 h 3644900"/>
              <a:gd name="connsiteX143" fmla="*/ 6965950 w 8870950"/>
              <a:gd name="connsiteY143" fmla="*/ 692150 h 3644900"/>
              <a:gd name="connsiteX144" fmla="*/ 7016750 w 8870950"/>
              <a:gd name="connsiteY144" fmla="*/ 698500 h 3644900"/>
              <a:gd name="connsiteX145" fmla="*/ 7181850 w 8870950"/>
              <a:gd name="connsiteY145" fmla="*/ 762000 h 3644900"/>
              <a:gd name="connsiteX146" fmla="*/ 7239000 w 8870950"/>
              <a:gd name="connsiteY146" fmla="*/ 895350 h 3644900"/>
              <a:gd name="connsiteX147" fmla="*/ 7118350 w 8870950"/>
              <a:gd name="connsiteY147" fmla="*/ 1123950 h 3644900"/>
              <a:gd name="connsiteX148" fmla="*/ 7143750 w 8870950"/>
              <a:gd name="connsiteY148" fmla="*/ 1181100 h 3644900"/>
              <a:gd name="connsiteX149" fmla="*/ 7162800 w 8870950"/>
              <a:gd name="connsiteY149" fmla="*/ 1270000 h 3644900"/>
              <a:gd name="connsiteX150" fmla="*/ 7296150 w 8870950"/>
              <a:gd name="connsiteY150" fmla="*/ 1333500 h 3644900"/>
              <a:gd name="connsiteX151" fmla="*/ 7353300 w 8870950"/>
              <a:gd name="connsiteY151" fmla="*/ 1352550 h 3644900"/>
              <a:gd name="connsiteX152" fmla="*/ 7410450 w 8870950"/>
              <a:gd name="connsiteY152" fmla="*/ 1473200 h 3644900"/>
              <a:gd name="connsiteX153" fmla="*/ 7327900 w 8870950"/>
              <a:gd name="connsiteY153" fmla="*/ 1663700 h 3644900"/>
              <a:gd name="connsiteX154" fmla="*/ 7327900 w 8870950"/>
              <a:gd name="connsiteY154" fmla="*/ 1733550 h 3644900"/>
              <a:gd name="connsiteX155" fmla="*/ 7302500 w 8870950"/>
              <a:gd name="connsiteY155" fmla="*/ 1797050 h 3644900"/>
              <a:gd name="connsiteX156" fmla="*/ 7226300 w 8870950"/>
              <a:gd name="connsiteY156" fmla="*/ 1930400 h 3644900"/>
              <a:gd name="connsiteX157" fmla="*/ 7200900 w 8870950"/>
              <a:gd name="connsiteY157" fmla="*/ 2044700 h 3644900"/>
              <a:gd name="connsiteX158" fmla="*/ 7169150 w 8870950"/>
              <a:gd name="connsiteY158" fmla="*/ 2114550 h 3644900"/>
              <a:gd name="connsiteX159" fmla="*/ 7092950 w 8870950"/>
              <a:gd name="connsiteY159" fmla="*/ 2184400 h 3644900"/>
              <a:gd name="connsiteX160" fmla="*/ 7131050 w 8870950"/>
              <a:gd name="connsiteY160" fmla="*/ 2317750 h 3644900"/>
              <a:gd name="connsiteX161" fmla="*/ 7188200 w 8870950"/>
              <a:gd name="connsiteY161" fmla="*/ 2679700 h 3644900"/>
              <a:gd name="connsiteX162" fmla="*/ 7207250 w 8870950"/>
              <a:gd name="connsiteY162" fmla="*/ 2724150 h 3644900"/>
              <a:gd name="connsiteX163" fmla="*/ 7200900 w 8870950"/>
              <a:gd name="connsiteY163" fmla="*/ 2749550 h 3644900"/>
              <a:gd name="connsiteX164" fmla="*/ 7143750 w 8870950"/>
              <a:gd name="connsiteY164" fmla="*/ 2755900 h 3644900"/>
              <a:gd name="connsiteX165" fmla="*/ 7124700 w 8870950"/>
              <a:gd name="connsiteY165" fmla="*/ 2800350 h 3644900"/>
              <a:gd name="connsiteX166" fmla="*/ 7124700 w 8870950"/>
              <a:gd name="connsiteY166" fmla="*/ 3022600 h 3644900"/>
              <a:gd name="connsiteX167" fmla="*/ 7086600 w 8870950"/>
              <a:gd name="connsiteY167" fmla="*/ 3644900 h 3644900"/>
              <a:gd name="connsiteX168" fmla="*/ 6870700 w 8870950"/>
              <a:gd name="connsiteY168" fmla="*/ 3644900 h 3644900"/>
              <a:gd name="connsiteX169" fmla="*/ 6826250 w 8870950"/>
              <a:gd name="connsiteY169" fmla="*/ 3492500 h 3644900"/>
              <a:gd name="connsiteX170" fmla="*/ 6762750 w 8870950"/>
              <a:gd name="connsiteY170" fmla="*/ 3397250 h 3644900"/>
              <a:gd name="connsiteX171" fmla="*/ 6648450 w 8870950"/>
              <a:gd name="connsiteY171" fmla="*/ 3130550 h 3644900"/>
              <a:gd name="connsiteX172" fmla="*/ 6597650 w 8870950"/>
              <a:gd name="connsiteY172" fmla="*/ 2914650 h 3644900"/>
              <a:gd name="connsiteX173" fmla="*/ 6565900 w 8870950"/>
              <a:gd name="connsiteY173" fmla="*/ 2882900 h 3644900"/>
              <a:gd name="connsiteX174" fmla="*/ 6184900 w 8870950"/>
              <a:gd name="connsiteY174" fmla="*/ 3187700 h 3644900"/>
              <a:gd name="connsiteX175" fmla="*/ 6045200 w 8870950"/>
              <a:gd name="connsiteY175" fmla="*/ 3276600 h 3644900"/>
              <a:gd name="connsiteX176" fmla="*/ 5975350 w 8870950"/>
              <a:gd name="connsiteY176" fmla="*/ 3333750 h 3644900"/>
              <a:gd name="connsiteX177" fmla="*/ 5911850 w 8870950"/>
              <a:gd name="connsiteY177" fmla="*/ 3397250 h 3644900"/>
              <a:gd name="connsiteX178" fmla="*/ 5854700 w 8870950"/>
              <a:gd name="connsiteY178" fmla="*/ 3498850 h 3644900"/>
              <a:gd name="connsiteX179" fmla="*/ 5842000 w 8870950"/>
              <a:gd name="connsiteY179" fmla="*/ 3562350 h 3644900"/>
              <a:gd name="connsiteX180" fmla="*/ 5740400 w 8870950"/>
              <a:gd name="connsiteY180" fmla="*/ 3625850 h 3644900"/>
              <a:gd name="connsiteX181" fmla="*/ 5746750 w 8870950"/>
              <a:gd name="connsiteY181" fmla="*/ 3644900 h 3644900"/>
              <a:gd name="connsiteX182" fmla="*/ 5537200 w 8870950"/>
              <a:gd name="connsiteY182" fmla="*/ 3644900 h 3644900"/>
              <a:gd name="connsiteX183" fmla="*/ 5562600 w 8870950"/>
              <a:gd name="connsiteY183" fmla="*/ 3575050 h 3644900"/>
              <a:gd name="connsiteX184" fmla="*/ 5486400 w 8870950"/>
              <a:gd name="connsiteY184" fmla="*/ 3441700 h 3644900"/>
              <a:gd name="connsiteX185" fmla="*/ 5403850 w 8870950"/>
              <a:gd name="connsiteY185" fmla="*/ 3213100 h 3644900"/>
              <a:gd name="connsiteX186" fmla="*/ 5359400 w 8870950"/>
              <a:gd name="connsiteY186" fmla="*/ 3086100 h 3644900"/>
              <a:gd name="connsiteX187" fmla="*/ 5276850 w 8870950"/>
              <a:gd name="connsiteY187" fmla="*/ 2889250 h 3644900"/>
              <a:gd name="connsiteX188" fmla="*/ 5245100 w 8870950"/>
              <a:gd name="connsiteY188" fmla="*/ 2851150 h 3644900"/>
              <a:gd name="connsiteX189" fmla="*/ 5175250 w 8870950"/>
              <a:gd name="connsiteY189" fmla="*/ 2825750 h 3644900"/>
              <a:gd name="connsiteX190" fmla="*/ 5111750 w 8870950"/>
              <a:gd name="connsiteY190" fmla="*/ 2851150 h 3644900"/>
              <a:gd name="connsiteX191" fmla="*/ 5010150 w 8870950"/>
              <a:gd name="connsiteY191" fmla="*/ 3054350 h 3644900"/>
              <a:gd name="connsiteX192" fmla="*/ 4991100 w 8870950"/>
              <a:gd name="connsiteY192" fmla="*/ 3073400 h 3644900"/>
              <a:gd name="connsiteX193" fmla="*/ 4953000 w 8870950"/>
              <a:gd name="connsiteY193" fmla="*/ 3143250 h 3644900"/>
              <a:gd name="connsiteX194" fmla="*/ 4826000 w 8870950"/>
              <a:gd name="connsiteY194" fmla="*/ 3308350 h 3644900"/>
              <a:gd name="connsiteX195" fmla="*/ 4819650 w 8870950"/>
              <a:gd name="connsiteY195" fmla="*/ 3371850 h 3644900"/>
              <a:gd name="connsiteX196" fmla="*/ 4864100 w 8870950"/>
              <a:gd name="connsiteY196" fmla="*/ 3600450 h 3644900"/>
              <a:gd name="connsiteX197" fmla="*/ 4864100 w 8870950"/>
              <a:gd name="connsiteY197" fmla="*/ 3644900 h 3644900"/>
              <a:gd name="connsiteX198" fmla="*/ 4654550 w 8870950"/>
              <a:gd name="connsiteY198" fmla="*/ 3644900 h 3644900"/>
              <a:gd name="connsiteX199" fmla="*/ 4565650 w 8870950"/>
              <a:gd name="connsiteY199" fmla="*/ 3479800 h 3644900"/>
              <a:gd name="connsiteX200" fmla="*/ 4514850 w 8870950"/>
              <a:gd name="connsiteY200" fmla="*/ 3346450 h 3644900"/>
              <a:gd name="connsiteX201" fmla="*/ 4464050 w 8870950"/>
              <a:gd name="connsiteY201" fmla="*/ 3238500 h 3644900"/>
              <a:gd name="connsiteX202" fmla="*/ 4546600 w 8870950"/>
              <a:gd name="connsiteY202" fmla="*/ 3073400 h 3644900"/>
              <a:gd name="connsiteX203" fmla="*/ 4673600 w 8870950"/>
              <a:gd name="connsiteY203" fmla="*/ 2762250 h 3644900"/>
              <a:gd name="connsiteX204" fmla="*/ 4699000 w 8870950"/>
              <a:gd name="connsiteY204" fmla="*/ 2673350 h 3644900"/>
              <a:gd name="connsiteX205" fmla="*/ 4775200 w 8870950"/>
              <a:gd name="connsiteY205" fmla="*/ 2266950 h 3644900"/>
              <a:gd name="connsiteX206" fmla="*/ 4806950 w 8870950"/>
              <a:gd name="connsiteY206" fmla="*/ 2152650 h 3644900"/>
              <a:gd name="connsiteX207" fmla="*/ 4711700 w 8870950"/>
              <a:gd name="connsiteY207" fmla="*/ 2000250 h 3644900"/>
              <a:gd name="connsiteX208" fmla="*/ 4521200 w 8870950"/>
              <a:gd name="connsiteY208" fmla="*/ 1727200 h 3644900"/>
              <a:gd name="connsiteX209" fmla="*/ 4286250 w 8870950"/>
              <a:gd name="connsiteY209" fmla="*/ 1676400 h 3644900"/>
              <a:gd name="connsiteX210" fmla="*/ 4152900 w 8870950"/>
              <a:gd name="connsiteY210" fmla="*/ 1695450 h 3644900"/>
              <a:gd name="connsiteX211" fmla="*/ 4152900 w 8870950"/>
              <a:gd name="connsiteY211" fmla="*/ 1708150 h 3644900"/>
              <a:gd name="connsiteX212" fmla="*/ 4197350 w 8870950"/>
              <a:gd name="connsiteY212" fmla="*/ 1809750 h 3644900"/>
              <a:gd name="connsiteX213" fmla="*/ 4191000 w 8870950"/>
              <a:gd name="connsiteY213" fmla="*/ 1936750 h 3644900"/>
              <a:gd name="connsiteX214" fmla="*/ 4165600 w 8870950"/>
              <a:gd name="connsiteY214" fmla="*/ 2101850 h 3644900"/>
              <a:gd name="connsiteX215" fmla="*/ 4108450 w 8870950"/>
              <a:gd name="connsiteY215" fmla="*/ 2406650 h 3644900"/>
              <a:gd name="connsiteX216" fmla="*/ 4095750 w 8870950"/>
              <a:gd name="connsiteY216" fmla="*/ 2514600 h 3644900"/>
              <a:gd name="connsiteX217" fmla="*/ 4051300 w 8870950"/>
              <a:gd name="connsiteY217" fmla="*/ 2546350 h 3644900"/>
              <a:gd name="connsiteX218" fmla="*/ 3924300 w 8870950"/>
              <a:gd name="connsiteY218" fmla="*/ 2508250 h 3644900"/>
              <a:gd name="connsiteX219" fmla="*/ 3905250 w 8870950"/>
              <a:gd name="connsiteY219" fmla="*/ 2470150 h 3644900"/>
              <a:gd name="connsiteX220" fmla="*/ 3943350 w 8870950"/>
              <a:gd name="connsiteY220" fmla="*/ 2381250 h 3644900"/>
              <a:gd name="connsiteX221" fmla="*/ 4025900 w 8870950"/>
              <a:gd name="connsiteY221" fmla="*/ 2178050 h 3644900"/>
              <a:gd name="connsiteX222" fmla="*/ 4032250 w 8870950"/>
              <a:gd name="connsiteY222" fmla="*/ 2101850 h 3644900"/>
              <a:gd name="connsiteX223" fmla="*/ 4038600 w 8870950"/>
              <a:gd name="connsiteY223" fmla="*/ 1892300 h 3644900"/>
              <a:gd name="connsiteX224" fmla="*/ 3917950 w 8870950"/>
              <a:gd name="connsiteY224" fmla="*/ 1809750 h 3644900"/>
              <a:gd name="connsiteX225" fmla="*/ 3886200 w 8870950"/>
              <a:gd name="connsiteY225" fmla="*/ 1771650 h 3644900"/>
              <a:gd name="connsiteX226" fmla="*/ 3784600 w 8870950"/>
              <a:gd name="connsiteY226" fmla="*/ 1612900 h 3644900"/>
              <a:gd name="connsiteX227" fmla="*/ 3733800 w 8870950"/>
              <a:gd name="connsiteY227" fmla="*/ 1682750 h 3644900"/>
              <a:gd name="connsiteX228" fmla="*/ 3714750 w 8870950"/>
              <a:gd name="connsiteY228" fmla="*/ 1739900 h 3644900"/>
              <a:gd name="connsiteX229" fmla="*/ 3632200 w 8870950"/>
              <a:gd name="connsiteY229" fmla="*/ 1822450 h 3644900"/>
              <a:gd name="connsiteX230" fmla="*/ 3625850 w 8870950"/>
              <a:gd name="connsiteY230" fmla="*/ 1860550 h 3644900"/>
              <a:gd name="connsiteX231" fmla="*/ 3695700 w 8870950"/>
              <a:gd name="connsiteY231" fmla="*/ 1993900 h 3644900"/>
              <a:gd name="connsiteX232" fmla="*/ 3721100 w 8870950"/>
              <a:gd name="connsiteY232" fmla="*/ 2063750 h 3644900"/>
              <a:gd name="connsiteX233" fmla="*/ 3759200 w 8870950"/>
              <a:gd name="connsiteY233" fmla="*/ 2216150 h 3644900"/>
              <a:gd name="connsiteX234" fmla="*/ 3803650 w 8870950"/>
              <a:gd name="connsiteY234" fmla="*/ 2279650 h 3644900"/>
              <a:gd name="connsiteX235" fmla="*/ 3810000 w 8870950"/>
              <a:gd name="connsiteY235" fmla="*/ 2298700 h 3644900"/>
              <a:gd name="connsiteX236" fmla="*/ 3790950 w 8870950"/>
              <a:gd name="connsiteY236" fmla="*/ 2476500 h 3644900"/>
              <a:gd name="connsiteX237" fmla="*/ 3886200 w 8870950"/>
              <a:gd name="connsiteY237" fmla="*/ 2908300 h 3644900"/>
              <a:gd name="connsiteX238" fmla="*/ 3930650 w 8870950"/>
              <a:gd name="connsiteY238" fmla="*/ 3016250 h 3644900"/>
              <a:gd name="connsiteX239" fmla="*/ 3968750 w 8870950"/>
              <a:gd name="connsiteY239" fmla="*/ 3143250 h 3644900"/>
              <a:gd name="connsiteX240" fmla="*/ 3994150 w 8870950"/>
              <a:gd name="connsiteY240" fmla="*/ 3416300 h 3644900"/>
              <a:gd name="connsiteX241" fmla="*/ 4019550 w 8870950"/>
              <a:gd name="connsiteY241" fmla="*/ 3575050 h 3644900"/>
              <a:gd name="connsiteX242" fmla="*/ 4032250 w 8870950"/>
              <a:gd name="connsiteY242" fmla="*/ 3581400 h 3644900"/>
              <a:gd name="connsiteX243" fmla="*/ 4064000 w 8870950"/>
              <a:gd name="connsiteY243" fmla="*/ 3644900 h 3644900"/>
              <a:gd name="connsiteX244" fmla="*/ 3905250 w 8870950"/>
              <a:gd name="connsiteY244" fmla="*/ 3644900 h 3644900"/>
              <a:gd name="connsiteX245" fmla="*/ 3746500 w 8870950"/>
              <a:gd name="connsiteY245" fmla="*/ 3225800 h 3644900"/>
              <a:gd name="connsiteX246" fmla="*/ 3670300 w 8870950"/>
              <a:gd name="connsiteY246" fmla="*/ 3136900 h 3644900"/>
              <a:gd name="connsiteX247" fmla="*/ 3619500 w 8870950"/>
              <a:gd name="connsiteY247" fmla="*/ 3022600 h 3644900"/>
              <a:gd name="connsiteX248" fmla="*/ 3530600 w 8870950"/>
              <a:gd name="connsiteY248" fmla="*/ 2825750 h 3644900"/>
              <a:gd name="connsiteX249" fmla="*/ 3460750 w 8870950"/>
              <a:gd name="connsiteY249" fmla="*/ 2717800 h 3644900"/>
              <a:gd name="connsiteX250" fmla="*/ 3390900 w 8870950"/>
              <a:gd name="connsiteY250" fmla="*/ 2787650 h 3644900"/>
              <a:gd name="connsiteX251" fmla="*/ 3403600 w 8870950"/>
              <a:gd name="connsiteY251" fmla="*/ 2908300 h 3644900"/>
              <a:gd name="connsiteX252" fmla="*/ 3378200 w 8870950"/>
              <a:gd name="connsiteY252" fmla="*/ 3028950 h 3644900"/>
              <a:gd name="connsiteX253" fmla="*/ 3359150 w 8870950"/>
              <a:gd name="connsiteY253" fmla="*/ 3232150 h 3644900"/>
              <a:gd name="connsiteX254" fmla="*/ 3359150 w 8870950"/>
              <a:gd name="connsiteY254" fmla="*/ 3302000 h 3644900"/>
              <a:gd name="connsiteX255" fmla="*/ 3492500 w 8870950"/>
              <a:gd name="connsiteY255" fmla="*/ 3429000 h 3644900"/>
              <a:gd name="connsiteX256" fmla="*/ 3619500 w 8870950"/>
              <a:gd name="connsiteY256" fmla="*/ 3644900 h 3644900"/>
              <a:gd name="connsiteX257" fmla="*/ 2857500 w 8870950"/>
              <a:gd name="connsiteY257" fmla="*/ 3644900 h 3644900"/>
              <a:gd name="connsiteX258" fmla="*/ 2857500 w 8870950"/>
              <a:gd name="connsiteY258" fmla="*/ 3625850 h 3644900"/>
              <a:gd name="connsiteX259" fmla="*/ 3098800 w 8870950"/>
              <a:gd name="connsiteY259" fmla="*/ 3505200 h 3644900"/>
              <a:gd name="connsiteX260" fmla="*/ 3117850 w 8870950"/>
              <a:gd name="connsiteY260" fmla="*/ 3422650 h 3644900"/>
              <a:gd name="connsiteX261" fmla="*/ 2940050 w 8870950"/>
              <a:gd name="connsiteY261" fmla="*/ 3295650 h 3644900"/>
              <a:gd name="connsiteX262" fmla="*/ 2819400 w 8870950"/>
              <a:gd name="connsiteY262" fmla="*/ 3175000 h 3644900"/>
              <a:gd name="connsiteX263" fmla="*/ 2787650 w 8870950"/>
              <a:gd name="connsiteY263" fmla="*/ 3168650 h 3644900"/>
              <a:gd name="connsiteX264" fmla="*/ 2540000 w 8870950"/>
              <a:gd name="connsiteY264" fmla="*/ 2971800 h 3644900"/>
              <a:gd name="connsiteX265" fmla="*/ 2432050 w 8870950"/>
              <a:gd name="connsiteY265" fmla="*/ 2908300 h 3644900"/>
              <a:gd name="connsiteX266" fmla="*/ 2279650 w 8870950"/>
              <a:gd name="connsiteY266" fmla="*/ 3035300 h 3644900"/>
              <a:gd name="connsiteX267" fmla="*/ 2216150 w 8870950"/>
              <a:gd name="connsiteY267" fmla="*/ 3086100 h 3644900"/>
              <a:gd name="connsiteX268" fmla="*/ 2159000 w 8870950"/>
              <a:gd name="connsiteY268" fmla="*/ 3111500 h 3644900"/>
              <a:gd name="connsiteX269" fmla="*/ 2146300 w 8870950"/>
              <a:gd name="connsiteY269" fmla="*/ 3130550 h 3644900"/>
              <a:gd name="connsiteX270" fmla="*/ 1917700 w 8870950"/>
              <a:gd name="connsiteY270" fmla="*/ 3251200 h 3644900"/>
              <a:gd name="connsiteX271" fmla="*/ 1936750 w 8870950"/>
              <a:gd name="connsiteY271" fmla="*/ 3276600 h 3644900"/>
              <a:gd name="connsiteX272" fmla="*/ 2044700 w 8870950"/>
              <a:gd name="connsiteY272" fmla="*/ 3327400 h 3644900"/>
              <a:gd name="connsiteX273" fmla="*/ 2101850 w 8870950"/>
              <a:gd name="connsiteY273" fmla="*/ 3409950 h 3644900"/>
              <a:gd name="connsiteX274" fmla="*/ 2133600 w 8870950"/>
              <a:gd name="connsiteY274" fmla="*/ 3473450 h 3644900"/>
              <a:gd name="connsiteX275" fmla="*/ 2247900 w 8870950"/>
              <a:gd name="connsiteY275" fmla="*/ 3644900 h 3644900"/>
              <a:gd name="connsiteX276" fmla="*/ 1968500 w 8870950"/>
              <a:gd name="connsiteY276" fmla="*/ 3644900 h 3644900"/>
              <a:gd name="connsiteX277" fmla="*/ 1695450 w 8870950"/>
              <a:gd name="connsiteY277" fmla="*/ 3390900 h 3644900"/>
              <a:gd name="connsiteX278" fmla="*/ 1689100 w 8870950"/>
              <a:gd name="connsiteY278" fmla="*/ 3365500 h 3644900"/>
              <a:gd name="connsiteX279" fmla="*/ 1543050 w 8870950"/>
              <a:gd name="connsiteY279" fmla="*/ 3213100 h 3644900"/>
              <a:gd name="connsiteX280" fmla="*/ 1581150 w 8870950"/>
              <a:gd name="connsiteY280" fmla="*/ 3098800 h 3644900"/>
              <a:gd name="connsiteX281" fmla="*/ 1631950 w 8870950"/>
              <a:gd name="connsiteY281" fmla="*/ 3041650 h 3644900"/>
              <a:gd name="connsiteX282" fmla="*/ 1644650 w 8870950"/>
              <a:gd name="connsiteY282" fmla="*/ 3009900 h 3644900"/>
              <a:gd name="connsiteX283" fmla="*/ 1816100 w 8870950"/>
              <a:gd name="connsiteY283" fmla="*/ 2800350 h 3644900"/>
              <a:gd name="connsiteX284" fmla="*/ 1866900 w 8870950"/>
              <a:gd name="connsiteY284" fmla="*/ 2736850 h 3644900"/>
              <a:gd name="connsiteX285" fmla="*/ 1873250 w 8870950"/>
              <a:gd name="connsiteY285" fmla="*/ 2686050 h 3644900"/>
              <a:gd name="connsiteX286" fmla="*/ 1993900 w 8870950"/>
              <a:gd name="connsiteY286" fmla="*/ 2565400 h 3644900"/>
              <a:gd name="connsiteX287" fmla="*/ 1892300 w 8870950"/>
              <a:gd name="connsiteY287" fmla="*/ 2413000 h 3644900"/>
              <a:gd name="connsiteX288" fmla="*/ 1822450 w 8870950"/>
              <a:gd name="connsiteY288" fmla="*/ 2381250 h 3644900"/>
              <a:gd name="connsiteX289" fmla="*/ 1409700 w 8870950"/>
              <a:gd name="connsiteY289" fmla="*/ 2286000 h 3644900"/>
              <a:gd name="connsiteX290" fmla="*/ 1314450 w 8870950"/>
              <a:gd name="connsiteY290" fmla="*/ 2374900 h 3644900"/>
              <a:gd name="connsiteX291" fmla="*/ 1289050 w 8870950"/>
              <a:gd name="connsiteY291" fmla="*/ 2381250 h 3644900"/>
              <a:gd name="connsiteX292" fmla="*/ 908050 w 8870950"/>
              <a:gd name="connsiteY292" fmla="*/ 2139950 h 3644900"/>
              <a:gd name="connsiteX293" fmla="*/ 825500 w 8870950"/>
              <a:gd name="connsiteY293" fmla="*/ 2184400 h 3644900"/>
              <a:gd name="connsiteX294" fmla="*/ 673100 w 8870950"/>
              <a:gd name="connsiteY294" fmla="*/ 2133600 h 3644900"/>
              <a:gd name="connsiteX295" fmla="*/ 660400 w 8870950"/>
              <a:gd name="connsiteY295" fmla="*/ 2063750 h 3644900"/>
              <a:gd name="connsiteX296" fmla="*/ 0 w 8870950"/>
              <a:gd name="connsiteY296" fmla="*/ 1803400 h 3644900"/>
              <a:gd name="connsiteX297" fmla="*/ 0 w 8870950"/>
              <a:gd name="connsiteY297" fmla="*/ 1778000 h 3644900"/>
              <a:gd name="connsiteX298" fmla="*/ 25400 w 8870950"/>
              <a:gd name="connsiteY298" fmla="*/ 1778000 h 3644900"/>
              <a:gd name="connsiteX299" fmla="*/ 266700 w 8870950"/>
              <a:gd name="connsiteY299" fmla="*/ 1866900 h 3644900"/>
              <a:gd name="connsiteX300" fmla="*/ 647700 w 8870950"/>
              <a:gd name="connsiteY300" fmla="*/ 1949450 h 3644900"/>
              <a:gd name="connsiteX301" fmla="*/ 812800 w 8870950"/>
              <a:gd name="connsiteY301" fmla="*/ 1911350 h 3644900"/>
              <a:gd name="connsiteX302" fmla="*/ 1155700 w 8870950"/>
              <a:gd name="connsiteY302" fmla="*/ 2063750 h 3644900"/>
              <a:gd name="connsiteX303" fmla="*/ 1206500 w 8870950"/>
              <a:gd name="connsiteY303" fmla="*/ 2038350 h 3644900"/>
              <a:gd name="connsiteX304" fmla="*/ 1358900 w 8870950"/>
              <a:gd name="connsiteY304" fmla="*/ 1670050 h 3644900"/>
              <a:gd name="connsiteX305" fmla="*/ 1320800 w 8870950"/>
              <a:gd name="connsiteY305" fmla="*/ 1619250 h 3644900"/>
              <a:gd name="connsiteX306" fmla="*/ 1301750 w 8870950"/>
              <a:gd name="connsiteY306" fmla="*/ 1524000 h 3644900"/>
              <a:gd name="connsiteX307" fmla="*/ 1155700 w 8870950"/>
              <a:gd name="connsiteY307" fmla="*/ 1428750 h 3644900"/>
              <a:gd name="connsiteX308" fmla="*/ 1047750 w 8870950"/>
              <a:gd name="connsiteY308" fmla="*/ 1416050 h 3644900"/>
              <a:gd name="connsiteX309" fmla="*/ 958850 w 8870950"/>
              <a:gd name="connsiteY309" fmla="*/ 1250950 h 3644900"/>
              <a:gd name="connsiteX310" fmla="*/ 990600 w 8870950"/>
              <a:gd name="connsiteY310" fmla="*/ 1200150 h 3644900"/>
              <a:gd name="connsiteX311" fmla="*/ 1016000 w 8870950"/>
              <a:gd name="connsiteY311" fmla="*/ 1117600 h 3644900"/>
              <a:gd name="connsiteX312" fmla="*/ 933450 w 8870950"/>
              <a:gd name="connsiteY312" fmla="*/ 1028700 h 3644900"/>
              <a:gd name="connsiteX313" fmla="*/ 939800 w 8870950"/>
              <a:gd name="connsiteY313" fmla="*/ 1003300 h 3644900"/>
              <a:gd name="connsiteX314" fmla="*/ 1047750 w 8870950"/>
              <a:gd name="connsiteY314" fmla="*/ 946150 h 3644900"/>
              <a:gd name="connsiteX315" fmla="*/ 1143000 w 8870950"/>
              <a:gd name="connsiteY315" fmla="*/ 908050 h 3644900"/>
              <a:gd name="connsiteX316" fmla="*/ 1200150 w 8870950"/>
              <a:gd name="connsiteY316" fmla="*/ 895350 h 3644900"/>
              <a:gd name="connsiteX317" fmla="*/ 1314450 w 8870950"/>
              <a:gd name="connsiteY317" fmla="*/ 908050 h 3644900"/>
              <a:gd name="connsiteX318" fmla="*/ 1485900 w 8870950"/>
              <a:gd name="connsiteY318" fmla="*/ 1041400 h 3644900"/>
              <a:gd name="connsiteX319" fmla="*/ 1498600 w 8870950"/>
              <a:gd name="connsiteY319" fmla="*/ 1054100 h 3644900"/>
              <a:gd name="connsiteX320" fmla="*/ 1517650 w 8870950"/>
              <a:gd name="connsiteY320" fmla="*/ 1104900 h 3644900"/>
              <a:gd name="connsiteX321" fmla="*/ 1479550 w 8870950"/>
              <a:gd name="connsiteY321" fmla="*/ 1238250 h 3644900"/>
              <a:gd name="connsiteX322" fmla="*/ 1651000 w 8870950"/>
              <a:gd name="connsiteY322" fmla="*/ 1327150 h 3644900"/>
              <a:gd name="connsiteX323" fmla="*/ 1771650 w 8870950"/>
              <a:gd name="connsiteY323" fmla="*/ 1346200 h 3644900"/>
              <a:gd name="connsiteX324" fmla="*/ 1835150 w 8870950"/>
              <a:gd name="connsiteY324" fmla="*/ 1352550 h 3644900"/>
              <a:gd name="connsiteX325" fmla="*/ 2051050 w 8870950"/>
              <a:gd name="connsiteY325" fmla="*/ 1454150 h 3644900"/>
              <a:gd name="connsiteX326" fmla="*/ 2184400 w 8870950"/>
              <a:gd name="connsiteY326" fmla="*/ 1543050 h 3644900"/>
              <a:gd name="connsiteX327" fmla="*/ 2343150 w 8870950"/>
              <a:gd name="connsiteY327" fmla="*/ 1657350 h 3644900"/>
              <a:gd name="connsiteX328" fmla="*/ 2457450 w 8870950"/>
              <a:gd name="connsiteY328" fmla="*/ 1771650 h 3644900"/>
              <a:gd name="connsiteX329" fmla="*/ 2381250 w 8870950"/>
              <a:gd name="connsiteY329" fmla="*/ 1936750 h 3644900"/>
              <a:gd name="connsiteX330" fmla="*/ 2463800 w 8870950"/>
              <a:gd name="connsiteY330" fmla="*/ 2044700 h 3644900"/>
              <a:gd name="connsiteX331" fmla="*/ 2813050 w 8870950"/>
              <a:gd name="connsiteY331" fmla="*/ 2419350 h 3644900"/>
              <a:gd name="connsiteX332" fmla="*/ 2851150 w 8870950"/>
              <a:gd name="connsiteY332" fmla="*/ 2489200 h 3644900"/>
              <a:gd name="connsiteX333" fmla="*/ 2832100 w 8870950"/>
              <a:gd name="connsiteY333" fmla="*/ 2540000 h 3644900"/>
              <a:gd name="connsiteX334" fmla="*/ 3022600 w 8870950"/>
              <a:gd name="connsiteY334" fmla="*/ 2851150 h 3644900"/>
              <a:gd name="connsiteX335" fmla="*/ 3041650 w 8870950"/>
              <a:gd name="connsiteY335" fmla="*/ 2851150 h 3644900"/>
              <a:gd name="connsiteX336" fmla="*/ 3041650 w 8870950"/>
              <a:gd name="connsiteY336" fmla="*/ 2711450 h 3644900"/>
              <a:gd name="connsiteX337" fmla="*/ 2990850 w 8870950"/>
              <a:gd name="connsiteY337" fmla="*/ 2197100 h 3644900"/>
              <a:gd name="connsiteX338" fmla="*/ 2990850 w 8870950"/>
              <a:gd name="connsiteY338" fmla="*/ 2089150 h 3644900"/>
              <a:gd name="connsiteX339" fmla="*/ 3060700 w 8870950"/>
              <a:gd name="connsiteY339" fmla="*/ 1898650 h 3644900"/>
              <a:gd name="connsiteX340" fmla="*/ 3117850 w 8870950"/>
              <a:gd name="connsiteY340" fmla="*/ 1784350 h 3644900"/>
              <a:gd name="connsiteX341" fmla="*/ 3073400 w 8870950"/>
              <a:gd name="connsiteY341" fmla="*/ 1708150 h 3644900"/>
              <a:gd name="connsiteX342" fmla="*/ 3060700 w 8870950"/>
              <a:gd name="connsiteY342" fmla="*/ 1651000 h 3644900"/>
              <a:gd name="connsiteX343" fmla="*/ 3060700 w 8870950"/>
              <a:gd name="connsiteY343" fmla="*/ 1485900 h 3644900"/>
              <a:gd name="connsiteX344" fmla="*/ 2965450 w 8870950"/>
              <a:gd name="connsiteY344" fmla="*/ 1384300 h 3644900"/>
              <a:gd name="connsiteX345" fmla="*/ 2971800 w 8870950"/>
              <a:gd name="connsiteY345" fmla="*/ 1358900 h 3644900"/>
              <a:gd name="connsiteX346" fmla="*/ 2876550 w 8870950"/>
              <a:gd name="connsiteY346" fmla="*/ 1276350 h 3644900"/>
              <a:gd name="connsiteX347" fmla="*/ 2851150 w 8870950"/>
              <a:gd name="connsiteY347" fmla="*/ 1276350 h 3644900"/>
              <a:gd name="connsiteX348" fmla="*/ 2851150 w 8870950"/>
              <a:gd name="connsiteY348" fmla="*/ 1390650 h 3644900"/>
              <a:gd name="connsiteX349" fmla="*/ 2806700 w 8870950"/>
              <a:gd name="connsiteY349" fmla="*/ 1390650 h 3644900"/>
              <a:gd name="connsiteX350" fmla="*/ 2762250 w 8870950"/>
              <a:gd name="connsiteY350" fmla="*/ 1327150 h 3644900"/>
              <a:gd name="connsiteX351" fmla="*/ 2667000 w 8870950"/>
              <a:gd name="connsiteY351" fmla="*/ 1181100 h 3644900"/>
              <a:gd name="connsiteX352" fmla="*/ 2609850 w 8870950"/>
              <a:gd name="connsiteY352" fmla="*/ 1149350 h 3644900"/>
              <a:gd name="connsiteX353" fmla="*/ 2609850 w 8870950"/>
              <a:gd name="connsiteY353" fmla="*/ 1117600 h 3644900"/>
              <a:gd name="connsiteX354" fmla="*/ 2603500 w 8870950"/>
              <a:gd name="connsiteY354" fmla="*/ 1073150 h 3644900"/>
              <a:gd name="connsiteX355" fmla="*/ 2463800 w 8870950"/>
              <a:gd name="connsiteY355" fmla="*/ 1073150 h 3644900"/>
              <a:gd name="connsiteX356" fmla="*/ 2457450 w 8870950"/>
              <a:gd name="connsiteY356" fmla="*/ 1054100 h 3644900"/>
              <a:gd name="connsiteX357" fmla="*/ 2603500 w 8870950"/>
              <a:gd name="connsiteY357" fmla="*/ 1022350 h 3644900"/>
              <a:gd name="connsiteX358" fmla="*/ 2698750 w 8870950"/>
              <a:gd name="connsiteY358" fmla="*/ 914400 h 3644900"/>
              <a:gd name="connsiteX359" fmla="*/ 2717800 w 8870950"/>
              <a:gd name="connsiteY359" fmla="*/ 882650 h 3644900"/>
              <a:gd name="connsiteX360" fmla="*/ 2927350 w 8870950"/>
              <a:gd name="connsiteY360" fmla="*/ 666750 h 3644900"/>
              <a:gd name="connsiteX361" fmla="*/ 2870200 w 8870950"/>
              <a:gd name="connsiteY361" fmla="*/ 622300 h 3644900"/>
              <a:gd name="connsiteX362" fmla="*/ 2844800 w 8870950"/>
              <a:gd name="connsiteY362" fmla="*/ 622300 h 3644900"/>
              <a:gd name="connsiteX363" fmla="*/ 2768600 w 8870950"/>
              <a:gd name="connsiteY363" fmla="*/ 679450 h 3644900"/>
              <a:gd name="connsiteX364" fmla="*/ 2711450 w 8870950"/>
              <a:gd name="connsiteY364" fmla="*/ 615950 h 3644900"/>
              <a:gd name="connsiteX365" fmla="*/ 2717800 w 8870950"/>
              <a:gd name="connsiteY365" fmla="*/ 558800 h 3644900"/>
              <a:gd name="connsiteX366" fmla="*/ 2736850 w 8870950"/>
              <a:gd name="connsiteY366" fmla="*/ 520700 h 3644900"/>
              <a:gd name="connsiteX367" fmla="*/ 2774950 w 8870950"/>
              <a:gd name="connsiteY367" fmla="*/ 469900 h 3644900"/>
              <a:gd name="connsiteX368" fmla="*/ 2813050 w 8870950"/>
              <a:gd name="connsiteY368" fmla="*/ 457200 h 3644900"/>
              <a:gd name="connsiteX369" fmla="*/ 2844800 w 8870950"/>
              <a:gd name="connsiteY369" fmla="*/ 463550 h 3644900"/>
              <a:gd name="connsiteX370" fmla="*/ 2863850 w 8870950"/>
              <a:gd name="connsiteY370" fmla="*/ 546100 h 3644900"/>
              <a:gd name="connsiteX371" fmla="*/ 2946400 w 8870950"/>
              <a:gd name="connsiteY371" fmla="*/ 596900 h 3644900"/>
              <a:gd name="connsiteX372" fmla="*/ 3035300 w 8870950"/>
              <a:gd name="connsiteY372" fmla="*/ 571500 h 3644900"/>
              <a:gd name="connsiteX373" fmla="*/ 3206750 w 8870950"/>
              <a:gd name="connsiteY373" fmla="*/ 723900 h 3644900"/>
              <a:gd name="connsiteX374" fmla="*/ 3187700 w 8870950"/>
              <a:gd name="connsiteY374" fmla="*/ 755650 h 3644900"/>
              <a:gd name="connsiteX375" fmla="*/ 3181350 w 8870950"/>
              <a:gd name="connsiteY375" fmla="*/ 838200 h 3644900"/>
              <a:gd name="connsiteX376" fmla="*/ 3130550 w 8870950"/>
              <a:gd name="connsiteY376" fmla="*/ 869950 h 3644900"/>
              <a:gd name="connsiteX377" fmla="*/ 3003550 w 8870950"/>
              <a:gd name="connsiteY377" fmla="*/ 825500 h 3644900"/>
              <a:gd name="connsiteX378" fmla="*/ 2851150 w 8870950"/>
              <a:gd name="connsiteY378" fmla="*/ 1022350 h 3644900"/>
              <a:gd name="connsiteX379" fmla="*/ 2901950 w 8870950"/>
              <a:gd name="connsiteY379" fmla="*/ 1041400 h 3644900"/>
              <a:gd name="connsiteX380" fmla="*/ 3181350 w 8870950"/>
              <a:gd name="connsiteY380" fmla="*/ 1079500 h 3644900"/>
              <a:gd name="connsiteX381" fmla="*/ 3327400 w 8870950"/>
              <a:gd name="connsiteY381" fmla="*/ 1028700 h 3644900"/>
              <a:gd name="connsiteX382" fmla="*/ 3378200 w 8870950"/>
              <a:gd name="connsiteY382" fmla="*/ 952500 h 3644900"/>
              <a:gd name="connsiteX383" fmla="*/ 3295650 w 8870950"/>
              <a:gd name="connsiteY383" fmla="*/ 825500 h 3644900"/>
              <a:gd name="connsiteX384" fmla="*/ 3321050 w 8870950"/>
              <a:gd name="connsiteY384" fmla="*/ 666750 h 3644900"/>
              <a:gd name="connsiteX385" fmla="*/ 3340100 w 8870950"/>
              <a:gd name="connsiteY385" fmla="*/ 603250 h 3644900"/>
              <a:gd name="connsiteX386" fmla="*/ 3302000 w 8870950"/>
              <a:gd name="connsiteY386" fmla="*/ 508000 h 3644900"/>
              <a:gd name="connsiteX387" fmla="*/ 3403600 w 8870950"/>
              <a:gd name="connsiteY387" fmla="*/ 495300 h 3644900"/>
              <a:gd name="connsiteX388" fmla="*/ 3448050 w 8870950"/>
              <a:gd name="connsiteY388" fmla="*/ 444500 h 3644900"/>
              <a:gd name="connsiteX389" fmla="*/ 3517900 w 8870950"/>
              <a:gd name="connsiteY389" fmla="*/ 438150 h 3644900"/>
              <a:gd name="connsiteX390" fmla="*/ 3683000 w 8870950"/>
              <a:gd name="connsiteY390" fmla="*/ 520700 h 3644900"/>
              <a:gd name="connsiteX391" fmla="*/ 3714750 w 8870950"/>
              <a:gd name="connsiteY391" fmla="*/ 571500 h 3644900"/>
              <a:gd name="connsiteX392" fmla="*/ 3727450 w 8870950"/>
              <a:gd name="connsiteY392" fmla="*/ 584200 h 3644900"/>
              <a:gd name="connsiteX393" fmla="*/ 3752850 w 8870950"/>
              <a:gd name="connsiteY393" fmla="*/ 666750 h 3644900"/>
              <a:gd name="connsiteX394" fmla="*/ 3625850 w 8870950"/>
              <a:gd name="connsiteY394" fmla="*/ 889000 h 3644900"/>
              <a:gd name="connsiteX395" fmla="*/ 3619500 w 8870950"/>
              <a:gd name="connsiteY395" fmla="*/ 920750 h 3644900"/>
              <a:gd name="connsiteX396" fmla="*/ 3638550 w 8870950"/>
              <a:gd name="connsiteY396" fmla="*/ 1022350 h 3644900"/>
              <a:gd name="connsiteX397" fmla="*/ 3695700 w 8870950"/>
              <a:gd name="connsiteY397" fmla="*/ 1085850 h 3644900"/>
              <a:gd name="connsiteX398" fmla="*/ 3867150 w 8870950"/>
              <a:gd name="connsiteY398" fmla="*/ 1168400 h 3644900"/>
              <a:gd name="connsiteX399" fmla="*/ 4006850 w 8870950"/>
              <a:gd name="connsiteY399" fmla="*/ 1384300 h 3644900"/>
              <a:gd name="connsiteX400" fmla="*/ 4159250 w 8870950"/>
              <a:gd name="connsiteY400" fmla="*/ 1409700 h 3644900"/>
              <a:gd name="connsiteX401" fmla="*/ 4686300 w 8870950"/>
              <a:gd name="connsiteY401" fmla="*/ 1276350 h 3644900"/>
              <a:gd name="connsiteX402" fmla="*/ 4768850 w 8870950"/>
              <a:gd name="connsiteY402" fmla="*/ 1130300 h 3644900"/>
              <a:gd name="connsiteX403" fmla="*/ 4603750 w 8870950"/>
              <a:gd name="connsiteY403" fmla="*/ 863600 h 3644900"/>
              <a:gd name="connsiteX404" fmla="*/ 4622800 w 8870950"/>
              <a:gd name="connsiteY404" fmla="*/ 793750 h 3644900"/>
              <a:gd name="connsiteX405" fmla="*/ 4730750 w 8870950"/>
              <a:gd name="connsiteY405" fmla="*/ 654050 h 3644900"/>
              <a:gd name="connsiteX406" fmla="*/ 4826000 w 8870950"/>
              <a:gd name="connsiteY406" fmla="*/ 603250 h 3644900"/>
              <a:gd name="connsiteX407" fmla="*/ 4889500 w 8870950"/>
              <a:gd name="connsiteY407" fmla="*/ 584200 h 3644900"/>
              <a:gd name="connsiteX408" fmla="*/ 4933950 w 8870950"/>
              <a:gd name="connsiteY408" fmla="*/ 590550 h 3644900"/>
              <a:gd name="connsiteX409" fmla="*/ 5035550 w 8870950"/>
              <a:gd name="connsiteY409" fmla="*/ 666750 h 3644900"/>
              <a:gd name="connsiteX410" fmla="*/ 5137150 w 8870950"/>
              <a:gd name="connsiteY410" fmla="*/ 704850 h 3644900"/>
              <a:gd name="connsiteX411" fmla="*/ 5080000 w 8870950"/>
              <a:gd name="connsiteY411" fmla="*/ 730250 h 3644900"/>
              <a:gd name="connsiteX412" fmla="*/ 5048250 w 8870950"/>
              <a:gd name="connsiteY412" fmla="*/ 800100 h 3644900"/>
              <a:gd name="connsiteX413" fmla="*/ 5060950 w 8870950"/>
              <a:gd name="connsiteY413" fmla="*/ 869950 h 3644900"/>
              <a:gd name="connsiteX414" fmla="*/ 5092700 w 8870950"/>
              <a:gd name="connsiteY414" fmla="*/ 908050 h 3644900"/>
              <a:gd name="connsiteX415" fmla="*/ 5092700 w 8870950"/>
              <a:gd name="connsiteY415" fmla="*/ 996950 h 3644900"/>
              <a:gd name="connsiteX416" fmla="*/ 5111750 w 8870950"/>
              <a:gd name="connsiteY416" fmla="*/ 1073150 h 3644900"/>
              <a:gd name="connsiteX417" fmla="*/ 5054600 w 8870950"/>
              <a:gd name="connsiteY417" fmla="*/ 1155700 h 3644900"/>
              <a:gd name="connsiteX418" fmla="*/ 5092700 w 8870950"/>
              <a:gd name="connsiteY418" fmla="*/ 1187450 h 3644900"/>
              <a:gd name="connsiteX419" fmla="*/ 5632450 w 8870950"/>
              <a:gd name="connsiteY419" fmla="*/ 1016000 h 3644900"/>
              <a:gd name="connsiteX420" fmla="*/ 5683250 w 8870950"/>
              <a:gd name="connsiteY420" fmla="*/ 946150 h 3644900"/>
              <a:gd name="connsiteX421" fmla="*/ 5829300 w 8870950"/>
              <a:gd name="connsiteY421" fmla="*/ 857250 h 3644900"/>
              <a:gd name="connsiteX422" fmla="*/ 6159500 w 8870950"/>
              <a:gd name="connsiteY422" fmla="*/ 412750 h 3644900"/>
              <a:gd name="connsiteX423" fmla="*/ 6178550 w 8870950"/>
              <a:gd name="connsiteY423" fmla="*/ 342900 h 3644900"/>
              <a:gd name="connsiteX424" fmla="*/ 6248400 w 8870950"/>
              <a:gd name="connsiteY424" fmla="*/ 184150 h 3644900"/>
              <a:gd name="connsiteX425" fmla="*/ 6273800 w 8870950"/>
              <a:gd name="connsiteY425" fmla="*/ 76200 h 3644900"/>
              <a:gd name="connsiteX426" fmla="*/ 6292850 w 8870950"/>
              <a:gd name="connsiteY426" fmla="*/ 76200 h 3644900"/>
              <a:gd name="connsiteX427" fmla="*/ 6292850 w 8870950"/>
              <a:gd name="connsiteY427" fmla="*/ 177800 h 3644900"/>
              <a:gd name="connsiteX428" fmla="*/ 6311900 w 8870950"/>
              <a:gd name="connsiteY428" fmla="*/ 184150 h 3644900"/>
              <a:gd name="connsiteX429" fmla="*/ 6432550 w 8870950"/>
              <a:gd name="connsiteY429" fmla="*/ 0 h 3644900"/>
              <a:gd name="connsiteX430" fmla="*/ 6464300 w 8870950"/>
              <a:gd name="connsiteY430" fmla="*/ 6350 h 3644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</a:cxnLst>
            <a:rect l="l" t="t" r="r" b="b"/>
            <a:pathLst>
              <a:path w="8870950" h="3644900">
                <a:moveTo>
                  <a:pt x="8693150" y="2603500"/>
                </a:moveTo>
                <a:cubicBezTo>
                  <a:pt x="8693150" y="2609850"/>
                  <a:pt x="8699500" y="2609850"/>
                  <a:pt x="8699500" y="2622550"/>
                </a:cubicBezTo>
                <a:cubicBezTo>
                  <a:pt x="8699500" y="2641600"/>
                  <a:pt x="8636000" y="2724150"/>
                  <a:pt x="8610600" y="2762250"/>
                </a:cubicBezTo>
                <a:lnTo>
                  <a:pt x="8585200" y="2762250"/>
                </a:lnTo>
                <a:cubicBezTo>
                  <a:pt x="8578850" y="2755900"/>
                  <a:pt x="8578850" y="2755900"/>
                  <a:pt x="8578850" y="2736850"/>
                </a:cubicBezTo>
                <a:cubicBezTo>
                  <a:pt x="8578850" y="2724150"/>
                  <a:pt x="8636000" y="2647950"/>
                  <a:pt x="8667750" y="2603500"/>
                </a:cubicBezTo>
                <a:lnTo>
                  <a:pt x="8693150" y="2603500"/>
                </a:lnTo>
                <a:close/>
                <a:moveTo>
                  <a:pt x="8464550" y="2292350"/>
                </a:moveTo>
                <a:cubicBezTo>
                  <a:pt x="8483600" y="2292350"/>
                  <a:pt x="8489950" y="2286000"/>
                  <a:pt x="8515350" y="2279650"/>
                </a:cubicBezTo>
                <a:cubicBezTo>
                  <a:pt x="8534400" y="2324100"/>
                  <a:pt x="8553450" y="2368550"/>
                  <a:pt x="8566150" y="2413000"/>
                </a:cubicBezTo>
                <a:cubicBezTo>
                  <a:pt x="8502650" y="2368550"/>
                  <a:pt x="8432800" y="2286000"/>
                  <a:pt x="8356600" y="2292350"/>
                </a:cubicBezTo>
                <a:cubicBezTo>
                  <a:pt x="8343900" y="2292350"/>
                  <a:pt x="8324850" y="2298700"/>
                  <a:pt x="8305800" y="2292350"/>
                </a:cubicBezTo>
                <a:cubicBezTo>
                  <a:pt x="8318500" y="2273300"/>
                  <a:pt x="8343900" y="2266950"/>
                  <a:pt x="8362950" y="2266950"/>
                </a:cubicBezTo>
                <a:cubicBezTo>
                  <a:pt x="8375650" y="2266950"/>
                  <a:pt x="8451850" y="2292350"/>
                  <a:pt x="8464550" y="2292350"/>
                </a:cubicBezTo>
                <a:close/>
                <a:moveTo>
                  <a:pt x="1676400" y="2184400"/>
                </a:moveTo>
                <a:cubicBezTo>
                  <a:pt x="1682750" y="2184400"/>
                  <a:pt x="1695450" y="2203450"/>
                  <a:pt x="1708150" y="2222500"/>
                </a:cubicBezTo>
                <a:lnTo>
                  <a:pt x="1676400" y="2222500"/>
                </a:lnTo>
                <a:cubicBezTo>
                  <a:pt x="1619250" y="2184400"/>
                  <a:pt x="1574800" y="2171700"/>
                  <a:pt x="1524000" y="2171700"/>
                </a:cubicBezTo>
                <a:lnTo>
                  <a:pt x="1524000" y="2152650"/>
                </a:lnTo>
                <a:cubicBezTo>
                  <a:pt x="1536700" y="2139950"/>
                  <a:pt x="1543050" y="2120900"/>
                  <a:pt x="1562100" y="2120900"/>
                </a:cubicBezTo>
                <a:cubicBezTo>
                  <a:pt x="1600200" y="2120900"/>
                  <a:pt x="1638300" y="2152650"/>
                  <a:pt x="1676400" y="2184400"/>
                </a:cubicBezTo>
                <a:close/>
                <a:moveTo>
                  <a:pt x="7874000" y="1752600"/>
                </a:moveTo>
                <a:cubicBezTo>
                  <a:pt x="7874000" y="1771650"/>
                  <a:pt x="7816850" y="1885950"/>
                  <a:pt x="7816850" y="1905000"/>
                </a:cubicBezTo>
                <a:cubicBezTo>
                  <a:pt x="7816850" y="1917700"/>
                  <a:pt x="7816850" y="1930400"/>
                  <a:pt x="7835900" y="1930400"/>
                </a:cubicBezTo>
                <a:cubicBezTo>
                  <a:pt x="7905750" y="1930400"/>
                  <a:pt x="7950200" y="1822450"/>
                  <a:pt x="7962900" y="1790700"/>
                </a:cubicBezTo>
                <a:cubicBezTo>
                  <a:pt x="7981950" y="1720850"/>
                  <a:pt x="8007350" y="1663700"/>
                  <a:pt x="8026400" y="1606550"/>
                </a:cubicBezTo>
                <a:cubicBezTo>
                  <a:pt x="8070850" y="1619250"/>
                  <a:pt x="8153400" y="1657350"/>
                  <a:pt x="8204200" y="1689100"/>
                </a:cubicBezTo>
                <a:cubicBezTo>
                  <a:pt x="8172450" y="1739900"/>
                  <a:pt x="8134350" y="1797050"/>
                  <a:pt x="8108950" y="1847850"/>
                </a:cubicBezTo>
                <a:cubicBezTo>
                  <a:pt x="8147050" y="1879600"/>
                  <a:pt x="8204200" y="1879600"/>
                  <a:pt x="8255000" y="1905000"/>
                </a:cubicBezTo>
                <a:cubicBezTo>
                  <a:pt x="8324850" y="1943100"/>
                  <a:pt x="8356600" y="1968500"/>
                  <a:pt x="8413750" y="1968500"/>
                </a:cubicBezTo>
                <a:cubicBezTo>
                  <a:pt x="8432800" y="1968500"/>
                  <a:pt x="8470900" y="1955800"/>
                  <a:pt x="8489950" y="1955800"/>
                </a:cubicBezTo>
                <a:cubicBezTo>
                  <a:pt x="8509000" y="1955800"/>
                  <a:pt x="8623300" y="2076450"/>
                  <a:pt x="8629650" y="2101850"/>
                </a:cubicBezTo>
                <a:cubicBezTo>
                  <a:pt x="8636000" y="2108200"/>
                  <a:pt x="8636000" y="2133600"/>
                  <a:pt x="8642350" y="2146300"/>
                </a:cubicBezTo>
                <a:cubicBezTo>
                  <a:pt x="8775700" y="2362200"/>
                  <a:pt x="8763000" y="2286000"/>
                  <a:pt x="8763000" y="2457450"/>
                </a:cubicBezTo>
                <a:cubicBezTo>
                  <a:pt x="8763000" y="2470150"/>
                  <a:pt x="8832850" y="2673350"/>
                  <a:pt x="8832850" y="2692400"/>
                </a:cubicBezTo>
                <a:cubicBezTo>
                  <a:pt x="8832850" y="2705100"/>
                  <a:pt x="8801100" y="2768600"/>
                  <a:pt x="8801100" y="2787650"/>
                </a:cubicBezTo>
                <a:cubicBezTo>
                  <a:pt x="8801100" y="2806700"/>
                  <a:pt x="8845550" y="2832100"/>
                  <a:pt x="8858250" y="2838450"/>
                </a:cubicBezTo>
                <a:lnTo>
                  <a:pt x="8858250" y="2876550"/>
                </a:lnTo>
                <a:cubicBezTo>
                  <a:pt x="8839200" y="2876550"/>
                  <a:pt x="8801100" y="2870200"/>
                  <a:pt x="8788400" y="2870200"/>
                </a:cubicBezTo>
                <a:cubicBezTo>
                  <a:pt x="8763000" y="2870200"/>
                  <a:pt x="8769350" y="2882900"/>
                  <a:pt x="8718550" y="2908300"/>
                </a:cubicBezTo>
                <a:cubicBezTo>
                  <a:pt x="8705850" y="2914650"/>
                  <a:pt x="8680450" y="2914650"/>
                  <a:pt x="8661400" y="2914650"/>
                </a:cubicBezTo>
                <a:lnTo>
                  <a:pt x="8642350" y="2914650"/>
                </a:lnTo>
                <a:cubicBezTo>
                  <a:pt x="8636000" y="2933700"/>
                  <a:pt x="8636000" y="2952750"/>
                  <a:pt x="8629650" y="2965450"/>
                </a:cubicBezTo>
                <a:lnTo>
                  <a:pt x="8870950" y="3644900"/>
                </a:lnTo>
                <a:lnTo>
                  <a:pt x="8629650" y="3644900"/>
                </a:lnTo>
                <a:cubicBezTo>
                  <a:pt x="8610600" y="3606800"/>
                  <a:pt x="8597900" y="3562350"/>
                  <a:pt x="8578850" y="3517900"/>
                </a:cubicBezTo>
                <a:cubicBezTo>
                  <a:pt x="8502650" y="3562350"/>
                  <a:pt x="8413750" y="3429000"/>
                  <a:pt x="8362950" y="3371850"/>
                </a:cubicBezTo>
                <a:cubicBezTo>
                  <a:pt x="8356600" y="3352800"/>
                  <a:pt x="8324850" y="3340100"/>
                  <a:pt x="8312150" y="3321050"/>
                </a:cubicBezTo>
                <a:cubicBezTo>
                  <a:pt x="8293100" y="3295650"/>
                  <a:pt x="8229600" y="3168650"/>
                  <a:pt x="8216900" y="3168650"/>
                </a:cubicBezTo>
                <a:cubicBezTo>
                  <a:pt x="8197850" y="3168650"/>
                  <a:pt x="8166100" y="3219450"/>
                  <a:pt x="8134350" y="3244850"/>
                </a:cubicBezTo>
                <a:cubicBezTo>
                  <a:pt x="8108950" y="3257550"/>
                  <a:pt x="8070850" y="3263900"/>
                  <a:pt x="8045450" y="3276600"/>
                </a:cubicBezTo>
                <a:cubicBezTo>
                  <a:pt x="8020050" y="3289300"/>
                  <a:pt x="7912100" y="3435350"/>
                  <a:pt x="7912100" y="3441700"/>
                </a:cubicBezTo>
                <a:cubicBezTo>
                  <a:pt x="7912100" y="3460750"/>
                  <a:pt x="7842250" y="3492500"/>
                  <a:pt x="7842250" y="3536950"/>
                </a:cubicBezTo>
                <a:cubicBezTo>
                  <a:pt x="7842250" y="3549650"/>
                  <a:pt x="7854950" y="3606800"/>
                  <a:pt x="7867650" y="3644900"/>
                </a:cubicBezTo>
                <a:lnTo>
                  <a:pt x="7607300" y="3644900"/>
                </a:lnTo>
                <a:cubicBezTo>
                  <a:pt x="7600950" y="3625850"/>
                  <a:pt x="7600950" y="3594100"/>
                  <a:pt x="7588250" y="3575050"/>
                </a:cubicBezTo>
                <a:cubicBezTo>
                  <a:pt x="7575550" y="3556000"/>
                  <a:pt x="7543800" y="3536950"/>
                  <a:pt x="7524750" y="3517900"/>
                </a:cubicBezTo>
                <a:cubicBezTo>
                  <a:pt x="7505700" y="3492500"/>
                  <a:pt x="7486650" y="3416300"/>
                  <a:pt x="7486650" y="3384550"/>
                </a:cubicBezTo>
                <a:cubicBezTo>
                  <a:pt x="7486650" y="3289300"/>
                  <a:pt x="7581900" y="3079750"/>
                  <a:pt x="7581900" y="3022600"/>
                </a:cubicBezTo>
                <a:cubicBezTo>
                  <a:pt x="7581900" y="3009900"/>
                  <a:pt x="7550150" y="2959100"/>
                  <a:pt x="7531100" y="2933700"/>
                </a:cubicBezTo>
                <a:cubicBezTo>
                  <a:pt x="7518400" y="2914650"/>
                  <a:pt x="7499350" y="2901950"/>
                  <a:pt x="7493000" y="2889250"/>
                </a:cubicBezTo>
                <a:cubicBezTo>
                  <a:pt x="7435850" y="2787650"/>
                  <a:pt x="7429500" y="2679700"/>
                  <a:pt x="7404100" y="2584450"/>
                </a:cubicBezTo>
                <a:cubicBezTo>
                  <a:pt x="7404100" y="2571750"/>
                  <a:pt x="7391400" y="2565400"/>
                  <a:pt x="7391400" y="2552700"/>
                </a:cubicBezTo>
                <a:cubicBezTo>
                  <a:pt x="7378700" y="2514600"/>
                  <a:pt x="7378700" y="2451100"/>
                  <a:pt x="7378700" y="2432050"/>
                </a:cubicBezTo>
                <a:cubicBezTo>
                  <a:pt x="7378700" y="2419350"/>
                  <a:pt x="7397750" y="2362200"/>
                  <a:pt x="7397750" y="2343150"/>
                </a:cubicBezTo>
                <a:cubicBezTo>
                  <a:pt x="7397750" y="2330450"/>
                  <a:pt x="7562850" y="2114550"/>
                  <a:pt x="7562850" y="2101850"/>
                </a:cubicBezTo>
                <a:cubicBezTo>
                  <a:pt x="7562850" y="2051050"/>
                  <a:pt x="7467600" y="2063750"/>
                  <a:pt x="7454900" y="2038350"/>
                </a:cubicBezTo>
                <a:cubicBezTo>
                  <a:pt x="7448550" y="2019300"/>
                  <a:pt x="7442200" y="1993900"/>
                  <a:pt x="7442200" y="1968500"/>
                </a:cubicBezTo>
                <a:cubicBezTo>
                  <a:pt x="7435850" y="1809750"/>
                  <a:pt x="7442200" y="1797050"/>
                  <a:pt x="7442200" y="1784350"/>
                </a:cubicBezTo>
                <a:cubicBezTo>
                  <a:pt x="7442200" y="1765300"/>
                  <a:pt x="7416800" y="1739900"/>
                  <a:pt x="7404100" y="1727200"/>
                </a:cubicBezTo>
                <a:cubicBezTo>
                  <a:pt x="7391400" y="1720850"/>
                  <a:pt x="7372350" y="1714500"/>
                  <a:pt x="7359650" y="1708150"/>
                </a:cubicBezTo>
                <a:cubicBezTo>
                  <a:pt x="7366000" y="1657350"/>
                  <a:pt x="7410450" y="1689100"/>
                  <a:pt x="7442200" y="1676400"/>
                </a:cubicBezTo>
                <a:cubicBezTo>
                  <a:pt x="7467600" y="1663700"/>
                  <a:pt x="7467600" y="1625600"/>
                  <a:pt x="7486650" y="1606550"/>
                </a:cubicBezTo>
                <a:cubicBezTo>
                  <a:pt x="7493000" y="1593850"/>
                  <a:pt x="7581900" y="1574800"/>
                  <a:pt x="7607300" y="1574800"/>
                </a:cubicBezTo>
                <a:cubicBezTo>
                  <a:pt x="7702550" y="1574800"/>
                  <a:pt x="7874000" y="1631950"/>
                  <a:pt x="7874000" y="1752600"/>
                </a:cubicBezTo>
                <a:close/>
                <a:moveTo>
                  <a:pt x="3155950" y="812800"/>
                </a:moveTo>
                <a:cubicBezTo>
                  <a:pt x="3143250" y="825500"/>
                  <a:pt x="3130550" y="825500"/>
                  <a:pt x="3111500" y="825500"/>
                </a:cubicBezTo>
                <a:cubicBezTo>
                  <a:pt x="3098800" y="825500"/>
                  <a:pt x="3079750" y="819150"/>
                  <a:pt x="3060700" y="812800"/>
                </a:cubicBezTo>
                <a:lnTo>
                  <a:pt x="3060700" y="793750"/>
                </a:lnTo>
                <a:cubicBezTo>
                  <a:pt x="3079750" y="793750"/>
                  <a:pt x="3105150" y="774700"/>
                  <a:pt x="3155950" y="768350"/>
                </a:cubicBezTo>
                <a:lnTo>
                  <a:pt x="3155950" y="812800"/>
                </a:lnTo>
                <a:close/>
                <a:moveTo>
                  <a:pt x="6464300" y="6350"/>
                </a:moveTo>
                <a:lnTo>
                  <a:pt x="6426200" y="120650"/>
                </a:lnTo>
                <a:cubicBezTo>
                  <a:pt x="6426200" y="120650"/>
                  <a:pt x="6419850" y="127000"/>
                  <a:pt x="6438900" y="127000"/>
                </a:cubicBezTo>
                <a:cubicBezTo>
                  <a:pt x="6470650" y="127000"/>
                  <a:pt x="6508750" y="19050"/>
                  <a:pt x="6527800" y="6350"/>
                </a:cubicBezTo>
                <a:cubicBezTo>
                  <a:pt x="6527800" y="19050"/>
                  <a:pt x="6534150" y="25400"/>
                  <a:pt x="6534150" y="38100"/>
                </a:cubicBezTo>
                <a:cubicBezTo>
                  <a:pt x="6534150" y="57150"/>
                  <a:pt x="6477000" y="177800"/>
                  <a:pt x="6477000" y="196850"/>
                </a:cubicBezTo>
                <a:cubicBezTo>
                  <a:pt x="6477000" y="209550"/>
                  <a:pt x="6337300" y="330200"/>
                  <a:pt x="6280150" y="406400"/>
                </a:cubicBezTo>
                <a:cubicBezTo>
                  <a:pt x="6273800" y="406400"/>
                  <a:pt x="6178550" y="603250"/>
                  <a:pt x="6178550" y="641350"/>
                </a:cubicBezTo>
                <a:cubicBezTo>
                  <a:pt x="6178550" y="660400"/>
                  <a:pt x="6115050" y="800100"/>
                  <a:pt x="6076950" y="876300"/>
                </a:cubicBezTo>
                <a:cubicBezTo>
                  <a:pt x="6051550" y="920750"/>
                  <a:pt x="6007100" y="958850"/>
                  <a:pt x="5975350" y="996950"/>
                </a:cubicBezTo>
                <a:cubicBezTo>
                  <a:pt x="5969000" y="1003300"/>
                  <a:pt x="5962650" y="1016000"/>
                  <a:pt x="5962650" y="1035050"/>
                </a:cubicBezTo>
                <a:cubicBezTo>
                  <a:pt x="5962650" y="1047750"/>
                  <a:pt x="5981700" y="1073150"/>
                  <a:pt x="5981700" y="1092200"/>
                </a:cubicBezTo>
                <a:cubicBezTo>
                  <a:pt x="5981700" y="1104900"/>
                  <a:pt x="5975350" y="1143000"/>
                  <a:pt x="5949950" y="1155700"/>
                </a:cubicBezTo>
                <a:cubicBezTo>
                  <a:pt x="5905500" y="1174750"/>
                  <a:pt x="5835650" y="1174750"/>
                  <a:pt x="5791200" y="1219200"/>
                </a:cubicBezTo>
                <a:cubicBezTo>
                  <a:pt x="5505450" y="1485900"/>
                  <a:pt x="5429250" y="1422400"/>
                  <a:pt x="5429250" y="1663700"/>
                </a:cubicBezTo>
                <a:cubicBezTo>
                  <a:pt x="5429250" y="1682750"/>
                  <a:pt x="5448300" y="1841500"/>
                  <a:pt x="5448300" y="1854200"/>
                </a:cubicBezTo>
                <a:cubicBezTo>
                  <a:pt x="5448300" y="1892300"/>
                  <a:pt x="5416550" y="1924050"/>
                  <a:pt x="5416550" y="1930400"/>
                </a:cubicBezTo>
                <a:cubicBezTo>
                  <a:pt x="5416550" y="1943100"/>
                  <a:pt x="5492750" y="2044700"/>
                  <a:pt x="5511800" y="2044700"/>
                </a:cubicBezTo>
                <a:cubicBezTo>
                  <a:pt x="5524500" y="2044700"/>
                  <a:pt x="5537200" y="2019300"/>
                  <a:pt x="5556250" y="2019300"/>
                </a:cubicBezTo>
                <a:cubicBezTo>
                  <a:pt x="5581650" y="2019300"/>
                  <a:pt x="5600700" y="2038350"/>
                  <a:pt x="5613400" y="2089150"/>
                </a:cubicBezTo>
                <a:cubicBezTo>
                  <a:pt x="5657850" y="2216150"/>
                  <a:pt x="5740400" y="2476500"/>
                  <a:pt x="5740400" y="2489200"/>
                </a:cubicBezTo>
                <a:cubicBezTo>
                  <a:pt x="5740400" y="2520950"/>
                  <a:pt x="5715000" y="2527300"/>
                  <a:pt x="5708650" y="2527300"/>
                </a:cubicBezTo>
                <a:cubicBezTo>
                  <a:pt x="5695950" y="2527300"/>
                  <a:pt x="5664200" y="2508250"/>
                  <a:pt x="5651500" y="2482850"/>
                </a:cubicBezTo>
                <a:cubicBezTo>
                  <a:pt x="5638800" y="2489200"/>
                  <a:pt x="5613400" y="2546350"/>
                  <a:pt x="5613400" y="2565400"/>
                </a:cubicBezTo>
                <a:cubicBezTo>
                  <a:pt x="5613400" y="2578100"/>
                  <a:pt x="5619750" y="2609850"/>
                  <a:pt x="5619750" y="2635250"/>
                </a:cubicBezTo>
                <a:cubicBezTo>
                  <a:pt x="5632450" y="2819400"/>
                  <a:pt x="5651500" y="3022600"/>
                  <a:pt x="5702300" y="3219450"/>
                </a:cubicBezTo>
                <a:cubicBezTo>
                  <a:pt x="5708650" y="3219450"/>
                  <a:pt x="5715000" y="3219450"/>
                  <a:pt x="5715000" y="3213100"/>
                </a:cubicBezTo>
                <a:cubicBezTo>
                  <a:pt x="5740400" y="3162300"/>
                  <a:pt x="5772150" y="3086100"/>
                  <a:pt x="5772150" y="3067050"/>
                </a:cubicBezTo>
                <a:cubicBezTo>
                  <a:pt x="5772150" y="3054350"/>
                  <a:pt x="5797550" y="3022600"/>
                  <a:pt x="5810250" y="3009900"/>
                </a:cubicBezTo>
                <a:cubicBezTo>
                  <a:pt x="5822950" y="2997200"/>
                  <a:pt x="5854700" y="2990850"/>
                  <a:pt x="5880100" y="2971800"/>
                </a:cubicBezTo>
                <a:cubicBezTo>
                  <a:pt x="5911850" y="2940050"/>
                  <a:pt x="5949950" y="2895600"/>
                  <a:pt x="5969000" y="2863850"/>
                </a:cubicBezTo>
                <a:cubicBezTo>
                  <a:pt x="6013450" y="2794000"/>
                  <a:pt x="6146800" y="2622550"/>
                  <a:pt x="6146800" y="2571750"/>
                </a:cubicBezTo>
                <a:cubicBezTo>
                  <a:pt x="6146800" y="2520950"/>
                  <a:pt x="6292850" y="2355850"/>
                  <a:pt x="6305550" y="2343150"/>
                </a:cubicBezTo>
                <a:cubicBezTo>
                  <a:pt x="6267450" y="2305050"/>
                  <a:pt x="6248400" y="2336800"/>
                  <a:pt x="6248400" y="2298700"/>
                </a:cubicBezTo>
                <a:cubicBezTo>
                  <a:pt x="6248400" y="2279650"/>
                  <a:pt x="6248400" y="2279650"/>
                  <a:pt x="6261100" y="2266950"/>
                </a:cubicBezTo>
                <a:lnTo>
                  <a:pt x="6254750" y="2190750"/>
                </a:lnTo>
                <a:cubicBezTo>
                  <a:pt x="6197600" y="2241550"/>
                  <a:pt x="6216650" y="2457450"/>
                  <a:pt x="6115050" y="2457450"/>
                </a:cubicBezTo>
                <a:cubicBezTo>
                  <a:pt x="6076950" y="2457450"/>
                  <a:pt x="6076950" y="2444750"/>
                  <a:pt x="6076950" y="2425700"/>
                </a:cubicBezTo>
                <a:cubicBezTo>
                  <a:pt x="6076950" y="2374900"/>
                  <a:pt x="6159500" y="2063750"/>
                  <a:pt x="6159500" y="2063750"/>
                </a:cubicBezTo>
                <a:cubicBezTo>
                  <a:pt x="6159500" y="2044700"/>
                  <a:pt x="6153150" y="2044700"/>
                  <a:pt x="6146800" y="2038350"/>
                </a:cubicBezTo>
                <a:cubicBezTo>
                  <a:pt x="6134100" y="2038350"/>
                  <a:pt x="6115050" y="2038350"/>
                  <a:pt x="6102350" y="2032000"/>
                </a:cubicBezTo>
                <a:cubicBezTo>
                  <a:pt x="6089650" y="2019300"/>
                  <a:pt x="6089650" y="1993900"/>
                  <a:pt x="6076950" y="1981200"/>
                </a:cubicBezTo>
                <a:cubicBezTo>
                  <a:pt x="6064250" y="1962150"/>
                  <a:pt x="6032500" y="1949450"/>
                  <a:pt x="6013450" y="1936750"/>
                </a:cubicBezTo>
                <a:cubicBezTo>
                  <a:pt x="6000750" y="1924050"/>
                  <a:pt x="6013450" y="1898650"/>
                  <a:pt x="6013450" y="1885950"/>
                </a:cubicBezTo>
                <a:cubicBezTo>
                  <a:pt x="6013450" y="1847850"/>
                  <a:pt x="5867400" y="1809750"/>
                  <a:pt x="5854700" y="1809750"/>
                </a:cubicBezTo>
                <a:lnTo>
                  <a:pt x="5854700" y="1790700"/>
                </a:lnTo>
                <a:cubicBezTo>
                  <a:pt x="5867400" y="1778000"/>
                  <a:pt x="5873750" y="1771650"/>
                  <a:pt x="5886450" y="1771650"/>
                </a:cubicBezTo>
                <a:cubicBezTo>
                  <a:pt x="5905500" y="1771650"/>
                  <a:pt x="6026150" y="1809750"/>
                  <a:pt x="6045200" y="1809750"/>
                </a:cubicBezTo>
                <a:cubicBezTo>
                  <a:pt x="6096000" y="1809750"/>
                  <a:pt x="6096000" y="1758950"/>
                  <a:pt x="6140450" y="1758950"/>
                </a:cubicBezTo>
                <a:cubicBezTo>
                  <a:pt x="6197600" y="1758950"/>
                  <a:pt x="6191250" y="1860550"/>
                  <a:pt x="6267450" y="1860550"/>
                </a:cubicBezTo>
                <a:cubicBezTo>
                  <a:pt x="6286500" y="1860550"/>
                  <a:pt x="6292850" y="1854200"/>
                  <a:pt x="6413500" y="1854200"/>
                </a:cubicBezTo>
                <a:cubicBezTo>
                  <a:pt x="6432550" y="1847850"/>
                  <a:pt x="6457950" y="1847850"/>
                  <a:pt x="6477000" y="1841500"/>
                </a:cubicBezTo>
                <a:cubicBezTo>
                  <a:pt x="6508750" y="1835150"/>
                  <a:pt x="6527800" y="1771650"/>
                  <a:pt x="6534150" y="1752600"/>
                </a:cubicBezTo>
                <a:cubicBezTo>
                  <a:pt x="6553200" y="1695450"/>
                  <a:pt x="6572250" y="1625600"/>
                  <a:pt x="6610350" y="1568450"/>
                </a:cubicBezTo>
                <a:cubicBezTo>
                  <a:pt x="6648450" y="1504950"/>
                  <a:pt x="6724650" y="1460500"/>
                  <a:pt x="6769100" y="1403350"/>
                </a:cubicBezTo>
                <a:cubicBezTo>
                  <a:pt x="6813550" y="1339850"/>
                  <a:pt x="6838950" y="1276350"/>
                  <a:pt x="6870700" y="1212850"/>
                </a:cubicBezTo>
                <a:cubicBezTo>
                  <a:pt x="6858000" y="1206500"/>
                  <a:pt x="6838950" y="1200150"/>
                  <a:pt x="6819900" y="1187450"/>
                </a:cubicBezTo>
                <a:cubicBezTo>
                  <a:pt x="6813550" y="1143000"/>
                  <a:pt x="6800850" y="1054100"/>
                  <a:pt x="6800850" y="1041400"/>
                </a:cubicBezTo>
                <a:cubicBezTo>
                  <a:pt x="6800850" y="1022350"/>
                  <a:pt x="6813550" y="927100"/>
                  <a:pt x="6813550" y="914400"/>
                </a:cubicBezTo>
                <a:cubicBezTo>
                  <a:pt x="6813550" y="844550"/>
                  <a:pt x="6762750" y="889000"/>
                  <a:pt x="6762750" y="825500"/>
                </a:cubicBezTo>
                <a:cubicBezTo>
                  <a:pt x="6762750" y="812800"/>
                  <a:pt x="6769100" y="787400"/>
                  <a:pt x="6788150" y="781050"/>
                </a:cubicBezTo>
                <a:cubicBezTo>
                  <a:pt x="6807200" y="762000"/>
                  <a:pt x="6845300" y="755650"/>
                  <a:pt x="6870700" y="736600"/>
                </a:cubicBezTo>
                <a:cubicBezTo>
                  <a:pt x="6908800" y="704850"/>
                  <a:pt x="6940550" y="692150"/>
                  <a:pt x="6965950" y="692150"/>
                </a:cubicBezTo>
                <a:cubicBezTo>
                  <a:pt x="6985000" y="692150"/>
                  <a:pt x="7004050" y="698500"/>
                  <a:pt x="7016750" y="698500"/>
                </a:cubicBezTo>
                <a:cubicBezTo>
                  <a:pt x="7029450" y="698500"/>
                  <a:pt x="7150100" y="742950"/>
                  <a:pt x="7181850" y="762000"/>
                </a:cubicBezTo>
                <a:cubicBezTo>
                  <a:pt x="7219950" y="781050"/>
                  <a:pt x="7239000" y="857250"/>
                  <a:pt x="7239000" y="895350"/>
                </a:cubicBezTo>
                <a:cubicBezTo>
                  <a:pt x="7239000" y="1009650"/>
                  <a:pt x="7118350" y="1111250"/>
                  <a:pt x="7118350" y="1123950"/>
                </a:cubicBezTo>
                <a:cubicBezTo>
                  <a:pt x="7118350" y="1143000"/>
                  <a:pt x="7137400" y="1155700"/>
                  <a:pt x="7143750" y="1181100"/>
                </a:cubicBezTo>
                <a:cubicBezTo>
                  <a:pt x="7150100" y="1200150"/>
                  <a:pt x="7143750" y="1238250"/>
                  <a:pt x="7162800" y="1270000"/>
                </a:cubicBezTo>
                <a:cubicBezTo>
                  <a:pt x="7194550" y="1320800"/>
                  <a:pt x="7245350" y="1314450"/>
                  <a:pt x="7296150" y="1333500"/>
                </a:cubicBezTo>
                <a:cubicBezTo>
                  <a:pt x="7308850" y="1339850"/>
                  <a:pt x="7334250" y="1339850"/>
                  <a:pt x="7353300" y="1352550"/>
                </a:cubicBezTo>
                <a:cubicBezTo>
                  <a:pt x="7372350" y="1365250"/>
                  <a:pt x="7410450" y="1460500"/>
                  <a:pt x="7410450" y="1473200"/>
                </a:cubicBezTo>
                <a:cubicBezTo>
                  <a:pt x="7410450" y="1524000"/>
                  <a:pt x="7346950" y="1606550"/>
                  <a:pt x="7327900" y="1663700"/>
                </a:cubicBezTo>
                <a:cubicBezTo>
                  <a:pt x="7321550" y="1676400"/>
                  <a:pt x="7327900" y="1714500"/>
                  <a:pt x="7327900" y="1733550"/>
                </a:cubicBezTo>
                <a:cubicBezTo>
                  <a:pt x="7327900" y="1752600"/>
                  <a:pt x="7321550" y="1758950"/>
                  <a:pt x="7302500" y="1797050"/>
                </a:cubicBezTo>
                <a:cubicBezTo>
                  <a:pt x="7277100" y="1835150"/>
                  <a:pt x="7245350" y="1879600"/>
                  <a:pt x="7226300" y="1930400"/>
                </a:cubicBezTo>
                <a:cubicBezTo>
                  <a:pt x="7213600" y="1962150"/>
                  <a:pt x="7207250" y="2006600"/>
                  <a:pt x="7200900" y="2044700"/>
                </a:cubicBezTo>
                <a:cubicBezTo>
                  <a:pt x="7194550" y="2063750"/>
                  <a:pt x="7200900" y="2101850"/>
                  <a:pt x="7169150" y="2114550"/>
                </a:cubicBezTo>
                <a:cubicBezTo>
                  <a:pt x="7112000" y="2139950"/>
                  <a:pt x="7092950" y="2139950"/>
                  <a:pt x="7092950" y="2184400"/>
                </a:cubicBezTo>
                <a:cubicBezTo>
                  <a:pt x="7092950" y="2203450"/>
                  <a:pt x="7124700" y="2266950"/>
                  <a:pt x="7131050" y="2317750"/>
                </a:cubicBezTo>
                <a:cubicBezTo>
                  <a:pt x="7156450" y="2432050"/>
                  <a:pt x="7162800" y="2559050"/>
                  <a:pt x="7188200" y="2679700"/>
                </a:cubicBezTo>
                <a:cubicBezTo>
                  <a:pt x="7188200" y="2692400"/>
                  <a:pt x="7207250" y="2705100"/>
                  <a:pt x="7207250" y="2724150"/>
                </a:cubicBezTo>
                <a:cubicBezTo>
                  <a:pt x="7207250" y="2736850"/>
                  <a:pt x="7200900" y="2736850"/>
                  <a:pt x="7200900" y="2749550"/>
                </a:cubicBezTo>
                <a:cubicBezTo>
                  <a:pt x="7181850" y="2755900"/>
                  <a:pt x="7156450" y="2755900"/>
                  <a:pt x="7143750" y="2755900"/>
                </a:cubicBezTo>
                <a:cubicBezTo>
                  <a:pt x="7112000" y="2755900"/>
                  <a:pt x="7124700" y="2787650"/>
                  <a:pt x="7124700" y="2800350"/>
                </a:cubicBezTo>
                <a:lnTo>
                  <a:pt x="7124700" y="3022600"/>
                </a:lnTo>
                <a:lnTo>
                  <a:pt x="7086600" y="3644900"/>
                </a:lnTo>
                <a:lnTo>
                  <a:pt x="6870700" y="3644900"/>
                </a:lnTo>
                <a:cubicBezTo>
                  <a:pt x="6858000" y="3594100"/>
                  <a:pt x="6851650" y="3536950"/>
                  <a:pt x="6826250" y="3492500"/>
                </a:cubicBezTo>
                <a:cubicBezTo>
                  <a:pt x="6813550" y="3460750"/>
                  <a:pt x="6781800" y="3422650"/>
                  <a:pt x="6762750" y="3397250"/>
                </a:cubicBezTo>
                <a:cubicBezTo>
                  <a:pt x="6686550" y="3314700"/>
                  <a:pt x="6667500" y="3206750"/>
                  <a:pt x="6648450" y="3130550"/>
                </a:cubicBezTo>
                <a:cubicBezTo>
                  <a:pt x="6629400" y="3060700"/>
                  <a:pt x="6597650" y="2927350"/>
                  <a:pt x="6597650" y="2914650"/>
                </a:cubicBezTo>
                <a:cubicBezTo>
                  <a:pt x="6597650" y="2895600"/>
                  <a:pt x="6578600" y="2882900"/>
                  <a:pt x="6565900" y="2882900"/>
                </a:cubicBezTo>
                <a:cubicBezTo>
                  <a:pt x="6483350" y="2882900"/>
                  <a:pt x="6210300" y="3162300"/>
                  <a:pt x="6184900" y="3187700"/>
                </a:cubicBezTo>
                <a:cubicBezTo>
                  <a:pt x="6153150" y="3213100"/>
                  <a:pt x="6083300" y="3251200"/>
                  <a:pt x="6045200" y="3276600"/>
                </a:cubicBezTo>
                <a:cubicBezTo>
                  <a:pt x="6013450" y="3289300"/>
                  <a:pt x="5994400" y="3321050"/>
                  <a:pt x="5975350" y="3333750"/>
                </a:cubicBezTo>
                <a:cubicBezTo>
                  <a:pt x="5956300" y="3346450"/>
                  <a:pt x="5930900" y="3371850"/>
                  <a:pt x="5911850" y="3397250"/>
                </a:cubicBezTo>
                <a:cubicBezTo>
                  <a:pt x="5886450" y="3422650"/>
                  <a:pt x="5861050" y="3460750"/>
                  <a:pt x="5854700" y="3498850"/>
                </a:cubicBezTo>
                <a:cubicBezTo>
                  <a:pt x="5848350" y="3511550"/>
                  <a:pt x="5854700" y="3543300"/>
                  <a:pt x="5842000" y="3562350"/>
                </a:cubicBezTo>
                <a:cubicBezTo>
                  <a:pt x="5816600" y="3594100"/>
                  <a:pt x="5740400" y="3587750"/>
                  <a:pt x="5740400" y="3625850"/>
                </a:cubicBezTo>
                <a:cubicBezTo>
                  <a:pt x="5740400" y="3638550"/>
                  <a:pt x="5740400" y="3632200"/>
                  <a:pt x="5746750" y="3644900"/>
                </a:cubicBezTo>
                <a:lnTo>
                  <a:pt x="5537200" y="3644900"/>
                </a:lnTo>
                <a:cubicBezTo>
                  <a:pt x="5549900" y="3625850"/>
                  <a:pt x="5562600" y="3594100"/>
                  <a:pt x="5562600" y="3575050"/>
                </a:cubicBezTo>
                <a:cubicBezTo>
                  <a:pt x="5562600" y="3562350"/>
                  <a:pt x="5518150" y="3479800"/>
                  <a:pt x="5486400" y="3441700"/>
                </a:cubicBezTo>
                <a:cubicBezTo>
                  <a:pt x="5441950" y="3378200"/>
                  <a:pt x="5422900" y="3276600"/>
                  <a:pt x="5403850" y="3213100"/>
                </a:cubicBezTo>
                <a:cubicBezTo>
                  <a:pt x="5391150" y="3175000"/>
                  <a:pt x="5378450" y="3124200"/>
                  <a:pt x="5359400" y="3086100"/>
                </a:cubicBezTo>
                <a:cubicBezTo>
                  <a:pt x="5340350" y="3022600"/>
                  <a:pt x="5276850" y="2901950"/>
                  <a:pt x="5276850" y="2889250"/>
                </a:cubicBezTo>
                <a:cubicBezTo>
                  <a:pt x="5276850" y="2870200"/>
                  <a:pt x="5251450" y="2857500"/>
                  <a:pt x="5245100" y="2851150"/>
                </a:cubicBezTo>
                <a:cubicBezTo>
                  <a:pt x="5226050" y="2838450"/>
                  <a:pt x="5194300" y="2825750"/>
                  <a:pt x="5175250" y="2825750"/>
                </a:cubicBezTo>
                <a:cubicBezTo>
                  <a:pt x="5162550" y="2825750"/>
                  <a:pt x="5124450" y="2832100"/>
                  <a:pt x="5111750" y="2851150"/>
                </a:cubicBezTo>
                <a:cubicBezTo>
                  <a:pt x="5092700" y="2863850"/>
                  <a:pt x="5010150" y="3003550"/>
                  <a:pt x="5010150" y="3054350"/>
                </a:cubicBezTo>
                <a:cubicBezTo>
                  <a:pt x="5010150" y="3067050"/>
                  <a:pt x="4997450" y="3067050"/>
                  <a:pt x="4991100" y="3073400"/>
                </a:cubicBezTo>
                <a:cubicBezTo>
                  <a:pt x="4984750" y="3098800"/>
                  <a:pt x="4959350" y="3124200"/>
                  <a:pt x="4953000" y="3143250"/>
                </a:cubicBezTo>
                <a:cubicBezTo>
                  <a:pt x="4933950" y="3181350"/>
                  <a:pt x="4857750" y="3251200"/>
                  <a:pt x="4826000" y="3308350"/>
                </a:cubicBezTo>
                <a:cubicBezTo>
                  <a:pt x="4819650" y="3321050"/>
                  <a:pt x="4819650" y="3359150"/>
                  <a:pt x="4819650" y="3371850"/>
                </a:cubicBezTo>
                <a:cubicBezTo>
                  <a:pt x="4819650" y="3390900"/>
                  <a:pt x="4864100" y="3581400"/>
                  <a:pt x="4864100" y="3600450"/>
                </a:cubicBezTo>
                <a:lnTo>
                  <a:pt x="4864100" y="3644900"/>
                </a:lnTo>
                <a:lnTo>
                  <a:pt x="4654550" y="3644900"/>
                </a:lnTo>
                <a:cubicBezTo>
                  <a:pt x="4610100" y="3581400"/>
                  <a:pt x="4584700" y="3530600"/>
                  <a:pt x="4565650" y="3479800"/>
                </a:cubicBezTo>
                <a:cubicBezTo>
                  <a:pt x="4552950" y="3429000"/>
                  <a:pt x="4533900" y="3384550"/>
                  <a:pt x="4514850" y="3346450"/>
                </a:cubicBezTo>
                <a:cubicBezTo>
                  <a:pt x="4502150" y="3308350"/>
                  <a:pt x="4464050" y="3257550"/>
                  <a:pt x="4464050" y="3238500"/>
                </a:cubicBezTo>
                <a:cubicBezTo>
                  <a:pt x="4464050" y="3219450"/>
                  <a:pt x="4546600" y="3098800"/>
                  <a:pt x="4546600" y="3073400"/>
                </a:cubicBezTo>
                <a:cubicBezTo>
                  <a:pt x="4546600" y="3060700"/>
                  <a:pt x="4641850" y="2863850"/>
                  <a:pt x="4673600" y="2762250"/>
                </a:cubicBezTo>
                <a:cubicBezTo>
                  <a:pt x="4679950" y="2736850"/>
                  <a:pt x="4692650" y="2705100"/>
                  <a:pt x="4699000" y="2673350"/>
                </a:cubicBezTo>
                <a:lnTo>
                  <a:pt x="4775200" y="2266950"/>
                </a:lnTo>
                <a:cubicBezTo>
                  <a:pt x="4787900" y="2228850"/>
                  <a:pt x="4806950" y="2171700"/>
                  <a:pt x="4806950" y="2152650"/>
                </a:cubicBezTo>
                <a:cubicBezTo>
                  <a:pt x="4806950" y="2070100"/>
                  <a:pt x="4743450" y="2076450"/>
                  <a:pt x="4711700" y="2000250"/>
                </a:cubicBezTo>
                <a:cubicBezTo>
                  <a:pt x="4667250" y="1898650"/>
                  <a:pt x="4641850" y="1778000"/>
                  <a:pt x="4521200" y="1727200"/>
                </a:cubicBezTo>
                <a:cubicBezTo>
                  <a:pt x="4368800" y="1663700"/>
                  <a:pt x="4406900" y="1676400"/>
                  <a:pt x="4286250" y="1676400"/>
                </a:cubicBezTo>
                <a:cubicBezTo>
                  <a:pt x="4235450" y="1676400"/>
                  <a:pt x="4197350" y="1676400"/>
                  <a:pt x="4152900" y="1695450"/>
                </a:cubicBezTo>
                <a:lnTo>
                  <a:pt x="4152900" y="1708150"/>
                </a:lnTo>
                <a:cubicBezTo>
                  <a:pt x="4171950" y="1746250"/>
                  <a:pt x="4197350" y="1790700"/>
                  <a:pt x="4197350" y="1809750"/>
                </a:cubicBezTo>
                <a:cubicBezTo>
                  <a:pt x="4197350" y="1822450"/>
                  <a:pt x="4191000" y="1828800"/>
                  <a:pt x="4191000" y="1936750"/>
                </a:cubicBezTo>
                <a:cubicBezTo>
                  <a:pt x="4184650" y="1987550"/>
                  <a:pt x="4178300" y="2044700"/>
                  <a:pt x="4165600" y="2101850"/>
                </a:cubicBezTo>
                <a:cubicBezTo>
                  <a:pt x="4146550" y="2203450"/>
                  <a:pt x="4121150" y="2305050"/>
                  <a:pt x="4108450" y="2406650"/>
                </a:cubicBezTo>
                <a:cubicBezTo>
                  <a:pt x="4102100" y="2438400"/>
                  <a:pt x="4108450" y="2482850"/>
                  <a:pt x="4095750" y="2514600"/>
                </a:cubicBezTo>
                <a:cubicBezTo>
                  <a:pt x="4089400" y="2527300"/>
                  <a:pt x="4070350" y="2546350"/>
                  <a:pt x="4051300" y="2546350"/>
                </a:cubicBezTo>
                <a:cubicBezTo>
                  <a:pt x="4038600" y="2546350"/>
                  <a:pt x="3962400" y="2527300"/>
                  <a:pt x="3924300" y="2508250"/>
                </a:cubicBezTo>
                <a:cubicBezTo>
                  <a:pt x="3911600" y="2501900"/>
                  <a:pt x="3905250" y="2482850"/>
                  <a:pt x="3905250" y="2470150"/>
                </a:cubicBezTo>
                <a:cubicBezTo>
                  <a:pt x="3905250" y="2451100"/>
                  <a:pt x="3924300" y="2400300"/>
                  <a:pt x="3943350" y="2381250"/>
                </a:cubicBezTo>
                <a:cubicBezTo>
                  <a:pt x="4000500" y="2317750"/>
                  <a:pt x="4025900" y="2241550"/>
                  <a:pt x="4025900" y="2178050"/>
                </a:cubicBezTo>
                <a:cubicBezTo>
                  <a:pt x="4025900" y="2152650"/>
                  <a:pt x="4025900" y="2127250"/>
                  <a:pt x="4032250" y="2101850"/>
                </a:cubicBezTo>
                <a:cubicBezTo>
                  <a:pt x="4032250" y="1905000"/>
                  <a:pt x="4038600" y="1911350"/>
                  <a:pt x="4038600" y="1892300"/>
                </a:cubicBezTo>
                <a:cubicBezTo>
                  <a:pt x="4038600" y="1828800"/>
                  <a:pt x="3917950" y="1847850"/>
                  <a:pt x="3917950" y="1809750"/>
                </a:cubicBezTo>
                <a:cubicBezTo>
                  <a:pt x="3917950" y="1790700"/>
                  <a:pt x="3892550" y="1784350"/>
                  <a:pt x="3886200" y="1771650"/>
                </a:cubicBezTo>
                <a:cubicBezTo>
                  <a:pt x="3879850" y="1758950"/>
                  <a:pt x="3803650" y="1612900"/>
                  <a:pt x="3784600" y="1612900"/>
                </a:cubicBezTo>
                <a:cubicBezTo>
                  <a:pt x="3746500" y="1612900"/>
                  <a:pt x="3733800" y="1657350"/>
                  <a:pt x="3733800" y="1682750"/>
                </a:cubicBezTo>
                <a:cubicBezTo>
                  <a:pt x="3733800" y="1695450"/>
                  <a:pt x="3714750" y="1720850"/>
                  <a:pt x="3714750" y="1739900"/>
                </a:cubicBezTo>
                <a:cubicBezTo>
                  <a:pt x="3714750" y="1752600"/>
                  <a:pt x="3657600" y="1797050"/>
                  <a:pt x="3632200" y="1822450"/>
                </a:cubicBezTo>
                <a:cubicBezTo>
                  <a:pt x="3619500" y="1828800"/>
                  <a:pt x="3625850" y="1847850"/>
                  <a:pt x="3625850" y="1860550"/>
                </a:cubicBezTo>
                <a:cubicBezTo>
                  <a:pt x="3625850" y="1936750"/>
                  <a:pt x="3695700" y="1930400"/>
                  <a:pt x="3695700" y="1993900"/>
                </a:cubicBezTo>
                <a:cubicBezTo>
                  <a:pt x="3695700" y="2006600"/>
                  <a:pt x="3714750" y="2038350"/>
                  <a:pt x="3721100" y="2063750"/>
                </a:cubicBezTo>
                <a:cubicBezTo>
                  <a:pt x="3733800" y="2108200"/>
                  <a:pt x="3733800" y="2165350"/>
                  <a:pt x="3759200" y="2216150"/>
                </a:cubicBezTo>
                <a:cubicBezTo>
                  <a:pt x="3765550" y="2235200"/>
                  <a:pt x="3790950" y="2254250"/>
                  <a:pt x="3803650" y="2279650"/>
                </a:cubicBezTo>
                <a:cubicBezTo>
                  <a:pt x="3803650" y="2286000"/>
                  <a:pt x="3810000" y="2279650"/>
                  <a:pt x="3810000" y="2298700"/>
                </a:cubicBezTo>
                <a:cubicBezTo>
                  <a:pt x="3810000" y="2311400"/>
                  <a:pt x="3790950" y="2457450"/>
                  <a:pt x="3790950" y="2476500"/>
                </a:cubicBezTo>
                <a:cubicBezTo>
                  <a:pt x="3790950" y="2571750"/>
                  <a:pt x="3860800" y="2838450"/>
                  <a:pt x="3886200" y="2908300"/>
                </a:cubicBezTo>
                <a:cubicBezTo>
                  <a:pt x="3898900" y="2940050"/>
                  <a:pt x="3917950" y="2978150"/>
                  <a:pt x="3930650" y="3016250"/>
                </a:cubicBezTo>
                <a:cubicBezTo>
                  <a:pt x="3949700" y="3048000"/>
                  <a:pt x="3962400" y="3098800"/>
                  <a:pt x="3968750" y="3143250"/>
                </a:cubicBezTo>
                <a:cubicBezTo>
                  <a:pt x="3981450" y="3225800"/>
                  <a:pt x="3987800" y="3327400"/>
                  <a:pt x="3994150" y="3416300"/>
                </a:cubicBezTo>
                <a:cubicBezTo>
                  <a:pt x="4000500" y="3454400"/>
                  <a:pt x="3994150" y="3530600"/>
                  <a:pt x="4019550" y="3575050"/>
                </a:cubicBezTo>
                <a:cubicBezTo>
                  <a:pt x="4025900" y="3581400"/>
                  <a:pt x="4032250" y="3581400"/>
                  <a:pt x="4032250" y="3581400"/>
                </a:cubicBezTo>
                <a:cubicBezTo>
                  <a:pt x="4044950" y="3606800"/>
                  <a:pt x="4057650" y="3619500"/>
                  <a:pt x="4064000" y="3644900"/>
                </a:cubicBezTo>
                <a:lnTo>
                  <a:pt x="3905250" y="3644900"/>
                </a:lnTo>
                <a:cubicBezTo>
                  <a:pt x="3873500" y="3498850"/>
                  <a:pt x="3810000" y="3352800"/>
                  <a:pt x="3746500" y="3225800"/>
                </a:cubicBezTo>
                <a:cubicBezTo>
                  <a:pt x="3733800" y="3194050"/>
                  <a:pt x="3695700" y="3162300"/>
                  <a:pt x="3670300" y="3136900"/>
                </a:cubicBezTo>
                <a:cubicBezTo>
                  <a:pt x="3644900" y="3098800"/>
                  <a:pt x="3638550" y="3054350"/>
                  <a:pt x="3619500" y="3022600"/>
                </a:cubicBezTo>
                <a:cubicBezTo>
                  <a:pt x="3587750" y="2952750"/>
                  <a:pt x="3530600" y="2838450"/>
                  <a:pt x="3530600" y="2825750"/>
                </a:cubicBezTo>
                <a:cubicBezTo>
                  <a:pt x="3530600" y="2806700"/>
                  <a:pt x="3479800" y="2755900"/>
                  <a:pt x="3460750" y="2717800"/>
                </a:cubicBezTo>
                <a:cubicBezTo>
                  <a:pt x="3409950" y="2711450"/>
                  <a:pt x="3390900" y="2768600"/>
                  <a:pt x="3390900" y="2787650"/>
                </a:cubicBezTo>
                <a:cubicBezTo>
                  <a:pt x="3390900" y="2806700"/>
                  <a:pt x="3403600" y="2889250"/>
                  <a:pt x="3403600" y="2908300"/>
                </a:cubicBezTo>
                <a:cubicBezTo>
                  <a:pt x="3403600" y="2921000"/>
                  <a:pt x="3390900" y="2990850"/>
                  <a:pt x="3378200" y="3028950"/>
                </a:cubicBezTo>
                <a:cubicBezTo>
                  <a:pt x="3359150" y="3092450"/>
                  <a:pt x="3359150" y="3168650"/>
                  <a:pt x="3359150" y="3232150"/>
                </a:cubicBezTo>
                <a:cubicBezTo>
                  <a:pt x="3359150" y="3251200"/>
                  <a:pt x="3346450" y="3282950"/>
                  <a:pt x="3359150" y="3302000"/>
                </a:cubicBezTo>
                <a:cubicBezTo>
                  <a:pt x="3390900" y="3340100"/>
                  <a:pt x="3460750" y="3378200"/>
                  <a:pt x="3492500" y="3429000"/>
                </a:cubicBezTo>
                <a:cubicBezTo>
                  <a:pt x="3543300" y="3492500"/>
                  <a:pt x="3575050" y="3575050"/>
                  <a:pt x="3619500" y="3644900"/>
                </a:cubicBezTo>
                <a:lnTo>
                  <a:pt x="2857500" y="3644900"/>
                </a:lnTo>
                <a:lnTo>
                  <a:pt x="2857500" y="3625850"/>
                </a:lnTo>
                <a:cubicBezTo>
                  <a:pt x="2946400" y="3600450"/>
                  <a:pt x="3060700" y="3568700"/>
                  <a:pt x="3098800" y="3505200"/>
                </a:cubicBezTo>
                <a:cubicBezTo>
                  <a:pt x="3105150" y="3479800"/>
                  <a:pt x="3117850" y="3435350"/>
                  <a:pt x="3117850" y="3422650"/>
                </a:cubicBezTo>
                <a:cubicBezTo>
                  <a:pt x="3117850" y="3371850"/>
                  <a:pt x="2952750" y="3308350"/>
                  <a:pt x="2940050" y="3295650"/>
                </a:cubicBezTo>
                <a:cubicBezTo>
                  <a:pt x="2889250" y="3257550"/>
                  <a:pt x="2819400" y="3244850"/>
                  <a:pt x="2819400" y="3175000"/>
                </a:cubicBezTo>
                <a:cubicBezTo>
                  <a:pt x="2813050" y="3175000"/>
                  <a:pt x="2794000" y="3175000"/>
                  <a:pt x="2787650" y="3168650"/>
                </a:cubicBezTo>
                <a:cubicBezTo>
                  <a:pt x="2698750" y="3124200"/>
                  <a:pt x="2622550" y="3041650"/>
                  <a:pt x="2540000" y="2971800"/>
                </a:cubicBezTo>
                <a:cubicBezTo>
                  <a:pt x="2514600" y="2946400"/>
                  <a:pt x="2463800" y="2895600"/>
                  <a:pt x="2432050" y="2908300"/>
                </a:cubicBezTo>
                <a:cubicBezTo>
                  <a:pt x="2387600" y="2971800"/>
                  <a:pt x="2336800" y="2997200"/>
                  <a:pt x="2279650" y="3035300"/>
                </a:cubicBezTo>
                <a:cubicBezTo>
                  <a:pt x="2260600" y="3048000"/>
                  <a:pt x="2241550" y="3073400"/>
                  <a:pt x="2216150" y="3086100"/>
                </a:cubicBezTo>
                <a:cubicBezTo>
                  <a:pt x="2197100" y="3098800"/>
                  <a:pt x="2178050" y="3105150"/>
                  <a:pt x="2159000" y="3111500"/>
                </a:cubicBezTo>
                <a:cubicBezTo>
                  <a:pt x="2152650" y="3117850"/>
                  <a:pt x="2152650" y="3130550"/>
                  <a:pt x="2146300" y="3130550"/>
                </a:cubicBezTo>
                <a:cubicBezTo>
                  <a:pt x="2076450" y="3181350"/>
                  <a:pt x="1993900" y="3213100"/>
                  <a:pt x="1917700" y="3251200"/>
                </a:cubicBezTo>
                <a:cubicBezTo>
                  <a:pt x="1917700" y="3257550"/>
                  <a:pt x="1917700" y="3270250"/>
                  <a:pt x="1936750" y="3276600"/>
                </a:cubicBezTo>
                <a:cubicBezTo>
                  <a:pt x="1962150" y="3295650"/>
                  <a:pt x="2006600" y="3302000"/>
                  <a:pt x="2044700" y="3327400"/>
                </a:cubicBezTo>
                <a:cubicBezTo>
                  <a:pt x="2070100" y="3352800"/>
                  <a:pt x="2095500" y="3384550"/>
                  <a:pt x="2101850" y="3409950"/>
                </a:cubicBezTo>
                <a:cubicBezTo>
                  <a:pt x="2114550" y="3435350"/>
                  <a:pt x="2095500" y="3422650"/>
                  <a:pt x="2133600" y="3473450"/>
                </a:cubicBezTo>
                <a:cubicBezTo>
                  <a:pt x="2171700" y="3524250"/>
                  <a:pt x="2209800" y="3587750"/>
                  <a:pt x="2247900" y="3644900"/>
                </a:cubicBezTo>
                <a:lnTo>
                  <a:pt x="1968500" y="3644900"/>
                </a:lnTo>
                <a:cubicBezTo>
                  <a:pt x="1879600" y="3556000"/>
                  <a:pt x="1784350" y="3467100"/>
                  <a:pt x="1695450" y="3390900"/>
                </a:cubicBezTo>
                <a:cubicBezTo>
                  <a:pt x="1695450" y="3384550"/>
                  <a:pt x="1695450" y="3371850"/>
                  <a:pt x="1689100" y="3365500"/>
                </a:cubicBezTo>
                <a:cubicBezTo>
                  <a:pt x="1600200" y="3314700"/>
                  <a:pt x="1543050" y="3289300"/>
                  <a:pt x="1543050" y="3213100"/>
                </a:cubicBezTo>
                <a:cubicBezTo>
                  <a:pt x="1543050" y="3194050"/>
                  <a:pt x="1562100" y="3130550"/>
                  <a:pt x="1581150" y="3098800"/>
                </a:cubicBezTo>
                <a:cubicBezTo>
                  <a:pt x="1587500" y="3079750"/>
                  <a:pt x="1619250" y="3060700"/>
                  <a:pt x="1631950" y="3041650"/>
                </a:cubicBezTo>
                <a:cubicBezTo>
                  <a:pt x="1638300" y="3035300"/>
                  <a:pt x="1638300" y="3016250"/>
                  <a:pt x="1644650" y="3009900"/>
                </a:cubicBezTo>
                <a:cubicBezTo>
                  <a:pt x="1695450" y="2940050"/>
                  <a:pt x="1816100" y="2813050"/>
                  <a:pt x="1816100" y="2800350"/>
                </a:cubicBezTo>
                <a:cubicBezTo>
                  <a:pt x="1816100" y="2781300"/>
                  <a:pt x="1854200" y="2755900"/>
                  <a:pt x="1866900" y="2736850"/>
                </a:cubicBezTo>
                <a:cubicBezTo>
                  <a:pt x="1873250" y="2724150"/>
                  <a:pt x="1873250" y="2705100"/>
                  <a:pt x="1873250" y="2686050"/>
                </a:cubicBezTo>
                <a:cubicBezTo>
                  <a:pt x="1873250" y="2635250"/>
                  <a:pt x="1993900" y="2628900"/>
                  <a:pt x="1993900" y="2565400"/>
                </a:cubicBezTo>
                <a:cubicBezTo>
                  <a:pt x="1993900" y="2540000"/>
                  <a:pt x="1898650" y="2413000"/>
                  <a:pt x="1892300" y="2413000"/>
                </a:cubicBezTo>
                <a:cubicBezTo>
                  <a:pt x="1866900" y="2400300"/>
                  <a:pt x="1841500" y="2387600"/>
                  <a:pt x="1822450" y="2381250"/>
                </a:cubicBezTo>
                <a:cubicBezTo>
                  <a:pt x="1689100" y="2343150"/>
                  <a:pt x="1422400" y="2286000"/>
                  <a:pt x="1409700" y="2286000"/>
                </a:cubicBezTo>
                <a:cubicBezTo>
                  <a:pt x="1365250" y="2286000"/>
                  <a:pt x="1346200" y="2349500"/>
                  <a:pt x="1314450" y="2374900"/>
                </a:cubicBezTo>
                <a:cubicBezTo>
                  <a:pt x="1308100" y="2381250"/>
                  <a:pt x="1301750" y="2381250"/>
                  <a:pt x="1289050" y="2381250"/>
                </a:cubicBezTo>
                <a:cubicBezTo>
                  <a:pt x="1187450" y="2381250"/>
                  <a:pt x="971550" y="2139950"/>
                  <a:pt x="908050" y="2139950"/>
                </a:cubicBezTo>
                <a:cubicBezTo>
                  <a:pt x="850900" y="2139950"/>
                  <a:pt x="889000" y="2184400"/>
                  <a:pt x="825500" y="2184400"/>
                </a:cubicBezTo>
                <a:cubicBezTo>
                  <a:pt x="781050" y="2184400"/>
                  <a:pt x="698500" y="2152650"/>
                  <a:pt x="673100" y="2133600"/>
                </a:cubicBezTo>
                <a:cubicBezTo>
                  <a:pt x="673100" y="2114550"/>
                  <a:pt x="673100" y="2089150"/>
                  <a:pt x="660400" y="2063750"/>
                </a:cubicBezTo>
                <a:cubicBezTo>
                  <a:pt x="438150" y="2012950"/>
                  <a:pt x="215900" y="1962150"/>
                  <a:pt x="0" y="1803400"/>
                </a:cubicBezTo>
                <a:lnTo>
                  <a:pt x="0" y="1778000"/>
                </a:lnTo>
                <a:lnTo>
                  <a:pt x="25400" y="1778000"/>
                </a:lnTo>
                <a:cubicBezTo>
                  <a:pt x="107950" y="1809750"/>
                  <a:pt x="184150" y="1847850"/>
                  <a:pt x="266700" y="1866900"/>
                </a:cubicBezTo>
                <a:cubicBezTo>
                  <a:pt x="387350" y="1905000"/>
                  <a:pt x="635000" y="1949450"/>
                  <a:pt x="647700" y="1949450"/>
                </a:cubicBezTo>
                <a:cubicBezTo>
                  <a:pt x="666750" y="1949450"/>
                  <a:pt x="800100" y="1911350"/>
                  <a:pt x="812800" y="1911350"/>
                </a:cubicBezTo>
                <a:cubicBezTo>
                  <a:pt x="857250" y="1911350"/>
                  <a:pt x="1060450" y="2063750"/>
                  <a:pt x="1155700" y="2063750"/>
                </a:cubicBezTo>
                <a:cubicBezTo>
                  <a:pt x="1168400" y="2063750"/>
                  <a:pt x="1193800" y="2063750"/>
                  <a:pt x="1206500" y="2038350"/>
                </a:cubicBezTo>
                <a:cubicBezTo>
                  <a:pt x="1238250" y="1981200"/>
                  <a:pt x="1358900" y="1682750"/>
                  <a:pt x="1358900" y="1670050"/>
                </a:cubicBezTo>
                <a:cubicBezTo>
                  <a:pt x="1358900" y="1651000"/>
                  <a:pt x="1333500" y="1638300"/>
                  <a:pt x="1320800" y="1619250"/>
                </a:cubicBezTo>
                <a:cubicBezTo>
                  <a:pt x="1308100" y="1587500"/>
                  <a:pt x="1333500" y="1549400"/>
                  <a:pt x="1301750" y="1524000"/>
                </a:cubicBezTo>
                <a:cubicBezTo>
                  <a:pt x="1257300" y="1473200"/>
                  <a:pt x="1200150" y="1435100"/>
                  <a:pt x="1155700" y="1428750"/>
                </a:cubicBezTo>
                <a:cubicBezTo>
                  <a:pt x="1123950" y="1422400"/>
                  <a:pt x="1079500" y="1435100"/>
                  <a:pt x="1047750" y="1416050"/>
                </a:cubicBezTo>
                <a:cubicBezTo>
                  <a:pt x="984250" y="1377950"/>
                  <a:pt x="1041400" y="1276350"/>
                  <a:pt x="958850" y="1250950"/>
                </a:cubicBezTo>
                <a:cubicBezTo>
                  <a:pt x="958850" y="1238250"/>
                  <a:pt x="977900" y="1219200"/>
                  <a:pt x="990600" y="1200150"/>
                </a:cubicBezTo>
                <a:cubicBezTo>
                  <a:pt x="1003300" y="1174750"/>
                  <a:pt x="1016000" y="1136650"/>
                  <a:pt x="1016000" y="1117600"/>
                </a:cubicBezTo>
                <a:cubicBezTo>
                  <a:pt x="1016000" y="1060450"/>
                  <a:pt x="977900" y="1060450"/>
                  <a:pt x="933450" y="1028700"/>
                </a:cubicBezTo>
                <a:lnTo>
                  <a:pt x="939800" y="1003300"/>
                </a:lnTo>
                <a:cubicBezTo>
                  <a:pt x="990600" y="1009650"/>
                  <a:pt x="1035050" y="1022350"/>
                  <a:pt x="1047750" y="946150"/>
                </a:cubicBezTo>
                <a:cubicBezTo>
                  <a:pt x="1079500" y="914400"/>
                  <a:pt x="1104900" y="908050"/>
                  <a:pt x="1143000" y="908050"/>
                </a:cubicBezTo>
                <a:cubicBezTo>
                  <a:pt x="1155700" y="908050"/>
                  <a:pt x="1187450" y="895350"/>
                  <a:pt x="1200150" y="895350"/>
                </a:cubicBezTo>
                <a:cubicBezTo>
                  <a:pt x="1219200" y="895350"/>
                  <a:pt x="1276350" y="901700"/>
                  <a:pt x="1314450" y="908050"/>
                </a:cubicBezTo>
                <a:cubicBezTo>
                  <a:pt x="1314450" y="908050"/>
                  <a:pt x="1485900" y="977900"/>
                  <a:pt x="1485900" y="1041400"/>
                </a:cubicBezTo>
                <a:cubicBezTo>
                  <a:pt x="1485900" y="1054100"/>
                  <a:pt x="1498600" y="1054100"/>
                  <a:pt x="1498600" y="1054100"/>
                </a:cubicBezTo>
                <a:cubicBezTo>
                  <a:pt x="1511300" y="1073150"/>
                  <a:pt x="1517650" y="1092200"/>
                  <a:pt x="1517650" y="1104900"/>
                </a:cubicBezTo>
                <a:cubicBezTo>
                  <a:pt x="1517650" y="1123950"/>
                  <a:pt x="1479550" y="1225550"/>
                  <a:pt x="1479550" y="1238250"/>
                </a:cubicBezTo>
                <a:cubicBezTo>
                  <a:pt x="1479550" y="1314450"/>
                  <a:pt x="1619250" y="1320800"/>
                  <a:pt x="1651000" y="1327150"/>
                </a:cubicBezTo>
                <a:cubicBezTo>
                  <a:pt x="1682750" y="1333500"/>
                  <a:pt x="1727200" y="1346200"/>
                  <a:pt x="1771650" y="1346200"/>
                </a:cubicBezTo>
                <a:cubicBezTo>
                  <a:pt x="1790700" y="1346200"/>
                  <a:pt x="1816100" y="1346200"/>
                  <a:pt x="1835150" y="1352550"/>
                </a:cubicBezTo>
                <a:cubicBezTo>
                  <a:pt x="1905000" y="1365250"/>
                  <a:pt x="1987550" y="1416050"/>
                  <a:pt x="2051050" y="1454150"/>
                </a:cubicBezTo>
                <a:cubicBezTo>
                  <a:pt x="2089150" y="1485900"/>
                  <a:pt x="2133600" y="1511300"/>
                  <a:pt x="2184400" y="1543050"/>
                </a:cubicBezTo>
                <a:cubicBezTo>
                  <a:pt x="2228850" y="1581150"/>
                  <a:pt x="2279650" y="1619250"/>
                  <a:pt x="2343150" y="1657350"/>
                </a:cubicBezTo>
                <a:cubicBezTo>
                  <a:pt x="2387600" y="1682750"/>
                  <a:pt x="2457450" y="1720850"/>
                  <a:pt x="2457450" y="1771650"/>
                </a:cubicBezTo>
                <a:cubicBezTo>
                  <a:pt x="2457450" y="1790700"/>
                  <a:pt x="2381250" y="1924050"/>
                  <a:pt x="2381250" y="1936750"/>
                </a:cubicBezTo>
                <a:cubicBezTo>
                  <a:pt x="2381250" y="1974850"/>
                  <a:pt x="2444750" y="2032000"/>
                  <a:pt x="2463800" y="2044700"/>
                </a:cubicBezTo>
                <a:cubicBezTo>
                  <a:pt x="2590800" y="2165350"/>
                  <a:pt x="2736850" y="2273300"/>
                  <a:pt x="2813050" y="2419350"/>
                </a:cubicBezTo>
                <a:cubicBezTo>
                  <a:pt x="2825750" y="2438400"/>
                  <a:pt x="2851150" y="2470150"/>
                  <a:pt x="2851150" y="2489200"/>
                </a:cubicBezTo>
                <a:cubicBezTo>
                  <a:pt x="2851150" y="2501900"/>
                  <a:pt x="2838450" y="2527300"/>
                  <a:pt x="2832100" y="2540000"/>
                </a:cubicBezTo>
                <a:lnTo>
                  <a:pt x="3022600" y="2851150"/>
                </a:lnTo>
                <a:lnTo>
                  <a:pt x="3041650" y="2851150"/>
                </a:lnTo>
                <a:lnTo>
                  <a:pt x="3041650" y="2711450"/>
                </a:lnTo>
                <a:lnTo>
                  <a:pt x="2990850" y="2197100"/>
                </a:lnTo>
                <a:lnTo>
                  <a:pt x="2990850" y="2089150"/>
                </a:lnTo>
                <a:cubicBezTo>
                  <a:pt x="3009900" y="2025650"/>
                  <a:pt x="3060700" y="1911350"/>
                  <a:pt x="3060700" y="1898650"/>
                </a:cubicBezTo>
                <a:cubicBezTo>
                  <a:pt x="3060700" y="1879600"/>
                  <a:pt x="3117850" y="1797050"/>
                  <a:pt x="3117850" y="1784350"/>
                </a:cubicBezTo>
                <a:cubicBezTo>
                  <a:pt x="3117850" y="1765300"/>
                  <a:pt x="3073400" y="1739900"/>
                  <a:pt x="3073400" y="1708150"/>
                </a:cubicBezTo>
                <a:cubicBezTo>
                  <a:pt x="3073400" y="1689100"/>
                  <a:pt x="3060700" y="1670050"/>
                  <a:pt x="3060700" y="1651000"/>
                </a:cubicBezTo>
                <a:cubicBezTo>
                  <a:pt x="3060700" y="1644650"/>
                  <a:pt x="3067050" y="1631950"/>
                  <a:pt x="3060700" y="1485900"/>
                </a:cubicBezTo>
                <a:cubicBezTo>
                  <a:pt x="3048000" y="1473200"/>
                  <a:pt x="2971800" y="1416050"/>
                  <a:pt x="2965450" y="1384300"/>
                </a:cubicBezTo>
                <a:cubicBezTo>
                  <a:pt x="2965450" y="1384300"/>
                  <a:pt x="2971800" y="1371600"/>
                  <a:pt x="2971800" y="1358900"/>
                </a:cubicBezTo>
                <a:cubicBezTo>
                  <a:pt x="2971800" y="1301750"/>
                  <a:pt x="2914650" y="1308100"/>
                  <a:pt x="2876550" y="1276350"/>
                </a:cubicBezTo>
                <a:lnTo>
                  <a:pt x="2851150" y="1276350"/>
                </a:lnTo>
                <a:cubicBezTo>
                  <a:pt x="2851150" y="1314450"/>
                  <a:pt x="2857500" y="1352550"/>
                  <a:pt x="2851150" y="1390650"/>
                </a:cubicBezTo>
                <a:lnTo>
                  <a:pt x="2806700" y="1390650"/>
                </a:lnTo>
                <a:cubicBezTo>
                  <a:pt x="2781300" y="1384300"/>
                  <a:pt x="2743200" y="1346200"/>
                  <a:pt x="2762250" y="1327150"/>
                </a:cubicBezTo>
                <a:cubicBezTo>
                  <a:pt x="2787650" y="1282700"/>
                  <a:pt x="2711450" y="1219200"/>
                  <a:pt x="2667000" y="1181100"/>
                </a:cubicBezTo>
                <a:cubicBezTo>
                  <a:pt x="2647950" y="1168400"/>
                  <a:pt x="2628900" y="1168400"/>
                  <a:pt x="2609850" y="1149350"/>
                </a:cubicBezTo>
                <a:lnTo>
                  <a:pt x="2609850" y="1117600"/>
                </a:lnTo>
                <a:cubicBezTo>
                  <a:pt x="2609850" y="1098550"/>
                  <a:pt x="2603500" y="1092200"/>
                  <a:pt x="2603500" y="1073150"/>
                </a:cubicBezTo>
                <a:lnTo>
                  <a:pt x="2463800" y="1073150"/>
                </a:lnTo>
                <a:cubicBezTo>
                  <a:pt x="2457450" y="1066800"/>
                  <a:pt x="2457450" y="1066800"/>
                  <a:pt x="2457450" y="1054100"/>
                </a:cubicBezTo>
                <a:cubicBezTo>
                  <a:pt x="2457450" y="1003300"/>
                  <a:pt x="2578100" y="1041400"/>
                  <a:pt x="2603500" y="1022350"/>
                </a:cubicBezTo>
                <a:cubicBezTo>
                  <a:pt x="2641600" y="990600"/>
                  <a:pt x="2673350" y="946150"/>
                  <a:pt x="2698750" y="914400"/>
                </a:cubicBezTo>
                <a:cubicBezTo>
                  <a:pt x="2705100" y="908050"/>
                  <a:pt x="2705100" y="889000"/>
                  <a:pt x="2717800" y="882650"/>
                </a:cubicBezTo>
                <a:cubicBezTo>
                  <a:pt x="2755900" y="831850"/>
                  <a:pt x="2927350" y="749300"/>
                  <a:pt x="2927350" y="666750"/>
                </a:cubicBezTo>
                <a:cubicBezTo>
                  <a:pt x="2927350" y="628650"/>
                  <a:pt x="2895600" y="622300"/>
                  <a:pt x="2870200" y="622300"/>
                </a:cubicBezTo>
                <a:cubicBezTo>
                  <a:pt x="2851150" y="622300"/>
                  <a:pt x="2851150" y="628650"/>
                  <a:pt x="2844800" y="622300"/>
                </a:cubicBezTo>
                <a:cubicBezTo>
                  <a:pt x="2825750" y="647700"/>
                  <a:pt x="2787650" y="679450"/>
                  <a:pt x="2768600" y="679450"/>
                </a:cubicBezTo>
                <a:cubicBezTo>
                  <a:pt x="2724150" y="679450"/>
                  <a:pt x="2711450" y="647700"/>
                  <a:pt x="2711450" y="615950"/>
                </a:cubicBezTo>
                <a:cubicBezTo>
                  <a:pt x="2711450" y="603250"/>
                  <a:pt x="2717800" y="571500"/>
                  <a:pt x="2717800" y="558800"/>
                </a:cubicBezTo>
                <a:cubicBezTo>
                  <a:pt x="2717800" y="539750"/>
                  <a:pt x="2730500" y="527050"/>
                  <a:pt x="2736850" y="520700"/>
                </a:cubicBezTo>
                <a:cubicBezTo>
                  <a:pt x="2743200" y="508000"/>
                  <a:pt x="2749550" y="482600"/>
                  <a:pt x="2774950" y="469900"/>
                </a:cubicBezTo>
                <a:cubicBezTo>
                  <a:pt x="2781300" y="463550"/>
                  <a:pt x="2794000" y="457200"/>
                  <a:pt x="2813050" y="457200"/>
                </a:cubicBezTo>
                <a:cubicBezTo>
                  <a:pt x="2825750" y="457200"/>
                  <a:pt x="2838450" y="463550"/>
                  <a:pt x="2844800" y="463550"/>
                </a:cubicBezTo>
                <a:cubicBezTo>
                  <a:pt x="2857500" y="488950"/>
                  <a:pt x="2863850" y="520700"/>
                  <a:pt x="2863850" y="546100"/>
                </a:cubicBezTo>
                <a:cubicBezTo>
                  <a:pt x="2876550" y="558800"/>
                  <a:pt x="2921000" y="596900"/>
                  <a:pt x="2946400" y="596900"/>
                </a:cubicBezTo>
                <a:cubicBezTo>
                  <a:pt x="2959100" y="596900"/>
                  <a:pt x="3022600" y="571500"/>
                  <a:pt x="3035300" y="571500"/>
                </a:cubicBezTo>
                <a:cubicBezTo>
                  <a:pt x="3105150" y="571500"/>
                  <a:pt x="3206750" y="635000"/>
                  <a:pt x="3206750" y="723900"/>
                </a:cubicBezTo>
                <a:cubicBezTo>
                  <a:pt x="3206750" y="736600"/>
                  <a:pt x="3194050" y="736600"/>
                  <a:pt x="3187700" y="755650"/>
                </a:cubicBezTo>
                <a:cubicBezTo>
                  <a:pt x="3181350" y="774700"/>
                  <a:pt x="3187700" y="812800"/>
                  <a:pt x="3181350" y="838200"/>
                </a:cubicBezTo>
                <a:cubicBezTo>
                  <a:pt x="3162300" y="850900"/>
                  <a:pt x="3149600" y="869950"/>
                  <a:pt x="3130550" y="869950"/>
                </a:cubicBezTo>
                <a:cubicBezTo>
                  <a:pt x="3111500" y="869950"/>
                  <a:pt x="3016250" y="825500"/>
                  <a:pt x="3003550" y="825500"/>
                </a:cubicBezTo>
                <a:cubicBezTo>
                  <a:pt x="2952750" y="825500"/>
                  <a:pt x="2851150" y="1016000"/>
                  <a:pt x="2851150" y="1022350"/>
                </a:cubicBezTo>
                <a:cubicBezTo>
                  <a:pt x="2863850" y="1035050"/>
                  <a:pt x="2882900" y="1041400"/>
                  <a:pt x="2901950" y="1041400"/>
                </a:cubicBezTo>
                <a:cubicBezTo>
                  <a:pt x="2990850" y="1054100"/>
                  <a:pt x="3162300" y="1079500"/>
                  <a:pt x="3181350" y="1079500"/>
                </a:cubicBezTo>
                <a:cubicBezTo>
                  <a:pt x="3206750" y="1079500"/>
                  <a:pt x="3327400" y="1047750"/>
                  <a:pt x="3327400" y="1028700"/>
                </a:cubicBezTo>
                <a:cubicBezTo>
                  <a:pt x="3327400" y="1009650"/>
                  <a:pt x="3378200" y="984250"/>
                  <a:pt x="3378200" y="952500"/>
                </a:cubicBezTo>
                <a:cubicBezTo>
                  <a:pt x="3378200" y="889000"/>
                  <a:pt x="3295650" y="920750"/>
                  <a:pt x="3295650" y="825500"/>
                </a:cubicBezTo>
                <a:cubicBezTo>
                  <a:pt x="3295650" y="812800"/>
                  <a:pt x="3321050" y="679450"/>
                  <a:pt x="3321050" y="666750"/>
                </a:cubicBezTo>
                <a:cubicBezTo>
                  <a:pt x="3321050" y="647700"/>
                  <a:pt x="3340100" y="615950"/>
                  <a:pt x="3340100" y="603250"/>
                </a:cubicBezTo>
                <a:cubicBezTo>
                  <a:pt x="3340100" y="584200"/>
                  <a:pt x="3314700" y="539750"/>
                  <a:pt x="3302000" y="508000"/>
                </a:cubicBezTo>
                <a:cubicBezTo>
                  <a:pt x="3321050" y="469900"/>
                  <a:pt x="3371850" y="501650"/>
                  <a:pt x="3403600" y="495300"/>
                </a:cubicBezTo>
                <a:cubicBezTo>
                  <a:pt x="3416300" y="482600"/>
                  <a:pt x="3422650" y="450850"/>
                  <a:pt x="3448050" y="444500"/>
                </a:cubicBezTo>
                <a:cubicBezTo>
                  <a:pt x="3460750" y="438150"/>
                  <a:pt x="3498850" y="438150"/>
                  <a:pt x="3517900" y="438150"/>
                </a:cubicBezTo>
                <a:cubicBezTo>
                  <a:pt x="3568700" y="438150"/>
                  <a:pt x="3632200" y="450850"/>
                  <a:pt x="3683000" y="520700"/>
                </a:cubicBezTo>
                <a:cubicBezTo>
                  <a:pt x="3695700" y="539750"/>
                  <a:pt x="3714750" y="552450"/>
                  <a:pt x="3714750" y="571500"/>
                </a:cubicBezTo>
                <a:cubicBezTo>
                  <a:pt x="3714750" y="584200"/>
                  <a:pt x="3727450" y="577850"/>
                  <a:pt x="3727450" y="584200"/>
                </a:cubicBezTo>
                <a:cubicBezTo>
                  <a:pt x="3740150" y="609600"/>
                  <a:pt x="3752850" y="647700"/>
                  <a:pt x="3752850" y="666750"/>
                </a:cubicBezTo>
                <a:cubicBezTo>
                  <a:pt x="3752850" y="774700"/>
                  <a:pt x="3702050" y="800100"/>
                  <a:pt x="3625850" y="889000"/>
                </a:cubicBezTo>
                <a:cubicBezTo>
                  <a:pt x="3613150" y="895350"/>
                  <a:pt x="3619500" y="908050"/>
                  <a:pt x="3619500" y="920750"/>
                </a:cubicBezTo>
                <a:cubicBezTo>
                  <a:pt x="3619500" y="939800"/>
                  <a:pt x="3638550" y="1003300"/>
                  <a:pt x="3638550" y="1022350"/>
                </a:cubicBezTo>
                <a:cubicBezTo>
                  <a:pt x="3638550" y="1035050"/>
                  <a:pt x="3670300" y="1073150"/>
                  <a:pt x="3695700" y="1085850"/>
                </a:cubicBezTo>
                <a:cubicBezTo>
                  <a:pt x="3746500" y="1123950"/>
                  <a:pt x="3810000" y="1136650"/>
                  <a:pt x="3867150" y="1168400"/>
                </a:cubicBezTo>
                <a:cubicBezTo>
                  <a:pt x="3956050" y="1212850"/>
                  <a:pt x="3962400" y="1333500"/>
                  <a:pt x="4006850" y="1384300"/>
                </a:cubicBezTo>
                <a:cubicBezTo>
                  <a:pt x="4057650" y="1397000"/>
                  <a:pt x="4146550" y="1409700"/>
                  <a:pt x="4159250" y="1409700"/>
                </a:cubicBezTo>
                <a:cubicBezTo>
                  <a:pt x="4197350" y="1409700"/>
                  <a:pt x="4565650" y="1333500"/>
                  <a:pt x="4686300" y="1276350"/>
                </a:cubicBezTo>
                <a:cubicBezTo>
                  <a:pt x="4692650" y="1270000"/>
                  <a:pt x="4768850" y="1155700"/>
                  <a:pt x="4768850" y="1130300"/>
                </a:cubicBezTo>
                <a:cubicBezTo>
                  <a:pt x="4768850" y="971550"/>
                  <a:pt x="4603750" y="971550"/>
                  <a:pt x="4603750" y="863600"/>
                </a:cubicBezTo>
                <a:cubicBezTo>
                  <a:pt x="4603750" y="844550"/>
                  <a:pt x="4622800" y="806450"/>
                  <a:pt x="4622800" y="793750"/>
                </a:cubicBezTo>
                <a:cubicBezTo>
                  <a:pt x="4622800" y="774700"/>
                  <a:pt x="4686300" y="692150"/>
                  <a:pt x="4730750" y="654050"/>
                </a:cubicBezTo>
                <a:cubicBezTo>
                  <a:pt x="4749800" y="628650"/>
                  <a:pt x="4794250" y="615950"/>
                  <a:pt x="4826000" y="603250"/>
                </a:cubicBezTo>
                <a:cubicBezTo>
                  <a:pt x="4845050" y="596900"/>
                  <a:pt x="4876800" y="584200"/>
                  <a:pt x="4889500" y="584200"/>
                </a:cubicBezTo>
                <a:cubicBezTo>
                  <a:pt x="4908550" y="584200"/>
                  <a:pt x="4914900" y="590550"/>
                  <a:pt x="4933950" y="590550"/>
                </a:cubicBezTo>
                <a:cubicBezTo>
                  <a:pt x="4946650" y="590550"/>
                  <a:pt x="4997450" y="641350"/>
                  <a:pt x="5035550" y="666750"/>
                </a:cubicBezTo>
                <a:cubicBezTo>
                  <a:pt x="5054600" y="685800"/>
                  <a:pt x="5111750" y="666750"/>
                  <a:pt x="5137150" y="704850"/>
                </a:cubicBezTo>
                <a:cubicBezTo>
                  <a:pt x="5118100" y="717550"/>
                  <a:pt x="5092700" y="717550"/>
                  <a:pt x="5080000" y="730250"/>
                </a:cubicBezTo>
                <a:cubicBezTo>
                  <a:pt x="5035550" y="762000"/>
                  <a:pt x="5048250" y="774700"/>
                  <a:pt x="5048250" y="800100"/>
                </a:cubicBezTo>
                <a:cubicBezTo>
                  <a:pt x="5048250" y="819150"/>
                  <a:pt x="5048250" y="850900"/>
                  <a:pt x="5060950" y="869950"/>
                </a:cubicBezTo>
                <a:cubicBezTo>
                  <a:pt x="5067300" y="882650"/>
                  <a:pt x="5086350" y="889000"/>
                  <a:pt x="5092700" y="908050"/>
                </a:cubicBezTo>
                <a:cubicBezTo>
                  <a:pt x="5099050" y="927100"/>
                  <a:pt x="5086350" y="965200"/>
                  <a:pt x="5092700" y="996950"/>
                </a:cubicBezTo>
                <a:cubicBezTo>
                  <a:pt x="5099050" y="1022350"/>
                  <a:pt x="5111750" y="1054100"/>
                  <a:pt x="5111750" y="1073150"/>
                </a:cubicBezTo>
                <a:cubicBezTo>
                  <a:pt x="5111750" y="1085850"/>
                  <a:pt x="5054600" y="1143000"/>
                  <a:pt x="5054600" y="1155700"/>
                </a:cubicBezTo>
                <a:cubicBezTo>
                  <a:pt x="5054600" y="1187450"/>
                  <a:pt x="5092700" y="1187450"/>
                  <a:pt x="5092700" y="1187450"/>
                </a:cubicBezTo>
                <a:cubicBezTo>
                  <a:pt x="5219700" y="1187450"/>
                  <a:pt x="5537200" y="1073150"/>
                  <a:pt x="5632450" y="1016000"/>
                </a:cubicBezTo>
                <a:cubicBezTo>
                  <a:pt x="5651500" y="1003300"/>
                  <a:pt x="5670550" y="958850"/>
                  <a:pt x="5683250" y="946150"/>
                </a:cubicBezTo>
                <a:cubicBezTo>
                  <a:pt x="5715000" y="901700"/>
                  <a:pt x="5784850" y="889000"/>
                  <a:pt x="5829300" y="857250"/>
                </a:cubicBezTo>
                <a:cubicBezTo>
                  <a:pt x="5956300" y="749300"/>
                  <a:pt x="6057900" y="552450"/>
                  <a:pt x="6159500" y="412750"/>
                </a:cubicBezTo>
                <a:cubicBezTo>
                  <a:pt x="6172200" y="393700"/>
                  <a:pt x="6178550" y="368300"/>
                  <a:pt x="6178550" y="342900"/>
                </a:cubicBezTo>
                <a:cubicBezTo>
                  <a:pt x="6191250" y="292100"/>
                  <a:pt x="6261100" y="241300"/>
                  <a:pt x="6248400" y="184150"/>
                </a:cubicBezTo>
                <a:cubicBezTo>
                  <a:pt x="6254750" y="152400"/>
                  <a:pt x="6242050" y="107950"/>
                  <a:pt x="6273800" y="76200"/>
                </a:cubicBezTo>
                <a:lnTo>
                  <a:pt x="6292850" y="76200"/>
                </a:lnTo>
                <a:lnTo>
                  <a:pt x="6292850" y="177800"/>
                </a:lnTo>
                <a:cubicBezTo>
                  <a:pt x="6299200" y="177800"/>
                  <a:pt x="6292850" y="184150"/>
                  <a:pt x="6311900" y="184150"/>
                </a:cubicBezTo>
                <a:cubicBezTo>
                  <a:pt x="6369050" y="184150"/>
                  <a:pt x="6426200" y="12700"/>
                  <a:pt x="6432550" y="0"/>
                </a:cubicBezTo>
                <a:cubicBezTo>
                  <a:pt x="6432550" y="0"/>
                  <a:pt x="6457950" y="0"/>
                  <a:pt x="6464300" y="6350"/>
                </a:cubicBezTo>
                <a:close/>
              </a:path>
            </a:pathLst>
          </a:custGeom>
          <a:gradFill flip="none" rotWithShape="1">
            <a:gsLst>
              <a:gs pos="63000">
                <a:srgbClr val="CE0000">
                  <a:alpha val="55000"/>
                </a:srgbClr>
              </a:gs>
              <a:gs pos="9000">
                <a:srgbClr val="F30000">
                  <a:alpha val="0"/>
                </a:srgbClr>
              </a:gs>
              <a:gs pos="100000">
                <a:srgbClr val="C00000"/>
              </a:gs>
            </a:gsLst>
            <a:lin ang="16200000" scaled="1"/>
            <a:tileRect/>
          </a:gra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pic>
        <p:nvPicPr>
          <p:cNvPr id="80" name="图片 79">
            <a:extLst>
              <a:ext uri="{FF2B5EF4-FFF2-40B4-BE49-F238E27FC236}">
                <a16:creationId xmlns:a16="http://schemas.microsoft.com/office/drawing/2014/main" id="{94D43FE6-9E82-3315-14D1-BC0E241C6200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45276" y="3750915"/>
            <a:ext cx="1676321" cy="1515394"/>
          </a:xfrm>
          <a:prstGeom prst="rect">
            <a:avLst/>
          </a:prstGeom>
        </p:spPr>
      </p:pic>
      <p:grpSp>
        <p:nvGrpSpPr>
          <p:cNvPr id="13" name="组合 12">
            <a:extLst>
              <a:ext uri="{FF2B5EF4-FFF2-40B4-BE49-F238E27FC236}">
                <a16:creationId xmlns:a16="http://schemas.microsoft.com/office/drawing/2014/main" id="{EEEAFC09-C1F0-CE7F-98BF-0CB4DAE7589F}"/>
              </a:ext>
            </a:extLst>
          </p:cNvPr>
          <p:cNvGrpSpPr/>
          <p:nvPr/>
        </p:nvGrpSpPr>
        <p:grpSpPr>
          <a:xfrm>
            <a:off x="4709988" y="2131298"/>
            <a:ext cx="4337484" cy="1440504"/>
            <a:chOff x="3622136" y="3220560"/>
            <a:chExt cx="3482624" cy="1156600"/>
          </a:xfrm>
        </p:grpSpPr>
        <p:sp>
          <p:nvSpPr>
            <p:cNvPr id="26" name=" 219">
              <a:extLst>
                <a:ext uri="{FF2B5EF4-FFF2-40B4-BE49-F238E27FC236}">
                  <a16:creationId xmlns:a16="http://schemas.microsoft.com/office/drawing/2014/main" id="{D360D0D2-9773-8F65-8ADE-37AFE539ED65}"/>
                </a:ext>
              </a:extLst>
            </p:cNvPr>
            <p:cNvSpPr/>
            <p:nvPr/>
          </p:nvSpPr>
          <p:spPr>
            <a:xfrm>
              <a:off x="3622136" y="3727245"/>
              <a:ext cx="3482624" cy="565150"/>
            </a:xfrm>
            <a:prstGeom prst="roundRect">
              <a:avLst>
                <a:gd name="adj" fmla="val 14045"/>
              </a:avLst>
            </a:prstGeom>
            <a:gradFill flip="none" rotWithShape="1">
              <a:gsLst>
                <a:gs pos="87600">
                  <a:srgbClr val="F90400"/>
                </a:gs>
                <a:gs pos="0">
                  <a:srgbClr val="CF2203"/>
                </a:gs>
                <a:gs pos="100000">
                  <a:srgbClr val="FF0000"/>
                </a:gs>
              </a:gsLst>
              <a:lin ang="162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pic>
          <p:nvPicPr>
            <p:cNvPr id="11" name="图片 10">
              <a:extLst>
                <a:ext uri="{FF2B5EF4-FFF2-40B4-BE49-F238E27FC236}">
                  <a16:creationId xmlns:a16="http://schemas.microsoft.com/office/drawing/2014/main" id="{D0A09EF2-10B2-99BC-C95A-56A0098AA353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736810" y="3220560"/>
              <a:ext cx="931949" cy="1156600"/>
            </a:xfrm>
            <a:prstGeom prst="rect">
              <a:avLst/>
            </a:prstGeom>
          </p:spPr>
        </p:pic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59213BD4-2F6E-A406-8058-94457AE17F65}"/>
                </a:ext>
              </a:extLst>
            </p:cNvPr>
            <p:cNvSpPr txBox="1"/>
            <p:nvPr/>
          </p:nvSpPr>
          <p:spPr>
            <a:xfrm>
              <a:off x="4551242" y="3810024"/>
              <a:ext cx="1862639" cy="42010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800" b="1" dirty="0">
                  <a:solidFill>
                    <a:schemeClr val="bg1"/>
                  </a:solidFill>
                </a:rPr>
                <a:t>添加标题文本</a:t>
              </a:r>
            </a:p>
          </p:txBody>
        </p:sp>
      </p:grpSp>
      <p:sp>
        <p:nvSpPr>
          <p:cNvPr id="34" name="文本框 33">
            <a:extLst>
              <a:ext uri="{FF2B5EF4-FFF2-40B4-BE49-F238E27FC236}">
                <a16:creationId xmlns:a16="http://schemas.microsoft.com/office/drawing/2014/main" id="{A2DA5FDA-A79E-9159-7253-1EC094BA8E86}"/>
              </a:ext>
            </a:extLst>
          </p:cNvPr>
          <p:cNvSpPr txBox="1"/>
          <p:nvPr/>
        </p:nvSpPr>
        <p:spPr>
          <a:xfrm>
            <a:off x="5525145" y="698030"/>
            <a:ext cx="3260066" cy="264687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16600" b="1" dirty="0">
                <a:gradFill>
                  <a:gsLst>
                    <a:gs pos="22000">
                      <a:srgbClr val="F30000">
                        <a:alpha val="0"/>
                      </a:srgbClr>
                    </a:gs>
                    <a:gs pos="57500">
                      <a:srgbClr val="F30000">
                        <a:alpha val="27000"/>
                      </a:srgbClr>
                    </a:gs>
                    <a:gs pos="100000">
                      <a:srgbClr val="F30000"/>
                    </a:gs>
                  </a:gsLst>
                  <a:lin ang="16200000" scaled="1"/>
                </a:gradFill>
              </a:rPr>
              <a:t>01</a:t>
            </a:r>
            <a:endParaRPr lang="zh-CN" altLang="en-US" sz="16600" b="1" dirty="0">
              <a:gradFill>
                <a:gsLst>
                  <a:gs pos="22000">
                    <a:srgbClr val="F30000">
                      <a:alpha val="0"/>
                    </a:srgbClr>
                  </a:gs>
                  <a:gs pos="57500">
                    <a:srgbClr val="F30000">
                      <a:alpha val="27000"/>
                    </a:srgbClr>
                  </a:gs>
                  <a:gs pos="100000">
                    <a:srgbClr val="F30000"/>
                  </a:gs>
                </a:gsLst>
                <a:lin ang="16200000" scaled="1"/>
              </a:gradFill>
            </a:endParaRP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2C820673-31D4-DABC-1367-0F7BDD293316}"/>
              </a:ext>
            </a:extLst>
          </p:cNvPr>
          <p:cNvSpPr txBox="1"/>
          <p:nvPr/>
        </p:nvSpPr>
        <p:spPr>
          <a:xfrm>
            <a:off x="4117808" y="3612509"/>
            <a:ext cx="5521844" cy="7075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</a:rPr>
              <a:t>根据自己的需要添加适当的文字，此处添加详细文本描述，建议与标题相关尽量简洁... ...</a:t>
            </a:r>
          </a:p>
        </p:txBody>
      </p:sp>
    </p:spTree>
    <p:extLst>
      <p:ext uri="{BB962C8B-B14F-4D97-AF65-F5344CB8AC3E}">
        <p14:creationId xmlns:p14="http://schemas.microsoft.com/office/powerpoint/2010/main" val="46100180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>
            <a:extLst>
              <a:ext uri="{FF2B5EF4-FFF2-40B4-BE49-F238E27FC236}">
                <a16:creationId xmlns:a16="http://schemas.microsoft.com/office/drawing/2014/main" id="{FC24EB10-19A5-EC42-DE07-E2C57C43208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1"/>
            <a:ext cx="1709983" cy="2038801"/>
          </a:xfrm>
          <a:prstGeom prst="rect">
            <a:avLst/>
          </a:prstGeom>
        </p:spPr>
      </p:pic>
      <p:sp>
        <p:nvSpPr>
          <p:cNvPr id="36" name="文本框 35">
            <a:extLst>
              <a:ext uri="{FF2B5EF4-FFF2-40B4-BE49-F238E27FC236}">
                <a16:creationId xmlns:a16="http://schemas.microsoft.com/office/drawing/2014/main" id="{59213BD4-2F6E-A406-8058-94457AE17F65}"/>
              </a:ext>
            </a:extLst>
          </p:cNvPr>
          <p:cNvSpPr txBox="1"/>
          <p:nvPr/>
        </p:nvSpPr>
        <p:spPr>
          <a:xfrm>
            <a:off x="2264230" y="338554"/>
            <a:ext cx="2319850" cy="5232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添加标题文本</a:t>
            </a: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A2DA5FDA-A79E-9159-7253-1EC094BA8E86}"/>
              </a:ext>
            </a:extLst>
          </p:cNvPr>
          <p:cNvSpPr txBox="1"/>
          <p:nvPr/>
        </p:nvSpPr>
        <p:spPr>
          <a:xfrm>
            <a:off x="1030266" y="0"/>
            <a:ext cx="1359433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7200" b="1" dirty="0">
                <a:gradFill>
                  <a:gsLst>
                    <a:gs pos="22000">
                      <a:srgbClr val="F30000">
                        <a:alpha val="0"/>
                      </a:srgbClr>
                    </a:gs>
                    <a:gs pos="57500">
                      <a:srgbClr val="F30000">
                        <a:alpha val="27000"/>
                      </a:srgbClr>
                    </a:gs>
                    <a:gs pos="100000">
                      <a:srgbClr val="F30000"/>
                    </a:gs>
                  </a:gsLst>
                  <a:lin ang="16200000" scaled="1"/>
                </a:gradFill>
              </a:rPr>
              <a:t>01</a:t>
            </a:r>
            <a:endParaRPr lang="zh-CN" altLang="en-US" sz="7200" b="1" dirty="0">
              <a:gradFill>
                <a:gsLst>
                  <a:gs pos="22000">
                    <a:srgbClr val="F30000">
                      <a:alpha val="0"/>
                    </a:srgbClr>
                  </a:gs>
                  <a:gs pos="57500">
                    <a:srgbClr val="F30000">
                      <a:alpha val="27000"/>
                    </a:srgbClr>
                  </a:gs>
                  <a:gs pos="100000">
                    <a:srgbClr val="F30000"/>
                  </a:gs>
                </a:gsLst>
                <a:lin ang="16200000" scaled="1"/>
              </a:gradFill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E4FD3B4C-5327-76F9-7676-9A05C8B2A59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66424" y="426677"/>
            <a:ext cx="7288514" cy="6518407"/>
          </a:xfrm>
          <a:prstGeom prst="rect">
            <a:avLst/>
          </a:prstGeom>
        </p:spPr>
      </p:pic>
      <p:sp>
        <p:nvSpPr>
          <p:cNvPr id="6" name=" 219">
            <a:extLst>
              <a:ext uri="{FF2B5EF4-FFF2-40B4-BE49-F238E27FC236}">
                <a16:creationId xmlns:a16="http://schemas.microsoft.com/office/drawing/2014/main" id="{E9974B19-89D6-3B56-3195-44390B6BEDA2}"/>
              </a:ext>
            </a:extLst>
          </p:cNvPr>
          <p:cNvSpPr/>
          <p:nvPr/>
        </p:nvSpPr>
        <p:spPr>
          <a:xfrm>
            <a:off x="1200150" y="1473650"/>
            <a:ext cx="3482624" cy="565150"/>
          </a:xfrm>
          <a:prstGeom prst="roundRect">
            <a:avLst>
              <a:gd name="adj" fmla="val 14045"/>
            </a:avLst>
          </a:prstGeom>
          <a:solidFill>
            <a:srgbClr val="F30000"/>
          </a:solidFill>
          <a:ln w="28575">
            <a:solidFill>
              <a:srgbClr val="F2F2F2"/>
            </a:solidFill>
          </a:ln>
          <a:effectLst>
            <a:outerShdw blurRad="88900" dist="75434" dir="2699985" rotWithShape="0">
              <a:scrgbClr r="0" g="0" b="0">
                <a:alpha val="23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6CF60247-27F6-F886-160B-1C838746068C}"/>
              </a:ext>
            </a:extLst>
          </p:cNvPr>
          <p:cNvSpPr txBox="1"/>
          <p:nvPr/>
        </p:nvSpPr>
        <p:spPr>
          <a:xfrm>
            <a:off x="2148065" y="1562142"/>
            <a:ext cx="2218359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</a:rPr>
              <a:t>添加标题文本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BB6A2BDD-0012-3DFD-EA9A-3713ACCF53C5}"/>
              </a:ext>
            </a:extLst>
          </p:cNvPr>
          <p:cNvSpPr txBox="1"/>
          <p:nvPr/>
        </p:nvSpPr>
        <p:spPr>
          <a:xfrm>
            <a:off x="1100403" y="2247302"/>
            <a:ext cx="757914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400" dirty="0"/>
              <a:t>根据自己的需要添加适当的文字，此处添加详细文本描述，建议与标题相关尽量简洁... ...</a:t>
            </a:r>
          </a:p>
        </p:txBody>
      </p:sp>
      <p:sp>
        <p:nvSpPr>
          <p:cNvPr id="12" name=" 219">
            <a:extLst>
              <a:ext uri="{FF2B5EF4-FFF2-40B4-BE49-F238E27FC236}">
                <a16:creationId xmlns:a16="http://schemas.microsoft.com/office/drawing/2014/main" id="{9C7CD59F-11C2-0616-F789-BBCE73821652}"/>
              </a:ext>
            </a:extLst>
          </p:cNvPr>
          <p:cNvSpPr/>
          <p:nvPr/>
        </p:nvSpPr>
        <p:spPr>
          <a:xfrm>
            <a:off x="1200150" y="2854617"/>
            <a:ext cx="3482624" cy="565150"/>
          </a:xfrm>
          <a:prstGeom prst="roundRect">
            <a:avLst>
              <a:gd name="adj" fmla="val 14045"/>
            </a:avLst>
          </a:prstGeom>
          <a:solidFill>
            <a:srgbClr val="FFC000"/>
          </a:solidFill>
          <a:ln w="28575">
            <a:solidFill>
              <a:srgbClr val="F2F2F2"/>
            </a:solidFill>
          </a:ln>
          <a:effectLst>
            <a:outerShdw blurRad="88900" dist="75434" dir="2699985" rotWithShape="0">
              <a:scrgbClr r="0" g="0" b="0">
                <a:alpha val="23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24029DCB-B1C9-278C-8BD8-DB5F3D445C4E}"/>
              </a:ext>
            </a:extLst>
          </p:cNvPr>
          <p:cNvSpPr txBox="1"/>
          <p:nvPr/>
        </p:nvSpPr>
        <p:spPr>
          <a:xfrm>
            <a:off x="2148065" y="2943109"/>
            <a:ext cx="2218359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</a:rPr>
              <a:t>添加标题文本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5F951E2E-FCD3-C6C0-80D6-E87436333790}"/>
              </a:ext>
            </a:extLst>
          </p:cNvPr>
          <p:cNvSpPr txBox="1"/>
          <p:nvPr/>
        </p:nvSpPr>
        <p:spPr>
          <a:xfrm>
            <a:off x="1100403" y="3628269"/>
            <a:ext cx="381994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400" dirty="0"/>
              <a:t>根据自己的需要添加适当的文字，此处添加详细文本描述，建议与标题相关尽量简洁... ...</a:t>
            </a:r>
          </a:p>
        </p:txBody>
      </p:sp>
      <p:sp>
        <p:nvSpPr>
          <p:cNvPr id="15" name=" 219">
            <a:extLst>
              <a:ext uri="{FF2B5EF4-FFF2-40B4-BE49-F238E27FC236}">
                <a16:creationId xmlns:a16="http://schemas.microsoft.com/office/drawing/2014/main" id="{80E51B74-D2C4-92F3-7AF3-868E7C0559FA}"/>
              </a:ext>
            </a:extLst>
          </p:cNvPr>
          <p:cNvSpPr/>
          <p:nvPr/>
        </p:nvSpPr>
        <p:spPr>
          <a:xfrm>
            <a:off x="1200150" y="4235584"/>
            <a:ext cx="3482624" cy="565150"/>
          </a:xfrm>
          <a:prstGeom prst="roundRect">
            <a:avLst>
              <a:gd name="adj" fmla="val 14045"/>
            </a:avLst>
          </a:prstGeom>
          <a:solidFill>
            <a:srgbClr val="F30000"/>
          </a:solidFill>
          <a:ln w="28575">
            <a:solidFill>
              <a:srgbClr val="F2F2F2"/>
            </a:solidFill>
          </a:ln>
          <a:effectLst>
            <a:outerShdw blurRad="88900" dist="75434" dir="2699985" rotWithShape="0">
              <a:scrgbClr r="0" g="0" b="0">
                <a:alpha val="23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621B722E-5662-6557-8691-9F01CE602401}"/>
              </a:ext>
            </a:extLst>
          </p:cNvPr>
          <p:cNvSpPr txBox="1"/>
          <p:nvPr/>
        </p:nvSpPr>
        <p:spPr>
          <a:xfrm>
            <a:off x="2148065" y="4324076"/>
            <a:ext cx="2218359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</a:rPr>
              <a:t>添加标题文本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EBE9A087-E171-7E49-04F4-82468C1F84F1}"/>
              </a:ext>
            </a:extLst>
          </p:cNvPr>
          <p:cNvSpPr txBox="1"/>
          <p:nvPr/>
        </p:nvSpPr>
        <p:spPr>
          <a:xfrm>
            <a:off x="1100403" y="5009236"/>
            <a:ext cx="381994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400" dirty="0"/>
              <a:t>根据自己的需要添加适当的文字，此处添加详细文本描述，建议与标题相关尽量简洁... ...</a:t>
            </a:r>
          </a:p>
        </p:txBody>
      </p:sp>
    </p:spTree>
    <p:extLst>
      <p:ext uri="{BB962C8B-B14F-4D97-AF65-F5344CB8AC3E}">
        <p14:creationId xmlns:p14="http://schemas.microsoft.com/office/powerpoint/2010/main" val="143619384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>
            <a:extLst>
              <a:ext uri="{FF2B5EF4-FFF2-40B4-BE49-F238E27FC236}">
                <a16:creationId xmlns:a16="http://schemas.microsoft.com/office/drawing/2014/main" id="{FC24EB10-19A5-EC42-DE07-E2C57C43208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1"/>
            <a:ext cx="1709983" cy="2038801"/>
          </a:xfrm>
          <a:prstGeom prst="rect">
            <a:avLst/>
          </a:prstGeom>
        </p:spPr>
      </p:pic>
      <p:sp>
        <p:nvSpPr>
          <p:cNvPr id="36" name="文本框 35">
            <a:extLst>
              <a:ext uri="{FF2B5EF4-FFF2-40B4-BE49-F238E27FC236}">
                <a16:creationId xmlns:a16="http://schemas.microsoft.com/office/drawing/2014/main" id="{59213BD4-2F6E-A406-8058-94457AE17F65}"/>
              </a:ext>
            </a:extLst>
          </p:cNvPr>
          <p:cNvSpPr txBox="1"/>
          <p:nvPr/>
        </p:nvSpPr>
        <p:spPr>
          <a:xfrm>
            <a:off x="2264230" y="338554"/>
            <a:ext cx="2319850" cy="5232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添加标题文本</a:t>
            </a: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A2DA5FDA-A79E-9159-7253-1EC094BA8E86}"/>
              </a:ext>
            </a:extLst>
          </p:cNvPr>
          <p:cNvSpPr txBox="1"/>
          <p:nvPr/>
        </p:nvSpPr>
        <p:spPr>
          <a:xfrm>
            <a:off x="1030266" y="0"/>
            <a:ext cx="1359433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7200" b="1" dirty="0">
                <a:gradFill>
                  <a:gsLst>
                    <a:gs pos="22000">
                      <a:srgbClr val="F30000">
                        <a:alpha val="0"/>
                      </a:srgbClr>
                    </a:gs>
                    <a:gs pos="57500">
                      <a:srgbClr val="F30000">
                        <a:alpha val="27000"/>
                      </a:srgbClr>
                    </a:gs>
                    <a:gs pos="100000">
                      <a:srgbClr val="F30000"/>
                    </a:gs>
                  </a:gsLst>
                  <a:lin ang="16200000" scaled="1"/>
                </a:gradFill>
              </a:rPr>
              <a:t>01</a:t>
            </a:r>
            <a:endParaRPr lang="zh-CN" altLang="en-US" sz="7200" b="1" dirty="0">
              <a:gradFill>
                <a:gsLst>
                  <a:gs pos="22000">
                    <a:srgbClr val="F30000">
                      <a:alpha val="0"/>
                    </a:srgbClr>
                  </a:gs>
                  <a:gs pos="57500">
                    <a:srgbClr val="F30000">
                      <a:alpha val="27000"/>
                    </a:srgbClr>
                  </a:gs>
                  <a:gs pos="100000">
                    <a:srgbClr val="F30000"/>
                  </a:gs>
                </a:gsLst>
                <a:lin ang="16200000" scaled="1"/>
              </a:gradFill>
            </a:endParaRPr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CABAE3BC-7943-85FA-1F9A-A8269A4B2AA8}"/>
              </a:ext>
            </a:extLst>
          </p:cNvPr>
          <p:cNvGrpSpPr/>
          <p:nvPr/>
        </p:nvGrpSpPr>
        <p:grpSpPr>
          <a:xfrm>
            <a:off x="3337400" y="3117036"/>
            <a:ext cx="1656097" cy="1656099"/>
            <a:chOff x="4993868" y="2326868"/>
            <a:chExt cx="2204265" cy="2204265"/>
          </a:xfrm>
          <a:effectLst>
            <a:outerShdw blurRad="292100" dist="1143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22" name="任意多边形 3">
              <a:extLst>
                <a:ext uri="{FF2B5EF4-FFF2-40B4-BE49-F238E27FC236}">
                  <a16:creationId xmlns:a16="http://schemas.microsoft.com/office/drawing/2014/main" id="{68500828-1C57-0C4E-D315-AC18B95B8BDB}"/>
                </a:ext>
              </a:extLst>
            </p:cNvPr>
            <p:cNvSpPr/>
            <p:nvPr/>
          </p:nvSpPr>
          <p:spPr>
            <a:xfrm>
              <a:off x="4993868" y="2326868"/>
              <a:ext cx="2204265" cy="2204265"/>
            </a:xfrm>
            <a:custGeom>
              <a:avLst/>
              <a:gdLst>
                <a:gd name="connsiteX0" fmla="*/ 1102132 w 2204265"/>
                <a:gd name="connsiteY0" fmla="*/ 321083 h 2204265"/>
                <a:gd name="connsiteX1" fmla="*/ 311557 w 2204265"/>
                <a:gd name="connsiteY1" fmla="*/ 1111658 h 2204265"/>
                <a:gd name="connsiteX2" fmla="*/ 1102132 w 2204265"/>
                <a:gd name="connsiteY2" fmla="*/ 1902233 h 2204265"/>
                <a:gd name="connsiteX3" fmla="*/ 1892707 w 2204265"/>
                <a:gd name="connsiteY3" fmla="*/ 1111658 h 2204265"/>
                <a:gd name="connsiteX4" fmla="*/ 1102132 w 2204265"/>
                <a:gd name="connsiteY4" fmla="*/ 321083 h 2204265"/>
                <a:gd name="connsiteX5" fmla="*/ 977042 w 2204265"/>
                <a:gd name="connsiteY5" fmla="*/ 0 h 2204265"/>
                <a:gd name="connsiteX6" fmla="*/ 1227224 w 2204265"/>
                <a:gd name="connsiteY6" fmla="*/ 0 h 2204265"/>
                <a:gd name="connsiteX7" fmla="*/ 1276006 w 2204265"/>
                <a:gd name="connsiteY7" fmla="*/ 227584 h 2204265"/>
                <a:gd name="connsiteX8" fmla="*/ 1287791 w 2204265"/>
                <a:gd name="connsiteY8" fmla="*/ 229382 h 2204265"/>
                <a:gd name="connsiteX9" fmla="*/ 1387705 w 2204265"/>
                <a:gd name="connsiteY9" fmla="*/ 259057 h 2204265"/>
                <a:gd name="connsiteX10" fmla="*/ 1544868 w 2204265"/>
                <a:gd name="connsiteY10" fmla="*/ 85113 h 2204265"/>
                <a:gd name="connsiteX11" fmla="*/ 1761531 w 2204265"/>
                <a:gd name="connsiteY11" fmla="*/ 210203 h 2204265"/>
                <a:gd name="connsiteX12" fmla="*/ 1691902 w 2204265"/>
                <a:gd name="connsiteY12" fmla="*/ 425756 h 2204265"/>
                <a:gd name="connsiteX13" fmla="*/ 1705003 w 2204265"/>
                <a:gd name="connsiteY13" fmla="*/ 435309 h 2204265"/>
                <a:gd name="connsiteX14" fmla="*/ 1774668 w 2204265"/>
                <a:gd name="connsiteY14" fmla="*/ 502325 h 2204265"/>
                <a:gd name="connsiteX15" fmla="*/ 1782142 w 2204265"/>
                <a:gd name="connsiteY15" fmla="*/ 511190 h 2204265"/>
                <a:gd name="connsiteX16" fmla="*/ 1994063 w 2204265"/>
                <a:gd name="connsiteY16" fmla="*/ 442735 h 2204265"/>
                <a:gd name="connsiteX17" fmla="*/ 2119154 w 2204265"/>
                <a:gd name="connsiteY17" fmla="*/ 659399 h 2204265"/>
                <a:gd name="connsiteX18" fmla="*/ 1961265 w 2204265"/>
                <a:gd name="connsiteY18" fmla="*/ 802053 h 2204265"/>
                <a:gd name="connsiteX19" fmla="*/ 1974042 w 2204265"/>
                <a:gd name="connsiteY19" fmla="*/ 833752 h 2204265"/>
                <a:gd name="connsiteX20" fmla="*/ 1999140 w 2204265"/>
                <a:gd name="connsiteY20" fmla="*/ 933073 h 2204265"/>
                <a:gd name="connsiteX21" fmla="*/ 2204265 w 2204265"/>
                <a:gd name="connsiteY21" fmla="*/ 977042 h 2204265"/>
                <a:gd name="connsiteX22" fmla="*/ 2204265 w 2204265"/>
                <a:gd name="connsiteY22" fmla="*/ 1227224 h 2204265"/>
                <a:gd name="connsiteX23" fmla="*/ 2012137 w 2204265"/>
                <a:gd name="connsiteY23" fmla="*/ 1268406 h 2204265"/>
                <a:gd name="connsiteX24" fmla="*/ 2004638 w 2204265"/>
                <a:gd name="connsiteY24" fmla="*/ 1317545 h 2204265"/>
                <a:gd name="connsiteX25" fmla="*/ 1985237 w 2204265"/>
                <a:gd name="connsiteY25" fmla="*/ 1394985 h 2204265"/>
                <a:gd name="connsiteX26" fmla="*/ 1977636 w 2204265"/>
                <a:gd name="connsiteY26" fmla="*/ 1417004 h 2204265"/>
                <a:gd name="connsiteX27" fmla="*/ 2119154 w 2204265"/>
                <a:gd name="connsiteY27" fmla="*/ 1544868 h 2204265"/>
                <a:gd name="connsiteX28" fmla="*/ 1994063 w 2204265"/>
                <a:gd name="connsiteY28" fmla="*/ 1761531 h 2204265"/>
                <a:gd name="connsiteX29" fmla="*/ 1820151 w 2204265"/>
                <a:gd name="connsiteY29" fmla="*/ 1705353 h 2204265"/>
                <a:gd name="connsiteX30" fmla="*/ 1798711 w 2204265"/>
                <a:gd name="connsiteY30" fmla="*/ 1734758 h 2204265"/>
                <a:gd name="connsiteX31" fmla="*/ 1731696 w 2204265"/>
                <a:gd name="connsiteY31" fmla="*/ 1804423 h 2204265"/>
                <a:gd name="connsiteX32" fmla="*/ 1706998 w 2204265"/>
                <a:gd name="connsiteY32" fmla="*/ 1825242 h 2204265"/>
                <a:gd name="connsiteX33" fmla="*/ 1761531 w 2204265"/>
                <a:gd name="connsiteY33" fmla="*/ 1994062 h 2204265"/>
                <a:gd name="connsiteX34" fmla="*/ 1544868 w 2204265"/>
                <a:gd name="connsiteY34" fmla="*/ 2119153 h 2204265"/>
                <a:gd name="connsiteX35" fmla="*/ 1429863 w 2204265"/>
                <a:gd name="connsiteY35" fmla="*/ 1991868 h 2204265"/>
                <a:gd name="connsiteX36" fmla="*/ 1400268 w 2204265"/>
                <a:gd name="connsiteY36" fmla="*/ 2003797 h 2204265"/>
                <a:gd name="connsiteX37" fmla="*/ 1262745 w 2204265"/>
                <a:gd name="connsiteY37" fmla="*/ 2038549 h 2204265"/>
                <a:gd name="connsiteX38" fmla="*/ 1227224 w 2204265"/>
                <a:gd name="connsiteY38" fmla="*/ 2204265 h 2204265"/>
                <a:gd name="connsiteX39" fmla="*/ 977042 w 2204265"/>
                <a:gd name="connsiteY39" fmla="*/ 2204265 h 2204265"/>
                <a:gd name="connsiteX40" fmla="*/ 941447 w 2204265"/>
                <a:gd name="connsiteY40" fmla="*/ 2038203 h 2204265"/>
                <a:gd name="connsiteX41" fmla="*/ 916475 w 2204265"/>
                <a:gd name="connsiteY41" fmla="*/ 2034392 h 2204265"/>
                <a:gd name="connsiteX42" fmla="*/ 774169 w 2204265"/>
                <a:gd name="connsiteY42" fmla="*/ 1992127 h 2204265"/>
                <a:gd name="connsiteX43" fmla="*/ 659399 w 2204265"/>
                <a:gd name="connsiteY43" fmla="*/ 2119153 h 2204265"/>
                <a:gd name="connsiteX44" fmla="*/ 442735 w 2204265"/>
                <a:gd name="connsiteY44" fmla="*/ 1994062 h 2204265"/>
                <a:gd name="connsiteX45" fmla="*/ 496981 w 2204265"/>
                <a:gd name="connsiteY45" fmla="*/ 1826130 h 2204265"/>
                <a:gd name="connsiteX46" fmla="*/ 391274 w 2204265"/>
                <a:gd name="connsiteY46" fmla="*/ 1717869 h 2204265"/>
                <a:gd name="connsiteX47" fmla="*/ 382878 w 2204265"/>
                <a:gd name="connsiteY47" fmla="*/ 1705753 h 2204265"/>
                <a:gd name="connsiteX48" fmla="*/ 210204 w 2204265"/>
                <a:gd name="connsiteY48" fmla="*/ 1761531 h 2204265"/>
                <a:gd name="connsiteX49" fmla="*/ 85113 w 2204265"/>
                <a:gd name="connsiteY49" fmla="*/ 1544868 h 2204265"/>
                <a:gd name="connsiteX50" fmla="*/ 226733 w 2204265"/>
                <a:gd name="connsiteY50" fmla="*/ 1416912 h 2204265"/>
                <a:gd name="connsiteX51" fmla="*/ 212821 w 2204265"/>
                <a:gd name="connsiteY51" fmla="*/ 1373126 h 2204265"/>
                <a:gd name="connsiteX52" fmla="*/ 191748 w 2204265"/>
                <a:gd name="connsiteY52" fmla="*/ 1268325 h 2204265"/>
                <a:gd name="connsiteX53" fmla="*/ 0 w 2204265"/>
                <a:gd name="connsiteY53" fmla="*/ 1227224 h 2204265"/>
                <a:gd name="connsiteX54" fmla="*/ 0 w 2204265"/>
                <a:gd name="connsiteY54" fmla="*/ 977042 h 2204265"/>
                <a:gd name="connsiteX55" fmla="*/ 203220 w 2204265"/>
                <a:gd name="connsiteY55" fmla="*/ 933481 h 2204265"/>
                <a:gd name="connsiteX56" fmla="*/ 212821 w 2204265"/>
                <a:gd name="connsiteY56" fmla="*/ 890649 h 2204265"/>
                <a:gd name="connsiteX57" fmla="*/ 243470 w 2204265"/>
                <a:gd name="connsiteY57" fmla="*/ 802476 h 2204265"/>
                <a:gd name="connsiteX58" fmla="*/ 85113 w 2204265"/>
                <a:gd name="connsiteY58" fmla="*/ 659399 h 2204265"/>
                <a:gd name="connsiteX59" fmla="*/ 210204 w 2204265"/>
                <a:gd name="connsiteY59" fmla="*/ 442735 h 2204265"/>
                <a:gd name="connsiteX60" fmla="*/ 423776 w 2204265"/>
                <a:gd name="connsiteY60" fmla="*/ 511723 h 2204265"/>
                <a:gd name="connsiteX61" fmla="*/ 470557 w 2204265"/>
                <a:gd name="connsiteY61" fmla="*/ 461243 h 2204265"/>
                <a:gd name="connsiteX62" fmla="*/ 512656 w 2204265"/>
                <a:gd name="connsiteY62" fmla="*/ 426662 h 2204265"/>
                <a:gd name="connsiteX63" fmla="*/ 442735 w 2204265"/>
                <a:gd name="connsiteY63" fmla="*/ 210203 h 2204265"/>
                <a:gd name="connsiteX64" fmla="*/ 659399 w 2204265"/>
                <a:gd name="connsiteY64" fmla="*/ 85113 h 2204265"/>
                <a:gd name="connsiteX65" fmla="*/ 815299 w 2204265"/>
                <a:gd name="connsiteY65" fmla="*/ 257661 h 2204265"/>
                <a:gd name="connsiteX66" fmla="*/ 916475 w 2204265"/>
                <a:gd name="connsiteY66" fmla="*/ 229382 h 2204265"/>
                <a:gd name="connsiteX67" fmla="*/ 928259 w 2204265"/>
                <a:gd name="connsiteY67" fmla="*/ 227584 h 22042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2204265" h="2204265">
                  <a:moveTo>
                    <a:pt x="1102132" y="321083"/>
                  </a:moveTo>
                  <a:cubicBezTo>
                    <a:pt x="665509" y="321083"/>
                    <a:pt x="311557" y="675035"/>
                    <a:pt x="311557" y="1111658"/>
                  </a:cubicBezTo>
                  <a:cubicBezTo>
                    <a:pt x="311557" y="1548281"/>
                    <a:pt x="665509" y="1902233"/>
                    <a:pt x="1102132" y="1902233"/>
                  </a:cubicBezTo>
                  <a:cubicBezTo>
                    <a:pt x="1538755" y="1902233"/>
                    <a:pt x="1892707" y="1548281"/>
                    <a:pt x="1892707" y="1111658"/>
                  </a:cubicBezTo>
                  <a:cubicBezTo>
                    <a:pt x="1892707" y="675035"/>
                    <a:pt x="1538755" y="321083"/>
                    <a:pt x="1102132" y="321083"/>
                  </a:cubicBezTo>
                  <a:close/>
                  <a:moveTo>
                    <a:pt x="977042" y="0"/>
                  </a:moveTo>
                  <a:lnTo>
                    <a:pt x="1227224" y="0"/>
                  </a:lnTo>
                  <a:lnTo>
                    <a:pt x="1276006" y="227584"/>
                  </a:lnTo>
                  <a:lnTo>
                    <a:pt x="1287791" y="229382"/>
                  </a:lnTo>
                  <a:lnTo>
                    <a:pt x="1387705" y="259057"/>
                  </a:lnTo>
                  <a:lnTo>
                    <a:pt x="1544868" y="85113"/>
                  </a:lnTo>
                  <a:lnTo>
                    <a:pt x="1761531" y="210203"/>
                  </a:lnTo>
                  <a:lnTo>
                    <a:pt x="1691902" y="425756"/>
                  </a:lnTo>
                  <a:lnTo>
                    <a:pt x="1705003" y="435309"/>
                  </a:lnTo>
                  <a:cubicBezTo>
                    <a:pt x="1729378" y="456423"/>
                    <a:pt x="1752634" y="478795"/>
                    <a:pt x="1774668" y="502325"/>
                  </a:cubicBezTo>
                  <a:lnTo>
                    <a:pt x="1782142" y="511190"/>
                  </a:lnTo>
                  <a:lnTo>
                    <a:pt x="1994063" y="442735"/>
                  </a:lnTo>
                  <a:lnTo>
                    <a:pt x="2119154" y="659399"/>
                  </a:lnTo>
                  <a:lnTo>
                    <a:pt x="1961265" y="802053"/>
                  </a:lnTo>
                  <a:lnTo>
                    <a:pt x="1974042" y="833752"/>
                  </a:lnTo>
                  <a:lnTo>
                    <a:pt x="1999140" y="933073"/>
                  </a:lnTo>
                  <a:lnTo>
                    <a:pt x="2204265" y="977042"/>
                  </a:lnTo>
                  <a:lnTo>
                    <a:pt x="2204265" y="1227224"/>
                  </a:lnTo>
                  <a:lnTo>
                    <a:pt x="2012137" y="1268406"/>
                  </a:lnTo>
                  <a:lnTo>
                    <a:pt x="2004638" y="1317545"/>
                  </a:lnTo>
                  <a:cubicBezTo>
                    <a:pt x="1999269" y="1343782"/>
                    <a:pt x="1992785" y="1369612"/>
                    <a:pt x="1985237" y="1394985"/>
                  </a:cubicBezTo>
                  <a:lnTo>
                    <a:pt x="1977636" y="1417004"/>
                  </a:lnTo>
                  <a:lnTo>
                    <a:pt x="2119154" y="1544868"/>
                  </a:lnTo>
                  <a:lnTo>
                    <a:pt x="1994063" y="1761531"/>
                  </a:lnTo>
                  <a:lnTo>
                    <a:pt x="1820151" y="1705353"/>
                  </a:lnTo>
                  <a:lnTo>
                    <a:pt x="1798711" y="1734758"/>
                  </a:lnTo>
                  <a:cubicBezTo>
                    <a:pt x="1777597" y="1759133"/>
                    <a:pt x="1755225" y="1782388"/>
                    <a:pt x="1731696" y="1804423"/>
                  </a:cubicBezTo>
                  <a:lnTo>
                    <a:pt x="1706998" y="1825242"/>
                  </a:lnTo>
                  <a:lnTo>
                    <a:pt x="1761531" y="1994062"/>
                  </a:lnTo>
                  <a:lnTo>
                    <a:pt x="1544868" y="2119153"/>
                  </a:lnTo>
                  <a:lnTo>
                    <a:pt x="1429863" y="1991868"/>
                  </a:lnTo>
                  <a:lnTo>
                    <a:pt x="1400268" y="2003797"/>
                  </a:lnTo>
                  <a:lnTo>
                    <a:pt x="1262745" y="2038549"/>
                  </a:lnTo>
                  <a:lnTo>
                    <a:pt x="1227224" y="2204265"/>
                  </a:lnTo>
                  <a:lnTo>
                    <a:pt x="977042" y="2204265"/>
                  </a:lnTo>
                  <a:lnTo>
                    <a:pt x="941447" y="2038203"/>
                  </a:lnTo>
                  <a:lnTo>
                    <a:pt x="916475" y="2034392"/>
                  </a:lnTo>
                  <a:lnTo>
                    <a:pt x="774169" y="1992127"/>
                  </a:lnTo>
                  <a:lnTo>
                    <a:pt x="659399" y="2119153"/>
                  </a:lnTo>
                  <a:lnTo>
                    <a:pt x="442735" y="1994062"/>
                  </a:lnTo>
                  <a:lnTo>
                    <a:pt x="496981" y="1826130"/>
                  </a:lnTo>
                  <a:lnTo>
                    <a:pt x="391274" y="1717869"/>
                  </a:lnTo>
                  <a:lnTo>
                    <a:pt x="382878" y="1705753"/>
                  </a:lnTo>
                  <a:lnTo>
                    <a:pt x="210204" y="1761531"/>
                  </a:lnTo>
                  <a:lnTo>
                    <a:pt x="85113" y="1544868"/>
                  </a:lnTo>
                  <a:lnTo>
                    <a:pt x="226733" y="1416912"/>
                  </a:lnTo>
                  <a:lnTo>
                    <a:pt x="212821" y="1373126"/>
                  </a:lnTo>
                  <a:lnTo>
                    <a:pt x="191748" y="1268325"/>
                  </a:lnTo>
                  <a:lnTo>
                    <a:pt x="0" y="1227224"/>
                  </a:lnTo>
                  <a:lnTo>
                    <a:pt x="0" y="977042"/>
                  </a:lnTo>
                  <a:lnTo>
                    <a:pt x="203220" y="933481"/>
                  </a:lnTo>
                  <a:lnTo>
                    <a:pt x="212821" y="890649"/>
                  </a:lnTo>
                  <a:lnTo>
                    <a:pt x="243470" y="802476"/>
                  </a:lnTo>
                  <a:lnTo>
                    <a:pt x="85113" y="659399"/>
                  </a:lnTo>
                  <a:lnTo>
                    <a:pt x="210204" y="442735"/>
                  </a:lnTo>
                  <a:lnTo>
                    <a:pt x="423776" y="511723"/>
                  </a:lnTo>
                  <a:lnTo>
                    <a:pt x="470557" y="461243"/>
                  </a:lnTo>
                  <a:lnTo>
                    <a:pt x="512656" y="426662"/>
                  </a:lnTo>
                  <a:lnTo>
                    <a:pt x="442735" y="210203"/>
                  </a:lnTo>
                  <a:lnTo>
                    <a:pt x="659399" y="85113"/>
                  </a:lnTo>
                  <a:lnTo>
                    <a:pt x="815299" y="257661"/>
                  </a:lnTo>
                  <a:lnTo>
                    <a:pt x="916475" y="229382"/>
                  </a:lnTo>
                  <a:lnTo>
                    <a:pt x="928259" y="227584"/>
                  </a:ln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100000">
                  <a:srgbClr val="E2E2E2"/>
                </a:gs>
              </a:gsLst>
              <a:lin ang="2700000" scaled="1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65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23" name="椭圆 22">
              <a:extLst>
                <a:ext uri="{FF2B5EF4-FFF2-40B4-BE49-F238E27FC236}">
                  <a16:creationId xmlns:a16="http://schemas.microsoft.com/office/drawing/2014/main" id="{CE713D0F-324E-93F4-05BF-46DFB00994F2}"/>
                </a:ext>
              </a:extLst>
            </p:cNvPr>
            <p:cNvSpPr/>
            <p:nvPr/>
          </p:nvSpPr>
          <p:spPr>
            <a:xfrm>
              <a:off x="5305425" y="2638425"/>
              <a:ext cx="1581150" cy="1581150"/>
            </a:xfrm>
            <a:prstGeom prst="ellipse">
              <a:avLst/>
            </a:prstGeom>
            <a:noFill/>
            <a:ln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65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24" name="椭圆 23">
              <a:extLst>
                <a:ext uri="{FF2B5EF4-FFF2-40B4-BE49-F238E27FC236}">
                  <a16:creationId xmlns:a16="http://schemas.microsoft.com/office/drawing/2014/main" id="{57485414-545E-DA76-B63C-0E3DB07B0370}"/>
                </a:ext>
              </a:extLst>
            </p:cNvPr>
            <p:cNvSpPr/>
            <p:nvPr/>
          </p:nvSpPr>
          <p:spPr>
            <a:xfrm>
              <a:off x="5370108" y="2708871"/>
              <a:ext cx="1451783" cy="1451783"/>
            </a:xfrm>
            <a:prstGeom prst="ellipse">
              <a:avLst/>
            </a:prstGeom>
            <a:solidFill>
              <a:srgbClr val="F30000"/>
            </a:solidFill>
            <a:ln w="19050">
              <a:gradFill flip="none" rotWithShape="1"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2700000" scaled="1"/>
                <a:tileRect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65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8A8B3739-51BD-DAA7-2C3D-AF029D16C1D7}"/>
              </a:ext>
            </a:extLst>
          </p:cNvPr>
          <p:cNvGrpSpPr/>
          <p:nvPr/>
        </p:nvGrpSpPr>
        <p:grpSpPr>
          <a:xfrm>
            <a:off x="4568856" y="2171949"/>
            <a:ext cx="1656097" cy="1656099"/>
            <a:chOff x="4993868" y="2326868"/>
            <a:chExt cx="2204265" cy="2204265"/>
          </a:xfrm>
          <a:effectLst>
            <a:outerShdw blurRad="292100" dist="1143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27" name="任意多边形 125">
              <a:extLst>
                <a:ext uri="{FF2B5EF4-FFF2-40B4-BE49-F238E27FC236}">
                  <a16:creationId xmlns:a16="http://schemas.microsoft.com/office/drawing/2014/main" id="{04F2758D-B4A0-2177-9EEA-872E05124E3F}"/>
                </a:ext>
              </a:extLst>
            </p:cNvPr>
            <p:cNvSpPr/>
            <p:nvPr/>
          </p:nvSpPr>
          <p:spPr>
            <a:xfrm>
              <a:off x="4993868" y="2326868"/>
              <a:ext cx="2204265" cy="2204265"/>
            </a:xfrm>
            <a:custGeom>
              <a:avLst/>
              <a:gdLst>
                <a:gd name="connsiteX0" fmla="*/ 1102132 w 2204265"/>
                <a:gd name="connsiteY0" fmla="*/ 321083 h 2204265"/>
                <a:gd name="connsiteX1" fmla="*/ 311557 w 2204265"/>
                <a:gd name="connsiteY1" fmla="*/ 1111658 h 2204265"/>
                <a:gd name="connsiteX2" fmla="*/ 1102132 w 2204265"/>
                <a:gd name="connsiteY2" fmla="*/ 1902233 h 2204265"/>
                <a:gd name="connsiteX3" fmla="*/ 1892707 w 2204265"/>
                <a:gd name="connsiteY3" fmla="*/ 1111658 h 2204265"/>
                <a:gd name="connsiteX4" fmla="*/ 1102132 w 2204265"/>
                <a:gd name="connsiteY4" fmla="*/ 321083 h 2204265"/>
                <a:gd name="connsiteX5" fmla="*/ 977042 w 2204265"/>
                <a:gd name="connsiteY5" fmla="*/ 0 h 2204265"/>
                <a:gd name="connsiteX6" fmla="*/ 1227224 w 2204265"/>
                <a:gd name="connsiteY6" fmla="*/ 0 h 2204265"/>
                <a:gd name="connsiteX7" fmla="*/ 1276006 w 2204265"/>
                <a:gd name="connsiteY7" fmla="*/ 227584 h 2204265"/>
                <a:gd name="connsiteX8" fmla="*/ 1287791 w 2204265"/>
                <a:gd name="connsiteY8" fmla="*/ 229382 h 2204265"/>
                <a:gd name="connsiteX9" fmla="*/ 1387705 w 2204265"/>
                <a:gd name="connsiteY9" fmla="*/ 259057 h 2204265"/>
                <a:gd name="connsiteX10" fmla="*/ 1544868 w 2204265"/>
                <a:gd name="connsiteY10" fmla="*/ 85113 h 2204265"/>
                <a:gd name="connsiteX11" fmla="*/ 1761531 w 2204265"/>
                <a:gd name="connsiteY11" fmla="*/ 210203 h 2204265"/>
                <a:gd name="connsiteX12" fmla="*/ 1691902 w 2204265"/>
                <a:gd name="connsiteY12" fmla="*/ 425756 h 2204265"/>
                <a:gd name="connsiteX13" fmla="*/ 1705003 w 2204265"/>
                <a:gd name="connsiteY13" fmla="*/ 435309 h 2204265"/>
                <a:gd name="connsiteX14" fmla="*/ 1774668 w 2204265"/>
                <a:gd name="connsiteY14" fmla="*/ 502325 h 2204265"/>
                <a:gd name="connsiteX15" fmla="*/ 1782142 w 2204265"/>
                <a:gd name="connsiteY15" fmla="*/ 511190 h 2204265"/>
                <a:gd name="connsiteX16" fmla="*/ 1994063 w 2204265"/>
                <a:gd name="connsiteY16" fmla="*/ 442735 h 2204265"/>
                <a:gd name="connsiteX17" fmla="*/ 2119154 w 2204265"/>
                <a:gd name="connsiteY17" fmla="*/ 659399 h 2204265"/>
                <a:gd name="connsiteX18" fmla="*/ 1961265 w 2204265"/>
                <a:gd name="connsiteY18" fmla="*/ 802053 h 2204265"/>
                <a:gd name="connsiteX19" fmla="*/ 1974042 w 2204265"/>
                <a:gd name="connsiteY19" fmla="*/ 833752 h 2204265"/>
                <a:gd name="connsiteX20" fmla="*/ 1999140 w 2204265"/>
                <a:gd name="connsiteY20" fmla="*/ 933073 h 2204265"/>
                <a:gd name="connsiteX21" fmla="*/ 2204265 w 2204265"/>
                <a:gd name="connsiteY21" fmla="*/ 977042 h 2204265"/>
                <a:gd name="connsiteX22" fmla="*/ 2204265 w 2204265"/>
                <a:gd name="connsiteY22" fmla="*/ 1227224 h 2204265"/>
                <a:gd name="connsiteX23" fmla="*/ 2012137 w 2204265"/>
                <a:gd name="connsiteY23" fmla="*/ 1268406 h 2204265"/>
                <a:gd name="connsiteX24" fmla="*/ 2004638 w 2204265"/>
                <a:gd name="connsiteY24" fmla="*/ 1317545 h 2204265"/>
                <a:gd name="connsiteX25" fmla="*/ 1985237 w 2204265"/>
                <a:gd name="connsiteY25" fmla="*/ 1394985 h 2204265"/>
                <a:gd name="connsiteX26" fmla="*/ 1977636 w 2204265"/>
                <a:gd name="connsiteY26" fmla="*/ 1417004 h 2204265"/>
                <a:gd name="connsiteX27" fmla="*/ 2119154 w 2204265"/>
                <a:gd name="connsiteY27" fmla="*/ 1544868 h 2204265"/>
                <a:gd name="connsiteX28" fmla="*/ 1994063 w 2204265"/>
                <a:gd name="connsiteY28" fmla="*/ 1761531 h 2204265"/>
                <a:gd name="connsiteX29" fmla="*/ 1820151 w 2204265"/>
                <a:gd name="connsiteY29" fmla="*/ 1705353 h 2204265"/>
                <a:gd name="connsiteX30" fmla="*/ 1798711 w 2204265"/>
                <a:gd name="connsiteY30" fmla="*/ 1734758 h 2204265"/>
                <a:gd name="connsiteX31" fmla="*/ 1731696 w 2204265"/>
                <a:gd name="connsiteY31" fmla="*/ 1804423 h 2204265"/>
                <a:gd name="connsiteX32" fmla="*/ 1706998 w 2204265"/>
                <a:gd name="connsiteY32" fmla="*/ 1825242 h 2204265"/>
                <a:gd name="connsiteX33" fmla="*/ 1761531 w 2204265"/>
                <a:gd name="connsiteY33" fmla="*/ 1994062 h 2204265"/>
                <a:gd name="connsiteX34" fmla="*/ 1544868 w 2204265"/>
                <a:gd name="connsiteY34" fmla="*/ 2119153 h 2204265"/>
                <a:gd name="connsiteX35" fmla="*/ 1429863 w 2204265"/>
                <a:gd name="connsiteY35" fmla="*/ 1991868 h 2204265"/>
                <a:gd name="connsiteX36" fmla="*/ 1400268 w 2204265"/>
                <a:gd name="connsiteY36" fmla="*/ 2003797 h 2204265"/>
                <a:gd name="connsiteX37" fmla="*/ 1262745 w 2204265"/>
                <a:gd name="connsiteY37" fmla="*/ 2038549 h 2204265"/>
                <a:gd name="connsiteX38" fmla="*/ 1227224 w 2204265"/>
                <a:gd name="connsiteY38" fmla="*/ 2204265 h 2204265"/>
                <a:gd name="connsiteX39" fmla="*/ 977042 w 2204265"/>
                <a:gd name="connsiteY39" fmla="*/ 2204265 h 2204265"/>
                <a:gd name="connsiteX40" fmla="*/ 941447 w 2204265"/>
                <a:gd name="connsiteY40" fmla="*/ 2038203 h 2204265"/>
                <a:gd name="connsiteX41" fmla="*/ 916475 w 2204265"/>
                <a:gd name="connsiteY41" fmla="*/ 2034392 h 2204265"/>
                <a:gd name="connsiteX42" fmla="*/ 774169 w 2204265"/>
                <a:gd name="connsiteY42" fmla="*/ 1992127 h 2204265"/>
                <a:gd name="connsiteX43" fmla="*/ 659399 w 2204265"/>
                <a:gd name="connsiteY43" fmla="*/ 2119153 h 2204265"/>
                <a:gd name="connsiteX44" fmla="*/ 442735 w 2204265"/>
                <a:gd name="connsiteY44" fmla="*/ 1994062 h 2204265"/>
                <a:gd name="connsiteX45" fmla="*/ 496981 w 2204265"/>
                <a:gd name="connsiteY45" fmla="*/ 1826130 h 2204265"/>
                <a:gd name="connsiteX46" fmla="*/ 391274 w 2204265"/>
                <a:gd name="connsiteY46" fmla="*/ 1717869 h 2204265"/>
                <a:gd name="connsiteX47" fmla="*/ 382878 w 2204265"/>
                <a:gd name="connsiteY47" fmla="*/ 1705753 h 2204265"/>
                <a:gd name="connsiteX48" fmla="*/ 210204 w 2204265"/>
                <a:gd name="connsiteY48" fmla="*/ 1761531 h 2204265"/>
                <a:gd name="connsiteX49" fmla="*/ 85113 w 2204265"/>
                <a:gd name="connsiteY49" fmla="*/ 1544868 h 2204265"/>
                <a:gd name="connsiteX50" fmla="*/ 226733 w 2204265"/>
                <a:gd name="connsiteY50" fmla="*/ 1416912 h 2204265"/>
                <a:gd name="connsiteX51" fmla="*/ 212821 w 2204265"/>
                <a:gd name="connsiteY51" fmla="*/ 1373126 h 2204265"/>
                <a:gd name="connsiteX52" fmla="*/ 191748 w 2204265"/>
                <a:gd name="connsiteY52" fmla="*/ 1268325 h 2204265"/>
                <a:gd name="connsiteX53" fmla="*/ 0 w 2204265"/>
                <a:gd name="connsiteY53" fmla="*/ 1227224 h 2204265"/>
                <a:gd name="connsiteX54" fmla="*/ 0 w 2204265"/>
                <a:gd name="connsiteY54" fmla="*/ 977042 h 2204265"/>
                <a:gd name="connsiteX55" fmla="*/ 203220 w 2204265"/>
                <a:gd name="connsiteY55" fmla="*/ 933481 h 2204265"/>
                <a:gd name="connsiteX56" fmla="*/ 212821 w 2204265"/>
                <a:gd name="connsiteY56" fmla="*/ 890649 h 2204265"/>
                <a:gd name="connsiteX57" fmla="*/ 243470 w 2204265"/>
                <a:gd name="connsiteY57" fmla="*/ 802476 h 2204265"/>
                <a:gd name="connsiteX58" fmla="*/ 85113 w 2204265"/>
                <a:gd name="connsiteY58" fmla="*/ 659399 h 2204265"/>
                <a:gd name="connsiteX59" fmla="*/ 210204 w 2204265"/>
                <a:gd name="connsiteY59" fmla="*/ 442735 h 2204265"/>
                <a:gd name="connsiteX60" fmla="*/ 423776 w 2204265"/>
                <a:gd name="connsiteY60" fmla="*/ 511723 h 2204265"/>
                <a:gd name="connsiteX61" fmla="*/ 470557 w 2204265"/>
                <a:gd name="connsiteY61" fmla="*/ 461243 h 2204265"/>
                <a:gd name="connsiteX62" fmla="*/ 512656 w 2204265"/>
                <a:gd name="connsiteY62" fmla="*/ 426662 h 2204265"/>
                <a:gd name="connsiteX63" fmla="*/ 442735 w 2204265"/>
                <a:gd name="connsiteY63" fmla="*/ 210203 h 2204265"/>
                <a:gd name="connsiteX64" fmla="*/ 659399 w 2204265"/>
                <a:gd name="connsiteY64" fmla="*/ 85113 h 2204265"/>
                <a:gd name="connsiteX65" fmla="*/ 815299 w 2204265"/>
                <a:gd name="connsiteY65" fmla="*/ 257661 h 2204265"/>
                <a:gd name="connsiteX66" fmla="*/ 916475 w 2204265"/>
                <a:gd name="connsiteY66" fmla="*/ 229382 h 2204265"/>
                <a:gd name="connsiteX67" fmla="*/ 928259 w 2204265"/>
                <a:gd name="connsiteY67" fmla="*/ 227584 h 22042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2204265" h="2204265">
                  <a:moveTo>
                    <a:pt x="1102132" y="321083"/>
                  </a:moveTo>
                  <a:cubicBezTo>
                    <a:pt x="665509" y="321083"/>
                    <a:pt x="311557" y="675035"/>
                    <a:pt x="311557" y="1111658"/>
                  </a:cubicBezTo>
                  <a:cubicBezTo>
                    <a:pt x="311557" y="1548281"/>
                    <a:pt x="665509" y="1902233"/>
                    <a:pt x="1102132" y="1902233"/>
                  </a:cubicBezTo>
                  <a:cubicBezTo>
                    <a:pt x="1538755" y="1902233"/>
                    <a:pt x="1892707" y="1548281"/>
                    <a:pt x="1892707" y="1111658"/>
                  </a:cubicBezTo>
                  <a:cubicBezTo>
                    <a:pt x="1892707" y="675035"/>
                    <a:pt x="1538755" y="321083"/>
                    <a:pt x="1102132" y="321083"/>
                  </a:cubicBezTo>
                  <a:close/>
                  <a:moveTo>
                    <a:pt x="977042" y="0"/>
                  </a:moveTo>
                  <a:lnTo>
                    <a:pt x="1227224" y="0"/>
                  </a:lnTo>
                  <a:lnTo>
                    <a:pt x="1276006" y="227584"/>
                  </a:lnTo>
                  <a:lnTo>
                    <a:pt x="1287791" y="229382"/>
                  </a:lnTo>
                  <a:lnTo>
                    <a:pt x="1387705" y="259057"/>
                  </a:lnTo>
                  <a:lnTo>
                    <a:pt x="1544868" y="85113"/>
                  </a:lnTo>
                  <a:lnTo>
                    <a:pt x="1761531" y="210203"/>
                  </a:lnTo>
                  <a:lnTo>
                    <a:pt x="1691902" y="425756"/>
                  </a:lnTo>
                  <a:lnTo>
                    <a:pt x="1705003" y="435309"/>
                  </a:lnTo>
                  <a:cubicBezTo>
                    <a:pt x="1729378" y="456423"/>
                    <a:pt x="1752634" y="478795"/>
                    <a:pt x="1774668" y="502325"/>
                  </a:cubicBezTo>
                  <a:lnTo>
                    <a:pt x="1782142" y="511190"/>
                  </a:lnTo>
                  <a:lnTo>
                    <a:pt x="1994063" y="442735"/>
                  </a:lnTo>
                  <a:lnTo>
                    <a:pt x="2119154" y="659399"/>
                  </a:lnTo>
                  <a:lnTo>
                    <a:pt x="1961265" y="802053"/>
                  </a:lnTo>
                  <a:lnTo>
                    <a:pt x="1974042" y="833752"/>
                  </a:lnTo>
                  <a:lnTo>
                    <a:pt x="1999140" y="933073"/>
                  </a:lnTo>
                  <a:lnTo>
                    <a:pt x="2204265" y="977042"/>
                  </a:lnTo>
                  <a:lnTo>
                    <a:pt x="2204265" y="1227224"/>
                  </a:lnTo>
                  <a:lnTo>
                    <a:pt x="2012137" y="1268406"/>
                  </a:lnTo>
                  <a:lnTo>
                    <a:pt x="2004638" y="1317545"/>
                  </a:lnTo>
                  <a:cubicBezTo>
                    <a:pt x="1999269" y="1343782"/>
                    <a:pt x="1992785" y="1369612"/>
                    <a:pt x="1985237" y="1394985"/>
                  </a:cubicBezTo>
                  <a:lnTo>
                    <a:pt x="1977636" y="1417004"/>
                  </a:lnTo>
                  <a:lnTo>
                    <a:pt x="2119154" y="1544868"/>
                  </a:lnTo>
                  <a:lnTo>
                    <a:pt x="1994063" y="1761531"/>
                  </a:lnTo>
                  <a:lnTo>
                    <a:pt x="1820151" y="1705353"/>
                  </a:lnTo>
                  <a:lnTo>
                    <a:pt x="1798711" y="1734758"/>
                  </a:lnTo>
                  <a:cubicBezTo>
                    <a:pt x="1777597" y="1759133"/>
                    <a:pt x="1755225" y="1782388"/>
                    <a:pt x="1731696" y="1804423"/>
                  </a:cubicBezTo>
                  <a:lnTo>
                    <a:pt x="1706998" y="1825242"/>
                  </a:lnTo>
                  <a:lnTo>
                    <a:pt x="1761531" y="1994062"/>
                  </a:lnTo>
                  <a:lnTo>
                    <a:pt x="1544868" y="2119153"/>
                  </a:lnTo>
                  <a:lnTo>
                    <a:pt x="1429863" y="1991868"/>
                  </a:lnTo>
                  <a:lnTo>
                    <a:pt x="1400268" y="2003797"/>
                  </a:lnTo>
                  <a:lnTo>
                    <a:pt x="1262745" y="2038549"/>
                  </a:lnTo>
                  <a:lnTo>
                    <a:pt x="1227224" y="2204265"/>
                  </a:lnTo>
                  <a:lnTo>
                    <a:pt x="977042" y="2204265"/>
                  </a:lnTo>
                  <a:lnTo>
                    <a:pt x="941447" y="2038203"/>
                  </a:lnTo>
                  <a:lnTo>
                    <a:pt x="916475" y="2034392"/>
                  </a:lnTo>
                  <a:lnTo>
                    <a:pt x="774169" y="1992127"/>
                  </a:lnTo>
                  <a:lnTo>
                    <a:pt x="659399" y="2119153"/>
                  </a:lnTo>
                  <a:lnTo>
                    <a:pt x="442735" y="1994062"/>
                  </a:lnTo>
                  <a:lnTo>
                    <a:pt x="496981" y="1826130"/>
                  </a:lnTo>
                  <a:lnTo>
                    <a:pt x="391274" y="1717869"/>
                  </a:lnTo>
                  <a:lnTo>
                    <a:pt x="382878" y="1705753"/>
                  </a:lnTo>
                  <a:lnTo>
                    <a:pt x="210204" y="1761531"/>
                  </a:lnTo>
                  <a:lnTo>
                    <a:pt x="85113" y="1544868"/>
                  </a:lnTo>
                  <a:lnTo>
                    <a:pt x="226733" y="1416912"/>
                  </a:lnTo>
                  <a:lnTo>
                    <a:pt x="212821" y="1373126"/>
                  </a:lnTo>
                  <a:lnTo>
                    <a:pt x="191748" y="1268325"/>
                  </a:lnTo>
                  <a:lnTo>
                    <a:pt x="0" y="1227224"/>
                  </a:lnTo>
                  <a:lnTo>
                    <a:pt x="0" y="977042"/>
                  </a:lnTo>
                  <a:lnTo>
                    <a:pt x="203220" y="933481"/>
                  </a:lnTo>
                  <a:lnTo>
                    <a:pt x="212821" y="890649"/>
                  </a:lnTo>
                  <a:lnTo>
                    <a:pt x="243470" y="802476"/>
                  </a:lnTo>
                  <a:lnTo>
                    <a:pt x="85113" y="659399"/>
                  </a:lnTo>
                  <a:lnTo>
                    <a:pt x="210204" y="442735"/>
                  </a:lnTo>
                  <a:lnTo>
                    <a:pt x="423776" y="511723"/>
                  </a:lnTo>
                  <a:lnTo>
                    <a:pt x="470557" y="461243"/>
                  </a:lnTo>
                  <a:lnTo>
                    <a:pt x="512656" y="426662"/>
                  </a:lnTo>
                  <a:lnTo>
                    <a:pt x="442735" y="210203"/>
                  </a:lnTo>
                  <a:lnTo>
                    <a:pt x="659399" y="85113"/>
                  </a:lnTo>
                  <a:lnTo>
                    <a:pt x="815299" y="257661"/>
                  </a:lnTo>
                  <a:lnTo>
                    <a:pt x="916475" y="229382"/>
                  </a:lnTo>
                  <a:lnTo>
                    <a:pt x="928259" y="227584"/>
                  </a:ln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100000">
                  <a:srgbClr val="E2E2E2"/>
                </a:gs>
              </a:gsLst>
              <a:lin ang="2700000" scaled="1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65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28" name="椭圆 27">
              <a:extLst>
                <a:ext uri="{FF2B5EF4-FFF2-40B4-BE49-F238E27FC236}">
                  <a16:creationId xmlns:a16="http://schemas.microsoft.com/office/drawing/2014/main" id="{310D8E48-645A-38B9-F81A-178CB28F8CE8}"/>
                </a:ext>
              </a:extLst>
            </p:cNvPr>
            <p:cNvSpPr/>
            <p:nvPr/>
          </p:nvSpPr>
          <p:spPr>
            <a:xfrm>
              <a:off x="5305425" y="2638425"/>
              <a:ext cx="1581150" cy="1581150"/>
            </a:xfrm>
            <a:prstGeom prst="ellipse">
              <a:avLst/>
            </a:prstGeom>
            <a:noFill/>
            <a:ln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65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29" name="椭圆 28">
              <a:extLst>
                <a:ext uri="{FF2B5EF4-FFF2-40B4-BE49-F238E27FC236}">
                  <a16:creationId xmlns:a16="http://schemas.microsoft.com/office/drawing/2014/main" id="{114A0DB2-0F8C-8325-2BE6-D015A8541301}"/>
                </a:ext>
              </a:extLst>
            </p:cNvPr>
            <p:cNvSpPr/>
            <p:nvPr/>
          </p:nvSpPr>
          <p:spPr>
            <a:xfrm>
              <a:off x="5370108" y="2708871"/>
              <a:ext cx="1451783" cy="1451783"/>
            </a:xfrm>
            <a:prstGeom prst="ellipse">
              <a:avLst/>
            </a:prstGeom>
            <a:solidFill>
              <a:srgbClr val="FFC000"/>
            </a:solidFill>
            <a:ln w="19050">
              <a:gradFill flip="none" rotWithShape="1"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2700000" scaled="1"/>
                <a:tileRect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65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223C7DBD-BE2E-2A49-B13C-998CEEEE1049}"/>
              </a:ext>
            </a:extLst>
          </p:cNvPr>
          <p:cNvGrpSpPr/>
          <p:nvPr/>
        </p:nvGrpSpPr>
        <p:grpSpPr>
          <a:xfrm>
            <a:off x="5868672" y="3117036"/>
            <a:ext cx="1656097" cy="1656099"/>
            <a:chOff x="4993868" y="2326868"/>
            <a:chExt cx="2204265" cy="2204265"/>
          </a:xfrm>
          <a:effectLst>
            <a:outerShdw blurRad="292100" dist="1143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32" name="任意多边形 129">
              <a:extLst>
                <a:ext uri="{FF2B5EF4-FFF2-40B4-BE49-F238E27FC236}">
                  <a16:creationId xmlns:a16="http://schemas.microsoft.com/office/drawing/2014/main" id="{4CA7E7EB-3F18-CE52-7A4D-3E60EBB069E6}"/>
                </a:ext>
              </a:extLst>
            </p:cNvPr>
            <p:cNvSpPr/>
            <p:nvPr/>
          </p:nvSpPr>
          <p:spPr>
            <a:xfrm>
              <a:off x="4993868" y="2326868"/>
              <a:ext cx="2204265" cy="2204265"/>
            </a:xfrm>
            <a:custGeom>
              <a:avLst/>
              <a:gdLst>
                <a:gd name="connsiteX0" fmla="*/ 1102132 w 2204265"/>
                <a:gd name="connsiteY0" fmla="*/ 321083 h 2204265"/>
                <a:gd name="connsiteX1" fmla="*/ 311557 w 2204265"/>
                <a:gd name="connsiteY1" fmla="*/ 1111658 h 2204265"/>
                <a:gd name="connsiteX2" fmla="*/ 1102132 w 2204265"/>
                <a:gd name="connsiteY2" fmla="*/ 1902233 h 2204265"/>
                <a:gd name="connsiteX3" fmla="*/ 1892707 w 2204265"/>
                <a:gd name="connsiteY3" fmla="*/ 1111658 h 2204265"/>
                <a:gd name="connsiteX4" fmla="*/ 1102132 w 2204265"/>
                <a:gd name="connsiteY4" fmla="*/ 321083 h 2204265"/>
                <a:gd name="connsiteX5" fmla="*/ 977042 w 2204265"/>
                <a:gd name="connsiteY5" fmla="*/ 0 h 2204265"/>
                <a:gd name="connsiteX6" fmla="*/ 1227224 w 2204265"/>
                <a:gd name="connsiteY6" fmla="*/ 0 h 2204265"/>
                <a:gd name="connsiteX7" fmla="*/ 1276006 w 2204265"/>
                <a:gd name="connsiteY7" fmla="*/ 227584 h 2204265"/>
                <a:gd name="connsiteX8" fmla="*/ 1287791 w 2204265"/>
                <a:gd name="connsiteY8" fmla="*/ 229382 h 2204265"/>
                <a:gd name="connsiteX9" fmla="*/ 1387705 w 2204265"/>
                <a:gd name="connsiteY9" fmla="*/ 259057 h 2204265"/>
                <a:gd name="connsiteX10" fmla="*/ 1544868 w 2204265"/>
                <a:gd name="connsiteY10" fmla="*/ 85113 h 2204265"/>
                <a:gd name="connsiteX11" fmla="*/ 1761531 w 2204265"/>
                <a:gd name="connsiteY11" fmla="*/ 210203 h 2204265"/>
                <a:gd name="connsiteX12" fmla="*/ 1691902 w 2204265"/>
                <a:gd name="connsiteY12" fmla="*/ 425756 h 2204265"/>
                <a:gd name="connsiteX13" fmla="*/ 1705003 w 2204265"/>
                <a:gd name="connsiteY13" fmla="*/ 435309 h 2204265"/>
                <a:gd name="connsiteX14" fmla="*/ 1774668 w 2204265"/>
                <a:gd name="connsiteY14" fmla="*/ 502325 h 2204265"/>
                <a:gd name="connsiteX15" fmla="*/ 1782142 w 2204265"/>
                <a:gd name="connsiteY15" fmla="*/ 511190 h 2204265"/>
                <a:gd name="connsiteX16" fmla="*/ 1994063 w 2204265"/>
                <a:gd name="connsiteY16" fmla="*/ 442735 h 2204265"/>
                <a:gd name="connsiteX17" fmla="*/ 2119154 w 2204265"/>
                <a:gd name="connsiteY17" fmla="*/ 659399 h 2204265"/>
                <a:gd name="connsiteX18" fmla="*/ 1961265 w 2204265"/>
                <a:gd name="connsiteY18" fmla="*/ 802053 h 2204265"/>
                <a:gd name="connsiteX19" fmla="*/ 1974042 w 2204265"/>
                <a:gd name="connsiteY19" fmla="*/ 833752 h 2204265"/>
                <a:gd name="connsiteX20" fmla="*/ 1999140 w 2204265"/>
                <a:gd name="connsiteY20" fmla="*/ 933073 h 2204265"/>
                <a:gd name="connsiteX21" fmla="*/ 2204265 w 2204265"/>
                <a:gd name="connsiteY21" fmla="*/ 977042 h 2204265"/>
                <a:gd name="connsiteX22" fmla="*/ 2204265 w 2204265"/>
                <a:gd name="connsiteY22" fmla="*/ 1227224 h 2204265"/>
                <a:gd name="connsiteX23" fmla="*/ 2012137 w 2204265"/>
                <a:gd name="connsiteY23" fmla="*/ 1268406 h 2204265"/>
                <a:gd name="connsiteX24" fmla="*/ 2004638 w 2204265"/>
                <a:gd name="connsiteY24" fmla="*/ 1317545 h 2204265"/>
                <a:gd name="connsiteX25" fmla="*/ 1985237 w 2204265"/>
                <a:gd name="connsiteY25" fmla="*/ 1394985 h 2204265"/>
                <a:gd name="connsiteX26" fmla="*/ 1977636 w 2204265"/>
                <a:gd name="connsiteY26" fmla="*/ 1417004 h 2204265"/>
                <a:gd name="connsiteX27" fmla="*/ 2119154 w 2204265"/>
                <a:gd name="connsiteY27" fmla="*/ 1544868 h 2204265"/>
                <a:gd name="connsiteX28" fmla="*/ 1994063 w 2204265"/>
                <a:gd name="connsiteY28" fmla="*/ 1761531 h 2204265"/>
                <a:gd name="connsiteX29" fmla="*/ 1820151 w 2204265"/>
                <a:gd name="connsiteY29" fmla="*/ 1705353 h 2204265"/>
                <a:gd name="connsiteX30" fmla="*/ 1798711 w 2204265"/>
                <a:gd name="connsiteY30" fmla="*/ 1734758 h 2204265"/>
                <a:gd name="connsiteX31" fmla="*/ 1731696 w 2204265"/>
                <a:gd name="connsiteY31" fmla="*/ 1804423 h 2204265"/>
                <a:gd name="connsiteX32" fmla="*/ 1706998 w 2204265"/>
                <a:gd name="connsiteY32" fmla="*/ 1825242 h 2204265"/>
                <a:gd name="connsiteX33" fmla="*/ 1761531 w 2204265"/>
                <a:gd name="connsiteY33" fmla="*/ 1994062 h 2204265"/>
                <a:gd name="connsiteX34" fmla="*/ 1544868 w 2204265"/>
                <a:gd name="connsiteY34" fmla="*/ 2119153 h 2204265"/>
                <a:gd name="connsiteX35" fmla="*/ 1429863 w 2204265"/>
                <a:gd name="connsiteY35" fmla="*/ 1991868 h 2204265"/>
                <a:gd name="connsiteX36" fmla="*/ 1400268 w 2204265"/>
                <a:gd name="connsiteY36" fmla="*/ 2003797 h 2204265"/>
                <a:gd name="connsiteX37" fmla="*/ 1262745 w 2204265"/>
                <a:gd name="connsiteY37" fmla="*/ 2038549 h 2204265"/>
                <a:gd name="connsiteX38" fmla="*/ 1227224 w 2204265"/>
                <a:gd name="connsiteY38" fmla="*/ 2204265 h 2204265"/>
                <a:gd name="connsiteX39" fmla="*/ 977042 w 2204265"/>
                <a:gd name="connsiteY39" fmla="*/ 2204265 h 2204265"/>
                <a:gd name="connsiteX40" fmla="*/ 941447 w 2204265"/>
                <a:gd name="connsiteY40" fmla="*/ 2038203 h 2204265"/>
                <a:gd name="connsiteX41" fmla="*/ 916475 w 2204265"/>
                <a:gd name="connsiteY41" fmla="*/ 2034392 h 2204265"/>
                <a:gd name="connsiteX42" fmla="*/ 774169 w 2204265"/>
                <a:gd name="connsiteY42" fmla="*/ 1992127 h 2204265"/>
                <a:gd name="connsiteX43" fmla="*/ 659399 w 2204265"/>
                <a:gd name="connsiteY43" fmla="*/ 2119153 h 2204265"/>
                <a:gd name="connsiteX44" fmla="*/ 442735 w 2204265"/>
                <a:gd name="connsiteY44" fmla="*/ 1994062 h 2204265"/>
                <a:gd name="connsiteX45" fmla="*/ 496981 w 2204265"/>
                <a:gd name="connsiteY45" fmla="*/ 1826130 h 2204265"/>
                <a:gd name="connsiteX46" fmla="*/ 391274 w 2204265"/>
                <a:gd name="connsiteY46" fmla="*/ 1717869 h 2204265"/>
                <a:gd name="connsiteX47" fmla="*/ 382878 w 2204265"/>
                <a:gd name="connsiteY47" fmla="*/ 1705753 h 2204265"/>
                <a:gd name="connsiteX48" fmla="*/ 210204 w 2204265"/>
                <a:gd name="connsiteY48" fmla="*/ 1761531 h 2204265"/>
                <a:gd name="connsiteX49" fmla="*/ 85113 w 2204265"/>
                <a:gd name="connsiteY49" fmla="*/ 1544868 h 2204265"/>
                <a:gd name="connsiteX50" fmla="*/ 226733 w 2204265"/>
                <a:gd name="connsiteY50" fmla="*/ 1416912 h 2204265"/>
                <a:gd name="connsiteX51" fmla="*/ 212821 w 2204265"/>
                <a:gd name="connsiteY51" fmla="*/ 1373126 h 2204265"/>
                <a:gd name="connsiteX52" fmla="*/ 191748 w 2204265"/>
                <a:gd name="connsiteY52" fmla="*/ 1268325 h 2204265"/>
                <a:gd name="connsiteX53" fmla="*/ 0 w 2204265"/>
                <a:gd name="connsiteY53" fmla="*/ 1227224 h 2204265"/>
                <a:gd name="connsiteX54" fmla="*/ 0 w 2204265"/>
                <a:gd name="connsiteY54" fmla="*/ 977042 h 2204265"/>
                <a:gd name="connsiteX55" fmla="*/ 203220 w 2204265"/>
                <a:gd name="connsiteY55" fmla="*/ 933481 h 2204265"/>
                <a:gd name="connsiteX56" fmla="*/ 212821 w 2204265"/>
                <a:gd name="connsiteY56" fmla="*/ 890649 h 2204265"/>
                <a:gd name="connsiteX57" fmla="*/ 243470 w 2204265"/>
                <a:gd name="connsiteY57" fmla="*/ 802476 h 2204265"/>
                <a:gd name="connsiteX58" fmla="*/ 85113 w 2204265"/>
                <a:gd name="connsiteY58" fmla="*/ 659399 h 2204265"/>
                <a:gd name="connsiteX59" fmla="*/ 210204 w 2204265"/>
                <a:gd name="connsiteY59" fmla="*/ 442735 h 2204265"/>
                <a:gd name="connsiteX60" fmla="*/ 423776 w 2204265"/>
                <a:gd name="connsiteY60" fmla="*/ 511723 h 2204265"/>
                <a:gd name="connsiteX61" fmla="*/ 470557 w 2204265"/>
                <a:gd name="connsiteY61" fmla="*/ 461243 h 2204265"/>
                <a:gd name="connsiteX62" fmla="*/ 512656 w 2204265"/>
                <a:gd name="connsiteY62" fmla="*/ 426662 h 2204265"/>
                <a:gd name="connsiteX63" fmla="*/ 442735 w 2204265"/>
                <a:gd name="connsiteY63" fmla="*/ 210203 h 2204265"/>
                <a:gd name="connsiteX64" fmla="*/ 659399 w 2204265"/>
                <a:gd name="connsiteY64" fmla="*/ 85113 h 2204265"/>
                <a:gd name="connsiteX65" fmla="*/ 815299 w 2204265"/>
                <a:gd name="connsiteY65" fmla="*/ 257661 h 2204265"/>
                <a:gd name="connsiteX66" fmla="*/ 916475 w 2204265"/>
                <a:gd name="connsiteY66" fmla="*/ 229382 h 2204265"/>
                <a:gd name="connsiteX67" fmla="*/ 928259 w 2204265"/>
                <a:gd name="connsiteY67" fmla="*/ 227584 h 22042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2204265" h="2204265">
                  <a:moveTo>
                    <a:pt x="1102132" y="321083"/>
                  </a:moveTo>
                  <a:cubicBezTo>
                    <a:pt x="665509" y="321083"/>
                    <a:pt x="311557" y="675035"/>
                    <a:pt x="311557" y="1111658"/>
                  </a:cubicBezTo>
                  <a:cubicBezTo>
                    <a:pt x="311557" y="1548281"/>
                    <a:pt x="665509" y="1902233"/>
                    <a:pt x="1102132" y="1902233"/>
                  </a:cubicBezTo>
                  <a:cubicBezTo>
                    <a:pt x="1538755" y="1902233"/>
                    <a:pt x="1892707" y="1548281"/>
                    <a:pt x="1892707" y="1111658"/>
                  </a:cubicBezTo>
                  <a:cubicBezTo>
                    <a:pt x="1892707" y="675035"/>
                    <a:pt x="1538755" y="321083"/>
                    <a:pt x="1102132" y="321083"/>
                  </a:cubicBezTo>
                  <a:close/>
                  <a:moveTo>
                    <a:pt x="977042" y="0"/>
                  </a:moveTo>
                  <a:lnTo>
                    <a:pt x="1227224" y="0"/>
                  </a:lnTo>
                  <a:lnTo>
                    <a:pt x="1276006" y="227584"/>
                  </a:lnTo>
                  <a:lnTo>
                    <a:pt x="1287791" y="229382"/>
                  </a:lnTo>
                  <a:lnTo>
                    <a:pt x="1387705" y="259057"/>
                  </a:lnTo>
                  <a:lnTo>
                    <a:pt x="1544868" y="85113"/>
                  </a:lnTo>
                  <a:lnTo>
                    <a:pt x="1761531" y="210203"/>
                  </a:lnTo>
                  <a:lnTo>
                    <a:pt x="1691902" y="425756"/>
                  </a:lnTo>
                  <a:lnTo>
                    <a:pt x="1705003" y="435309"/>
                  </a:lnTo>
                  <a:cubicBezTo>
                    <a:pt x="1729378" y="456423"/>
                    <a:pt x="1752634" y="478795"/>
                    <a:pt x="1774668" y="502325"/>
                  </a:cubicBezTo>
                  <a:lnTo>
                    <a:pt x="1782142" y="511190"/>
                  </a:lnTo>
                  <a:lnTo>
                    <a:pt x="1994063" y="442735"/>
                  </a:lnTo>
                  <a:lnTo>
                    <a:pt x="2119154" y="659399"/>
                  </a:lnTo>
                  <a:lnTo>
                    <a:pt x="1961265" y="802053"/>
                  </a:lnTo>
                  <a:lnTo>
                    <a:pt x="1974042" y="833752"/>
                  </a:lnTo>
                  <a:lnTo>
                    <a:pt x="1999140" y="933073"/>
                  </a:lnTo>
                  <a:lnTo>
                    <a:pt x="2204265" y="977042"/>
                  </a:lnTo>
                  <a:lnTo>
                    <a:pt x="2204265" y="1227224"/>
                  </a:lnTo>
                  <a:lnTo>
                    <a:pt x="2012137" y="1268406"/>
                  </a:lnTo>
                  <a:lnTo>
                    <a:pt x="2004638" y="1317545"/>
                  </a:lnTo>
                  <a:cubicBezTo>
                    <a:pt x="1999269" y="1343782"/>
                    <a:pt x="1992785" y="1369612"/>
                    <a:pt x="1985237" y="1394985"/>
                  </a:cubicBezTo>
                  <a:lnTo>
                    <a:pt x="1977636" y="1417004"/>
                  </a:lnTo>
                  <a:lnTo>
                    <a:pt x="2119154" y="1544868"/>
                  </a:lnTo>
                  <a:lnTo>
                    <a:pt x="1994063" y="1761531"/>
                  </a:lnTo>
                  <a:lnTo>
                    <a:pt x="1820151" y="1705353"/>
                  </a:lnTo>
                  <a:lnTo>
                    <a:pt x="1798711" y="1734758"/>
                  </a:lnTo>
                  <a:cubicBezTo>
                    <a:pt x="1777597" y="1759133"/>
                    <a:pt x="1755225" y="1782388"/>
                    <a:pt x="1731696" y="1804423"/>
                  </a:cubicBezTo>
                  <a:lnTo>
                    <a:pt x="1706998" y="1825242"/>
                  </a:lnTo>
                  <a:lnTo>
                    <a:pt x="1761531" y="1994062"/>
                  </a:lnTo>
                  <a:lnTo>
                    <a:pt x="1544868" y="2119153"/>
                  </a:lnTo>
                  <a:lnTo>
                    <a:pt x="1429863" y="1991868"/>
                  </a:lnTo>
                  <a:lnTo>
                    <a:pt x="1400268" y="2003797"/>
                  </a:lnTo>
                  <a:lnTo>
                    <a:pt x="1262745" y="2038549"/>
                  </a:lnTo>
                  <a:lnTo>
                    <a:pt x="1227224" y="2204265"/>
                  </a:lnTo>
                  <a:lnTo>
                    <a:pt x="977042" y="2204265"/>
                  </a:lnTo>
                  <a:lnTo>
                    <a:pt x="941447" y="2038203"/>
                  </a:lnTo>
                  <a:lnTo>
                    <a:pt x="916475" y="2034392"/>
                  </a:lnTo>
                  <a:lnTo>
                    <a:pt x="774169" y="1992127"/>
                  </a:lnTo>
                  <a:lnTo>
                    <a:pt x="659399" y="2119153"/>
                  </a:lnTo>
                  <a:lnTo>
                    <a:pt x="442735" y="1994062"/>
                  </a:lnTo>
                  <a:lnTo>
                    <a:pt x="496981" y="1826130"/>
                  </a:lnTo>
                  <a:lnTo>
                    <a:pt x="391274" y="1717869"/>
                  </a:lnTo>
                  <a:lnTo>
                    <a:pt x="382878" y="1705753"/>
                  </a:lnTo>
                  <a:lnTo>
                    <a:pt x="210204" y="1761531"/>
                  </a:lnTo>
                  <a:lnTo>
                    <a:pt x="85113" y="1544868"/>
                  </a:lnTo>
                  <a:lnTo>
                    <a:pt x="226733" y="1416912"/>
                  </a:lnTo>
                  <a:lnTo>
                    <a:pt x="212821" y="1373126"/>
                  </a:lnTo>
                  <a:lnTo>
                    <a:pt x="191748" y="1268325"/>
                  </a:lnTo>
                  <a:lnTo>
                    <a:pt x="0" y="1227224"/>
                  </a:lnTo>
                  <a:lnTo>
                    <a:pt x="0" y="977042"/>
                  </a:lnTo>
                  <a:lnTo>
                    <a:pt x="203220" y="933481"/>
                  </a:lnTo>
                  <a:lnTo>
                    <a:pt x="212821" y="890649"/>
                  </a:lnTo>
                  <a:lnTo>
                    <a:pt x="243470" y="802476"/>
                  </a:lnTo>
                  <a:lnTo>
                    <a:pt x="85113" y="659399"/>
                  </a:lnTo>
                  <a:lnTo>
                    <a:pt x="210204" y="442735"/>
                  </a:lnTo>
                  <a:lnTo>
                    <a:pt x="423776" y="511723"/>
                  </a:lnTo>
                  <a:lnTo>
                    <a:pt x="470557" y="461243"/>
                  </a:lnTo>
                  <a:lnTo>
                    <a:pt x="512656" y="426662"/>
                  </a:lnTo>
                  <a:lnTo>
                    <a:pt x="442735" y="210203"/>
                  </a:lnTo>
                  <a:lnTo>
                    <a:pt x="659399" y="85113"/>
                  </a:lnTo>
                  <a:lnTo>
                    <a:pt x="815299" y="257661"/>
                  </a:lnTo>
                  <a:lnTo>
                    <a:pt x="916475" y="229382"/>
                  </a:lnTo>
                  <a:lnTo>
                    <a:pt x="928259" y="227584"/>
                  </a:ln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100000">
                  <a:srgbClr val="E2E2E2"/>
                </a:gs>
              </a:gsLst>
              <a:lin ang="2700000" scaled="1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65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3" name="椭圆 32">
              <a:extLst>
                <a:ext uri="{FF2B5EF4-FFF2-40B4-BE49-F238E27FC236}">
                  <a16:creationId xmlns:a16="http://schemas.microsoft.com/office/drawing/2014/main" id="{5781A4F1-3168-1F54-E4FF-DE4ABEA01C75}"/>
                </a:ext>
              </a:extLst>
            </p:cNvPr>
            <p:cNvSpPr/>
            <p:nvPr/>
          </p:nvSpPr>
          <p:spPr>
            <a:xfrm>
              <a:off x="5305425" y="2638425"/>
              <a:ext cx="1581150" cy="1581150"/>
            </a:xfrm>
            <a:prstGeom prst="ellipse">
              <a:avLst/>
            </a:prstGeom>
            <a:noFill/>
            <a:ln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65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5" name="椭圆 34">
              <a:extLst>
                <a:ext uri="{FF2B5EF4-FFF2-40B4-BE49-F238E27FC236}">
                  <a16:creationId xmlns:a16="http://schemas.microsoft.com/office/drawing/2014/main" id="{155CD876-D4D3-7505-D9D1-B97933868F98}"/>
                </a:ext>
              </a:extLst>
            </p:cNvPr>
            <p:cNvSpPr/>
            <p:nvPr/>
          </p:nvSpPr>
          <p:spPr>
            <a:xfrm>
              <a:off x="5370108" y="2708871"/>
              <a:ext cx="1451783" cy="1451783"/>
            </a:xfrm>
            <a:prstGeom prst="ellipse">
              <a:avLst/>
            </a:prstGeom>
            <a:solidFill>
              <a:srgbClr val="F30000"/>
            </a:solidFill>
            <a:ln w="19050">
              <a:gradFill flip="none" rotWithShape="1"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2700000" scaled="1"/>
                <a:tileRect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65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1C93CEA6-1A69-E63B-7365-0E8463F1958A}"/>
              </a:ext>
            </a:extLst>
          </p:cNvPr>
          <p:cNvGrpSpPr/>
          <p:nvPr/>
        </p:nvGrpSpPr>
        <p:grpSpPr>
          <a:xfrm>
            <a:off x="7133664" y="2171949"/>
            <a:ext cx="1656097" cy="1656099"/>
            <a:chOff x="4993868" y="2326868"/>
            <a:chExt cx="2204265" cy="2204265"/>
          </a:xfrm>
          <a:effectLst>
            <a:outerShdw blurRad="292100" dist="1143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39" name="任意多边形 133">
              <a:extLst>
                <a:ext uri="{FF2B5EF4-FFF2-40B4-BE49-F238E27FC236}">
                  <a16:creationId xmlns:a16="http://schemas.microsoft.com/office/drawing/2014/main" id="{F9612D32-BC9F-FCAA-ADE1-4FD13835E4AC}"/>
                </a:ext>
              </a:extLst>
            </p:cNvPr>
            <p:cNvSpPr/>
            <p:nvPr/>
          </p:nvSpPr>
          <p:spPr>
            <a:xfrm>
              <a:off x="4993868" y="2326868"/>
              <a:ext cx="2204265" cy="2204265"/>
            </a:xfrm>
            <a:custGeom>
              <a:avLst/>
              <a:gdLst>
                <a:gd name="connsiteX0" fmla="*/ 1102132 w 2204265"/>
                <a:gd name="connsiteY0" fmla="*/ 321083 h 2204265"/>
                <a:gd name="connsiteX1" fmla="*/ 311557 w 2204265"/>
                <a:gd name="connsiteY1" fmla="*/ 1111658 h 2204265"/>
                <a:gd name="connsiteX2" fmla="*/ 1102132 w 2204265"/>
                <a:gd name="connsiteY2" fmla="*/ 1902233 h 2204265"/>
                <a:gd name="connsiteX3" fmla="*/ 1892707 w 2204265"/>
                <a:gd name="connsiteY3" fmla="*/ 1111658 h 2204265"/>
                <a:gd name="connsiteX4" fmla="*/ 1102132 w 2204265"/>
                <a:gd name="connsiteY4" fmla="*/ 321083 h 2204265"/>
                <a:gd name="connsiteX5" fmla="*/ 977042 w 2204265"/>
                <a:gd name="connsiteY5" fmla="*/ 0 h 2204265"/>
                <a:gd name="connsiteX6" fmla="*/ 1227224 w 2204265"/>
                <a:gd name="connsiteY6" fmla="*/ 0 h 2204265"/>
                <a:gd name="connsiteX7" fmla="*/ 1276006 w 2204265"/>
                <a:gd name="connsiteY7" fmla="*/ 227584 h 2204265"/>
                <a:gd name="connsiteX8" fmla="*/ 1287791 w 2204265"/>
                <a:gd name="connsiteY8" fmla="*/ 229382 h 2204265"/>
                <a:gd name="connsiteX9" fmla="*/ 1387705 w 2204265"/>
                <a:gd name="connsiteY9" fmla="*/ 259057 h 2204265"/>
                <a:gd name="connsiteX10" fmla="*/ 1544868 w 2204265"/>
                <a:gd name="connsiteY10" fmla="*/ 85113 h 2204265"/>
                <a:gd name="connsiteX11" fmla="*/ 1761531 w 2204265"/>
                <a:gd name="connsiteY11" fmla="*/ 210203 h 2204265"/>
                <a:gd name="connsiteX12" fmla="*/ 1691902 w 2204265"/>
                <a:gd name="connsiteY12" fmla="*/ 425756 h 2204265"/>
                <a:gd name="connsiteX13" fmla="*/ 1705003 w 2204265"/>
                <a:gd name="connsiteY13" fmla="*/ 435309 h 2204265"/>
                <a:gd name="connsiteX14" fmla="*/ 1774668 w 2204265"/>
                <a:gd name="connsiteY14" fmla="*/ 502325 h 2204265"/>
                <a:gd name="connsiteX15" fmla="*/ 1782142 w 2204265"/>
                <a:gd name="connsiteY15" fmla="*/ 511190 h 2204265"/>
                <a:gd name="connsiteX16" fmla="*/ 1994063 w 2204265"/>
                <a:gd name="connsiteY16" fmla="*/ 442735 h 2204265"/>
                <a:gd name="connsiteX17" fmla="*/ 2119154 w 2204265"/>
                <a:gd name="connsiteY17" fmla="*/ 659399 h 2204265"/>
                <a:gd name="connsiteX18" fmla="*/ 1961265 w 2204265"/>
                <a:gd name="connsiteY18" fmla="*/ 802053 h 2204265"/>
                <a:gd name="connsiteX19" fmla="*/ 1974042 w 2204265"/>
                <a:gd name="connsiteY19" fmla="*/ 833752 h 2204265"/>
                <a:gd name="connsiteX20" fmla="*/ 1999140 w 2204265"/>
                <a:gd name="connsiteY20" fmla="*/ 933073 h 2204265"/>
                <a:gd name="connsiteX21" fmla="*/ 2204265 w 2204265"/>
                <a:gd name="connsiteY21" fmla="*/ 977042 h 2204265"/>
                <a:gd name="connsiteX22" fmla="*/ 2204265 w 2204265"/>
                <a:gd name="connsiteY22" fmla="*/ 1227224 h 2204265"/>
                <a:gd name="connsiteX23" fmla="*/ 2012137 w 2204265"/>
                <a:gd name="connsiteY23" fmla="*/ 1268406 h 2204265"/>
                <a:gd name="connsiteX24" fmla="*/ 2004638 w 2204265"/>
                <a:gd name="connsiteY24" fmla="*/ 1317545 h 2204265"/>
                <a:gd name="connsiteX25" fmla="*/ 1985237 w 2204265"/>
                <a:gd name="connsiteY25" fmla="*/ 1394985 h 2204265"/>
                <a:gd name="connsiteX26" fmla="*/ 1977636 w 2204265"/>
                <a:gd name="connsiteY26" fmla="*/ 1417004 h 2204265"/>
                <a:gd name="connsiteX27" fmla="*/ 2119154 w 2204265"/>
                <a:gd name="connsiteY27" fmla="*/ 1544868 h 2204265"/>
                <a:gd name="connsiteX28" fmla="*/ 1994063 w 2204265"/>
                <a:gd name="connsiteY28" fmla="*/ 1761531 h 2204265"/>
                <a:gd name="connsiteX29" fmla="*/ 1820151 w 2204265"/>
                <a:gd name="connsiteY29" fmla="*/ 1705353 h 2204265"/>
                <a:gd name="connsiteX30" fmla="*/ 1798711 w 2204265"/>
                <a:gd name="connsiteY30" fmla="*/ 1734758 h 2204265"/>
                <a:gd name="connsiteX31" fmla="*/ 1731696 w 2204265"/>
                <a:gd name="connsiteY31" fmla="*/ 1804423 h 2204265"/>
                <a:gd name="connsiteX32" fmla="*/ 1706998 w 2204265"/>
                <a:gd name="connsiteY32" fmla="*/ 1825242 h 2204265"/>
                <a:gd name="connsiteX33" fmla="*/ 1761531 w 2204265"/>
                <a:gd name="connsiteY33" fmla="*/ 1994062 h 2204265"/>
                <a:gd name="connsiteX34" fmla="*/ 1544868 w 2204265"/>
                <a:gd name="connsiteY34" fmla="*/ 2119153 h 2204265"/>
                <a:gd name="connsiteX35" fmla="*/ 1429863 w 2204265"/>
                <a:gd name="connsiteY35" fmla="*/ 1991868 h 2204265"/>
                <a:gd name="connsiteX36" fmla="*/ 1400268 w 2204265"/>
                <a:gd name="connsiteY36" fmla="*/ 2003797 h 2204265"/>
                <a:gd name="connsiteX37" fmla="*/ 1262745 w 2204265"/>
                <a:gd name="connsiteY37" fmla="*/ 2038549 h 2204265"/>
                <a:gd name="connsiteX38" fmla="*/ 1227224 w 2204265"/>
                <a:gd name="connsiteY38" fmla="*/ 2204265 h 2204265"/>
                <a:gd name="connsiteX39" fmla="*/ 977042 w 2204265"/>
                <a:gd name="connsiteY39" fmla="*/ 2204265 h 2204265"/>
                <a:gd name="connsiteX40" fmla="*/ 941447 w 2204265"/>
                <a:gd name="connsiteY40" fmla="*/ 2038203 h 2204265"/>
                <a:gd name="connsiteX41" fmla="*/ 916475 w 2204265"/>
                <a:gd name="connsiteY41" fmla="*/ 2034392 h 2204265"/>
                <a:gd name="connsiteX42" fmla="*/ 774169 w 2204265"/>
                <a:gd name="connsiteY42" fmla="*/ 1992127 h 2204265"/>
                <a:gd name="connsiteX43" fmla="*/ 659399 w 2204265"/>
                <a:gd name="connsiteY43" fmla="*/ 2119153 h 2204265"/>
                <a:gd name="connsiteX44" fmla="*/ 442735 w 2204265"/>
                <a:gd name="connsiteY44" fmla="*/ 1994062 h 2204265"/>
                <a:gd name="connsiteX45" fmla="*/ 496981 w 2204265"/>
                <a:gd name="connsiteY45" fmla="*/ 1826130 h 2204265"/>
                <a:gd name="connsiteX46" fmla="*/ 391274 w 2204265"/>
                <a:gd name="connsiteY46" fmla="*/ 1717869 h 2204265"/>
                <a:gd name="connsiteX47" fmla="*/ 382878 w 2204265"/>
                <a:gd name="connsiteY47" fmla="*/ 1705753 h 2204265"/>
                <a:gd name="connsiteX48" fmla="*/ 210204 w 2204265"/>
                <a:gd name="connsiteY48" fmla="*/ 1761531 h 2204265"/>
                <a:gd name="connsiteX49" fmla="*/ 85113 w 2204265"/>
                <a:gd name="connsiteY49" fmla="*/ 1544868 h 2204265"/>
                <a:gd name="connsiteX50" fmla="*/ 226733 w 2204265"/>
                <a:gd name="connsiteY50" fmla="*/ 1416912 h 2204265"/>
                <a:gd name="connsiteX51" fmla="*/ 212821 w 2204265"/>
                <a:gd name="connsiteY51" fmla="*/ 1373126 h 2204265"/>
                <a:gd name="connsiteX52" fmla="*/ 191748 w 2204265"/>
                <a:gd name="connsiteY52" fmla="*/ 1268325 h 2204265"/>
                <a:gd name="connsiteX53" fmla="*/ 0 w 2204265"/>
                <a:gd name="connsiteY53" fmla="*/ 1227224 h 2204265"/>
                <a:gd name="connsiteX54" fmla="*/ 0 w 2204265"/>
                <a:gd name="connsiteY54" fmla="*/ 977042 h 2204265"/>
                <a:gd name="connsiteX55" fmla="*/ 203220 w 2204265"/>
                <a:gd name="connsiteY55" fmla="*/ 933481 h 2204265"/>
                <a:gd name="connsiteX56" fmla="*/ 212821 w 2204265"/>
                <a:gd name="connsiteY56" fmla="*/ 890649 h 2204265"/>
                <a:gd name="connsiteX57" fmla="*/ 243470 w 2204265"/>
                <a:gd name="connsiteY57" fmla="*/ 802476 h 2204265"/>
                <a:gd name="connsiteX58" fmla="*/ 85113 w 2204265"/>
                <a:gd name="connsiteY58" fmla="*/ 659399 h 2204265"/>
                <a:gd name="connsiteX59" fmla="*/ 210204 w 2204265"/>
                <a:gd name="connsiteY59" fmla="*/ 442735 h 2204265"/>
                <a:gd name="connsiteX60" fmla="*/ 423776 w 2204265"/>
                <a:gd name="connsiteY60" fmla="*/ 511723 h 2204265"/>
                <a:gd name="connsiteX61" fmla="*/ 470557 w 2204265"/>
                <a:gd name="connsiteY61" fmla="*/ 461243 h 2204265"/>
                <a:gd name="connsiteX62" fmla="*/ 512656 w 2204265"/>
                <a:gd name="connsiteY62" fmla="*/ 426662 h 2204265"/>
                <a:gd name="connsiteX63" fmla="*/ 442735 w 2204265"/>
                <a:gd name="connsiteY63" fmla="*/ 210203 h 2204265"/>
                <a:gd name="connsiteX64" fmla="*/ 659399 w 2204265"/>
                <a:gd name="connsiteY64" fmla="*/ 85113 h 2204265"/>
                <a:gd name="connsiteX65" fmla="*/ 815299 w 2204265"/>
                <a:gd name="connsiteY65" fmla="*/ 257661 h 2204265"/>
                <a:gd name="connsiteX66" fmla="*/ 916475 w 2204265"/>
                <a:gd name="connsiteY66" fmla="*/ 229382 h 2204265"/>
                <a:gd name="connsiteX67" fmla="*/ 928259 w 2204265"/>
                <a:gd name="connsiteY67" fmla="*/ 227584 h 22042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2204265" h="2204265">
                  <a:moveTo>
                    <a:pt x="1102132" y="321083"/>
                  </a:moveTo>
                  <a:cubicBezTo>
                    <a:pt x="665509" y="321083"/>
                    <a:pt x="311557" y="675035"/>
                    <a:pt x="311557" y="1111658"/>
                  </a:cubicBezTo>
                  <a:cubicBezTo>
                    <a:pt x="311557" y="1548281"/>
                    <a:pt x="665509" y="1902233"/>
                    <a:pt x="1102132" y="1902233"/>
                  </a:cubicBezTo>
                  <a:cubicBezTo>
                    <a:pt x="1538755" y="1902233"/>
                    <a:pt x="1892707" y="1548281"/>
                    <a:pt x="1892707" y="1111658"/>
                  </a:cubicBezTo>
                  <a:cubicBezTo>
                    <a:pt x="1892707" y="675035"/>
                    <a:pt x="1538755" y="321083"/>
                    <a:pt x="1102132" y="321083"/>
                  </a:cubicBezTo>
                  <a:close/>
                  <a:moveTo>
                    <a:pt x="977042" y="0"/>
                  </a:moveTo>
                  <a:lnTo>
                    <a:pt x="1227224" y="0"/>
                  </a:lnTo>
                  <a:lnTo>
                    <a:pt x="1276006" y="227584"/>
                  </a:lnTo>
                  <a:lnTo>
                    <a:pt x="1287791" y="229382"/>
                  </a:lnTo>
                  <a:lnTo>
                    <a:pt x="1387705" y="259057"/>
                  </a:lnTo>
                  <a:lnTo>
                    <a:pt x="1544868" y="85113"/>
                  </a:lnTo>
                  <a:lnTo>
                    <a:pt x="1761531" y="210203"/>
                  </a:lnTo>
                  <a:lnTo>
                    <a:pt x="1691902" y="425756"/>
                  </a:lnTo>
                  <a:lnTo>
                    <a:pt x="1705003" y="435309"/>
                  </a:lnTo>
                  <a:cubicBezTo>
                    <a:pt x="1729378" y="456423"/>
                    <a:pt x="1752634" y="478795"/>
                    <a:pt x="1774668" y="502325"/>
                  </a:cubicBezTo>
                  <a:lnTo>
                    <a:pt x="1782142" y="511190"/>
                  </a:lnTo>
                  <a:lnTo>
                    <a:pt x="1994063" y="442735"/>
                  </a:lnTo>
                  <a:lnTo>
                    <a:pt x="2119154" y="659399"/>
                  </a:lnTo>
                  <a:lnTo>
                    <a:pt x="1961265" y="802053"/>
                  </a:lnTo>
                  <a:lnTo>
                    <a:pt x="1974042" y="833752"/>
                  </a:lnTo>
                  <a:lnTo>
                    <a:pt x="1999140" y="933073"/>
                  </a:lnTo>
                  <a:lnTo>
                    <a:pt x="2204265" y="977042"/>
                  </a:lnTo>
                  <a:lnTo>
                    <a:pt x="2204265" y="1227224"/>
                  </a:lnTo>
                  <a:lnTo>
                    <a:pt x="2012137" y="1268406"/>
                  </a:lnTo>
                  <a:lnTo>
                    <a:pt x="2004638" y="1317545"/>
                  </a:lnTo>
                  <a:cubicBezTo>
                    <a:pt x="1999269" y="1343782"/>
                    <a:pt x="1992785" y="1369612"/>
                    <a:pt x="1985237" y="1394985"/>
                  </a:cubicBezTo>
                  <a:lnTo>
                    <a:pt x="1977636" y="1417004"/>
                  </a:lnTo>
                  <a:lnTo>
                    <a:pt x="2119154" y="1544868"/>
                  </a:lnTo>
                  <a:lnTo>
                    <a:pt x="1994063" y="1761531"/>
                  </a:lnTo>
                  <a:lnTo>
                    <a:pt x="1820151" y="1705353"/>
                  </a:lnTo>
                  <a:lnTo>
                    <a:pt x="1798711" y="1734758"/>
                  </a:lnTo>
                  <a:cubicBezTo>
                    <a:pt x="1777597" y="1759133"/>
                    <a:pt x="1755225" y="1782388"/>
                    <a:pt x="1731696" y="1804423"/>
                  </a:cubicBezTo>
                  <a:lnTo>
                    <a:pt x="1706998" y="1825242"/>
                  </a:lnTo>
                  <a:lnTo>
                    <a:pt x="1761531" y="1994062"/>
                  </a:lnTo>
                  <a:lnTo>
                    <a:pt x="1544868" y="2119153"/>
                  </a:lnTo>
                  <a:lnTo>
                    <a:pt x="1429863" y="1991868"/>
                  </a:lnTo>
                  <a:lnTo>
                    <a:pt x="1400268" y="2003797"/>
                  </a:lnTo>
                  <a:lnTo>
                    <a:pt x="1262745" y="2038549"/>
                  </a:lnTo>
                  <a:lnTo>
                    <a:pt x="1227224" y="2204265"/>
                  </a:lnTo>
                  <a:lnTo>
                    <a:pt x="977042" y="2204265"/>
                  </a:lnTo>
                  <a:lnTo>
                    <a:pt x="941447" y="2038203"/>
                  </a:lnTo>
                  <a:lnTo>
                    <a:pt x="916475" y="2034392"/>
                  </a:lnTo>
                  <a:lnTo>
                    <a:pt x="774169" y="1992127"/>
                  </a:lnTo>
                  <a:lnTo>
                    <a:pt x="659399" y="2119153"/>
                  </a:lnTo>
                  <a:lnTo>
                    <a:pt x="442735" y="1994062"/>
                  </a:lnTo>
                  <a:lnTo>
                    <a:pt x="496981" y="1826130"/>
                  </a:lnTo>
                  <a:lnTo>
                    <a:pt x="391274" y="1717869"/>
                  </a:lnTo>
                  <a:lnTo>
                    <a:pt x="382878" y="1705753"/>
                  </a:lnTo>
                  <a:lnTo>
                    <a:pt x="210204" y="1761531"/>
                  </a:lnTo>
                  <a:lnTo>
                    <a:pt x="85113" y="1544868"/>
                  </a:lnTo>
                  <a:lnTo>
                    <a:pt x="226733" y="1416912"/>
                  </a:lnTo>
                  <a:lnTo>
                    <a:pt x="212821" y="1373126"/>
                  </a:lnTo>
                  <a:lnTo>
                    <a:pt x="191748" y="1268325"/>
                  </a:lnTo>
                  <a:lnTo>
                    <a:pt x="0" y="1227224"/>
                  </a:lnTo>
                  <a:lnTo>
                    <a:pt x="0" y="977042"/>
                  </a:lnTo>
                  <a:lnTo>
                    <a:pt x="203220" y="933481"/>
                  </a:lnTo>
                  <a:lnTo>
                    <a:pt x="212821" y="890649"/>
                  </a:lnTo>
                  <a:lnTo>
                    <a:pt x="243470" y="802476"/>
                  </a:lnTo>
                  <a:lnTo>
                    <a:pt x="85113" y="659399"/>
                  </a:lnTo>
                  <a:lnTo>
                    <a:pt x="210204" y="442735"/>
                  </a:lnTo>
                  <a:lnTo>
                    <a:pt x="423776" y="511723"/>
                  </a:lnTo>
                  <a:lnTo>
                    <a:pt x="470557" y="461243"/>
                  </a:lnTo>
                  <a:lnTo>
                    <a:pt x="512656" y="426662"/>
                  </a:lnTo>
                  <a:lnTo>
                    <a:pt x="442735" y="210203"/>
                  </a:lnTo>
                  <a:lnTo>
                    <a:pt x="659399" y="85113"/>
                  </a:lnTo>
                  <a:lnTo>
                    <a:pt x="815299" y="257661"/>
                  </a:lnTo>
                  <a:lnTo>
                    <a:pt x="916475" y="229382"/>
                  </a:lnTo>
                  <a:lnTo>
                    <a:pt x="928259" y="227584"/>
                  </a:ln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100000">
                  <a:srgbClr val="E2E2E2"/>
                </a:gs>
              </a:gsLst>
              <a:lin ang="2700000" scaled="1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65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40" name="椭圆 39">
              <a:extLst>
                <a:ext uri="{FF2B5EF4-FFF2-40B4-BE49-F238E27FC236}">
                  <a16:creationId xmlns:a16="http://schemas.microsoft.com/office/drawing/2014/main" id="{5C4F3245-51F3-BFAD-C505-625B6E422E4F}"/>
                </a:ext>
              </a:extLst>
            </p:cNvPr>
            <p:cNvSpPr/>
            <p:nvPr/>
          </p:nvSpPr>
          <p:spPr>
            <a:xfrm>
              <a:off x="5305425" y="2638425"/>
              <a:ext cx="1581150" cy="1581150"/>
            </a:xfrm>
            <a:prstGeom prst="ellipse">
              <a:avLst/>
            </a:prstGeom>
            <a:noFill/>
            <a:ln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65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41" name="椭圆 40">
              <a:extLst>
                <a:ext uri="{FF2B5EF4-FFF2-40B4-BE49-F238E27FC236}">
                  <a16:creationId xmlns:a16="http://schemas.microsoft.com/office/drawing/2014/main" id="{34AC9222-BB66-74AC-C6EA-C43C150EECC5}"/>
                </a:ext>
              </a:extLst>
            </p:cNvPr>
            <p:cNvSpPr/>
            <p:nvPr/>
          </p:nvSpPr>
          <p:spPr>
            <a:xfrm>
              <a:off x="5370108" y="2708871"/>
              <a:ext cx="1451783" cy="1451783"/>
            </a:xfrm>
            <a:prstGeom prst="ellipse">
              <a:avLst/>
            </a:prstGeom>
            <a:solidFill>
              <a:srgbClr val="FFC000"/>
            </a:solidFill>
            <a:ln w="19050">
              <a:gradFill flip="none" rotWithShape="1"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2700000" scaled="1"/>
                <a:tileRect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65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001CE52D-33D5-544C-FEFC-81C3504B4D6E}"/>
              </a:ext>
            </a:extLst>
          </p:cNvPr>
          <p:cNvGrpSpPr/>
          <p:nvPr/>
        </p:nvGrpSpPr>
        <p:grpSpPr>
          <a:xfrm>
            <a:off x="8300650" y="1643828"/>
            <a:ext cx="2684915" cy="1068764"/>
            <a:chOff x="5947699" y="908862"/>
            <a:chExt cx="2684915" cy="1068763"/>
          </a:xfrm>
        </p:grpSpPr>
        <p:grpSp>
          <p:nvGrpSpPr>
            <p:cNvPr id="43" name="组合 42">
              <a:extLst>
                <a:ext uri="{FF2B5EF4-FFF2-40B4-BE49-F238E27FC236}">
                  <a16:creationId xmlns:a16="http://schemas.microsoft.com/office/drawing/2014/main" id="{6D5BDEDE-81EB-FA4B-5EC4-A7452F6A7EDD}"/>
                </a:ext>
              </a:extLst>
            </p:cNvPr>
            <p:cNvGrpSpPr/>
            <p:nvPr/>
          </p:nvGrpSpPr>
          <p:grpSpPr>
            <a:xfrm flipV="1">
              <a:off x="5947699" y="1317986"/>
              <a:ext cx="2684915" cy="333365"/>
              <a:chOff x="5272248" y="4626108"/>
              <a:chExt cx="2684915" cy="333365"/>
            </a:xfrm>
          </p:grpSpPr>
          <p:sp>
            <p:nvSpPr>
              <p:cNvPr id="46" name="椭圆 45">
                <a:extLst>
                  <a:ext uri="{FF2B5EF4-FFF2-40B4-BE49-F238E27FC236}">
                    <a16:creationId xmlns:a16="http://schemas.microsoft.com/office/drawing/2014/main" id="{683B711D-41F9-1529-A43C-8FBE94C087F5}"/>
                  </a:ext>
                </a:extLst>
              </p:cNvPr>
              <p:cNvSpPr/>
              <p:nvPr/>
            </p:nvSpPr>
            <p:spPr>
              <a:xfrm>
                <a:off x="5272248" y="4626108"/>
                <a:ext cx="81021" cy="81021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65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7" name="任意多边形 141">
                <a:extLst>
                  <a:ext uri="{FF2B5EF4-FFF2-40B4-BE49-F238E27FC236}">
                    <a16:creationId xmlns:a16="http://schemas.microsoft.com/office/drawing/2014/main" id="{3451D014-8B08-AA92-65C9-DBC49F2BF163}"/>
                  </a:ext>
                </a:extLst>
              </p:cNvPr>
              <p:cNvSpPr/>
              <p:nvPr/>
            </p:nvSpPr>
            <p:spPr>
              <a:xfrm>
                <a:off x="5335428" y="4686869"/>
                <a:ext cx="2621735" cy="272604"/>
              </a:xfrm>
              <a:custGeom>
                <a:avLst/>
                <a:gdLst>
                  <a:gd name="connsiteX0" fmla="*/ 0 w 2815771"/>
                  <a:gd name="connsiteY0" fmla="*/ 0 h 638628"/>
                  <a:gd name="connsiteX1" fmla="*/ 725714 w 2815771"/>
                  <a:gd name="connsiteY1" fmla="*/ 638628 h 638628"/>
                  <a:gd name="connsiteX2" fmla="*/ 2815771 w 2815771"/>
                  <a:gd name="connsiteY2" fmla="*/ 638628 h 638628"/>
                  <a:gd name="connsiteX0-1" fmla="*/ 0 w 2815771"/>
                  <a:gd name="connsiteY0-2" fmla="*/ 0 h 649982"/>
                  <a:gd name="connsiteX1-3" fmla="*/ 254183 w 2815771"/>
                  <a:gd name="connsiteY1-4" fmla="*/ 649982 h 649982"/>
                  <a:gd name="connsiteX2-5" fmla="*/ 2815771 w 2815771"/>
                  <a:gd name="connsiteY2-6" fmla="*/ 638628 h 649982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</a:cxnLst>
                <a:rect l="l" t="t" r="r" b="b"/>
                <a:pathLst>
                  <a:path w="2815771" h="649982">
                    <a:moveTo>
                      <a:pt x="0" y="0"/>
                    </a:moveTo>
                    <a:lnTo>
                      <a:pt x="254183" y="649982"/>
                    </a:lnTo>
                    <a:lnTo>
                      <a:pt x="2815771" y="638628"/>
                    </a:lnTo>
                  </a:path>
                </a:pathLst>
              </a:custGeom>
              <a:noFill/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65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814ACDA1-097A-C59D-0E67-0472D94BA987}"/>
                </a:ext>
              </a:extLst>
            </p:cNvPr>
            <p:cNvSpPr txBox="1"/>
            <p:nvPr/>
          </p:nvSpPr>
          <p:spPr>
            <a:xfrm>
              <a:off x="6852147" y="908862"/>
              <a:ext cx="1780467" cy="3962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chemeClr val="tx1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13267EB7-F5B1-BE2D-CD1C-E83B3EF10952}"/>
                </a:ext>
              </a:extLst>
            </p:cNvPr>
            <p:cNvSpPr txBox="1"/>
            <p:nvPr/>
          </p:nvSpPr>
          <p:spPr>
            <a:xfrm>
              <a:off x="6290683" y="1331295"/>
              <a:ext cx="2341931" cy="646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>
                  <a:solidFill>
                    <a:schemeClr val="tx1"/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/>
                  </a:solidFill>
                  <a:cs typeface="+mn-ea"/>
                  <a:sym typeface="+mn-lt"/>
                </a:rPr>
                <a:t>... ...</a:t>
              </a:r>
              <a:endParaRPr lang="zh-CN" altLang="en-US" sz="12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FA4D27ED-9812-BF81-226A-7231FD309FC5}"/>
              </a:ext>
            </a:extLst>
          </p:cNvPr>
          <p:cNvGrpSpPr/>
          <p:nvPr/>
        </p:nvGrpSpPr>
        <p:grpSpPr>
          <a:xfrm flipV="1">
            <a:off x="7048595" y="4563626"/>
            <a:ext cx="2684915" cy="984465"/>
            <a:chOff x="5947699" y="666886"/>
            <a:chExt cx="2684915" cy="984465"/>
          </a:xfrm>
        </p:grpSpPr>
        <p:grpSp>
          <p:nvGrpSpPr>
            <p:cNvPr id="49" name="组合 48">
              <a:extLst>
                <a:ext uri="{FF2B5EF4-FFF2-40B4-BE49-F238E27FC236}">
                  <a16:creationId xmlns:a16="http://schemas.microsoft.com/office/drawing/2014/main" id="{7C8D9022-2F70-4B6F-B8FD-79E4B0CB3A82}"/>
                </a:ext>
              </a:extLst>
            </p:cNvPr>
            <p:cNvGrpSpPr/>
            <p:nvPr/>
          </p:nvGrpSpPr>
          <p:grpSpPr>
            <a:xfrm flipV="1">
              <a:off x="5947699" y="1317986"/>
              <a:ext cx="2684915" cy="333365"/>
              <a:chOff x="5272248" y="4626108"/>
              <a:chExt cx="2684915" cy="333365"/>
            </a:xfrm>
          </p:grpSpPr>
          <p:sp>
            <p:nvSpPr>
              <p:cNvPr id="52" name="椭圆 51">
                <a:extLst>
                  <a:ext uri="{FF2B5EF4-FFF2-40B4-BE49-F238E27FC236}">
                    <a16:creationId xmlns:a16="http://schemas.microsoft.com/office/drawing/2014/main" id="{5B36CDD1-C916-08B9-41A5-358C04B9559A}"/>
                  </a:ext>
                </a:extLst>
              </p:cNvPr>
              <p:cNvSpPr/>
              <p:nvPr/>
            </p:nvSpPr>
            <p:spPr>
              <a:xfrm>
                <a:off x="5272248" y="4626108"/>
                <a:ext cx="81021" cy="81021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65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3" name="任意多边形 147">
                <a:extLst>
                  <a:ext uri="{FF2B5EF4-FFF2-40B4-BE49-F238E27FC236}">
                    <a16:creationId xmlns:a16="http://schemas.microsoft.com/office/drawing/2014/main" id="{130003B7-B812-807E-8BEC-AB25597550E6}"/>
                  </a:ext>
                </a:extLst>
              </p:cNvPr>
              <p:cNvSpPr/>
              <p:nvPr/>
            </p:nvSpPr>
            <p:spPr>
              <a:xfrm>
                <a:off x="5335428" y="4686869"/>
                <a:ext cx="2621735" cy="272604"/>
              </a:xfrm>
              <a:custGeom>
                <a:avLst/>
                <a:gdLst>
                  <a:gd name="connsiteX0" fmla="*/ 0 w 2815771"/>
                  <a:gd name="connsiteY0" fmla="*/ 0 h 638628"/>
                  <a:gd name="connsiteX1" fmla="*/ 725714 w 2815771"/>
                  <a:gd name="connsiteY1" fmla="*/ 638628 h 638628"/>
                  <a:gd name="connsiteX2" fmla="*/ 2815771 w 2815771"/>
                  <a:gd name="connsiteY2" fmla="*/ 638628 h 638628"/>
                  <a:gd name="connsiteX0-1" fmla="*/ 0 w 2815771"/>
                  <a:gd name="connsiteY0-2" fmla="*/ 0 h 649982"/>
                  <a:gd name="connsiteX1-3" fmla="*/ 254183 w 2815771"/>
                  <a:gd name="connsiteY1-4" fmla="*/ 649982 h 649982"/>
                  <a:gd name="connsiteX2-5" fmla="*/ 2815771 w 2815771"/>
                  <a:gd name="connsiteY2-6" fmla="*/ 638628 h 649982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</a:cxnLst>
                <a:rect l="l" t="t" r="r" b="b"/>
                <a:pathLst>
                  <a:path w="2815771" h="649982">
                    <a:moveTo>
                      <a:pt x="0" y="0"/>
                    </a:moveTo>
                    <a:lnTo>
                      <a:pt x="254183" y="649982"/>
                    </a:lnTo>
                    <a:lnTo>
                      <a:pt x="2815771" y="638628"/>
                    </a:lnTo>
                  </a:path>
                </a:pathLst>
              </a:custGeom>
              <a:noFill/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65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05BE9791-1787-42F2-4C85-F7FA8734EC30}"/>
                </a:ext>
              </a:extLst>
            </p:cNvPr>
            <p:cNvSpPr txBox="1"/>
            <p:nvPr/>
          </p:nvSpPr>
          <p:spPr>
            <a:xfrm flipV="1">
              <a:off x="6852147" y="1251466"/>
              <a:ext cx="1780467" cy="3962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chemeClr val="tx1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F2842B00-393B-4D32-9F66-9C859C443F38}"/>
                </a:ext>
              </a:extLst>
            </p:cNvPr>
            <p:cNvSpPr txBox="1"/>
            <p:nvPr/>
          </p:nvSpPr>
          <p:spPr>
            <a:xfrm flipV="1">
              <a:off x="6290683" y="666886"/>
              <a:ext cx="234193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>
                  <a:solidFill>
                    <a:schemeClr val="tx1"/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/>
                  </a:solidFill>
                  <a:cs typeface="+mn-ea"/>
                  <a:sym typeface="+mn-lt"/>
                </a:rPr>
                <a:t>... ...</a:t>
              </a:r>
              <a:endParaRPr lang="zh-CN" altLang="en-US" sz="12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4" name="组合 53">
            <a:extLst>
              <a:ext uri="{FF2B5EF4-FFF2-40B4-BE49-F238E27FC236}">
                <a16:creationId xmlns:a16="http://schemas.microsoft.com/office/drawing/2014/main" id="{3784E408-39F4-2852-A8DB-94D597CC0A35}"/>
              </a:ext>
            </a:extLst>
          </p:cNvPr>
          <p:cNvGrpSpPr/>
          <p:nvPr/>
        </p:nvGrpSpPr>
        <p:grpSpPr>
          <a:xfrm flipH="1">
            <a:off x="2369222" y="1645632"/>
            <a:ext cx="2684915" cy="1068764"/>
            <a:chOff x="5947699" y="908862"/>
            <a:chExt cx="2684915" cy="1068763"/>
          </a:xfrm>
        </p:grpSpPr>
        <p:grpSp>
          <p:nvGrpSpPr>
            <p:cNvPr id="55" name="组合 54">
              <a:extLst>
                <a:ext uri="{FF2B5EF4-FFF2-40B4-BE49-F238E27FC236}">
                  <a16:creationId xmlns:a16="http://schemas.microsoft.com/office/drawing/2014/main" id="{3D1D157D-12FA-B62B-EB5C-272C2E1C1D6B}"/>
                </a:ext>
              </a:extLst>
            </p:cNvPr>
            <p:cNvGrpSpPr/>
            <p:nvPr/>
          </p:nvGrpSpPr>
          <p:grpSpPr>
            <a:xfrm flipV="1">
              <a:off x="5947699" y="1317986"/>
              <a:ext cx="2684915" cy="333365"/>
              <a:chOff x="5272248" y="4626108"/>
              <a:chExt cx="2684915" cy="333365"/>
            </a:xfrm>
          </p:grpSpPr>
          <p:sp>
            <p:nvSpPr>
              <p:cNvPr id="58" name="椭圆 57">
                <a:extLst>
                  <a:ext uri="{FF2B5EF4-FFF2-40B4-BE49-F238E27FC236}">
                    <a16:creationId xmlns:a16="http://schemas.microsoft.com/office/drawing/2014/main" id="{6E722C02-75EE-41F1-6DBC-93394EF4CD81}"/>
                  </a:ext>
                </a:extLst>
              </p:cNvPr>
              <p:cNvSpPr/>
              <p:nvPr/>
            </p:nvSpPr>
            <p:spPr>
              <a:xfrm>
                <a:off x="5272248" y="4626108"/>
                <a:ext cx="81021" cy="81021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65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9" name="任意多边形 153">
                <a:extLst>
                  <a:ext uri="{FF2B5EF4-FFF2-40B4-BE49-F238E27FC236}">
                    <a16:creationId xmlns:a16="http://schemas.microsoft.com/office/drawing/2014/main" id="{8546B1A0-39B0-A529-1E51-7B57B9C49C0E}"/>
                  </a:ext>
                </a:extLst>
              </p:cNvPr>
              <p:cNvSpPr/>
              <p:nvPr/>
            </p:nvSpPr>
            <p:spPr>
              <a:xfrm>
                <a:off x="5335428" y="4686869"/>
                <a:ext cx="2621735" cy="272604"/>
              </a:xfrm>
              <a:custGeom>
                <a:avLst/>
                <a:gdLst>
                  <a:gd name="connsiteX0" fmla="*/ 0 w 2815771"/>
                  <a:gd name="connsiteY0" fmla="*/ 0 h 638628"/>
                  <a:gd name="connsiteX1" fmla="*/ 725714 w 2815771"/>
                  <a:gd name="connsiteY1" fmla="*/ 638628 h 638628"/>
                  <a:gd name="connsiteX2" fmla="*/ 2815771 w 2815771"/>
                  <a:gd name="connsiteY2" fmla="*/ 638628 h 638628"/>
                  <a:gd name="connsiteX0-1" fmla="*/ 0 w 2815771"/>
                  <a:gd name="connsiteY0-2" fmla="*/ 0 h 649982"/>
                  <a:gd name="connsiteX1-3" fmla="*/ 254183 w 2815771"/>
                  <a:gd name="connsiteY1-4" fmla="*/ 649982 h 649982"/>
                  <a:gd name="connsiteX2-5" fmla="*/ 2815771 w 2815771"/>
                  <a:gd name="connsiteY2-6" fmla="*/ 638628 h 649982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</a:cxnLst>
                <a:rect l="l" t="t" r="r" b="b"/>
                <a:pathLst>
                  <a:path w="2815771" h="649982">
                    <a:moveTo>
                      <a:pt x="0" y="0"/>
                    </a:moveTo>
                    <a:lnTo>
                      <a:pt x="254183" y="649982"/>
                    </a:lnTo>
                    <a:lnTo>
                      <a:pt x="2815771" y="638628"/>
                    </a:lnTo>
                  </a:path>
                </a:pathLst>
              </a:custGeom>
              <a:noFill/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65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id="{9C3E5C5D-A25E-B55F-0F75-424016F33B9D}"/>
                </a:ext>
              </a:extLst>
            </p:cNvPr>
            <p:cNvSpPr txBox="1"/>
            <p:nvPr/>
          </p:nvSpPr>
          <p:spPr>
            <a:xfrm>
              <a:off x="6852147" y="908862"/>
              <a:ext cx="1780467" cy="3962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chemeClr val="tx1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57" name="文本框 56">
              <a:extLst>
                <a:ext uri="{FF2B5EF4-FFF2-40B4-BE49-F238E27FC236}">
                  <a16:creationId xmlns:a16="http://schemas.microsoft.com/office/drawing/2014/main" id="{18B84AAE-BCAB-A3B2-9C1F-8E25AA01F564}"/>
                </a:ext>
              </a:extLst>
            </p:cNvPr>
            <p:cNvSpPr txBox="1"/>
            <p:nvPr/>
          </p:nvSpPr>
          <p:spPr>
            <a:xfrm>
              <a:off x="6290683" y="1331295"/>
              <a:ext cx="2341931" cy="646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>
                  <a:solidFill>
                    <a:schemeClr val="tx1"/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/>
                  </a:solidFill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60" name="组合 59">
            <a:extLst>
              <a:ext uri="{FF2B5EF4-FFF2-40B4-BE49-F238E27FC236}">
                <a16:creationId xmlns:a16="http://schemas.microsoft.com/office/drawing/2014/main" id="{BB4E220A-519F-64AB-5AC3-CC156D0C29C4}"/>
              </a:ext>
            </a:extLst>
          </p:cNvPr>
          <p:cNvGrpSpPr/>
          <p:nvPr/>
        </p:nvGrpSpPr>
        <p:grpSpPr>
          <a:xfrm flipH="1" flipV="1">
            <a:off x="1155994" y="4547752"/>
            <a:ext cx="2684915" cy="984465"/>
            <a:chOff x="5947699" y="666886"/>
            <a:chExt cx="2684915" cy="984465"/>
          </a:xfrm>
        </p:grpSpPr>
        <p:grpSp>
          <p:nvGrpSpPr>
            <p:cNvPr id="61" name="组合 60">
              <a:extLst>
                <a:ext uri="{FF2B5EF4-FFF2-40B4-BE49-F238E27FC236}">
                  <a16:creationId xmlns:a16="http://schemas.microsoft.com/office/drawing/2014/main" id="{F4A8C482-2566-493F-E524-3D85F7B59F4F}"/>
                </a:ext>
              </a:extLst>
            </p:cNvPr>
            <p:cNvGrpSpPr/>
            <p:nvPr/>
          </p:nvGrpSpPr>
          <p:grpSpPr>
            <a:xfrm flipV="1">
              <a:off x="5947699" y="1317986"/>
              <a:ext cx="2684915" cy="333365"/>
              <a:chOff x="5272248" y="4626108"/>
              <a:chExt cx="2684915" cy="333365"/>
            </a:xfrm>
          </p:grpSpPr>
          <p:sp>
            <p:nvSpPr>
              <p:cNvPr id="64" name="椭圆 63">
                <a:extLst>
                  <a:ext uri="{FF2B5EF4-FFF2-40B4-BE49-F238E27FC236}">
                    <a16:creationId xmlns:a16="http://schemas.microsoft.com/office/drawing/2014/main" id="{93E6F224-8A50-D46F-C376-CB494085B295}"/>
                  </a:ext>
                </a:extLst>
              </p:cNvPr>
              <p:cNvSpPr/>
              <p:nvPr/>
            </p:nvSpPr>
            <p:spPr>
              <a:xfrm>
                <a:off x="5272248" y="4626108"/>
                <a:ext cx="81021" cy="81021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65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5" name="任意多边形 159">
                <a:extLst>
                  <a:ext uri="{FF2B5EF4-FFF2-40B4-BE49-F238E27FC236}">
                    <a16:creationId xmlns:a16="http://schemas.microsoft.com/office/drawing/2014/main" id="{039A2E58-C476-7DEA-A137-F5B99D245BC6}"/>
                  </a:ext>
                </a:extLst>
              </p:cNvPr>
              <p:cNvSpPr/>
              <p:nvPr/>
            </p:nvSpPr>
            <p:spPr>
              <a:xfrm>
                <a:off x="5335428" y="4686869"/>
                <a:ext cx="2621735" cy="272604"/>
              </a:xfrm>
              <a:custGeom>
                <a:avLst/>
                <a:gdLst>
                  <a:gd name="connsiteX0" fmla="*/ 0 w 2815771"/>
                  <a:gd name="connsiteY0" fmla="*/ 0 h 638628"/>
                  <a:gd name="connsiteX1" fmla="*/ 725714 w 2815771"/>
                  <a:gd name="connsiteY1" fmla="*/ 638628 h 638628"/>
                  <a:gd name="connsiteX2" fmla="*/ 2815771 w 2815771"/>
                  <a:gd name="connsiteY2" fmla="*/ 638628 h 638628"/>
                  <a:gd name="connsiteX0-1" fmla="*/ 0 w 2815771"/>
                  <a:gd name="connsiteY0-2" fmla="*/ 0 h 649982"/>
                  <a:gd name="connsiteX1-3" fmla="*/ 254183 w 2815771"/>
                  <a:gd name="connsiteY1-4" fmla="*/ 649982 h 649982"/>
                  <a:gd name="connsiteX2-5" fmla="*/ 2815771 w 2815771"/>
                  <a:gd name="connsiteY2-6" fmla="*/ 638628 h 649982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</a:cxnLst>
                <a:rect l="l" t="t" r="r" b="b"/>
                <a:pathLst>
                  <a:path w="2815771" h="649982">
                    <a:moveTo>
                      <a:pt x="0" y="0"/>
                    </a:moveTo>
                    <a:lnTo>
                      <a:pt x="254183" y="649982"/>
                    </a:lnTo>
                    <a:lnTo>
                      <a:pt x="2815771" y="638628"/>
                    </a:lnTo>
                  </a:path>
                </a:pathLst>
              </a:custGeom>
              <a:noFill/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65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62" name="文本框 61">
              <a:extLst>
                <a:ext uri="{FF2B5EF4-FFF2-40B4-BE49-F238E27FC236}">
                  <a16:creationId xmlns:a16="http://schemas.microsoft.com/office/drawing/2014/main" id="{601D3D7C-B486-52B0-10AD-83B91E19DCA9}"/>
                </a:ext>
              </a:extLst>
            </p:cNvPr>
            <p:cNvSpPr txBox="1"/>
            <p:nvPr/>
          </p:nvSpPr>
          <p:spPr>
            <a:xfrm flipV="1">
              <a:off x="6852147" y="1251466"/>
              <a:ext cx="1780467" cy="3962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chemeClr val="tx1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63" name="文本框 62">
              <a:extLst>
                <a:ext uri="{FF2B5EF4-FFF2-40B4-BE49-F238E27FC236}">
                  <a16:creationId xmlns:a16="http://schemas.microsoft.com/office/drawing/2014/main" id="{B976D818-E839-1765-0C0F-B433907B77B1}"/>
                </a:ext>
              </a:extLst>
            </p:cNvPr>
            <p:cNvSpPr txBox="1"/>
            <p:nvPr/>
          </p:nvSpPr>
          <p:spPr>
            <a:xfrm flipV="1">
              <a:off x="6290683" y="666886"/>
              <a:ext cx="234193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>
                  <a:solidFill>
                    <a:schemeClr val="tx1"/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/>
                  </a:solidFill>
                  <a:cs typeface="+mn-ea"/>
                  <a:sym typeface="+mn-lt"/>
                </a:rPr>
                <a:t>... ...</a:t>
              </a:r>
              <a:endParaRPr lang="zh-CN" altLang="en-US" sz="12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66" name="文本框 65">
            <a:extLst>
              <a:ext uri="{FF2B5EF4-FFF2-40B4-BE49-F238E27FC236}">
                <a16:creationId xmlns:a16="http://schemas.microsoft.com/office/drawing/2014/main" id="{DAB6F0BB-DBE5-2874-08B3-EDFB18C60408}"/>
              </a:ext>
            </a:extLst>
          </p:cNvPr>
          <p:cNvSpPr txBox="1"/>
          <p:nvPr/>
        </p:nvSpPr>
        <p:spPr>
          <a:xfrm>
            <a:off x="3649504" y="3592181"/>
            <a:ext cx="1000117" cy="7061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>
                <a:solidFill>
                  <a:schemeClr val="tx1"/>
                </a:solidFill>
                <a:cs typeface="+mn-ea"/>
                <a:sym typeface="+mn-lt"/>
              </a:rPr>
              <a:t>01</a:t>
            </a:r>
          </a:p>
        </p:txBody>
      </p:sp>
      <p:sp>
        <p:nvSpPr>
          <p:cNvPr id="68" name="文本框 67">
            <a:extLst>
              <a:ext uri="{FF2B5EF4-FFF2-40B4-BE49-F238E27FC236}">
                <a16:creationId xmlns:a16="http://schemas.microsoft.com/office/drawing/2014/main" id="{E18378FA-5049-A7E6-7784-1968D2B0C372}"/>
              </a:ext>
            </a:extLst>
          </p:cNvPr>
          <p:cNvSpPr txBox="1"/>
          <p:nvPr/>
        </p:nvSpPr>
        <p:spPr>
          <a:xfrm>
            <a:off x="4899552" y="2662360"/>
            <a:ext cx="1000117" cy="7061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>
                <a:solidFill>
                  <a:schemeClr val="tx1"/>
                </a:solidFill>
                <a:cs typeface="+mn-ea"/>
                <a:sym typeface="+mn-lt"/>
              </a:rPr>
              <a:t>02</a:t>
            </a:r>
          </a:p>
        </p:txBody>
      </p:sp>
      <p:sp>
        <p:nvSpPr>
          <p:cNvPr id="70" name="文本框 69">
            <a:extLst>
              <a:ext uri="{FF2B5EF4-FFF2-40B4-BE49-F238E27FC236}">
                <a16:creationId xmlns:a16="http://schemas.microsoft.com/office/drawing/2014/main" id="{250FDC97-1829-6305-8795-0163E10AD5D0}"/>
              </a:ext>
            </a:extLst>
          </p:cNvPr>
          <p:cNvSpPr txBox="1"/>
          <p:nvPr/>
        </p:nvSpPr>
        <p:spPr>
          <a:xfrm>
            <a:off x="7472095" y="2662360"/>
            <a:ext cx="1000117" cy="7061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>
                <a:solidFill>
                  <a:schemeClr val="tx1"/>
                </a:solidFill>
                <a:cs typeface="+mn-ea"/>
                <a:sym typeface="+mn-lt"/>
              </a:rPr>
              <a:t>04</a:t>
            </a:r>
          </a:p>
        </p:txBody>
      </p:sp>
      <p:sp>
        <p:nvSpPr>
          <p:cNvPr id="71" name="文本框 70">
            <a:extLst>
              <a:ext uri="{FF2B5EF4-FFF2-40B4-BE49-F238E27FC236}">
                <a16:creationId xmlns:a16="http://schemas.microsoft.com/office/drawing/2014/main" id="{4A4BFD22-911B-B0D5-BE99-431241609B67}"/>
              </a:ext>
            </a:extLst>
          </p:cNvPr>
          <p:cNvSpPr txBox="1"/>
          <p:nvPr/>
        </p:nvSpPr>
        <p:spPr>
          <a:xfrm>
            <a:off x="6196660" y="3592181"/>
            <a:ext cx="1000117" cy="7061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>
                <a:solidFill>
                  <a:schemeClr val="tx1"/>
                </a:solidFill>
                <a:cs typeface="+mn-ea"/>
                <a:sym typeface="+mn-lt"/>
              </a:rPr>
              <a:t>03</a:t>
            </a:r>
          </a:p>
        </p:txBody>
      </p:sp>
    </p:spTree>
    <p:extLst>
      <p:ext uri="{BB962C8B-B14F-4D97-AF65-F5344CB8AC3E}">
        <p14:creationId xmlns:p14="http://schemas.microsoft.com/office/powerpoint/2010/main" val="331541129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>
            <a:extLst>
              <a:ext uri="{FF2B5EF4-FFF2-40B4-BE49-F238E27FC236}">
                <a16:creationId xmlns:a16="http://schemas.microsoft.com/office/drawing/2014/main" id="{FC24EB10-19A5-EC42-DE07-E2C57C43208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1"/>
            <a:ext cx="1709983" cy="2038801"/>
          </a:xfrm>
          <a:prstGeom prst="rect">
            <a:avLst/>
          </a:prstGeom>
        </p:spPr>
      </p:pic>
      <p:sp>
        <p:nvSpPr>
          <p:cNvPr id="36" name="文本框 35">
            <a:extLst>
              <a:ext uri="{FF2B5EF4-FFF2-40B4-BE49-F238E27FC236}">
                <a16:creationId xmlns:a16="http://schemas.microsoft.com/office/drawing/2014/main" id="{59213BD4-2F6E-A406-8058-94457AE17F65}"/>
              </a:ext>
            </a:extLst>
          </p:cNvPr>
          <p:cNvSpPr txBox="1"/>
          <p:nvPr/>
        </p:nvSpPr>
        <p:spPr>
          <a:xfrm>
            <a:off x="2264230" y="338554"/>
            <a:ext cx="2319850" cy="5232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添加标题文本</a:t>
            </a: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A2DA5FDA-A79E-9159-7253-1EC094BA8E86}"/>
              </a:ext>
            </a:extLst>
          </p:cNvPr>
          <p:cNvSpPr txBox="1"/>
          <p:nvPr/>
        </p:nvSpPr>
        <p:spPr>
          <a:xfrm>
            <a:off x="1030266" y="0"/>
            <a:ext cx="1359433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7200" b="1" dirty="0">
                <a:gradFill>
                  <a:gsLst>
                    <a:gs pos="22000">
                      <a:srgbClr val="F30000">
                        <a:alpha val="0"/>
                      </a:srgbClr>
                    </a:gs>
                    <a:gs pos="57500">
                      <a:srgbClr val="F30000">
                        <a:alpha val="27000"/>
                      </a:srgbClr>
                    </a:gs>
                    <a:gs pos="100000">
                      <a:srgbClr val="F30000"/>
                    </a:gs>
                  </a:gsLst>
                  <a:lin ang="16200000" scaled="1"/>
                </a:gradFill>
              </a:rPr>
              <a:t>01</a:t>
            </a:r>
            <a:endParaRPr lang="zh-CN" altLang="en-US" sz="7200" b="1" dirty="0">
              <a:gradFill>
                <a:gsLst>
                  <a:gs pos="22000">
                    <a:srgbClr val="F30000">
                      <a:alpha val="0"/>
                    </a:srgbClr>
                  </a:gs>
                  <a:gs pos="57500">
                    <a:srgbClr val="F30000">
                      <a:alpha val="27000"/>
                    </a:srgbClr>
                  </a:gs>
                  <a:gs pos="100000">
                    <a:srgbClr val="F30000"/>
                  </a:gs>
                </a:gsLst>
                <a:lin ang="16200000" scaled="1"/>
              </a:gradFill>
            </a:endParaRPr>
          </a:p>
        </p:txBody>
      </p:sp>
      <p:sp>
        <p:nvSpPr>
          <p:cNvPr id="67" name="任意多边形 28">
            <a:extLst>
              <a:ext uri="{FF2B5EF4-FFF2-40B4-BE49-F238E27FC236}">
                <a16:creationId xmlns:a16="http://schemas.microsoft.com/office/drawing/2014/main" id="{025D34C6-FC0E-0C63-56D3-18CB77843AA8}"/>
              </a:ext>
            </a:extLst>
          </p:cNvPr>
          <p:cNvSpPr/>
          <p:nvPr/>
        </p:nvSpPr>
        <p:spPr>
          <a:xfrm>
            <a:off x="1874500" y="2038800"/>
            <a:ext cx="2690937" cy="2066456"/>
          </a:xfrm>
          <a:custGeom>
            <a:avLst/>
            <a:gdLst>
              <a:gd name="connsiteX0" fmla="*/ 640385 w 3801979"/>
              <a:gd name="connsiteY0" fmla="*/ 209624 h 2919663"/>
              <a:gd name="connsiteX1" fmla="*/ 223641 w 3801979"/>
              <a:gd name="connsiteY1" fmla="*/ 626368 h 2919663"/>
              <a:gd name="connsiteX2" fmla="*/ 223641 w 3801979"/>
              <a:gd name="connsiteY2" fmla="*/ 2293293 h 2919663"/>
              <a:gd name="connsiteX3" fmla="*/ 640385 w 3801979"/>
              <a:gd name="connsiteY3" fmla="*/ 2710037 h 2919663"/>
              <a:gd name="connsiteX4" fmla="*/ 3161592 w 3801979"/>
              <a:gd name="connsiteY4" fmla="*/ 2710037 h 2919663"/>
              <a:gd name="connsiteX5" fmla="*/ 3578336 w 3801979"/>
              <a:gd name="connsiteY5" fmla="*/ 2293293 h 2919663"/>
              <a:gd name="connsiteX6" fmla="*/ 3578336 w 3801979"/>
              <a:gd name="connsiteY6" fmla="*/ 626368 h 2919663"/>
              <a:gd name="connsiteX7" fmla="*/ 3161592 w 3801979"/>
              <a:gd name="connsiteY7" fmla="*/ 209624 h 2919663"/>
              <a:gd name="connsiteX8" fmla="*/ 486620 w 3801979"/>
              <a:gd name="connsiteY8" fmla="*/ 0 h 2919663"/>
              <a:gd name="connsiteX9" fmla="*/ 3315359 w 3801979"/>
              <a:gd name="connsiteY9" fmla="*/ 0 h 2919663"/>
              <a:gd name="connsiteX10" fmla="*/ 3801979 w 3801979"/>
              <a:gd name="connsiteY10" fmla="*/ 486620 h 2919663"/>
              <a:gd name="connsiteX11" fmla="*/ 3801979 w 3801979"/>
              <a:gd name="connsiteY11" fmla="*/ 2433043 h 2919663"/>
              <a:gd name="connsiteX12" fmla="*/ 3315359 w 3801979"/>
              <a:gd name="connsiteY12" fmla="*/ 2919663 h 2919663"/>
              <a:gd name="connsiteX13" fmla="*/ 486620 w 3801979"/>
              <a:gd name="connsiteY13" fmla="*/ 2919663 h 2919663"/>
              <a:gd name="connsiteX14" fmla="*/ 0 w 3801979"/>
              <a:gd name="connsiteY14" fmla="*/ 2433043 h 2919663"/>
              <a:gd name="connsiteX15" fmla="*/ 0 w 3801979"/>
              <a:gd name="connsiteY15" fmla="*/ 486620 h 2919663"/>
              <a:gd name="connsiteX16" fmla="*/ 486620 w 3801979"/>
              <a:gd name="connsiteY16" fmla="*/ 0 h 29196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3801979" h="2919663">
                <a:moveTo>
                  <a:pt x="640385" y="209624"/>
                </a:moveTo>
                <a:cubicBezTo>
                  <a:pt x="410224" y="209624"/>
                  <a:pt x="223641" y="396207"/>
                  <a:pt x="223641" y="626368"/>
                </a:cubicBezTo>
                <a:lnTo>
                  <a:pt x="223641" y="2293293"/>
                </a:lnTo>
                <a:cubicBezTo>
                  <a:pt x="223641" y="2523454"/>
                  <a:pt x="410224" y="2710037"/>
                  <a:pt x="640385" y="2710037"/>
                </a:cubicBezTo>
                <a:lnTo>
                  <a:pt x="3161592" y="2710037"/>
                </a:lnTo>
                <a:cubicBezTo>
                  <a:pt x="3391753" y="2710037"/>
                  <a:pt x="3578336" y="2523454"/>
                  <a:pt x="3578336" y="2293293"/>
                </a:cubicBezTo>
                <a:lnTo>
                  <a:pt x="3578336" y="626368"/>
                </a:lnTo>
                <a:cubicBezTo>
                  <a:pt x="3578336" y="396207"/>
                  <a:pt x="3391753" y="209624"/>
                  <a:pt x="3161592" y="209624"/>
                </a:cubicBezTo>
                <a:close/>
                <a:moveTo>
                  <a:pt x="486620" y="0"/>
                </a:moveTo>
                <a:lnTo>
                  <a:pt x="3315359" y="0"/>
                </a:lnTo>
                <a:cubicBezTo>
                  <a:pt x="3584112" y="0"/>
                  <a:pt x="3801979" y="217867"/>
                  <a:pt x="3801979" y="486620"/>
                </a:cubicBezTo>
                <a:lnTo>
                  <a:pt x="3801979" y="2433043"/>
                </a:lnTo>
                <a:cubicBezTo>
                  <a:pt x="3801979" y="2701796"/>
                  <a:pt x="3584112" y="2919663"/>
                  <a:pt x="3315359" y="2919663"/>
                </a:cubicBezTo>
                <a:lnTo>
                  <a:pt x="486620" y="2919663"/>
                </a:lnTo>
                <a:cubicBezTo>
                  <a:pt x="217867" y="2919663"/>
                  <a:pt x="0" y="2701796"/>
                  <a:pt x="0" y="2433043"/>
                </a:cubicBezTo>
                <a:lnTo>
                  <a:pt x="0" y="486620"/>
                </a:lnTo>
                <a:cubicBezTo>
                  <a:pt x="0" y="217867"/>
                  <a:pt x="217867" y="0"/>
                  <a:pt x="486620" y="0"/>
                </a:cubicBezTo>
                <a:close/>
              </a:path>
            </a:pathLst>
          </a:custGeom>
          <a:solidFill>
            <a:srgbClr val="F30000"/>
          </a:solidFill>
          <a:ln>
            <a:noFill/>
          </a:ln>
          <a:effectLst>
            <a:outerShdw blurRad="152400" dist="63500" dir="8100000" algn="tl" rotWithShape="0">
              <a:prstClr val="black">
                <a:alpha val="30000"/>
              </a:prstClr>
            </a:outerShdw>
          </a:effectLst>
          <a:scene3d>
            <a:camera prst="orthographicFront"/>
            <a:lightRig rig="threePt" dir="t"/>
          </a:scene3d>
          <a:sp3d prstMaterial="softEdge">
            <a:bevelT w="38100" h="63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zh-CN" altLang="en-US" sz="1865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69" name="任意多边形 29">
            <a:extLst>
              <a:ext uri="{FF2B5EF4-FFF2-40B4-BE49-F238E27FC236}">
                <a16:creationId xmlns:a16="http://schemas.microsoft.com/office/drawing/2014/main" id="{1F099EBD-6E9C-B74D-38BF-D329C0861E4D}"/>
              </a:ext>
            </a:extLst>
          </p:cNvPr>
          <p:cNvSpPr/>
          <p:nvPr/>
        </p:nvSpPr>
        <p:spPr>
          <a:xfrm>
            <a:off x="5146647" y="2038800"/>
            <a:ext cx="2690937" cy="2066456"/>
          </a:xfrm>
          <a:custGeom>
            <a:avLst/>
            <a:gdLst>
              <a:gd name="connsiteX0" fmla="*/ 640385 w 3801979"/>
              <a:gd name="connsiteY0" fmla="*/ 209624 h 2919663"/>
              <a:gd name="connsiteX1" fmla="*/ 223641 w 3801979"/>
              <a:gd name="connsiteY1" fmla="*/ 626368 h 2919663"/>
              <a:gd name="connsiteX2" fmla="*/ 223641 w 3801979"/>
              <a:gd name="connsiteY2" fmla="*/ 2293293 h 2919663"/>
              <a:gd name="connsiteX3" fmla="*/ 640385 w 3801979"/>
              <a:gd name="connsiteY3" fmla="*/ 2710037 h 2919663"/>
              <a:gd name="connsiteX4" fmla="*/ 3161592 w 3801979"/>
              <a:gd name="connsiteY4" fmla="*/ 2710037 h 2919663"/>
              <a:gd name="connsiteX5" fmla="*/ 3578336 w 3801979"/>
              <a:gd name="connsiteY5" fmla="*/ 2293293 h 2919663"/>
              <a:gd name="connsiteX6" fmla="*/ 3578336 w 3801979"/>
              <a:gd name="connsiteY6" fmla="*/ 626368 h 2919663"/>
              <a:gd name="connsiteX7" fmla="*/ 3161592 w 3801979"/>
              <a:gd name="connsiteY7" fmla="*/ 209624 h 2919663"/>
              <a:gd name="connsiteX8" fmla="*/ 486620 w 3801979"/>
              <a:gd name="connsiteY8" fmla="*/ 0 h 2919663"/>
              <a:gd name="connsiteX9" fmla="*/ 3315359 w 3801979"/>
              <a:gd name="connsiteY9" fmla="*/ 0 h 2919663"/>
              <a:gd name="connsiteX10" fmla="*/ 3801979 w 3801979"/>
              <a:gd name="connsiteY10" fmla="*/ 486620 h 2919663"/>
              <a:gd name="connsiteX11" fmla="*/ 3801979 w 3801979"/>
              <a:gd name="connsiteY11" fmla="*/ 2433043 h 2919663"/>
              <a:gd name="connsiteX12" fmla="*/ 3315359 w 3801979"/>
              <a:gd name="connsiteY12" fmla="*/ 2919663 h 2919663"/>
              <a:gd name="connsiteX13" fmla="*/ 486620 w 3801979"/>
              <a:gd name="connsiteY13" fmla="*/ 2919663 h 2919663"/>
              <a:gd name="connsiteX14" fmla="*/ 0 w 3801979"/>
              <a:gd name="connsiteY14" fmla="*/ 2433043 h 2919663"/>
              <a:gd name="connsiteX15" fmla="*/ 0 w 3801979"/>
              <a:gd name="connsiteY15" fmla="*/ 486620 h 2919663"/>
              <a:gd name="connsiteX16" fmla="*/ 486620 w 3801979"/>
              <a:gd name="connsiteY16" fmla="*/ 0 h 29196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3801979" h="2919663">
                <a:moveTo>
                  <a:pt x="640385" y="209624"/>
                </a:moveTo>
                <a:cubicBezTo>
                  <a:pt x="410224" y="209624"/>
                  <a:pt x="223641" y="396207"/>
                  <a:pt x="223641" y="626368"/>
                </a:cubicBezTo>
                <a:lnTo>
                  <a:pt x="223641" y="2293293"/>
                </a:lnTo>
                <a:cubicBezTo>
                  <a:pt x="223641" y="2523454"/>
                  <a:pt x="410224" y="2710037"/>
                  <a:pt x="640385" y="2710037"/>
                </a:cubicBezTo>
                <a:lnTo>
                  <a:pt x="3161592" y="2710037"/>
                </a:lnTo>
                <a:cubicBezTo>
                  <a:pt x="3391753" y="2710037"/>
                  <a:pt x="3578336" y="2523454"/>
                  <a:pt x="3578336" y="2293293"/>
                </a:cubicBezTo>
                <a:lnTo>
                  <a:pt x="3578336" y="626368"/>
                </a:lnTo>
                <a:cubicBezTo>
                  <a:pt x="3578336" y="396207"/>
                  <a:pt x="3391753" y="209624"/>
                  <a:pt x="3161592" y="209624"/>
                </a:cubicBezTo>
                <a:close/>
                <a:moveTo>
                  <a:pt x="486620" y="0"/>
                </a:moveTo>
                <a:lnTo>
                  <a:pt x="3315359" y="0"/>
                </a:lnTo>
                <a:cubicBezTo>
                  <a:pt x="3584112" y="0"/>
                  <a:pt x="3801979" y="217867"/>
                  <a:pt x="3801979" y="486620"/>
                </a:cubicBezTo>
                <a:lnTo>
                  <a:pt x="3801979" y="2433043"/>
                </a:lnTo>
                <a:cubicBezTo>
                  <a:pt x="3801979" y="2701796"/>
                  <a:pt x="3584112" y="2919663"/>
                  <a:pt x="3315359" y="2919663"/>
                </a:cubicBezTo>
                <a:lnTo>
                  <a:pt x="486620" y="2919663"/>
                </a:lnTo>
                <a:cubicBezTo>
                  <a:pt x="217867" y="2919663"/>
                  <a:pt x="0" y="2701796"/>
                  <a:pt x="0" y="2433043"/>
                </a:cubicBezTo>
                <a:lnTo>
                  <a:pt x="0" y="486620"/>
                </a:lnTo>
                <a:cubicBezTo>
                  <a:pt x="0" y="217867"/>
                  <a:pt x="217867" y="0"/>
                  <a:pt x="486620" y="0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  <a:effectLst>
            <a:outerShdw blurRad="152400" dist="63500" dir="8100000" algn="tl" rotWithShape="0">
              <a:prstClr val="black">
                <a:alpha val="30000"/>
              </a:prstClr>
            </a:outerShdw>
          </a:effectLst>
          <a:scene3d>
            <a:camera prst="orthographicFront"/>
            <a:lightRig rig="threePt" dir="t"/>
          </a:scene3d>
          <a:sp3d prstMaterial="softEdge">
            <a:bevelT w="38100" h="63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zh-CN" altLang="en-US" sz="1865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72" name="任意多边形 30">
            <a:extLst>
              <a:ext uri="{FF2B5EF4-FFF2-40B4-BE49-F238E27FC236}">
                <a16:creationId xmlns:a16="http://schemas.microsoft.com/office/drawing/2014/main" id="{959788A2-06C6-160D-5C01-591E978A7F5D}"/>
              </a:ext>
            </a:extLst>
          </p:cNvPr>
          <p:cNvSpPr/>
          <p:nvPr/>
        </p:nvSpPr>
        <p:spPr>
          <a:xfrm>
            <a:off x="8418794" y="2038800"/>
            <a:ext cx="2690937" cy="2066456"/>
          </a:xfrm>
          <a:custGeom>
            <a:avLst/>
            <a:gdLst>
              <a:gd name="connsiteX0" fmla="*/ 640385 w 3801979"/>
              <a:gd name="connsiteY0" fmla="*/ 209624 h 2919663"/>
              <a:gd name="connsiteX1" fmla="*/ 223641 w 3801979"/>
              <a:gd name="connsiteY1" fmla="*/ 626368 h 2919663"/>
              <a:gd name="connsiteX2" fmla="*/ 223641 w 3801979"/>
              <a:gd name="connsiteY2" fmla="*/ 2293293 h 2919663"/>
              <a:gd name="connsiteX3" fmla="*/ 640385 w 3801979"/>
              <a:gd name="connsiteY3" fmla="*/ 2710037 h 2919663"/>
              <a:gd name="connsiteX4" fmla="*/ 3161592 w 3801979"/>
              <a:gd name="connsiteY4" fmla="*/ 2710037 h 2919663"/>
              <a:gd name="connsiteX5" fmla="*/ 3578336 w 3801979"/>
              <a:gd name="connsiteY5" fmla="*/ 2293293 h 2919663"/>
              <a:gd name="connsiteX6" fmla="*/ 3578336 w 3801979"/>
              <a:gd name="connsiteY6" fmla="*/ 626368 h 2919663"/>
              <a:gd name="connsiteX7" fmla="*/ 3161592 w 3801979"/>
              <a:gd name="connsiteY7" fmla="*/ 209624 h 2919663"/>
              <a:gd name="connsiteX8" fmla="*/ 486620 w 3801979"/>
              <a:gd name="connsiteY8" fmla="*/ 0 h 2919663"/>
              <a:gd name="connsiteX9" fmla="*/ 3315359 w 3801979"/>
              <a:gd name="connsiteY9" fmla="*/ 0 h 2919663"/>
              <a:gd name="connsiteX10" fmla="*/ 3801979 w 3801979"/>
              <a:gd name="connsiteY10" fmla="*/ 486620 h 2919663"/>
              <a:gd name="connsiteX11" fmla="*/ 3801979 w 3801979"/>
              <a:gd name="connsiteY11" fmla="*/ 2433043 h 2919663"/>
              <a:gd name="connsiteX12" fmla="*/ 3315359 w 3801979"/>
              <a:gd name="connsiteY12" fmla="*/ 2919663 h 2919663"/>
              <a:gd name="connsiteX13" fmla="*/ 486620 w 3801979"/>
              <a:gd name="connsiteY13" fmla="*/ 2919663 h 2919663"/>
              <a:gd name="connsiteX14" fmla="*/ 0 w 3801979"/>
              <a:gd name="connsiteY14" fmla="*/ 2433043 h 2919663"/>
              <a:gd name="connsiteX15" fmla="*/ 0 w 3801979"/>
              <a:gd name="connsiteY15" fmla="*/ 486620 h 2919663"/>
              <a:gd name="connsiteX16" fmla="*/ 486620 w 3801979"/>
              <a:gd name="connsiteY16" fmla="*/ 0 h 29196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3801979" h="2919663">
                <a:moveTo>
                  <a:pt x="640385" y="209624"/>
                </a:moveTo>
                <a:cubicBezTo>
                  <a:pt x="410224" y="209624"/>
                  <a:pt x="223641" y="396207"/>
                  <a:pt x="223641" y="626368"/>
                </a:cubicBezTo>
                <a:lnTo>
                  <a:pt x="223641" y="2293293"/>
                </a:lnTo>
                <a:cubicBezTo>
                  <a:pt x="223641" y="2523454"/>
                  <a:pt x="410224" y="2710037"/>
                  <a:pt x="640385" y="2710037"/>
                </a:cubicBezTo>
                <a:lnTo>
                  <a:pt x="3161592" y="2710037"/>
                </a:lnTo>
                <a:cubicBezTo>
                  <a:pt x="3391753" y="2710037"/>
                  <a:pt x="3578336" y="2523454"/>
                  <a:pt x="3578336" y="2293293"/>
                </a:cubicBezTo>
                <a:lnTo>
                  <a:pt x="3578336" y="626368"/>
                </a:lnTo>
                <a:cubicBezTo>
                  <a:pt x="3578336" y="396207"/>
                  <a:pt x="3391753" y="209624"/>
                  <a:pt x="3161592" y="209624"/>
                </a:cubicBezTo>
                <a:close/>
                <a:moveTo>
                  <a:pt x="486620" y="0"/>
                </a:moveTo>
                <a:lnTo>
                  <a:pt x="3315359" y="0"/>
                </a:lnTo>
                <a:cubicBezTo>
                  <a:pt x="3584112" y="0"/>
                  <a:pt x="3801979" y="217867"/>
                  <a:pt x="3801979" y="486620"/>
                </a:cubicBezTo>
                <a:lnTo>
                  <a:pt x="3801979" y="2433043"/>
                </a:lnTo>
                <a:cubicBezTo>
                  <a:pt x="3801979" y="2701796"/>
                  <a:pt x="3584112" y="2919663"/>
                  <a:pt x="3315359" y="2919663"/>
                </a:cubicBezTo>
                <a:lnTo>
                  <a:pt x="486620" y="2919663"/>
                </a:lnTo>
                <a:cubicBezTo>
                  <a:pt x="217867" y="2919663"/>
                  <a:pt x="0" y="2701796"/>
                  <a:pt x="0" y="2433043"/>
                </a:cubicBezTo>
                <a:lnTo>
                  <a:pt x="0" y="486620"/>
                </a:lnTo>
                <a:cubicBezTo>
                  <a:pt x="0" y="217867"/>
                  <a:pt x="217867" y="0"/>
                  <a:pt x="486620" y="0"/>
                </a:cubicBezTo>
                <a:close/>
              </a:path>
            </a:pathLst>
          </a:custGeom>
          <a:solidFill>
            <a:srgbClr val="F30000"/>
          </a:solidFill>
          <a:ln>
            <a:noFill/>
          </a:ln>
          <a:effectLst>
            <a:outerShdw blurRad="152400" dist="63500" dir="8100000" algn="tl" rotWithShape="0">
              <a:prstClr val="black">
                <a:alpha val="30000"/>
              </a:prstClr>
            </a:outerShdw>
          </a:effectLst>
          <a:scene3d>
            <a:camera prst="orthographicFront"/>
            <a:lightRig rig="threePt" dir="t"/>
          </a:scene3d>
          <a:sp3d prstMaterial="softEdge">
            <a:bevelT w="38100" h="63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zh-CN" altLang="en-US" sz="1865">
              <a:solidFill>
                <a:schemeClr val="tx1"/>
              </a:solidFill>
              <a:cs typeface="+mn-ea"/>
              <a:sym typeface="+mn-lt"/>
            </a:endParaRPr>
          </a:p>
        </p:txBody>
      </p:sp>
      <p:grpSp>
        <p:nvGrpSpPr>
          <p:cNvPr id="73" name="组合 72">
            <a:extLst>
              <a:ext uri="{FF2B5EF4-FFF2-40B4-BE49-F238E27FC236}">
                <a16:creationId xmlns:a16="http://schemas.microsoft.com/office/drawing/2014/main" id="{B4FE2CC1-B9BB-6B32-301B-A27753921DDE}"/>
              </a:ext>
            </a:extLst>
          </p:cNvPr>
          <p:cNvGrpSpPr/>
          <p:nvPr/>
        </p:nvGrpSpPr>
        <p:grpSpPr>
          <a:xfrm>
            <a:off x="1108718" y="2536664"/>
            <a:ext cx="1010799" cy="1010800"/>
            <a:chOff x="4565675" y="907548"/>
            <a:chExt cx="1794376" cy="1794376"/>
          </a:xfrm>
        </p:grpSpPr>
        <p:sp>
          <p:nvSpPr>
            <p:cNvPr id="74" name="椭圆 73">
              <a:extLst>
                <a:ext uri="{FF2B5EF4-FFF2-40B4-BE49-F238E27FC236}">
                  <a16:creationId xmlns:a16="http://schemas.microsoft.com/office/drawing/2014/main" id="{704D0A03-C184-0D25-B172-B22032599EAE}"/>
                </a:ext>
              </a:extLst>
            </p:cNvPr>
            <p:cNvSpPr/>
            <p:nvPr/>
          </p:nvSpPr>
          <p:spPr>
            <a:xfrm>
              <a:off x="4565675" y="907548"/>
              <a:ext cx="1794376" cy="1794376"/>
            </a:xfrm>
            <a:prstGeom prst="ellipse">
              <a:avLst/>
            </a:prstGeom>
            <a:gradFill>
              <a:gsLst>
                <a:gs pos="20000">
                  <a:schemeClr val="bg1"/>
                </a:gs>
                <a:gs pos="92000">
                  <a:srgbClr val="C7C8C4"/>
                </a:gs>
              </a:gsLst>
              <a:lin ang="8400000" scaled="0"/>
            </a:gradFill>
            <a:ln>
              <a:noFill/>
            </a:ln>
            <a:effectLst>
              <a:outerShdw blurRad="165100" dist="76200" dir="8100000" algn="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65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75" name="椭圆 74">
              <a:extLst>
                <a:ext uri="{FF2B5EF4-FFF2-40B4-BE49-F238E27FC236}">
                  <a16:creationId xmlns:a16="http://schemas.microsoft.com/office/drawing/2014/main" id="{C74F73FD-69FB-28D0-CBEA-F8827ED0532D}"/>
                </a:ext>
              </a:extLst>
            </p:cNvPr>
            <p:cNvSpPr/>
            <p:nvPr/>
          </p:nvSpPr>
          <p:spPr>
            <a:xfrm>
              <a:off x="4776826" y="1118698"/>
              <a:ext cx="1372075" cy="1372076"/>
            </a:xfrm>
            <a:prstGeom prst="ellipse">
              <a:avLst/>
            </a:prstGeom>
            <a:solidFill>
              <a:srgbClr val="F30000"/>
            </a:solidFill>
            <a:ln w="15875">
              <a:gradFill>
                <a:gsLst>
                  <a:gs pos="0">
                    <a:schemeClr val="bg1">
                      <a:lumMod val="65000"/>
                    </a:schemeClr>
                  </a:gs>
                  <a:gs pos="100000">
                    <a:schemeClr val="bg1"/>
                  </a:gs>
                </a:gsLst>
                <a:lin ang="8400000" scaled="0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65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76" name="组合 75">
            <a:extLst>
              <a:ext uri="{FF2B5EF4-FFF2-40B4-BE49-F238E27FC236}">
                <a16:creationId xmlns:a16="http://schemas.microsoft.com/office/drawing/2014/main" id="{99D67FB7-FED4-F9C4-109A-FFF9820A721D}"/>
              </a:ext>
            </a:extLst>
          </p:cNvPr>
          <p:cNvGrpSpPr/>
          <p:nvPr/>
        </p:nvGrpSpPr>
        <p:grpSpPr>
          <a:xfrm>
            <a:off x="4291646" y="2536664"/>
            <a:ext cx="1010799" cy="1010800"/>
            <a:chOff x="4565675" y="907548"/>
            <a:chExt cx="1794376" cy="1794376"/>
          </a:xfrm>
        </p:grpSpPr>
        <p:sp>
          <p:nvSpPr>
            <p:cNvPr id="77" name="椭圆 76">
              <a:extLst>
                <a:ext uri="{FF2B5EF4-FFF2-40B4-BE49-F238E27FC236}">
                  <a16:creationId xmlns:a16="http://schemas.microsoft.com/office/drawing/2014/main" id="{4D062700-CEAF-F49F-2996-801E4B3A0BEF}"/>
                </a:ext>
              </a:extLst>
            </p:cNvPr>
            <p:cNvSpPr/>
            <p:nvPr/>
          </p:nvSpPr>
          <p:spPr>
            <a:xfrm>
              <a:off x="4565675" y="907548"/>
              <a:ext cx="1794376" cy="1794376"/>
            </a:xfrm>
            <a:prstGeom prst="ellipse">
              <a:avLst/>
            </a:prstGeom>
            <a:gradFill>
              <a:gsLst>
                <a:gs pos="20000">
                  <a:schemeClr val="bg1"/>
                </a:gs>
                <a:gs pos="92000">
                  <a:srgbClr val="C7C8C4"/>
                </a:gs>
              </a:gsLst>
              <a:lin ang="8400000" scaled="0"/>
            </a:gradFill>
            <a:ln>
              <a:noFill/>
            </a:ln>
            <a:effectLst>
              <a:outerShdw blurRad="165100" dist="76200" dir="8100000" algn="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65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78" name="椭圆 77">
              <a:extLst>
                <a:ext uri="{FF2B5EF4-FFF2-40B4-BE49-F238E27FC236}">
                  <a16:creationId xmlns:a16="http://schemas.microsoft.com/office/drawing/2014/main" id="{C7EEA528-ABC1-6610-B94B-C342A5D096D0}"/>
                </a:ext>
              </a:extLst>
            </p:cNvPr>
            <p:cNvSpPr/>
            <p:nvPr/>
          </p:nvSpPr>
          <p:spPr>
            <a:xfrm>
              <a:off x="4776826" y="1118698"/>
              <a:ext cx="1372075" cy="1372076"/>
            </a:xfrm>
            <a:prstGeom prst="ellipse">
              <a:avLst/>
            </a:prstGeom>
            <a:solidFill>
              <a:srgbClr val="FFC000"/>
            </a:solidFill>
            <a:ln w="15875">
              <a:gradFill>
                <a:gsLst>
                  <a:gs pos="0">
                    <a:schemeClr val="bg1">
                      <a:lumMod val="65000"/>
                    </a:schemeClr>
                  </a:gs>
                  <a:gs pos="100000">
                    <a:schemeClr val="bg1"/>
                  </a:gs>
                </a:gsLst>
                <a:lin ang="8400000" scaled="0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65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79" name="组合 78">
            <a:extLst>
              <a:ext uri="{FF2B5EF4-FFF2-40B4-BE49-F238E27FC236}">
                <a16:creationId xmlns:a16="http://schemas.microsoft.com/office/drawing/2014/main" id="{BC005D56-00C5-8E00-73EE-1CED6E0B1D08}"/>
              </a:ext>
            </a:extLst>
          </p:cNvPr>
          <p:cNvGrpSpPr/>
          <p:nvPr/>
        </p:nvGrpSpPr>
        <p:grpSpPr>
          <a:xfrm>
            <a:off x="7589192" y="2536664"/>
            <a:ext cx="1010799" cy="1010800"/>
            <a:chOff x="4565675" y="907548"/>
            <a:chExt cx="1794376" cy="1794376"/>
          </a:xfrm>
        </p:grpSpPr>
        <p:sp>
          <p:nvSpPr>
            <p:cNvPr id="80" name="椭圆 79">
              <a:extLst>
                <a:ext uri="{FF2B5EF4-FFF2-40B4-BE49-F238E27FC236}">
                  <a16:creationId xmlns:a16="http://schemas.microsoft.com/office/drawing/2014/main" id="{DDF4AA1E-D9EF-0229-EB73-A0EBAFF2B432}"/>
                </a:ext>
              </a:extLst>
            </p:cNvPr>
            <p:cNvSpPr/>
            <p:nvPr/>
          </p:nvSpPr>
          <p:spPr>
            <a:xfrm>
              <a:off x="4565675" y="907548"/>
              <a:ext cx="1794376" cy="1794376"/>
            </a:xfrm>
            <a:prstGeom prst="ellipse">
              <a:avLst/>
            </a:prstGeom>
            <a:gradFill>
              <a:gsLst>
                <a:gs pos="20000">
                  <a:schemeClr val="bg1"/>
                </a:gs>
                <a:gs pos="92000">
                  <a:srgbClr val="C7C8C4"/>
                </a:gs>
              </a:gsLst>
              <a:lin ang="8400000" scaled="0"/>
            </a:gradFill>
            <a:ln>
              <a:noFill/>
            </a:ln>
            <a:effectLst>
              <a:outerShdw blurRad="165100" dist="76200" dir="8100000" algn="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65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81" name="椭圆 80">
              <a:extLst>
                <a:ext uri="{FF2B5EF4-FFF2-40B4-BE49-F238E27FC236}">
                  <a16:creationId xmlns:a16="http://schemas.microsoft.com/office/drawing/2014/main" id="{26F68079-D2C1-02FD-DFDA-55EFA18CB696}"/>
                </a:ext>
              </a:extLst>
            </p:cNvPr>
            <p:cNvSpPr/>
            <p:nvPr/>
          </p:nvSpPr>
          <p:spPr>
            <a:xfrm>
              <a:off x="4776826" y="1118698"/>
              <a:ext cx="1372075" cy="1372076"/>
            </a:xfrm>
            <a:prstGeom prst="ellipse">
              <a:avLst/>
            </a:prstGeom>
            <a:solidFill>
              <a:srgbClr val="F30000"/>
            </a:solidFill>
            <a:ln w="15875">
              <a:gradFill>
                <a:gsLst>
                  <a:gs pos="0">
                    <a:schemeClr val="bg1">
                      <a:lumMod val="65000"/>
                    </a:schemeClr>
                  </a:gs>
                  <a:gs pos="100000">
                    <a:schemeClr val="bg1"/>
                  </a:gs>
                </a:gsLst>
                <a:lin ang="8400000" scaled="0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65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84" name="文本框 83">
            <a:extLst>
              <a:ext uri="{FF2B5EF4-FFF2-40B4-BE49-F238E27FC236}">
                <a16:creationId xmlns:a16="http://schemas.microsoft.com/office/drawing/2014/main" id="{7BF9B556-F760-4D72-59E9-39354DF710DB}"/>
              </a:ext>
            </a:extLst>
          </p:cNvPr>
          <p:cNvSpPr txBox="1"/>
          <p:nvPr/>
        </p:nvSpPr>
        <p:spPr>
          <a:xfrm>
            <a:off x="2062022" y="1471644"/>
            <a:ext cx="20859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tx1"/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87" name="文本框 86">
            <a:extLst>
              <a:ext uri="{FF2B5EF4-FFF2-40B4-BE49-F238E27FC236}">
                <a16:creationId xmlns:a16="http://schemas.microsoft.com/office/drawing/2014/main" id="{24834AB9-E2F7-2201-1BEF-233B5B1AC9B3}"/>
              </a:ext>
            </a:extLst>
          </p:cNvPr>
          <p:cNvSpPr txBox="1"/>
          <p:nvPr/>
        </p:nvSpPr>
        <p:spPr>
          <a:xfrm>
            <a:off x="5369999" y="1471644"/>
            <a:ext cx="20859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tx1"/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90" name="文本框 89">
            <a:extLst>
              <a:ext uri="{FF2B5EF4-FFF2-40B4-BE49-F238E27FC236}">
                <a16:creationId xmlns:a16="http://schemas.microsoft.com/office/drawing/2014/main" id="{9C7F3336-588F-C2D5-6A77-B45FFF8B1B73}"/>
              </a:ext>
            </a:extLst>
          </p:cNvPr>
          <p:cNvSpPr txBox="1"/>
          <p:nvPr/>
        </p:nvSpPr>
        <p:spPr>
          <a:xfrm>
            <a:off x="8626967" y="1471644"/>
            <a:ext cx="20859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tx1"/>
                </a:solidFill>
                <a:cs typeface="+mn-ea"/>
                <a:sym typeface="+mn-lt"/>
              </a:rPr>
              <a:t>添加标题文本</a:t>
            </a:r>
          </a:p>
        </p:txBody>
      </p:sp>
      <p:grpSp>
        <p:nvGrpSpPr>
          <p:cNvPr id="91" name="组合 90">
            <a:extLst>
              <a:ext uri="{FF2B5EF4-FFF2-40B4-BE49-F238E27FC236}">
                <a16:creationId xmlns:a16="http://schemas.microsoft.com/office/drawing/2014/main" id="{F99987D1-C540-7FC6-4333-997772500EA5}"/>
              </a:ext>
            </a:extLst>
          </p:cNvPr>
          <p:cNvGrpSpPr/>
          <p:nvPr/>
        </p:nvGrpSpPr>
        <p:grpSpPr>
          <a:xfrm>
            <a:off x="1425958" y="2872168"/>
            <a:ext cx="382345" cy="337559"/>
            <a:chOff x="10044251" y="4522834"/>
            <a:chExt cx="745082" cy="657806"/>
          </a:xfrm>
          <a:solidFill>
            <a:schemeClr val="bg1"/>
          </a:solidFill>
          <a:effectLst/>
        </p:grpSpPr>
        <p:sp>
          <p:nvSpPr>
            <p:cNvPr id="92" name="Oval 423">
              <a:extLst>
                <a:ext uri="{FF2B5EF4-FFF2-40B4-BE49-F238E27FC236}">
                  <a16:creationId xmlns:a16="http://schemas.microsoft.com/office/drawing/2014/main" id="{35CCCE3C-DEEA-989B-5E99-F5BEB9A0B96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603243" y="4610108"/>
              <a:ext cx="173829" cy="20123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1865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93" name="Freeform 424">
              <a:extLst>
                <a:ext uri="{FF2B5EF4-FFF2-40B4-BE49-F238E27FC236}">
                  <a16:creationId xmlns:a16="http://schemas.microsoft.com/office/drawing/2014/main" id="{5E9C2C49-1C6D-475A-DD7B-801295A143C6}"/>
                </a:ext>
              </a:extLst>
            </p:cNvPr>
            <p:cNvSpPr/>
            <p:nvPr/>
          </p:nvSpPr>
          <p:spPr bwMode="auto">
            <a:xfrm>
              <a:off x="10567179" y="4817837"/>
              <a:ext cx="222154" cy="298610"/>
            </a:xfrm>
            <a:custGeom>
              <a:avLst/>
              <a:gdLst>
                <a:gd name="T0" fmla="*/ 65 w 130"/>
                <a:gd name="T1" fmla="*/ 3 h 175"/>
                <a:gd name="T2" fmla="*/ 52 w 130"/>
                <a:gd name="T3" fmla="*/ 89 h 175"/>
                <a:gd name="T4" fmla="*/ 14 w 130"/>
                <a:gd name="T5" fmla="*/ 112 h 175"/>
                <a:gd name="T6" fmla="*/ 14 w 130"/>
                <a:gd name="T7" fmla="*/ 78 h 175"/>
                <a:gd name="T8" fmla="*/ 65 w 130"/>
                <a:gd name="T9" fmla="*/ 3 h 175"/>
                <a:gd name="T10" fmla="*/ 9 w 130"/>
                <a:gd name="T11" fmla="*/ 58 h 175"/>
                <a:gd name="T12" fmla="*/ 0 w 130"/>
                <a:gd name="T13" fmla="*/ 89 h 175"/>
                <a:gd name="T14" fmla="*/ 0 w 130"/>
                <a:gd name="T15" fmla="*/ 137 h 175"/>
                <a:gd name="T16" fmla="*/ 7 w 130"/>
                <a:gd name="T17" fmla="*/ 160 h 175"/>
                <a:gd name="T18" fmla="*/ 65 w 130"/>
                <a:gd name="T19" fmla="*/ 175 h 175"/>
                <a:gd name="T20" fmla="*/ 130 w 130"/>
                <a:gd name="T21" fmla="*/ 149 h 175"/>
                <a:gd name="T22" fmla="*/ 130 w 130"/>
                <a:gd name="T23" fmla="*/ 45 h 175"/>
                <a:gd name="T24" fmla="*/ 65 w 130"/>
                <a:gd name="T25" fmla="*/ 3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0" h="175">
                  <a:moveTo>
                    <a:pt x="65" y="3"/>
                  </a:moveTo>
                  <a:cubicBezTo>
                    <a:pt x="52" y="89"/>
                    <a:pt x="52" y="89"/>
                    <a:pt x="52" y="89"/>
                  </a:cubicBezTo>
                  <a:cubicBezTo>
                    <a:pt x="14" y="112"/>
                    <a:pt x="14" y="112"/>
                    <a:pt x="14" y="112"/>
                  </a:cubicBezTo>
                  <a:cubicBezTo>
                    <a:pt x="14" y="78"/>
                    <a:pt x="14" y="78"/>
                    <a:pt x="14" y="78"/>
                  </a:cubicBezTo>
                  <a:cubicBezTo>
                    <a:pt x="65" y="3"/>
                    <a:pt x="65" y="3"/>
                    <a:pt x="65" y="3"/>
                  </a:cubicBezTo>
                  <a:cubicBezTo>
                    <a:pt x="35" y="3"/>
                    <a:pt x="18" y="33"/>
                    <a:pt x="9" y="58"/>
                  </a:cubicBezTo>
                  <a:cubicBezTo>
                    <a:pt x="3" y="75"/>
                    <a:pt x="0" y="89"/>
                    <a:pt x="0" y="89"/>
                  </a:cubicBezTo>
                  <a:cubicBezTo>
                    <a:pt x="0" y="89"/>
                    <a:pt x="0" y="116"/>
                    <a:pt x="0" y="137"/>
                  </a:cubicBezTo>
                  <a:cubicBezTo>
                    <a:pt x="0" y="146"/>
                    <a:pt x="2" y="153"/>
                    <a:pt x="7" y="160"/>
                  </a:cubicBezTo>
                  <a:cubicBezTo>
                    <a:pt x="14" y="169"/>
                    <a:pt x="31" y="175"/>
                    <a:pt x="65" y="175"/>
                  </a:cubicBezTo>
                  <a:cubicBezTo>
                    <a:pt x="122" y="175"/>
                    <a:pt x="130" y="149"/>
                    <a:pt x="130" y="149"/>
                  </a:cubicBezTo>
                  <a:cubicBezTo>
                    <a:pt x="130" y="149"/>
                    <a:pt x="130" y="89"/>
                    <a:pt x="130" y="45"/>
                  </a:cubicBezTo>
                  <a:cubicBezTo>
                    <a:pt x="130" y="0"/>
                    <a:pt x="65" y="3"/>
                    <a:pt x="65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1865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94" name="Freeform 425">
              <a:extLst>
                <a:ext uri="{FF2B5EF4-FFF2-40B4-BE49-F238E27FC236}">
                  <a16:creationId xmlns:a16="http://schemas.microsoft.com/office/drawing/2014/main" id="{C7D999E4-4901-1356-29C4-CF0F344182E3}"/>
                </a:ext>
              </a:extLst>
            </p:cNvPr>
            <p:cNvSpPr/>
            <p:nvPr/>
          </p:nvSpPr>
          <p:spPr bwMode="auto">
            <a:xfrm>
              <a:off x="10229620" y="5001763"/>
              <a:ext cx="362082" cy="178877"/>
            </a:xfrm>
            <a:custGeom>
              <a:avLst/>
              <a:gdLst>
                <a:gd name="T0" fmla="*/ 187 w 212"/>
                <a:gd name="T1" fmla="*/ 55 h 105"/>
                <a:gd name="T2" fmla="*/ 178 w 212"/>
                <a:gd name="T3" fmla="*/ 0 h 105"/>
                <a:gd name="T4" fmla="*/ 110 w 212"/>
                <a:gd name="T5" fmla="*/ 20 h 105"/>
                <a:gd name="T6" fmla="*/ 44 w 212"/>
                <a:gd name="T7" fmla="*/ 0 h 105"/>
                <a:gd name="T8" fmla="*/ 30 w 212"/>
                <a:gd name="T9" fmla="*/ 56 h 105"/>
                <a:gd name="T10" fmla="*/ 0 w 212"/>
                <a:gd name="T11" fmla="*/ 72 h 105"/>
                <a:gd name="T12" fmla="*/ 110 w 212"/>
                <a:gd name="T13" fmla="*/ 105 h 105"/>
                <a:gd name="T14" fmla="*/ 212 w 212"/>
                <a:gd name="T15" fmla="*/ 72 h 105"/>
                <a:gd name="T16" fmla="*/ 187 w 212"/>
                <a:gd name="T17" fmla="*/ 55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2" h="105">
                  <a:moveTo>
                    <a:pt x="187" y="55"/>
                  </a:moveTo>
                  <a:cubicBezTo>
                    <a:pt x="173" y="33"/>
                    <a:pt x="178" y="0"/>
                    <a:pt x="178" y="0"/>
                  </a:cubicBezTo>
                  <a:cubicBezTo>
                    <a:pt x="178" y="0"/>
                    <a:pt x="156" y="20"/>
                    <a:pt x="110" y="20"/>
                  </a:cubicBezTo>
                  <a:cubicBezTo>
                    <a:pt x="64" y="20"/>
                    <a:pt x="44" y="0"/>
                    <a:pt x="44" y="0"/>
                  </a:cubicBezTo>
                  <a:cubicBezTo>
                    <a:pt x="44" y="0"/>
                    <a:pt x="49" y="34"/>
                    <a:pt x="30" y="56"/>
                  </a:cubicBezTo>
                  <a:cubicBezTo>
                    <a:pt x="23" y="64"/>
                    <a:pt x="14" y="70"/>
                    <a:pt x="0" y="72"/>
                  </a:cubicBezTo>
                  <a:cubicBezTo>
                    <a:pt x="0" y="72"/>
                    <a:pt x="32" y="105"/>
                    <a:pt x="110" y="105"/>
                  </a:cubicBezTo>
                  <a:cubicBezTo>
                    <a:pt x="187" y="105"/>
                    <a:pt x="212" y="72"/>
                    <a:pt x="212" y="72"/>
                  </a:cubicBezTo>
                  <a:cubicBezTo>
                    <a:pt x="200" y="70"/>
                    <a:pt x="193" y="63"/>
                    <a:pt x="187" y="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1865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95" name="Freeform 426">
              <a:extLst>
                <a:ext uri="{FF2B5EF4-FFF2-40B4-BE49-F238E27FC236}">
                  <a16:creationId xmlns:a16="http://schemas.microsoft.com/office/drawing/2014/main" id="{B3AD44E8-6A42-883C-94BC-DFD6D7547B36}"/>
                </a:ext>
              </a:extLst>
            </p:cNvPr>
            <p:cNvSpPr/>
            <p:nvPr/>
          </p:nvSpPr>
          <p:spPr bwMode="auto">
            <a:xfrm>
              <a:off x="10275782" y="4701711"/>
              <a:ext cx="283463" cy="256054"/>
            </a:xfrm>
            <a:custGeom>
              <a:avLst/>
              <a:gdLst>
                <a:gd name="T0" fmla="*/ 75 w 166"/>
                <a:gd name="T1" fmla="*/ 150 h 150"/>
                <a:gd name="T2" fmla="*/ 91 w 166"/>
                <a:gd name="T3" fmla="*/ 150 h 150"/>
                <a:gd name="T4" fmla="*/ 166 w 166"/>
                <a:gd name="T5" fmla="*/ 125 h 150"/>
                <a:gd name="T6" fmla="*/ 166 w 166"/>
                <a:gd name="T7" fmla="*/ 122 h 150"/>
                <a:gd name="T8" fmla="*/ 166 w 166"/>
                <a:gd name="T9" fmla="*/ 59 h 150"/>
                <a:gd name="T10" fmla="*/ 108 w 166"/>
                <a:gd name="T11" fmla="*/ 0 h 150"/>
                <a:gd name="T12" fmla="*/ 108 w 166"/>
                <a:gd name="T13" fmla="*/ 0 h 150"/>
                <a:gd name="T14" fmla="*/ 83 w 166"/>
                <a:gd name="T15" fmla="*/ 10 h 150"/>
                <a:gd name="T16" fmla="*/ 102 w 166"/>
                <a:gd name="T17" fmla="*/ 82 h 150"/>
                <a:gd name="T18" fmla="*/ 83 w 166"/>
                <a:gd name="T19" fmla="*/ 111 h 150"/>
                <a:gd name="T20" fmla="*/ 63 w 166"/>
                <a:gd name="T21" fmla="*/ 82 h 150"/>
                <a:gd name="T22" fmla="*/ 83 w 166"/>
                <a:gd name="T23" fmla="*/ 10 h 150"/>
                <a:gd name="T24" fmla="*/ 58 w 166"/>
                <a:gd name="T25" fmla="*/ 0 h 150"/>
                <a:gd name="T26" fmla="*/ 0 w 166"/>
                <a:gd name="T27" fmla="*/ 59 h 150"/>
                <a:gd name="T28" fmla="*/ 0 w 166"/>
                <a:gd name="T29" fmla="*/ 122 h 150"/>
                <a:gd name="T30" fmla="*/ 0 w 166"/>
                <a:gd name="T31" fmla="*/ 123 h 150"/>
                <a:gd name="T32" fmla="*/ 75 w 166"/>
                <a:gd name="T33" fmla="*/ 15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66" h="150">
                  <a:moveTo>
                    <a:pt x="75" y="150"/>
                  </a:moveTo>
                  <a:cubicBezTo>
                    <a:pt x="91" y="150"/>
                    <a:pt x="91" y="150"/>
                    <a:pt x="91" y="150"/>
                  </a:cubicBezTo>
                  <a:cubicBezTo>
                    <a:pt x="150" y="150"/>
                    <a:pt x="163" y="132"/>
                    <a:pt x="166" y="125"/>
                  </a:cubicBezTo>
                  <a:cubicBezTo>
                    <a:pt x="166" y="123"/>
                    <a:pt x="166" y="122"/>
                    <a:pt x="166" y="122"/>
                  </a:cubicBezTo>
                  <a:cubicBezTo>
                    <a:pt x="166" y="122"/>
                    <a:pt x="166" y="113"/>
                    <a:pt x="166" y="59"/>
                  </a:cubicBezTo>
                  <a:cubicBezTo>
                    <a:pt x="166" y="22"/>
                    <a:pt x="130" y="6"/>
                    <a:pt x="108" y="0"/>
                  </a:cubicBezTo>
                  <a:cubicBezTo>
                    <a:pt x="108" y="0"/>
                    <a:pt x="108" y="0"/>
                    <a:pt x="108" y="0"/>
                  </a:cubicBezTo>
                  <a:cubicBezTo>
                    <a:pt x="83" y="10"/>
                    <a:pt x="83" y="10"/>
                    <a:pt x="83" y="10"/>
                  </a:cubicBezTo>
                  <a:cubicBezTo>
                    <a:pt x="102" y="82"/>
                    <a:pt x="102" y="82"/>
                    <a:pt x="102" y="82"/>
                  </a:cubicBezTo>
                  <a:cubicBezTo>
                    <a:pt x="83" y="111"/>
                    <a:pt x="83" y="111"/>
                    <a:pt x="83" y="111"/>
                  </a:cubicBezTo>
                  <a:cubicBezTo>
                    <a:pt x="63" y="82"/>
                    <a:pt x="63" y="82"/>
                    <a:pt x="63" y="82"/>
                  </a:cubicBezTo>
                  <a:cubicBezTo>
                    <a:pt x="83" y="10"/>
                    <a:pt x="83" y="10"/>
                    <a:pt x="83" y="10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36" y="6"/>
                    <a:pt x="0" y="22"/>
                    <a:pt x="0" y="59"/>
                  </a:cubicBezTo>
                  <a:cubicBezTo>
                    <a:pt x="0" y="113"/>
                    <a:pt x="0" y="122"/>
                    <a:pt x="0" y="122"/>
                  </a:cubicBezTo>
                  <a:cubicBezTo>
                    <a:pt x="0" y="122"/>
                    <a:pt x="0" y="123"/>
                    <a:pt x="0" y="123"/>
                  </a:cubicBezTo>
                  <a:cubicBezTo>
                    <a:pt x="1" y="127"/>
                    <a:pt x="9" y="150"/>
                    <a:pt x="75" y="1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1865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96" name="Oval 427">
              <a:extLst>
                <a:ext uri="{FF2B5EF4-FFF2-40B4-BE49-F238E27FC236}">
                  <a16:creationId xmlns:a16="http://schemas.microsoft.com/office/drawing/2014/main" id="{EB545848-1633-4A58-DA89-D99E720E56E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345746" y="4522834"/>
              <a:ext cx="143535" cy="16733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1865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97" name="Freeform 428">
              <a:extLst>
                <a:ext uri="{FF2B5EF4-FFF2-40B4-BE49-F238E27FC236}">
                  <a16:creationId xmlns:a16="http://schemas.microsoft.com/office/drawing/2014/main" id="{4C2D59AB-7E9A-E37E-ABF2-BA02320EA793}"/>
                </a:ext>
              </a:extLst>
            </p:cNvPr>
            <p:cNvSpPr/>
            <p:nvPr/>
          </p:nvSpPr>
          <p:spPr bwMode="auto">
            <a:xfrm>
              <a:off x="10044251" y="4816394"/>
              <a:ext cx="219990" cy="297889"/>
            </a:xfrm>
            <a:custGeom>
              <a:avLst/>
              <a:gdLst>
                <a:gd name="T0" fmla="*/ 129 w 129"/>
                <a:gd name="T1" fmla="*/ 138 h 175"/>
                <a:gd name="T2" fmla="*/ 129 w 129"/>
                <a:gd name="T3" fmla="*/ 89 h 175"/>
                <a:gd name="T4" fmla="*/ 121 w 129"/>
                <a:gd name="T5" fmla="*/ 58 h 175"/>
                <a:gd name="T6" fmla="*/ 65 w 129"/>
                <a:gd name="T7" fmla="*/ 3 h 175"/>
                <a:gd name="T8" fmla="*/ 116 w 129"/>
                <a:gd name="T9" fmla="*/ 78 h 175"/>
                <a:gd name="T10" fmla="*/ 116 w 129"/>
                <a:gd name="T11" fmla="*/ 113 h 175"/>
                <a:gd name="T12" fmla="*/ 78 w 129"/>
                <a:gd name="T13" fmla="*/ 89 h 175"/>
                <a:gd name="T14" fmla="*/ 65 w 129"/>
                <a:gd name="T15" fmla="*/ 3 h 175"/>
                <a:gd name="T16" fmla="*/ 0 w 129"/>
                <a:gd name="T17" fmla="*/ 45 h 175"/>
                <a:gd name="T18" fmla="*/ 0 w 129"/>
                <a:gd name="T19" fmla="*/ 149 h 175"/>
                <a:gd name="T20" fmla="*/ 65 w 129"/>
                <a:gd name="T21" fmla="*/ 175 h 175"/>
                <a:gd name="T22" fmla="*/ 122 w 129"/>
                <a:gd name="T23" fmla="*/ 161 h 175"/>
                <a:gd name="T24" fmla="*/ 129 w 129"/>
                <a:gd name="T25" fmla="*/ 138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9" h="175">
                  <a:moveTo>
                    <a:pt x="129" y="138"/>
                  </a:moveTo>
                  <a:cubicBezTo>
                    <a:pt x="129" y="117"/>
                    <a:pt x="129" y="89"/>
                    <a:pt x="129" y="89"/>
                  </a:cubicBezTo>
                  <a:cubicBezTo>
                    <a:pt x="129" y="89"/>
                    <a:pt x="127" y="75"/>
                    <a:pt x="121" y="58"/>
                  </a:cubicBezTo>
                  <a:cubicBezTo>
                    <a:pt x="112" y="33"/>
                    <a:pt x="95" y="3"/>
                    <a:pt x="65" y="3"/>
                  </a:cubicBezTo>
                  <a:cubicBezTo>
                    <a:pt x="116" y="78"/>
                    <a:pt x="116" y="78"/>
                    <a:pt x="116" y="78"/>
                  </a:cubicBezTo>
                  <a:cubicBezTo>
                    <a:pt x="116" y="113"/>
                    <a:pt x="116" y="113"/>
                    <a:pt x="116" y="113"/>
                  </a:cubicBezTo>
                  <a:cubicBezTo>
                    <a:pt x="78" y="89"/>
                    <a:pt x="78" y="89"/>
                    <a:pt x="78" y="89"/>
                  </a:cubicBezTo>
                  <a:cubicBezTo>
                    <a:pt x="65" y="3"/>
                    <a:pt x="65" y="3"/>
                    <a:pt x="65" y="3"/>
                  </a:cubicBezTo>
                  <a:cubicBezTo>
                    <a:pt x="65" y="3"/>
                    <a:pt x="0" y="0"/>
                    <a:pt x="0" y="45"/>
                  </a:cubicBezTo>
                  <a:cubicBezTo>
                    <a:pt x="0" y="90"/>
                    <a:pt x="0" y="149"/>
                    <a:pt x="0" y="149"/>
                  </a:cubicBezTo>
                  <a:cubicBezTo>
                    <a:pt x="0" y="149"/>
                    <a:pt x="8" y="175"/>
                    <a:pt x="65" y="175"/>
                  </a:cubicBezTo>
                  <a:cubicBezTo>
                    <a:pt x="97" y="175"/>
                    <a:pt x="114" y="170"/>
                    <a:pt x="122" y="161"/>
                  </a:cubicBezTo>
                  <a:cubicBezTo>
                    <a:pt x="128" y="155"/>
                    <a:pt x="129" y="147"/>
                    <a:pt x="129" y="1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1865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98" name="Oval 429">
              <a:extLst>
                <a:ext uri="{FF2B5EF4-FFF2-40B4-BE49-F238E27FC236}">
                  <a16:creationId xmlns:a16="http://schemas.microsoft.com/office/drawing/2014/main" id="{EB03E1F2-72BA-97A8-2AB3-ABFD106E22B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055791" y="4607944"/>
              <a:ext cx="173829" cy="203401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1865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99" name="组合 98">
            <a:extLst>
              <a:ext uri="{FF2B5EF4-FFF2-40B4-BE49-F238E27FC236}">
                <a16:creationId xmlns:a16="http://schemas.microsoft.com/office/drawing/2014/main" id="{A4B56723-5660-580F-7B63-24ED86AEEB00}"/>
              </a:ext>
            </a:extLst>
          </p:cNvPr>
          <p:cNvGrpSpPr/>
          <p:nvPr/>
        </p:nvGrpSpPr>
        <p:grpSpPr>
          <a:xfrm>
            <a:off x="4609034" y="2856742"/>
            <a:ext cx="372723" cy="337931"/>
            <a:chOff x="10054349" y="2685014"/>
            <a:chExt cx="726328" cy="658528"/>
          </a:xfrm>
          <a:solidFill>
            <a:schemeClr val="bg1"/>
          </a:solidFill>
          <a:effectLst/>
        </p:grpSpPr>
        <p:sp>
          <p:nvSpPr>
            <p:cNvPr id="100" name="Oval 440">
              <a:extLst>
                <a:ext uri="{FF2B5EF4-FFF2-40B4-BE49-F238E27FC236}">
                  <a16:creationId xmlns:a16="http://schemas.microsoft.com/office/drawing/2014/main" id="{B1C759BE-2CFC-3F11-776B-5CE44264AA8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639307" y="2954772"/>
              <a:ext cx="132715" cy="1550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1865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101" name="Freeform 441">
              <a:extLst>
                <a:ext uri="{FF2B5EF4-FFF2-40B4-BE49-F238E27FC236}">
                  <a16:creationId xmlns:a16="http://schemas.microsoft.com/office/drawing/2014/main" id="{33A9C48E-7299-3FDA-BCC7-5A8955610C9F}"/>
                </a:ext>
              </a:extLst>
            </p:cNvPr>
            <p:cNvSpPr/>
            <p:nvPr/>
          </p:nvSpPr>
          <p:spPr bwMode="auto">
            <a:xfrm>
              <a:off x="10606849" y="2685014"/>
              <a:ext cx="119011" cy="119732"/>
            </a:xfrm>
            <a:custGeom>
              <a:avLst/>
              <a:gdLst>
                <a:gd name="T0" fmla="*/ 55 w 70"/>
                <a:gd name="T1" fmla="*/ 70 h 70"/>
                <a:gd name="T2" fmla="*/ 70 w 70"/>
                <a:gd name="T3" fmla="*/ 70 h 70"/>
                <a:gd name="T4" fmla="*/ 0 w 70"/>
                <a:gd name="T5" fmla="*/ 0 h 70"/>
                <a:gd name="T6" fmla="*/ 0 w 70"/>
                <a:gd name="T7" fmla="*/ 14 h 70"/>
                <a:gd name="T8" fmla="*/ 55 w 70"/>
                <a:gd name="T9" fmla="*/ 7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70">
                  <a:moveTo>
                    <a:pt x="55" y="70"/>
                  </a:moveTo>
                  <a:cubicBezTo>
                    <a:pt x="70" y="70"/>
                    <a:pt x="70" y="70"/>
                    <a:pt x="70" y="70"/>
                  </a:cubicBezTo>
                  <a:cubicBezTo>
                    <a:pt x="70" y="31"/>
                    <a:pt x="39" y="0"/>
                    <a:pt x="0" y="0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31" y="14"/>
                    <a:pt x="55" y="39"/>
                    <a:pt x="55" y="7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1865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102" name="Freeform 442">
              <a:extLst>
                <a:ext uri="{FF2B5EF4-FFF2-40B4-BE49-F238E27FC236}">
                  <a16:creationId xmlns:a16="http://schemas.microsoft.com/office/drawing/2014/main" id="{A774A172-BF36-D33E-3054-95F67C222688}"/>
                </a:ext>
              </a:extLst>
            </p:cNvPr>
            <p:cNvSpPr/>
            <p:nvPr/>
          </p:nvSpPr>
          <p:spPr bwMode="auto">
            <a:xfrm>
              <a:off x="10606849" y="2727569"/>
              <a:ext cx="76456" cy="77177"/>
            </a:xfrm>
            <a:custGeom>
              <a:avLst/>
              <a:gdLst>
                <a:gd name="T0" fmla="*/ 33 w 45"/>
                <a:gd name="T1" fmla="*/ 45 h 45"/>
                <a:gd name="T2" fmla="*/ 45 w 45"/>
                <a:gd name="T3" fmla="*/ 45 h 45"/>
                <a:gd name="T4" fmla="*/ 0 w 45"/>
                <a:gd name="T5" fmla="*/ 0 h 45"/>
                <a:gd name="T6" fmla="*/ 0 w 45"/>
                <a:gd name="T7" fmla="*/ 12 h 45"/>
                <a:gd name="T8" fmla="*/ 33 w 45"/>
                <a:gd name="T9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45">
                  <a:moveTo>
                    <a:pt x="33" y="45"/>
                  </a:moveTo>
                  <a:cubicBezTo>
                    <a:pt x="45" y="45"/>
                    <a:pt x="45" y="45"/>
                    <a:pt x="45" y="45"/>
                  </a:cubicBezTo>
                  <a:cubicBezTo>
                    <a:pt x="45" y="20"/>
                    <a:pt x="25" y="0"/>
                    <a:pt x="0" y="0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18" y="12"/>
                    <a:pt x="33" y="27"/>
                    <a:pt x="33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1865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103" name="Freeform 443">
              <a:extLst>
                <a:ext uri="{FF2B5EF4-FFF2-40B4-BE49-F238E27FC236}">
                  <a16:creationId xmlns:a16="http://schemas.microsoft.com/office/drawing/2014/main" id="{797919E2-3564-7607-285D-18DA83871596}"/>
                </a:ext>
              </a:extLst>
            </p:cNvPr>
            <p:cNvSpPr/>
            <p:nvPr/>
          </p:nvSpPr>
          <p:spPr bwMode="auto">
            <a:xfrm>
              <a:off x="10606849" y="2762190"/>
              <a:ext cx="42556" cy="42556"/>
            </a:xfrm>
            <a:custGeom>
              <a:avLst/>
              <a:gdLst>
                <a:gd name="T0" fmla="*/ 13 w 25"/>
                <a:gd name="T1" fmla="*/ 25 h 25"/>
                <a:gd name="T2" fmla="*/ 25 w 25"/>
                <a:gd name="T3" fmla="*/ 25 h 25"/>
                <a:gd name="T4" fmla="*/ 0 w 25"/>
                <a:gd name="T5" fmla="*/ 0 h 25"/>
                <a:gd name="T6" fmla="*/ 0 w 25"/>
                <a:gd name="T7" fmla="*/ 12 h 25"/>
                <a:gd name="T8" fmla="*/ 13 w 25"/>
                <a:gd name="T9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5">
                  <a:moveTo>
                    <a:pt x="13" y="25"/>
                  </a:moveTo>
                  <a:cubicBezTo>
                    <a:pt x="25" y="25"/>
                    <a:pt x="25" y="25"/>
                    <a:pt x="25" y="25"/>
                  </a:cubicBezTo>
                  <a:cubicBezTo>
                    <a:pt x="25" y="11"/>
                    <a:pt x="14" y="0"/>
                    <a:pt x="0" y="0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7" y="12"/>
                    <a:pt x="13" y="18"/>
                    <a:pt x="13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1865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104" name="Freeform 444">
              <a:extLst>
                <a:ext uri="{FF2B5EF4-FFF2-40B4-BE49-F238E27FC236}">
                  <a16:creationId xmlns:a16="http://schemas.microsoft.com/office/drawing/2014/main" id="{38A11BD0-DC8B-8162-0D0D-FDBF2C443AC4}"/>
                </a:ext>
              </a:extLst>
            </p:cNvPr>
            <p:cNvSpPr/>
            <p:nvPr/>
          </p:nvSpPr>
          <p:spPr bwMode="auto">
            <a:xfrm>
              <a:off x="10611898" y="3114896"/>
              <a:ext cx="168779" cy="228646"/>
            </a:xfrm>
            <a:custGeom>
              <a:avLst/>
              <a:gdLst>
                <a:gd name="T0" fmla="*/ 49 w 99"/>
                <a:gd name="T1" fmla="*/ 2 h 134"/>
                <a:gd name="T2" fmla="*/ 40 w 99"/>
                <a:gd name="T3" fmla="*/ 68 h 134"/>
                <a:gd name="T4" fmla="*/ 10 w 99"/>
                <a:gd name="T5" fmla="*/ 87 h 134"/>
                <a:gd name="T6" fmla="*/ 10 w 99"/>
                <a:gd name="T7" fmla="*/ 60 h 134"/>
                <a:gd name="T8" fmla="*/ 49 w 99"/>
                <a:gd name="T9" fmla="*/ 2 h 134"/>
                <a:gd name="T10" fmla="*/ 0 w 99"/>
                <a:gd name="T11" fmla="*/ 68 h 134"/>
                <a:gd name="T12" fmla="*/ 0 w 99"/>
                <a:gd name="T13" fmla="*/ 106 h 134"/>
                <a:gd name="T14" fmla="*/ 49 w 99"/>
                <a:gd name="T15" fmla="*/ 134 h 134"/>
                <a:gd name="T16" fmla="*/ 99 w 99"/>
                <a:gd name="T17" fmla="*/ 115 h 134"/>
                <a:gd name="T18" fmla="*/ 99 w 99"/>
                <a:gd name="T19" fmla="*/ 35 h 134"/>
                <a:gd name="T20" fmla="*/ 49 w 99"/>
                <a:gd name="T21" fmla="*/ 2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9" h="134">
                  <a:moveTo>
                    <a:pt x="49" y="2"/>
                  </a:moveTo>
                  <a:cubicBezTo>
                    <a:pt x="40" y="68"/>
                    <a:pt x="40" y="68"/>
                    <a:pt x="40" y="68"/>
                  </a:cubicBezTo>
                  <a:cubicBezTo>
                    <a:pt x="10" y="87"/>
                    <a:pt x="10" y="87"/>
                    <a:pt x="10" y="87"/>
                  </a:cubicBezTo>
                  <a:cubicBezTo>
                    <a:pt x="10" y="60"/>
                    <a:pt x="10" y="60"/>
                    <a:pt x="10" y="60"/>
                  </a:cubicBezTo>
                  <a:cubicBezTo>
                    <a:pt x="49" y="2"/>
                    <a:pt x="49" y="2"/>
                    <a:pt x="49" y="2"/>
                  </a:cubicBezTo>
                  <a:cubicBezTo>
                    <a:pt x="11" y="2"/>
                    <a:pt x="0" y="68"/>
                    <a:pt x="0" y="68"/>
                  </a:cubicBezTo>
                  <a:cubicBezTo>
                    <a:pt x="0" y="68"/>
                    <a:pt x="0" y="90"/>
                    <a:pt x="0" y="106"/>
                  </a:cubicBezTo>
                  <a:cubicBezTo>
                    <a:pt x="0" y="122"/>
                    <a:pt x="5" y="134"/>
                    <a:pt x="49" y="134"/>
                  </a:cubicBezTo>
                  <a:cubicBezTo>
                    <a:pt x="94" y="134"/>
                    <a:pt x="99" y="115"/>
                    <a:pt x="99" y="115"/>
                  </a:cubicBezTo>
                  <a:cubicBezTo>
                    <a:pt x="99" y="115"/>
                    <a:pt x="99" y="69"/>
                    <a:pt x="99" y="35"/>
                  </a:cubicBezTo>
                  <a:cubicBezTo>
                    <a:pt x="99" y="0"/>
                    <a:pt x="49" y="2"/>
                    <a:pt x="4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1865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105" name="Freeform 445">
              <a:extLst>
                <a:ext uri="{FF2B5EF4-FFF2-40B4-BE49-F238E27FC236}">
                  <a16:creationId xmlns:a16="http://schemas.microsoft.com/office/drawing/2014/main" id="{4AB3028B-D47F-7170-7681-B711633D4BF7}"/>
                </a:ext>
              </a:extLst>
            </p:cNvPr>
            <p:cNvSpPr/>
            <p:nvPr/>
          </p:nvSpPr>
          <p:spPr bwMode="auto">
            <a:xfrm>
              <a:off x="10344303" y="3058636"/>
              <a:ext cx="170222" cy="22360"/>
            </a:xfrm>
            <a:custGeom>
              <a:avLst/>
              <a:gdLst>
                <a:gd name="T0" fmla="*/ 94 w 100"/>
                <a:gd name="T1" fmla="*/ 0 h 13"/>
                <a:gd name="T2" fmla="*/ 7 w 100"/>
                <a:gd name="T3" fmla="*/ 0 h 13"/>
                <a:gd name="T4" fmla="*/ 2 w 100"/>
                <a:gd name="T5" fmla="*/ 2 h 13"/>
                <a:gd name="T6" fmla="*/ 0 w 100"/>
                <a:gd name="T7" fmla="*/ 6 h 13"/>
                <a:gd name="T8" fmla="*/ 7 w 100"/>
                <a:gd name="T9" fmla="*/ 13 h 13"/>
                <a:gd name="T10" fmla="*/ 94 w 100"/>
                <a:gd name="T11" fmla="*/ 13 h 13"/>
                <a:gd name="T12" fmla="*/ 100 w 100"/>
                <a:gd name="T13" fmla="*/ 6 h 13"/>
                <a:gd name="T14" fmla="*/ 94 w 100"/>
                <a:gd name="T1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0" h="13">
                  <a:moveTo>
                    <a:pt x="94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5" y="0"/>
                    <a:pt x="4" y="0"/>
                    <a:pt x="2" y="2"/>
                  </a:cubicBezTo>
                  <a:cubicBezTo>
                    <a:pt x="1" y="3"/>
                    <a:pt x="0" y="4"/>
                    <a:pt x="0" y="6"/>
                  </a:cubicBezTo>
                  <a:cubicBezTo>
                    <a:pt x="0" y="10"/>
                    <a:pt x="3" y="13"/>
                    <a:pt x="7" y="13"/>
                  </a:cubicBezTo>
                  <a:cubicBezTo>
                    <a:pt x="94" y="13"/>
                    <a:pt x="94" y="13"/>
                    <a:pt x="94" y="13"/>
                  </a:cubicBezTo>
                  <a:cubicBezTo>
                    <a:pt x="97" y="13"/>
                    <a:pt x="100" y="10"/>
                    <a:pt x="100" y="6"/>
                  </a:cubicBezTo>
                  <a:cubicBezTo>
                    <a:pt x="100" y="3"/>
                    <a:pt x="97" y="0"/>
                    <a:pt x="9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1865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106" name="Freeform 446">
              <a:extLst>
                <a:ext uri="{FF2B5EF4-FFF2-40B4-BE49-F238E27FC236}">
                  <a16:creationId xmlns:a16="http://schemas.microsoft.com/office/drawing/2014/main" id="{5003F3C2-A670-C347-C88E-EEF2F67D4C80}"/>
                </a:ext>
              </a:extLst>
            </p:cNvPr>
            <p:cNvSpPr/>
            <p:nvPr/>
          </p:nvSpPr>
          <p:spPr bwMode="auto">
            <a:xfrm>
              <a:off x="10465478" y="2847301"/>
              <a:ext cx="56260" cy="64915"/>
            </a:xfrm>
            <a:custGeom>
              <a:avLst/>
              <a:gdLst>
                <a:gd name="T0" fmla="*/ 17 w 33"/>
                <a:gd name="T1" fmla="*/ 38 h 38"/>
                <a:gd name="T2" fmla="*/ 33 w 33"/>
                <a:gd name="T3" fmla="*/ 24 h 38"/>
                <a:gd name="T4" fmla="*/ 33 w 33"/>
                <a:gd name="T5" fmla="*/ 19 h 38"/>
                <a:gd name="T6" fmla="*/ 18 w 33"/>
                <a:gd name="T7" fmla="*/ 0 h 38"/>
                <a:gd name="T8" fmla="*/ 17 w 33"/>
                <a:gd name="T9" fmla="*/ 0 h 38"/>
                <a:gd name="T10" fmla="*/ 0 w 33"/>
                <a:gd name="T11" fmla="*/ 19 h 38"/>
                <a:gd name="T12" fmla="*/ 17 w 33"/>
                <a:gd name="T13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38">
                  <a:moveTo>
                    <a:pt x="17" y="38"/>
                  </a:moveTo>
                  <a:cubicBezTo>
                    <a:pt x="24" y="38"/>
                    <a:pt x="31" y="32"/>
                    <a:pt x="33" y="24"/>
                  </a:cubicBezTo>
                  <a:cubicBezTo>
                    <a:pt x="33" y="22"/>
                    <a:pt x="33" y="21"/>
                    <a:pt x="33" y="19"/>
                  </a:cubicBezTo>
                  <a:cubicBezTo>
                    <a:pt x="33" y="9"/>
                    <a:pt x="26" y="0"/>
                    <a:pt x="18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7" y="0"/>
                    <a:pt x="0" y="8"/>
                    <a:pt x="0" y="19"/>
                  </a:cubicBezTo>
                  <a:cubicBezTo>
                    <a:pt x="0" y="30"/>
                    <a:pt x="7" y="38"/>
                    <a:pt x="17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1865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107" name="Freeform 447">
              <a:extLst>
                <a:ext uri="{FF2B5EF4-FFF2-40B4-BE49-F238E27FC236}">
                  <a16:creationId xmlns:a16="http://schemas.microsoft.com/office/drawing/2014/main" id="{AAD65547-D460-2439-458F-8680750AF47D}"/>
                </a:ext>
              </a:extLst>
            </p:cNvPr>
            <p:cNvSpPr/>
            <p:nvPr/>
          </p:nvSpPr>
          <p:spPr bwMode="auto">
            <a:xfrm>
              <a:off x="10434463" y="2918708"/>
              <a:ext cx="117569" cy="68522"/>
            </a:xfrm>
            <a:custGeom>
              <a:avLst/>
              <a:gdLst>
                <a:gd name="T0" fmla="*/ 50 w 69"/>
                <a:gd name="T1" fmla="*/ 0 h 40"/>
                <a:gd name="T2" fmla="*/ 36 w 69"/>
                <a:gd name="T3" fmla="*/ 5 h 40"/>
                <a:gd name="T4" fmla="*/ 42 w 69"/>
                <a:gd name="T5" fmla="*/ 25 h 40"/>
                <a:gd name="T6" fmla="*/ 36 w 69"/>
                <a:gd name="T7" fmla="*/ 35 h 40"/>
                <a:gd name="T8" fmla="*/ 29 w 69"/>
                <a:gd name="T9" fmla="*/ 25 h 40"/>
                <a:gd name="T10" fmla="*/ 36 w 69"/>
                <a:gd name="T11" fmla="*/ 5 h 40"/>
                <a:gd name="T12" fmla="*/ 19 w 69"/>
                <a:gd name="T13" fmla="*/ 0 h 40"/>
                <a:gd name="T14" fmla="*/ 0 w 69"/>
                <a:gd name="T15" fmla="*/ 20 h 40"/>
                <a:gd name="T16" fmla="*/ 0 w 69"/>
                <a:gd name="T17" fmla="*/ 40 h 40"/>
                <a:gd name="T18" fmla="*/ 32 w 69"/>
                <a:gd name="T19" fmla="*/ 40 h 40"/>
                <a:gd name="T20" fmla="*/ 37 w 69"/>
                <a:gd name="T21" fmla="*/ 40 h 40"/>
                <a:gd name="T22" fmla="*/ 69 w 69"/>
                <a:gd name="T23" fmla="*/ 40 h 40"/>
                <a:gd name="T24" fmla="*/ 69 w 69"/>
                <a:gd name="T25" fmla="*/ 20 h 40"/>
                <a:gd name="T26" fmla="*/ 50 w 69"/>
                <a:gd name="T27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9" h="40">
                  <a:moveTo>
                    <a:pt x="50" y="0"/>
                  </a:moveTo>
                  <a:cubicBezTo>
                    <a:pt x="36" y="5"/>
                    <a:pt x="36" y="5"/>
                    <a:pt x="36" y="5"/>
                  </a:cubicBezTo>
                  <a:cubicBezTo>
                    <a:pt x="42" y="25"/>
                    <a:pt x="42" y="25"/>
                    <a:pt x="42" y="25"/>
                  </a:cubicBezTo>
                  <a:cubicBezTo>
                    <a:pt x="36" y="35"/>
                    <a:pt x="36" y="35"/>
                    <a:pt x="36" y="35"/>
                  </a:cubicBezTo>
                  <a:cubicBezTo>
                    <a:pt x="29" y="25"/>
                    <a:pt x="29" y="25"/>
                    <a:pt x="29" y="25"/>
                  </a:cubicBezTo>
                  <a:cubicBezTo>
                    <a:pt x="36" y="5"/>
                    <a:pt x="36" y="5"/>
                    <a:pt x="36" y="5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0" y="3"/>
                    <a:pt x="0" y="8"/>
                    <a:pt x="0" y="2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32" y="40"/>
                    <a:pt x="32" y="40"/>
                    <a:pt x="32" y="40"/>
                  </a:cubicBezTo>
                  <a:cubicBezTo>
                    <a:pt x="37" y="40"/>
                    <a:pt x="37" y="40"/>
                    <a:pt x="37" y="40"/>
                  </a:cubicBezTo>
                  <a:cubicBezTo>
                    <a:pt x="69" y="40"/>
                    <a:pt x="69" y="40"/>
                    <a:pt x="69" y="40"/>
                  </a:cubicBezTo>
                  <a:cubicBezTo>
                    <a:pt x="69" y="40"/>
                    <a:pt x="69" y="40"/>
                    <a:pt x="69" y="20"/>
                  </a:cubicBezTo>
                  <a:cubicBezTo>
                    <a:pt x="69" y="8"/>
                    <a:pt x="59" y="3"/>
                    <a:pt x="5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1865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108" name="Freeform 448">
              <a:extLst>
                <a:ext uri="{FF2B5EF4-FFF2-40B4-BE49-F238E27FC236}">
                  <a16:creationId xmlns:a16="http://schemas.microsoft.com/office/drawing/2014/main" id="{E3EF1AF2-188A-8002-EA94-7E557150DC8A}"/>
                </a:ext>
              </a:extLst>
            </p:cNvPr>
            <p:cNvSpPr/>
            <p:nvPr/>
          </p:nvSpPr>
          <p:spPr bwMode="auto">
            <a:xfrm>
              <a:off x="10280831" y="2814844"/>
              <a:ext cx="119732" cy="196188"/>
            </a:xfrm>
            <a:custGeom>
              <a:avLst/>
              <a:gdLst>
                <a:gd name="T0" fmla="*/ 66 w 70"/>
                <a:gd name="T1" fmla="*/ 0 h 115"/>
                <a:gd name="T2" fmla="*/ 61 w 70"/>
                <a:gd name="T3" fmla="*/ 4 h 115"/>
                <a:gd name="T4" fmla="*/ 61 w 70"/>
                <a:gd name="T5" fmla="*/ 56 h 115"/>
                <a:gd name="T6" fmla="*/ 3 w 70"/>
                <a:gd name="T7" fmla="*/ 56 h 115"/>
                <a:gd name="T8" fmla="*/ 1 w 70"/>
                <a:gd name="T9" fmla="*/ 57 h 115"/>
                <a:gd name="T10" fmla="*/ 0 w 70"/>
                <a:gd name="T11" fmla="*/ 61 h 115"/>
                <a:gd name="T12" fmla="*/ 3 w 70"/>
                <a:gd name="T13" fmla="*/ 65 h 115"/>
                <a:gd name="T14" fmla="*/ 29 w 70"/>
                <a:gd name="T15" fmla="*/ 65 h 115"/>
                <a:gd name="T16" fmla="*/ 61 w 70"/>
                <a:gd name="T17" fmla="*/ 65 h 115"/>
                <a:gd name="T18" fmla="*/ 61 w 70"/>
                <a:gd name="T19" fmla="*/ 111 h 115"/>
                <a:gd name="T20" fmla="*/ 63 w 70"/>
                <a:gd name="T21" fmla="*/ 114 h 115"/>
                <a:gd name="T22" fmla="*/ 66 w 70"/>
                <a:gd name="T23" fmla="*/ 115 h 115"/>
                <a:gd name="T24" fmla="*/ 70 w 70"/>
                <a:gd name="T25" fmla="*/ 111 h 115"/>
                <a:gd name="T26" fmla="*/ 70 w 70"/>
                <a:gd name="T27" fmla="*/ 61 h 115"/>
                <a:gd name="T28" fmla="*/ 70 w 70"/>
                <a:gd name="T29" fmla="*/ 4 h 115"/>
                <a:gd name="T30" fmla="*/ 69 w 70"/>
                <a:gd name="T31" fmla="*/ 1 h 115"/>
                <a:gd name="T32" fmla="*/ 66 w 70"/>
                <a:gd name="T33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0" h="115">
                  <a:moveTo>
                    <a:pt x="66" y="0"/>
                  </a:moveTo>
                  <a:cubicBezTo>
                    <a:pt x="63" y="0"/>
                    <a:pt x="61" y="2"/>
                    <a:pt x="61" y="4"/>
                  </a:cubicBezTo>
                  <a:cubicBezTo>
                    <a:pt x="61" y="56"/>
                    <a:pt x="61" y="56"/>
                    <a:pt x="61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2" y="56"/>
                    <a:pt x="1" y="57"/>
                    <a:pt x="1" y="57"/>
                  </a:cubicBezTo>
                  <a:cubicBezTo>
                    <a:pt x="0" y="58"/>
                    <a:pt x="0" y="59"/>
                    <a:pt x="0" y="61"/>
                  </a:cubicBezTo>
                  <a:cubicBezTo>
                    <a:pt x="0" y="63"/>
                    <a:pt x="1" y="65"/>
                    <a:pt x="3" y="65"/>
                  </a:cubicBezTo>
                  <a:cubicBezTo>
                    <a:pt x="29" y="65"/>
                    <a:pt x="29" y="65"/>
                    <a:pt x="29" y="65"/>
                  </a:cubicBezTo>
                  <a:cubicBezTo>
                    <a:pt x="61" y="65"/>
                    <a:pt x="61" y="65"/>
                    <a:pt x="61" y="65"/>
                  </a:cubicBezTo>
                  <a:cubicBezTo>
                    <a:pt x="61" y="111"/>
                    <a:pt x="61" y="111"/>
                    <a:pt x="61" y="111"/>
                  </a:cubicBezTo>
                  <a:cubicBezTo>
                    <a:pt x="61" y="112"/>
                    <a:pt x="62" y="113"/>
                    <a:pt x="63" y="114"/>
                  </a:cubicBezTo>
                  <a:cubicBezTo>
                    <a:pt x="63" y="115"/>
                    <a:pt x="65" y="115"/>
                    <a:pt x="66" y="115"/>
                  </a:cubicBezTo>
                  <a:cubicBezTo>
                    <a:pt x="68" y="115"/>
                    <a:pt x="70" y="113"/>
                    <a:pt x="70" y="111"/>
                  </a:cubicBezTo>
                  <a:cubicBezTo>
                    <a:pt x="70" y="61"/>
                    <a:pt x="70" y="61"/>
                    <a:pt x="70" y="61"/>
                  </a:cubicBezTo>
                  <a:cubicBezTo>
                    <a:pt x="70" y="4"/>
                    <a:pt x="70" y="4"/>
                    <a:pt x="70" y="4"/>
                  </a:cubicBezTo>
                  <a:cubicBezTo>
                    <a:pt x="70" y="3"/>
                    <a:pt x="70" y="2"/>
                    <a:pt x="69" y="1"/>
                  </a:cubicBezTo>
                  <a:cubicBezTo>
                    <a:pt x="68" y="0"/>
                    <a:pt x="67" y="0"/>
                    <a:pt x="6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1865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109" name="Freeform 449">
              <a:extLst>
                <a:ext uri="{FF2B5EF4-FFF2-40B4-BE49-F238E27FC236}">
                  <a16:creationId xmlns:a16="http://schemas.microsoft.com/office/drawing/2014/main" id="{A7288302-D967-EF54-692A-52FAD7216C7C}"/>
                </a:ext>
              </a:extLst>
            </p:cNvPr>
            <p:cNvSpPr/>
            <p:nvPr/>
          </p:nvSpPr>
          <p:spPr bwMode="auto">
            <a:xfrm>
              <a:off x="10298141" y="2974968"/>
              <a:ext cx="62752" cy="37507"/>
            </a:xfrm>
            <a:custGeom>
              <a:avLst/>
              <a:gdLst>
                <a:gd name="T0" fmla="*/ 27 w 37"/>
                <a:gd name="T1" fmla="*/ 0 h 22"/>
                <a:gd name="T2" fmla="*/ 19 w 37"/>
                <a:gd name="T3" fmla="*/ 3 h 22"/>
                <a:gd name="T4" fmla="*/ 23 w 37"/>
                <a:gd name="T5" fmla="*/ 14 h 22"/>
                <a:gd name="T6" fmla="*/ 19 w 37"/>
                <a:gd name="T7" fmla="*/ 19 h 22"/>
                <a:gd name="T8" fmla="*/ 15 w 37"/>
                <a:gd name="T9" fmla="*/ 14 h 22"/>
                <a:gd name="T10" fmla="*/ 19 w 37"/>
                <a:gd name="T11" fmla="*/ 3 h 22"/>
                <a:gd name="T12" fmla="*/ 15 w 37"/>
                <a:gd name="T13" fmla="*/ 2 h 22"/>
                <a:gd name="T14" fmla="*/ 10 w 37"/>
                <a:gd name="T15" fmla="*/ 0 h 22"/>
                <a:gd name="T16" fmla="*/ 0 w 37"/>
                <a:gd name="T17" fmla="*/ 11 h 22"/>
                <a:gd name="T18" fmla="*/ 0 w 37"/>
                <a:gd name="T19" fmla="*/ 22 h 22"/>
                <a:gd name="T20" fmla="*/ 17 w 37"/>
                <a:gd name="T21" fmla="*/ 22 h 22"/>
                <a:gd name="T22" fmla="*/ 19 w 37"/>
                <a:gd name="T23" fmla="*/ 22 h 22"/>
                <a:gd name="T24" fmla="*/ 20 w 37"/>
                <a:gd name="T25" fmla="*/ 22 h 22"/>
                <a:gd name="T26" fmla="*/ 37 w 37"/>
                <a:gd name="T27" fmla="*/ 22 h 22"/>
                <a:gd name="T28" fmla="*/ 37 w 37"/>
                <a:gd name="T29" fmla="*/ 11 h 22"/>
                <a:gd name="T30" fmla="*/ 27 w 37"/>
                <a:gd name="T31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7" h="22">
                  <a:moveTo>
                    <a:pt x="27" y="0"/>
                  </a:moveTo>
                  <a:cubicBezTo>
                    <a:pt x="19" y="3"/>
                    <a:pt x="19" y="3"/>
                    <a:pt x="19" y="3"/>
                  </a:cubicBezTo>
                  <a:cubicBezTo>
                    <a:pt x="23" y="14"/>
                    <a:pt x="23" y="14"/>
                    <a:pt x="23" y="14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15" y="14"/>
                    <a:pt x="15" y="14"/>
                    <a:pt x="15" y="14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5" y="2"/>
                    <a:pt x="0" y="5"/>
                    <a:pt x="0" y="11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20" y="22"/>
                    <a:pt x="20" y="22"/>
                    <a:pt x="20" y="22"/>
                  </a:cubicBezTo>
                  <a:cubicBezTo>
                    <a:pt x="37" y="22"/>
                    <a:pt x="37" y="22"/>
                    <a:pt x="37" y="22"/>
                  </a:cubicBezTo>
                  <a:cubicBezTo>
                    <a:pt x="37" y="22"/>
                    <a:pt x="37" y="22"/>
                    <a:pt x="37" y="11"/>
                  </a:cubicBezTo>
                  <a:cubicBezTo>
                    <a:pt x="37" y="5"/>
                    <a:pt x="32" y="2"/>
                    <a:pt x="2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1865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110" name="Freeform 450">
              <a:extLst>
                <a:ext uri="{FF2B5EF4-FFF2-40B4-BE49-F238E27FC236}">
                  <a16:creationId xmlns:a16="http://schemas.microsoft.com/office/drawing/2014/main" id="{36E91CAA-5B41-ADAE-5E67-19E7F9F88ABE}"/>
                </a:ext>
              </a:extLst>
            </p:cNvPr>
            <p:cNvSpPr/>
            <p:nvPr/>
          </p:nvSpPr>
          <p:spPr bwMode="auto">
            <a:xfrm>
              <a:off x="10313288" y="2936019"/>
              <a:ext cx="32458" cy="35343"/>
            </a:xfrm>
            <a:custGeom>
              <a:avLst/>
              <a:gdLst>
                <a:gd name="T0" fmla="*/ 8 w 19"/>
                <a:gd name="T1" fmla="*/ 21 h 21"/>
                <a:gd name="T2" fmla="*/ 10 w 19"/>
                <a:gd name="T3" fmla="*/ 21 h 21"/>
                <a:gd name="T4" fmla="*/ 19 w 19"/>
                <a:gd name="T5" fmla="*/ 10 h 21"/>
                <a:gd name="T6" fmla="*/ 10 w 19"/>
                <a:gd name="T7" fmla="*/ 0 h 21"/>
                <a:gd name="T8" fmla="*/ 0 w 19"/>
                <a:gd name="T9" fmla="*/ 10 h 21"/>
                <a:gd name="T10" fmla="*/ 8 w 19"/>
                <a:gd name="T11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21">
                  <a:moveTo>
                    <a:pt x="8" y="21"/>
                  </a:moveTo>
                  <a:cubicBezTo>
                    <a:pt x="8" y="21"/>
                    <a:pt x="9" y="21"/>
                    <a:pt x="10" y="21"/>
                  </a:cubicBezTo>
                  <a:cubicBezTo>
                    <a:pt x="15" y="21"/>
                    <a:pt x="19" y="16"/>
                    <a:pt x="19" y="10"/>
                  </a:cubicBezTo>
                  <a:cubicBezTo>
                    <a:pt x="19" y="4"/>
                    <a:pt x="15" y="0"/>
                    <a:pt x="10" y="0"/>
                  </a:cubicBezTo>
                  <a:cubicBezTo>
                    <a:pt x="4" y="0"/>
                    <a:pt x="0" y="4"/>
                    <a:pt x="0" y="10"/>
                  </a:cubicBezTo>
                  <a:cubicBezTo>
                    <a:pt x="0" y="15"/>
                    <a:pt x="3" y="20"/>
                    <a:pt x="8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1865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111" name="Oval 451">
              <a:extLst>
                <a:ext uri="{FF2B5EF4-FFF2-40B4-BE49-F238E27FC236}">
                  <a16:creationId xmlns:a16="http://schemas.microsoft.com/office/drawing/2014/main" id="{9B5C4CDD-D995-B2BA-B814-34B7EDF86CD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313288" y="2816286"/>
              <a:ext cx="31015" cy="3750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1865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112" name="Freeform 452">
              <a:extLst>
                <a:ext uri="{FF2B5EF4-FFF2-40B4-BE49-F238E27FC236}">
                  <a16:creationId xmlns:a16="http://schemas.microsoft.com/office/drawing/2014/main" id="{8261B4F7-854A-0E7A-85E3-6E1B62783882}"/>
                </a:ext>
              </a:extLst>
            </p:cNvPr>
            <p:cNvSpPr/>
            <p:nvPr/>
          </p:nvSpPr>
          <p:spPr bwMode="auto">
            <a:xfrm>
              <a:off x="10296699" y="2857399"/>
              <a:ext cx="64194" cy="36064"/>
            </a:xfrm>
            <a:custGeom>
              <a:avLst/>
              <a:gdLst>
                <a:gd name="T0" fmla="*/ 20 w 38"/>
                <a:gd name="T1" fmla="*/ 21 h 21"/>
                <a:gd name="T2" fmla="*/ 20 w 38"/>
                <a:gd name="T3" fmla="*/ 21 h 21"/>
                <a:gd name="T4" fmla="*/ 38 w 38"/>
                <a:gd name="T5" fmla="*/ 21 h 21"/>
                <a:gd name="T6" fmla="*/ 38 w 38"/>
                <a:gd name="T7" fmla="*/ 10 h 21"/>
                <a:gd name="T8" fmla="*/ 28 w 38"/>
                <a:gd name="T9" fmla="*/ 0 h 21"/>
                <a:gd name="T10" fmla="*/ 20 w 38"/>
                <a:gd name="T11" fmla="*/ 3 h 21"/>
                <a:gd name="T12" fmla="*/ 23 w 38"/>
                <a:gd name="T13" fmla="*/ 13 h 21"/>
                <a:gd name="T14" fmla="*/ 20 w 38"/>
                <a:gd name="T15" fmla="*/ 19 h 21"/>
                <a:gd name="T16" fmla="*/ 16 w 38"/>
                <a:gd name="T17" fmla="*/ 13 h 21"/>
                <a:gd name="T18" fmla="*/ 20 w 38"/>
                <a:gd name="T19" fmla="*/ 3 h 21"/>
                <a:gd name="T20" fmla="*/ 10 w 38"/>
                <a:gd name="T21" fmla="*/ 0 h 21"/>
                <a:gd name="T22" fmla="*/ 0 w 38"/>
                <a:gd name="T23" fmla="*/ 10 h 21"/>
                <a:gd name="T24" fmla="*/ 0 w 38"/>
                <a:gd name="T25" fmla="*/ 21 h 21"/>
                <a:gd name="T26" fmla="*/ 18 w 38"/>
                <a:gd name="T27" fmla="*/ 21 h 21"/>
                <a:gd name="T28" fmla="*/ 20 w 38"/>
                <a:gd name="T29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8" h="21">
                  <a:moveTo>
                    <a:pt x="20" y="21"/>
                  </a:moveTo>
                  <a:cubicBezTo>
                    <a:pt x="20" y="21"/>
                    <a:pt x="20" y="21"/>
                    <a:pt x="20" y="21"/>
                  </a:cubicBezTo>
                  <a:cubicBezTo>
                    <a:pt x="38" y="21"/>
                    <a:pt x="38" y="21"/>
                    <a:pt x="38" y="21"/>
                  </a:cubicBezTo>
                  <a:cubicBezTo>
                    <a:pt x="38" y="21"/>
                    <a:pt x="38" y="21"/>
                    <a:pt x="38" y="10"/>
                  </a:cubicBezTo>
                  <a:cubicBezTo>
                    <a:pt x="38" y="4"/>
                    <a:pt x="32" y="1"/>
                    <a:pt x="28" y="0"/>
                  </a:cubicBezTo>
                  <a:cubicBezTo>
                    <a:pt x="20" y="3"/>
                    <a:pt x="20" y="3"/>
                    <a:pt x="20" y="3"/>
                  </a:cubicBezTo>
                  <a:cubicBezTo>
                    <a:pt x="23" y="13"/>
                    <a:pt x="23" y="13"/>
                    <a:pt x="23" y="13"/>
                  </a:cubicBezTo>
                  <a:cubicBezTo>
                    <a:pt x="20" y="19"/>
                    <a:pt x="20" y="19"/>
                    <a:pt x="20" y="19"/>
                  </a:cubicBezTo>
                  <a:cubicBezTo>
                    <a:pt x="16" y="13"/>
                    <a:pt x="16" y="13"/>
                    <a:pt x="16" y="13"/>
                  </a:cubicBezTo>
                  <a:cubicBezTo>
                    <a:pt x="20" y="3"/>
                    <a:pt x="20" y="3"/>
                    <a:pt x="20" y="3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6" y="1"/>
                    <a:pt x="0" y="4"/>
                    <a:pt x="0" y="10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18" y="21"/>
                    <a:pt x="18" y="21"/>
                    <a:pt x="18" y="21"/>
                  </a:cubicBezTo>
                  <a:lnTo>
                    <a:pt x="20" y="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1865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113" name="Freeform 453">
              <a:extLst>
                <a:ext uri="{FF2B5EF4-FFF2-40B4-BE49-F238E27FC236}">
                  <a16:creationId xmlns:a16="http://schemas.microsoft.com/office/drawing/2014/main" id="{C334DE1D-27AF-DFAB-D96D-F8F1573CCB5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238275" y="2785993"/>
              <a:ext cx="383721" cy="262546"/>
            </a:xfrm>
            <a:custGeom>
              <a:avLst/>
              <a:gdLst>
                <a:gd name="T0" fmla="*/ 225 w 225"/>
                <a:gd name="T1" fmla="*/ 137 h 154"/>
                <a:gd name="T2" fmla="*/ 225 w 225"/>
                <a:gd name="T3" fmla="*/ 80 h 154"/>
                <a:gd name="T4" fmla="*/ 225 w 225"/>
                <a:gd name="T5" fmla="*/ 66 h 154"/>
                <a:gd name="T6" fmla="*/ 225 w 225"/>
                <a:gd name="T7" fmla="*/ 56 h 154"/>
                <a:gd name="T8" fmla="*/ 225 w 225"/>
                <a:gd name="T9" fmla="*/ 42 h 154"/>
                <a:gd name="T10" fmla="*/ 225 w 225"/>
                <a:gd name="T11" fmla="*/ 35 h 154"/>
                <a:gd name="T12" fmla="*/ 225 w 225"/>
                <a:gd name="T13" fmla="*/ 21 h 154"/>
                <a:gd name="T14" fmla="*/ 225 w 225"/>
                <a:gd name="T15" fmla="*/ 18 h 154"/>
                <a:gd name="T16" fmla="*/ 223 w 225"/>
                <a:gd name="T17" fmla="*/ 11 h 154"/>
                <a:gd name="T18" fmla="*/ 216 w 225"/>
                <a:gd name="T19" fmla="*/ 3 h 154"/>
                <a:gd name="T20" fmla="*/ 209 w 225"/>
                <a:gd name="T21" fmla="*/ 0 h 154"/>
                <a:gd name="T22" fmla="*/ 207 w 225"/>
                <a:gd name="T23" fmla="*/ 0 h 154"/>
                <a:gd name="T24" fmla="*/ 193 w 225"/>
                <a:gd name="T25" fmla="*/ 0 h 154"/>
                <a:gd name="T26" fmla="*/ 185 w 225"/>
                <a:gd name="T27" fmla="*/ 0 h 154"/>
                <a:gd name="T28" fmla="*/ 172 w 225"/>
                <a:gd name="T29" fmla="*/ 0 h 154"/>
                <a:gd name="T30" fmla="*/ 161 w 225"/>
                <a:gd name="T31" fmla="*/ 0 h 154"/>
                <a:gd name="T32" fmla="*/ 147 w 225"/>
                <a:gd name="T33" fmla="*/ 0 h 154"/>
                <a:gd name="T34" fmla="*/ 18 w 225"/>
                <a:gd name="T35" fmla="*/ 0 h 154"/>
                <a:gd name="T36" fmla="*/ 0 w 225"/>
                <a:gd name="T37" fmla="*/ 18 h 154"/>
                <a:gd name="T38" fmla="*/ 0 w 225"/>
                <a:gd name="T39" fmla="*/ 137 h 154"/>
                <a:gd name="T40" fmla="*/ 18 w 225"/>
                <a:gd name="T41" fmla="*/ 154 h 154"/>
                <a:gd name="T42" fmla="*/ 207 w 225"/>
                <a:gd name="T43" fmla="*/ 154 h 154"/>
                <a:gd name="T44" fmla="*/ 225 w 225"/>
                <a:gd name="T45" fmla="*/ 137 h 154"/>
                <a:gd name="T46" fmla="*/ 211 w 225"/>
                <a:gd name="T47" fmla="*/ 126 h 154"/>
                <a:gd name="T48" fmla="*/ 196 w 225"/>
                <a:gd name="T49" fmla="*/ 141 h 154"/>
                <a:gd name="T50" fmla="*/ 55 w 225"/>
                <a:gd name="T51" fmla="*/ 141 h 154"/>
                <a:gd name="T52" fmla="*/ 29 w 225"/>
                <a:gd name="T53" fmla="*/ 141 h 154"/>
                <a:gd name="T54" fmla="*/ 13 w 225"/>
                <a:gd name="T55" fmla="*/ 126 h 154"/>
                <a:gd name="T56" fmla="*/ 13 w 225"/>
                <a:gd name="T57" fmla="*/ 26 h 154"/>
                <a:gd name="T58" fmla="*/ 29 w 225"/>
                <a:gd name="T59" fmla="*/ 11 h 154"/>
                <a:gd name="T60" fmla="*/ 91 w 225"/>
                <a:gd name="T61" fmla="*/ 11 h 154"/>
                <a:gd name="T62" fmla="*/ 146 w 225"/>
                <a:gd name="T63" fmla="*/ 11 h 154"/>
                <a:gd name="T64" fmla="*/ 160 w 225"/>
                <a:gd name="T65" fmla="*/ 11 h 154"/>
                <a:gd name="T66" fmla="*/ 170 w 225"/>
                <a:gd name="T67" fmla="*/ 11 h 154"/>
                <a:gd name="T68" fmla="*/ 183 w 225"/>
                <a:gd name="T69" fmla="*/ 11 h 154"/>
                <a:gd name="T70" fmla="*/ 191 w 225"/>
                <a:gd name="T71" fmla="*/ 11 h 154"/>
                <a:gd name="T72" fmla="*/ 196 w 225"/>
                <a:gd name="T73" fmla="*/ 11 h 154"/>
                <a:gd name="T74" fmla="*/ 203 w 225"/>
                <a:gd name="T75" fmla="*/ 13 h 154"/>
                <a:gd name="T76" fmla="*/ 211 w 225"/>
                <a:gd name="T77" fmla="*/ 23 h 154"/>
                <a:gd name="T78" fmla="*/ 211 w 225"/>
                <a:gd name="T79" fmla="*/ 26 h 154"/>
                <a:gd name="T80" fmla="*/ 211 w 225"/>
                <a:gd name="T81" fmla="*/ 36 h 154"/>
                <a:gd name="T82" fmla="*/ 211 w 225"/>
                <a:gd name="T83" fmla="*/ 43 h 154"/>
                <a:gd name="T84" fmla="*/ 211 w 225"/>
                <a:gd name="T85" fmla="*/ 57 h 154"/>
                <a:gd name="T86" fmla="*/ 211 w 225"/>
                <a:gd name="T87" fmla="*/ 66 h 154"/>
                <a:gd name="T88" fmla="*/ 211 w 225"/>
                <a:gd name="T89" fmla="*/ 81 h 154"/>
                <a:gd name="T90" fmla="*/ 211 w 225"/>
                <a:gd name="T91" fmla="*/ 126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25" h="154">
                  <a:moveTo>
                    <a:pt x="225" y="137"/>
                  </a:moveTo>
                  <a:cubicBezTo>
                    <a:pt x="225" y="80"/>
                    <a:pt x="225" y="80"/>
                    <a:pt x="225" y="80"/>
                  </a:cubicBezTo>
                  <a:cubicBezTo>
                    <a:pt x="225" y="66"/>
                    <a:pt x="225" y="66"/>
                    <a:pt x="225" y="66"/>
                  </a:cubicBezTo>
                  <a:cubicBezTo>
                    <a:pt x="225" y="56"/>
                    <a:pt x="225" y="56"/>
                    <a:pt x="225" y="56"/>
                  </a:cubicBezTo>
                  <a:cubicBezTo>
                    <a:pt x="225" y="42"/>
                    <a:pt x="225" y="42"/>
                    <a:pt x="225" y="42"/>
                  </a:cubicBezTo>
                  <a:cubicBezTo>
                    <a:pt x="225" y="35"/>
                    <a:pt x="225" y="35"/>
                    <a:pt x="225" y="35"/>
                  </a:cubicBezTo>
                  <a:cubicBezTo>
                    <a:pt x="225" y="21"/>
                    <a:pt x="225" y="21"/>
                    <a:pt x="225" y="21"/>
                  </a:cubicBezTo>
                  <a:cubicBezTo>
                    <a:pt x="225" y="18"/>
                    <a:pt x="225" y="18"/>
                    <a:pt x="225" y="18"/>
                  </a:cubicBezTo>
                  <a:cubicBezTo>
                    <a:pt x="225" y="15"/>
                    <a:pt x="224" y="13"/>
                    <a:pt x="223" y="11"/>
                  </a:cubicBezTo>
                  <a:cubicBezTo>
                    <a:pt x="222" y="7"/>
                    <a:pt x="219" y="5"/>
                    <a:pt x="216" y="3"/>
                  </a:cubicBezTo>
                  <a:cubicBezTo>
                    <a:pt x="214" y="1"/>
                    <a:pt x="212" y="1"/>
                    <a:pt x="209" y="0"/>
                  </a:cubicBezTo>
                  <a:cubicBezTo>
                    <a:pt x="208" y="0"/>
                    <a:pt x="208" y="0"/>
                    <a:pt x="207" y="0"/>
                  </a:cubicBezTo>
                  <a:cubicBezTo>
                    <a:pt x="193" y="0"/>
                    <a:pt x="193" y="0"/>
                    <a:pt x="193" y="0"/>
                  </a:cubicBezTo>
                  <a:cubicBezTo>
                    <a:pt x="185" y="0"/>
                    <a:pt x="185" y="0"/>
                    <a:pt x="185" y="0"/>
                  </a:cubicBezTo>
                  <a:cubicBezTo>
                    <a:pt x="172" y="0"/>
                    <a:pt x="172" y="0"/>
                    <a:pt x="172" y="0"/>
                  </a:cubicBezTo>
                  <a:cubicBezTo>
                    <a:pt x="161" y="0"/>
                    <a:pt x="161" y="0"/>
                    <a:pt x="161" y="0"/>
                  </a:cubicBezTo>
                  <a:cubicBezTo>
                    <a:pt x="147" y="0"/>
                    <a:pt x="147" y="0"/>
                    <a:pt x="147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8" y="0"/>
                    <a:pt x="0" y="8"/>
                    <a:pt x="0" y="18"/>
                  </a:cubicBezTo>
                  <a:cubicBezTo>
                    <a:pt x="0" y="137"/>
                    <a:pt x="0" y="137"/>
                    <a:pt x="0" y="137"/>
                  </a:cubicBezTo>
                  <a:cubicBezTo>
                    <a:pt x="0" y="146"/>
                    <a:pt x="8" y="154"/>
                    <a:pt x="18" y="154"/>
                  </a:cubicBezTo>
                  <a:cubicBezTo>
                    <a:pt x="207" y="154"/>
                    <a:pt x="207" y="154"/>
                    <a:pt x="207" y="154"/>
                  </a:cubicBezTo>
                  <a:cubicBezTo>
                    <a:pt x="217" y="154"/>
                    <a:pt x="225" y="146"/>
                    <a:pt x="225" y="137"/>
                  </a:cubicBezTo>
                  <a:close/>
                  <a:moveTo>
                    <a:pt x="211" y="126"/>
                  </a:moveTo>
                  <a:cubicBezTo>
                    <a:pt x="211" y="135"/>
                    <a:pt x="204" y="141"/>
                    <a:pt x="196" y="141"/>
                  </a:cubicBezTo>
                  <a:cubicBezTo>
                    <a:pt x="55" y="141"/>
                    <a:pt x="55" y="141"/>
                    <a:pt x="55" y="141"/>
                  </a:cubicBezTo>
                  <a:cubicBezTo>
                    <a:pt x="29" y="141"/>
                    <a:pt x="29" y="141"/>
                    <a:pt x="29" y="141"/>
                  </a:cubicBezTo>
                  <a:cubicBezTo>
                    <a:pt x="20" y="141"/>
                    <a:pt x="13" y="135"/>
                    <a:pt x="13" y="126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3" y="18"/>
                    <a:pt x="20" y="11"/>
                    <a:pt x="29" y="11"/>
                  </a:cubicBezTo>
                  <a:cubicBezTo>
                    <a:pt x="91" y="11"/>
                    <a:pt x="91" y="11"/>
                    <a:pt x="91" y="11"/>
                  </a:cubicBezTo>
                  <a:cubicBezTo>
                    <a:pt x="146" y="11"/>
                    <a:pt x="146" y="11"/>
                    <a:pt x="146" y="11"/>
                  </a:cubicBezTo>
                  <a:cubicBezTo>
                    <a:pt x="160" y="11"/>
                    <a:pt x="160" y="11"/>
                    <a:pt x="160" y="11"/>
                  </a:cubicBezTo>
                  <a:cubicBezTo>
                    <a:pt x="170" y="11"/>
                    <a:pt x="170" y="11"/>
                    <a:pt x="170" y="11"/>
                  </a:cubicBezTo>
                  <a:cubicBezTo>
                    <a:pt x="183" y="11"/>
                    <a:pt x="183" y="11"/>
                    <a:pt x="183" y="11"/>
                  </a:cubicBezTo>
                  <a:cubicBezTo>
                    <a:pt x="191" y="11"/>
                    <a:pt x="191" y="11"/>
                    <a:pt x="191" y="11"/>
                  </a:cubicBezTo>
                  <a:cubicBezTo>
                    <a:pt x="196" y="11"/>
                    <a:pt x="196" y="11"/>
                    <a:pt x="196" y="11"/>
                  </a:cubicBezTo>
                  <a:cubicBezTo>
                    <a:pt x="198" y="11"/>
                    <a:pt x="201" y="12"/>
                    <a:pt x="203" y="13"/>
                  </a:cubicBezTo>
                  <a:cubicBezTo>
                    <a:pt x="207" y="15"/>
                    <a:pt x="210" y="19"/>
                    <a:pt x="211" y="23"/>
                  </a:cubicBezTo>
                  <a:cubicBezTo>
                    <a:pt x="211" y="24"/>
                    <a:pt x="211" y="25"/>
                    <a:pt x="211" y="26"/>
                  </a:cubicBezTo>
                  <a:cubicBezTo>
                    <a:pt x="211" y="36"/>
                    <a:pt x="211" y="36"/>
                    <a:pt x="211" y="36"/>
                  </a:cubicBezTo>
                  <a:cubicBezTo>
                    <a:pt x="211" y="43"/>
                    <a:pt x="211" y="43"/>
                    <a:pt x="211" y="43"/>
                  </a:cubicBezTo>
                  <a:cubicBezTo>
                    <a:pt x="211" y="57"/>
                    <a:pt x="211" y="57"/>
                    <a:pt x="211" y="57"/>
                  </a:cubicBezTo>
                  <a:cubicBezTo>
                    <a:pt x="211" y="66"/>
                    <a:pt x="211" y="66"/>
                    <a:pt x="211" y="66"/>
                  </a:cubicBezTo>
                  <a:cubicBezTo>
                    <a:pt x="211" y="81"/>
                    <a:pt x="211" y="81"/>
                    <a:pt x="211" y="81"/>
                  </a:cubicBezTo>
                  <a:lnTo>
                    <a:pt x="211" y="1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1865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114" name="Freeform 454">
              <a:extLst>
                <a:ext uri="{FF2B5EF4-FFF2-40B4-BE49-F238E27FC236}">
                  <a16:creationId xmlns:a16="http://schemas.microsoft.com/office/drawing/2014/main" id="{69E4A94D-F11C-4A9D-3A2C-5B5FA5953665}"/>
                </a:ext>
              </a:extLst>
            </p:cNvPr>
            <p:cNvSpPr/>
            <p:nvPr/>
          </p:nvSpPr>
          <p:spPr bwMode="auto">
            <a:xfrm>
              <a:off x="10054349" y="3114896"/>
              <a:ext cx="168779" cy="228646"/>
            </a:xfrm>
            <a:custGeom>
              <a:avLst/>
              <a:gdLst>
                <a:gd name="T0" fmla="*/ 50 w 99"/>
                <a:gd name="T1" fmla="*/ 2 h 134"/>
                <a:gd name="T2" fmla="*/ 89 w 99"/>
                <a:gd name="T3" fmla="*/ 59 h 134"/>
                <a:gd name="T4" fmla="*/ 89 w 99"/>
                <a:gd name="T5" fmla="*/ 86 h 134"/>
                <a:gd name="T6" fmla="*/ 59 w 99"/>
                <a:gd name="T7" fmla="*/ 68 h 134"/>
                <a:gd name="T8" fmla="*/ 50 w 99"/>
                <a:gd name="T9" fmla="*/ 2 h 134"/>
                <a:gd name="T10" fmla="*/ 0 w 99"/>
                <a:gd name="T11" fmla="*/ 34 h 134"/>
                <a:gd name="T12" fmla="*/ 0 w 99"/>
                <a:gd name="T13" fmla="*/ 114 h 134"/>
                <a:gd name="T14" fmla="*/ 50 w 99"/>
                <a:gd name="T15" fmla="*/ 134 h 134"/>
                <a:gd name="T16" fmla="*/ 99 w 99"/>
                <a:gd name="T17" fmla="*/ 105 h 134"/>
                <a:gd name="T18" fmla="*/ 99 w 99"/>
                <a:gd name="T19" fmla="*/ 68 h 134"/>
                <a:gd name="T20" fmla="*/ 50 w 99"/>
                <a:gd name="T21" fmla="*/ 2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9" h="134">
                  <a:moveTo>
                    <a:pt x="50" y="2"/>
                  </a:moveTo>
                  <a:cubicBezTo>
                    <a:pt x="89" y="59"/>
                    <a:pt x="89" y="59"/>
                    <a:pt x="89" y="59"/>
                  </a:cubicBezTo>
                  <a:cubicBezTo>
                    <a:pt x="89" y="86"/>
                    <a:pt x="89" y="86"/>
                    <a:pt x="89" y="86"/>
                  </a:cubicBezTo>
                  <a:cubicBezTo>
                    <a:pt x="59" y="68"/>
                    <a:pt x="59" y="68"/>
                    <a:pt x="59" y="68"/>
                  </a:cubicBezTo>
                  <a:cubicBezTo>
                    <a:pt x="50" y="2"/>
                    <a:pt x="50" y="2"/>
                    <a:pt x="50" y="2"/>
                  </a:cubicBezTo>
                  <a:cubicBezTo>
                    <a:pt x="50" y="2"/>
                    <a:pt x="0" y="0"/>
                    <a:pt x="0" y="34"/>
                  </a:cubicBezTo>
                  <a:cubicBezTo>
                    <a:pt x="0" y="68"/>
                    <a:pt x="0" y="114"/>
                    <a:pt x="0" y="114"/>
                  </a:cubicBezTo>
                  <a:cubicBezTo>
                    <a:pt x="0" y="114"/>
                    <a:pt x="5" y="134"/>
                    <a:pt x="50" y="134"/>
                  </a:cubicBezTo>
                  <a:cubicBezTo>
                    <a:pt x="94" y="134"/>
                    <a:pt x="99" y="121"/>
                    <a:pt x="99" y="105"/>
                  </a:cubicBezTo>
                  <a:cubicBezTo>
                    <a:pt x="99" y="89"/>
                    <a:pt x="99" y="68"/>
                    <a:pt x="99" y="68"/>
                  </a:cubicBezTo>
                  <a:cubicBezTo>
                    <a:pt x="99" y="68"/>
                    <a:pt x="88" y="2"/>
                    <a:pt x="5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1865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115" name="Oval 455">
              <a:extLst>
                <a:ext uri="{FF2B5EF4-FFF2-40B4-BE49-F238E27FC236}">
                  <a16:creationId xmlns:a16="http://schemas.microsoft.com/office/drawing/2014/main" id="{1E218725-DAA7-EDAA-A952-CB5550E7096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063004" y="2954772"/>
              <a:ext cx="132715" cy="1550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1865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16" name="组合 115">
            <a:extLst>
              <a:ext uri="{FF2B5EF4-FFF2-40B4-BE49-F238E27FC236}">
                <a16:creationId xmlns:a16="http://schemas.microsoft.com/office/drawing/2014/main" id="{AB9913C6-0EA1-685B-B200-5EB7CE8A5FA8}"/>
              </a:ext>
            </a:extLst>
          </p:cNvPr>
          <p:cNvGrpSpPr/>
          <p:nvPr/>
        </p:nvGrpSpPr>
        <p:grpSpPr>
          <a:xfrm>
            <a:off x="7942252" y="2837986"/>
            <a:ext cx="271565" cy="405923"/>
            <a:chOff x="10182016" y="3597432"/>
            <a:chExt cx="481093" cy="719115"/>
          </a:xfrm>
          <a:solidFill>
            <a:schemeClr val="bg1"/>
          </a:solidFill>
          <a:effectLst/>
        </p:grpSpPr>
        <p:sp>
          <p:nvSpPr>
            <p:cNvPr id="117" name="Freeform 456">
              <a:extLst>
                <a:ext uri="{FF2B5EF4-FFF2-40B4-BE49-F238E27FC236}">
                  <a16:creationId xmlns:a16="http://schemas.microsoft.com/office/drawing/2014/main" id="{274D6CCF-535B-73AF-FE51-B984D624BF0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274339" y="3841224"/>
              <a:ext cx="388770" cy="347657"/>
            </a:xfrm>
            <a:custGeom>
              <a:avLst/>
              <a:gdLst>
                <a:gd name="T0" fmla="*/ 148 w 228"/>
                <a:gd name="T1" fmla="*/ 0 h 204"/>
                <a:gd name="T2" fmla="*/ 148 w 228"/>
                <a:gd name="T3" fmla="*/ 0 h 204"/>
                <a:gd name="T4" fmla="*/ 114 w 228"/>
                <a:gd name="T5" fmla="*/ 13 h 204"/>
                <a:gd name="T6" fmla="*/ 80 w 228"/>
                <a:gd name="T7" fmla="*/ 0 h 204"/>
                <a:gd name="T8" fmla="*/ 0 w 228"/>
                <a:gd name="T9" fmla="*/ 80 h 204"/>
                <a:gd name="T10" fmla="*/ 0 w 228"/>
                <a:gd name="T11" fmla="*/ 98 h 204"/>
                <a:gd name="T12" fmla="*/ 7 w 228"/>
                <a:gd name="T13" fmla="*/ 84 h 204"/>
                <a:gd name="T14" fmla="*/ 17 w 228"/>
                <a:gd name="T15" fmla="*/ 84 h 204"/>
                <a:gd name="T16" fmla="*/ 93 w 228"/>
                <a:gd name="T17" fmla="*/ 137 h 204"/>
                <a:gd name="T18" fmla="*/ 93 w 228"/>
                <a:gd name="T19" fmla="*/ 204 h 204"/>
                <a:gd name="T20" fmla="*/ 104 w 228"/>
                <a:gd name="T21" fmla="*/ 204 h 204"/>
                <a:gd name="T22" fmla="*/ 124 w 228"/>
                <a:gd name="T23" fmla="*/ 204 h 204"/>
                <a:gd name="T24" fmla="*/ 228 w 228"/>
                <a:gd name="T25" fmla="*/ 167 h 204"/>
                <a:gd name="T26" fmla="*/ 228 w 228"/>
                <a:gd name="T27" fmla="*/ 80 h 204"/>
                <a:gd name="T28" fmla="*/ 148 w 228"/>
                <a:gd name="T29" fmla="*/ 0 h 204"/>
                <a:gd name="T30" fmla="*/ 114 w 228"/>
                <a:gd name="T31" fmla="*/ 151 h 204"/>
                <a:gd name="T32" fmla="*/ 101 w 228"/>
                <a:gd name="T33" fmla="*/ 132 h 204"/>
                <a:gd name="T34" fmla="*/ 87 w 228"/>
                <a:gd name="T35" fmla="*/ 112 h 204"/>
                <a:gd name="T36" fmla="*/ 114 w 228"/>
                <a:gd name="T37" fmla="*/ 13 h 204"/>
                <a:gd name="T38" fmla="*/ 141 w 228"/>
                <a:gd name="T39" fmla="*/ 112 h 204"/>
                <a:gd name="T40" fmla="*/ 114 w 228"/>
                <a:gd name="T41" fmla="*/ 151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28" h="204">
                  <a:moveTo>
                    <a:pt x="148" y="0"/>
                  </a:moveTo>
                  <a:cubicBezTo>
                    <a:pt x="148" y="0"/>
                    <a:pt x="148" y="0"/>
                    <a:pt x="148" y="0"/>
                  </a:cubicBezTo>
                  <a:cubicBezTo>
                    <a:pt x="114" y="13"/>
                    <a:pt x="114" y="13"/>
                    <a:pt x="114" y="13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50" y="9"/>
                    <a:pt x="0" y="30"/>
                    <a:pt x="0" y="80"/>
                  </a:cubicBezTo>
                  <a:cubicBezTo>
                    <a:pt x="0" y="87"/>
                    <a:pt x="0" y="92"/>
                    <a:pt x="0" y="98"/>
                  </a:cubicBezTo>
                  <a:cubicBezTo>
                    <a:pt x="5" y="90"/>
                    <a:pt x="7" y="84"/>
                    <a:pt x="7" y="84"/>
                  </a:cubicBezTo>
                  <a:cubicBezTo>
                    <a:pt x="17" y="84"/>
                    <a:pt x="17" y="84"/>
                    <a:pt x="17" y="84"/>
                  </a:cubicBezTo>
                  <a:cubicBezTo>
                    <a:pt x="17" y="84"/>
                    <a:pt x="33" y="137"/>
                    <a:pt x="93" y="137"/>
                  </a:cubicBezTo>
                  <a:cubicBezTo>
                    <a:pt x="93" y="204"/>
                    <a:pt x="93" y="204"/>
                    <a:pt x="93" y="204"/>
                  </a:cubicBezTo>
                  <a:cubicBezTo>
                    <a:pt x="97" y="204"/>
                    <a:pt x="100" y="204"/>
                    <a:pt x="104" y="204"/>
                  </a:cubicBezTo>
                  <a:cubicBezTo>
                    <a:pt x="124" y="204"/>
                    <a:pt x="124" y="204"/>
                    <a:pt x="124" y="204"/>
                  </a:cubicBezTo>
                  <a:cubicBezTo>
                    <a:pt x="225" y="204"/>
                    <a:pt x="228" y="167"/>
                    <a:pt x="228" y="167"/>
                  </a:cubicBezTo>
                  <a:cubicBezTo>
                    <a:pt x="228" y="167"/>
                    <a:pt x="228" y="154"/>
                    <a:pt x="228" y="80"/>
                  </a:cubicBezTo>
                  <a:cubicBezTo>
                    <a:pt x="228" y="30"/>
                    <a:pt x="178" y="9"/>
                    <a:pt x="148" y="0"/>
                  </a:cubicBezTo>
                  <a:close/>
                  <a:moveTo>
                    <a:pt x="114" y="151"/>
                  </a:moveTo>
                  <a:cubicBezTo>
                    <a:pt x="101" y="132"/>
                    <a:pt x="101" y="132"/>
                    <a:pt x="101" y="132"/>
                  </a:cubicBezTo>
                  <a:cubicBezTo>
                    <a:pt x="87" y="112"/>
                    <a:pt x="87" y="112"/>
                    <a:pt x="87" y="112"/>
                  </a:cubicBezTo>
                  <a:cubicBezTo>
                    <a:pt x="114" y="13"/>
                    <a:pt x="114" y="13"/>
                    <a:pt x="114" y="13"/>
                  </a:cubicBezTo>
                  <a:cubicBezTo>
                    <a:pt x="141" y="112"/>
                    <a:pt x="141" y="112"/>
                    <a:pt x="141" y="112"/>
                  </a:cubicBezTo>
                  <a:lnTo>
                    <a:pt x="114" y="15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1865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118" name="Oval 457">
              <a:extLst>
                <a:ext uri="{FF2B5EF4-FFF2-40B4-BE49-F238E27FC236}">
                  <a16:creationId xmlns:a16="http://schemas.microsoft.com/office/drawing/2014/main" id="{91E2FE4C-5457-86D8-9381-F067EA02BDE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371712" y="3597432"/>
              <a:ext cx="195467" cy="227924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1865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119" name="Freeform 458">
              <a:extLst>
                <a:ext uri="{FF2B5EF4-FFF2-40B4-BE49-F238E27FC236}">
                  <a16:creationId xmlns:a16="http://schemas.microsoft.com/office/drawing/2014/main" id="{300AA933-68A4-873F-74E0-CCCA3E29D526}"/>
                </a:ext>
              </a:extLst>
            </p:cNvPr>
            <p:cNvSpPr/>
            <p:nvPr/>
          </p:nvSpPr>
          <p:spPr bwMode="auto">
            <a:xfrm>
              <a:off x="10241882" y="4125408"/>
              <a:ext cx="108913" cy="109634"/>
            </a:xfrm>
            <a:custGeom>
              <a:avLst/>
              <a:gdLst>
                <a:gd name="T0" fmla="*/ 20 w 64"/>
                <a:gd name="T1" fmla="*/ 2 h 64"/>
                <a:gd name="T2" fmla="*/ 0 w 64"/>
                <a:gd name="T3" fmla="*/ 32 h 64"/>
                <a:gd name="T4" fmla="*/ 32 w 64"/>
                <a:gd name="T5" fmla="*/ 64 h 64"/>
                <a:gd name="T6" fmla="*/ 64 w 64"/>
                <a:gd name="T7" fmla="*/ 32 h 64"/>
                <a:gd name="T8" fmla="*/ 64 w 64"/>
                <a:gd name="T9" fmla="*/ 31 h 64"/>
                <a:gd name="T10" fmla="*/ 32 w 64"/>
                <a:gd name="T11" fmla="*/ 0 h 64"/>
                <a:gd name="T12" fmla="*/ 20 w 64"/>
                <a:gd name="T13" fmla="*/ 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64">
                  <a:moveTo>
                    <a:pt x="20" y="2"/>
                  </a:moveTo>
                  <a:cubicBezTo>
                    <a:pt x="8" y="7"/>
                    <a:pt x="0" y="18"/>
                    <a:pt x="0" y="32"/>
                  </a:cubicBezTo>
                  <a:cubicBezTo>
                    <a:pt x="0" y="49"/>
                    <a:pt x="14" y="64"/>
                    <a:pt x="32" y="64"/>
                  </a:cubicBezTo>
                  <a:cubicBezTo>
                    <a:pt x="50" y="64"/>
                    <a:pt x="64" y="49"/>
                    <a:pt x="64" y="32"/>
                  </a:cubicBezTo>
                  <a:cubicBezTo>
                    <a:pt x="64" y="32"/>
                    <a:pt x="64" y="31"/>
                    <a:pt x="64" y="31"/>
                  </a:cubicBezTo>
                  <a:cubicBezTo>
                    <a:pt x="64" y="14"/>
                    <a:pt x="49" y="0"/>
                    <a:pt x="32" y="0"/>
                  </a:cubicBezTo>
                  <a:cubicBezTo>
                    <a:pt x="28" y="0"/>
                    <a:pt x="24" y="1"/>
                    <a:pt x="2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1865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120" name="Freeform 459">
              <a:extLst>
                <a:ext uri="{FF2B5EF4-FFF2-40B4-BE49-F238E27FC236}">
                  <a16:creationId xmlns:a16="http://schemas.microsoft.com/office/drawing/2014/main" id="{16220666-E29A-A789-91A6-AEDB3F710A5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182016" y="4011446"/>
              <a:ext cx="228646" cy="305101"/>
            </a:xfrm>
            <a:custGeom>
              <a:avLst/>
              <a:gdLst>
                <a:gd name="T0" fmla="*/ 66 w 134"/>
                <a:gd name="T1" fmla="*/ 0 h 179"/>
                <a:gd name="T2" fmla="*/ 54 w 134"/>
                <a:gd name="T3" fmla="*/ 18 h 179"/>
                <a:gd name="T4" fmla="*/ 0 w 134"/>
                <a:gd name="T5" fmla="*/ 48 h 179"/>
                <a:gd name="T6" fmla="*/ 0 w 134"/>
                <a:gd name="T7" fmla="*/ 117 h 179"/>
                <a:gd name="T8" fmla="*/ 66 w 134"/>
                <a:gd name="T9" fmla="*/ 179 h 179"/>
                <a:gd name="T10" fmla="*/ 134 w 134"/>
                <a:gd name="T11" fmla="*/ 116 h 179"/>
                <a:gd name="T12" fmla="*/ 134 w 134"/>
                <a:gd name="T13" fmla="*/ 104 h 179"/>
                <a:gd name="T14" fmla="*/ 134 w 134"/>
                <a:gd name="T15" fmla="*/ 48 h 179"/>
                <a:gd name="T16" fmla="*/ 66 w 134"/>
                <a:gd name="T17" fmla="*/ 0 h 179"/>
                <a:gd name="T18" fmla="*/ 107 w 134"/>
                <a:gd name="T19" fmla="*/ 99 h 179"/>
                <a:gd name="T20" fmla="*/ 107 w 134"/>
                <a:gd name="T21" fmla="*/ 100 h 179"/>
                <a:gd name="T22" fmla="*/ 67 w 134"/>
                <a:gd name="T23" fmla="*/ 139 h 179"/>
                <a:gd name="T24" fmla="*/ 27 w 134"/>
                <a:gd name="T25" fmla="*/ 99 h 179"/>
                <a:gd name="T26" fmla="*/ 54 w 134"/>
                <a:gd name="T27" fmla="*/ 60 h 179"/>
                <a:gd name="T28" fmla="*/ 67 w 134"/>
                <a:gd name="T29" fmla="*/ 58 h 179"/>
                <a:gd name="T30" fmla="*/ 107 w 134"/>
                <a:gd name="T31" fmla="*/ 99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34" h="179">
                  <a:moveTo>
                    <a:pt x="66" y="0"/>
                  </a:moveTo>
                  <a:cubicBezTo>
                    <a:pt x="66" y="0"/>
                    <a:pt x="62" y="9"/>
                    <a:pt x="54" y="18"/>
                  </a:cubicBezTo>
                  <a:cubicBezTo>
                    <a:pt x="44" y="30"/>
                    <a:pt x="27" y="45"/>
                    <a:pt x="0" y="48"/>
                  </a:cubicBezTo>
                  <a:cubicBezTo>
                    <a:pt x="0" y="117"/>
                    <a:pt x="0" y="117"/>
                    <a:pt x="0" y="117"/>
                  </a:cubicBezTo>
                  <a:cubicBezTo>
                    <a:pt x="0" y="153"/>
                    <a:pt x="66" y="179"/>
                    <a:pt x="66" y="179"/>
                  </a:cubicBezTo>
                  <a:cubicBezTo>
                    <a:pt x="124" y="164"/>
                    <a:pt x="134" y="116"/>
                    <a:pt x="134" y="116"/>
                  </a:cubicBezTo>
                  <a:cubicBezTo>
                    <a:pt x="134" y="104"/>
                    <a:pt x="134" y="104"/>
                    <a:pt x="134" y="104"/>
                  </a:cubicBezTo>
                  <a:cubicBezTo>
                    <a:pt x="134" y="48"/>
                    <a:pt x="134" y="48"/>
                    <a:pt x="134" y="48"/>
                  </a:cubicBezTo>
                  <a:cubicBezTo>
                    <a:pt x="81" y="46"/>
                    <a:pt x="66" y="0"/>
                    <a:pt x="66" y="0"/>
                  </a:cubicBezTo>
                  <a:close/>
                  <a:moveTo>
                    <a:pt x="107" y="99"/>
                  </a:moveTo>
                  <a:cubicBezTo>
                    <a:pt x="107" y="99"/>
                    <a:pt x="107" y="100"/>
                    <a:pt x="107" y="100"/>
                  </a:cubicBezTo>
                  <a:cubicBezTo>
                    <a:pt x="106" y="122"/>
                    <a:pt x="89" y="139"/>
                    <a:pt x="67" y="139"/>
                  </a:cubicBezTo>
                  <a:cubicBezTo>
                    <a:pt x="45" y="139"/>
                    <a:pt x="27" y="121"/>
                    <a:pt x="27" y="99"/>
                  </a:cubicBezTo>
                  <a:cubicBezTo>
                    <a:pt x="27" y="81"/>
                    <a:pt x="38" y="66"/>
                    <a:pt x="54" y="60"/>
                  </a:cubicBezTo>
                  <a:cubicBezTo>
                    <a:pt x="58" y="59"/>
                    <a:pt x="63" y="58"/>
                    <a:pt x="67" y="58"/>
                  </a:cubicBezTo>
                  <a:cubicBezTo>
                    <a:pt x="89" y="58"/>
                    <a:pt x="107" y="76"/>
                    <a:pt x="107" y="9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1865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21" name="文本框 120">
            <a:extLst>
              <a:ext uri="{FF2B5EF4-FFF2-40B4-BE49-F238E27FC236}">
                <a16:creationId xmlns:a16="http://schemas.microsoft.com/office/drawing/2014/main" id="{B22BFFA3-C4C4-AC00-0C71-50DE18088297}"/>
              </a:ext>
            </a:extLst>
          </p:cNvPr>
          <p:cNvSpPr txBox="1"/>
          <p:nvPr/>
        </p:nvSpPr>
        <p:spPr>
          <a:xfrm>
            <a:off x="2316236" y="2433506"/>
            <a:ext cx="1742449" cy="1219565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r>
              <a:rPr lang="zh-CN" altLang="en-US" sz="1465" dirty="0">
                <a:solidFill>
                  <a:schemeClr val="tx1"/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65" dirty="0">
                <a:solidFill>
                  <a:schemeClr val="tx1"/>
                </a:solidFill>
                <a:cs typeface="+mn-ea"/>
                <a:sym typeface="+mn-lt"/>
              </a:rPr>
              <a:t>... ...</a:t>
            </a:r>
            <a:endParaRPr lang="zh-CN" altLang="en-US" sz="1465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22" name="文本框 121">
            <a:extLst>
              <a:ext uri="{FF2B5EF4-FFF2-40B4-BE49-F238E27FC236}">
                <a16:creationId xmlns:a16="http://schemas.microsoft.com/office/drawing/2014/main" id="{A01CFDE7-F2FC-28DE-B54B-8701A4373C81}"/>
              </a:ext>
            </a:extLst>
          </p:cNvPr>
          <p:cNvSpPr txBox="1"/>
          <p:nvPr/>
        </p:nvSpPr>
        <p:spPr>
          <a:xfrm>
            <a:off x="5609803" y="2433506"/>
            <a:ext cx="1742449" cy="1219565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r>
              <a:rPr lang="zh-CN" altLang="en-US" sz="1465" dirty="0">
                <a:solidFill>
                  <a:schemeClr val="tx1"/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65" dirty="0">
                <a:solidFill>
                  <a:schemeClr val="tx1"/>
                </a:solidFill>
                <a:cs typeface="+mn-ea"/>
                <a:sym typeface="+mn-lt"/>
              </a:rPr>
              <a:t>... ...</a:t>
            </a:r>
            <a:endParaRPr lang="zh-CN" altLang="en-US" sz="1465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23" name="文本框 122">
            <a:extLst>
              <a:ext uri="{FF2B5EF4-FFF2-40B4-BE49-F238E27FC236}">
                <a16:creationId xmlns:a16="http://schemas.microsoft.com/office/drawing/2014/main" id="{99C9B573-2B7A-3CDC-18FE-C16B331BC107}"/>
              </a:ext>
            </a:extLst>
          </p:cNvPr>
          <p:cNvSpPr txBox="1"/>
          <p:nvPr/>
        </p:nvSpPr>
        <p:spPr>
          <a:xfrm>
            <a:off x="8899914" y="2433506"/>
            <a:ext cx="1742449" cy="1219565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r>
              <a:rPr lang="zh-CN" altLang="en-US" sz="1465" dirty="0">
                <a:solidFill>
                  <a:schemeClr val="tx1"/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65" dirty="0">
                <a:solidFill>
                  <a:schemeClr val="tx1"/>
                </a:solidFill>
                <a:cs typeface="+mn-ea"/>
                <a:sym typeface="+mn-lt"/>
              </a:rPr>
              <a:t>... ...</a:t>
            </a:r>
            <a:endParaRPr lang="zh-CN" altLang="en-US" sz="1465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26" name="文本框 125">
            <a:extLst>
              <a:ext uri="{FF2B5EF4-FFF2-40B4-BE49-F238E27FC236}">
                <a16:creationId xmlns:a16="http://schemas.microsoft.com/office/drawing/2014/main" id="{D9F2B737-6FCD-21B4-924F-BEB6A815E435}"/>
              </a:ext>
            </a:extLst>
          </p:cNvPr>
          <p:cNvSpPr txBox="1"/>
          <p:nvPr/>
        </p:nvSpPr>
        <p:spPr>
          <a:xfrm>
            <a:off x="2307953" y="4709407"/>
            <a:ext cx="7851322" cy="10307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/>
              <a:t>此处添加详细文本描述，建议与标题相关并符合整体语言风格，语言描述尽量简洁生动。尽量将每页幻灯片的字数控制在200字以内，据统计每页幻灯片的最好控制在5分钟之内。此处添加详细文本描述，建议与标题相关并符合整体语言风格，语言描述尽量简洁生动。</a:t>
            </a: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3C7FA8CB-79D5-FA62-0602-2370AF55C66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27663" y="4822234"/>
            <a:ext cx="2639573" cy="1310643"/>
          </a:xfrm>
          <a:prstGeom prst="rect">
            <a:avLst/>
          </a:prstGeom>
        </p:spPr>
      </p:pic>
      <p:pic>
        <p:nvPicPr>
          <p:cNvPr id="127" name="图片 126">
            <a:extLst>
              <a:ext uri="{FF2B5EF4-FFF2-40B4-BE49-F238E27FC236}">
                <a16:creationId xmlns:a16="http://schemas.microsoft.com/office/drawing/2014/main" id="{CC743DC2-2FF0-47EF-05B8-6CD0BA89E23F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8599991" y="4822234"/>
            <a:ext cx="2639574" cy="13106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485509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>
            <a:extLst>
              <a:ext uri="{FF2B5EF4-FFF2-40B4-BE49-F238E27FC236}">
                <a16:creationId xmlns:a16="http://schemas.microsoft.com/office/drawing/2014/main" id="{FC24EB10-19A5-EC42-DE07-E2C57C43208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1"/>
            <a:ext cx="1709983" cy="2038801"/>
          </a:xfrm>
          <a:prstGeom prst="rect">
            <a:avLst/>
          </a:prstGeom>
        </p:spPr>
      </p:pic>
      <p:sp>
        <p:nvSpPr>
          <p:cNvPr id="36" name="文本框 35">
            <a:extLst>
              <a:ext uri="{FF2B5EF4-FFF2-40B4-BE49-F238E27FC236}">
                <a16:creationId xmlns:a16="http://schemas.microsoft.com/office/drawing/2014/main" id="{59213BD4-2F6E-A406-8058-94457AE17F65}"/>
              </a:ext>
            </a:extLst>
          </p:cNvPr>
          <p:cNvSpPr txBox="1"/>
          <p:nvPr/>
        </p:nvSpPr>
        <p:spPr>
          <a:xfrm>
            <a:off x="2264230" y="338554"/>
            <a:ext cx="2319850" cy="5232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添加标题文本</a:t>
            </a: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A2DA5FDA-A79E-9159-7253-1EC094BA8E86}"/>
              </a:ext>
            </a:extLst>
          </p:cNvPr>
          <p:cNvSpPr txBox="1"/>
          <p:nvPr/>
        </p:nvSpPr>
        <p:spPr>
          <a:xfrm>
            <a:off x="1030266" y="0"/>
            <a:ext cx="1359433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7200" b="1" dirty="0">
                <a:gradFill>
                  <a:gsLst>
                    <a:gs pos="22000">
                      <a:srgbClr val="F30000">
                        <a:alpha val="0"/>
                      </a:srgbClr>
                    </a:gs>
                    <a:gs pos="57500">
                      <a:srgbClr val="F30000">
                        <a:alpha val="27000"/>
                      </a:srgbClr>
                    </a:gs>
                    <a:gs pos="100000">
                      <a:srgbClr val="F30000"/>
                    </a:gs>
                  </a:gsLst>
                  <a:lin ang="16200000" scaled="1"/>
                </a:gradFill>
              </a:rPr>
              <a:t>01</a:t>
            </a:r>
            <a:endParaRPr lang="zh-CN" altLang="en-US" sz="7200" b="1" dirty="0">
              <a:gradFill>
                <a:gsLst>
                  <a:gs pos="22000">
                    <a:srgbClr val="F30000">
                      <a:alpha val="0"/>
                    </a:srgbClr>
                  </a:gs>
                  <a:gs pos="57500">
                    <a:srgbClr val="F30000">
                      <a:alpha val="27000"/>
                    </a:srgbClr>
                  </a:gs>
                  <a:gs pos="100000">
                    <a:srgbClr val="F30000"/>
                  </a:gs>
                </a:gsLst>
                <a:lin ang="16200000" scaled="1"/>
              </a:gradFill>
            </a:endParaRPr>
          </a:p>
        </p:txBody>
      </p:sp>
      <p:sp>
        <p:nvSpPr>
          <p:cNvPr id="5" name="Block Arc 51">
            <a:extLst>
              <a:ext uri="{FF2B5EF4-FFF2-40B4-BE49-F238E27FC236}">
                <a16:creationId xmlns:a16="http://schemas.microsoft.com/office/drawing/2014/main" id="{BEBF3494-2A0C-C866-43D9-1FCD945D302A}"/>
              </a:ext>
            </a:extLst>
          </p:cNvPr>
          <p:cNvSpPr/>
          <p:nvPr/>
        </p:nvSpPr>
        <p:spPr>
          <a:xfrm>
            <a:off x="1234944" y="2377354"/>
            <a:ext cx="2217579" cy="2217579"/>
          </a:xfrm>
          <a:prstGeom prst="blockArc">
            <a:avLst>
              <a:gd name="adj1" fmla="val 10800000"/>
              <a:gd name="adj2" fmla="val 3"/>
              <a:gd name="adj3" fmla="val 15291"/>
            </a:avLst>
          </a:prstGeom>
          <a:solidFill>
            <a:srgbClr val="FFC000"/>
          </a:solidFill>
          <a:ln w="12700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254000" dist="127000" dir="8160000" algn="tr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65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6" name="Block Arc 53">
            <a:extLst>
              <a:ext uri="{FF2B5EF4-FFF2-40B4-BE49-F238E27FC236}">
                <a16:creationId xmlns:a16="http://schemas.microsoft.com/office/drawing/2014/main" id="{B9175594-3FB2-E147-5C33-3EC3058B243D}"/>
              </a:ext>
            </a:extLst>
          </p:cNvPr>
          <p:cNvSpPr/>
          <p:nvPr/>
        </p:nvSpPr>
        <p:spPr>
          <a:xfrm>
            <a:off x="4987860" y="2377354"/>
            <a:ext cx="2217579" cy="2217579"/>
          </a:xfrm>
          <a:prstGeom prst="blockArc">
            <a:avLst>
              <a:gd name="adj1" fmla="val 10800000"/>
              <a:gd name="adj2" fmla="val 3"/>
              <a:gd name="adj3" fmla="val 15291"/>
            </a:avLst>
          </a:prstGeom>
          <a:solidFill>
            <a:srgbClr val="FFC000"/>
          </a:solidFill>
          <a:ln w="12700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254000" dist="127000" dir="8160000" algn="tr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65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7" name="Block Arc 55">
            <a:extLst>
              <a:ext uri="{FF2B5EF4-FFF2-40B4-BE49-F238E27FC236}">
                <a16:creationId xmlns:a16="http://schemas.microsoft.com/office/drawing/2014/main" id="{78813944-C726-20A0-58D4-67EDB59F1EE5}"/>
              </a:ext>
            </a:extLst>
          </p:cNvPr>
          <p:cNvSpPr/>
          <p:nvPr/>
        </p:nvSpPr>
        <p:spPr>
          <a:xfrm>
            <a:off x="8740679" y="2377354"/>
            <a:ext cx="2217579" cy="2217579"/>
          </a:xfrm>
          <a:prstGeom prst="blockArc">
            <a:avLst>
              <a:gd name="adj1" fmla="val 10800000"/>
              <a:gd name="adj2" fmla="val 3"/>
              <a:gd name="adj3" fmla="val 15291"/>
            </a:avLst>
          </a:prstGeom>
          <a:solidFill>
            <a:srgbClr val="FFC000"/>
          </a:solidFill>
          <a:ln w="12700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254000" dist="127000" dir="8160000" algn="tr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65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8" name="TextBox 64">
            <a:extLst>
              <a:ext uri="{FF2B5EF4-FFF2-40B4-BE49-F238E27FC236}">
                <a16:creationId xmlns:a16="http://schemas.microsoft.com/office/drawing/2014/main" id="{38CFCC26-1122-CE28-3BC4-F672F0AA424C}"/>
              </a:ext>
            </a:extLst>
          </p:cNvPr>
          <p:cNvSpPr txBox="1"/>
          <p:nvPr/>
        </p:nvSpPr>
        <p:spPr>
          <a:xfrm>
            <a:off x="1843032" y="4399865"/>
            <a:ext cx="955390" cy="287002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lvl="0" algn="ctr" defTabSz="914400">
              <a:spcBef>
                <a:spcPct val="20000"/>
              </a:spcBef>
              <a:defRPr/>
            </a:pPr>
            <a:r>
              <a:rPr lang="zh-CN" altLang="en-US" sz="1865" b="1" dirty="0">
                <a:solidFill>
                  <a:schemeClr val="tx1"/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9" name="TextBox 65">
            <a:extLst>
              <a:ext uri="{FF2B5EF4-FFF2-40B4-BE49-F238E27FC236}">
                <a16:creationId xmlns:a16="http://schemas.microsoft.com/office/drawing/2014/main" id="{B5848683-0F29-DA68-8F1A-DA799B9EC4D4}"/>
              </a:ext>
            </a:extLst>
          </p:cNvPr>
          <p:cNvSpPr txBox="1"/>
          <p:nvPr/>
        </p:nvSpPr>
        <p:spPr>
          <a:xfrm>
            <a:off x="3714877" y="2446117"/>
            <a:ext cx="955390" cy="287002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lvl="0" algn="ctr" defTabSz="914400">
              <a:spcBef>
                <a:spcPct val="20000"/>
              </a:spcBef>
              <a:defRPr/>
            </a:pPr>
            <a:r>
              <a:rPr lang="zh-CN" altLang="en-US" sz="1865" b="1" dirty="0">
                <a:solidFill>
                  <a:schemeClr val="tx1"/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11" name="TextBox 66">
            <a:extLst>
              <a:ext uri="{FF2B5EF4-FFF2-40B4-BE49-F238E27FC236}">
                <a16:creationId xmlns:a16="http://schemas.microsoft.com/office/drawing/2014/main" id="{7BF1BC49-D6F4-644B-7532-CA2D757189EE}"/>
              </a:ext>
            </a:extLst>
          </p:cNvPr>
          <p:cNvSpPr txBox="1"/>
          <p:nvPr/>
        </p:nvSpPr>
        <p:spPr>
          <a:xfrm>
            <a:off x="5649449" y="4399865"/>
            <a:ext cx="955390" cy="287002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lvl="0" algn="ctr" defTabSz="914400">
              <a:spcBef>
                <a:spcPct val="20000"/>
              </a:spcBef>
              <a:defRPr/>
            </a:pPr>
            <a:r>
              <a:rPr lang="zh-CN" altLang="en-US" sz="1865" b="1" dirty="0">
                <a:solidFill>
                  <a:schemeClr val="tx1"/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12" name="TextBox 67">
            <a:extLst>
              <a:ext uri="{FF2B5EF4-FFF2-40B4-BE49-F238E27FC236}">
                <a16:creationId xmlns:a16="http://schemas.microsoft.com/office/drawing/2014/main" id="{CE1EA3CD-C37B-B1CE-FD34-26AFC5FC451E}"/>
              </a:ext>
            </a:extLst>
          </p:cNvPr>
          <p:cNvSpPr txBox="1"/>
          <p:nvPr/>
        </p:nvSpPr>
        <p:spPr>
          <a:xfrm>
            <a:off x="7501342" y="2446117"/>
            <a:ext cx="955390" cy="287002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lvl="0" algn="ctr" defTabSz="914400">
              <a:spcBef>
                <a:spcPct val="20000"/>
              </a:spcBef>
              <a:defRPr/>
            </a:pPr>
            <a:r>
              <a:rPr lang="zh-CN" altLang="en-US" sz="1865" b="1" dirty="0">
                <a:solidFill>
                  <a:schemeClr val="tx1"/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13" name="TextBox 68">
            <a:extLst>
              <a:ext uri="{FF2B5EF4-FFF2-40B4-BE49-F238E27FC236}">
                <a16:creationId xmlns:a16="http://schemas.microsoft.com/office/drawing/2014/main" id="{472D187D-593B-1E37-5375-2918BC8649AD}"/>
              </a:ext>
            </a:extLst>
          </p:cNvPr>
          <p:cNvSpPr txBox="1"/>
          <p:nvPr/>
        </p:nvSpPr>
        <p:spPr>
          <a:xfrm>
            <a:off x="9421575" y="4399865"/>
            <a:ext cx="955390" cy="287002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lvl="0" algn="ctr" defTabSz="914400">
              <a:spcBef>
                <a:spcPct val="20000"/>
              </a:spcBef>
              <a:defRPr/>
            </a:pPr>
            <a:r>
              <a:rPr lang="zh-CN" altLang="en-US" sz="1865" b="1" dirty="0">
                <a:solidFill>
                  <a:schemeClr val="tx1"/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14" name="Block Arc 52">
            <a:extLst>
              <a:ext uri="{FF2B5EF4-FFF2-40B4-BE49-F238E27FC236}">
                <a16:creationId xmlns:a16="http://schemas.microsoft.com/office/drawing/2014/main" id="{04F4207E-89D3-C6B4-0869-C4B9A420E7CE}"/>
              </a:ext>
            </a:extLst>
          </p:cNvPr>
          <p:cNvSpPr/>
          <p:nvPr/>
        </p:nvSpPr>
        <p:spPr>
          <a:xfrm rot="10800000">
            <a:off x="3110428" y="2374472"/>
            <a:ext cx="2217579" cy="2217579"/>
          </a:xfrm>
          <a:prstGeom prst="blockArc">
            <a:avLst>
              <a:gd name="adj1" fmla="val 10800000"/>
              <a:gd name="adj2" fmla="val 3"/>
              <a:gd name="adj3" fmla="val 15291"/>
            </a:avLst>
          </a:prstGeom>
          <a:solidFill>
            <a:srgbClr val="F30000"/>
          </a:solidFill>
          <a:ln w="12700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254000" dist="127000" dir="8160000" algn="tr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65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5" name="Block Arc 54">
            <a:extLst>
              <a:ext uri="{FF2B5EF4-FFF2-40B4-BE49-F238E27FC236}">
                <a16:creationId xmlns:a16="http://schemas.microsoft.com/office/drawing/2014/main" id="{33C3CEF4-6117-5569-B4A1-B9FDE9F0C023}"/>
              </a:ext>
            </a:extLst>
          </p:cNvPr>
          <p:cNvSpPr/>
          <p:nvPr/>
        </p:nvSpPr>
        <p:spPr>
          <a:xfrm rot="10800000">
            <a:off x="6863346" y="2374472"/>
            <a:ext cx="2217579" cy="2217579"/>
          </a:xfrm>
          <a:prstGeom prst="blockArc">
            <a:avLst>
              <a:gd name="adj1" fmla="val 10800000"/>
              <a:gd name="adj2" fmla="val 3"/>
              <a:gd name="adj3" fmla="val 15291"/>
            </a:avLst>
          </a:prstGeom>
          <a:solidFill>
            <a:srgbClr val="F30000"/>
          </a:solidFill>
          <a:ln w="12700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254000" dist="127000" dir="8160000" algn="tr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65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35172454-65A5-CA1D-655A-638B880F5CDE}"/>
              </a:ext>
            </a:extLst>
          </p:cNvPr>
          <p:cNvGrpSpPr/>
          <p:nvPr/>
        </p:nvGrpSpPr>
        <p:grpSpPr>
          <a:xfrm>
            <a:off x="1716639" y="2891342"/>
            <a:ext cx="1233652" cy="1233652"/>
            <a:chOff x="1318780" y="2410117"/>
            <a:chExt cx="806358" cy="806358"/>
          </a:xfrm>
        </p:grpSpPr>
        <p:grpSp>
          <p:nvGrpSpPr>
            <p:cNvPr id="17" name="组合 16">
              <a:extLst>
                <a:ext uri="{FF2B5EF4-FFF2-40B4-BE49-F238E27FC236}">
                  <a16:creationId xmlns:a16="http://schemas.microsoft.com/office/drawing/2014/main" id="{6264A30F-EB62-41F3-09F1-79C14585AB05}"/>
                </a:ext>
              </a:extLst>
            </p:cNvPr>
            <p:cNvGrpSpPr/>
            <p:nvPr/>
          </p:nvGrpSpPr>
          <p:grpSpPr>
            <a:xfrm>
              <a:off x="1318780" y="2410117"/>
              <a:ext cx="806358" cy="806358"/>
              <a:chOff x="3724322" y="1908536"/>
              <a:chExt cx="1329153" cy="1329153"/>
            </a:xfrm>
          </p:grpSpPr>
          <p:sp>
            <p:nvSpPr>
              <p:cNvPr id="19" name="椭圆 18">
                <a:extLst>
                  <a:ext uri="{FF2B5EF4-FFF2-40B4-BE49-F238E27FC236}">
                    <a16:creationId xmlns:a16="http://schemas.microsoft.com/office/drawing/2014/main" id="{00561A48-25AF-87A6-0CAB-F8F77B271FB7}"/>
                  </a:ext>
                </a:extLst>
              </p:cNvPr>
              <p:cNvSpPr/>
              <p:nvPr/>
            </p:nvSpPr>
            <p:spPr>
              <a:xfrm>
                <a:off x="3724322" y="1908536"/>
                <a:ext cx="1329153" cy="1329153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rgbClr val="DDDEDD"/>
                  </a:gs>
                </a:gsLst>
                <a:lin ang="9600000" scaled="0"/>
                <a:tileRect/>
              </a:gradFill>
              <a:ln w="28575">
                <a:solidFill>
                  <a:schemeClr val="bg1"/>
                </a:solidFill>
              </a:ln>
              <a:effectLst>
                <a:outerShdw blurRad="279400" dist="2540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65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0" name="椭圆 19">
                <a:extLst>
                  <a:ext uri="{FF2B5EF4-FFF2-40B4-BE49-F238E27FC236}">
                    <a16:creationId xmlns:a16="http://schemas.microsoft.com/office/drawing/2014/main" id="{BB52142B-406B-2543-0992-30F72F230504}"/>
                  </a:ext>
                </a:extLst>
              </p:cNvPr>
              <p:cNvSpPr/>
              <p:nvPr/>
            </p:nvSpPr>
            <p:spPr>
              <a:xfrm>
                <a:off x="3839838" y="2024052"/>
                <a:ext cx="1098122" cy="1098122"/>
              </a:xfrm>
              <a:prstGeom prst="ellipse">
                <a:avLst/>
              </a:prstGeom>
              <a:solidFill>
                <a:srgbClr val="FFC000"/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240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18" name="Freeform 116">
              <a:extLst>
                <a:ext uri="{FF2B5EF4-FFF2-40B4-BE49-F238E27FC236}">
                  <a16:creationId xmlns:a16="http://schemas.microsoft.com/office/drawing/2014/main" id="{71FB8EC5-89FC-1C67-BA09-B8D29257FE0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97123" y="2652994"/>
              <a:ext cx="397548" cy="320603"/>
            </a:xfrm>
            <a:custGeom>
              <a:avLst/>
              <a:gdLst/>
              <a:ahLst/>
              <a:cxnLst>
                <a:cxn ang="0">
                  <a:pos x="55" y="27"/>
                </a:cxn>
                <a:cxn ang="0">
                  <a:pos x="54" y="27"/>
                </a:cxn>
                <a:cxn ang="0">
                  <a:pos x="54" y="27"/>
                </a:cxn>
                <a:cxn ang="0">
                  <a:pos x="53" y="27"/>
                </a:cxn>
                <a:cxn ang="0">
                  <a:pos x="28" y="6"/>
                </a:cxn>
                <a:cxn ang="0">
                  <a:pos x="4" y="27"/>
                </a:cxn>
                <a:cxn ang="0">
                  <a:pos x="3" y="27"/>
                </a:cxn>
                <a:cxn ang="0">
                  <a:pos x="2" y="27"/>
                </a:cxn>
                <a:cxn ang="0">
                  <a:pos x="0" y="24"/>
                </a:cxn>
                <a:cxn ang="0">
                  <a:pos x="0" y="23"/>
                </a:cxn>
                <a:cxn ang="0">
                  <a:pos x="26" y="1"/>
                </a:cxn>
                <a:cxn ang="0">
                  <a:pos x="31" y="1"/>
                </a:cxn>
                <a:cxn ang="0">
                  <a:pos x="40" y="8"/>
                </a:cxn>
                <a:cxn ang="0">
                  <a:pos x="40" y="1"/>
                </a:cxn>
                <a:cxn ang="0">
                  <a:pos x="41" y="0"/>
                </a:cxn>
                <a:cxn ang="0">
                  <a:pos x="48" y="0"/>
                </a:cxn>
                <a:cxn ang="0">
                  <a:pos x="49" y="1"/>
                </a:cxn>
                <a:cxn ang="0">
                  <a:pos x="49" y="16"/>
                </a:cxn>
                <a:cxn ang="0">
                  <a:pos x="57" y="23"/>
                </a:cxn>
                <a:cxn ang="0">
                  <a:pos x="57" y="24"/>
                </a:cxn>
                <a:cxn ang="0">
                  <a:pos x="55" y="27"/>
                </a:cxn>
                <a:cxn ang="0">
                  <a:pos x="49" y="44"/>
                </a:cxn>
                <a:cxn ang="0">
                  <a:pos x="47" y="46"/>
                </a:cxn>
                <a:cxn ang="0">
                  <a:pos x="33" y="46"/>
                </a:cxn>
                <a:cxn ang="0">
                  <a:pos x="33" y="32"/>
                </a:cxn>
                <a:cxn ang="0">
                  <a:pos x="24" y="32"/>
                </a:cxn>
                <a:cxn ang="0">
                  <a:pos x="24" y="46"/>
                </a:cxn>
                <a:cxn ang="0">
                  <a:pos x="10" y="46"/>
                </a:cxn>
                <a:cxn ang="0">
                  <a:pos x="8" y="44"/>
                </a:cxn>
                <a:cxn ang="0">
                  <a:pos x="8" y="27"/>
                </a:cxn>
                <a:cxn ang="0">
                  <a:pos x="8" y="26"/>
                </a:cxn>
                <a:cxn ang="0">
                  <a:pos x="28" y="9"/>
                </a:cxn>
                <a:cxn ang="0">
                  <a:pos x="49" y="26"/>
                </a:cxn>
                <a:cxn ang="0">
                  <a:pos x="49" y="27"/>
                </a:cxn>
                <a:cxn ang="0">
                  <a:pos x="49" y="44"/>
                </a:cxn>
              </a:cxnLst>
              <a:rect l="0" t="0" r="r" b="b"/>
              <a:pathLst>
                <a:path w="57" h="46">
                  <a:moveTo>
                    <a:pt x="55" y="27"/>
                  </a:moveTo>
                  <a:cubicBezTo>
                    <a:pt x="55" y="27"/>
                    <a:pt x="54" y="27"/>
                    <a:pt x="54" y="27"/>
                  </a:cubicBezTo>
                  <a:cubicBezTo>
                    <a:pt x="54" y="27"/>
                    <a:pt x="54" y="27"/>
                    <a:pt x="54" y="27"/>
                  </a:cubicBezTo>
                  <a:cubicBezTo>
                    <a:pt x="54" y="27"/>
                    <a:pt x="53" y="27"/>
                    <a:pt x="53" y="27"/>
                  </a:cubicBezTo>
                  <a:cubicBezTo>
                    <a:pt x="28" y="6"/>
                    <a:pt x="28" y="6"/>
                    <a:pt x="28" y="6"/>
                  </a:cubicBezTo>
                  <a:cubicBezTo>
                    <a:pt x="4" y="27"/>
                    <a:pt x="4" y="27"/>
                    <a:pt x="4" y="27"/>
                  </a:cubicBezTo>
                  <a:cubicBezTo>
                    <a:pt x="4" y="27"/>
                    <a:pt x="3" y="27"/>
                    <a:pt x="3" y="27"/>
                  </a:cubicBezTo>
                  <a:cubicBezTo>
                    <a:pt x="3" y="27"/>
                    <a:pt x="2" y="27"/>
                    <a:pt x="2" y="27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3"/>
                    <a:pt x="0" y="23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27" y="0"/>
                    <a:pt x="30" y="0"/>
                    <a:pt x="31" y="1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0" y="1"/>
                    <a:pt x="40" y="1"/>
                    <a:pt x="40" y="1"/>
                  </a:cubicBezTo>
                  <a:cubicBezTo>
                    <a:pt x="40" y="1"/>
                    <a:pt x="40" y="0"/>
                    <a:pt x="41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49" y="0"/>
                    <a:pt x="49" y="1"/>
                    <a:pt x="49" y="1"/>
                  </a:cubicBezTo>
                  <a:cubicBezTo>
                    <a:pt x="49" y="16"/>
                    <a:pt x="49" y="16"/>
                    <a:pt x="49" y="16"/>
                  </a:cubicBezTo>
                  <a:cubicBezTo>
                    <a:pt x="57" y="23"/>
                    <a:pt x="57" y="23"/>
                    <a:pt x="57" y="23"/>
                  </a:cubicBezTo>
                  <a:cubicBezTo>
                    <a:pt x="57" y="23"/>
                    <a:pt x="57" y="24"/>
                    <a:pt x="57" y="24"/>
                  </a:cubicBezTo>
                  <a:lnTo>
                    <a:pt x="55" y="27"/>
                  </a:lnTo>
                  <a:close/>
                  <a:moveTo>
                    <a:pt x="49" y="44"/>
                  </a:moveTo>
                  <a:cubicBezTo>
                    <a:pt x="49" y="45"/>
                    <a:pt x="48" y="46"/>
                    <a:pt x="47" y="46"/>
                  </a:cubicBezTo>
                  <a:cubicBezTo>
                    <a:pt x="33" y="46"/>
                    <a:pt x="33" y="46"/>
                    <a:pt x="33" y="46"/>
                  </a:cubicBezTo>
                  <a:cubicBezTo>
                    <a:pt x="33" y="32"/>
                    <a:pt x="33" y="32"/>
                    <a:pt x="33" y="32"/>
                  </a:cubicBezTo>
                  <a:cubicBezTo>
                    <a:pt x="24" y="32"/>
                    <a:pt x="24" y="32"/>
                    <a:pt x="24" y="32"/>
                  </a:cubicBezTo>
                  <a:cubicBezTo>
                    <a:pt x="24" y="46"/>
                    <a:pt x="24" y="46"/>
                    <a:pt x="24" y="46"/>
                  </a:cubicBezTo>
                  <a:cubicBezTo>
                    <a:pt x="10" y="46"/>
                    <a:pt x="10" y="46"/>
                    <a:pt x="10" y="46"/>
                  </a:cubicBezTo>
                  <a:cubicBezTo>
                    <a:pt x="9" y="46"/>
                    <a:pt x="8" y="45"/>
                    <a:pt x="8" y="44"/>
                  </a:cubicBezTo>
                  <a:cubicBezTo>
                    <a:pt x="8" y="27"/>
                    <a:pt x="8" y="27"/>
                    <a:pt x="8" y="27"/>
                  </a:cubicBezTo>
                  <a:cubicBezTo>
                    <a:pt x="8" y="27"/>
                    <a:pt x="8" y="26"/>
                    <a:pt x="8" y="26"/>
                  </a:cubicBezTo>
                  <a:cubicBezTo>
                    <a:pt x="28" y="9"/>
                    <a:pt x="28" y="9"/>
                    <a:pt x="28" y="9"/>
                  </a:cubicBezTo>
                  <a:cubicBezTo>
                    <a:pt x="49" y="26"/>
                    <a:pt x="49" y="26"/>
                    <a:pt x="49" y="26"/>
                  </a:cubicBezTo>
                  <a:cubicBezTo>
                    <a:pt x="49" y="26"/>
                    <a:pt x="49" y="27"/>
                    <a:pt x="49" y="27"/>
                  </a:cubicBezTo>
                  <a:lnTo>
                    <a:pt x="49" y="44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1865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4F1601DD-29AC-C285-A072-D7555649ABC1}"/>
              </a:ext>
            </a:extLst>
          </p:cNvPr>
          <p:cNvGrpSpPr/>
          <p:nvPr/>
        </p:nvGrpSpPr>
        <p:grpSpPr>
          <a:xfrm>
            <a:off x="3602390" y="2891342"/>
            <a:ext cx="1233652" cy="1233652"/>
            <a:chOff x="2701342" y="2384716"/>
            <a:chExt cx="925239" cy="925239"/>
          </a:xfrm>
        </p:grpSpPr>
        <p:grpSp>
          <p:nvGrpSpPr>
            <p:cNvPr id="22" name="组合 21">
              <a:extLst>
                <a:ext uri="{FF2B5EF4-FFF2-40B4-BE49-F238E27FC236}">
                  <a16:creationId xmlns:a16="http://schemas.microsoft.com/office/drawing/2014/main" id="{FE06AEAC-8A05-6DF1-3174-8A1097B905B0}"/>
                </a:ext>
              </a:extLst>
            </p:cNvPr>
            <p:cNvGrpSpPr/>
            <p:nvPr/>
          </p:nvGrpSpPr>
          <p:grpSpPr>
            <a:xfrm>
              <a:off x="2701342" y="2384716"/>
              <a:ext cx="925239" cy="925239"/>
              <a:chOff x="3724322" y="1908536"/>
              <a:chExt cx="1329153" cy="1329153"/>
            </a:xfrm>
          </p:grpSpPr>
          <p:sp>
            <p:nvSpPr>
              <p:cNvPr id="24" name="椭圆 23">
                <a:extLst>
                  <a:ext uri="{FF2B5EF4-FFF2-40B4-BE49-F238E27FC236}">
                    <a16:creationId xmlns:a16="http://schemas.microsoft.com/office/drawing/2014/main" id="{C8403B9C-1A28-1D19-E344-05F5EE0BA299}"/>
                  </a:ext>
                </a:extLst>
              </p:cNvPr>
              <p:cNvSpPr/>
              <p:nvPr/>
            </p:nvSpPr>
            <p:spPr>
              <a:xfrm>
                <a:off x="3724322" y="1908536"/>
                <a:ext cx="1329153" cy="1329153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rgbClr val="DDDEDD"/>
                  </a:gs>
                </a:gsLst>
                <a:lin ang="9600000" scaled="0"/>
                <a:tileRect/>
              </a:gradFill>
              <a:ln w="28575">
                <a:solidFill>
                  <a:schemeClr val="bg1"/>
                </a:solidFill>
              </a:ln>
              <a:effectLst>
                <a:outerShdw blurRad="279400" dist="2540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65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5" name="椭圆 24">
                <a:extLst>
                  <a:ext uri="{FF2B5EF4-FFF2-40B4-BE49-F238E27FC236}">
                    <a16:creationId xmlns:a16="http://schemas.microsoft.com/office/drawing/2014/main" id="{29731DE1-9140-0A64-E550-A45EF00AF37A}"/>
                  </a:ext>
                </a:extLst>
              </p:cNvPr>
              <p:cNvSpPr/>
              <p:nvPr/>
            </p:nvSpPr>
            <p:spPr>
              <a:xfrm>
                <a:off x="3839838" y="2024052"/>
                <a:ext cx="1098122" cy="1098122"/>
              </a:xfrm>
              <a:prstGeom prst="ellipse">
                <a:avLst/>
              </a:prstGeom>
              <a:solidFill>
                <a:srgbClr val="F30000"/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240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23" name="Freeform 105">
              <a:extLst>
                <a:ext uri="{FF2B5EF4-FFF2-40B4-BE49-F238E27FC236}">
                  <a16:creationId xmlns:a16="http://schemas.microsoft.com/office/drawing/2014/main" id="{4B9F670D-6A52-B55F-EB9F-4042FE5C763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943474" y="2657050"/>
              <a:ext cx="433281" cy="427002"/>
            </a:xfrm>
            <a:custGeom>
              <a:avLst/>
              <a:gdLst/>
              <a:ahLst/>
              <a:cxnLst>
                <a:cxn ang="0">
                  <a:pos x="59" y="63"/>
                </a:cxn>
                <a:cxn ang="0">
                  <a:pos x="55" y="61"/>
                </a:cxn>
                <a:cxn ang="0">
                  <a:pos x="42" y="48"/>
                </a:cxn>
                <a:cxn ang="0">
                  <a:pos x="27" y="53"/>
                </a:cxn>
                <a:cxn ang="0">
                  <a:pos x="0" y="26"/>
                </a:cxn>
                <a:cxn ang="0">
                  <a:pos x="27" y="0"/>
                </a:cxn>
                <a:cxn ang="0">
                  <a:pos x="54" y="26"/>
                </a:cxn>
                <a:cxn ang="0">
                  <a:pos x="49" y="41"/>
                </a:cxn>
                <a:cxn ang="0">
                  <a:pos x="62" y="54"/>
                </a:cxn>
                <a:cxn ang="0">
                  <a:pos x="64" y="58"/>
                </a:cxn>
                <a:cxn ang="0">
                  <a:pos x="59" y="63"/>
                </a:cxn>
                <a:cxn ang="0">
                  <a:pos x="27" y="9"/>
                </a:cxn>
                <a:cxn ang="0">
                  <a:pos x="10" y="26"/>
                </a:cxn>
                <a:cxn ang="0">
                  <a:pos x="27" y="43"/>
                </a:cxn>
                <a:cxn ang="0">
                  <a:pos x="44" y="26"/>
                </a:cxn>
                <a:cxn ang="0">
                  <a:pos x="27" y="9"/>
                </a:cxn>
              </a:cxnLst>
              <a:rect l="0" t="0" r="r" b="b"/>
              <a:pathLst>
                <a:path w="64" h="63">
                  <a:moveTo>
                    <a:pt x="59" y="63"/>
                  </a:moveTo>
                  <a:cubicBezTo>
                    <a:pt x="57" y="63"/>
                    <a:pt x="56" y="62"/>
                    <a:pt x="55" y="61"/>
                  </a:cubicBezTo>
                  <a:cubicBezTo>
                    <a:pt x="42" y="48"/>
                    <a:pt x="42" y="48"/>
                    <a:pt x="42" y="48"/>
                  </a:cubicBezTo>
                  <a:cubicBezTo>
                    <a:pt x="38" y="51"/>
                    <a:pt x="33" y="53"/>
                    <a:pt x="27" y="53"/>
                  </a:cubicBezTo>
                  <a:cubicBezTo>
                    <a:pt x="12" y="53"/>
                    <a:pt x="0" y="41"/>
                    <a:pt x="0" y="26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42" y="0"/>
                    <a:pt x="54" y="12"/>
                    <a:pt x="54" y="26"/>
                  </a:cubicBezTo>
                  <a:cubicBezTo>
                    <a:pt x="54" y="32"/>
                    <a:pt x="52" y="37"/>
                    <a:pt x="49" y="41"/>
                  </a:cubicBezTo>
                  <a:cubicBezTo>
                    <a:pt x="62" y="54"/>
                    <a:pt x="62" y="54"/>
                    <a:pt x="62" y="54"/>
                  </a:cubicBezTo>
                  <a:cubicBezTo>
                    <a:pt x="63" y="55"/>
                    <a:pt x="64" y="57"/>
                    <a:pt x="64" y="58"/>
                  </a:cubicBezTo>
                  <a:cubicBezTo>
                    <a:pt x="64" y="61"/>
                    <a:pt x="61" y="63"/>
                    <a:pt x="59" y="63"/>
                  </a:cubicBezTo>
                  <a:close/>
                  <a:moveTo>
                    <a:pt x="27" y="9"/>
                  </a:moveTo>
                  <a:cubicBezTo>
                    <a:pt x="18" y="9"/>
                    <a:pt x="10" y="17"/>
                    <a:pt x="10" y="26"/>
                  </a:cubicBezTo>
                  <a:cubicBezTo>
                    <a:pt x="10" y="36"/>
                    <a:pt x="18" y="43"/>
                    <a:pt x="27" y="43"/>
                  </a:cubicBezTo>
                  <a:cubicBezTo>
                    <a:pt x="37" y="43"/>
                    <a:pt x="44" y="36"/>
                    <a:pt x="44" y="26"/>
                  </a:cubicBezTo>
                  <a:cubicBezTo>
                    <a:pt x="44" y="17"/>
                    <a:pt x="37" y="9"/>
                    <a:pt x="27" y="9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1865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3372BA25-54B9-DAC3-E363-7F396BD3D636}"/>
              </a:ext>
            </a:extLst>
          </p:cNvPr>
          <p:cNvGrpSpPr/>
          <p:nvPr/>
        </p:nvGrpSpPr>
        <p:grpSpPr>
          <a:xfrm>
            <a:off x="7362210" y="2854453"/>
            <a:ext cx="1233652" cy="1233652"/>
            <a:chOff x="5521207" y="2357049"/>
            <a:chExt cx="925239" cy="925239"/>
          </a:xfrm>
        </p:grpSpPr>
        <p:grpSp>
          <p:nvGrpSpPr>
            <p:cNvPr id="27" name="组合 26">
              <a:extLst>
                <a:ext uri="{FF2B5EF4-FFF2-40B4-BE49-F238E27FC236}">
                  <a16:creationId xmlns:a16="http://schemas.microsoft.com/office/drawing/2014/main" id="{33391391-46AD-BF0D-8318-59520E07989D}"/>
                </a:ext>
              </a:extLst>
            </p:cNvPr>
            <p:cNvGrpSpPr/>
            <p:nvPr/>
          </p:nvGrpSpPr>
          <p:grpSpPr>
            <a:xfrm>
              <a:off x="5521207" y="2357049"/>
              <a:ext cx="925239" cy="925239"/>
              <a:chOff x="3724322" y="1908536"/>
              <a:chExt cx="1329153" cy="1329153"/>
            </a:xfrm>
          </p:grpSpPr>
          <p:sp>
            <p:nvSpPr>
              <p:cNvPr id="29" name="椭圆 28">
                <a:extLst>
                  <a:ext uri="{FF2B5EF4-FFF2-40B4-BE49-F238E27FC236}">
                    <a16:creationId xmlns:a16="http://schemas.microsoft.com/office/drawing/2014/main" id="{F1B0944C-B080-C788-E1A3-11BC21D67231}"/>
                  </a:ext>
                </a:extLst>
              </p:cNvPr>
              <p:cNvSpPr/>
              <p:nvPr/>
            </p:nvSpPr>
            <p:spPr>
              <a:xfrm>
                <a:off x="3724322" y="1908536"/>
                <a:ext cx="1329153" cy="1329153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rgbClr val="DDDEDD"/>
                  </a:gs>
                </a:gsLst>
                <a:lin ang="9600000" scaled="0"/>
                <a:tileRect/>
              </a:gradFill>
              <a:ln w="28575">
                <a:solidFill>
                  <a:schemeClr val="bg1"/>
                </a:solidFill>
              </a:ln>
              <a:effectLst>
                <a:outerShdw blurRad="279400" dist="2540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65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0" name="椭圆 29">
                <a:extLst>
                  <a:ext uri="{FF2B5EF4-FFF2-40B4-BE49-F238E27FC236}">
                    <a16:creationId xmlns:a16="http://schemas.microsoft.com/office/drawing/2014/main" id="{7FD769BB-20BE-2331-D2F2-9381B2925D18}"/>
                  </a:ext>
                </a:extLst>
              </p:cNvPr>
              <p:cNvSpPr/>
              <p:nvPr/>
            </p:nvSpPr>
            <p:spPr>
              <a:xfrm>
                <a:off x="3839838" y="2024052"/>
                <a:ext cx="1098122" cy="1098122"/>
              </a:xfrm>
              <a:prstGeom prst="ellipse">
                <a:avLst/>
              </a:prstGeom>
              <a:solidFill>
                <a:srgbClr val="F30000"/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240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28" name="Freeform 45">
              <a:extLst>
                <a:ext uri="{FF2B5EF4-FFF2-40B4-BE49-F238E27FC236}">
                  <a16:creationId xmlns:a16="http://schemas.microsoft.com/office/drawing/2014/main" id="{4BDD4E0E-8CA4-6702-61ED-FD9051C547E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784023" y="2620287"/>
              <a:ext cx="389255" cy="389255"/>
            </a:xfrm>
            <a:custGeom>
              <a:avLst/>
              <a:gdLst/>
              <a:ahLst/>
              <a:cxnLst>
                <a:cxn ang="0">
                  <a:pos x="27" y="55"/>
                </a:cxn>
                <a:cxn ang="0">
                  <a:pos x="0" y="27"/>
                </a:cxn>
                <a:cxn ang="0">
                  <a:pos x="27" y="0"/>
                </a:cxn>
                <a:cxn ang="0">
                  <a:pos x="55" y="27"/>
                </a:cxn>
                <a:cxn ang="0">
                  <a:pos x="27" y="55"/>
                </a:cxn>
                <a:cxn ang="0">
                  <a:pos x="45" y="20"/>
                </a:cxn>
                <a:cxn ang="0">
                  <a:pos x="42" y="17"/>
                </a:cxn>
                <a:cxn ang="0">
                  <a:pos x="40" y="16"/>
                </a:cxn>
                <a:cxn ang="0">
                  <a:pos x="38" y="17"/>
                </a:cxn>
                <a:cxn ang="0">
                  <a:pos x="24" y="31"/>
                </a:cxn>
                <a:cxn ang="0">
                  <a:pos x="16" y="23"/>
                </a:cxn>
                <a:cxn ang="0">
                  <a:pos x="14" y="22"/>
                </a:cxn>
                <a:cxn ang="0">
                  <a:pos x="13" y="23"/>
                </a:cxn>
                <a:cxn ang="0">
                  <a:pos x="9" y="26"/>
                </a:cxn>
                <a:cxn ang="0">
                  <a:pos x="9" y="28"/>
                </a:cxn>
                <a:cxn ang="0">
                  <a:pos x="9" y="30"/>
                </a:cxn>
                <a:cxn ang="0">
                  <a:pos x="22" y="43"/>
                </a:cxn>
                <a:cxn ang="0">
                  <a:pos x="24" y="43"/>
                </a:cxn>
                <a:cxn ang="0">
                  <a:pos x="26" y="43"/>
                </a:cxn>
                <a:cxn ang="0">
                  <a:pos x="45" y="23"/>
                </a:cxn>
                <a:cxn ang="0">
                  <a:pos x="46" y="22"/>
                </a:cxn>
                <a:cxn ang="0">
                  <a:pos x="45" y="20"/>
                </a:cxn>
              </a:cxnLst>
              <a:rect l="0" t="0" r="r" b="b"/>
              <a:pathLst>
                <a:path w="55" h="55">
                  <a:moveTo>
                    <a:pt x="27" y="55"/>
                  </a:moveTo>
                  <a:cubicBezTo>
                    <a:pt x="12" y="55"/>
                    <a:pt x="0" y="42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42" y="0"/>
                    <a:pt x="55" y="12"/>
                    <a:pt x="55" y="27"/>
                  </a:cubicBezTo>
                  <a:cubicBezTo>
                    <a:pt x="55" y="42"/>
                    <a:pt x="42" y="55"/>
                    <a:pt x="27" y="55"/>
                  </a:cubicBezTo>
                  <a:close/>
                  <a:moveTo>
                    <a:pt x="45" y="20"/>
                  </a:moveTo>
                  <a:cubicBezTo>
                    <a:pt x="42" y="17"/>
                    <a:pt x="42" y="17"/>
                    <a:pt x="42" y="17"/>
                  </a:cubicBezTo>
                  <a:cubicBezTo>
                    <a:pt x="41" y="16"/>
                    <a:pt x="41" y="16"/>
                    <a:pt x="40" y="16"/>
                  </a:cubicBezTo>
                  <a:cubicBezTo>
                    <a:pt x="39" y="16"/>
                    <a:pt x="39" y="16"/>
                    <a:pt x="38" y="17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5" y="23"/>
                    <a:pt x="15" y="22"/>
                    <a:pt x="14" y="22"/>
                  </a:cubicBezTo>
                  <a:cubicBezTo>
                    <a:pt x="14" y="22"/>
                    <a:pt x="13" y="23"/>
                    <a:pt x="13" y="23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7"/>
                    <a:pt x="9" y="27"/>
                    <a:pt x="9" y="28"/>
                  </a:cubicBezTo>
                  <a:cubicBezTo>
                    <a:pt x="9" y="29"/>
                    <a:pt x="9" y="29"/>
                    <a:pt x="9" y="30"/>
                  </a:cubicBezTo>
                  <a:cubicBezTo>
                    <a:pt x="22" y="43"/>
                    <a:pt x="22" y="43"/>
                    <a:pt x="22" y="43"/>
                  </a:cubicBezTo>
                  <a:cubicBezTo>
                    <a:pt x="23" y="43"/>
                    <a:pt x="23" y="43"/>
                    <a:pt x="24" y="43"/>
                  </a:cubicBezTo>
                  <a:cubicBezTo>
                    <a:pt x="25" y="43"/>
                    <a:pt x="25" y="43"/>
                    <a:pt x="26" y="43"/>
                  </a:cubicBezTo>
                  <a:cubicBezTo>
                    <a:pt x="45" y="23"/>
                    <a:pt x="45" y="23"/>
                    <a:pt x="45" y="23"/>
                  </a:cubicBezTo>
                  <a:cubicBezTo>
                    <a:pt x="45" y="23"/>
                    <a:pt x="46" y="22"/>
                    <a:pt x="46" y="22"/>
                  </a:cubicBezTo>
                  <a:cubicBezTo>
                    <a:pt x="46" y="21"/>
                    <a:pt x="45" y="20"/>
                    <a:pt x="45" y="2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1865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0606B859-A4BA-251F-2D83-3E0128EF58D6}"/>
              </a:ext>
            </a:extLst>
          </p:cNvPr>
          <p:cNvGrpSpPr/>
          <p:nvPr/>
        </p:nvGrpSpPr>
        <p:grpSpPr>
          <a:xfrm>
            <a:off x="9247960" y="2864197"/>
            <a:ext cx="1233652" cy="1233652"/>
            <a:chOff x="6935520" y="2364357"/>
            <a:chExt cx="925239" cy="925239"/>
          </a:xfrm>
        </p:grpSpPr>
        <p:grpSp>
          <p:nvGrpSpPr>
            <p:cNvPr id="32" name="组合 31">
              <a:extLst>
                <a:ext uri="{FF2B5EF4-FFF2-40B4-BE49-F238E27FC236}">
                  <a16:creationId xmlns:a16="http://schemas.microsoft.com/office/drawing/2014/main" id="{60EA21AC-F1E2-7380-8E52-F71B396B159B}"/>
                </a:ext>
              </a:extLst>
            </p:cNvPr>
            <p:cNvGrpSpPr/>
            <p:nvPr/>
          </p:nvGrpSpPr>
          <p:grpSpPr>
            <a:xfrm>
              <a:off x="6935520" y="2364357"/>
              <a:ext cx="925239" cy="925239"/>
              <a:chOff x="3724322" y="1908536"/>
              <a:chExt cx="1329153" cy="1329153"/>
            </a:xfrm>
          </p:grpSpPr>
          <p:sp>
            <p:nvSpPr>
              <p:cNvPr id="35" name="椭圆 34">
                <a:extLst>
                  <a:ext uri="{FF2B5EF4-FFF2-40B4-BE49-F238E27FC236}">
                    <a16:creationId xmlns:a16="http://schemas.microsoft.com/office/drawing/2014/main" id="{781C4030-F22D-D98F-FC89-71DC23B8FA6D}"/>
                  </a:ext>
                </a:extLst>
              </p:cNvPr>
              <p:cNvSpPr/>
              <p:nvPr/>
            </p:nvSpPr>
            <p:spPr>
              <a:xfrm>
                <a:off x="3724322" y="1908536"/>
                <a:ext cx="1329153" cy="1329153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rgbClr val="DDDEDD"/>
                  </a:gs>
                </a:gsLst>
                <a:lin ang="9600000" scaled="0"/>
                <a:tileRect/>
              </a:gradFill>
              <a:ln w="28575">
                <a:solidFill>
                  <a:schemeClr val="bg1"/>
                </a:solidFill>
              </a:ln>
              <a:effectLst>
                <a:outerShdw blurRad="279400" dist="2540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65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7" name="椭圆 36">
                <a:extLst>
                  <a:ext uri="{FF2B5EF4-FFF2-40B4-BE49-F238E27FC236}">
                    <a16:creationId xmlns:a16="http://schemas.microsoft.com/office/drawing/2014/main" id="{189BAA1A-6952-9BBC-7F93-DE8F080B5C79}"/>
                  </a:ext>
                </a:extLst>
              </p:cNvPr>
              <p:cNvSpPr/>
              <p:nvPr/>
            </p:nvSpPr>
            <p:spPr>
              <a:xfrm>
                <a:off x="3839838" y="2024052"/>
                <a:ext cx="1098122" cy="1098122"/>
              </a:xfrm>
              <a:prstGeom prst="ellipse">
                <a:avLst/>
              </a:prstGeom>
              <a:solidFill>
                <a:srgbClr val="FFC000"/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240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33" name="Freeform 62">
              <a:extLst>
                <a:ext uri="{FF2B5EF4-FFF2-40B4-BE49-F238E27FC236}">
                  <a16:creationId xmlns:a16="http://schemas.microsoft.com/office/drawing/2014/main" id="{8484A9BE-003A-34F7-1025-73FDCAC081A6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7183365" y="2621245"/>
              <a:ext cx="423615" cy="427002"/>
            </a:xfrm>
            <a:custGeom>
              <a:avLst/>
              <a:gdLst/>
              <a:ahLst/>
              <a:cxnLst>
                <a:cxn ang="0">
                  <a:pos x="58" y="33"/>
                </a:cxn>
                <a:cxn ang="0">
                  <a:pos x="57" y="34"/>
                </a:cxn>
                <a:cxn ang="0">
                  <a:pos x="50" y="35"/>
                </a:cxn>
                <a:cxn ang="0">
                  <a:pos x="49" y="39"/>
                </a:cxn>
                <a:cxn ang="0">
                  <a:pos x="53" y="44"/>
                </a:cxn>
                <a:cxn ang="0">
                  <a:pos x="53" y="45"/>
                </a:cxn>
                <a:cxn ang="0">
                  <a:pos x="53" y="46"/>
                </a:cxn>
                <a:cxn ang="0">
                  <a:pos x="45" y="53"/>
                </a:cxn>
                <a:cxn ang="0">
                  <a:pos x="44" y="52"/>
                </a:cxn>
                <a:cxn ang="0">
                  <a:pos x="39" y="48"/>
                </a:cxn>
                <a:cxn ang="0">
                  <a:pos x="36" y="50"/>
                </a:cxn>
                <a:cxn ang="0">
                  <a:pos x="34" y="57"/>
                </a:cxn>
                <a:cxn ang="0">
                  <a:pos x="33" y="58"/>
                </a:cxn>
                <a:cxn ang="0">
                  <a:pos x="25" y="58"/>
                </a:cxn>
                <a:cxn ang="0">
                  <a:pos x="23" y="57"/>
                </a:cxn>
                <a:cxn ang="0">
                  <a:pos x="22" y="50"/>
                </a:cxn>
                <a:cxn ang="0">
                  <a:pos x="19" y="48"/>
                </a:cxn>
                <a:cxn ang="0">
                  <a:pos x="14" y="52"/>
                </a:cxn>
                <a:cxn ang="0">
                  <a:pos x="13" y="53"/>
                </a:cxn>
                <a:cxn ang="0">
                  <a:pos x="12" y="52"/>
                </a:cxn>
                <a:cxn ang="0">
                  <a:pos x="5" y="46"/>
                </a:cxn>
                <a:cxn ang="0">
                  <a:pos x="5" y="45"/>
                </a:cxn>
                <a:cxn ang="0">
                  <a:pos x="5" y="44"/>
                </a:cxn>
                <a:cxn ang="0">
                  <a:pos x="9" y="39"/>
                </a:cxn>
                <a:cxn ang="0">
                  <a:pos x="8" y="35"/>
                </a:cxn>
                <a:cxn ang="0">
                  <a:pos x="1" y="34"/>
                </a:cxn>
                <a:cxn ang="0">
                  <a:pos x="0" y="33"/>
                </a:cxn>
                <a:cxn ang="0">
                  <a:pos x="0" y="24"/>
                </a:cxn>
                <a:cxn ang="0">
                  <a:pos x="1" y="23"/>
                </a:cxn>
                <a:cxn ang="0">
                  <a:pos x="8" y="22"/>
                </a:cxn>
                <a:cxn ang="0">
                  <a:pos x="9" y="18"/>
                </a:cxn>
                <a:cxn ang="0">
                  <a:pos x="5" y="13"/>
                </a:cxn>
                <a:cxn ang="0">
                  <a:pos x="5" y="12"/>
                </a:cxn>
                <a:cxn ang="0">
                  <a:pos x="5" y="11"/>
                </a:cxn>
                <a:cxn ang="0">
                  <a:pos x="13" y="5"/>
                </a:cxn>
                <a:cxn ang="0">
                  <a:pos x="14" y="5"/>
                </a:cxn>
                <a:cxn ang="0">
                  <a:pos x="19" y="9"/>
                </a:cxn>
                <a:cxn ang="0">
                  <a:pos x="22" y="8"/>
                </a:cxn>
                <a:cxn ang="0">
                  <a:pos x="23" y="1"/>
                </a:cxn>
                <a:cxn ang="0">
                  <a:pos x="25" y="0"/>
                </a:cxn>
                <a:cxn ang="0">
                  <a:pos x="33" y="0"/>
                </a:cxn>
                <a:cxn ang="0">
                  <a:pos x="34" y="1"/>
                </a:cxn>
                <a:cxn ang="0">
                  <a:pos x="36" y="8"/>
                </a:cxn>
                <a:cxn ang="0">
                  <a:pos x="39" y="9"/>
                </a:cxn>
                <a:cxn ang="0">
                  <a:pos x="44" y="5"/>
                </a:cxn>
                <a:cxn ang="0">
                  <a:pos x="45" y="5"/>
                </a:cxn>
                <a:cxn ang="0">
                  <a:pos x="46" y="5"/>
                </a:cxn>
                <a:cxn ang="0">
                  <a:pos x="52" y="12"/>
                </a:cxn>
                <a:cxn ang="0">
                  <a:pos x="53" y="12"/>
                </a:cxn>
                <a:cxn ang="0">
                  <a:pos x="52" y="13"/>
                </a:cxn>
                <a:cxn ang="0">
                  <a:pos x="48" y="18"/>
                </a:cxn>
                <a:cxn ang="0">
                  <a:pos x="50" y="22"/>
                </a:cxn>
                <a:cxn ang="0">
                  <a:pos x="57" y="23"/>
                </a:cxn>
                <a:cxn ang="0">
                  <a:pos x="58" y="25"/>
                </a:cxn>
                <a:cxn ang="0">
                  <a:pos x="58" y="33"/>
                </a:cxn>
                <a:cxn ang="0">
                  <a:pos x="29" y="19"/>
                </a:cxn>
                <a:cxn ang="0">
                  <a:pos x="19" y="29"/>
                </a:cxn>
                <a:cxn ang="0">
                  <a:pos x="29" y="38"/>
                </a:cxn>
                <a:cxn ang="0">
                  <a:pos x="39" y="29"/>
                </a:cxn>
                <a:cxn ang="0">
                  <a:pos x="29" y="19"/>
                </a:cxn>
              </a:cxnLst>
              <a:rect l="0" t="0" r="r" b="b"/>
              <a:pathLst>
                <a:path w="58" h="58">
                  <a:moveTo>
                    <a:pt x="58" y="33"/>
                  </a:moveTo>
                  <a:cubicBezTo>
                    <a:pt x="58" y="34"/>
                    <a:pt x="58" y="34"/>
                    <a:pt x="57" y="34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7"/>
                    <a:pt x="49" y="38"/>
                    <a:pt x="49" y="39"/>
                  </a:cubicBezTo>
                  <a:cubicBezTo>
                    <a:pt x="50" y="41"/>
                    <a:pt x="51" y="42"/>
                    <a:pt x="53" y="44"/>
                  </a:cubicBezTo>
                  <a:cubicBezTo>
                    <a:pt x="53" y="44"/>
                    <a:pt x="53" y="45"/>
                    <a:pt x="53" y="45"/>
                  </a:cubicBezTo>
                  <a:cubicBezTo>
                    <a:pt x="53" y="45"/>
                    <a:pt x="53" y="46"/>
                    <a:pt x="53" y="46"/>
                  </a:cubicBezTo>
                  <a:cubicBezTo>
                    <a:pt x="52" y="47"/>
                    <a:pt x="47" y="53"/>
                    <a:pt x="45" y="53"/>
                  </a:cubicBezTo>
                  <a:cubicBezTo>
                    <a:pt x="45" y="53"/>
                    <a:pt x="45" y="53"/>
                    <a:pt x="44" y="52"/>
                  </a:cubicBezTo>
                  <a:cubicBezTo>
                    <a:pt x="39" y="48"/>
                    <a:pt x="39" y="48"/>
                    <a:pt x="39" y="48"/>
                  </a:cubicBezTo>
                  <a:cubicBezTo>
                    <a:pt x="38" y="49"/>
                    <a:pt x="37" y="49"/>
                    <a:pt x="36" y="50"/>
                  </a:cubicBezTo>
                  <a:cubicBezTo>
                    <a:pt x="35" y="52"/>
                    <a:pt x="35" y="55"/>
                    <a:pt x="34" y="57"/>
                  </a:cubicBezTo>
                  <a:cubicBezTo>
                    <a:pt x="34" y="57"/>
                    <a:pt x="34" y="58"/>
                    <a:pt x="33" y="58"/>
                  </a:cubicBezTo>
                  <a:cubicBezTo>
                    <a:pt x="25" y="58"/>
                    <a:pt x="25" y="58"/>
                    <a:pt x="25" y="58"/>
                  </a:cubicBezTo>
                  <a:cubicBezTo>
                    <a:pt x="24" y="58"/>
                    <a:pt x="23" y="57"/>
                    <a:pt x="23" y="57"/>
                  </a:cubicBezTo>
                  <a:cubicBezTo>
                    <a:pt x="22" y="50"/>
                    <a:pt x="22" y="50"/>
                    <a:pt x="22" y="50"/>
                  </a:cubicBezTo>
                  <a:cubicBezTo>
                    <a:pt x="21" y="49"/>
                    <a:pt x="20" y="49"/>
                    <a:pt x="19" y="48"/>
                  </a:cubicBezTo>
                  <a:cubicBezTo>
                    <a:pt x="14" y="52"/>
                    <a:pt x="14" y="52"/>
                    <a:pt x="14" y="52"/>
                  </a:cubicBezTo>
                  <a:cubicBezTo>
                    <a:pt x="13" y="53"/>
                    <a:pt x="13" y="53"/>
                    <a:pt x="13" y="53"/>
                  </a:cubicBezTo>
                  <a:cubicBezTo>
                    <a:pt x="12" y="53"/>
                    <a:pt x="12" y="53"/>
                    <a:pt x="12" y="52"/>
                  </a:cubicBezTo>
                  <a:cubicBezTo>
                    <a:pt x="10" y="50"/>
                    <a:pt x="7" y="48"/>
                    <a:pt x="5" y="46"/>
                  </a:cubicBezTo>
                  <a:cubicBezTo>
                    <a:pt x="5" y="46"/>
                    <a:pt x="5" y="45"/>
                    <a:pt x="5" y="45"/>
                  </a:cubicBezTo>
                  <a:cubicBezTo>
                    <a:pt x="5" y="45"/>
                    <a:pt x="5" y="44"/>
                    <a:pt x="5" y="44"/>
                  </a:cubicBezTo>
                  <a:cubicBezTo>
                    <a:pt x="7" y="42"/>
                    <a:pt x="8" y="41"/>
                    <a:pt x="9" y="39"/>
                  </a:cubicBezTo>
                  <a:cubicBezTo>
                    <a:pt x="9" y="38"/>
                    <a:pt x="8" y="37"/>
                    <a:pt x="8" y="35"/>
                  </a:cubicBezTo>
                  <a:cubicBezTo>
                    <a:pt x="1" y="34"/>
                    <a:pt x="1" y="34"/>
                    <a:pt x="1" y="34"/>
                  </a:cubicBezTo>
                  <a:cubicBezTo>
                    <a:pt x="0" y="34"/>
                    <a:pt x="0" y="33"/>
                    <a:pt x="0" y="33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3"/>
                    <a:pt x="1" y="23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21"/>
                    <a:pt x="9" y="20"/>
                    <a:pt x="9" y="18"/>
                  </a:cubicBezTo>
                  <a:cubicBezTo>
                    <a:pt x="8" y="17"/>
                    <a:pt x="7" y="15"/>
                    <a:pt x="5" y="13"/>
                  </a:cubicBezTo>
                  <a:cubicBezTo>
                    <a:pt x="5" y="13"/>
                    <a:pt x="5" y="13"/>
                    <a:pt x="5" y="12"/>
                  </a:cubicBezTo>
                  <a:cubicBezTo>
                    <a:pt x="5" y="12"/>
                    <a:pt x="5" y="12"/>
                    <a:pt x="5" y="11"/>
                  </a:cubicBezTo>
                  <a:cubicBezTo>
                    <a:pt x="6" y="10"/>
                    <a:pt x="11" y="5"/>
                    <a:pt x="13" y="5"/>
                  </a:cubicBezTo>
                  <a:cubicBezTo>
                    <a:pt x="13" y="5"/>
                    <a:pt x="13" y="5"/>
                    <a:pt x="14" y="5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20" y="9"/>
                    <a:pt x="21" y="8"/>
                    <a:pt x="22" y="8"/>
                  </a:cubicBezTo>
                  <a:cubicBezTo>
                    <a:pt x="22" y="5"/>
                    <a:pt x="23" y="3"/>
                    <a:pt x="23" y="1"/>
                  </a:cubicBezTo>
                  <a:cubicBezTo>
                    <a:pt x="23" y="0"/>
                    <a:pt x="24" y="0"/>
                    <a:pt x="25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4" y="0"/>
                    <a:pt x="34" y="0"/>
                    <a:pt x="34" y="1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37" y="8"/>
                    <a:pt x="38" y="9"/>
                    <a:pt x="39" y="9"/>
                  </a:cubicBezTo>
                  <a:cubicBezTo>
                    <a:pt x="44" y="5"/>
                    <a:pt x="44" y="5"/>
                    <a:pt x="44" y="5"/>
                  </a:cubicBezTo>
                  <a:cubicBezTo>
                    <a:pt x="45" y="5"/>
                    <a:pt x="45" y="5"/>
                    <a:pt x="45" y="5"/>
                  </a:cubicBezTo>
                  <a:cubicBezTo>
                    <a:pt x="46" y="5"/>
                    <a:pt x="46" y="5"/>
                    <a:pt x="46" y="5"/>
                  </a:cubicBezTo>
                  <a:cubicBezTo>
                    <a:pt x="48" y="7"/>
                    <a:pt x="51" y="9"/>
                    <a:pt x="52" y="12"/>
                  </a:cubicBezTo>
                  <a:cubicBezTo>
                    <a:pt x="53" y="12"/>
                    <a:pt x="53" y="12"/>
                    <a:pt x="53" y="12"/>
                  </a:cubicBezTo>
                  <a:cubicBezTo>
                    <a:pt x="53" y="13"/>
                    <a:pt x="53" y="13"/>
                    <a:pt x="52" y="13"/>
                  </a:cubicBezTo>
                  <a:cubicBezTo>
                    <a:pt x="51" y="15"/>
                    <a:pt x="50" y="17"/>
                    <a:pt x="48" y="18"/>
                  </a:cubicBezTo>
                  <a:cubicBezTo>
                    <a:pt x="49" y="20"/>
                    <a:pt x="50" y="21"/>
                    <a:pt x="50" y="22"/>
                  </a:cubicBezTo>
                  <a:cubicBezTo>
                    <a:pt x="57" y="23"/>
                    <a:pt x="57" y="23"/>
                    <a:pt x="57" y="23"/>
                  </a:cubicBezTo>
                  <a:cubicBezTo>
                    <a:pt x="58" y="23"/>
                    <a:pt x="58" y="24"/>
                    <a:pt x="58" y="25"/>
                  </a:cubicBezTo>
                  <a:lnTo>
                    <a:pt x="58" y="33"/>
                  </a:lnTo>
                  <a:close/>
                  <a:moveTo>
                    <a:pt x="29" y="19"/>
                  </a:moveTo>
                  <a:cubicBezTo>
                    <a:pt x="24" y="19"/>
                    <a:pt x="19" y="23"/>
                    <a:pt x="19" y="29"/>
                  </a:cubicBezTo>
                  <a:cubicBezTo>
                    <a:pt x="19" y="34"/>
                    <a:pt x="24" y="38"/>
                    <a:pt x="29" y="38"/>
                  </a:cubicBezTo>
                  <a:cubicBezTo>
                    <a:pt x="34" y="38"/>
                    <a:pt x="39" y="34"/>
                    <a:pt x="39" y="29"/>
                  </a:cubicBezTo>
                  <a:cubicBezTo>
                    <a:pt x="39" y="23"/>
                    <a:pt x="34" y="19"/>
                    <a:pt x="29" y="19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1865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640F9985-3D07-8121-F40C-B9FB38856049}"/>
              </a:ext>
            </a:extLst>
          </p:cNvPr>
          <p:cNvGrpSpPr/>
          <p:nvPr/>
        </p:nvGrpSpPr>
        <p:grpSpPr>
          <a:xfrm>
            <a:off x="5477940" y="2898928"/>
            <a:ext cx="1233652" cy="1233652"/>
            <a:chOff x="4313078" y="3516012"/>
            <a:chExt cx="925239" cy="925239"/>
          </a:xfrm>
        </p:grpSpPr>
        <p:grpSp>
          <p:nvGrpSpPr>
            <p:cNvPr id="39" name="组合 38">
              <a:extLst>
                <a:ext uri="{FF2B5EF4-FFF2-40B4-BE49-F238E27FC236}">
                  <a16:creationId xmlns:a16="http://schemas.microsoft.com/office/drawing/2014/main" id="{6F742BBD-0B8A-475A-AB1B-297083158BEA}"/>
                </a:ext>
              </a:extLst>
            </p:cNvPr>
            <p:cNvGrpSpPr/>
            <p:nvPr/>
          </p:nvGrpSpPr>
          <p:grpSpPr>
            <a:xfrm>
              <a:off x="4313078" y="3516012"/>
              <a:ext cx="925239" cy="925239"/>
              <a:chOff x="3724322" y="1908536"/>
              <a:chExt cx="1329153" cy="1329153"/>
            </a:xfrm>
          </p:grpSpPr>
          <p:sp>
            <p:nvSpPr>
              <p:cNvPr id="41" name="椭圆 40">
                <a:extLst>
                  <a:ext uri="{FF2B5EF4-FFF2-40B4-BE49-F238E27FC236}">
                    <a16:creationId xmlns:a16="http://schemas.microsoft.com/office/drawing/2014/main" id="{BCE31275-B025-A27B-61F2-E4F915D1A9E6}"/>
                  </a:ext>
                </a:extLst>
              </p:cNvPr>
              <p:cNvSpPr/>
              <p:nvPr/>
            </p:nvSpPr>
            <p:spPr>
              <a:xfrm>
                <a:off x="3724322" y="1908536"/>
                <a:ext cx="1329153" cy="1329153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rgbClr val="DDDEDD"/>
                  </a:gs>
                </a:gsLst>
                <a:lin ang="9600000" scaled="0"/>
                <a:tileRect/>
              </a:gradFill>
              <a:ln w="28575">
                <a:solidFill>
                  <a:schemeClr val="bg1"/>
                </a:solidFill>
              </a:ln>
              <a:effectLst>
                <a:outerShdw blurRad="279400" dist="2540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65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2" name="椭圆 41">
                <a:extLst>
                  <a:ext uri="{FF2B5EF4-FFF2-40B4-BE49-F238E27FC236}">
                    <a16:creationId xmlns:a16="http://schemas.microsoft.com/office/drawing/2014/main" id="{2828CA24-A2A5-60E9-FC11-3CAAF8EAFFB6}"/>
                  </a:ext>
                </a:extLst>
              </p:cNvPr>
              <p:cNvSpPr/>
              <p:nvPr/>
            </p:nvSpPr>
            <p:spPr>
              <a:xfrm>
                <a:off x="3839838" y="2024052"/>
                <a:ext cx="1098122" cy="1098122"/>
              </a:xfrm>
              <a:prstGeom prst="ellipse">
                <a:avLst/>
              </a:prstGeom>
              <a:solidFill>
                <a:srgbClr val="FFC000"/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240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40" name="Freeform 178">
              <a:extLst>
                <a:ext uri="{FF2B5EF4-FFF2-40B4-BE49-F238E27FC236}">
                  <a16:creationId xmlns:a16="http://schemas.microsoft.com/office/drawing/2014/main" id="{7C1EE4A1-375B-36B4-A6DD-2E07468C98C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518150" y="3784655"/>
              <a:ext cx="515095" cy="387952"/>
            </a:xfrm>
            <a:custGeom>
              <a:avLst/>
              <a:gdLst/>
              <a:ahLst/>
              <a:cxnLst>
                <a:cxn ang="0">
                  <a:pos x="158" y="119"/>
                </a:cxn>
                <a:cxn ang="0">
                  <a:pos x="0" y="119"/>
                </a:cxn>
                <a:cxn ang="0">
                  <a:pos x="0" y="0"/>
                </a:cxn>
                <a:cxn ang="0">
                  <a:pos x="9" y="0"/>
                </a:cxn>
                <a:cxn ang="0">
                  <a:pos x="9" y="108"/>
                </a:cxn>
                <a:cxn ang="0">
                  <a:pos x="158" y="108"/>
                </a:cxn>
                <a:cxn ang="0">
                  <a:pos x="158" y="119"/>
                </a:cxn>
                <a:cxn ang="0">
                  <a:pos x="50" y="99"/>
                </a:cxn>
                <a:cxn ang="0">
                  <a:pos x="29" y="99"/>
                </a:cxn>
                <a:cxn ang="0">
                  <a:pos x="29" y="60"/>
                </a:cxn>
                <a:cxn ang="0">
                  <a:pos x="50" y="60"/>
                </a:cxn>
                <a:cxn ang="0">
                  <a:pos x="50" y="99"/>
                </a:cxn>
                <a:cxn ang="0">
                  <a:pos x="78" y="99"/>
                </a:cxn>
                <a:cxn ang="0">
                  <a:pos x="59" y="99"/>
                </a:cxn>
                <a:cxn ang="0">
                  <a:pos x="59" y="19"/>
                </a:cxn>
                <a:cxn ang="0">
                  <a:pos x="78" y="19"/>
                </a:cxn>
                <a:cxn ang="0">
                  <a:pos x="78" y="99"/>
                </a:cxn>
                <a:cxn ang="0">
                  <a:pos x="109" y="99"/>
                </a:cxn>
                <a:cxn ang="0">
                  <a:pos x="89" y="99"/>
                </a:cxn>
                <a:cxn ang="0">
                  <a:pos x="89" y="39"/>
                </a:cxn>
                <a:cxn ang="0">
                  <a:pos x="109" y="39"/>
                </a:cxn>
                <a:cxn ang="0">
                  <a:pos x="109" y="99"/>
                </a:cxn>
                <a:cxn ang="0">
                  <a:pos x="139" y="99"/>
                </a:cxn>
                <a:cxn ang="0">
                  <a:pos x="119" y="99"/>
                </a:cxn>
                <a:cxn ang="0">
                  <a:pos x="119" y="11"/>
                </a:cxn>
                <a:cxn ang="0">
                  <a:pos x="139" y="11"/>
                </a:cxn>
                <a:cxn ang="0">
                  <a:pos x="139" y="99"/>
                </a:cxn>
              </a:cxnLst>
              <a:rect l="0" t="0" r="r" b="b"/>
              <a:pathLst>
                <a:path w="158" h="119">
                  <a:moveTo>
                    <a:pt x="158" y="119"/>
                  </a:moveTo>
                  <a:lnTo>
                    <a:pt x="0" y="119"/>
                  </a:lnTo>
                  <a:lnTo>
                    <a:pt x="0" y="0"/>
                  </a:lnTo>
                  <a:lnTo>
                    <a:pt x="9" y="0"/>
                  </a:lnTo>
                  <a:lnTo>
                    <a:pt x="9" y="108"/>
                  </a:lnTo>
                  <a:lnTo>
                    <a:pt x="158" y="108"/>
                  </a:lnTo>
                  <a:lnTo>
                    <a:pt x="158" y="119"/>
                  </a:lnTo>
                  <a:close/>
                  <a:moveTo>
                    <a:pt x="50" y="99"/>
                  </a:moveTo>
                  <a:lnTo>
                    <a:pt x="29" y="99"/>
                  </a:lnTo>
                  <a:lnTo>
                    <a:pt x="29" y="60"/>
                  </a:lnTo>
                  <a:lnTo>
                    <a:pt x="50" y="60"/>
                  </a:lnTo>
                  <a:lnTo>
                    <a:pt x="50" y="99"/>
                  </a:lnTo>
                  <a:close/>
                  <a:moveTo>
                    <a:pt x="78" y="99"/>
                  </a:moveTo>
                  <a:lnTo>
                    <a:pt x="59" y="99"/>
                  </a:lnTo>
                  <a:lnTo>
                    <a:pt x="59" y="19"/>
                  </a:lnTo>
                  <a:lnTo>
                    <a:pt x="78" y="19"/>
                  </a:lnTo>
                  <a:lnTo>
                    <a:pt x="78" y="99"/>
                  </a:lnTo>
                  <a:close/>
                  <a:moveTo>
                    <a:pt x="109" y="99"/>
                  </a:moveTo>
                  <a:lnTo>
                    <a:pt x="89" y="99"/>
                  </a:lnTo>
                  <a:lnTo>
                    <a:pt x="89" y="39"/>
                  </a:lnTo>
                  <a:lnTo>
                    <a:pt x="109" y="39"/>
                  </a:lnTo>
                  <a:lnTo>
                    <a:pt x="109" y="99"/>
                  </a:lnTo>
                  <a:close/>
                  <a:moveTo>
                    <a:pt x="139" y="99"/>
                  </a:moveTo>
                  <a:lnTo>
                    <a:pt x="119" y="99"/>
                  </a:lnTo>
                  <a:lnTo>
                    <a:pt x="119" y="11"/>
                  </a:lnTo>
                  <a:lnTo>
                    <a:pt x="139" y="11"/>
                  </a:lnTo>
                  <a:lnTo>
                    <a:pt x="139" y="99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1865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51" name="文本框 50">
            <a:extLst>
              <a:ext uri="{FF2B5EF4-FFF2-40B4-BE49-F238E27FC236}">
                <a16:creationId xmlns:a16="http://schemas.microsoft.com/office/drawing/2014/main" id="{3B02BD8B-E9B6-B1F0-46E6-96749B9EEC9A}"/>
              </a:ext>
            </a:extLst>
          </p:cNvPr>
          <p:cNvSpPr txBox="1"/>
          <p:nvPr/>
        </p:nvSpPr>
        <p:spPr>
          <a:xfrm flipH="1">
            <a:off x="1085075" y="4699267"/>
            <a:ext cx="2517314" cy="896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tx1"/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tx1"/>
                </a:solidFill>
                <a:cs typeface="+mn-ea"/>
                <a:sym typeface="+mn-lt"/>
              </a:rPr>
              <a:t>... ...</a:t>
            </a:r>
          </a:p>
        </p:txBody>
      </p:sp>
      <p:sp>
        <p:nvSpPr>
          <p:cNvPr id="58" name="文本框 57">
            <a:extLst>
              <a:ext uri="{FF2B5EF4-FFF2-40B4-BE49-F238E27FC236}">
                <a16:creationId xmlns:a16="http://schemas.microsoft.com/office/drawing/2014/main" id="{6248F43C-C05E-E884-87D6-37941B54BECA}"/>
              </a:ext>
            </a:extLst>
          </p:cNvPr>
          <p:cNvSpPr txBox="1"/>
          <p:nvPr/>
        </p:nvSpPr>
        <p:spPr>
          <a:xfrm flipH="1">
            <a:off x="4952112" y="4699267"/>
            <a:ext cx="2517314" cy="896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tx1"/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tx1"/>
                </a:solidFill>
                <a:cs typeface="+mn-ea"/>
                <a:sym typeface="+mn-lt"/>
              </a:rPr>
              <a:t>... ...</a:t>
            </a:r>
          </a:p>
        </p:txBody>
      </p:sp>
      <p:sp>
        <p:nvSpPr>
          <p:cNvPr id="59" name="文本框 58">
            <a:extLst>
              <a:ext uri="{FF2B5EF4-FFF2-40B4-BE49-F238E27FC236}">
                <a16:creationId xmlns:a16="http://schemas.microsoft.com/office/drawing/2014/main" id="{364BBFB3-5655-BE2B-CB4D-4A97421F9670}"/>
              </a:ext>
            </a:extLst>
          </p:cNvPr>
          <p:cNvSpPr txBox="1"/>
          <p:nvPr/>
        </p:nvSpPr>
        <p:spPr>
          <a:xfrm flipH="1">
            <a:off x="8640613" y="4699267"/>
            <a:ext cx="2517314" cy="896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tx1"/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tx1"/>
                </a:solidFill>
                <a:cs typeface="+mn-ea"/>
                <a:sym typeface="+mn-lt"/>
              </a:rPr>
              <a:t>... ...</a:t>
            </a:r>
          </a:p>
        </p:txBody>
      </p:sp>
      <p:sp>
        <p:nvSpPr>
          <p:cNvPr id="60" name="文本框 59">
            <a:extLst>
              <a:ext uri="{FF2B5EF4-FFF2-40B4-BE49-F238E27FC236}">
                <a16:creationId xmlns:a16="http://schemas.microsoft.com/office/drawing/2014/main" id="{A0123FD3-CF6C-1197-C20C-3D1790EE9C3C}"/>
              </a:ext>
            </a:extLst>
          </p:cNvPr>
          <p:cNvSpPr txBox="1"/>
          <p:nvPr/>
        </p:nvSpPr>
        <p:spPr>
          <a:xfrm flipH="1">
            <a:off x="6711592" y="1420302"/>
            <a:ext cx="2517314" cy="896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tx1"/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tx1"/>
                </a:solidFill>
                <a:cs typeface="+mn-ea"/>
                <a:sym typeface="+mn-lt"/>
              </a:rPr>
              <a:t>... ...</a:t>
            </a:r>
          </a:p>
        </p:txBody>
      </p:sp>
      <p:sp>
        <p:nvSpPr>
          <p:cNvPr id="61" name="文本框 60">
            <a:extLst>
              <a:ext uri="{FF2B5EF4-FFF2-40B4-BE49-F238E27FC236}">
                <a16:creationId xmlns:a16="http://schemas.microsoft.com/office/drawing/2014/main" id="{31BBFE23-4334-3DF1-35DF-3CD34739F0D2}"/>
              </a:ext>
            </a:extLst>
          </p:cNvPr>
          <p:cNvSpPr txBox="1"/>
          <p:nvPr/>
        </p:nvSpPr>
        <p:spPr>
          <a:xfrm flipH="1">
            <a:off x="2963094" y="1420302"/>
            <a:ext cx="2517314" cy="896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tx1"/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tx1"/>
                </a:solidFill>
                <a:cs typeface="+mn-ea"/>
                <a:sym typeface="+mn-lt"/>
              </a:rPr>
              <a:t>... ...</a:t>
            </a:r>
          </a:p>
        </p:txBody>
      </p:sp>
    </p:spTree>
    <p:extLst>
      <p:ext uri="{BB962C8B-B14F-4D97-AF65-F5344CB8AC3E}">
        <p14:creationId xmlns:p14="http://schemas.microsoft.com/office/powerpoint/2010/main" val="3760673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>
            <a:extLst>
              <a:ext uri="{FF2B5EF4-FFF2-40B4-BE49-F238E27FC236}">
                <a16:creationId xmlns:a16="http://schemas.microsoft.com/office/drawing/2014/main" id="{182DBF9F-3053-CA75-7794-093DC0B49EA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64165" y="4278771"/>
            <a:ext cx="7920000" cy="1806102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id="{D8E4D37C-04CA-ECBB-CB97-DC02A76BFDF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alphaModFix amt="35000"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LineDrawing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4298654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FC24EB10-19A5-EC42-DE07-E2C57C43208D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1"/>
            <a:ext cx="5751941" cy="6858001"/>
          </a:xfrm>
          <a:prstGeom prst="rect">
            <a:avLst/>
          </a:prstGeom>
        </p:spPr>
      </p:pic>
      <p:pic>
        <p:nvPicPr>
          <p:cNvPr id="67" name="图片 66">
            <a:extLst>
              <a:ext uri="{FF2B5EF4-FFF2-40B4-BE49-F238E27FC236}">
                <a16:creationId xmlns:a16="http://schemas.microsoft.com/office/drawing/2014/main" id="{7EEEA9DE-B1B2-9C1E-A463-009313D9001D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artisticLineDrawing/>
                    </a14:imgEffect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3013135"/>
            <a:ext cx="12192000" cy="3851545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FB8FB4D5-4BA2-029D-A64A-436D050B5377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48506" y="189749"/>
            <a:ext cx="2646001" cy="1879845"/>
          </a:xfrm>
          <a:prstGeom prst="rect">
            <a:avLst/>
          </a:prstGeom>
        </p:spPr>
      </p:pic>
      <p:pic>
        <p:nvPicPr>
          <p:cNvPr id="20" name="图片 19">
            <a:extLst>
              <a:ext uri="{FF2B5EF4-FFF2-40B4-BE49-F238E27FC236}">
                <a16:creationId xmlns:a16="http://schemas.microsoft.com/office/drawing/2014/main" id="{02DD4BAC-5F6F-C010-2C66-F1F8AFB83D47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5548" y="697432"/>
            <a:ext cx="1436604" cy="1313737"/>
          </a:xfrm>
          <a:prstGeom prst="rect">
            <a:avLst/>
          </a:prstGeom>
        </p:spPr>
      </p:pic>
      <p:pic>
        <p:nvPicPr>
          <p:cNvPr id="69" name="图片 68">
            <a:extLst>
              <a:ext uri="{FF2B5EF4-FFF2-40B4-BE49-F238E27FC236}">
                <a16:creationId xmlns:a16="http://schemas.microsoft.com/office/drawing/2014/main" id="{B16BC1F4-E9C2-EB31-5469-EF8C7AAB236F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264230" y="5026491"/>
            <a:ext cx="9927770" cy="1838189"/>
          </a:xfrm>
          <a:prstGeom prst="rect">
            <a:avLst/>
          </a:prstGeom>
        </p:spPr>
      </p:pic>
      <p:sp>
        <p:nvSpPr>
          <p:cNvPr id="72" name="图形 70">
            <a:extLst>
              <a:ext uri="{FF2B5EF4-FFF2-40B4-BE49-F238E27FC236}">
                <a16:creationId xmlns:a16="http://schemas.microsoft.com/office/drawing/2014/main" id="{326FE337-46AD-C47C-E8D4-CD1F2E968236}"/>
              </a:ext>
            </a:extLst>
          </p:cNvPr>
          <p:cNvSpPr/>
          <p:nvPr/>
        </p:nvSpPr>
        <p:spPr>
          <a:xfrm>
            <a:off x="350550" y="5272989"/>
            <a:ext cx="3177226" cy="1305460"/>
          </a:xfrm>
          <a:custGeom>
            <a:avLst/>
            <a:gdLst>
              <a:gd name="connsiteX0" fmla="*/ 8693150 w 8870950"/>
              <a:gd name="connsiteY0" fmla="*/ 2603500 h 3644900"/>
              <a:gd name="connsiteX1" fmla="*/ 8699500 w 8870950"/>
              <a:gd name="connsiteY1" fmla="*/ 2622550 h 3644900"/>
              <a:gd name="connsiteX2" fmla="*/ 8610600 w 8870950"/>
              <a:gd name="connsiteY2" fmla="*/ 2762250 h 3644900"/>
              <a:gd name="connsiteX3" fmla="*/ 8585200 w 8870950"/>
              <a:gd name="connsiteY3" fmla="*/ 2762250 h 3644900"/>
              <a:gd name="connsiteX4" fmla="*/ 8578850 w 8870950"/>
              <a:gd name="connsiteY4" fmla="*/ 2736850 h 3644900"/>
              <a:gd name="connsiteX5" fmla="*/ 8667750 w 8870950"/>
              <a:gd name="connsiteY5" fmla="*/ 2603500 h 3644900"/>
              <a:gd name="connsiteX6" fmla="*/ 8693150 w 8870950"/>
              <a:gd name="connsiteY6" fmla="*/ 2603500 h 3644900"/>
              <a:gd name="connsiteX7" fmla="*/ 8464550 w 8870950"/>
              <a:gd name="connsiteY7" fmla="*/ 2292350 h 3644900"/>
              <a:gd name="connsiteX8" fmla="*/ 8515350 w 8870950"/>
              <a:gd name="connsiteY8" fmla="*/ 2279650 h 3644900"/>
              <a:gd name="connsiteX9" fmla="*/ 8566150 w 8870950"/>
              <a:gd name="connsiteY9" fmla="*/ 2413000 h 3644900"/>
              <a:gd name="connsiteX10" fmla="*/ 8356600 w 8870950"/>
              <a:gd name="connsiteY10" fmla="*/ 2292350 h 3644900"/>
              <a:gd name="connsiteX11" fmla="*/ 8305800 w 8870950"/>
              <a:gd name="connsiteY11" fmla="*/ 2292350 h 3644900"/>
              <a:gd name="connsiteX12" fmla="*/ 8362950 w 8870950"/>
              <a:gd name="connsiteY12" fmla="*/ 2266950 h 3644900"/>
              <a:gd name="connsiteX13" fmla="*/ 8464550 w 8870950"/>
              <a:gd name="connsiteY13" fmla="*/ 2292350 h 3644900"/>
              <a:gd name="connsiteX14" fmla="*/ 1676400 w 8870950"/>
              <a:gd name="connsiteY14" fmla="*/ 2184400 h 3644900"/>
              <a:gd name="connsiteX15" fmla="*/ 1708150 w 8870950"/>
              <a:gd name="connsiteY15" fmla="*/ 2222500 h 3644900"/>
              <a:gd name="connsiteX16" fmla="*/ 1676400 w 8870950"/>
              <a:gd name="connsiteY16" fmla="*/ 2222500 h 3644900"/>
              <a:gd name="connsiteX17" fmla="*/ 1524000 w 8870950"/>
              <a:gd name="connsiteY17" fmla="*/ 2171700 h 3644900"/>
              <a:gd name="connsiteX18" fmla="*/ 1524000 w 8870950"/>
              <a:gd name="connsiteY18" fmla="*/ 2152650 h 3644900"/>
              <a:gd name="connsiteX19" fmla="*/ 1562100 w 8870950"/>
              <a:gd name="connsiteY19" fmla="*/ 2120900 h 3644900"/>
              <a:gd name="connsiteX20" fmla="*/ 1676400 w 8870950"/>
              <a:gd name="connsiteY20" fmla="*/ 2184400 h 3644900"/>
              <a:gd name="connsiteX21" fmla="*/ 7874000 w 8870950"/>
              <a:gd name="connsiteY21" fmla="*/ 1752600 h 3644900"/>
              <a:gd name="connsiteX22" fmla="*/ 7816850 w 8870950"/>
              <a:gd name="connsiteY22" fmla="*/ 1905000 h 3644900"/>
              <a:gd name="connsiteX23" fmla="*/ 7835900 w 8870950"/>
              <a:gd name="connsiteY23" fmla="*/ 1930400 h 3644900"/>
              <a:gd name="connsiteX24" fmla="*/ 7962900 w 8870950"/>
              <a:gd name="connsiteY24" fmla="*/ 1790700 h 3644900"/>
              <a:gd name="connsiteX25" fmla="*/ 8026400 w 8870950"/>
              <a:gd name="connsiteY25" fmla="*/ 1606550 h 3644900"/>
              <a:gd name="connsiteX26" fmla="*/ 8204200 w 8870950"/>
              <a:gd name="connsiteY26" fmla="*/ 1689100 h 3644900"/>
              <a:gd name="connsiteX27" fmla="*/ 8108950 w 8870950"/>
              <a:gd name="connsiteY27" fmla="*/ 1847850 h 3644900"/>
              <a:gd name="connsiteX28" fmla="*/ 8255000 w 8870950"/>
              <a:gd name="connsiteY28" fmla="*/ 1905000 h 3644900"/>
              <a:gd name="connsiteX29" fmla="*/ 8413750 w 8870950"/>
              <a:gd name="connsiteY29" fmla="*/ 1968500 h 3644900"/>
              <a:gd name="connsiteX30" fmla="*/ 8489950 w 8870950"/>
              <a:gd name="connsiteY30" fmla="*/ 1955800 h 3644900"/>
              <a:gd name="connsiteX31" fmla="*/ 8629650 w 8870950"/>
              <a:gd name="connsiteY31" fmla="*/ 2101850 h 3644900"/>
              <a:gd name="connsiteX32" fmla="*/ 8642350 w 8870950"/>
              <a:gd name="connsiteY32" fmla="*/ 2146300 h 3644900"/>
              <a:gd name="connsiteX33" fmla="*/ 8763000 w 8870950"/>
              <a:gd name="connsiteY33" fmla="*/ 2457450 h 3644900"/>
              <a:gd name="connsiteX34" fmla="*/ 8832850 w 8870950"/>
              <a:gd name="connsiteY34" fmla="*/ 2692400 h 3644900"/>
              <a:gd name="connsiteX35" fmla="*/ 8801100 w 8870950"/>
              <a:gd name="connsiteY35" fmla="*/ 2787650 h 3644900"/>
              <a:gd name="connsiteX36" fmla="*/ 8858250 w 8870950"/>
              <a:gd name="connsiteY36" fmla="*/ 2838450 h 3644900"/>
              <a:gd name="connsiteX37" fmla="*/ 8858250 w 8870950"/>
              <a:gd name="connsiteY37" fmla="*/ 2876550 h 3644900"/>
              <a:gd name="connsiteX38" fmla="*/ 8788400 w 8870950"/>
              <a:gd name="connsiteY38" fmla="*/ 2870200 h 3644900"/>
              <a:gd name="connsiteX39" fmla="*/ 8718550 w 8870950"/>
              <a:gd name="connsiteY39" fmla="*/ 2908300 h 3644900"/>
              <a:gd name="connsiteX40" fmla="*/ 8661400 w 8870950"/>
              <a:gd name="connsiteY40" fmla="*/ 2914650 h 3644900"/>
              <a:gd name="connsiteX41" fmla="*/ 8642350 w 8870950"/>
              <a:gd name="connsiteY41" fmla="*/ 2914650 h 3644900"/>
              <a:gd name="connsiteX42" fmla="*/ 8629650 w 8870950"/>
              <a:gd name="connsiteY42" fmla="*/ 2965450 h 3644900"/>
              <a:gd name="connsiteX43" fmla="*/ 8870950 w 8870950"/>
              <a:gd name="connsiteY43" fmla="*/ 3644900 h 3644900"/>
              <a:gd name="connsiteX44" fmla="*/ 8629650 w 8870950"/>
              <a:gd name="connsiteY44" fmla="*/ 3644900 h 3644900"/>
              <a:gd name="connsiteX45" fmla="*/ 8578850 w 8870950"/>
              <a:gd name="connsiteY45" fmla="*/ 3517900 h 3644900"/>
              <a:gd name="connsiteX46" fmla="*/ 8362950 w 8870950"/>
              <a:gd name="connsiteY46" fmla="*/ 3371850 h 3644900"/>
              <a:gd name="connsiteX47" fmla="*/ 8312150 w 8870950"/>
              <a:gd name="connsiteY47" fmla="*/ 3321050 h 3644900"/>
              <a:gd name="connsiteX48" fmla="*/ 8216900 w 8870950"/>
              <a:gd name="connsiteY48" fmla="*/ 3168650 h 3644900"/>
              <a:gd name="connsiteX49" fmla="*/ 8134350 w 8870950"/>
              <a:gd name="connsiteY49" fmla="*/ 3244850 h 3644900"/>
              <a:gd name="connsiteX50" fmla="*/ 8045450 w 8870950"/>
              <a:gd name="connsiteY50" fmla="*/ 3276600 h 3644900"/>
              <a:gd name="connsiteX51" fmla="*/ 7912100 w 8870950"/>
              <a:gd name="connsiteY51" fmla="*/ 3441700 h 3644900"/>
              <a:gd name="connsiteX52" fmla="*/ 7842250 w 8870950"/>
              <a:gd name="connsiteY52" fmla="*/ 3536950 h 3644900"/>
              <a:gd name="connsiteX53" fmla="*/ 7867650 w 8870950"/>
              <a:gd name="connsiteY53" fmla="*/ 3644900 h 3644900"/>
              <a:gd name="connsiteX54" fmla="*/ 7607300 w 8870950"/>
              <a:gd name="connsiteY54" fmla="*/ 3644900 h 3644900"/>
              <a:gd name="connsiteX55" fmla="*/ 7588250 w 8870950"/>
              <a:gd name="connsiteY55" fmla="*/ 3575050 h 3644900"/>
              <a:gd name="connsiteX56" fmla="*/ 7524750 w 8870950"/>
              <a:gd name="connsiteY56" fmla="*/ 3517900 h 3644900"/>
              <a:gd name="connsiteX57" fmla="*/ 7486650 w 8870950"/>
              <a:gd name="connsiteY57" fmla="*/ 3384550 h 3644900"/>
              <a:gd name="connsiteX58" fmla="*/ 7581900 w 8870950"/>
              <a:gd name="connsiteY58" fmla="*/ 3022600 h 3644900"/>
              <a:gd name="connsiteX59" fmla="*/ 7531100 w 8870950"/>
              <a:gd name="connsiteY59" fmla="*/ 2933700 h 3644900"/>
              <a:gd name="connsiteX60" fmla="*/ 7493000 w 8870950"/>
              <a:gd name="connsiteY60" fmla="*/ 2889250 h 3644900"/>
              <a:gd name="connsiteX61" fmla="*/ 7404100 w 8870950"/>
              <a:gd name="connsiteY61" fmla="*/ 2584450 h 3644900"/>
              <a:gd name="connsiteX62" fmla="*/ 7391400 w 8870950"/>
              <a:gd name="connsiteY62" fmla="*/ 2552700 h 3644900"/>
              <a:gd name="connsiteX63" fmla="*/ 7378700 w 8870950"/>
              <a:gd name="connsiteY63" fmla="*/ 2432050 h 3644900"/>
              <a:gd name="connsiteX64" fmla="*/ 7397750 w 8870950"/>
              <a:gd name="connsiteY64" fmla="*/ 2343150 h 3644900"/>
              <a:gd name="connsiteX65" fmla="*/ 7562850 w 8870950"/>
              <a:gd name="connsiteY65" fmla="*/ 2101850 h 3644900"/>
              <a:gd name="connsiteX66" fmla="*/ 7454900 w 8870950"/>
              <a:gd name="connsiteY66" fmla="*/ 2038350 h 3644900"/>
              <a:gd name="connsiteX67" fmla="*/ 7442200 w 8870950"/>
              <a:gd name="connsiteY67" fmla="*/ 1968500 h 3644900"/>
              <a:gd name="connsiteX68" fmla="*/ 7442200 w 8870950"/>
              <a:gd name="connsiteY68" fmla="*/ 1784350 h 3644900"/>
              <a:gd name="connsiteX69" fmla="*/ 7404100 w 8870950"/>
              <a:gd name="connsiteY69" fmla="*/ 1727200 h 3644900"/>
              <a:gd name="connsiteX70" fmla="*/ 7359650 w 8870950"/>
              <a:gd name="connsiteY70" fmla="*/ 1708150 h 3644900"/>
              <a:gd name="connsiteX71" fmla="*/ 7442200 w 8870950"/>
              <a:gd name="connsiteY71" fmla="*/ 1676400 h 3644900"/>
              <a:gd name="connsiteX72" fmla="*/ 7486650 w 8870950"/>
              <a:gd name="connsiteY72" fmla="*/ 1606550 h 3644900"/>
              <a:gd name="connsiteX73" fmla="*/ 7607300 w 8870950"/>
              <a:gd name="connsiteY73" fmla="*/ 1574800 h 3644900"/>
              <a:gd name="connsiteX74" fmla="*/ 7874000 w 8870950"/>
              <a:gd name="connsiteY74" fmla="*/ 1752600 h 3644900"/>
              <a:gd name="connsiteX75" fmla="*/ 3155950 w 8870950"/>
              <a:gd name="connsiteY75" fmla="*/ 812800 h 3644900"/>
              <a:gd name="connsiteX76" fmla="*/ 3111500 w 8870950"/>
              <a:gd name="connsiteY76" fmla="*/ 825500 h 3644900"/>
              <a:gd name="connsiteX77" fmla="*/ 3060700 w 8870950"/>
              <a:gd name="connsiteY77" fmla="*/ 812800 h 3644900"/>
              <a:gd name="connsiteX78" fmla="*/ 3060700 w 8870950"/>
              <a:gd name="connsiteY78" fmla="*/ 793750 h 3644900"/>
              <a:gd name="connsiteX79" fmla="*/ 3155950 w 8870950"/>
              <a:gd name="connsiteY79" fmla="*/ 768350 h 3644900"/>
              <a:gd name="connsiteX80" fmla="*/ 3155950 w 8870950"/>
              <a:gd name="connsiteY80" fmla="*/ 812800 h 3644900"/>
              <a:gd name="connsiteX81" fmla="*/ 6464300 w 8870950"/>
              <a:gd name="connsiteY81" fmla="*/ 6350 h 3644900"/>
              <a:gd name="connsiteX82" fmla="*/ 6426200 w 8870950"/>
              <a:gd name="connsiteY82" fmla="*/ 120650 h 3644900"/>
              <a:gd name="connsiteX83" fmla="*/ 6438900 w 8870950"/>
              <a:gd name="connsiteY83" fmla="*/ 127000 h 3644900"/>
              <a:gd name="connsiteX84" fmla="*/ 6527800 w 8870950"/>
              <a:gd name="connsiteY84" fmla="*/ 6350 h 3644900"/>
              <a:gd name="connsiteX85" fmla="*/ 6534150 w 8870950"/>
              <a:gd name="connsiteY85" fmla="*/ 38100 h 3644900"/>
              <a:gd name="connsiteX86" fmla="*/ 6477000 w 8870950"/>
              <a:gd name="connsiteY86" fmla="*/ 196850 h 3644900"/>
              <a:gd name="connsiteX87" fmla="*/ 6280150 w 8870950"/>
              <a:gd name="connsiteY87" fmla="*/ 406400 h 3644900"/>
              <a:gd name="connsiteX88" fmla="*/ 6178550 w 8870950"/>
              <a:gd name="connsiteY88" fmla="*/ 641350 h 3644900"/>
              <a:gd name="connsiteX89" fmla="*/ 6076950 w 8870950"/>
              <a:gd name="connsiteY89" fmla="*/ 876300 h 3644900"/>
              <a:gd name="connsiteX90" fmla="*/ 5975350 w 8870950"/>
              <a:gd name="connsiteY90" fmla="*/ 996950 h 3644900"/>
              <a:gd name="connsiteX91" fmla="*/ 5962650 w 8870950"/>
              <a:gd name="connsiteY91" fmla="*/ 1035050 h 3644900"/>
              <a:gd name="connsiteX92" fmla="*/ 5981700 w 8870950"/>
              <a:gd name="connsiteY92" fmla="*/ 1092200 h 3644900"/>
              <a:gd name="connsiteX93" fmla="*/ 5949950 w 8870950"/>
              <a:gd name="connsiteY93" fmla="*/ 1155700 h 3644900"/>
              <a:gd name="connsiteX94" fmla="*/ 5791200 w 8870950"/>
              <a:gd name="connsiteY94" fmla="*/ 1219200 h 3644900"/>
              <a:gd name="connsiteX95" fmla="*/ 5429250 w 8870950"/>
              <a:gd name="connsiteY95" fmla="*/ 1663700 h 3644900"/>
              <a:gd name="connsiteX96" fmla="*/ 5448300 w 8870950"/>
              <a:gd name="connsiteY96" fmla="*/ 1854200 h 3644900"/>
              <a:gd name="connsiteX97" fmla="*/ 5416550 w 8870950"/>
              <a:gd name="connsiteY97" fmla="*/ 1930400 h 3644900"/>
              <a:gd name="connsiteX98" fmla="*/ 5511800 w 8870950"/>
              <a:gd name="connsiteY98" fmla="*/ 2044700 h 3644900"/>
              <a:gd name="connsiteX99" fmla="*/ 5556250 w 8870950"/>
              <a:gd name="connsiteY99" fmla="*/ 2019300 h 3644900"/>
              <a:gd name="connsiteX100" fmla="*/ 5613400 w 8870950"/>
              <a:gd name="connsiteY100" fmla="*/ 2089150 h 3644900"/>
              <a:gd name="connsiteX101" fmla="*/ 5740400 w 8870950"/>
              <a:gd name="connsiteY101" fmla="*/ 2489200 h 3644900"/>
              <a:gd name="connsiteX102" fmla="*/ 5708650 w 8870950"/>
              <a:gd name="connsiteY102" fmla="*/ 2527300 h 3644900"/>
              <a:gd name="connsiteX103" fmla="*/ 5651500 w 8870950"/>
              <a:gd name="connsiteY103" fmla="*/ 2482850 h 3644900"/>
              <a:gd name="connsiteX104" fmla="*/ 5613400 w 8870950"/>
              <a:gd name="connsiteY104" fmla="*/ 2565400 h 3644900"/>
              <a:gd name="connsiteX105" fmla="*/ 5619750 w 8870950"/>
              <a:gd name="connsiteY105" fmla="*/ 2635250 h 3644900"/>
              <a:gd name="connsiteX106" fmla="*/ 5702300 w 8870950"/>
              <a:gd name="connsiteY106" fmla="*/ 3219450 h 3644900"/>
              <a:gd name="connsiteX107" fmla="*/ 5715000 w 8870950"/>
              <a:gd name="connsiteY107" fmla="*/ 3213100 h 3644900"/>
              <a:gd name="connsiteX108" fmla="*/ 5772150 w 8870950"/>
              <a:gd name="connsiteY108" fmla="*/ 3067050 h 3644900"/>
              <a:gd name="connsiteX109" fmla="*/ 5810250 w 8870950"/>
              <a:gd name="connsiteY109" fmla="*/ 3009900 h 3644900"/>
              <a:gd name="connsiteX110" fmla="*/ 5880100 w 8870950"/>
              <a:gd name="connsiteY110" fmla="*/ 2971800 h 3644900"/>
              <a:gd name="connsiteX111" fmla="*/ 5969000 w 8870950"/>
              <a:gd name="connsiteY111" fmla="*/ 2863850 h 3644900"/>
              <a:gd name="connsiteX112" fmla="*/ 6146800 w 8870950"/>
              <a:gd name="connsiteY112" fmla="*/ 2571750 h 3644900"/>
              <a:gd name="connsiteX113" fmla="*/ 6305550 w 8870950"/>
              <a:gd name="connsiteY113" fmla="*/ 2343150 h 3644900"/>
              <a:gd name="connsiteX114" fmla="*/ 6248400 w 8870950"/>
              <a:gd name="connsiteY114" fmla="*/ 2298700 h 3644900"/>
              <a:gd name="connsiteX115" fmla="*/ 6261100 w 8870950"/>
              <a:gd name="connsiteY115" fmla="*/ 2266950 h 3644900"/>
              <a:gd name="connsiteX116" fmla="*/ 6254750 w 8870950"/>
              <a:gd name="connsiteY116" fmla="*/ 2190750 h 3644900"/>
              <a:gd name="connsiteX117" fmla="*/ 6115050 w 8870950"/>
              <a:gd name="connsiteY117" fmla="*/ 2457450 h 3644900"/>
              <a:gd name="connsiteX118" fmla="*/ 6076950 w 8870950"/>
              <a:gd name="connsiteY118" fmla="*/ 2425700 h 3644900"/>
              <a:gd name="connsiteX119" fmla="*/ 6159500 w 8870950"/>
              <a:gd name="connsiteY119" fmla="*/ 2063750 h 3644900"/>
              <a:gd name="connsiteX120" fmla="*/ 6146800 w 8870950"/>
              <a:gd name="connsiteY120" fmla="*/ 2038350 h 3644900"/>
              <a:gd name="connsiteX121" fmla="*/ 6102350 w 8870950"/>
              <a:gd name="connsiteY121" fmla="*/ 2032000 h 3644900"/>
              <a:gd name="connsiteX122" fmla="*/ 6076950 w 8870950"/>
              <a:gd name="connsiteY122" fmla="*/ 1981200 h 3644900"/>
              <a:gd name="connsiteX123" fmla="*/ 6013450 w 8870950"/>
              <a:gd name="connsiteY123" fmla="*/ 1936750 h 3644900"/>
              <a:gd name="connsiteX124" fmla="*/ 6013450 w 8870950"/>
              <a:gd name="connsiteY124" fmla="*/ 1885950 h 3644900"/>
              <a:gd name="connsiteX125" fmla="*/ 5854700 w 8870950"/>
              <a:gd name="connsiteY125" fmla="*/ 1809750 h 3644900"/>
              <a:gd name="connsiteX126" fmla="*/ 5854700 w 8870950"/>
              <a:gd name="connsiteY126" fmla="*/ 1790700 h 3644900"/>
              <a:gd name="connsiteX127" fmla="*/ 5886450 w 8870950"/>
              <a:gd name="connsiteY127" fmla="*/ 1771650 h 3644900"/>
              <a:gd name="connsiteX128" fmla="*/ 6045200 w 8870950"/>
              <a:gd name="connsiteY128" fmla="*/ 1809750 h 3644900"/>
              <a:gd name="connsiteX129" fmla="*/ 6140450 w 8870950"/>
              <a:gd name="connsiteY129" fmla="*/ 1758950 h 3644900"/>
              <a:gd name="connsiteX130" fmla="*/ 6267450 w 8870950"/>
              <a:gd name="connsiteY130" fmla="*/ 1860550 h 3644900"/>
              <a:gd name="connsiteX131" fmla="*/ 6413500 w 8870950"/>
              <a:gd name="connsiteY131" fmla="*/ 1854200 h 3644900"/>
              <a:gd name="connsiteX132" fmla="*/ 6477000 w 8870950"/>
              <a:gd name="connsiteY132" fmla="*/ 1841500 h 3644900"/>
              <a:gd name="connsiteX133" fmla="*/ 6534150 w 8870950"/>
              <a:gd name="connsiteY133" fmla="*/ 1752600 h 3644900"/>
              <a:gd name="connsiteX134" fmla="*/ 6610350 w 8870950"/>
              <a:gd name="connsiteY134" fmla="*/ 1568450 h 3644900"/>
              <a:gd name="connsiteX135" fmla="*/ 6769100 w 8870950"/>
              <a:gd name="connsiteY135" fmla="*/ 1403350 h 3644900"/>
              <a:gd name="connsiteX136" fmla="*/ 6870700 w 8870950"/>
              <a:gd name="connsiteY136" fmla="*/ 1212850 h 3644900"/>
              <a:gd name="connsiteX137" fmla="*/ 6819900 w 8870950"/>
              <a:gd name="connsiteY137" fmla="*/ 1187450 h 3644900"/>
              <a:gd name="connsiteX138" fmla="*/ 6800850 w 8870950"/>
              <a:gd name="connsiteY138" fmla="*/ 1041400 h 3644900"/>
              <a:gd name="connsiteX139" fmla="*/ 6813550 w 8870950"/>
              <a:gd name="connsiteY139" fmla="*/ 914400 h 3644900"/>
              <a:gd name="connsiteX140" fmla="*/ 6762750 w 8870950"/>
              <a:gd name="connsiteY140" fmla="*/ 825500 h 3644900"/>
              <a:gd name="connsiteX141" fmla="*/ 6788150 w 8870950"/>
              <a:gd name="connsiteY141" fmla="*/ 781050 h 3644900"/>
              <a:gd name="connsiteX142" fmla="*/ 6870700 w 8870950"/>
              <a:gd name="connsiteY142" fmla="*/ 736600 h 3644900"/>
              <a:gd name="connsiteX143" fmla="*/ 6965950 w 8870950"/>
              <a:gd name="connsiteY143" fmla="*/ 692150 h 3644900"/>
              <a:gd name="connsiteX144" fmla="*/ 7016750 w 8870950"/>
              <a:gd name="connsiteY144" fmla="*/ 698500 h 3644900"/>
              <a:gd name="connsiteX145" fmla="*/ 7181850 w 8870950"/>
              <a:gd name="connsiteY145" fmla="*/ 762000 h 3644900"/>
              <a:gd name="connsiteX146" fmla="*/ 7239000 w 8870950"/>
              <a:gd name="connsiteY146" fmla="*/ 895350 h 3644900"/>
              <a:gd name="connsiteX147" fmla="*/ 7118350 w 8870950"/>
              <a:gd name="connsiteY147" fmla="*/ 1123950 h 3644900"/>
              <a:gd name="connsiteX148" fmla="*/ 7143750 w 8870950"/>
              <a:gd name="connsiteY148" fmla="*/ 1181100 h 3644900"/>
              <a:gd name="connsiteX149" fmla="*/ 7162800 w 8870950"/>
              <a:gd name="connsiteY149" fmla="*/ 1270000 h 3644900"/>
              <a:gd name="connsiteX150" fmla="*/ 7296150 w 8870950"/>
              <a:gd name="connsiteY150" fmla="*/ 1333500 h 3644900"/>
              <a:gd name="connsiteX151" fmla="*/ 7353300 w 8870950"/>
              <a:gd name="connsiteY151" fmla="*/ 1352550 h 3644900"/>
              <a:gd name="connsiteX152" fmla="*/ 7410450 w 8870950"/>
              <a:gd name="connsiteY152" fmla="*/ 1473200 h 3644900"/>
              <a:gd name="connsiteX153" fmla="*/ 7327900 w 8870950"/>
              <a:gd name="connsiteY153" fmla="*/ 1663700 h 3644900"/>
              <a:gd name="connsiteX154" fmla="*/ 7327900 w 8870950"/>
              <a:gd name="connsiteY154" fmla="*/ 1733550 h 3644900"/>
              <a:gd name="connsiteX155" fmla="*/ 7302500 w 8870950"/>
              <a:gd name="connsiteY155" fmla="*/ 1797050 h 3644900"/>
              <a:gd name="connsiteX156" fmla="*/ 7226300 w 8870950"/>
              <a:gd name="connsiteY156" fmla="*/ 1930400 h 3644900"/>
              <a:gd name="connsiteX157" fmla="*/ 7200900 w 8870950"/>
              <a:gd name="connsiteY157" fmla="*/ 2044700 h 3644900"/>
              <a:gd name="connsiteX158" fmla="*/ 7169150 w 8870950"/>
              <a:gd name="connsiteY158" fmla="*/ 2114550 h 3644900"/>
              <a:gd name="connsiteX159" fmla="*/ 7092950 w 8870950"/>
              <a:gd name="connsiteY159" fmla="*/ 2184400 h 3644900"/>
              <a:gd name="connsiteX160" fmla="*/ 7131050 w 8870950"/>
              <a:gd name="connsiteY160" fmla="*/ 2317750 h 3644900"/>
              <a:gd name="connsiteX161" fmla="*/ 7188200 w 8870950"/>
              <a:gd name="connsiteY161" fmla="*/ 2679700 h 3644900"/>
              <a:gd name="connsiteX162" fmla="*/ 7207250 w 8870950"/>
              <a:gd name="connsiteY162" fmla="*/ 2724150 h 3644900"/>
              <a:gd name="connsiteX163" fmla="*/ 7200900 w 8870950"/>
              <a:gd name="connsiteY163" fmla="*/ 2749550 h 3644900"/>
              <a:gd name="connsiteX164" fmla="*/ 7143750 w 8870950"/>
              <a:gd name="connsiteY164" fmla="*/ 2755900 h 3644900"/>
              <a:gd name="connsiteX165" fmla="*/ 7124700 w 8870950"/>
              <a:gd name="connsiteY165" fmla="*/ 2800350 h 3644900"/>
              <a:gd name="connsiteX166" fmla="*/ 7124700 w 8870950"/>
              <a:gd name="connsiteY166" fmla="*/ 3022600 h 3644900"/>
              <a:gd name="connsiteX167" fmla="*/ 7086600 w 8870950"/>
              <a:gd name="connsiteY167" fmla="*/ 3644900 h 3644900"/>
              <a:gd name="connsiteX168" fmla="*/ 6870700 w 8870950"/>
              <a:gd name="connsiteY168" fmla="*/ 3644900 h 3644900"/>
              <a:gd name="connsiteX169" fmla="*/ 6826250 w 8870950"/>
              <a:gd name="connsiteY169" fmla="*/ 3492500 h 3644900"/>
              <a:gd name="connsiteX170" fmla="*/ 6762750 w 8870950"/>
              <a:gd name="connsiteY170" fmla="*/ 3397250 h 3644900"/>
              <a:gd name="connsiteX171" fmla="*/ 6648450 w 8870950"/>
              <a:gd name="connsiteY171" fmla="*/ 3130550 h 3644900"/>
              <a:gd name="connsiteX172" fmla="*/ 6597650 w 8870950"/>
              <a:gd name="connsiteY172" fmla="*/ 2914650 h 3644900"/>
              <a:gd name="connsiteX173" fmla="*/ 6565900 w 8870950"/>
              <a:gd name="connsiteY173" fmla="*/ 2882900 h 3644900"/>
              <a:gd name="connsiteX174" fmla="*/ 6184900 w 8870950"/>
              <a:gd name="connsiteY174" fmla="*/ 3187700 h 3644900"/>
              <a:gd name="connsiteX175" fmla="*/ 6045200 w 8870950"/>
              <a:gd name="connsiteY175" fmla="*/ 3276600 h 3644900"/>
              <a:gd name="connsiteX176" fmla="*/ 5975350 w 8870950"/>
              <a:gd name="connsiteY176" fmla="*/ 3333750 h 3644900"/>
              <a:gd name="connsiteX177" fmla="*/ 5911850 w 8870950"/>
              <a:gd name="connsiteY177" fmla="*/ 3397250 h 3644900"/>
              <a:gd name="connsiteX178" fmla="*/ 5854700 w 8870950"/>
              <a:gd name="connsiteY178" fmla="*/ 3498850 h 3644900"/>
              <a:gd name="connsiteX179" fmla="*/ 5842000 w 8870950"/>
              <a:gd name="connsiteY179" fmla="*/ 3562350 h 3644900"/>
              <a:gd name="connsiteX180" fmla="*/ 5740400 w 8870950"/>
              <a:gd name="connsiteY180" fmla="*/ 3625850 h 3644900"/>
              <a:gd name="connsiteX181" fmla="*/ 5746750 w 8870950"/>
              <a:gd name="connsiteY181" fmla="*/ 3644900 h 3644900"/>
              <a:gd name="connsiteX182" fmla="*/ 5537200 w 8870950"/>
              <a:gd name="connsiteY182" fmla="*/ 3644900 h 3644900"/>
              <a:gd name="connsiteX183" fmla="*/ 5562600 w 8870950"/>
              <a:gd name="connsiteY183" fmla="*/ 3575050 h 3644900"/>
              <a:gd name="connsiteX184" fmla="*/ 5486400 w 8870950"/>
              <a:gd name="connsiteY184" fmla="*/ 3441700 h 3644900"/>
              <a:gd name="connsiteX185" fmla="*/ 5403850 w 8870950"/>
              <a:gd name="connsiteY185" fmla="*/ 3213100 h 3644900"/>
              <a:gd name="connsiteX186" fmla="*/ 5359400 w 8870950"/>
              <a:gd name="connsiteY186" fmla="*/ 3086100 h 3644900"/>
              <a:gd name="connsiteX187" fmla="*/ 5276850 w 8870950"/>
              <a:gd name="connsiteY187" fmla="*/ 2889250 h 3644900"/>
              <a:gd name="connsiteX188" fmla="*/ 5245100 w 8870950"/>
              <a:gd name="connsiteY188" fmla="*/ 2851150 h 3644900"/>
              <a:gd name="connsiteX189" fmla="*/ 5175250 w 8870950"/>
              <a:gd name="connsiteY189" fmla="*/ 2825750 h 3644900"/>
              <a:gd name="connsiteX190" fmla="*/ 5111750 w 8870950"/>
              <a:gd name="connsiteY190" fmla="*/ 2851150 h 3644900"/>
              <a:gd name="connsiteX191" fmla="*/ 5010150 w 8870950"/>
              <a:gd name="connsiteY191" fmla="*/ 3054350 h 3644900"/>
              <a:gd name="connsiteX192" fmla="*/ 4991100 w 8870950"/>
              <a:gd name="connsiteY192" fmla="*/ 3073400 h 3644900"/>
              <a:gd name="connsiteX193" fmla="*/ 4953000 w 8870950"/>
              <a:gd name="connsiteY193" fmla="*/ 3143250 h 3644900"/>
              <a:gd name="connsiteX194" fmla="*/ 4826000 w 8870950"/>
              <a:gd name="connsiteY194" fmla="*/ 3308350 h 3644900"/>
              <a:gd name="connsiteX195" fmla="*/ 4819650 w 8870950"/>
              <a:gd name="connsiteY195" fmla="*/ 3371850 h 3644900"/>
              <a:gd name="connsiteX196" fmla="*/ 4864100 w 8870950"/>
              <a:gd name="connsiteY196" fmla="*/ 3600450 h 3644900"/>
              <a:gd name="connsiteX197" fmla="*/ 4864100 w 8870950"/>
              <a:gd name="connsiteY197" fmla="*/ 3644900 h 3644900"/>
              <a:gd name="connsiteX198" fmla="*/ 4654550 w 8870950"/>
              <a:gd name="connsiteY198" fmla="*/ 3644900 h 3644900"/>
              <a:gd name="connsiteX199" fmla="*/ 4565650 w 8870950"/>
              <a:gd name="connsiteY199" fmla="*/ 3479800 h 3644900"/>
              <a:gd name="connsiteX200" fmla="*/ 4514850 w 8870950"/>
              <a:gd name="connsiteY200" fmla="*/ 3346450 h 3644900"/>
              <a:gd name="connsiteX201" fmla="*/ 4464050 w 8870950"/>
              <a:gd name="connsiteY201" fmla="*/ 3238500 h 3644900"/>
              <a:gd name="connsiteX202" fmla="*/ 4546600 w 8870950"/>
              <a:gd name="connsiteY202" fmla="*/ 3073400 h 3644900"/>
              <a:gd name="connsiteX203" fmla="*/ 4673600 w 8870950"/>
              <a:gd name="connsiteY203" fmla="*/ 2762250 h 3644900"/>
              <a:gd name="connsiteX204" fmla="*/ 4699000 w 8870950"/>
              <a:gd name="connsiteY204" fmla="*/ 2673350 h 3644900"/>
              <a:gd name="connsiteX205" fmla="*/ 4775200 w 8870950"/>
              <a:gd name="connsiteY205" fmla="*/ 2266950 h 3644900"/>
              <a:gd name="connsiteX206" fmla="*/ 4806950 w 8870950"/>
              <a:gd name="connsiteY206" fmla="*/ 2152650 h 3644900"/>
              <a:gd name="connsiteX207" fmla="*/ 4711700 w 8870950"/>
              <a:gd name="connsiteY207" fmla="*/ 2000250 h 3644900"/>
              <a:gd name="connsiteX208" fmla="*/ 4521200 w 8870950"/>
              <a:gd name="connsiteY208" fmla="*/ 1727200 h 3644900"/>
              <a:gd name="connsiteX209" fmla="*/ 4286250 w 8870950"/>
              <a:gd name="connsiteY209" fmla="*/ 1676400 h 3644900"/>
              <a:gd name="connsiteX210" fmla="*/ 4152900 w 8870950"/>
              <a:gd name="connsiteY210" fmla="*/ 1695450 h 3644900"/>
              <a:gd name="connsiteX211" fmla="*/ 4152900 w 8870950"/>
              <a:gd name="connsiteY211" fmla="*/ 1708150 h 3644900"/>
              <a:gd name="connsiteX212" fmla="*/ 4197350 w 8870950"/>
              <a:gd name="connsiteY212" fmla="*/ 1809750 h 3644900"/>
              <a:gd name="connsiteX213" fmla="*/ 4191000 w 8870950"/>
              <a:gd name="connsiteY213" fmla="*/ 1936750 h 3644900"/>
              <a:gd name="connsiteX214" fmla="*/ 4165600 w 8870950"/>
              <a:gd name="connsiteY214" fmla="*/ 2101850 h 3644900"/>
              <a:gd name="connsiteX215" fmla="*/ 4108450 w 8870950"/>
              <a:gd name="connsiteY215" fmla="*/ 2406650 h 3644900"/>
              <a:gd name="connsiteX216" fmla="*/ 4095750 w 8870950"/>
              <a:gd name="connsiteY216" fmla="*/ 2514600 h 3644900"/>
              <a:gd name="connsiteX217" fmla="*/ 4051300 w 8870950"/>
              <a:gd name="connsiteY217" fmla="*/ 2546350 h 3644900"/>
              <a:gd name="connsiteX218" fmla="*/ 3924300 w 8870950"/>
              <a:gd name="connsiteY218" fmla="*/ 2508250 h 3644900"/>
              <a:gd name="connsiteX219" fmla="*/ 3905250 w 8870950"/>
              <a:gd name="connsiteY219" fmla="*/ 2470150 h 3644900"/>
              <a:gd name="connsiteX220" fmla="*/ 3943350 w 8870950"/>
              <a:gd name="connsiteY220" fmla="*/ 2381250 h 3644900"/>
              <a:gd name="connsiteX221" fmla="*/ 4025900 w 8870950"/>
              <a:gd name="connsiteY221" fmla="*/ 2178050 h 3644900"/>
              <a:gd name="connsiteX222" fmla="*/ 4032250 w 8870950"/>
              <a:gd name="connsiteY222" fmla="*/ 2101850 h 3644900"/>
              <a:gd name="connsiteX223" fmla="*/ 4038600 w 8870950"/>
              <a:gd name="connsiteY223" fmla="*/ 1892300 h 3644900"/>
              <a:gd name="connsiteX224" fmla="*/ 3917950 w 8870950"/>
              <a:gd name="connsiteY224" fmla="*/ 1809750 h 3644900"/>
              <a:gd name="connsiteX225" fmla="*/ 3886200 w 8870950"/>
              <a:gd name="connsiteY225" fmla="*/ 1771650 h 3644900"/>
              <a:gd name="connsiteX226" fmla="*/ 3784600 w 8870950"/>
              <a:gd name="connsiteY226" fmla="*/ 1612900 h 3644900"/>
              <a:gd name="connsiteX227" fmla="*/ 3733800 w 8870950"/>
              <a:gd name="connsiteY227" fmla="*/ 1682750 h 3644900"/>
              <a:gd name="connsiteX228" fmla="*/ 3714750 w 8870950"/>
              <a:gd name="connsiteY228" fmla="*/ 1739900 h 3644900"/>
              <a:gd name="connsiteX229" fmla="*/ 3632200 w 8870950"/>
              <a:gd name="connsiteY229" fmla="*/ 1822450 h 3644900"/>
              <a:gd name="connsiteX230" fmla="*/ 3625850 w 8870950"/>
              <a:gd name="connsiteY230" fmla="*/ 1860550 h 3644900"/>
              <a:gd name="connsiteX231" fmla="*/ 3695700 w 8870950"/>
              <a:gd name="connsiteY231" fmla="*/ 1993900 h 3644900"/>
              <a:gd name="connsiteX232" fmla="*/ 3721100 w 8870950"/>
              <a:gd name="connsiteY232" fmla="*/ 2063750 h 3644900"/>
              <a:gd name="connsiteX233" fmla="*/ 3759200 w 8870950"/>
              <a:gd name="connsiteY233" fmla="*/ 2216150 h 3644900"/>
              <a:gd name="connsiteX234" fmla="*/ 3803650 w 8870950"/>
              <a:gd name="connsiteY234" fmla="*/ 2279650 h 3644900"/>
              <a:gd name="connsiteX235" fmla="*/ 3810000 w 8870950"/>
              <a:gd name="connsiteY235" fmla="*/ 2298700 h 3644900"/>
              <a:gd name="connsiteX236" fmla="*/ 3790950 w 8870950"/>
              <a:gd name="connsiteY236" fmla="*/ 2476500 h 3644900"/>
              <a:gd name="connsiteX237" fmla="*/ 3886200 w 8870950"/>
              <a:gd name="connsiteY237" fmla="*/ 2908300 h 3644900"/>
              <a:gd name="connsiteX238" fmla="*/ 3930650 w 8870950"/>
              <a:gd name="connsiteY238" fmla="*/ 3016250 h 3644900"/>
              <a:gd name="connsiteX239" fmla="*/ 3968750 w 8870950"/>
              <a:gd name="connsiteY239" fmla="*/ 3143250 h 3644900"/>
              <a:gd name="connsiteX240" fmla="*/ 3994150 w 8870950"/>
              <a:gd name="connsiteY240" fmla="*/ 3416300 h 3644900"/>
              <a:gd name="connsiteX241" fmla="*/ 4019550 w 8870950"/>
              <a:gd name="connsiteY241" fmla="*/ 3575050 h 3644900"/>
              <a:gd name="connsiteX242" fmla="*/ 4032250 w 8870950"/>
              <a:gd name="connsiteY242" fmla="*/ 3581400 h 3644900"/>
              <a:gd name="connsiteX243" fmla="*/ 4064000 w 8870950"/>
              <a:gd name="connsiteY243" fmla="*/ 3644900 h 3644900"/>
              <a:gd name="connsiteX244" fmla="*/ 3905250 w 8870950"/>
              <a:gd name="connsiteY244" fmla="*/ 3644900 h 3644900"/>
              <a:gd name="connsiteX245" fmla="*/ 3746500 w 8870950"/>
              <a:gd name="connsiteY245" fmla="*/ 3225800 h 3644900"/>
              <a:gd name="connsiteX246" fmla="*/ 3670300 w 8870950"/>
              <a:gd name="connsiteY246" fmla="*/ 3136900 h 3644900"/>
              <a:gd name="connsiteX247" fmla="*/ 3619500 w 8870950"/>
              <a:gd name="connsiteY247" fmla="*/ 3022600 h 3644900"/>
              <a:gd name="connsiteX248" fmla="*/ 3530600 w 8870950"/>
              <a:gd name="connsiteY248" fmla="*/ 2825750 h 3644900"/>
              <a:gd name="connsiteX249" fmla="*/ 3460750 w 8870950"/>
              <a:gd name="connsiteY249" fmla="*/ 2717800 h 3644900"/>
              <a:gd name="connsiteX250" fmla="*/ 3390900 w 8870950"/>
              <a:gd name="connsiteY250" fmla="*/ 2787650 h 3644900"/>
              <a:gd name="connsiteX251" fmla="*/ 3403600 w 8870950"/>
              <a:gd name="connsiteY251" fmla="*/ 2908300 h 3644900"/>
              <a:gd name="connsiteX252" fmla="*/ 3378200 w 8870950"/>
              <a:gd name="connsiteY252" fmla="*/ 3028950 h 3644900"/>
              <a:gd name="connsiteX253" fmla="*/ 3359150 w 8870950"/>
              <a:gd name="connsiteY253" fmla="*/ 3232150 h 3644900"/>
              <a:gd name="connsiteX254" fmla="*/ 3359150 w 8870950"/>
              <a:gd name="connsiteY254" fmla="*/ 3302000 h 3644900"/>
              <a:gd name="connsiteX255" fmla="*/ 3492500 w 8870950"/>
              <a:gd name="connsiteY255" fmla="*/ 3429000 h 3644900"/>
              <a:gd name="connsiteX256" fmla="*/ 3619500 w 8870950"/>
              <a:gd name="connsiteY256" fmla="*/ 3644900 h 3644900"/>
              <a:gd name="connsiteX257" fmla="*/ 2857500 w 8870950"/>
              <a:gd name="connsiteY257" fmla="*/ 3644900 h 3644900"/>
              <a:gd name="connsiteX258" fmla="*/ 2857500 w 8870950"/>
              <a:gd name="connsiteY258" fmla="*/ 3625850 h 3644900"/>
              <a:gd name="connsiteX259" fmla="*/ 3098800 w 8870950"/>
              <a:gd name="connsiteY259" fmla="*/ 3505200 h 3644900"/>
              <a:gd name="connsiteX260" fmla="*/ 3117850 w 8870950"/>
              <a:gd name="connsiteY260" fmla="*/ 3422650 h 3644900"/>
              <a:gd name="connsiteX261" fmla="*/ 2940050 w 8870950"/>
              <a:gd name="connsiteY261" fmla="*/ 3295650 h 3644900"/>
              <a:gd name="connsiteX262" fmla="*/ 2819400 w 8870950"/>
              <a:gd name="connsiteY262" fmla="*/ 3175000 h 3644900"/>
              <a:gd name="connsiteX263" fmla="*/ 2787650 w 8870950"/>
              <a:gd name="connsiteY263" fmla="*/ 3168650 h 3644900"/>
              <a:gd name="connsiteX264" fmla="*/ 2540000 w 8870950"/>
              <a:gd name="connsiteY264" fmla="*/ 2971800 h 3644900"/>
              <a:gd name="connsiteX265" fmla="*/ 2432050 w 8870950"/>
              <a:gd name="connsiteY265" fmla="*/ 2908300 h 3644900"/>
              <a:gd name="connsiteX266" fmla="*/ 2279650 w 8870950"/>
              <a:gd name="connsiteY266" fmla="*/ 3035300 h 3644900"/>
              <a:gd name="connsiteX267" fmla="*/ 2216150 w 8870950"/>
              <a:gd name="connsiteY267" fmla="*/ 3086100 h 3644900"/>
              <a:gd name="connsiteX268" fmla="*/ 2159000 w 8870950"/>
              <a:gd name="connsiteY268" fmla="*/ 3111500 h 3644900"/>
              <a:gd name="connsiteX269" fmla="*/ 2146300 w 8870950"/>
              <a:gd name="connsiteY269" fmla="*/ 3130550 h 3644900"/>
              <a:gd name="connsiteX270" fmla="*/ 1917700 w 8870950"/>
              <a:gd name="connsiteY270" fmla="*/ 3251200 h 3644900"/>
              <a:gd name="connsiteX271" fmla="*/ 1936750 w 8870950"/>
              <a:gd name="connsiteY271" fmla="*/ 3276600 h 3644900"/>
              <a:gd name="connsiteX272" fmla="*/ 2044700 w 8870950"/>
              <a:gd name="connsiteY272" fmla="*/ 3327400 h 3644900"/>
              <a:gd name="connsiteX273" fmla="*/ 2101850 w 8870950"/>
              <a:gd name="connsiteY273" fmla="*/ 3409950 h 3644900"/>
              <a:gd name="connsiteX274" fmla="*/ 2133600 w 8870950"/>
              <a:gd name="connsiteY274" fmla="*/ 3473450 h 3644900"/>
              <a:gd name="connsiteX275" fmla="*/ 2247900 w 8870950"/>
              <a:gd name="connsiteY275" fmla="*/ 3644900 h 3644900"/>
              <a:gd name="connsiteX276" fmla="*/ 1968500 w 8870950"/>
              <a:gd name="connsiteY276" fmla="*/ 3644900 h 3644900"/>
              <a:gd name="connsiteX277" fmla="*/ 1695450 w 8870950"/>
              <a:gd name="connsiteY277" fmla="*/ 3390900 h 3644900"/>
              <a:gd name="connsiteX278" fmla="*/ 1689100 w 8870950"/>
              <a:gd name="connsiteY278" fmla="*/ 3365500 h 3644900"/>
              <a:gd name="connsiteX279" fmla="*/ 1543050 w 8870950"/>
              <a:gd name="connsiteY279" fmla="*/ 3213100 h 3644900"/>
              <a:gd name="connsiteX280" fmla="*/ 1581150 w 8870950"/>
              <a:gd name="connsiteY280" fmla="*/ 3098800 h 3644900"/>
              <a:gd name="connsiteX281" fmla="*/ 1631950 w 8870950"/>
              <a:gd name="connsiteY281" fmla="*/ 3041650 h 3644900"/>
              <a:gd name="connsiteX282" fmla="*/ 1644650 w 8870950"/>
              <a:gd name="connsiteY282" fmla="*/ 3009900 h 3644900"/>
              <a:gd name="connsiteX283" fmla="*/ 1816100 w 8870950"/>
              <a:gd name="connsiteY283" fmla="*/ 2800350 h 3644900"/>
              <a:gd name="connsiteX284" fmla="*/ 1866900 w 8870950"/>
              <a:gd name="connsiteY284" fmla="*/ 2736850 h 3644900"/>
              <a:gd name="connsiteX285" fmla="*/ 1873250 w 8870950"/>
              <a:gd name="connsiteY285" fmla="*/ 2686050 h 3644900"/>
              <a:gd name="connsiteX286" fmla="*/ 1993900 w 8870950"/>
              <a:gd name="connsiteY286" fmla="*/ 2565400 h 3644900"/>
              <a:gd name="connsiteX287" fmla="*/ 1892300 w 8870950"/>
              <a:gd name="connsiteY287" fmla="*/ 2413000 h 3644900"/>
              <a:gd name="connsiteX288" fmla="*/ 1822450 w 8870950"/>
              <a:gd name="connsiteY288" fmla="*/ 2381250 h 3644900"/>
              <a:gd name="connsiteX289" fmla="*/ 1409700 w 8870950"/>
              <a:gd name="connsiteY289" fmla="*/ 2286000 h 3644900"/>
              <a:gd name="connsiteX290" fmla="*/ 1314450 w 8870950"/>
              <a:gd name="connsiteY290" fmla="*/ 2374900 h 3644900"/>
              <a:gd name="connsiteX291" fmla="*/ 1289050 w 8870950"/>
              <a:gd name="connsiteY291" fmla="*/ 2381250 h 3644900"/>
              <a:gd name="connsiteX292" fmla="*/ 908050 w 8870950"/>
              <a:gd name="connsiteY292" fmla="*/ 2139950 h 3644900"/>
              <a:gd name="connsiteX293" fmla="*/ 825500 w 8870950"/>
              <a:gd name="connsiteY293" fmla="*/ 2184400 h 3644900"/>
              <a:gd name="connsiteX294" fmla="*/ 673100 w 8870950"/>
              <a:gd name="connsiteY294" fmla="*/ 2133600 h 3644900"/>
              <a:gd name="connsiteX295" fmla="*/ 660400 w 8870950"/>
              <a:gd name="connsiteY295" fmla="*/ 2063750 h 3644900"/>
              <a:gd name="connsiteX296" fmla="*/ 0 w 8870950"/>
              <a:gd name="connsiteY296" fmla="*/ 1803400 h 3644900"/>
              <a:gd name="connsiteX297" fmla="*/ 0 w 8870950"/>
              <a:gd name="connsiteY297" fmla="*/ 1778000 h 3644900"/>
              <a:gd name="connsiteX298" fmla="*/ 25400 w 8870950"/>
              <a:gd name="connsiteY298" fmla="*/ 1778000 h 3644900"/>
              <a:gd name="connsiteX299" fmla="*/ 266700 w 8870950"/>
              <a:gd name="connsiteY299" fmla="*/ 1866900 h 3644900"/>
              <a:gd name="connsiteX300" fmla="*/ 647700 w 8870950"/>
              <a:gd name="connsiteY300" fmla="*/ 1949450 h 3644900"/>
              <a:gd name="connsiteX301" fmla="*/ 812800 w 8870950"/>
              <a:gd name="connsiteY301" fmla="*/ 1911350 h 3644900"/>
              <a:gd name="connsiteX302" fmla="*/ 1155700 w 8870950"/>
              <a:gd name="connsiteY302" fmla="*/ 2063750 h 3644900"/>
              <a:gd name="connsiteX303" fmla="*/ 1206500 w 8870950"/>
              <a:gd name="connsiteY303" fmla="*/ 2038350 h 3644900"/>
              <a:gd name="connsiteX304" fmla="*/ 1358900 w 8870950"/>
              <a:gd name="connsiteY304" fmla="*/ 1670050 h 3644900"/>
              <a:gd name="connsiteX305" fmla="*/ 1320800 w 8870950"/>
              <a:gd name="connsiteY305" fmla="*/ 1619250 h 3644900"/>
              <a:gd name="connsiteX306" fmla="*/ 1301750 w 8870950"/>
              <a:gd name="connsiteY306" fmla="*/ 1524000 h 3644900"/>
              <a:gd name="connsiteX307" fmla="*/ 1155700 w 8870950"/>
              <a:gd name="connsiteY307" fmla="*/ 1428750 h 3644900"/>
              <a:gd name="connsiteX308" fmla="*/ 1047750 w 8870950"/>
              <a:gd name="connsiteY308" fmla="*/ 1416050 h 3644900"/>
              <a:gd name="connsiteX309" fmla="*/ 958850 w 8870950"/>
              <a:gd name="connsiteY309" fmla="*/ 1250950 h 3644900"/>
              <a:gd name="connsiteX310" fmla="*/ 990600 w 8870950"/>
              <a:gd name="connsiteY310" fmla="*/ 1200150 h 3644900"/>
              <a:gd name="connsiteX311" fmla="*/ 1016000 w 8870950"/>
              <a:gd name="connsiteY311" fmla="*/ 1117600 h 3644900"/>
              <a:gd name="connsiteX312" fmla="*/ 933450 w 8870950"/>
              <a:gd name="connsiteY312" fmla="*/ 1028700 h 3644900"/>
              <a:gd name="connsiteX313" fmla="*/ 939800 w 8870950"/>
              <a:gd name="connsiteY313" fmla="*/ 1003300 h 3644900"/>
              <a:gd name="connsiteX314" fmla="*/ 1047750 w 8870950"/>
              <a:gd name="connsiteY314" fmla="*/ 946150 h 3644900"/>
              <a:gd name="connsiteX315" fmla="*/ 1143000 w 8870950"/>
              <a:gd name="connsiteY315" fmla="*/ 908050 h 3644900"/>
              <a:gd name="connsiteX316" fmla="*/ 1200150 w 8870950"/>
              <a:gd name="connsiteY316" fmla="*/ 895350 h 3644900"/>
              <a:gd name="connsiteX317" fmla="*/ 1314450 w 8870950"/>
              <a:gd name="connsiteY317" fmla="*/ 908050 h 3644900"/>
              <a:gd name="connsiteX318" fmla="*/ 1485900 w 8870950"/>
              <a:gd name="connsiteY318" fmla="*/ 1041400 h 3644900"/>
              <a:gd name="connsiteX319" fmla="*/ 1498600 w 8870950"/>
              <a:gd name="connsiteY319" fmla="*/ 1054100 h 3644900"/>
              <a:gd name="connsiteX320" fmla="*/ 1517650 w 8870950"/>
              <a:gd name="connsiteY320" fmla="*/ 1104900 h 3644900"/>
              <a:gd name="connsiteX321" fmla="*/ 1479550 w 8870950"/>
              <a:gd name="connsiteY321" fmla="*/ 1238250 h 3644900"/>
              <a:gd name="connsiteX322" fmla="*/ 1651000 w 8870950"/>
              <a:gd name="connsiteY322" fmla="*/ 1327150 h 3644900"/>
              <a:gd name="connsiteX323" fmla="*/ 1771650 w 8870950"/>
              <a:gd name="connsiteY323" fmla="*/ 1346200 h 3644900"/>
              <a:gd name="connsiteX324" fmla="*/ 1835150 w 8870950"/>
              <a:gd name="connsiteY324" fmla="*/ 1352550 h 3644900"/>
              <a:gd name="connsiteX325" fmla="*/ 2051050 w 8870950"/>
              <a:gd name="connsiteY325" fmla="*/ 1454150 h 3644900"/>
              <a:gd name="connsiteX326" fmla="*/ 2184400 w 8870950"/>
              <a:gd name="connsiteY326" fmla="*/ 1543050 h 3644900"/>
              <a:gd name="connsiteX327" fmla="*/ 2343150 w 8870950"/>
              <a:gd name="connsiteY327" fmla="*/ 1657350 h 3644900"/>
              <a:gd name="connsiteX328" fmla="*/ 2457450 w 8870950"/>
              <a:gd name="connsiteY328" fmla="*/ 1771650 h 3644900"/>
              <a:gd name="connsiteX329" fmla="*/ 2381250 w 8870950"/>
              <a:gd name="connsiteY329" fmla="*/ 1936750 h 3644900"/>
              <a:gd name="connsiteX330" fmla="*/ 2463800 w 8870950"/>
              <a:gd name="connsiteY330" fmla="*/ 2044700 h 3644900"/>
              <a:gd name="connsiteX331" fmla="*/ 2813050 w 8870950"/>
              <a:gd name="connsiteY331" fmla="*/ 2419350 h 3644900"/>
              <a:gd name="connsiteX332" fmla="*/ 2851150 w 8870950"/>
              <a:gd name="connsiteY332" fmla="*/ 2489200 h 3644900"/>
              <a:gd name="connsiteX333" fmla="*/ 2832100 w 8870950"/>
              <a:gd name="connsiteY333" fmla="*/ 2540000 h 3644900"/>
              <a:gd name="connsiteX334" fmla="*/ 3022600 w 8870950"/>
              <a:gd name="connsiteY334" fmla="*/ 2851150 h 3644900"/>
              <a:gd name="connsiteX335" fmla="*/ 3041650 w 8870950"/>
              <a:gd name="connsiteY335" fmla="*/ 2851150 h 3644900"/>
              <a:gd name="connsiteX336" fmla="*/ 3041650 w 8870950"/>
              <a:gd name="connsiteY336" fmla="*/ 2711450 h 3644900"/>
              <a:gd name="connsiteX337" fmla="*/ 2990850 w 8870950"/>
              <a:gd name="connsiteY337" fmla="*/ 2197100 h 3644900"/>
              <a:gd name="connsiteX338" fmla="*/ 2990850 w 8870950"/>
              <a:gd name="connsiteY338" fmla="*/ 2089150 h 3644900"/>
              <a:gd name="connsiteX339" fmla="*/ 3060700 w 8870950"/>
              <a:gd name="connsiteY339" fmla="*/ 1898650 h 3644900"/>
              <a:gd name="connsiteX340" fmla="*/ 3117850 w 8870950"/>
              <a:gd name="connsiteY340" fmla="*/ 1784350 h 3644900"/>
              <a:gd name="connsiteX341" fmla="*/ 3073400 w 8870950"/>
              <a:gd name="connsiteY341" fmla="*/ 1708150 h 3644900"/>
              <a:gd name="connsiteX342" fmla="*/ 3060700 w 8870950"/>
              <a:gd name="connsiteY342" fmla="*/ 1651000 h 3644900"/>
              <a:gd name="connsiteX343" fmla="*/ 3060700 w 8870950"/>
              <a:gd name="connsiteY343" fmla="*/ 1485900 h 3644900"/>
              <a:gd name="connsiteX344" fmla="*/ 2965450 w 8870950"/>
              <a:gd name="connsiteY344" fmla="*/ 1384300 h 3644900"/>
              <a:gd name="connsiteX345" fmla="*/ 2971800 w 8870950"/>
              <a:gd name="connsiteY345" fmla="*/ 1358900 h 3644900"/>
              <a:gd name="connsiteX346" fmla="*/ 2876550 w 8870950"/>
              <a:gd name="connsiteY346" fmla="*/ 1276350 h 3644900"/>
              <a:gd name="connsiteX347" fmla="*/ 2851150 w 8870950"/>
              <a:gd name="connsiteY347" fmla="*/ 1276350 h 3644900"/>
              <a:gd name="connsiteX348" fmla="*/ 2851150 w 8870950"/>
              <a:gd name="connsiteY348" fmla="*/ 1390650 h 3644900"/>
              <a:gd name="connsiteX349" fmla="*/ 2806700 w 8870950"/>
              <a:gd name="connsiteY349" fmla="*/ 1390650 h 3644900"/>
              <a:gd name="connsiteX350" fmla="*/ 2762250 w 8870950"/>
              <a:gd name="connsiteY350" fmla="*/ 1327150 h 3644900"/>
              <a:gd name="connsiteX351" fmla="*/ 2667000 w 8870950"/>
              <a:gd name="connsiteY351" fmla="*/ 1181100 h 3644900"/>
              <a:gd name="connsiteX352" fmla="*/ 2609850 w 8870950"/>
              <a:gd name="connsiteY352" fmla="*/ 1149350 h 3644900"/>
              <a:gd name="connsiteX353" fmla="*/ 2609850 w 8870950"/>
              <a:gd name="connsiteY353" fmla="*/ 1117600 h 3644900"/>
              <a:gd name="connsiteX354" fmla="*/ 2603500 w 8870950"/>
              <a:gd name="connsiteY354" fmla="*/ 1073150 h 3644900"/>
              <a:gd name="connsiteX355" fmla="*/ 2463800 w 8870950"/>
              <a:gd name="connsiteY355" fmla="*/ 1073150 h 3644900"/>
              <a:gd name="connsiteX356" fmla="*/ 2457450 w 8870950"/>
              <a:gd name="connsiteY356" fmla="*/ 1054100 h 3644900"/>
              <a:gd name="connsiteX357" fmla="*/ 2603500 w 8870950"/>
              <a:gd name="connsiteY357" fmla="*/ 1022350 h 3644900"/>
              <a:gd name="connsiteX358" fmla="*/ 2698750 w 8870950"/>
              <a:gd name="connsiteY358" fmla="*/ 914400 h 3644900"/>
              <a:gd name="connsiteX359" fmla="*/ 2717800 w 8870950"/>
              <a:gd name="connsiteY359" fmla="*/ 882650 h 3644900"/>
              <a:gd name="connsiteX360" fmla="*/ 2927350 w 8870950"/>
              <a:gd name="connsiteY360" fmla="*/ 666750 h 3644900"/>
              <a:gd name="connsiteX361" fmla="*/ 2870200 w 8870950"/>
              <a:gd name="connsiteY361" fmla="*/ 622300 h 3644900"/>
              <a:gd name="connsiteX362" fmla="*/ 2844800 w 8870950"/>
              <a:gd name="connsiteY362" fmla="*/ 622300 h 3644900"/>
              <a:gd name="connsiteX363" fmla="*/ 2768600 w 8870950"/>
              <a:gd name="connsiteY363" fmla="*/ 679450 h 3644900"/>
              <a:gd name="connsiteX364" fmla="*/ 2711450 w 8870950"/>
              <a:gd name="connsiteY364" fmla="*/ 615950 h 3644900"/>
              <a:gd name="connsiteX365" fmla="*/ 2717800 w 8870950"/>
              <a:gd name="connsiteY365" fmla="*/ 558800 h 3644900"/>
              <a:gd name="connsiteX366" fmla="*/ 2736850 w 8870950"/>
              <a:gd name="connsiteY366" fmla="*/ 520700 h 3644900"/>
              <a:gd name="connsiteX367" fmla="*/ 2774950 w 8870950"/>
              <a:gd name="connsiteY367" fmla="*/ 469900 h 3644900"/>
              <a:gd name="connsiteX368" fmla="*/ 2813050 w 8870950"/>
              <a:gd name="connsiteY368" fmla="*/ 457200 h 3644900"/>
              <a:gd name="connsiteX369" fmla="*/ 2844800 w 8870950"/>
              <a:gd name="connsiteY369" fmla="*/ 463550 h 3644900"/>
              <a:gd name="connsiteX370" fmla="*/ 2863850 w 8870950"/>
              <a:gd name="connsiteY370" fmla="*/ 546100 h 3644900"/>
              <a:gd name="connsiteX371" fmla="*/ 2946400 w 8870950"/>
              <a:gd name="connsiteY371" fmla="*/ 596900 h 3644900"/>
              <a:gd name="connsiteX372" fmla="*/ 3035300 w 8870950"/>
              <a:gd name="connsiteY372" fmla="*/ 571500 h 3644900"/>
              <a:gd name="connsiteX373" fmla="*/ 3206750 w 8870950"/>
              <a:gd name="connsiteY373" fmla="*/ 723900 h 3644900"/>
              <a:gd name="connsiteX374" fmla="*/ 3187700 w 8870950"/>
              <a:gd name="connsiteY374" fmla="*/ 755650 h 3644900"/>
              <a:gd name="connsiteX375" fmla="*/ 3181350 w 8870950"/>
              <a:gd name="connsiteY375" fmla="*/ 838200 h 3644900"/>
              <a:gd name="connsiteX376" fmla="*/ 3130550 w 8870950"/>
              <a:gd name="connsiteY376" fmla="*/ 869950 h 3644900"/>
              <a:gd name="connsiteX377" fmla="*/ 3003550 w 8870950"/>
              <a:gd name="connsiteY377" fmla="*/ 825500 h 3644900"/>
              <a:gd name="connsiteX378" fmla="*/ 2851150 w 8870950"/>
              <a:gd name="connsiteY378" fmla="*/ 1022350 h 3644900"/>
              <a:gd name="connsiteX379" fmla="*/ 2901950 w 8870950"/>
              <a:gd name="connsiteY379" fmla="*/ 1041400 h 3644900"/>
              <a:gd name="connsiteX380" fmla="*/ 3181350 w 8870950"/>
              <a:gd name="connsiteY380" fmla="*/ 1079500 h 3644900"/>
              <a:gd name="connsiteX381" fmla="*/ 3327400 w 8870950"/>
              <a:gd name="connsiteY381" fmla="*/ 1028700 h 3644900"/>
              <a:gd name="connsiteX382" fmla="*/ 3378200 w 8870950"/>
              <a:gd name="connsiteY382" fmla="*/ 952500 h 3644900"/>
              <a:gd name="connsiteX383" fmla="*/ 3295650 w 8870950"/>
              <a:gd name="connsiteY383" fmla="*/ 825500 h 3644900"/>
              <a:gd name="connsiteX384" fmla="*/ 3321050 w 8870950"/>
              <a:gd name="connsiteY384" fmla="*/ 666750 h 3644900"/>
              <a:gd name="connsiteX385" fmla="*/ 3340100 w 8870950"/>
              <a:gd name="connsiteY385" fmla="*/ 603250 h 3644900"/>
              <a:gd name="connsiteX386" fmla="*/ 3302000 w 8870950"/>
              <a:gd name="connsiteY386" fmla="*/ 508000 h 3644900"/>
              <a:gd name="connsiteX387" fmla="*/ 3403600 w 8870950"/>
              <a:gd name="connsiteY387" fmla="*/ 495300 h 3644900"/>
              <a:gd name="connsiteX388" fmla="*/ 3448050 w 8870950"/>
              <a:gd name="connsiteY388" fmla="*/ 444500 h 3644900"/>
              <a:gd name="connsiteX389" fmla="*/ 3517900 w 8870950"/>
              <a:gd name="connsiteY389" fmla="*/ 438150 h 3644900"/>
              <a:gd name="connsiteX390" fmla="*/ 3683000 w 8870950"/>
              <a:gd name="connsiteY390" fmla="*/ 520700 h 3644900"/>
              <a:gd name="connsiteX391" fmla="*/ 3714750 w 8870950"/>
              <a:gd name="connsiteY391" fmla="*/ 571500 h 3644900"/>
              <a:gd name="connsiteX392" fmla="*/ 3727450 w 8870950"/>
              <a:gd name="connsiteY392" fmla="*/ 584200 h 3644900"/>
              <a:gd name="connsiteX393" fmla="*/ 3752850 w 8870950"/>
              <a:gd name="connsiteY393" fmla="*/ 666750 h 3644900"/>
              <a:gd name="connsiteX394" fmla="*/ 3625850 w 8870950"/>
              <a:gd name="connsiteY394" fmla="*/ 889000 h 3644900"/>
              <a:gd name="connsiteX395" fmla="*/ 3619500 w 8870950"/>
              <a:gd name="connsiteY395" fmla="*/ 920750 h 3644900"/>
              <a:gd name="connsiteX396" fmla="*/ 3638550 w 8870950"/>
              <a:gd name="connsiteY396" fmla="*/ 1022350 h 3644900"/>
              <a:gd name="connsiteX397" fmla="*/ 3695700 w 8870950"/>
              <a:gd name="connsiteY397" fmla="*/ 1085850 h 3644900"/>
              <a:gd name="connsiteX398" fmla="*/ 3867150 w 8870950"/>
              <a:gd name="connsiteY398" fmla="*/ 1168400 h 3644900"/>
              <a:gd name="connsiteX399" fmla="*/ 4006850 w 8870950"/>
              <a:gd name="connsiteY399" fmla="*/ 1384300 h 3644900"/>
              <a:gd name="connsiteX400" fmla="*/ 4159250 w 8870950"/>
              <a:gd name="connsiteY400" fmla="*/ 1409700 h 3644900"/>
              <a:gd name="connsiteX401" fmla="*/ 4686300 w 8870950"/>
              <a:gd name="connsiteY401" fmla="*/ 1276350 h 3644900"/>
              <a:gd name="connsiteX402" fmla="*/ 4768850 w 8870950"/>
              <a:gd name="connsiteY402" fmla="*/ 1130300 h 3644900"/>
              <a:gd name="connsiteX403" fmla="*/ 4603750 w 8870950"/>
              <a:gd name="connsiteY403" fmla="*/ 863600 h 3644900"/>
              <a:gd name="connsiteX404" fmla="*/ 4622800 w 8870950"/>
              <a:gd name="connsiteY404" fmla="*/ 793750 h 3644900"/>
              <a:gd name="connsiteX405" fmla="*/ 4730750 w 8870950"/>
              <a:gd name="connsiteY405" fmla="*/ 654050 h 3644900"/>
              <a:gd name="connsiteX406" fmla="*/ 4826000 w 8870950"/>
              <a:gd name="connsiteY406" fmla="*/ 603250 h 3644900"/>
              <a:gd name="connsiteX407" fmla="*/ 4889500 w 8870950"/>
              <a:gd name="connsiteY407" fmla="*/ 584200 h 3644900"/>
              <a:gd name="connsiteX408" fmla="*/ 4933950 w 8870950"/>
              <a:gd name="connsiteY408" fmla="*/ 590550 h 3644900"/>
              <a:gd name="connsiteX409" fmla="*/ 5035550 w 8870950"/>
              <a:gd name="connsiteY409" fmla="*/ 666750 h 3644900"/>
              <a:gd name="connsiteX410" fmla="*/ 5137150 w 8870950"/>
              <a:gd name="connsiteY410" fmla="*/ 704850 h 3644900"/>
              <a:gd name="connsiteX411" fmla="*/ 5080000 w 8870950"/>
              <a:gd name="connsiteY411" fmla="*/ 730250 h 3644900"/>
              <a:gd name="connsiteX412" fmla="*/ 5048250 w 8870950"/>
              <a:gd name="connsiteY412" fmla="*/ 800100 h 3644900"/>
              <a:gd name="connsiteX413" fmla="*/ 5060950 w 8870950"/>
              <a:gd name="connsiteY413" fmla="*/ 869950 h 3644900"/>
              <a:gd name="connsiteX414" fmla="*/ 5092700 w 8870950"/>
              <a:gd name="connsiteY414" fmla="*/ 908050 h 3644900"/>
              <a:gd name="connsiteX415" fmla="*/ 5092700 w 8870950"/>
              <a:gd name="connsiteY415" fmla="*/ 996950 h 3644900"/>
              <a:gd name="connsiteX416" fmla="*/ 5111750 w 8870950"/>
              <a:gd name="connsiteY416" fmla="*/ 1073150 h 3644900"/>
              <a:gd name="connsiteX417" fmla="*/ 5054600 w 8870950"/>
              <a:gd name="connsiteY417" fmla="*/ 1155700 h 3644900"/>
              <a:gd name="connsiteX418" fmla="*/ 5092700 w 8870950"/>
              <a:gd name="connsiteY418" fmla="*/ 1187450 h 3644900"/>
              <a:gd name="connsiteX419" fmla="*/ 5632450 w 8870950"/>
              <a:gd name="connsiteY419" fmla="*/ 1016000 h 3644900"/>
              <a:gd name="connsiteX420" fmla="*/ 5683250 w 8870950"/>
              <a:gd name="connsiteY420" fmla="*/ 946150 h 3644900"/>
              <a:gd name="connsiteX421" fmla="*/ 5829300 w 8870950"/>
              <a:gd name="connsiteY421" fmla="*/ 857250 h 3644900"/>
              <a:gd name="connsiteX422" fmla="*/ 6159500 w 8870950"/>
              <a:gd name="connsiteY422" fmla="*/ 412750 h 3644900"/>
              <a:gd name="connsiteX423" fmla="*/ 6178550 w 8870950"/>
              <a:gd name="connsiteY423" fmla="*/ 342900 h 3644900"/>
              <a:gd name="connsiteX424" fmla="*/ 6248400 w 8870950"/>
              <a:gd name="connsiteY424" fmla="*/ 184150 h 3644900"/>
              <a:gd name="connsiteX425" fmla="*/ 6273800 w 8870950"/>
              <a:gd name="connsiteY425" fmla="*/ 76200 h 3644900"/>
              <a:gd name="connsiteX426" fmla="*/ 6292850 w 8870950"/>
              <a:gd name="connsiteY426" fmla="*/ 76200 h 3644900"/>
              <a:gd name="connsiteX427" fmla="*/ 6292850 w 8870950"/>
              <a:gd name="connsiteY427" fmla="*/ 177800 h 3644900"/>
              <a:gd name="connsiteX428" fmla="*/ 6311900 w 8870950"/>
              <a:gd name="connsiteY428" fmla="*/ 184150 h 3644900"/>
              <a:gd name="connsiteX429" fmla="*/ 6432550 w 8870950"/>
              <a:gd name="connsiteY429" fmla="*/ 0 h 3644900"/>
              <a:gd name="connsiteX430" fmla="*/ 6464300 w 8870950"/>
              <a:gd name="connsiteY430" fmla="*/ 6350 h 3644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</a:cxnLst>
            <a:rect l="l" t="t" r="r" b="b"/>
            <a:pathLst>
              <a:path w="8870950" h="3644900">
                <a:moveTo>
                  <a:pt x="8693150" y="2603500"/>
                </a:moveTo>
                <a:cubicBezTo>
                  <a:pt x="8693150" y="2609850"/>
                  <a:pt x="8699500" y="2609850"/>
                  <a:pt x="8699500" y="2622550"/>
                </a:cubicBezTo>
                <a:cubicBezTo>
                  <a:pt x="8699500" y="2641600"/>
                  <a:pt x="8636000" y="2724150"/>
                  <a:pt x="8610600" y="2762250"/>
                </a:cubicBezTo>
                <a:lnTo>
                  <a:pt x="8585200" y="2762250"/>
                </a:lnTo>
                <a:cubicBezTo>
                  <a:pt x="8578850" y="2755900"/>
                  <a:pt x="8578850" y="2755900"/>
                  <a:pt x="8578850" y="2736850"/>
                </a:cubicBezTo>
                <a:cubicBezTo>
                  <a:pt x="8578850" y="2724150"/>
                  <a:pt x="8636000" y="2647950"/>
                  <a:pt x="8667750" y="2603500"/>
                </a:cubicBezTo>
                <a:lnTo>
                  <a:pt x="8693150" y="2603500"/>
                </a:lnTo>
                <a:close/>
                <a:moveTo>
                  <a:pt x="8464550" y="2292350"/>
                </a:moveTo>
                <a:cubicBezTo>
                  <a:pt x="8483600" y="2292350"/>
                  <a:pt x="8489950" y="2286000"/>
                  <a:pt x="8515350" y="2279650"/>
                </a:cubicBezTo>
                <a:cubicBezTo>
                  <a:pt x="8534400" y="2324100"/>
                  <a:pt x="8553450" y="2368550"/>
                  <a:pt x="8566150" y="2413000"/>
                </a:cubicBezTo>
                <a:cubicBezTo>
                  <a:pt x="8502650" y="2368550"/>
                  <a:pt x="8432800" y="2286000"/>
                  <a:pt x="8356600" y="2292350"/>
                </a:cubicBezTo>
                <a:cubicBezTo>
                  <a:pt x="8343900" y="2292350"/>
                  <a:pt x="8324850" y="2298700"/>
                  <a:pt x="8305800" y="2292350"/>
                </a:cubicBezTo>
                <a:cubicBezTo>
                  <a:pt x="8318500" y="2273300"/>
                  <a:pt x="8343900" y="2266950"/>
                  <a:pt x="8362950" y="2266950"/>
                </a:cubicBezTo>
                <a:cubicBezTo>
                  <a:pt x="8375650" y="2266950"/>
                  <a:pt x="8451850" y="2292350"/>
                  <a:pt x="8464550" y="2292350"/>
                </a:cubicBezTo>
                <a:close/>
                <a:moveTo>
                  <a:pt x="1676400" y="2184400"/>
                </a:moveTo>
                <a:cubicBezTo>
                  <a:pt x="1682750" y="2184400"/>
                  <a:pt x="1695450" y="2203450"/>
                  <a:pt x="1708150" y="2222500"/>
                </a:cubicBezTo>
                <a:lnTo>
                  <a:pt x="1676400" y="2222500"/>
                </a:lnTo>
                <a:cubicBezTo>
                  <a:pt x="1619250" y="2184400"/>
                  <a:pt x="1574800" y="2171700"/>
                  <a:pt x="1524000" y="2171700"/>
                </a:cubicBezTo>
                <a:lnTo>
                  <a:pt x="1524000" y="2152650"/>
                </a:lnTo>
                <a:cubicBezTo>
                  <a:pt x="1536700" y="2139950"/>
                  <a:pt x="1543050" y="2120900"/>
                  <a:pt x="1562100" y="2120900"/>
                </a:cubicBezTo>
                <a:cubicBezTo>
                  <a:pt x="1600200" y="2120900"/>
                  <a:pt x="1638300" y="2152650"/>
                  <a:pt x="1676400" y="2184400"/>
                </a:cubicBezTo>
                <a:close/>
                <a:moveTo>
                  <a:pt x="7874000" y="1752600"/>
                </a:moveTo>
                <a:cubicBezTo>
                  <a:pt x="7874000" y="1771650"/>
                  <a:pt x="7816850" y="1885950"/>
                  <a:pt x="7816850" y="1905000"/>
                </a:cubicBezTo>
                <a:cubicBezTo>
                  <a:pt x="7816850" y="1917700"/>
                  <a:pt x="7816850" y="1930400"/>
                  <a:pt x="7835900" y="1930400"/>
                </a:cubicBezTo>
                <a:cubicBezTo>
                  <a:pt x="7905750" y="1930400"/>
                  <a:pt x="7950200" y="1822450"/>
                  <a:pt x="7962900" y="1790700"/>
                </a:cubicBezTo>
                <a:cubicBezTo>
                  <a:pt x="7981950" y="1720850"/>
                  <a:pt x="8007350" y="1663700"/>
                  <a:pt x="8026400" y="1606550"/>
                </a:cubicBezTo>
                <a:cubicBezTo>
                  <a:pt x="8070850" y="1619250"/>
                  <a:pt x="8153400" y="1657350"/>
                  <a:pt x="8204200" y="1689100"/>
                </a:cubicBezTo>
                <a:cubicBezTo>
                  <a:pt x="8172450" y="1739900"/>
                  <a:pt x="8134350" y="1797050"/>
                  <a:pt x="8108950" y="1847850"/>
                </a:cubicBezTo>
                <a:cubicBezTo>
                  <a:pt x="8147050" y="1879600"/>
                  <a:pt x="8204200" y="1879600"/>
                  <a:pt x="8255000" y="1905000"/>
                </a:cubicBezTo>
                <a:cubicBezTo>
                  <a:pt x="8324850" y="1943100"/>
                  <a:pt x="8356600" y="1968500"/>
                  <a:pt x="8413750" y="1968500"/>
                </a:cubicBezTo>
                <a:cubicBezTo>
                  <a:pt x="8432800" y="1968500"/>
                  <a:pt x="8470900" y="1955800"/>
                  <a:pt x="8489950" y="1955800"/>
                </a:cubicBezTo>
                <a:cubicBezTo>
                  <a:pt x="8509000" y="1955800"/>
                  <a:pt x="8623300" y="2076450"/>
                  <a:pt x="8629650" y="2101850"/>
                </a:cubicBezTo>
                <a:cubicBezTo>
                  <a:pt x="8636000" y="2108200"/>
                  <a:pt x="8636000" y="2133600"/>
                  <a:pt x="8642350" y="2146300"/>
                </a:cubicBezTo>
                <a:cubicBezTo>
                  <a:pt x="8775700" y="2362200"/>
                  <a:pt x="8763000" y="2286000"/>
                  <a:pt x="8763000" y="2457450"/>
                </a:cubicBezTo>
                <a:cubicBezTo>
                  <a:pt x="8763000" y="2470150"/>
                  <a:pt x="8832850" y="2673350"/>
                  <a:pt x="8832850" y="2692400"/>
                </a:cubicBezTo>
                <a:cubicBezTo>
                  <a:pt x="8832850" y="2705100"/>
                  <a:pt x="8801100" y="2768600"/>
                  <a:pt x="8801100" y="2787650"/>
                </a:cubicBezTo>
                <a:cubicBezTo>
                  <a:pt x="8801100" y="2806700"/>
                  <a:pt x="8845550" y="2832100"/>
                  <a:pt x="8858250" y="2838450"/>
                </a:cubicBezTo>
                <a:lnTo>
                  <a:pt x="8858250" y="2876550"/>
                </a:lnTo>
                <a:cubicBezTo>
                  <a:pt x="8839200" y="2876550"/>
                  <a:pt x="8801100" y="2870200"/>
                  <a:pt x="8788400" y="2870200"/>
                </a:cubicBezTo>
                <a:cubicBezTo>
                  <a:pt x="8763000" y="2870200"/>
                  <a:pt x="8769350" y="2882900"/>
                  <a:pt x="8718550" y="2908300"/>
                </a:cubicBezTo>
                <a:cubicBezTo>
                  <a:pt x="8705850" y="2914650"/>
                  <a:pt x="8680450" y="2914650"/>
                  <a:pt x="8661400" y="2914650"/>
                </a:cubicBezTo>
                <a:lnTo>
                  <a:pt x="8642350" y="2914650"/>
                </a:lnTo>
                <a:cubicBezTo>
                  <a:pt x="8636000" y="2933700"/>
                  <a:pt x="8636000" y="2952750"/>
                  <a:pt x="8629650" y="2965450"/>
                </a:cubicBezTo>
                <a:lnTo>
                  <a:pt x="8870950" y="3644900"/>
                </a:lnTo>
                <a:lnTo>
                  <a:pt x="8629650" y="3644900"/>
                </a:lnTo>
                <a:cubicBezTo>
                  <a:pt x="8610600" y="3606800"/>
                  <a:pt x="8597900" y="3562350"/>
                  <a:pt x="8578850" y="3517900"/>
                </a:cubicBezTo>
                <a:cubicBezTo>
                  <a:pt x="8502650" y="3562350"/>
                  <a:pt x="8413750" y="3429000"/>
                  <a:pt x="8362950" y="3371850"/>
                </a:cubicBezTo>
                <a:cubicBezTo>
                  <a:pt x="8356600" y="3352800"/>
                  <a:pt x="8324850" y="3340100"/>
                  <a:pt x="8312150" y="3321050"/>
                </a:cubicBezTo>
                <a:cubicBezTo>
                  <a:pt x="8293100" y="3295650"/>
                  <a:pt x="8229600" y="3168650"/>
                  <a:pt x="8216900" y="3168650"/>
                </a:cubicBezTo>
                <a:cubicBezTo>
                  <a:pt x="8197850" y="3168650"/>
                  <a:pt x="8166100" y="3219450"/>
                  <a:pt x="8134350" y="3244850"/>
                </a:cubicBezTo>
                <a:cubicBezTo>
                  <a:pt x="8108950" y="3257550"/>
                  <a:pt x="8070850" y="3263900"/>
                  <a:pt x="8045450" y="3276600"/>
                </a:cubicBezTo>
                <a:cubicBezTo>
                  <a:pt x="8020050" y="3289300"/>
                  <a:pt x="7912100" y="3435350"/>
                  <a:pt x="7912100" y="3441700"/>
                </a:cubicBezTo>
                <a:cubicBezTo>
                  <a:pt x="7912100" y="3460750"/>
                  <a:pt x="7842250" y="3492500"/>
                  <a:pt x="7842250" y="3536950"/>
                </a:cubicBezTo>
                <a:cubicBezTo>
                  <a:pt x="7842250" y="3549650"/>
                  <a:pt x="7854950" y="3606800"/>
                  <a:pt x="7867650" y="3644900"/>
                </a:cubicBezTo>
                <a:lnTo>
                  <a:pt x="7607300" y="3644900"/>
                </a:lnTo>
                <a:cubicBezTo>
                  <a:pt x="7600950" y="3625850"/>
                  <a:pt x="7600950" y="3594100"/>
                  <a:pt x="7588250" y="3575050"/>
                </a:cubicBezTo>
                <a:cubicBezTo>
                  <a:pt x="7575550" y="3556000"/>
                  <a:pt x="7543800" y="3536950"/>
                  <a:pt x="7524750" y="3517900"/>
                </a:cubicBezTo>
                <a:cubicBezTo>
                  <a:pt x="7505700" y="3492500"/>
                  <a:pt x="7486650" y="3416300"/>
                  <a:pt x="7486650" y="3384550"/>
                </a:cubicBezTo>
                <a:cubicBezTo>
                  <a:pt x="7486650" y="3289300"/>
                  <a:pt x="7581900" y="3079750"/>
                  <a:pt x="7581900" y="3022600"/>
                </a:cubicBezTo>
                <a:cubicBezTo>
                  <a:pt x="7581900" y="3009900"/>
                  <a:pt x="7550150" y="2959100"/>
                  <a:pt x="7531100" y="2933700"/>
                </a:cubicBezTo>
                <a:cubicBezTo>
                  <a:pt x="7518400" y="2914650"/>
                  <a:pt x="7499350" y="2901950"/>
                  <a:pt x="7493000" y="2889250"/>
                </a:cubicBezTo>
                <a:cubicBezTo>
                  <a:pt x="7435850" y="2787650"/>
                  <a:pt x="7429500" y="2679700"/>
                  <a:pt x="7404100" y="2584450"/>
                </a:cubicBezTo>
                <a:cubicBezTo>
                  <a:pt x="7404100" y="2571750"/>
                  <a:pt x="7391400" y="2565400"/>
                  <a:pt x="7391400" y="2552700"/>
                </a:cubicBezTo>
                <a:cubicBezTo>
                  <a:pt x="7378700" y="2514600"/>
                  <a:pt x="7378700" y="2451100"/>
                  <a:pt x="7378700" y="2432050"/>
                </a:cubicBezTo>
                <a:cubicBezTo>
                  <a:pt x="7378700" y="2419350"/>
                  <a:pt x="7397750" y="2362200"/>
                  <a:pt x="7397750" y="2343150"/>
                </a:cubicBezTo>
                <a:cubicBezTo>
                  <a:pt x="7397750" y="2330450"/>
                  <a:pt x="7562850" y="2114550"/>
                  <a:pt x="7562850" y="2101850"/>
                </a:cubicBezTo>
                <a:cubicBezTo>
                  <a:pt x="7562850" y="2051050"/>
                  <a:pt x="7467600" y="2063750"/>
                  <a:pt x="7454900" y="2038350"/>
                </a:cubicBezTo>
                <a:cubicBezTo>
                  <a:pt x="7448550" y="2019300"/>
                  <a:pt x="7442200" y="1993900"/>
                  <a:pt x="7442200" y="1968500"/>
                </a:cubicBezTo>
                <a:cubicBezTo>
                  <a:pt x="7435850" y="1809750"/>
                  <a:pt x="7442200" y="1797050"/>
                  <a:pt x="7442200" y="1784350"/>
                </a:cubicBezTo>
                <a:cubicBezTo>
                  <a:pt x="7442200" y="1765300"/>
                  <a:pt x="7416800" y="1739900"/>
                  <a:pt x="7404100" y="1727200"/>
                </a:cubicBezTo>
                <a:cubicBezTo>
                  <a:pt x="7391400" y="1720850"/>
                  <a:pt x="7372350" y="1714500"/>
                  <a:pt x="7359650" y="1708150"/>
                </a:cubicBezTo>
                <a:cubicBezTo>
                  <a:pt x="7366000" y="1657350"/>
                  <a:pt x="7410450" y="1689100"/>
                  <a:pt x="7442200" y="1676400"/>
                </a:cubicBezTo>
                <a:cubicBezTo>
                  <a:pt x="7467600" y="1663700"/>
                  <a:pt x="7467600" y="1625600"/>
                  <a:pt x="7486650" y="1606550"/>
                </a:cubicBezTo>
                <a:cubicBezTo>
                  <a:pt x="7493000" y="1593850"/>
                  <a:pt x="7581900" y="1574800"/>
                  <a:pt x="7607300" y="1574800"/>
                </a:cubicBezTo>
                <a:cubicBezTo>
                  <a:pt x="7702550" y="1574800"/>
                  <a:pt x="7874000" y="1631950"/>
                  <a:pt x="7874000" y="1752600"/>
                </a:cubicBezTo>
                <a:close/>
                <a:moveTo>
                  <a:pt x="3155950" y="812800"/>
                </a:moveTo>
                <a:cubicBezTo>
                  <a:pt x="3143250" y="825500"/>
                  <a:pt x="3130550" y="825500"/>
                  <a:pt x="3111500" y="825500"/>
                </a:cubicBezTo>
                <a:cubicBezTo>
                  <a:pt x="3098800" y="825500"/>
                  <a:pt x="3079750" y="819150"/>
                  <a:pt x="3060700" y="812800"/>
                </a:cubicBezTo>
                <a:lnTo>
                  <a:pt x="3060700" y="793750"/>
                </a:lnTo>
                <a:cubicBezTo>
                  <a:pt x="3079750" y="793750"/>
                  <a:pt x="3105150" y="774700"/>
                  <a:pt x="3155950" y="768350"/>
                </a:cubicBezTo>
                <a:lnTo>
                  <a:pt x="3155950" y="812800"/>
                </a:lnTo>
                <a:close/>
                <a:moveTo>
                  <a:pt x="6464300" y="6350"/>
                </a:moveTo>
                <a:lnTo>
                  <a:pt x="6426200" y="120650"/>
                </a:lnTo>
                <a:cubicBezTo>
                  <a:pt x="6426200" y="120650"/>
                  <a:pt x="6419850" y="127000"/>
                  <a:pt x="6438900" y="127000"/>
                </a:cubicBezTo>
                <a:cubicBezTo>
                  <a:pt x="6470650" y="127000"/>
                  <a:pt x="6508750" y="19050"/>
                  <a:pt x="6527800" y="6350"/>
                </a:cubicBezTo>
                <a:cubicBezTo>
                  <a:pt x="6527800" y="19050"/>
                  <a:pt x="6534150" y="25400"/>
                  <a:pt x="6534150" y="38100"/>
                </a:cubicBezTo>
                <a:cubicBezTo>
                  <a:pt x="6534150" y="57150"/>
                  <a:pt x="6477000" y="177800"/>
                  <a:pt x="6477000" y="196850"/>
                </a:cubicBezTo>
                <a:cubicBezTo>
                  <a:pt x="6477000" y="209550"/>
                  <a:pt x="6337300" y="330200"/>
                  <a:pt x="6280150" y="406400"/>
                </a:cubicBezTo>
                <a:cubicBezTo>
                  <a:pt x="6273800" y="406400"/>
                  <a:pt x="6178550" y="603250"/>
                  <a:pt x="6178550" y="641350"/>
                </a:cubicBezTo>
                <a:cubicBezTo>
                  <a:pt x="6178550" y="660400"/>
                  <a:pt x="6115050" y="800100"/>
                  <a:pt x="6076950" y="876300"/>
                </a:cubicBezTo>
                <a:cubicBezTo>
                  <a:pt x="6051550" y="920750"/>
                  <a:pt x="6007100" y="958850"/>
                  <a:pt x="5975350" y="996950"/>
                </a:cubicBezTo>
                <a:cubicBezTo>
                  <a:pt x="5969000" y="1003300"/>
                  <a:pt x="5962650" y="1016000"/>
                  <a:pt x="5962650" y="1035050"/>
                </a:cubicBezTo>
                <a:cubicBezTo>
                  <a:pt x="5962650" y="1047750"/>
                  <a:pt x="5981700" y="1073150"/>
                  <a:pt x="5981700" y="1092200"/>
                </a:cubicBezTo>
                <a:cubicBezTo>
                  <a:pt x="5981700" y="1104900"/>
                  <a:pt x="5975350" y="1143000"/>
                  <a:pt x="5949950" y="1155700"/>
                </a:cubicBezTo>
                <a:cubicBezTo>
                  <a:pt x="5905500" y="1174750"/>
                  <a:pt x="5835650" y="1174750"/>
                  <a:pt x="5791200" y="1219200"/>
                </a:cubicBezTo>
                <a:cubicBezTo>
                  <a:pt x="5505450" y="1485900"/>
                  <a:pt x="5429250" y="1422400"/>
                  <a:pt x="5429250" y="1663700"/>
                </a:cubicBezTo>
                <a:cubicBezTo>
                  <a:pt x="5429250" y="1682750"/>
                  <a:pt x="5448300" y="1841500"/>
                  <a:pt x="5448300" y="1854200"/>
                </a:cubicBezTo>
                <a:cubicBezTo>
                  <a:pt x="5448300" y="1892300"/>
                  <a:pt x="5416550" y="1924050"/>
                  <a:pt x="5416550" y="1930400"/>
                </a:cubicBezTo>
                <a:cubicBezTo>
                  <a:pt x="5416550" y="1943100"/>
                  <a:pt x="5492750" y="2044700"/>
                  <a:pt x="5511800" y="2044700"/>
                </a:cubicBezTo>
                <a:cubicBezTo>
                  <a:pt x="5524500" y="2044700"/>
                  <a:pt x="5537200" y="2019300"/>
                  <a:pt x="5556250" y="2019300"/>
                </a:cubicBezTo>
                <a:cubicBezTo>
                  <a:pt x="5581650" y="2019300"/>
                  <a:pt x="5600700" y="2038350"/>
                  <a:pt x="5613400" y="2089150"/>
                </a:cubicBezTo>
                <a:cubicBezTo>
                  <a:pt x="5657850" y="2216150"/>
                  <a:pt x="5740400" y="2476500"/>
                  <a:pt x="5740400" y="2489200"/>
                </a:cubicBezTo>
                <a:cubicBezTo>
                  <a:pt x="5740400" y="2520950"/>
                  <a:pt x="5715000" y="2527300"/>
                  <a:pt x="5708650" y="2527300"/>
                </a:cubicBezTo>
                <a:cubicBezTo>
                  <a:pt x="5695950" y="2527300"/>
                  <a:pt x="5664200" y="2508250"/>
                  <a:pt x="5651500" y="2482850"/>
                </a:cubicBezTo>
                <a:cubicBezTo>
                  <a:pt x="5638800" y="2489200"/>
                  <a:pt x="5613400" y="2546350"/>
                  <a:pt x="5613400" y="2565400"/>
                </a:cubicBezTo>
                <a:cubicBezTo>
                  <a:pt x="5613400" y="2578100"/>
                  <a:pt x="5619750" y="2609850"/>
                  <a:pt x="5619750" y="2635250"/>
                </a:cubicBezTo>
                <a:cubicBezTo>
                  <a:pt x="5632450" y="2819400"/>
                  <a:pt x="5651500" y="3022600"/>
                  <a:pt x="5702300" y="3219450"/>
                </a:cubicBezTo>
                <a:cubicBezTo>
                  <a:pt x="5708650" y="3219450"/>
                  <a:pt x="5715000" y="3219450"/>
                  <a:pt x="5715000" y="3213100"/>
                </a:cubicBezTo>
                <a:cubicBezTo>
                  <a:pt x="5740400" y="3162300"/>
                  <a:pt x="5772150" y="3086100"/>
                  <a:pt x="5772150" y="3067050"/>
                </a:cubicBezTo>
                <a:cubicBezTo>
                  <a:pt x="5772150" y="3054350"/>
                  <a:pt x="5797550" y="3022600"/>
                  <a:pt x="5810250" y="3009900"/>
                </a:cubicBezTo>
                <a:cubicBezTo>
                  <a:pt x="5822950" y="2997200"/>
                  <a:pt x="5854700" y="2990850"/>
                  <a:pt x="5880100" y="2971800"/>
                </a:cubicBezTo>
                <a:cubicBezTo>
                  <a:pt x="5911850" y="2940050"/>
                  <a:pt x="5949950" y="2895600"/>
                  <a:pt x="5969000" y="2863850"/>
                </a:cubicBezTo>
                <a:cubicBezTo>
                  <a:pt x="6013450" y="2794000"/>
                  <a:pt x="6146800" y="2622550"/>
                  <a:pt x="6146800" y="2571750"/>
                </a:cubicBezTo>
                <a:cubicBezTo>
                  <a:pt x="6146800" y="2520950"/>
                  <a:pt x="6292850" y="2355850"/>
                  <a:pt x="6305550" y="2343150"/>
                </a:cubicBezTo>
                <a:cubicBezTo>
                  <a:pt x="6267450" y="2305050"/>
                  <a:pt x="6248400" y="2336800"/>
                  <a:pt x="6248400" y="2298700"/>
                </a:cubicBezTo>
                <a:cubicBezTo>
                  <a:pt x="6248400" y="2279650"/>
                  <a:pt x="6248400" y="2279650"/>
                  <a:pt x="6261100" y="2266950"/>
                </a:cubicBezTo>
                <a:lnTo>
                  <a:pt x="6254750" y="2190750"/>
                </a:lnTo>
                <a:cubicBezTo>
                  <a:pt x="6197600" y="2241550"/>
                  <a:pt x="6216650" y="2457450"/>
                  <a:pt x="6115050" y="2457450"/>
                </a:cubicBezTo>
                <a:cubicBezTo>
                  <a:pt x="6076950" y="2457450"/>
                  <a:pt x="6076950" y="2444750"/>
                  <a:pt x="6076950" y="2425700"/>
                </a:cubicBezTo>
                <a:cubicBezTo>
                  <a:pt x="6076950" y="2374900"/>
                  <a:pt x="6159500" y="2063750"/>
                  <a:pt x="6159500" y="2063750"/>
                </a:cubicBezTo>
                <a:cubicBezTo>
                  <a:pt x="6159500" y="2044700"/>
                  <a:pt x="6153150" y="2044700"/>
                  <a:pt x="6146800" y="2038350"/>
                </a:cubicBezTo>
                <a:cubicBezTo>
                  <a:pt x="6134100" y="2038350"/>
                  <a:pt x="6115050" y="2038350"/>
                  <a:pt x="6102350" y="2032000"/>
                </a:cubicBezTo>
                <a:cubicBezTo>
                  <a:pt x="6089650" y="2019300"/>
                  <a:pt x="6089650" y="1993900"/>
                  <a:pt x="6076950" y="1981200"/>
                </a:cubicBezTo>
                <a:cubicBezTo>
                  <a:pt x="6064250" y="1962150"/>
                  <a:pt x="6032500" y="1949450"/>
                  <a:pt x="6013450" y="1936750"/>
                </a:cubicBezTo>
                <a:cubicBezTo>
                  <a:pt x="6000750" y="1924050"/>
                  <a:pt x="6013450" y="1898650"/>
                  <a:pt x="6013450" y="1885950"/>
                </a:cubicBezTo>
                <a:cubicBezTo>
                  <a:pt x="6013450" y="1847850"/>
                  <a:pt x="5867400" y="1809750"/>
                  <a:pt x="5854700" y="1809750"/>
                </a:cubicBezTo>
                <a:lnTo>
                  <a:pt x="5854700" y="1790700"/>
                </a:lnTo>
                <a:cubicBezTo>
                  <a:pt x="5867400" y="1778000"/>
                  <a:pt x="5873750" y="1771650"/>
                  <a:pt x="5886450" y="1771650"/>
                </a:cubicBezTo>
                <a:cubicBezTo>
                  <a:pt x="5905500" y="1771650"/>
                  <a:pt x="6026150" y="1809750"/>
                  <a:pt x="6045200" y="1809750"/>
                </a:cubicBezTo>
                <a:cubicBezTo>
                  <a:pt x="6096000" y="1809750"/>
                  <a:pt x="6096000" y="1758950"/>
                  <a:pt x="6140450" y="1758950"/>
                </a:cubicBezTo>
                <a:cubicBezTo>
                  <a:pt x="6197600" y="1758950"/>
                  <a:pt x="6191250" y="1860550"/>
                  <a:pt x="6267450" y="1860550"/>
                </a:cubicBezTo>
                <a:cubicBezTo>
                  <a:pt x="6286500" y="1860550"/>
                  <a:pt x="6292850" y="1854200"/>
                  <a:pt x="6413500" y="1854200"/>
                </a:cubicBezTo>
                <a:cubicBezTo>
                  <a:pt x="6432550" y="1847850"/>
                  <a:pt x="6457950" y="1847850"/>
                  <a:pt x="6477000" y="1841500"/>
                </a:cubicBezTo>
                <a:cubicBezTo>
                  <a:pt x="6508750" y="1835150"/>
                  <a:pt x="6527800" y="1771650"/>
                  <a:pt x="6534150" y="1752600"/>
                </a:cubicBezTo>
                <a:cubicBezTo>
                  <a:pt x="6553200" y="1695450"/>
                  <a:pt x="6572250" y="1625600"/>
                  <a:pt x="6610350" y="1568450"/>
                </a:cubicBezTo>
                <a:cubicBezTo>
                  <a:pt x="6648450" y="1504950"/>
                  <a:pt x="6724650" y="1460500"/>
                  <a:pt x="6769100" y="1403350"/>
                </a:cubicBezTo>
                <a:cubicBezTo>
                  <a:pt x="6813550" y="1339850"/>
                  <a:pt x="6838950" y="1276350"/>
                  <a:pt x="6870700" y="1212850"/>
                </a:cubicBezTo>
                <a:cubicBezTo>
                  <a:pt x="6858000" y="1206500"/>
                  <a:pt x="6838950" y="1200150"/>
                  <a:pt x="6819900" y="1187450"/>
                </a:cubicBezTo>
                <a:cubicBezTo>
                  <a:pt x="6813550" y="1143000"/>
                  <a:pt x="6800850" y="1054100"/>
                  <a:pt x="6800850" y="1041400"/>
                </a:cubicBezTo>
                <a:cubicBezTo>
                  <a:pt x="6800850" y="1022350"/>
                  <a:pt x="6813550" y="927100"/>
                  <a:pt x="6813550" y="914400"/>
                </a:cubicBezTo>
                <a:cubicBezTo>
                  <a:pt x="6813550" y="844550"/>
                  <a:pt x="6762750" y="889000"/>
                  <a:pt x="6762750" y="825500"/>
                </a:cubicBezTo>
                <a:cubicBezTo>
                  <a:pt x="6762750" y="812800"/>
                  <a:pt x="6769100" y="787400"/>
                  <a:pt x="6788150" y="781050"/>
                </a:cubicBezTo>
                <a:cubicBezTo>
                  <a:pt x="6807200" y="762000"/>
                  <a:pt x="6845300" y="755650"/>
                  <a:pt x="6870700" y="736600"/>
                </a:cubicBezTo>
                <a:cubicBezTo>
                  <a:pt x="6908800" y="704850"/>
                  <a:pt x="6940550" y="692150"/>
                  <a:pt x="6965950" y="692150"/>
                </a:cubicBezTo>
                <a:cubicBezTo>
                  <a:pt x="6985000" y="692150"/>
                  <a:pt x="7004050" y="698500"/>
                  <a:pt x="7016750" y="698500"/>
                </a:cubicBezTo>
                <a:cubicBezTo>
                  <a:pt x="7029450" y="698500"/>
                  <a:pt x="7150100" y="742950"/>
                  <a:pt x="7181850" y="762000"/>
                </a:cubicBezTo>
                <a:cubicBezTo>
                  <a:pt x="7219950" y="781050"/>
                  <a:pt x="7239000" y="857250"/>
                  <a:pt x="7239000" y="895350"/>
                </a:cubicBezTo>
                <a:cubicBezTo>
                  <a:pt x="7239000" y="1009650"/>
                  <a:pt x="7118350" y="1111250"/>
                  <a:pt x="7118350" y="1123950"/>
                </a:cubicBezTo>
                <a:cubicBezTo>
                  <a:pt x="7118350" y="1143000"/>
                  <a:pt x="7137400" y="1155700"/>
                  <a:pt x="7143750" y="1181100"/>
                </a:cubicBezTo>
                <a:cubicBezTo>
                  <a:pt x="7150100" y="1200150"/>
                  <a:pt x="7143750" y="1238250"/>
                  <a:pt x="7162800" y="1270000"/>
                </a:cubicBezTo>
                <a:cubicBezTo>
                  <a:pt x="7194550" y="1320800"/>
                  <a:pt x="7245350" y="1314450"/>
                  <a:pt x="7296150" y="1333500"/>
                </a:cubicBezTo>
                <a:cubicBezTo>
                  <a:pt x="7308850" y="1339850"/>
                  <a:pt x="7334250" y="1339850"/>
                  <a:pt x="7353300" y="1352550"/>
                </a:cubicBezTo>
                <a:cubicBezTo>
                  <a:pt x="7372350" y="1365250"/>
                  <a:pt x="7410450" y="1460500"/>
                  <a:pt x="7410450" y="1473200"/>
                </a:cubicBezTo>
                <a:cubicBezTo>
                  <a:pt x="7410450" y="1524000"/>
                  <a:pt x="7346950" y="1606550"/>
                  <a:pt x="7327900" y="1663700"/>
                </a:cubicBezTo>
                <a:cubicBezTo>
                  <a:pt x="7321550" y="1676400"/>
                  <a:pt x="7327900" y="1714500"/>
                  <a:pt x="7327900" y="1733550"/>
                </a:cubicBezTo>
                <a:cubicBezTo>
                  <a:pt x="7327900" y="1752600"/>
                  <a:pt x="7321550" y="1758950"/>
                  <a:pt x="7302500" y="1797050"/>
                </a:cubicBezTo>
                <a:cubicBezTo>
                  <a:pt x="7277100" y="1835150"/>
                  <a:pt x="7245350" y="1879600"/>
                  <a:pt x="7226300" y="1930400"/>
                </a:cubicBezTo>
                <a:cubicBezTo>
                  <a:pt x="7213600" y="1962150"/>
                  <a:pt x="7207250" y="2006600"/>
                  <a:pt x="7200900" y="2044700"/>
                </a:cubicBezTo>
                <a:cubicBezTo>
                  <a:pt x="7194550" y="2063750"/>
                  <a:pt x="7200900" y="2101850"/>
                  <a:pt x="7169150" y="2114550"/>
                </a:cubicBezTo>
                <a:cubicBezTo>
                  <a:pt x="7112000" y="2139950"/>
                  <a:pt x="7092950" y="2139950"/>
                  <a:pt x="7092950" y="2184400"/>
                </a:cubicBezTo>
                <a:cubicBezTo>
                  <a:pt x="7092950" y="2203450"/>
                  <a:pt x="7124700" y="2266950"/>
                  <a:pt x="7131050" y="2317750"/>
                </a:cubicBezTo>
                <a:cubicBezTo>
                  <a:pt x="7156450" y="2432050"/>
                  <a:pt x="7162800" y="2559050"/>
                  <a:pt x="7188200" y="2679700"/>
                </a:cubicBezTo>
                <a:cubicBezTo>
                  <a:pt x="7188200" y="2692400"/>
                  <a:pt x="7207250" y="2705100"/>
                  <a:pt x="7207250" y="2724150"/>
                </a:cubicBezTo>
                <a:cubicBezTo>
                  <a:pt x="7207250" y="2736850"/>
                  <a:pt x="7200900" y="2736850"/>
                  <a:pt x="7200900" y="2749550"/>
                </a:cubicBezTo>
                <a:cubicBezTo>
                  <a:pt x="7181850" y="2755900"/>
                  <a:pt x="7156450" y="2755900"/>
                  <a:pt x="7143750" y="2755900"/>
                </a:cubicBezTo>
                <a:cubicBezTo>
                  <a:pt x="7112000" y="2755900"/>
                  <a:pt x="7124700" y="2787650"/>
                  <a:pt x="7124700" y="2800350"/>
                </a:cubicBezTo>
                <a:lnTo>
                  <a:pt x="7124700" y="3022600"/>
                </a:lnTo>
                <a:lnTo>
                  <a:pt x="7086600" y="3644900"/>
                </a:lnTo>
                <a:lnTo>
                  <a:pt x="6870700" y="3644900"/>
                </a:lnTo>
                <a:cubicBezTo>
                  <a:pt x="6858000" y="3594100"/>
                  <a:pt x="6851650" y="3536950"/>
                  <a:pt x="6826250" y="3492500"/>
                </a:cubicBezTo>
                <a:cubicBezTo>
                  <a:pt x="6813550" y="3460750"/>
                  <a:pt x="6781800" y="3422650"/>
                  <a:pt x="6762750" y="3397250"/>
                </a:cubicBezTo>
                <a:cubicBezTo>
                  <a:pt x="6686550" y="3314700"/>
                  <a:pt x="6667500" y="3206750"/>
                  <a:pt x="6648450" y="3130550"/>
                </a:cubicBezTo>
                <a:cubicBezTo>
                  <a:pt x="6629400" y="3060700"/>
                  <a:pt x="6597650" y="2927350"/>
                  <a:pt x="6597650" y="2914650"/>
                </a:cubicBezTo>
                <a:cubicBezTo>
                  <a:pt x="6597650" y="2895600"/>
                  <a:pt x="6578600" y="2882900"/>
                  <a:pt x="6565900" y="2882900"/>
                </a:cubicBezTo>
                <a:cubicBezTo>
                  <a:pt x="6483350" y="2882900"/>
                  <a:pt x="6210300" y="3162300"/>
                  <a:pt x="6184900" y="3187700"/>
                </a:cubicBezTo>
                <a:cubicBezTo>
                  <a:pt x="6153150" y="3213100"/>
                  <a:pt x="6083300" y="3251200"/>
                  <a:pt x="6045200" y="3276600"/>
                </a:cubicBezTo>
                <a:cubicBezTo>
                  <a:pt x="6013450" y="3289300"/>
                  <a:pt x="5994400" y="3321050"/>
                  <a:pt x="5975350" y="3333750"/>
                </a:cubicBezTo>
                <a:cubicBezTo>
                  <a:pt x="5956300" y="3346450"/>
                  <a:pt x="5930900" y="3371850"/>
                  <a:pt x="5911850" y="3397250"/>
                </a:cubicBezTo>
                <a:cubicBezTo>
                  <a:pt x="5886450" y="3422650"/>
                  <a:pt x="5861050" y="3460750"/>
                  <a:pt x="5854700" y="3498850"/>
                </a:cubicBezTo>
                <a:cubicBezTo>
                  <a:pt x="5848350" y="3511550"/>
                  <a:pt x="5854700" y="3543300"/>
                  <a:pt x="5842000" y="3562350"/>
                </a:cubicBezTo>
                <a:cubicBezTo>
                  <a:pt x="5816600" y="3594100"/>
                  <a:pt x="5740400" y="3587750"/>
                  <a:pt x="5740400" y="3625850"/>
                </a:cubicBezTo>
                <a:cubicBezTo>
                  <a:pt x="5740400" y="3638550"/>
                  <a:pt x="5740400" y="3632200"/>
                  <a:pt x="5746750" y="3644900"/>
                </a:cubicBezTo>
                <a:lnTo>
                  <a:pt x="5537200" y="3644900"/>
                </a:lnTo>
                <a:cubicBezTo>
                  <a:pt x="5549900" y="3625850"/>
                  <a:pt x="5562600" y="3594100"/>
                  <a:pt x="5562600" y="3575050"/>
                </a:cubicBezTo>
                <a:cubicBezTo>
                  <a:pt x="5562600" y="3562350"/>
                  <a:pt x="5518150" y="3479800"/>
                  <a:pt x="5486400" y="3441700"/>
                </a:cubicBezTo>
                <a:cubicBezTo>
                  <a:pt x="5441950" y="3378200"/>
                  <a:pt x="5422900" y="3276600"/>
                  <a:pt x="5403850" y="3213100"/>
                </a:cubicBezTo>
                <a:cubicBezTo>
                  <a:pt x="5391150" y="3175000"/>
                  <a:pt x="5378450" y="3124200"/>
                  <a:pt x="5359400" y="3086100"/>
                </a:cubicBezTo>
                <a:cubicBezTo>
                  <a:pt x="5340350" y="3022600"/>
                  <a:pt x="5276850" y="2901950"/>
                  <a:pt x="5276850" y="2889250"/>
                </a:cubicBezTo>
                <a:cubicBezTo>
                  <a:pt x="5276850" y="2870200"/>
                  <a:pt x="5251450" y="2857500"/>
                  <a:pt x="5245100" y="2851150"/>
                </a:cubicBezTo>
                <a:cubicBezTo>
                  <a:pt x="5226050" y="2838450"/>
                  <a:pt x="5194300" y="2825750"/>
                  <a:pt x="5175250" y="2825750"/>
                </a:cubicBezTo>
                <a:cubicBezTo>
                  <a:pt x="5162550" y="2825750"/>
                  <a:pt x="5124450" y="2832100"/>
                  <a:pt x="5111750" y="2851150"/>
                </a:cubicBezTo>
                <a:cubicBezTo>
                  <a:pt x="5092700" y="2863850"/>
                  <a:pt x="5010150" y="3003550"/>
                  <a:pt x="5010150" y="3054350"/>
                </a:cubicBezTo>
                <a:cubicBezTo>
                  <a:pt x="5010150" y="3067050"/>
                  <a:pt x="4997450" y="3067050"/>
                  <a:pt x="4991100" y="3073400"/>
                </a:cubicBezTo>
                <a:cubicBezTo>
                  <a:pt x="4984750" y="3098800"/>
                  <a:pt x="4959350" y="3124200"/>
                  <a:pt x="4953000" y="3143250"/>
                </a:cubicBezTo>
                <a:cubicBezTo>
                  <a:pt x="4933950" y="3181350"/>
                  <a:pt x="4857750" y="3251200"/>
                  <a:pt x="4826000" y="3308350"/>
                </a:cubicBezTo>
                <a:cubicBezTo>
                  <a:pt x="4819650" y="3321050"/>
                  <a:pt x="4819650" y="3359150"/>
                  <a:pt x="4819650" y="3371850"/>
                </a:cubicBezTo>
                <a:cubicBezTo>
                  <a:pt x="4819650" y="3390900"/>
                  <a:pt x="4864100" y="3581400"/>
                  <a:pt x="4864100" y="3600450"/>
                </a:cubicBezTo>
                <a:lnTo>
                  <a:pt x="4864100" y="3644900"/>
                </a:lnTo>
                <a:lnTo>
                  <a:pt x="4654550" y="3644900"/>
                </a:lnTo>
                <a:cubicBezTo>
                  <a:pt x="4610100" y="3581400"/>
                  <a:pt x="4584700" y="3530600"/>
                  <a:pt x="4565650" y="3479800"/>
                </a:cubicBezTo>
                <a:cubicBezTo>
                  <a:pt x="4552950" y="3429000"/>
                  <a:pt x="4533900" y="3384550"/>
                  <a:pt x="4514850" y="3346450"/>
                </a:cubicBezTo>
                <a:cubicBezTo>
                  <a:pt x="4502150" y="3308350"/>
                  <a:pt x="4464050" y="3257550"/>
                  <a:pt x="4464050" y="3238500"/>
                </a:cubicBezTo>
                <a:cubicBezTo>
                  <a:pt x="4464050" y="3219450"/>
                  <a:pt x="4546600" y="3098800"/>
                  <a:pt x="4546600" y="3073400"/>
                </a:cubicBezTo>
                <a:cubicBezTo>
                  <a:pt x="4546600" y="3060700"/>
                  <a:pt x="4641850" y="2863850"/>
                  <a:pt x="4673600" y="2762250"/>
                </a:cubicBezTo>
                <a:cubicBezTo>
                  <a:pt x="4679950" y="2736850"/>
                  <a:pt x="4692650" y="2705100"/>
                  <a:pt x="4699000" y="2673350"/>
                </a:cubicBezTo>
                <a:lnTo>
                  <a:pt x="4775200" y="2266950"/>
                </a:lnTo>
                <a:cubicBezTo>
                  <a:pt x="4787900" y="2228850"/>
                  <a:pt x="4806950" y="2171700"/>
                  <a:pt x="4806950" y="2152650"/>
                </a:cubicBezTo>
                <a:cubicBezTo>
                  <a:pt x="4806950" y="2070100"/>
                  <a:pt x="4743450" y="2076450"/>
                  <a:pt x="4711700" y="2000250"/>
                </a:cubicBezTo>
                <a:cubicBezTo>
                  <a:pt x="4667250" y="1898650"/>
                  <a:pt x="4641850" y="1778000"/>
                  <a:pt x="4521200" y="1727200"/>
                </a:cubicBezTo>
                <a:cubicBezTo>
                  <a:pt x="4368800" y="1663700"/>
                  <a:pt x="4406900" y="1676400"/>
                  <a:pt x="4286250" y="1676400"/>
                </a:cubicBezTo>
                <a:cubicBezTo>
                  <a:pt x="4235450" y="1676400"/>
                  <a:pt x="4197350" y="1676400"/>
                  <a:pt x="4152900" y="1695450"/>
                </a:cubicBezTo>
                <a:lnTo>
                  <a:pt x="4152900" y="1708150"/>
                </a:lnTo>
                <a:cubicBezTo>
                  <a:pt x="4171950" y="1746250"/>
                  <a:pt x="4197350" y="1790700"/>
                  <a:pt x="4197350" y="1809750"/>
                </a:cubicBezTo>
                <a:cubicBezTo>
                  <a:pt x="4197350" y="1822450"/>
                  <a:pt x="4191000" y="1828800"/>
                  <a:pt x="4191000" y="1936750"/>
                </a:cubicBezTo>
                <a:cubicBezTo>
                  <a:pt x="4184650" y="1987550"/>
                  <a:pt x="4178300" y="2044700"/>
                  <a:pt x="4165600" y="2101850"/>
                </a:cubicBezTo>
                <a:cubicBezTo>
                  <a:pt x="4146550" y="2203450"/>
                  <a:pt x="4121150" y="2305050"/>
                  <a:pt x="4108450" y="2406650"/>
                </a:cubicBezTo>
                <a:cubicBezTo>
                  <a:pt x="4102100" y="2438400"/>
                  <a:pt x="4108450" y="2482850"/>
                  <a:pt x="4095750" y="2514600"/>
                </a:cubicBezTo>
                <a:cubicBezTo>
                  <a:pt x="4089400" y="2527300"/>
                  <a:pt x="4070350" y="2546350"/>
                  <a:pt x="4051300" y="2546350"/>
                </a:cubicBezTo>
                <a:cubicBezTo>
                  <a:pt x="4038600" y="2546350"/>
                  <a:pt x="3962400" y="2527300"/>
                  <a:pt x="3924300" y="2508250"/>
                </a:cubicBezTo>
                <a:cubicBezTo>
                  <a:pt x="3911600" y="2501900"/>
                  <a:pt x="3905250" y="2482850"/>
                  <a:pt x="3905250" y="2470150"/>
                </a:cubicBezTo>
                <a:cubicBezTo>
                  <a:pt x="3905250" y="2451100"/>
                  <a:pt x="3924300" y="2400300"/>
                  <a:pt x="3943350" y="2381250"/>
                </a:cubicBezTo>
                <a:cubicBezTo>
                  <a:pt x="4000500" y="2317750"/>
                  <a:pt x="4025900" y="2241550"/>
                  <a:pt x="4025900" y="2178050"/>
                </a:cubicBezTo>
                <a:cubicBezTo>
                  <a:pt x="4025900" y="2152650"/>
                  <a:pt x="4025900" y="2127250"/>
                  <a:pt x="4032250" y="2101850"/>
                </a:cubicBezTo>
                <a:cubicBezTo>
                  <a:pt x="4032250" y="1905000"/>
                  <a:pt x="4038600" y="1911350"/>
                  <a:pt x="4038600" y="1892300"/>
                </a:cubicBezTo>
                <a:cubicBezTo>
                  <a:pt x="4038600" y="1828800"/>
                  <a:pt x="3917950" y="1847850"/>
                  <a:pt x="3917950" y="1809750"/>
                </a:cubicBezTo>
                <a:cubicBezTo>
                  <a:pt x="3917950" y="1790700"/>
                  <a:pt x="3892550" y="1784350"/>
                  <a:pt x="3886200" y="1771650"/>
                </a:cubicBezTo>
                <a:cubicBezTo>
                  <a:pt x="3879850" y="1758950"/>
                  <a:pt x="3803650" y="1612900"/>
                  <a:pt x="3784600" y="1612900"/>
                </a:cubicBezTo>
                <a:cubicBezTo>
                  <a:pt x="3746500" y="1612900"/>
                  <a:pt x="3733800" y="1657350"/>
                  <a:pt x="3733800" y="1682750"/>
                </a:cubicBezTo>
                <a:cubicBezTo>
                  <a:pt x="3733800" y="1695450"/>
                  <a:pt x="3714750" y="1720850"/>
                  <a:pt x="3714750" y="1739900"/>
                </a:cubicBezTo>
                <a:cubicBezTo>
                  <a:pt x="3714750" y="1752600"/>
                  <a:pt x="3657600" y="1797050"/>
                  <a:pt x="3632200" y="1822450"/>
                </a:cubicBezTo>
                <a:cubicBezTo>
                  <a:pt x="3619500" y="1828800"/>
                  <a:pt x="3625850" y="1847850"/>
                  <a:pt x="3625850" y="1860550"/>
                </a:cubicBezTo>
                <a:cubicBezTo>
                  <a:pt x="3625850" y="1936750"/>
                  <a:pt x="3695700" y="1930400"/>
                  <a:pt x="3695700" y="1993900"/>
                </a:cubicBezTo>
                <a:cubicBezTo>
                  <a:pt x="3695700" y="2006600"/>
                  <a:pt x="3714750" y="2038350"/>
                  <a:pt x="3721100" y="2063750"/>
                </a:cubicBezTo>
                <a:cubicBezTo>
                  <a:pt x="3733800" y="2108200"/>
                  <a:pt x="3733800" y="2165350"/>
                  <a:pt x="3759200" y="2216150"/>
                </a:cubicBezTo>
                <a:cubicBezTo>
                  <a:pt x="3765550" y="2235200"/>
                  <a:pt x="3790950" y="2254250"/>
                  <a:pt x="3803650" y="2279650"/>
                </a:cubicBezTo>
                <a:cubicBezTo>
                  <a:pt x="3803650" y="2286000"/>
                  <a:pt x="3810000" y="2279650"/>
                  <a:pt x="3810000" y="2298700"/>
                </a:cubicBezTo>
                <a:cubicBezTo>
                  <a:pt x="3810000" y="2311400"/>
                  <a:pt x="3790950" y="2457450"/>
                  <a:pt x="3790950" y="2476500"/>
                </a:cubicBezTo>
                <a:cubicBezTo>
                  <a:pt x="3790950" y="2571750"/>
                  <a:pt x="3860800" y="2838450"/>
                  <a:pt x="3886200" y="2908300"/>
                </a:cubicBezTo>
                <a:cubicBezTo>
                  <a:pt x="3898900" y="2940050"/>
                  <a:pt x="3917950" y="2978150"/>
                  <a:pt x="3930650" y="3016250"/>
                </a:cubicBezTo>
                <a:cubicBezTo>
                  <a:pt x="3949700" y="3048000"/>
                  <a:pt x="3962400" y="3098800"/>
                  <a:pt x="3968750" y="3143250"/>
                </a:cubicBezTo>
                <a:cubicBezTo>
                  <a:pt x="3981450" y="3225800"/>
                  <a:pt x="3987800" y="3327400"/>
                  <a:pt x="3994150" y="3416300"/>
                </a:cubicBezTo>
                <a:cubicBezTo>
                  <a:pt x="4000500" y="3454400"/>
                  <a:pt x="3994150" y="3530600"/>
                  <a:pt x="4019550" y="3575050"/>
                </a:cubicBezTo>
                <a:cubicBezTo>
                  <a:pt x="4025900" y="3581400"/>
                  <a:pt x="4032250" y="3581400"/>
                  <a:pt x="4032250" y="3581400"/>
                </a:cubicBezTo>
                <a:cubicBezTo>
                  <a:pt x="4044950" y="3606800"/>
                  <a:pt x="4057650" y="3619500"/>
                  <a:pt x="4064000" y="3644900"/>
                </a:cubicBezTo>
                <a:lnTo>
                  <a:pt x="3905250" y="3644900"/>
                </a:lnTo>
                <a:cubicBezTo>
                  <a:pt x="3873500" y="3498850"/>
                  <a:pt x="3810000" y="3352800"/>
                  <a:pt x="3746500" y="3225800"/>
                </a:cubicBezTo>
                <a:cubicBezTo>
                  <a:pt x="3733800" y="3194050"/>
                  <a:pt x="3695700" y="3162300"/>
                  <a:pt x="3670300" y="3136900"/>
                </a:cubicBezTo>
                <a:cubicBezTo>
                  <a:pt x="3644900" y="3098800"/>
                  <a:pt x="3638550" y="3054350"/>
                  <a:pt x="3619500" y="3022600"/>
                </a:cubicBezTo>
                <a:cubicBezTo>
                  <a:pt x="3587750" y="2952750"/>
                  <a:pt x="3530600" y="2838450"/>
                  <a:pt x="3530600" y="2825750"/>
                </a:cubicBezTo>
                <a:cubicBezTo>
                  <a:pt x="3530600" y="2806700"/>
                  <a:pt x="3479800" y="2755900"/>
                  <a:pt x="3460750" y="2717800"/>
                </a:cubicBezTo>
                <a:cubicBezTo>
                  <a:pt x="3409950" y="2711450"/>
                  <a:pt x="3390900" y="2768600"/>
                  <a:pt x="3390900" y="2787650"/>
                </a:cubicBezTo>
                <a:cubicBezTo>
                  <a:pt x="3390900" y="2806700"/>
                  <a:pt x="3403600" y="2889250"/>
                  <a:pt x="3403600" y="2908300"/>
                </a:cubicBezTo>
                <a:cubicBezTo>
                  <a:pt x="3403600" y="2921000"/>
                  <a:pt x="3390900" y="2990850"/>
                  <a:pt x="3378200" y="3028950"/>
                </a:cubicBezTo>
                <a:cubicBezTo>
                  <a:pt x="3359150" y="3092450"/>
                  <a:pt x="3359150" y="3168650"/>
                  <a:pt x="3359150" y="3232150"/>
                </a:cubicBezTo>
                <a:cubicBezTo>
                  <a:pt x="3359150" y="3251200"/>
                  <a:pt x="3346450" y="3282950"/>
                  <a:pt x="3359150" y="3302000"/>
                </a:cubicBezTo>
                <a:cubicBezTo>
                  <a:pt x="3390900" y="3340100"/>
                  <a:pt x="3460750" y="3378200"/>
                  <a:pt x="3492500" y="3429000"/>
                </a:cubicBezTo>
                <a:cubicBezTo>
                  <a:pt x="3543300" y="3492500"/>
                  <a:pt x="3575050" y="3575050"/>
                  <a:pt x="3619500" y="3644900"/>
                </a:cubicBezTo>
                <a:lnTo>
                  <a:pt x="2857500" y="3644900"/>
                </a:lnTo>
                <a:lnTo>
                  <a:pt x="2857500" y="3625850"/>
                </a:lnTo>
                <a:cubicBezTo>
                  <a:pt x="2946400" y="3600450"/>
                  <a:pt x="3060700" y="3568700"/>
                  <a:pt x="3098800" y="3505200"/>
                </a:cubicBezTo>
                <a:cubicBezTo>
                  <a:pt x="3105150" y="3479800"/>
                  <a:pt x="3117850" y="3435350"/>
                  <a:pt x="3117850" y="3422650"/>
                </a:cubicBezTo>
                <a:cubicBezTo>
                  <a:pt x="3117850" y="3371850"/>
                  <a:pt x="2952750" y="3308350"/>
                  <a:pt x="2940050" y="3295650"/>
                </a:cubicBezTo>
                <a:cubicBezTo>
                  <a:pt x="2889250" y="3257550"/>
                  <a:pt x="2819400" y="3244850"/>
                  <a:pt x="2819400" y="3175000"/>
                </a:cubicBezTo>
                <a:cubicBezTo>
                  <a:pt x="2813050" y="3175000"/>
                  <a:pt x="2794000" y="3175000"/>
                  <a:pt x="2787650" y="3168650"/>
                </a:cubicBezTo>
                <a:cubicBezTo>
                  <a:pt x="2698750" y="3124200"/>
                  <a:pt x="2622550" y="3041650"/>
                  <a:pt x="2540000" y="2971800"/>
                </a:cubicBezTo>
                <a:cubicBezTo>
                  <a:pt x="2514600" y="2946400"/>
                  <a:pt x="2463800" y="2895600"/>
                  <a:pt x="2432050" y="2908300"/>
                </a:cubicBezTo>
                <a:cubicBezTo>
                  <a:pt x="2387600" y="2971800"/>
                  <a:pt x="2336800" y="2997200"/>
                  <a:pt x="2279650" y="3035300"/>
                </a:cubicBezTo>
                <a:cubicBezTo>
                  <a:pt x="2260600" y="3048000"/>
                  <a:pt x="2241550" y="3073400"/>
                  <a:pt x="2216150" y="3086100"/>
                </a:cubicBezTo>
                <a:cubicBezTo>
                  <a:pt x="2197100" y="3098800"/>
                  <a:pt x="2178050" y="3105150"/>
                  <a:pt x="2159000" y="3111500"/>
                </a:cubicBezTo>
                <a:cubicBezTo>
                  <a:pt x="2152650" y="3117850"/>
                  <a:pt x="2152650" y="3130550"/>
                  <a:pt x="2146300" y="3130550"/>
                </a:cubicBezTo>
                <a:cubicBezTo>
                  <a:pt x="2076450" y="3181350"/>
                  <a:pt x="1993900" y="3213100"/>
                  <a:pt x="1917700" y="3251200"/>
                </a:cubicBezTo>
                <a:cubicBezTo>
                  <a:pt x="1917700" y="3257550"/>
                  <a:pt x="1917700" y="3270250"/>
                  <a:pt x="1936750" y="3276600"/>
                </a:cubicBezTo>
                <a:cubicBezTo>
                  <a:pt x="1962150" y="3295650"/>
                  <a:pt x="2006600" y="3302000"/>
                  <a:pt x="2044700" y="3327400"/>
                </a:cubicBezTo>
                <a:cubicBezTo>
                  <a:pt x="2070100" y="3352800"/>
                  <a:pt x="2095500" y="3384550"/>
                  <a:pt x="2101850" y="3409950"/>
                </a:cubicBezTo>
                <a:cubicBezTo>
                  <a:pt x="2114550" y="3435350"/>
                  <a:pt x="2095500" y="3422650"/>
                  <a:pt x="2133600" y="3473450"/>
                </a:cubicBezTo>
                <a:cubicBezTo>
                  <a:pt x="2171700" y="3524250"/>
                  <a:pt x="2209800" y="3587750"/>
                  <a:pt x="2247900" y="3644900"/>
                </a:cubicBezTo>
                <a:lnTo>
                  <a:pt x="1968500" y="3644900"/>
                </a:lnTo>
                <a:cubicBezTo>
                  <a:pt x="1879600" y="3556000"/>
                  <a:pt x="1784350" y="3467100"/>
                  <a:pt x="1695450" y="3390900"/>
                </a:cubicBezTo>
                <a:cubicBezTo>
                  <a:pt x="1695450" y="3384550"/>
                  <a:pt x="1695450" y="3371850"/>
                  <a:pt x="1689100" y="3365500"/>
                </a:cubicBezTo>
                <a:cubicBezTo>
                  <a:pt x="1600200" y="3314700"/>
                  <a:pt x="1543050" y="3289300"/>
                  <a:pt x="1543050" y="3213100"/>
                </a:cubicBezTo>
                <a:cubicBezTo>
                  <a:pt x="1543050" y="3194050"/>
                  <a:pt x="1562100" y="3130550"/>
                  <a:pt x="1581150" y="3098800"/>
                </a:cubicBezTo>
                <a:cubicBezTo>
                  <a:pt x="1587500" y="3079750"/>
                  <a:pt x="1619250" y="3060700"/>
                  <a:pt x="1631950" y="3041650"/>
                </a:cubicBezTo>
                <a:cubicBezTo>
                  <a:pt x="1638300" y="3035300"/>
                  <a:pt x="1638300" y="3016250"/>
                  <a:pt x="1644650" y="3009900"/>
                </a:cubicBezTo>
                <a:cubicBezTo>
                  <a:pt x="1695450" y="2940050"/>
                  <a:pt x="1816100" y="2813050"/>
                  <a:pt x="1816100" y="2800350"/>
                </a:cubicBezTo>
                <a:cubicBezTo>
                  <a:pt x="1816100" y="2781300"/>
                  <a:pt x="1854200" y="2755900"/>
                  <a:pt x="1866900" y="2736850"/>
                </a:cubicBezTo>
                <a:cubicBezTo>
                  <a:pt x="1873250" y="2724150"/>
                  <a:pt x="1873250" y="2705100"/>
                  <a:pt x="1873250" y="2686050"/>
                </a:cubicBezTo>
                <a:cubicBezTo>
                  <a:pt x="1873250" y="2635250"/>
                  <a:pt x="1993900" y="2628900"/>
                  <a:pt x="1993900" y="2565400"/>
                </a:cubicBezTo>
                <a:cubicBezTo>
                  <a:pt x="1993900" y="2540000"/>
                  <a:pt x="1898650" y="2413000"/>
                  <a:pt x="1892300" y="2413000"/>
                </a:cubicBezTo>
                <a:cubicBezTo>
                  <a:pt x="1866900" y="2400300"/>
                  <a:pt x="1841500" y="2387600"/>
                  <a:pt x="1822450" y="2381250"/>
                </a:cubicBezTo>
                <a:cubicBezTo>
                  <a:pt x="1689100" y="2343150"/>
                  <a:pt x="1422400" y="2286000"/>
                  <a:pt x="1409700" y="2286000"/>
                </a:cubicBezTo>
                <a:cubicBezTo>
                  <a:pt x="1365250" y="2286000"/>
                  <a:pt x="1346200" y="2349500"/>
                  <a:pt x="1314450" y="2374900"/>
                </a:cubicBezTo>
                <a:cubicBezTo>
                  <a:pt x="1308100" y="2381250"/>
                  <a:pt x="1301750" y="2381250"/>
                  <a:pt x="1289050" y="2381250"/>
                </a:cubicBezTo>
                <a:cubicBezTo>
                  <a:pt x="1187450" y="2381250"/>
                  <a:pt x="971550" y="2139950"/>
                  <a:pt x="908050" y="2139950"/>
                </a:cubicBezTo>
                <a:cubicBezTo>
                  <a:pt x="850900" y="2139950"/>
                  <a:pt x="889000" y="2184400"/>
                  <a:pt x="825500" y="2184400"/>
                </a:cubicBezTo>
                <a:cubicBezTo>
                  <a:pt x="781050" y="2184400"/>
                  <a:pt x="698500" y="2152650"/>
                  <a:pt x="673100" y="2133600"/>
                </a:cubicBezTo>
                <a:cubicBezTo>
                  <a:pt x="673100" y="2114550"/>
                  <a:pt x="673100" y="2089150"/>
                  <a:pt x="660400" y="2063750"/>
                </a:cubicBezTo>
                <a:cubicBezTo>
                  <a:pt x="438150" y="2012950"/>
                  <a:pt x="215900" y="1962150"/>
                  <a:pt x="0" y="1803400"/>
                </a:cubicBezTo>
                <a:lnTo>
                  <a:pt x="0" y="1778000"/>
                </a:lnTo>
                <a:lnTo>
                  <a:pt x="25400" y="1778000"/>
                </a:lnTo>
                <a:cubicBezTo>
                  <a:pt x="107950" y="1809750"/>
                  <a:pt x="184150" y="1847850"/>
                  <a:pt x="266700" y="1866900"/>
                </a:cubicBezTo>
                <a:cubicBezTo>
                  <a:pt x="387350" y="1905000"/>
                  <a:pt x="635000" y="1949450"/>
                  <a:pt x="647700" y="1949450"/>
                </a:cubicBezTo>
                <a:cubicBezTo>
                  <a:pt x="666750" y="1949450"/>
                  <a:pt x="800100" y="1911350"/>
                  <a:pt x="812800" y="1911350"/>
                </a:cubicBezTo>
                <a:cubicBezTo>
                  <a:pt x="857250" y="1911350"/>
                  <a:pt x="1060450" y="2063750"/>
                  <a:pt x="1155700" y="2063750"/>
                </a:cubicBezTo>
                <a:cubicBezTo>
                  <a:pt x="1168400" y="2063750"/>
                  <a:pt x="1193800" y="2063750"/>
                  <a:pt x="1206500" y="2038350"/>
                </a:cubicBezTo>
                <a:cubicBezTo>
                  <a:pt x="1238250" y="1981200"/>
                  <a:pt x="1358900" y="1682750"/>
                  <a:pt x="1358900" y="1670050"/>
                </a:cubicBezTo>
                <a:cubicBezTo>
                  <a:pt x="1358900" y="1651000"/>
                  <a:pt x="1333500" y="1638300"/>
                  <a:pt x="1320800" y="1619250"/>
                </a:cubicBezTo>
                <a:cubicBezTo>
                  <a:pt x="1308100" y="1587500"/>
                  <a:pt x="1333500" y="1549400"/>
                  <a:pt x="1301750" y="1524000"/>
                </a:cubicBezTo>
                <a:cubicBezTo>
                  <a:pt x="1257300" y="1473200"/>
                  <a:pt x="1200150" y="1435100"/>
                  <a:pt x="1155700" y="1428750"/>
                </a:cubicBezTo>
                <a:cubicBezTo>
                  <a:pt x="1123950" y="1422400"/>
                  <a:pt x="1079500" y="1435100"/>
                  <a:pt x="1047750" y="1416050"/>
                </a:cubicBezTo>
                <a:cubicBezTo>
                  <a:pt x="984250" y="1377950"/>
                  <a:pt x="1041400" y="1276350"/>
                  <a:pt x="958850" y="1250950"/>
                </a:cubicBezTo>
                <a:cubicBezTo>
                  <a:pt x="958850" y="1238250"/>
                  <a:pt x="977900" y="1219200"/>
                  <a:pt x="990600" y="1200150"/>
                </a:cubicBezTo>
                <a:cubicBezTo>
                  <a:pt x="1003300" y="1174750"/>
                  <a:pt x="1016000" y="1136650"/>
                  <a:pt x="1016000" y="1117600"/>
                </a:cubicBezTo>
                <a:cubicBezTo>
                  <a:pt x="1016000" y="1060450"/>
                  <a:pt x="977900" y="1060450"/>
                  <a:pt x="933450" y="1028700"/>
                </a:cubicBezTo>
                <a:lnTo>
                  <a:pt x="939800" y="1003300"/>
                </a:lnTo>
                <a:cubicBezTo>
                  <a:pt x="990600" y="1009650"/>
                  <a:pt x="1035050" y="1022350"/>
                  <a:pt x="1047750" y="946150"/>
                </a:cubicBezTo>
                <a:cubicBezTo>
                  <a:pt x="1079500" y="914400"/>
                  <a:pt x="1104900" y="908050"/>
                  <a:pt x="1143000" y="908050"/>
                </a:cubicBezTo>
                <a:cubicBezTo>
                  <a:pt x="1155700" y="908050"/>
                  <a:pt x="1187450" y="895350"/>
                  <a:pt x="1200150" y="895350"/>
                </a:cubicBezTo>
                <a:cubicBezTo>
                  <a:pt x="1219200" y="895350"/>
                  <a:pt x="1276350" y="901700"/>
                  <a:pt x="1314450" y="908050"/>
                </a:cubicBezTo>
                <a:cubicBezTo>
                  <a:pt x="1314450" y="908050"/>
                  <a:pt x="1485900" y="977900"/>
                  <a:pt x="1485900" y="1041400"/>
                </a:cubicBezTo>
                <a:cubicBezTo>
                  <a:pt x="1485900" y="1054100"/>
                  <a:pt x="1498600" y="1054100"/>
                  <a:pt x="1498600" y="1054100"/>
                </a:cubicBezTo>
                <a:cubicBezTo>
                  <a:pt x="1511300" y="1073150"/>
                  <a:pt x="1517650" y="1092200"/>
                  <a:pt x="1517650" y="1104900"/>
                </a:cubicBezTo>
                <a:cubicBezTo>
                  <a:pt x="1517650" y="1123950"/>
                  <a:pt x="1479550" y="1225550"/>
                  <a:pt x="1479550" y="1238250"/>
                </a:cubicBezTo>
                <a:cubicBezTo>
                  <a:pt x="1479550" y="1314450"/>
                  <a:pt x="1619250" y="1320800"/>
                  <a:pt x="1651000" y="1327150"/>
                </a:cubicBezTo>
                <a:cubicBezTo>
                  <a:pt x="1682750" y="1333500"/>
                  <a:pt x="1727200" y="1346200"/>
                  <a:pt x="1771650" y="1346200"/>
                </a:cubicBezTo>
                <a:cubicBezTo>
                  <a:pt x="1790700" y="1346200"/>
                  <a:pt x="1816100" y="1346200"/>
                  <a:pt x="1835150" y="1352550"/>
                </a:cubicBezTo>
                <a:cubicBezTo>
                  <a:pt x="1905000" y="1365250"/>
                  <a:pt x="1987550" y="1416050"/>
                  <a:pt x="2051050" y="1454150"/>
                </a:cubicBezTo>
                <a:cubicBezTo>
                  <a:pt x="2089150" y="1485900"/>
                  <a:pt x="2133600" y="1511300"/>
                  <a:pt x="2184400" y="1543050"/>
                </a:cubicBezTo>
                <a:cubicBezTo>
                  <a:pt x="2228850" y="1581150"/>
                  <a:pt x="2279650" y="1619250"/>
                  <a:pt x="2343150" y="1657350"/>
                </a:cubicBezTo>
                <a:cubicBezTo>
                  <a:pt x="2387600" y="1682750"/>
                  <a:pt x="2457450" y="1720850"/>
                  <a:pt x="2457450" y="1771650"/>
                </a:cubicBezTo>
                <a:cubicBezTo>
                  <a:pt x="2457450" y="1790700"/>
                  <a:pt x="2381250" y="1924050"/>
                  <a:pt x="2381250" y="1936750"/>
                </a:cubicBezTo>
                <a:cubicBezTo>
                  <a:pt x="2381250" y="1974850"/>
                  <a:pt x="2444750" y="2032000"/>
                  <a:pt x="2463800" y="2044700"/>
                </a:cubicBezTo>
                <a:cubicBezTo>
                  <a:pt x="2590800" y="2165350"/>
                  <a:pt x="2736850" y="2273300"/>
                  <a:pt x="2813050" y="2419350"/>
                </a:cubicBezTo>
                <a:cubicBezTo>
                  <a:pt x="2825750" y="2438400"/>
                  <a:pt x="2851150" y="2470150"/>
                  <a:pt x="2851150" y="2489200"/>
                </a:cubicBezTo>
                <a:cubicBezTo>
                  <a:pt x="2851150" y="2501900"/>
                  <a:pt x="2838450" y="2527300"/>
                  <a:pt x="2832100" y="2540000"/>
                </a:cubicBezTo>
                <a:lnTo>
                  <a:pt x="3022600" y="2851150"/>
                </a:lnTo>
                <a:lnTo>
                  <a:pt x="3041650" y="2851150"/>
                </a:lnTo>
                <a:lnTo>
                  <a:pt x="3041650" y="2711450"/>
                </a:lnTo>
                <a:lnTo>
                  <a:pt x="2990850" y="2197100"/>
                </a:lnTo>
                <a:lnTo>
                  <a:pt x="2990850" y="2089150"/>
                </a:lnTo>
                <a:cubicBezTo>
                  <a:pt x="3009900" y="2025650"/>
                  <a:pt x="3060700" y="1911350"/>
                  <a:pt x="3060700" y="1898650"/>
                </a:cubicBezTo>
                <a:cubicBezTo>
                  <a:pt x="3060700" y="1879600"/>
                  <a:pt x="3117850" y="1797050"/>
                  <a:pt x="3117850" y="1784350"/>
                </a:cubicBezTo>
                <a:cubicBezTo>
                  <a:pt x="3117850" y="1765300"/>
                  <a:pt x="3073400" y="1739900"/>
                  <a:pt x="3073400" y="1708150"/>
                </a:cubicBezTo>
                <a:cubicBezTo>
                  <a:pt x="3073400" y="1689100"/>
                  <a:pt x="3060700" y="1670050"/>
                  <a:pt x="3060700" y="1651000"/>
                </a:cubicBezTo>
                <a:cubicBezTo>
                  <a:pt x="3060700" y="1644650"/>
                  <a:pt x="3067050" y="1631950"/>
                  <a:pt x="3060700" y="1485900"/>
                </a:cubicBezTo>
                <a:cubicBezTo>
                  <a:pt x="3048000" y="1473200"/>
                  <a:pt x="2971800" y="1416050"/>
                  <a:pt x="2965450" y="1384300"/>
                </a:cubicBezTo>
                <a:cubicBezTo>
                  <a:pt x="2965450" y="1384300"/>
                  <a:pt x="2971800" y="1371600"/>
                  <a:pt x="2971800" y="1358900"/>
                </a:cubicBezTo>
                <a:cubicBezTo>
                  <a:pt x="2971800" y="1301750"/>
                  <a:pt x="2914650" y="1308100"/>
                  <a:pt x="2876550" y="1276350"/>
                </a:cubicBezTo>
                <a:lnTo>
                  <a:pt x="2851150" y="1276350"/>
                </a:lnTo>
                <a:cubicBezTo>
                  <a:pt x="2851150" y="1314450"/>
                  <a:pt x="2857500" y="1352550"/>
                  <a:pt x="2851150" y="1390650"/>
                </a:cubicBezTo>
                <a:lnTo>
                  <a:pt x="2806700" y="1390650"/>
                </a:lnTo>
                <a:cubicBezTo>
                  <a:pt x="2781300" y="1384300"/>
                  <a:pt x="2743200" y="1346200"/>
                  <a:pt x="2762250" y="1327150"/>
                </a:cubicBezTo>
                <a:cubicBezTo>
                  <a:pt x="2787650" y="1282700"/>
                  <a:pt x="2711450" y="1219200"/>
                  <a:pt x="2667000" y="1181100"/>
                </a:cubicBezTo>
                <a:cubicBezTo>
                  <a:pt x="2647950" y="1168400"/>
                  <a:pt x="2628900" y="1168400"/>
                  <a:pt x="2609850" y="1149350"/>
                </a:cubicBezTo>
                <a:lnTo>
                  <a:pt x="2609850" y="1117600"/>
                </a:lnTo>
                <a:cubicBezTo>
                  <a:pt x="2609850" y="1098550"/>
                  <a:pt x="2603500" y="1092200"/>
                  <a:pt x="2603500" y="1073150"/>
                </a:cubicBezTo>
                <a:lnTo>
                  <a:pt x="2463800" y="1073150"/>
                </a:lnTo>
                <a:cubicBezTo>
                  <a:pt x="2457450" y="1066800"/>
                  <a:pt x="2457450" y="1066800"/>
                  <a:pt x="2457450" y="1054100"/>
                </a:cubicBezTo>
                <a:cubicBezTo>
                  <a:pt x="2457450" y="1003300"/>
                  <a:pt x="2578100" y="1041400"/>
                  <a:pt x="2603500" y="1022350"/>
                </a:cubicBezTo>
                <a:cubicBezTo>
                  <a:pt x="2641600" y="990600"/>
                  <a:pt x="2673350" y="946150"/>
                  <a:pt x="2698750" y="914400"/>
                </a:cubicBezTo>
                <a:cubicBezTo>
                  <a:pt x="2705100" y="908050"/>
                  <a:pt x="2705100" y="889000"/>
                  <a:pt x="2717800" y="882650"/>
                </a:cubicBezTo>
                <a:cubicBezTo>
                  <a:pt x="2755900" y="831850"/>
                  <a:pt x="2927350" y="749300"/>
                  <a:pt x="2927350" y="666750"/>
                </a:cubicBezTo>
                <a:cubicBezTo>
                  <a:pt x="2927350" y="628650"/>
                  <a:pt x="2895600" y="622300"/>
                  <a:pt x="2870200" y="622300"/>
                </a:cubicBezTo>
                <a:cubicBezTo>
                  <a:pt x="2851150" y="622300"/>
                  <a:pt x="2851150" y="628650"/>
                  <a:pt x="2844800" y="622300"/>
                </a:cubicBezTo>
                <a:cubicBezTo>
                  <a:pt x="2825750" y="647700"/>
                  <a:pt x="2787650" y="679450"/>
                  <a:pt x="2768600" y="679450"/>
                </a:cubicBezTo>
                <a:cubicBezTo>
                  <a:pt x="2724150" y="679450"/>
                  <a:pt x="2711450" y="647700"/>
                  <a:pt x="2711450" y="615950"/>
                </a:cubicBezTo>
                <a:cubicBezTo>
                  <a:pt x="2711450" y="603250"/>
                  <a:pt x="2717800" y="571500"/>
                  <a:pt x="2717800" y="558800"/>
                </a:cubicBezTo>
                <a:cubicBezTo>
                  <a:pt x="2717800" y="539750"/>
                  <a:pt x="2730500" y="527050"/>
                  <a:pt x="2736850" y="520700"/>
                </a:cubicBezTo>
                <a:cubicBezTo>
                  <a:pt x="2743200" y="508000"/>
                  <a:pt x="2749550" y="482600"/>
                  <a:pt x="2774950" y="469900"/>
                </a:cubicBezTo>
                <a:cubicBezTo>
                  <a:pt x="2781300" y="463550"/>
                  <a:pt x="2794000" y="457200"/>
                  <a:pt x="2813050" y="457200"/>
                </a:cubicBezTo>
                <a:cubicBezTo>
                  <a:pt x="2825750" y="457200"/>
                  <a:pt x="2838450" y="463550"/>
                  <a:pt x="2844800" y="463550"/>
                </a:cubicBezTo>
                <a:cubicBezTo>
                  <a:pt x="2857500" y="488950"/>
                  <a:pt x="2863850" y="520700"/>
                  <a:pt x="2863850" y="546100"/>
                </a:cubicBezTo>
                <a:cubicBezTo>
                  <a:pt x="2876550" y="558800"/>
                  <a:pt x="2921000" y="596900"/>
                  <a:pt x="2946400" y="596900"/>
                </a:cubicBezTo>
                <a:cubicBezTo>
                  <a:pt x="2959100" y="596900"/>
                  <a:pt x="3022600" y="571500"/>
                  <a:pt x="3035300" y="571500"/>
                </a:cubicBezTo>
                <a:cubicBezTo>
                  <a:pt x="3105150" y="571500"/>
                  <a:pt x="3206750" y="635000"/>
                  <a:pt x="3206750" y="723900"/>
                </a:cubicBezTo>
                <a:cubicBezTo>
                  <a:pt x="3206750" y="736600"/>
                  <a:pt x="3194050" y="736600"/>
                  <a:pt x="3187700" y="755650"/>
                </a:cubicBezTo>
                <a:cubicBezTo>
                  <a:pt x="3181350" y="774700"/>
                  <a:pt x="3187700" y="812800"/>
                  <a:pt x="3181350" y="838200"/>
                </a:cubicBezTo>
                <a:cubicBezTo>
                  <a:pt x="3162300" y="850900"/>
                  <a:pt x="3149600" y="869950"/>
                  <a:pt x="3130550" y="869950"/>
                </a:cubicBezTo>
                <a:cubicBezTo>
                  <a:pt x="3111500" y="869950"/>
                  <a:pt x="3016250" y="825500"/>
                  <a:pt x="3003550" y="825500"/>
                </a:cubicBezTo>
                <a:cubicBezTo>
                  <a:pt x="2952750" y="825500"/>
                  <a:pt x="2851150" y="1016000"/>
                  <a:pt x="2851150" y="1022350"/>
                </a:cubicBezTo>
                <a:cubicBezTo>
                  <a:pt x="2863850" y="1035050"/>
                  <a:pt x="2882900" y="1041400"/>
                  <a:pt x="2901950" y="1041400"/>
                </a:cubicBezTo>
                <a:cubicBezTo>
                  <a:pt x="2990850" y="1054100"/>
                  <a:pt x="3162300" y="1079500"/>
                  <a:pt x="3181350" y="1079500"/>
                </a:cubicBezTo>
                <a:cubicBezTo>
                  <a:pt x="3206750" y="1079500"/>
                  <a:pt x="3327400" y="1047750"/>
                  <a:pt x="3327400" y="1028700"/>
                </a:cubicBezTo>
                <a:cubicBezTo>
                  <a:pt x="3327400" y="1009650"/>
                  <a:pt x="3378200" y="984250"/>
                  <a:pt x="3378200" y="952500"/>
                </a:cubicBezTo>
                <a:cubicBezTo>
                  <a:pt x="3378200" y="889000"/>
                  <a:pt x="3295650" y="920750"/>
                  <a:pt x="3295650" y="825500"/>
                </a:cubicBezTo>
                <a:cubicBezTo>
                  <a:pt x="3295650" y="812800"/>
                  <a:pt x="3321050" y="679450"/>
                  <a:pt x="3321050" y="666750"/>
                </a:cubicBezTo>
                <a:cubicBezTo>
                  <a:pt x="3321050" y="647700"/>
                  <a:pt x="3340100" y="615950"/>
                  <a:pt x="3340100" y="603250"/>
                </a:cubicBezTo>
                <a:cubicBezTo>
                  <a:pt x="3340100" y="584200"/>
                  <a:pt x="3314700" y="539750"/>
                  <a:pt x="3302000" y="508000"/>
                </a:cubicBezTo>
                <a:cubicBezTo>
                  <a:pt x="3321050" y="469900"/>
                  <a:pt x="3371850" y="501650"/>
                  <a:pt x="3403600" y="495300"/>
                </a:cubicBezTo>
                <a:cubicBezTo>
                  <a:pt x="3416300" y="482600"/>
                  <a:pt x="3422650" y="450850"/>
                  <a:pt x="3448050" y="444500"/>
                </a:cubicBezTo>
                <a:cubicBezTo>
                  <a:pt x="3460750" y="438150"/>
                  <a:pt x="3498850" y="438150"/>
                  <a:pt x="3517900" y="438150"/>
                </a:cubicBezTo>
                <a:cubicBezTo>
                  <a:pt x="3568700" y="438150"/>
                  <a:pt x="3632200" y="450850"/>
                  <a:pt x="3683000" y="520700"/>
                </a:cubicBezTo>
                <a:cubicBezTo>
                  <a:pt x="3695700" y="539750"/>
                  <a:pt x="3714750" y="552450"/>
                  <a:pt x="3714750" y="571500"/>
                </a:cubicBezTo>
                <a:cubicBezTo>
                  <a:pt x="3714750" y="584200"/>
                  <a:pt x="3727450" y="577850"/>
                  <a:pt x="3727450" y="584200"/>
                </a:cubicBezTo>
                <a:cubicBezTo>
                  <a:pt x="3740150" y="609600"/>
                  <a:pt x="3752850" y="647700"/>
                  <a:pt x="3752850" y="666750"/>
                </a:cubicBezTo>
                <a:cubicBezTo>
                  <a:pt x="3752850" y="774700"/>
                  <a:pt x="3702050" y="800100"/>
                  <a:pt x="3625850" y="889000"/>
                </a:cubicBezTo>
                <a:cubicBezTo>
                  <a:pt x="3613150" y="895350"/>
                  <a:pt x="3619500" y="908050"/>
                  <a:pt x="3619500" y="920750"/>
                </a:cubicBezTo>
                <a:cubicBezTo>
                  <a:pt x="3619500" y="939800"/>
                  <a:pt x="3638550" y="1003300"/>
                  <a:pt x="3638550" y="1022350"/>
                </a:cubicBezTo>
                <a:cubicBezTo>
                  <a:pt x="3638550" y="1035050"/>
                  <a:pt x="3670300" y="1073150"/>
                  <a:pt x="3695700" y="1085850"/>
                </a:cubicBezTo>
                <a:cubicBezTo>
                  <a:pt x="3746500" y="1123950"/>
                  <a:pt x="3810000" y="1136650"/>
                  <a:pt x="3867150" y="1168400"/>
                </a:cubicBezTo>
                <a:cubicBezTo>
                  <a:pt x="3956050" y="1212850"/>
                  <a:pt x="3962400" y="1333500"/>
                  <a:pt x="4006850" y="1384300"/>
                </a:cubicBezTo>
                <a:cubicBezTo>
                  <a:pt x="4057650" y="1397000"/>
                  <a:pt x="4146550" y="1409700"/>
                  <a:pt x="4159250" y="1409700"/>
                </a:cubicBezTo>
                <a:cubicBezTo>
                  <a:pt x="4197350" y="1409700"/>
                  <a:pt x="4565650" y="1333500"/>
                  <a:pt x="4686300" y="1276350"/>
                </a:cubicBezTo>
                <a:cubicBezTo>
                  <a:pt x="4692650" y="1270000"/>
                  <a:pt x="4768850" y="1155700"/>
                  <a:pt x="4768850" y="1130300"/>
                </a:cubicBezTo>
                <a:cubicBezTo>
                  <a:pt x="4768850" y="971550"/>
                  <a:pt x="4603750" y="971550"/>
                  <a:pt x="4603750" y="863600"/>
                </a:cubicBezTo>
                <a:cubicBezTo>
                  <a:pt x="4603750" y="844550"/>
                  <a:pt x="4622800" y="806450"/>
                  <a:pt x="4622800" y="793750"/>
                </a:cubicBezTo>
                <a:cubicBezTo>
                  <a:pt x="4622800" y="774700"/>
                  <a:pt x="4686300" y="692150"/>
                  <a:pt x="4730750" y="654050"/>
                </a:cubicBezTo>
                <a:cubicBezTo>
                  <a:pt x="4749800" y="628650"/>
                  <a:pt x="4794250" y="615950"/>
                  <a:pt x="4826000" y="603250"/>
                </a:cubicBezTo>
                <a:cubicBezTo>
                  <a:pt x="4845050" y="596900"/>
                  <a:pt x="4876800" y="584200"/>
                  <a:pt x="4889500" y="584200"/>
                </a:cubicBezTo>
                <a:cubicBezTo>
                  <a:pt x="4908550" y="584200"/>
                  <a:pt x="4914900" y="590550"/>
                  <a:pt x="4933950" y="590550"/>
                </a:cubicBezTo>
                <a:cubicBezTo>
                  <a:pt x="4946650" y="590550"/>
                  <a:pt x="4997450" y="641350"/>
                  <a:pt x="5035550" y="666750"/>
                </a:cubicBezTo>
                <a:cubicBezTo>
                  <a:pt x="5054600" y="685800"/>
                  <a:pt x="5111750" y="666750"/>
                  <a:pt x="5137150" y="704850"/>
                </a:cubicBezTo>
                <a:cubicBezTo>
                  <a:pt x="5118100" y="717550"/>
                  <a:pt x="5092700" y="717550"/>
                  <a:pt x="5080000" y="730250"/>
                </a:cubicBezTo>
                <a:cubicBezTo>
                  <a:pt x="5035550" y="762000"/>
                  <a:pt x="5048250" y="774700"/>
                  <a:pt x="5048250" y="800100"/>
                </a:cubicBezTo>
                <a:cubicBezTo>
                  <a:pt x="5048250" y="819150"/>
                  <a:pt x="5048250" y="850900"/>
                  <a:pt x="5060950" y="869950"/>
                </a:cubicBezTo>
                <a:cubicBezTo>
                  <a:pt x="5067300" y="882650"/>
                  <a:pt x="5086350" y="889000"/>
                  <a:pt x="5092700" y="908050"/>
                </a:cubicBezTo>
                <a:cubicBezTo>
                  <a:pt x="5099050" y="927100"/>
                  <a:pt x="5086350" y="965200"/>
                  <a:pt x="5092700" y="996950"/>
                </a:cubicBezTo>
                <a:cubicBezTo>
                  <a:pt x="5099050" y="1022350"/>
                  <a:pt x="5111750" y="1054100"/>
                  <a:pt x="5111750" y="1073150"/>
                </a:cubicBezTo>
                <a:cubicBezTo>
                  <a:pt x="5111750" y="1085850"/>
                  <a:pt x="5054600" y="1143000"/>
                  <a:pt x="5054600" y="1155700"/>
                </a:cubicBezTo>
                <a:cubicBezTo>
                  <a:pt x="5054600" y="1187450"/>
                  <a:pt x="5092700" y="1187450"/>
                  <a:pt x="5092700" y="1187450"/>
                </a:cubicBezTo>
                <a:cubicBezTo>
                  <a:pt x="5219700" y="1187450"/>
                  <a:pt x="5537200" y="1073150"/>
                  <a:pt x="5632450" y="1016000"/>
                </a:cubicBezTo>
                <a:cubicBezTo>
                  <a:pt x="5651500" y="1003300"/>
                  <a:pt x="5670550" y="958850"/>
                  <a:pt x="5683250" y="946150"/>
                </a:cubicBezTo>
                <a:cubicBezTo>
                  <a:pt x="5715000" y="901700"/>
                  <a:pt x="5784850" y="889000"/>
                  <a:pt x="5829300" y="857250"/>
                </a:cubicBezTo>
                <a:cubicBezTo>
                  <a:pt x="5956300" y="749300"/>
                  <a:pt x="6057900" y="552450"/>
                  <a:pt x="6159500" y="412750"/>
                </a:cubicBezTo>
                <a:cubicBezTo>
                  <a:pt x="6172200" y="393700"/>
                  <a:pt x="6178550" y="368300"/>
                  <a:pt x="6178550" y="342900"/>
                </a:cubicBezTo>
                <a:cubicBezTo>
                  <a:pt x="6191250" y="292100"/>
                  <a:pt x="6261100" y="241300"/>
                  <a:pt x="6248400" y="184150"/>
                </a:cubicBezTo>
                <a:cubicBezTo>
                  <a:pt x="6254750" y="152400"/>
                  <a:pt x="6242050" y="107950"/>
                  <a:pt x="6273800" y="76200"/>
                </a:cubicBezTo>
                <a:lnTo>
                  <a:pt x="6292850" y="76200"/>
                </a:lnTo>
                <a:lnTo>
                  <a:pt x="6292850" y="177800"/>
                </a:lnTo>
                <a:cubicBezTo>
                  <a:pt x="6299200" y="177800"/>
                  <a:pt x="6292850" y="184150"/>
                  <a:pt x="6311900" y="184150"/>
                </a:cubicBezTo>
                <a:cubicBezTo>
                  <a:pt x="6369050" y="184150"/>
                  <a:pt x="6426200" y="12700"/>
                  <a:pt x="6432550" y="0"/>
                </a:cubicBezTo>
                <a:cubicBezTo>
                  <a:pt x="6432550" y="0"/>
                  <a:pt x="6457950" y="0"/>
                  <a:pt x="6464300" y="6350"/>
                </a:cubicBezTo>
                <a:close/>
              </a:path>
            </a:pathLst>
          </a:custGeom>
          <a:gradFill flip="none" rotWithShape="1">
            <a:gsLst>
              <a:gs pos="63000">
                <a:srgbClr val="CE0000">
                  <a:alpha val="55000"/>
                </a:srgbClr>
              </a:gs>
              <a:gs pos="9000">
                <a:srgbClr val="F30000">
                  <a:alpha val="0"/>
                </a:srgbClr>
              </a:gs>
              <a:gs pos="100000">
                <a:srgbClr val="C00000"/>
              </a:gs>
            </a:gsLst>
            <a:lin ang="16200000" scaled="1"/>
            <a:tileRect/>
          </a:gra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pic>
        <p:nvPicPr>
          <p:cNvPr id="80" name="图片 79">
            <a:extLst>
              <a:ext uri="{FF2B5EF4-FFF2-40B4-BE49-F238E27FC236}">
                <a16:creationId xmlns:a16="http://schemas.microsoft.com/office/drawing/2014/main" id="{94D43FE6-9E82-3315-14D1-BC0E241C6200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45276" y="3750915"/>
            <a:ext cx="1676321" cy="1515394"/>
          </a:xfrm>
          <a:prstGeom prst="rect">
            <a:avLst/>
          </a:prstGeom>
        </p:spPr>
      </p:pic>
      <p:grpSp>
        <p:nvGrpSpPr>
          <p:cNvPr id="13" name="组合 12">
            <a:extLst>
              <a:ext uri="{FF2B5EF4-FFF2-40B4-BE49-F238E27FC236}">
                <a16:creationId xmlns:a16="http://schemas.microsoft.com/office/drawing/2014/main" id="{EEEAFC09-C1F0-CE7F-98BF-0CB4DAE7589F}"/>
              </a:ext>
            </a:extLst>
          </p:cNvPr>
          <p:cNvGrpSpPr/>
          <p:nvPr/>
        </p:nvGrpSpPr>
        <p:grpSpPr>
          <a:xfrm>
            <a:off x="4709988" y="2131298"/>
            <a:ext cx="4337484" cy="1440504"/>
            <a:chOff x="3622136" y="3220560"/>
            <a:chExt cx="3482624" cy="1156600"/>
          </a:xfrm>
        </p:grpSpPr>
        <p:sp>
          <p:nvSpPr>
            <p:cNvPr id="26" name=" 219">
              <a:extLst>
                <a:ext uri="{FF2B5EF4-FFF2-40B4-BE49-F238E27FC236}">
                  <a16:creationId xmlns:a16="http://schemas.microsoft.com/office/drawing/2014/main" id="{D360D0D2-9773-8F65-8ADE-37AFE539ED65}"/>
                </a:ext>
              </a:extLst>
            </p:cNvPr>
            <p:cNvSpPr/>
            <p:nvPr/>
          </p:nvSpPr>
          <p:spPr>
            <a:xfrm>
              <a:off x="3622136" y="3727245"/>
              <a:ext cx="3482624" cy="565150"/>
            </a:xfrm>
            <a:prstGeom prst="roundRect">
              <a:avLst>
                <a:gd name="adj" fmla="val 14045"/>
              </a:avLst>
            </a:prstGeom>
            <a:gradFill flip="none" rotWithShape="1">
              <a:gsLst>
                <a:gs pos="87600">
                  <a:srgbClr val="F90400"/>
                </a:gs>
                <a:gs pos="0">
                  <a:srgbClr val="CF2203"/>
                </a:gs>
                <a:gs pos="100000">
                  <a:srgbClr val="FF0000"/>
                </a:gs>
              </a:gsLst>
              <a:lin ang="162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pic>
          <p:nvPicPr>
            <p:cNvPr id="11" name="图片 10">
              <a:extLst>
                <a:ext uri="{FF2B5EF4-FFF2-40B4-BE49-F238E27FC236}">
                  <a16:creationId xmlns:a16="http://schemas.microsoft.com/office/drawing/2014/main" id="{D0A09EF2-10B2-99BC-C95A-56A0098AA353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736810" y="3220560"/>
              <a:ext cx="931949" cy="1156600"/>
            </a:xfrm>
            <a:prstGeom prst="rect">
              <a:avLst/>
            </a:prstGeom>
          </p:spPr>
        </p:pic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59213BD4-2F6E-A406-8058-94457AE17F65}"/>
                </a:ext>
              </a:extLst>
            </p:cNvPr>
            <p:cNvSpPr txBox="1"/>
            <p:nvPr/>
          </p:nvSpPr>
          <p:spPr>
            <a:xfrm>
              <a:off x="4551242" y="3810024"/>
              <a:ext cx="1862639" cy="42010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800" b="1" dirty="0">
                  <a:solidFill>
                    <a:schemeClr val="bg1"/>
                  </a:solidFill>
                </a:rPr>
                <a:t>添加标题文本</a:t>
              </a:r>
            </a:p>
          </p:txBody>
        </p:sp>
      </p:grpSp>
      <p:sp>
        <p:nvSpPr>
          <p:cNvPr id="34" name="文本框 33">
            <a:extLst>
              <a:ext uri="{FF2B5EF4-FFF2-40B4-BE49-F238E27FC236}">
                <a16:creationId xmlns:a16="http://schemas.microsoft.com/office/drawing/2014/main" id="{A2DA5FDA-A79E-9159-7253-1EC094BA8E86}"/>
              </a:ext>
            </a:extLst>
          </p:cNvPr>
          <p:cNvSpPr txBox="1"/>
          <p:nvPr/>
        </p:nvSpPr>
        <p:spPr>
          <a:xfrm>
            <a:off x="5525145" y="698030"/>
            <a:ext cx="3260066" cy="264687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16600" b="1" dirty="0">
                <a:gradFill>
                  <a:gsLst>
                    <a:gs pos="22000">
                      <a:srgbClr val="F30000">
                        <a:alpha val="0"/>
                      </a:srgbClr>
                    </a:gs>
                    <a:gs pos="57500">
                      <a:srgbClr val="F30000">
                        <a:alpha val="27000"/>
                      </a:srgbClr>
                    </a:gs>
                    <a:gs pos="100000">
                      <a:srgbClr val="F30000"/>
                    </a:gs>
                  </a:gsLst>
                  <a:lin ang="16200000" scaled="1"/>
                </a:gradFill>
              </a:rPr>
              <a:t>02</a:t>
            </a:r>
            <a:endParaRPr lang="zh-CN" altLang="en-US" sz="16600" b="1" dirty="0">
              <a:gradFill>
                <a:gsLst>
                  <a:gs pos="22000">
                    <a:srgbClr val="F30000">
                      <a:alpha val="0"/>
                    </a:srgbClr>
                  </a:gs>
                  <a:gs pos="57500">
                    <a:srgbClr val="F30000">
                      <a:alpha val="27000"/>
                    </a:srgbClr>
                  </a:gs>
                  <a:gs pos="100000">
                    <a:srgbClr val="F30000"/>
                  </a:gs>
                </a:gsLst>
                <a:lin ang="16200000" scaled="1"/>
              </a:gradFill>
            </a:endParaRP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2C820673-31D4-DABC-1367-0F7BDD293316}"/>
              </a:ext>
            </a:extLst>
          </p:cNvPr>
          <p:cNvSpPr txBox="1"/>
          <p:nvPr/>
        </p:nvSpPr>
        <p:spPr>
          <a:xfrm>
            <a:off x="4117808" y="3612509"/>
            <a:ext cx="5521844" cy="7075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</a:rPr>
              <a:t>根据自己的需要添加适当的文字，此处添加详细文本描述，建议与标题相关尽量简洁... ...</a:t>
            </a:r>
          </a:p>
        </p:txBody>
      </p:sp>
    </p:spTree>
    <p:extLst>
      <p:ext uri="{BB962C8B-B14F-4D97-AF65-F5344CB8AC3E}">
        <p14:creationId xmlns:p14="http://schemas.microsoft.com/office/powerpoint/2010/main" val="207823913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>
            <a:extLst>
              <a:ext uri="{FF2B5EF4-FFF2-40B4-BE49-F238E27FC236}">
                <a16:creationId xmlns:a16="http://schemas.microsoft.com/office/drawing/2014/main" id="{FC24EB10-19A5-EC42-DE07-E2C57C43208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1"/>
            <a:ext cx="1709983" cy="2038801"/>
          </a:xfrm>
          <a:prstGeom prst="rect">
            <a:avLst/>
          </a:prstGeom>
        </p:spPr>
      </p:pic>
      <p:sp>
        <p:nvSpPr>
          <p:cNvPr id="36" name="文本框 35">
            <a:extLst>
              <a:ext uri="{FF2B5EF4-FFF2-40B4-BE49-F238E27FC236}">
                <a16:creationId xmlns:a16="http://schemas.microsoft.com/office/drawing/2014/main" id="{59213BD4-2F6E-A406-8058-94457AE17F65}"/>
              </a:ext>
            </a:extLst>
          </p:cNvPr>
          <p:cNvSpPr txBox="1"/>
          <p:nvPr/>
        </p:nvSpPr>
        <p:spPr>
          <a:xfrm>
            <a:off x="2264230" y="338554"/>
            <a:ext cx="2319850" cy="5232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添加标题文本</a:t>
            </a: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A2DA5FDA-A79E-9159-7253-1EC094BA8E86}"/>
              </a:ext>
            </a:extLst>
          </p:cNvPr>
          <p:cNvSpPr txBox="1"/>
          <p:nvPr/>
        </p:nvSpPr>
        <p:spPr>
          <a:xfrm>
            <a:off x="1030266" y="0"/>
            <a:ext cx="1359433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7200" b="1" dirty="0">
                <a:gradFill>
                  <a:gsLst>
                    <a:gs pos="22000">
                      <a:srgbClr val="F30000">
                        <a:alpha val="0"/>
                      </a:srgbClr>
                    </a:gs>
                    <a:gs pos="57500">
                      <a:srgbClr val="F30000">
                        <a:alpha val="27000"/>
                      </a:srgbClr>
                    </a:gs>
                    <a:gs pos="100000">
                      <a:srgbClr val="F30000"/>
                    </a:gs>
                  </a:gsLst>
                  <a:lin ang="16200000" scaled="1"/>
                </a:gradFill>
              </a:rPr>
              <a:t>02</a:t>
            </a:r>
            <a:endParaRPr lang="zh-CN" altLang="en-US" sz="7200" b="1" dirty="0">
              <a:gradFill>
                <a:gsLst>
                  <a:gs pos="22000">
                    <a:srgbClr val="F30000">
                      <a:alpha val="0"/>
                    </a:srgbClr>
                  </a:gs>
                  <a:gs pos="57500">
                    <a:srgbClr val="F30000">
                      <a:alpha val="27000"/>
                    </a:srgbClr>
                  </a:gs>
                  <a:gs pos="100000">
                    <a:srgbClr val="F30000"/>
                  </a:gs>
                </a:gsLst>
                <a:lin ang="16200000" scaled="1"/>
              </a:gradFill>
            </a:endParaRPr>
          </a:p>
        </p:txBody>
      </p:sp>
      <p:sp>
        <p:nvSpPr>
          <p:cNvPr id="66" name="任意多边形: 形状 65">
            <a:extLst>
              <a:ext uri="{FF2B5EF4-FFF2-40B4-BE49-F238E27FC236}">
                <a16:creationId xmlns:a16="http://schemas.microsoft.com/office/drawing/2014/main" id="{9241F9B1-A97F-805D-5F5B-5E820100CC87}"/>
              </a:ext>
            </a:extLst>
          </p:cNvPr>
          <p:cNvSpPr/>
          <p:nvPr/>
        </p:nvSpPr>
        <p:spPr>
          <a:xfrm>
            <a:off x="1200150" y="1662113"/>
            <a:ext cx="643164" cy="1803400"/>
          </a:xfrm>
          <a:custGeom>
            <a:avLst/>
            <a:gdLst>
              <a:gd name="connsiteX0" fmla="*/ 140315 w 643164"/>
              <a:gd name="connsiteY0" fmla="*/ 0 h 1803400"/>
              <a:gd name="connsiteX1" fmla="*/ 643164 w 643164"/>
              <a:gd name="connsiteY1" fmla="*/ 0 h 1803400"/>
              <a:gd name="connsiteX2" fmla="*/ 643164 w 643164"/>
              <a:gd name="connsiteY2" fmla="*/ 1803400 h 1803400"/>
              <a:gd name="connsiteX3" fmla="*/ 140315 w 643164"/>
              <a:gd name="connsiteY3" fmla="*/ 1803400 h 1803400"/>
              <a:gd name="connsiteX4" fmla="*/ 0 w 643164"/>
              <a:gd name="connsiteY4" fmla="*/ 1663085 h 1803400"/>
              <a:gd name="connsiteX5" fmla="*/ 0 w 643164"/>
              <a:gd name="connsiteY5" fmla="*/ 140315 h 1803400"/>
              <a:gd name="connsiteX6" fmla="*/ 140315 w 643164"/>
              <a:gd name="connsiteY6" fmla="*/ 0 h 180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43164" h="1803400">
                <a:moveTo>
                  <a:pt x="140315" y="0"/>
                </a:moveTo>
                <a:lnTo>
                  <a:pt x="643164" y="0"/>
                </a:lnTo>
                <a:lnTo>
                  <a:pt x="643164" y="1803400"/>
                </a:lnTo>
                <a:lnTo>
                  <a:pt x="140315" y="1803400"/>
                </a:lnTo>
                <a:cubicBezTo>
                  <a:pt x="62821" y="1803400"/>
                  <a:pt x="0" y="1740579"/>
                  <a:pt x="0" y="1663085"/>
                </a:cubicBezTo>
                <a:lnTo>
                  <a:pt x="0" y="140315"/>
                </a:lnTo>
                <a:cubicBezTo>
                  <a:pt x="0" y="62821"/>
                  <a:pt x="62821" y="0"/>
                  <a:pt x="140315" y="0"/>
                </a:cubicBezTo>
                <a:close/>
              </a:path>
            </a:pathLst>
          </a:custGeom>
          <a:solidFill>
            <a:srgbClr val="F30000"/>
          </a:solidFill>
          <a:ln w="28575">
            <a:solidFill>
              <a:srgbClr val="F2F2F2"/>
            </a:solidFill>
          </a:ln>
          <a:effectLst>
            <a:outerShdw blurRad="88900" dist="75434" dir="2699985" rotWithShape="0">
              <a:scrgbClr r="0" g="0" b="0">
                <a:alpha val="23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8" name="任意多边形: 形状 67">
            <a:extLst>
              <a:ext uri="{FF2B5EF4-FFF2-40B4-BE49-F238E27FC236}">
                <a16:creationId xmlns:a16="http://schemas.microsoft.com/office/drawing/2014/main" id="{58C9D171-706C-47C3-9014-5B1E59D04045}"/>
              </a:ext>
            </a:extLst>
          </p:cNvPr>
          <p:cNvSpPr/>
          <p:nvPr/>
        </p:nvSpPr>
        <p:spPr>
          <a:xfrm>
            <a:off x="1843313" y="1662113"/>
            <a:ext cx="3323772" cy="1803400"/>
          </a:xfrm>
          <a:custGeom>
            <a:avLst/>
            <a:gdLst>
              <a:gd name="connsiteX0" fmla="*/ 0 w 3323772"/>
              <a:gd name="connsiteY0" fmla="*/ 0 h 1803400"/>
              <a:gd name="connsiteX1" fmla="*/ 3183457 w 3323772"/>
              <a:gd name="connsiteY1" fmla="*/ 0 h 1803400"/>
              <a:gd name="connsiteX2" fmla="*/ 3323772 w 3323772"/>
              <a:gd name="connsiteY2" fmla="*/ 140315 h 1803400"/>
              <a:gd name="connsiteX3" fmla="*/ 3323772 w 3323772"/>
              <a:gd name="connsiteY3" fmla="*/ 1663085 h 1803400"/>
              <a:gd name="connsiteX4" fmla="*/ 3183457 w 3323772"/>
              <a:gd name="connsiteY4" fmla="*/ 1803400 h 1803400"/>
              <a:gd name="connsiteX5" fmla="*/ 0 w 3323772"/>
              <a:gd name="connsiteY5" fmla="*/ 1803400 h 180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323772" h="1803400">
                <a:moveTo>
                  <a:pt x="0" y="0"/>
                </a:moveTo>
                <a:lnTo>
                  <a:pt x="3183457" y="0"/>
                </a:lnTo>
                <a:cubicBezTo>
                  <a:pt x="3260951" y="0"/>
                  <a:pt x="3323772" y="62821"/>
                  <a:pt x="3323772" y="140315"/>
                </a:cubicBezTo>
                <a:lnTo>
                  <a:pt x="3323772" y="1663085"/>
                </a:lnTo>
                <a:cubicBezTo>
                  <a:pt x="3323772" y="1740579"/>
                  <a:pt x="3260951" y="1803400"/>
                  <a:pt x="3183457" y="1803400"/>
                </a:cubicBezTo>
                <a:lnTo>
                  <a:pt x="0" y="1803400"/>
                </a:lnTo>
                <a:close/>
              </a:path>
            </a:pathLst>
          </a:custGeom>
          <a:solidFill>
            <a:schemeClr val="bg1"/>
          </a:solidFill>
          <a:ln w="28575">
            <a:solidFill>
              <a:srgbClr val="F2F2F2"/>
            </a:solidFill>
          </a:ln>
          <a:effectLst>
            <a:outerShdw blurRad="88900" dist="75434" dir="2699985" rotWithShape="0">
              <a:scrgbClr r="0" g="0" b="0">
                <a:alpha val="23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id="{EA9738C3-EF61-619C-4D5C-74D2D43E161D}"/>
              </a:ext>
            </a:extLst>
          </p:cNvPr>
          <p:cNvSpPr txBox="1"/>
          <p:nvPr/>
        </p:nvSpPr>
        <p:spPr>
          <a:xfrm>
            <a:off x="1290899" y="2015737"/>
            <a:ext cx="461665" cy="1015663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</a:rPr>
              <a:t>添加标题</a:t>
            </a:r>
          </a:p>
        </p:txBody>
      </p:sp>
      <p:sp>
        <p:nvSpPr>
          <p:cNvPr id="56" name="文本框 55">
            <a:extLst>
              <a:ext uri="{FF2B5EF4-FFF2-40B4-BE49-F238E27FC236}">
                <a16:creationId xmlns:a16="http://schemas.microsoft.com/office/drawing/2014/main" id="{FF504E5F-98A1-4525-4F6B-842ACE627E68}"/>
              </a:ext>
            </a:extLst>
          </p:cNvPr>
          <p:cNvSpPr txBox="1"/>
          <p:nvPr/>
        </p:nvSpPr>
        <p:spPr>
          <a:xfrm>
            <a:off x="2080723" y="2038800"/>
            <a:ext cx="2783348" cy="10307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/>
              <a:t>根据自己的需要添加适当的文字，此处添加详细文本描述，建议与标题相关尽量简洁... ...</a:t>
            </a:r>
          </a:p>
        </p:txBody>
      </p:sp>
      <p:sp>
        <p:nvSpPr>
          <p:cNvPr id="70" name="任意多边形: 形状 69">
            <a:extLst>
              <a:ext uri="{FF2B5EF4-FFF2-40B4-BE49-F238E27FC236}">
                <a16:creationId xmlns:a16="http://schemas.microsoft.com/office/drawing/2014/main" id="{45CE99EA-28CF-F0A3-9C43-720084B7AE87}"/>
              </a:ext>
            </a:extLst>
          </p:cNvPr>
          <p:cNvSpPr/>
          <p:nvPr/>
        </p:nvSpPr>
        <p:spPr>
          <a:xfrm>
            <a:off x="1200150" y="3658739"/>
            <a:ext cx="643164" cy="1803400"/>
          </a:xfrm>
          <a:custGeom>
            <a:avLst/>
            <a:gdLst>
              <a:gd name="connsiteX0" fmla="*/ 140315 w 643164"/>
              <a:gd name="connsiteY0" fmla="*/ 0 h 1803400"/>
              <a:gd name="connsiteX1" fmla="*/ 643164 w 643164"/>
              <a:gd name="connsiteY1" fmla="*/ 0 h 1803400"/>
              <a:gd name="connsiteX2" fmla="*/ 643164 w 643164"/>
              <a:gd name="connsiteY2" fmla="*/ 1803400 h 1803400"/>
              <a:gd name="connsiteX3" fmla="*/ 140315 w 643164"/>
              <a:gd name="connsiteY3" fmla="*/ 1803400 h 1803400"/>
              <a:gd name="connsiteX4" fmla="*/ 0 w 643164"/>
              <a:gd name="connsiteY4" fmla="*/ 1663085 h 1803400"/>
              <a:gd name="connsiteX5" fmla="*/ 0 w 643164"/>
              <a:gd name="connsiteY5" fmla="*/ 140315 h 1803400"/>
              <a:gd name="connsiteX6" fmla="*/ 140315 w 643164"/>
              <a:gd name="connsiteY6" fmla="*/ 0 h 180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43164" h="1803400">
                <a:moveTo>
                  <a:pt x="140315" y="0"/>
                </a:moveTo>
                <a:lnTo>
                  <a:pt x="643164" y="0"/>
                </a:lnTo>
                <a:lnTo>
                  <a:pt x="643164" y="1803400"/>
                </a:lnTo>
                <a:lnTo>
                  <a:pt x="140315" y="1803400"/>
                </a:lnTo>
                <a:cubicBezTo>
                  <a:pt x="62821" y="1803400"/>
                  <a:pt x="0" y="1740579"/>
                  <a:pt x="0" y="1663085"/>
                </a:cubicBezTo>
                <a:lnTo>
                  <a:pt x="0" y="140315"/>
                </a:lnTo>
                <a:cubicBezTo>
                  <a:pt x="0" y="62821"/>
                  <a:pt x="62821" y="0"/>
                  <a:pt x="140315" y="0"/>
                </a:cubicBezTo>
                <a:close/>
              </a:path>
            </a:pathLst>
          </a:custGeom>
          <a:solidFill>
            <a:srgbClr val="FFC000"/>
          </a:solidFill>
          <a:ln w="28575">
            <a:solidFill>
              <a:srgbClr val="F2F2F2"/>
            </a:solidFill>
          </a:ln>
          <a:effectLst>
            <a:outerShdw blurRad="88900" dist="75434" dir="2699985" rotWithShape="0">
              <a:scrgbClr r="0" g="0" b="0">
                <a:alpha val="23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71" name="任意多边形: 形状 70">
            <a:extLst>
              <a:ext uri="{FF2B5EF4-FFF2-40B4-BE49-F238E27FC236}">
                <a16:creationId xmlns:a16="http://schemas.microsoft.com/office/drawing/2014/main" id="{ACC42932-8D28-6AF6-2CBA-676E3DC57DAF}"/>
              </a:ext>
            </a:extLst>
          </p:cNvPr>
          <p:cNvSpPr/>
          <p:nvPr/>
        </p:nvSpPr>
        <p:spPr>
          <a:xfrm>
            <a:off x="1843313" y="3658739"/>
            <a:ext cx="3323772" cy="1803400"/>
          </a:xfrm>
          <a:custGeom>
            <a:avLst/>
            <a:gdLst>
              <a:gd name="connsiteX0" fmla="*/ 0 w 3323772"/>
              <a:gd name="connsiteY0" fmla="*/ 0 h 1803400"/>
              <a:gd name="connsiteX1" fmla="*/ 3183457 w 3323772"/>
              <a:gd name="connsiteY1" fmla="*/ 0 h 1803400"/>
              <a:gd name="connsiteX2" fmla="*/ 3323772 w 3323772"/>
              <a:gd name="connsiteY2" fmla="*/ 140315 h 1803400"/>
              <a:gd name="connsiteX3" fmla="*/ 3323772 w 3323772"/>
              <a:gd name="connsiteY3" fmla="*/ 1663085 h 1803400"/>
              <a:gd name="connsiteX4" fmla="*/ 3183457 w 3323772"/>
              <a:gd name="connsiteY4" fmla="*/ 1803400 h 1803400"/>
              <a:gd name="connsiteX5" fmla="*/ 0 w 3323772"/>
              <a:gd name="connsiteY5" fmla="*/ 1803400 h 180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323772" h="1803400">
                <a:moveTo>
                  <a:pt x="0" y="0"/>
                </a:moveTo>
                <a:lnTo>
                  <a:pt x="3183457" y="0"/>
                </a:lnTo>
                <a:cubicBezTo>
                  <a:pt x="3260951" y="0"/>
                  <a:pt x="3323772" y="62821"/>
                  <a:pt x="3323772" y="140315"/>
                </a:cubicBezTo>
                <a:lnTo>
                  <a:pt x="3323772" y="1663085"/>
                </a:lnTo>
                <a:cubicBezTo>
                  <a:pt x="3323772" y="1740579"/>
                  <a:pt x="3260951" y="1803400"/>
                  <a:pt x="3183457" y="1803400"/>
                </a:cubicBezTo>
                <a:lnTo>
                  <a:pt x="0" y="1803400"/>
                </a:lnTo>
                <a:close/>
              </a:path>
            </a:pathLst>
          </a:custGeom>
          <a:solidFill>
            <a:schemeClr val="bg1"/>
          </a:solidFill>
          <a:ln w="28575">
            <a:solidFill>
              <a:srgbClr val="F2F2F2"/>
            </a:solidFill>
          </a:ln>
          <a:effectLst>
            <a:outerShdw blurRad="88900" dist="75434" dir="2699985" rotWithShape="0">
              <a:scrgbClr r="0" g="0" b="0">
                <a:alpha val="23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72" name="文本框 71">
            <a:extLst>
              <a:ext uri="{FF2B5EF4-FFF2-40B4-BE49-F238E27FC236}">
                <a16:creationId xmlns:a16="http://schemas.microsoft.com/office/drawing/2014/main" id="{5952D9B2-11FF-1363-BB93-76107B0D5E58}"/>
              </a:ext>
            </a:extLst>
          </p:cNvPr>
          <p:cNvSpPr txBox="1"/>
          <p:nvPr/>
        </p:nvSpPr>
        <p:spPr>
          <a:xfrm>
            <a:off x="1290899" y="4012363"/>
            <a:ext cx="461665" cy="1015663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</a:rPr>
              <a:t>添加标题</a:t>
            </a:r>
          </a:p>
        </p:txBody>
      </p:sp>
      <p:sp>
        <p:nvSpPr>
          <p:cNvPr id="73" name="文本框 72">
            <a:extLst>
              <a:ext uri="{FF2B5EF4-FFF2-40B4-BE49-F238E27FC236}">
                <a16:creationId xmlns:a16="http://schemas.microsoft.com/office/drawing/2014/main" id="{78214F60-BE8D-CF11-CC17-F59D02C89AA1}"/>
              </a:ext>
            </a:extLst>
          </p:cNvPr>
          <p:cNvSpPr txBox="1"/>
          <p:nvPr/>
        </p:nvSpPr>
        <p:spPr>
          <a:xfrm>
            <a:off x="2080723" y="3976923"/>
            <a:ext cx="2783348" cy="10307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/>
              <a:t>根据自己的需要添加适当的文字，此处添加详细文本描述，建议与标题相关尽量简洁... ...</a:t>
            </a:r>
          </a:p>
        </p:txBody>
      </p:sp>
      <p:sp>
        <p:nvSpPr>
          <p:cNvPr id="75" name="任意多边形: 形状 74">
            <a:extLst>
              <a:ext uri="{FF2B5EF4-FFF2-40B4-BE49-F238E27FC236}">
                <a16:creationId xmlns:a16="http://schemas.microsoft.com/office/drawing/2014/main" id="{217FC359-FC48-FF01-322F-A9EDCCFF3AF9}"/>
              </a:ext>
            </a:extLst>
          </p:cNvPr>
          <p:cNvSpPr/>
          <p:nvPr/>
        </p:nvSpPr>
        <p:spPr>
          <a:xfrm rot="10800000">
            <a:off x="10348686" y="3658739"/>
            <a:ext cx="643164" cy="1803400"/>
          </a:xfrm>
          <a:custGeom>
            <a:avLst/>
            <a:gdLst>
              <a:gd name="connsiteX0" fmla="*/ 140315 w 643164"/>
              <a:gd name="connsiteY0" fmla="*/ 0 h 1803400"/>
              <a:gd name="connsiteX1" fmla="*/ 643164 w 643164"/>
              <a:gd name="connsiteY1" fmla="*/ 0 h 1803400"/>
              <a:gd name="connsiteX2" fmla="*/ 643164 w 643164"/>
              <a:gd name="connsiteY2" fmla="*/ 1803400 h 1803400"/>
              <a:gd name="connsiteX3" fmla="*/ 140315 w 643164"/>
              <a:gd name="connsiteY3" fmla="*/ 1803400 h 1803400"/>
              <a:gd name="connsiteX4" fmla="*/ 0 w 643164"/>
              <a:gd name="connsiteY4" fmla="*/ 1663085 h 1803400"/>
              <a:gd name="connsiteX5" fmla="*/ 0 w 643164"/>
              <a:gd name="connsiteY5" fmla="*/ 140315 h 1803400"/>
              <a:gd name="connsiteX6" fmla="*/ 140315 w 643164"/>
              <a:gd name="connsiteY6" fmla="*/ 0 h 180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43164" h="1803400">
                <a:moveTo>
                  <a:pt x="140315" y="0"/>
                </a:moveTo>
                <a:lnTo>
                  <a:pt x="643164" y="0"/>
                </a:lnTo>
                <a:lnTo>
                  <a:pt x="643164" y="1803400"/>
                </a:lnTo>
                <a:lnTo>
                  <a:pt x="140315" y="1803400"/>
                </a:lnTo>
                <a:cubicBezTo>
                  <a:pt x="62821" y="1803400"/>
                  <a:pt x="0" y="1740579"/>
                  <a:pt x="0" y="1663085"/>
                </a:cubicBezTo>
                <a:lnTo>
                  <a:pt x="0" y="140315"/>
                </a:lnTo>
                <a:cubicBezTo>
                  <a:pt x="0" y="62821"/>
                  <a:pt x="62821" y="0"/>
                  <a:pt x="140315" y="0"/>
                </a:cubicBezTo>
                <a:close/>
              </a:path>
            </a:pathLst>
          </a:custGeom>
          <a:solidFill>
            <a:srgbClr val="F30000"/>
          </a:solidFill>
          <a:ln w="28575">
            <a:solidFill>
              <a:srgbClr val="F2F2F2"/>
            </a:solidFill>
          </a:ln>
          <a:effectLst>
            <a:outerShdw blurRad="88900" dist="75434" dir="2699985" rotWithShape="0">
              <a:scrgbClr r="0" g="0" b="0">
                <a:alpha val="23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76" name="任意多边形: 形状 75">
            <a:extLst>
              <a:ext uri="{FF2B5EF4-FFF2-40B4-BE49-F238E27FC236}">
                <a16:creationId xmlns:a16="http://schemas.microsoft.com/office/drawing/2014/main" id="{1BD7F427-FEDF-0FC9-02EB-929318F3DC40}"/>
              </a:ext>
            </a:extLst>
          </p:cNvPr>
          <p:cNvSpPr/>
          <p:nvPr/>
        </p:nvSpPr>
        <p:spPr>
          <a:xfrm rot="10800000">
            <a:off x="7024915" y="3658739"/>
            <a:ext cx="3323772" cy="1803400"/>
          </a:xfrm>
          <a:custGeom>
            <a:avLst/>
            <a:gdLst>
              <a:gd name="connsiteX0" fmla="*/ 0 w 3323772"/>
              <a:gd name="connsiteY0" fmla="*/ 0 h 1803400"/>
              <a:gd name="connsiteX1" fmla="*/ 3183457 w 3323772"/>
              <a:gd name="connsiteY1" fmla="*/ 0 h 1803400"/>
              <a:gd name="connsiteX2" fmla="*/ 3323772 w 3323772"/>
              <a:gd name="connsiteY2" fmla="*/ 140315 h 1803400"/>
              <a:gd name="connsiteX3" fmla="*/ 3323772 w 3323772"/>
              <a:gd name="connsiteY3" fmla="*/ 1663085 h 1803400"/>
              <a:gd name="connsiteX4" fmla="*/ 3183457 w 3323772"/>
              <a:gd name="connsiteY4" fmla="*/ 1803400 h 1803400"/>
              <a:gd name="connsiteX5" fmla="*/ 0 w 3323772"/>
              <a:gd name="connsiteY5" fmla="*/ 1803400 h 180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323772" h="1803400">
                <a:moveTo>
                  <a:pt x="0" y="0"/>
                </a:moveTo>
                <a:lnTo>
                  <a:pt x="3183457" y="0"/>
                </a:lnTo>
                <a:cubicBezTo>
                  <a:pt x="3260951" y="0"/>
                  <a:pt x="3323772" y="62821"/>
                  <a:pt x="3323772" y="140315"/>
                </a:cubicBezTo>
                <a:lnTo>
                  <a:pt x="3323772" y="1663085"/>
                </a:lnTo>
                <a:cubicBezTo>
                  <a:pt x="3323772" y="1740579"/>
                  <a:pt x="3260951" y="1803400"/>
                  <a:pt x="3183457" y="1803400"/>
                </a:cubicBezTo>
                <a:lnTo>
                  <a:pt x="0" y="1803400"/>
                </a:lnTo>
                <a:close/>
              </a:path>
            </a:pathLst>
          </a:custGeom>
          <a:solidFill>
            <a:schemeClr val="bg1"/>
          </a:solidFill>
          <a:ln w="28575">
            <a:solidFill>
              <a:srgbClr val="F2F2F2"/>
            </a:solidFill>
          </a:ln>
          <a:effectLst>
            <a:outerShdw blurRad="88900" dist="75434" dir="2699985" rotWithShape="0">
              <a:scrgbClr r="0" g="0" b="0">
                <a:alpha val="23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77" name="文本框 76">
            <a:extLst>
              <a:ext uri="{FF2B5EF4-FFF2-40B4-BE49-F238E27FC236}">
                <a16:creationId xmlns:a16="http://schemas.microsoft.com/office/drawing/2014/main" id="{8F5D151A-CEAC-2F9B-707C-CAFB3A90A11C}"/>
              </a:ext>
            </a:extLst>
          </p:cNvPr>
          <p:cNvSpPr txBox="1"/>
          <p:nvPr/>
        </p:nvSpPr>
        <p:spPr>
          <a:xfrm>
            <a:off x="10439436" y="4092852"/>
            <a:ext cx="461665" cy="1015663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</a:rPr>
              <a:t>添加标题</a:t>
            </a:r>
          </a:p>
        </p:txBody>
      </p:sp>
      <p:sp>
        <p:nvSpPr>
          <p:cNvPr id="78" name="文本框 77">
            <a:extLst>
              <a:ext uri="{FF2B5EF4-FFF2-40B4-BE49-F238E27FC236}">
                <a16:creationId xmlns:a16="http://schemas.microsoft.com/office/drawing/2014/main" id="{568EC693-BA5D-7969-D855-9A6A7E4B91E5}"/>
              </a:ext>
            </a:extLst>
          </p:cNvPr>
          <p:cNvSpPr txBox="1"/>
          <p:nvPr/>
        </p:nvSpPr>
        <p:spPr>
          <a:xfrm>
            <a:off x="7327929" y="4004828"/>
            <a:ext cx="2783348" cy="10307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/>
              <a:t>根据自己的需要添加适当的文字，此处添加详细文本描述，建议与标题相关尽量简洁... ...</a:t>
            </a:r>
          </a:p>
        </p:txBody>
      </p:sp>
      <p:sp>
        <p:nvSpPr>
          <p:cNvPr id="80" name="任意多边形: 形状 79">
            <a:extLst>
              <a:ext uri="{FF2B5EF4-FFF2-40B4-BE49-F238E27FC236}">
                <a16:creationId xmlns:a16="http://schemas.microsoft.com/office/drawing/2014/main" id="{6ACDB87A-FD9A-E648-69EB-2C1447657519}"/>
              </a:ext>
            </a:extLst>
          </p:cNvPr>
          <p:cNvSpPr/>
          <p:nvPr/>
        </p:nvSpPr>
        <p:spPr>
          <a:xfrm rot="10800000">
            <a:off x="10348686" y="1662113"/>
            <a:ext cx="643164" cy="1803400"/>
          </a:xfrm>
          <a:custGeom>
            <a:avLst/>
            <a:gdLst>
              <a:gd name="connsiteX0" fmla="*/ 140315 w 643164"/>
              <a:gd name="connsiteY0" fmla="*/ 0 h 1803400"/>
              <a:gd name="connsiteX1" fmla="*/ 643164 w 643164"/>
              <a:gd name="connsiteY1" fmla="*/ 0 h 1803400"/>
              <a:gd name="connsiteX2" fmla="*/ 643164 w 643164"/>
              <a:gd name="connsiteY2" fmla="*/ 1803400 h 1803400"/>
              <a:gd name="connsiteX3" fmla="*/ 140315 w 643164"/>
              <a:gd name="connsiteY3" fmla="*/ 1803400 h 1803400"/>
              <a:gd name="connsiteX4" fmla="*/ 0 w 643164"/>
              <a:gd name="connsiteY4" fmla="*/ 1663085 h 1803400"/>
              <a:gd name="connsiteX5" fmla="*/ 0 w 643164"/>
              <a:gd name="connsiteY5" fmla="*/ 140315 h 1803400"/>
              <a:gd name="connsiteX6" fmla="*/ 140315 w 643164"/>
              <a:gd name="connsiteY6" fmla="*/ 0 h 180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43164" h="1803400">
                <a:moveTo>
                  <a:pt x="140315" y="0"/>
                </a:moveTo>
                <a:lnTo>
                  <a:pt x="643164" y="0"/>
                </a:lnTo>
                <a:lnTo>
                  <a:pt x="643164" y="1803400"/>
                </a:lnTo>
                <a:lnTo>
                  <a:pt x="140315" y="1803400"/>
                </a:lnTo>
                <a:cubicBezTo>
                  <a:pt x="62821" y="1803400"/>
                  <a:pt x="0" y="1740579"/>
                  <a:pt x="0" y="1663085"/>
                </a:cubicBezTo>
                <a:lnTo>
                  <a:pt x="0" y="140315"/>
                </a:lnTo>
                <a:cubicBezTo>
                  <a:pt x="0" y="62821"/>
                  <a:pt x="62821" y="0"/>
                  <a:pt x="140315" y="0"/>
                </a:cubicBezTo>
                <a:close/>
              </a:path>
            </a:pathLst>
          </a:custGeom>
          <a:solidFill>
            <a:srgbClr val="FFC000"/>
          </a:solidFill>
          <a:ln w="28575">
            <a:solidFill>
              <a:srgbClr val="F2F2F2"/>
            </a:solidFill>
          </a:ln>
          <a:effectLst>
            <a:outerShdw blurRad="88900" dist="75434" dir="2699985" rotWithShape="0">
              <a:scrgbClr r="0" g="0" b="0">
                <a:alpha val="23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81" name="任意多边形: 形状 80">
            <a:extLst>
              <a:ext uri="{FF2B5EF4-FFF2-40B4-BE49-F238E27FC236}">
                <a16:creationId xmlns:a16="http://schemas.microsoft.com/office/drawing/2014/main" id="{1FCF896A-F2E1-28A9-AABF-971D3ED40528}"/>
              </a:ext>
            </a:extLst>
          </p:cNvPr>
          <p:cNvSpPr/>
          <p:nvPr/>
        </p:nvSpPr>
        <p:spPr>
          <a:xfrm rot="10800000">
            <a:off x="7024915" y="1662113"/>
            <a:ext cx="3323772" cy="1803400"/>
          </a:xfrm>
          <a:custGeom>
            <a:avLst/>
            <a:gdLst>
              <a:gd name="connsiteX0" fmla="*/ 0 w 3323772"/>
              <a:gd name="connsiteY0" fmla="*/ 0 h 1803400"/>
              <a:gd name="connsiteX1" fmla="*/ 3183457 w 3323772"/>
              <a:gd name="connsiteY1" fmla="*/ 0 h 1803400"/>
              <a:gd name="connsiteX2" fmla="*/ 3323772 w 3323772"/>
              <a:gd name="connsiteY2" fmla="*/ 140315 h 1803400"/>
              <a:gd name="connsiteX3" fmla="*/ 3323772 w 3323772"/>
              <a:gd name="connsiteY3" fmla="*/ 1663085 h 1803400"/>
              <a:gd name="connsiteX4" fmla="*/ 3183457 w 3323772"/>
              <a:gd name="connsiteY4" fmla="*/ 1803400 h 1803400"/>
              <a:gd name="connsiteX5" fmla="*/ 0 w 3323772"/>
              <a:gd name="connsiteY5" fmla="*/ 1803400 h 180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323772" h="1803400">
                <a:moveTo>
                  <a:pt x="0" y="0"/>
                </a:moveTo>
                <a:lnTo>
                  <a:pt x="3183457" y="0"/>
                </a:lnTo>
                <a:cubicBezTo>
                  <a:pt x="3260951" y="0"/>
                  <a:pt x="3323772" y="62821"/>
                  <a:pt x="3323772" y="140315"/>
                </a:cubicBezTo>
                <a:lnTo>
                  <a:pt x="3323772" y="1663085"/>
                </a:lnTo>
                <a:cubicBezTo>
                  <a:pt x="3323772" y="1740579"/>
                  <a:pt x="3260951" y="1803400"/>
                  <a:pt x="3183457" y="1803400"/>
                </a:cubicBezTo>
                <a:lnTo>
                  <a:pt x="0" y="1803400"/>
                </a:lnTo>
                <a:close/>
              </a:path>
            </a:pathLst>
          </a:custGeom>
          <a:solidFill>
            <a:schemeClr val="bg1"/>
          </a:solidFill>
          <a:ln w="28575">
            <a:solidFill>
              <a:srgbClr val="F2F2F2"/>
            </a:solidFill>
          </a:ln>
          <a:effectLst>
            <a:outerShdw blurRad="88900" dist="75434" dir="2699985" rotWithShape="0">
              <a:scrgbClr r="0" g="0" b="0">
                <a:alpha val="23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srgbClr val="000000"/>
              </a:solidFill>
            </a:endParaRPr>
          </a:p>
        </p:txBody>
      </p:sp>
      <p:sp>
        <p:nvSpPr>
          <p:cNvPr id="82" name="文本框 81">
            <a:extLst>
              <a:ext uri="{FF2B5EF4-FFF2-40B4-BE49-F238E27FC236}">
                <a16:creationId xmlns:a16="http://schemas.microsoft.com/office/drawing/2014/main" id="{A775478A-E6B2-A787-71D1-2F77418F83D7}"/>
              </a:ext>
            </a:extLst>
          </p:cNvPr>
          <p:cNvSpPr txBox="1"/>
          <p:nvPr/>
        </p:nvSpPr>
        <p:spPr>
          <a:xfrm>
            <a:off x="10439436" y="2096226"/>
            <a:ext cx="461665" cy="1015663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</a:rPr>
              <a:t>添加标题</a:t>
            </a:r>
          </a:p>
        </p:txBody>
      </p:sp>
      <p:sp>
        <p:nvSpPr>
          <p:cNvPr id="83" name="文本框 82">
            <a:extLst>
              <a:ext uri="{FF2B5EF4-FFF2-40B4-BE49-F238E27FC236}">
                <a16:creationId xmlns:a16="http://schemas.microsoft.com/office/drawing/2014/main" id="{9E22B25D-8BA2-88D7-F9D8-976AE2489B7D}"/>
              </a:ext>
            </a:extLst>
          </p:cNvPr>
          <p:cNvSpPr txBox="1"/>
          <p:nvPr/>
        </p:nvSpPr>
        <p:spPr>
          <a:xfrm>
            <a:off x="7327929" y="2048446"/>
            <a:ext cx="2783348" cy="10307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/>
              <a:t>根据自己的需要添加适当的文字，此处添加详细文本描述，建议与标题相关尽量简洁... ...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E8EE5E70-C1E9-E05D-E764-FFE15EFB5ED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84080" y="1182132"/>
            <a:ext cx="3054361" cy="56758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817110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84245;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84245;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84245;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84245;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84245;"/>
</p:tagLst>
</file>

<file path=ppt/theme/theme1.xml><?xml version="1.0" encoding="utf-8"?>
<a:theme xmlns:a="http://schemas.openxmlformats.org/drawingml/2006/main" name="51PPT模板网   www.51pptmoban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wuh450bt">
      <a:majorFont>
        <a:latin typeface="Arial"/>
        <a:ea typeface="阿里巴巴普惠体 2.0 55 Regular"/>
        <a:cs typeface=""/>
      </a:majorFont>
      <a:minorFont>
        <a:latin typeface="Arial"/>
        <a:ea typeface="阿里巴巴普惠体 2.0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417</TotalTime>
  <Words>2184</Words>
  <Application>Microsoft Office PowerPoint</Application>
  <PresentationFormat>宽屏</PresentationFormat>
  <Paragraphs>260</Paragraphs>
  <Slides>24</Slides>
  <Notes>23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9" baseType="lpstr">
      <vt:lpstr>等线</vt:lpstr>
      <vt:lpstr>演示悠然小楷</vt:lpstr>
      <vt:lpstr>Arial</vt:lpstr>
      <vt:lpstr>Arial Black</vt:lpstr>
      <vt:lpstr>51PPT模板网   www.51pptmoban.com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Company>PowerPoint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伟大征程 美好与共——党建汇报通用ppt模板</dc:title>
  <dc:creator>51PPT模板网</dc:creator>
  <cp:keywords>www.51pptmoban.com</cp:keywords>
  <dc:description>www.51pptmoban.com</dc:description>
  <cp:lastModifiedBy>Win user</cp:lastModifiedBy>
  <cp:revision>96</cp:revision>
  <dcterms:created xsi:type="dcterms:W3CDTF">2017-02-13T05:38:00Z</dcterms:created>
  <dcterms:modified xsi:type="dcterms:W3CDTF">2022-06-27T13:45:55Z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2052-10.1.0.6205</vt:lpwstr>
  </property>
</Properties>
</file>