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7" r:id="rId2"/>
    <p:sldId id="265" r:id="rId3"/>
    <p:sldId id="270" r:id="rId4"/>
    <p:sldId id="283" r:id="rId5"/>
    <p:sldId id="294" r:id="rId6"/>
    <p:sldId id="286" r:id="rId7"/>
    <p:sldId id="276" r:id="rId8"/>
    <p:sldId id="284" r:id="rId9"/>
    <p:sldId id="285" r:id="rId10"/>
    <p:sldId id="295" r:id="rId11"/>
    <p:sldId id="271" r:id="rId12"/>
    <p:sldId id="297" r:id="rId13"/>
    <p:sldId id="287" r:id="rId14"/>
    <p:sldId id="302" r:id="rId15"/>
    <p:sldId id="296" r:id="rId16"/>
    <p:sldId id="288" r:id="rId17"/>
    <p:sldId id="303" r:id="rId18"/>
    <p:sldId id="272" r:id="rId19"/>
    <p:sldId id="300" r:id="rId20"/>
    <p:sldId id="289" r:id="rId21"/>
    <p:sldId id="301" r:id="rId22"/>
    <p:sldId id="290" r:id="rId23"/>
    <p:sldId id="291" r:id="rId24"/>
    <p:sldId id="292" r:id="rId25"/>
    <p:sldId id="273" r:id="rId26"/>
    <p:sldId id="277" r:id="rId27"/>
    <p:sldId id="280" r:id="rId28"/>
    <p:sldId id="293" r:id="rId29"/>
    <p:sldId id="281" r:id="rId30"/>
    <p:sldId id="298" r:id="rId31"/>
    <p:sldId id="304" r:id="rId32"/>
    <p:sldId id="305" r:id="rId33"/>
    <p:sldId id="30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6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52A8"/>
    <a:srgbClr val="AF81C1"/>
    <a:srgbClr val="272175"/>
    <a:srgbClr val="563164"/>
    <a:srgbClr val="130D51"/>
    <a:srgbClr val="1A115E"/>
    <a:srgbClr val="180A5E"/>
    <a:srgbClr val="10073F"/>
    <a:srgbClr val="1D1463"/>
    <a:srgbClr val="D2B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4" autoAdjust="0"/>
    <p:restoredTop sz="86310" autoAdjust="0"/>
  </p:normalViewPr>
  <p:slideViewPr>
    <p:cSldViewPr snapToGrid="0" showGuides="1">
      <p:cViewPr varScale="1">
        <p:scale>
          <a:sx n="93" d="100"/>
          <a:sy n="93" d="100"/>
        </p:scale>
        <p:origin x="780" y="96"/>
      </p:cViewPr>
      <p:guideLst>
        <p:guide orient="horz" pos="2160"/>
        <p:guide pos="3840"/>
        <p:guide orient="horz" pos="2636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50" d="100"/>
        <a:sy n="50" d="100"/>
      </p:scale>
      <p:origin x="0" y="-19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package" Target="../embeddings/Microsoft_Excel_Worksheet4.xlsx"/><Relationship Id="rId4" Type="http://schemas.openxmlformats.org/officeDocument/2006/relationships/image" Target="../media/image11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7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70A-4035-ADA9-BDA11C69F668}"/>
              </c:ext>
            </c:extLst>
          </c:dPt>
          <c:dPt>
            <c:idx val="1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70A-4035-ADA9-BDA11C69F668}"/>
              </c:ext>
            </c:extLst>
          </c:dPt>
          <c:dPt>
            <c:idx val="2"/>
            <c:bubble3D val="0"/>
            <c:spPr>
              <a:solidFill>
                <a:schemeClr val="bg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70A-4035-ADA9-BDA11C69F66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70A-4035-ADA9-BDA11C69F6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20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70A-4035-ADA9-BDA11C69F6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C8-41E4-9354-3F1CB19A178F}"/>
              </c:ext>
            </c:extLst>
          </c:dPt>
          <c:dPt>
            <c:idx val="1"/>
            <c:bubble3D val="0"/>
            <c:spPr>
              <a:solidFill>
                <a:schemeClr val="bg1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C8-41E4-9354-3F1CB19A178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  <c:extLst/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3DC8-41E4-9354-3F1CB19A17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2A-4C79-85C9-AD7241A33748}"/>
              </c:ext>
            </c:extLst>
          </c:dPt>
          <c:dPt>
            <c:idx val="1"/>
            <c:bubble3D val="0"/>
            <c:spPr>
              <a:solidFill>
                <a:schemeClr val="bg1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F2A-4C79-85C9-AD7241A33748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  <c:extLst/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AF2A-4C79-85C9-AD7241A337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3BB-49D1-8234-CCA109A661CD}"/>
              </c:ext>
            </c:extLst>
          </c:dPt>
          <c:dPt>
            <c:idx val="1"/>
            <c:bubble3D val="0"/>
            <c:spPr>
              <a:solidFill>
                <a:schemeClr val="bg1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3BB-49D1-8234-CCA109A661C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  <c:extLst/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C3BB-49D1-8234-CCA109A661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63-4DEB-B57A-9B529294BE8D}"/>
              </c:ext>
            </c:extLst>
          </c:dPt>
          <c:dPt>
            <c:idx val="1"/>
            <c:bubble3D val="0"/>
            <c:spPr>
              <a:solidFill>
                <a:schemeClr val="bg1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63-4DEB-B57A-9B529294BE8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  <c:extLst/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F363-4DEB-B57A-9B529294BE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7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126-4BC0-A128-7EC76B771A10}"/>
              </c:ext>
            </c:extLst>
          </c:dPt>
          <c:dPt>
            <c:idx val="1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126-4BC0-A128-7EC76B771A10}"/>
              </c:ext>
            </c:extLst>
          </c:dPt>
          <c:dPt>
            <c:idx val="2"/>
            <c:bubble3D val="0"/>
            <c:spPr>
              <a:solidFill>
                <a:schemeClr val="bg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126-4BC0-A128-7EC76B771A1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126-4BC0-A128-7EC76B771A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30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126-4BC0-A128-7EC76B771A1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7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53-4F77-AE45-0136307534FF}"/>
              </c:ext>
            </c:extLst>
          </c:dPt>
          <c:dPt>
            <c:idx val="1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53-4F77-AE45-0136307534FF}"/>
              </c:ext>
            </c:extLst>
          </c:dPt>
          <c:dPt>
            <c:idx val="2"/>
            <c:bubble3D val="0"/>
            <c:spPr>
              <a:solidFill>
                <a:schemeClr val="bg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A53-4F77-AE45-0136307534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A53-4F77-AE45-0136307534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20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A53-4F77-AE45-0136307534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7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E6-4540-B232-55E58ECF353D}"/>
              </c:ext>
            </c:extLst>
          </c:dPt>
          <c:dPt>
            <c:idx val="1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E6-4540-B232-55E58ECF353D}"/>
              </c:ext>
            </c:extLst>
          </c:dPt>
          <c:dPt>
            <c:idx val="2"/>
            <c:bubble3D val="0"/>
            <c:spPr>
              <a:solidFill>
                <a:schemeClr val="bg1">
                  <a:alpha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AE6-4540-B232-55E58ECF353D}"/>
              </c:ext>
            </c:extLst>
          </c:dPt>
          <c:dPt>
            <c:idx val="3"/>
            <c:bubble3D val="0"/>
            <c:spPr>
              <a:solidFill>
                <a:schemeClr val="bg1">
                  <a:alpha val="17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AE6-4540-B232-55E58ECF35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0.4</c:v>
                </c:pt>
                <c:pt idx="2">
                  <c:v>0.3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AE6-4540-B232-55E58ECF35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ysClr val="window" lastClr="FFFFFF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16-42EC-BD07-AC3919535D6B}"/>
              </c:ext>
            </c:extLst>
          </c:dPt>
          <c:dPt>
            <c:idx val="1"/>
            <c:invertIfNegative val="0"/>
            <c:bubble3D val="0"/>
            <c:spPr>
              <a:solidFill>
                <a:sysClr val="window" lastClr="FFFFFF">
                  <a:alpha val="9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16-42EC-BD07-AC3919535D6B}"/>
              </c:ext>
            </c:extLst>
          </c:dPt>
          <c:dPt>
            <c:idx val="2"/>
            <c:invertIfNegative val="0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E16-42EC-BD07-AC3919535D6B}"/>
              </c:ext>
            </c:extLst>
          </c:dPt>
          <c:dPt>
            <c:idx val="3"/>
            <c:invertIfNegative val="0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E16-42EC-BD07-AC3919535D6B}"/>
              </c:ext>
            </c:extLst>
          </c:dPt>
          <c:dPt>
            <c:idx val="4"/>
            <c:invertIfNegative val="0"/>
            <c:bubble3D val="0"/>
            <c:spPr>
              <a:solidFill>
                <a:sysClr val="window" lastClr="FFFFFF">
                  <a:alpha val="9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E16-42EC-BD07-AC3919535D6B}"/>
              </c:ext>
            </c:extLst>
          </c:dPt>
          <c:dPt>
            <c:idx val="5"/>
            <c:invertIfNegative val="0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E16-42EC-BD07-AC3919535D6B}"/>
              </c:ext>
            </c:extLst>
          </c:dPt>
          <c:dLbls>
            <c:dLbl>
              <c:idx val="1"/>
              <c:layout>
                <c:manualLayout>
                  <c:x val="0"/>
                  <c:y val="3.7548619972064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E16-42EC-BD07-AC3919535D6B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E16-42EC-BD07-AC3919535D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E16-42EC-BD07-AC3919535D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E16-42EC-BD07-AC3919535D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720687272"/>
        <c:axId val="728467808"/>
      </c:barChart>
      <c:catAx>
        <c:axId val="720687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8467808"/>
        <c:crosses val="autoZero"/>
        <c:auto val="0"/>
        <c:lblAlgn val="l"/>
        <c:lblOffset val="100"/>
        <c:noMultiLvlLbl val="0"/>
      </c:catAx>
      <c:valAx>
        <c:axId val="7284678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0687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产品</a:t>
            </a:r>
            <a:r>
              <a:rPr lang="en-US"/>
              <a:t>1</a:t>
            </a:r>
            <a:r>
              <a:rPr lang="zh-CN"/>
              <a:t>下半年每月达标率</a:t>
            </a:r>
          </a:p>
        </c:rich>
      </c:tx>
      <c:layout>
        <c:manualLayout>
          <c:xMode val="edge"/>
          <c:yMode val="edge"/>
          <c:x val="0.25935828877005351"/>
          <c:y val="3.25732899022801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2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Sheet1!$A$2:$A$8</c:f>
              <c:strCache>
                <c:ptCount val="7"/>
                <c:pt idx="0">
                  <c:v>6月</c:v>
                </c:pt>
                <c:pt idx="1">
                  <c:v>7月</c:v>
                </c:pt>
                <c:pt idx="2">
                  <c:v>8月</c:v>
                </c:pt>
                <c:pt idx="3">
                  <c:v>9月</c:v>
                </c:pt>
                <c:pt idx="4">
                  <c:v>10月</c:v>
                </c:pt>
                <c:pt idx="5">
                  <c:v>11月</c:v>
                </c:pt>
                <c:pt idx="6">
                  <c:v>12月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D1-4EAD-B41D-0B03F56174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6月</c:v>
                </c:pt>
                <c:pt idx="1">
                  <c:v>7月</c:v>
                </c:pt>
                <c:pt idx="2">
                  <c:v>8月</c:v>
                </c:pt>
                <c:pt idx="3">
                  <c:v>9月</c:v>
                </c:pt>
                <c:pt idx="4">
                  <c:v>10月</c:v>
                </c:pt>
                <c:pt idx="5">
                  <c:v>11月</c:v>
                </c:pt>
                <c:pt idx="6">
                  <c:v>12月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0.5</c:v>
                </c:pt>
                <c:pt idx="1">
                  <c:v>0.8</c:v>
                </c:pt>
                <c:pt idx="2">
                  <c:v>0.7</c:v>
                </c:pt>
                <c:pt idx="3">
                  <c:v>0.9</c:v>
                </c:pt>
                <c:pt idx="4">
                  <c:v>0.6</c:v>
                </c:pt>
                <c:pt idx="5">
                  <c:v>0.4</c:v>
                </c:pt>
                <c:pt idx="6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D1-4EAD-B41D-0B03F561746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31"/>
        <c:overlap val="100"/>
        <c:axId val="728468592"/>
        <c:axId val="728468984"/>
      </c:barChart>
      <c:catAx>
        <c:axId val="728468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8468984"/>
        <c:crosses val="autoZero"/>
        <c:auto val="1"/>
        <c:lblAlgn val="ctr"/>
        <c:lblOffset val="100"/>
        <c:noMultiLvlLbl val="0"/>
      </c:catAx>
      <c:valAx>
        <c:axId val="72846898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72846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en-US"/>
              <a:t>2014</a:t>
            </a:r>
            <a:r>
              <a:rPr lang="zh-CN"/>
              <a:t>年度月份销售额（万元）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 cap="rnd">
              <a:solidFill>
                <a:srgbClr val="AF81C1"/>
              </a:solidFill>
              <a:round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c:spPr>
          <c:marker>
            <c:symbol val="circle"/>
            <c:size val="23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>
                <a:outerShdw blurRad="50800" dist="25400" dir="2700000" algn="tl" rotWithShape="0">
                  <a:prstClr val="black">
                    <a:alpha val="50000"/>
                  </a:prstClr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300</c:v>
                </c:pt>
                <c:pt idx="1">
                  <c:v>500</c:v>
                </c:pt>
                <c:pt idx="2">
                  <c:v>400</c:v>
                </c:pt>
                <c:pt idx="3">
                  <c:v>150</c:v>
                </c:pt>
                <c:pt idx="4">
                  <c:v>270</c:v>
                </c:pt>
                <c:pt idx="5">
                  <c:v>450</c:v>
                </c:pt>
                <c:pt idx="6">
                  <c:v>600</c:v>
                </c:pt>
                <c:pt idx="7">
                  <c:v>520</c:v>
                </c:pt>
                <c:pt idx="8">
                  <c:v>540</c:v>
                </c:pt>
                <c:pt idx="9">
                  <c:v>340</c:v>
                </c:pt>
                <c:pt idx="10">
                  <c:v>210</c:v>
                </c:pt>
                <c:pt idx="11">
                  <c:v>150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1C-4954-A5A8-7D83273E9D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27111240"/>
        <c:axId val="727111632"/>
      </c:lineChart>
      <c:catAx>
        <c:axId val="727111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7111632"/>
        <c:crosses val="autoZero"/>
        <c:auto val="1"/>
        <c:lblAlgn val="ctr"/>
        <c:lblOffset val="100"/>
        <c:noMultiLvlLbl val="0"/>
      </c:catAx>
      <c:valAx>
        <c:axId val="727111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7111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>
                <a:solidFill>
                  <a:schemeClr val="bg1"/>
                </a:solidFill>
              </a:rPr>
              <a:t>四季度销量</a:t>
            </a:r>
            <a:endParaRPr lang="en-US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27346278317152106"/>
          <c:y val="2.02275600505689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outerShdw blurRad="76200" dist="63500" dir="2700000" algn="tl" rotWithShape="0">
                <a:prstClr val="black">
                  <a:alpha val="80000"/>
                </a:prstClr>
              </a:outerShdw>
            </a:effectLst>
          </c:spPr>
          <c:marker>
            <c:symbol val="circle"/>
            <c:size val="8"/>
            <c:spPr>
              <a:solidFill>
                <a:srgbClr val="9554AC"/>
              </a:solidFill>
              <a:ln w="9525">
                <a:noFill/>
              </a:ln>
              <a:effectLst>
                <a:outerShdw blurRad="76200" dist="63500" dir="2700000" algn="tl" rotWithShape="0">
                  <a:prstClr val="black">
                    <a:alpha val="8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1.7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891-4F5B-8ADA-03AC6BE39C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27112416"/>
        <c:axId val="727112808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2.8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9891-4F5B-8ADA-03AC6BE39C20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9891-4F5B-8ADA-03AC6BE39C20}"/>
                  </c:ext>
                </c:extLst>
              </c15:ser>
            </c15:filteredLineSeries>
          </c:ext>
        </c:extLst>
      </c:lineChart>
      <c:catAx>
        <c:axId val="727112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7112808"/>
        <c:crosses val="autoZero"/>
        <c:auto val="1"/>
        <c:lblAlgn val="ctr"/>
        <c:lblOffset val="100"/>
        <c:noMultiLvlLbl val="0"/>
      </c:catAx>
      <c:valAx>
        <c:axId val="7271128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711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两大产品上半年对比图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1162515592030474E-2"/>
          <c:y val="0.30522024365889455"/>
          <c:w val="0.91977430395170046"/>
          <c:h val="0.653170167026730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</c:v>
                </c:pt>
              </c:strCache>
            </c:strRef>
          </c:tx>
          <c:spPr>
            <a:solidFill>
              <a:schemeClr val="bg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1月</c:v>
                </c:pt>
                <c:pt idx="7">
                  <c:v>2月</c:v>
                </c:pt>
                <c:pt idx="8">
                  <c:v>3月</c:v>
                </c:pt>
                <c:pt idx="9">
                  <c:v>4月</c:v>
                </c:pt>
                <c:pt idx="10">
                  <c:v>5月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50</c:v>
                </c:pt>
                <c:pt idx="1">
                  <c:v>60</c:v>
                </c:pt>
                <c:pt idx="2">
                  <c:v>70</c:v>
                </c:pt>
                <c:pt idx="3">
                  <c:v>80</c:v>
                </c:pt>
                <c:pt idx="4">
                  <c:v>90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87-48F7-93F0-A0E6B46046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产品2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1月</c:v>
                </c:pt>
                <c:pt idx="7">
                  <c:v>2月</c:v>
                </c:pt>
                <c:pt idx="8">
                  <c:v>3月</c:v>
                </c:pt>
                <c:pt idx="9">
                  <c:v>4月</c:v>
                </c:pt>
                <c:pt idx="10">
                  <c:v>5月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6">
                  <c:v>100</c:v>
                </c:pt>
                <c:pt idx="7">
                  <c:v>90</c:v>
                </c:pt>
                <c:pt idx="8">
                  <c:v>80</c:v>
                </c:pt>
                <c:pt idx="9">
                  <c:v>70</c:v>
                </c:pt>
                <c:pt idx="10">
                  <c:v>60</c:v>
                </c:pt>
                <c:pt idx="1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87-48F7-93F0-A0E6B46046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100"/>
        <c:axId val="727113592"/>
        <c:axId val="727113984"/>
      </c:barChart>
      <c:catAx>
        <c:axId val="727113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7113984"/>
        <c:crosses val="autoZero"/>
        <c:auto val="1"/>
        <c:lblAlgn val="ctr"/>
        <c:lblOffset val="100"/>
        <c:noMultiLvlLbl val="0"/>
      </c:catAx>
      <c:valAx>
        <c:axId val="727113984"/>
        <c:scaling>
          <c:orientation val="minMax"/>
          <c:max val="1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711359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FD3A2-84EA-40C2-AAB3-B43C9E62CCC9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35259-A703-4F58-A074-5F42951D88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827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1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998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33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388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756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95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8930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48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73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29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07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582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875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11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83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4201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7466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928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701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943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131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239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911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734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390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24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047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524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029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461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833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35259-A703-4F58-A074-5F42951D886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26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 userDrawn="1"/>
        </p:nvCxnSpPr>
        <p:spPr>
          <a:xfrm>
            <a:off x="3635036" y="661768"/>
            <a:ext cx="7767322" cy="0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 userDrawn="1"/>
        </p:nvGrpSpPr>
        <p:grpSpPr>
          <a:xfrm>
            <a:off x="476992" y="328498"/>
            <a:ext cx="3069376" cy="684127"/>
            <a:chOff x="542870" y="384149"/>
            <a:chExt cx="3390501" cy="755703"/>
          </a:xfrm>
        </p:grpSpPr>
        <p:sp>
          <p:nvSpPr>
            <p:cNvPr id="25" name="圆角矩形 24"/>
            <p:cNvSpPr/>
            <p:nvPr/>
          </p:nvSpPr>
          <p:spPr>
            <a:xfrm>
              <a:off x="542870" y="384149"/>
              <a:ext cx="3390501" cy="755703"/>
            </a:xfrm>
            <a:prstGeom prst="roundRect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0038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40038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54714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4714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57" name="文本框 56"/>
          <p:cNvSpPr txBox="1"/>
          <p:nvPr userDrawn="1"/>
        </p:nvSpPr>
        <p:spPr>
          <a:xfrm>
            <a:off x="11236901" y="474167"/>
            <a:ext cx="818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1C2681AB-6D2A-4228-B711-FB1F43622094}" type="slidenum">
              <a:rPr lang="en-US" altLang="zh-CN" smtClean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TC Avant Garde Std Bk" panose="020B0502020202020204" pitchFamily="34" charset="0"/>
                <a:ea typeface="时尚中黑简体" panose="01010104010101010101" pitchFamily="2" charset="-122"/>
              </a:rPr>
              <a:t>‹#›</a:t>
            </a:fld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TC Avant Garde Std Bk" panose="020B0502020202020204" pitchFamily="34" charset="0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55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 userDrawn="1"/>
        </p:nvCxnSpPr>
        <p:spPr>
          <a:xfrm>
            <a:off x="3635036" y="661768"/>
            <a:ext cx="7767322" cy="0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 userDrawn="1"/>
        </p:nvGrpSpPr>
        <p:grpSpPr>
          <a:xfrm>
            <a:off x="476992" y="328498"/>
            <a:ext cx="3069376" cy="684127"/>
            <a:chOff x="542870" y="384149"/>
            <a:chExt cx="3390501" cy="755703"/>
          </a:xfrm>
        </p:grpSpPr>
        <p:sp>
          <p:nvSpPr>
            <p:cNvPr id="25" name="圆角矩形 24"/>
            <p:cNvSpPr/>
            <p:nvPr/>
          </p:nvSpPr>
          <p:spPr>
            <a:xfrm>
              <a:off x="542870" y="384149"/>
              <a:ext cx="3390501" cy="755703"/>
            </a:xfrm>
            <a:prstGeom prst="roundRect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0038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40038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54714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4714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6" name="文本框 35"/>
          <p:cNvSpPr txBox="1"/>
          <p:nvPr userDrawn="1"/>
        </p:nvSpPr>
        <p:spPr>
          <a:xfrm>
            <a:off x="11236901" y="474167"/>
            <a:ext cx="818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4CF6826-30EB-41CB-AA6E-68B19E29A760}" type="slidenum">
              <a:rPr lang="en-US" altLang="zh-CN" smtClean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TC Avant Garde Std Bk" panose="020B0502020202020204" pitchFamily="34" charset="0"/>
                <a:ea typeface="时尚中黑简体" panose="01010104010101010101" pitchFamily="2" charset="-122"/>
              </a:rPr>
              <a:t>‹#›</a:t>
            </a:fld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TC Avant Garde Std Bk" panose="020B0502020202020204" pitchFamily="34" charset="0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423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 userDrawn="1"/>
        </p:nvCxnSpPr>
        <p:spPr>
          <a:xfrm>
            <a:off x="3635036" y="661768"/>
            <a:ext cx="7767322" cy="0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 userDrawn="1"/>
        </p:nvGrpSpPr>
        <p:grpSpPr>
          <a:xfrm>
            <a:off x="476992" y="328498"/>
            <a:ext cx="3069376" cy="684127"/>
            <a:chOff x="542870" y="384149"/>
            <a:chExt cx="3390501" cy="755703"/>
          </a:xfrm>
        </p:grpSpPr>
        <p:sp>
          <p:nvSpPr>
            <p:cNvPr id="25" name="圆角矩形 24"/>
            <p:cNvSpPr/>
            <p:nvPr/>
          </p:nvSpPr>
          <p:spPr>
            <a:xfrm>
              <a:off x="542870" y="384149"/>
              <a:ext cx="3390501" cy="755703"/>
            </a:xfrm>
            <a:prstGeom prst="roundRect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0038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40038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54714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4714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1" name="文本框 30"/>
          <p:cNvSpPr txBox="1"/>
          <p:nvPr userDrawn="1"/>
        </p:nvSpPr>
        <p:spPr>
          <a:xfrm>
            <a:off x="11236901" y="474167"/>
            <a:ext cx="818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8B57CA4-250F-4B30-825F-EA0A954F651D}" type="slidenum">
              <a:rPr lang="en-US" altLang="zh-CN" smtClean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TC Avant Garde Std Bk" panose="020B0502020202020204" pitchFamily="34" charset="0"/>
                <a:ea typeface="时尚中黑简体" panose="01010104010101010101" pitchFamily="2" charset="-122"/>
              </a:rPr>
              <a:t>‹#›</a:t>
            </a:fld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TC Avant Garde Std Bk" panose="020B0502020202020204" pitchFamily="34" charset="0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86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B318-4356-4D69-B516-FC2B4709ED4C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70E4E-D14E-4961-8F99-E39078E1D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4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B318-4356-4D69-B516-FC2B4709ED4C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70E4E-D14E-4961-8F99-E39078E1D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8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BC8493E-45E3-BCDD-9548-022192C47B5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0B318-4356-4D69-B516-FC2B4709ED4C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70E4E-D14E-4961-8F99-E39078E1D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0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49" r:id="rId4"/>
    <p:sldLayoutId id="2147483650" r:id="rId5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924300" y="1175385"/>
            <a:ext cx="4343400" cy="4343400"/>
          </a:xfrm>
          <a:prstGeom prst="ellipse">
            <a:avLst/>
          </a:prstGeom>
          <a:noFill/>
          <a:ln w="63500">
            <a:gradFill>
              <a:gsLst>
                <a:gs pos="0">
                  <a:srgbClr val="E0978D">
                    <a:alpha val="39000"/>
                  </a:srgbClr>
                </a:gs>
                <a:gs pos="62000">
                  <a:srgbClr val="E0978D">
                    <a:alpha val="0"/>
                  </a:srgbClr>
                </a:gs>
                <a:gs pos="88000">
                  <a:srgbClr val="FFFFFF"/>
                </a:gs>
                <a:gs pos="12000">
                  <a:srgbClr val="FFFFFF"/>
                </a:gs>
                <a:gs pos="25000">
                  <a:srgbClr val="E0978D">
                    <a:alpha val="0"/>
                  </a:srgbClr>
                </a:gs>
                <a:gs pos="100000">
                  <a:srgbClr val="E0978D">
                    <a:alpha val="31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4BA4D12-79C8-81DD-F48E-B79E9815C655}"/>
              </a:ext>
            </a:extLst>
          </p:cNvPr>
          <p:cNvSpPr/>
          <p:nvPr/>
        </p:nvSpPr>
        <p:spPr>
          <a:xfrm>
            <a:off x="3352800" y="603885"/>
            <a:ext cx="5486400" cy="5486400"/>
          </a:xfrm>
          <a:prstGeom prst="ellipse">
            <a:avLst/>
          </a:prstGeom>
          <a:noFill/>
          <a:ln w="25400">
            <a:gradFill>
              <a:gsLst>
                <a:gs pos="0">
                  <a:srgbClr val="E0978D">
                    <a:alpha val="39000"/>
                  </a:srgbClr>
                </a:gs>
                <a:gs pos="62000">
                  <a:srgbClr val="E0978D">
                    <a:alpha val="0"/>
                  </a:srgbClr>
                </a:gs>
                <a:gs pos="88000">
                  <a:srgbClr val="FFFFFF">
                    <a:alpha val="37000"/>
                  </a:srgbClr>
                </a:gs>
                <a:gs pos="12000">
                  <a:srgbClr val="FFFFFF">
                    <a:alpha val="22000"/>
                  </a:srgbClr>
                </a:gs>
                <a:gs pos="25000">
                  <a:srgbClr val="E0978D">
                    <a:alpha val="0"/>
                  </a:srgbClr>
                </a:gs>
                <a:gs pos="100000">
                  <a:srgbClr val="E0978D">
                    <a:alpha val="1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9EB0DAB-6006-AB00-5CF0-8E180B18064F}"/>
              </a:ext>
            </a:extLst>
          </p:cNvPr>
          <p:cNvSpPr/>
          <p:nvPr/>
        </p:nvSpPr>
        <p:spPr>
          <a:xfrm>
            <a:off x="-152400" y="1993900"/>
            <a:ext cx="12496800" cy="2870200"/>
          </a:xfrm>
          <a:prstGeom prst="rect">
            <a:avLst/>
          </a:prstGeom>
          <a:gradFill flip="none" rotWithShape="1">
            <a:gsLst>
              <a:gs pos="0">
                <a:srgbClr val="AF5FBE"/>
              </a:gs>
              <a:gs pos="70000">
                <a:srgbClr val="8F52A8"/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rgbClr val="FBFDFE">
                    <a:alpha val="0"/>
                  </a:srgbClr>
                </a:gs>
                <a:gs pos="100000">
                  <a:schemeClr val="bg1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390793" y="3342144"/>
            <a:ext cx="74104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7F7F7">
                    <a:alpha val="95000"/>
                  </a:srgbClr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唯美星空总结汇报模板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63800" y="2397165"/>
            <a:ext cx="726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gradFill>
                  <a:gsLst>
                    <a:gs pos="75000">
                      <a:srgbClr val="BD94CC"/>
                    </a:gs>
                    <a:gs pos="59000">
                      <a:srgbClr val="FCFCFC"/>
                    </a:gs>
                    <a:gs pos="32000">
                      <a:srgbClr val="BD94CC">
                        <a:alpha val="69804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</a:gra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POWERPOINT</a:t>
            </a:r>
            <a:endParaRPr lang="zh-CN" altLang="en-US" sz="6000" dirty="0">
              <a:gradFill>
                <a:gsLst>
                  <a:gs pos="75000">
                    <a:srgbClr val="BD94CC"/>
                  </a:gs>
                  <a:gs pos="59000">
                    <a:srgbClr val="FCFCFC"/>
                  </a:gs>
                  <a:gs pos="32000">
                    <a:srgbClr val="BD94CC">
                      <a:alpha val="69804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0" name="页脚占位符 1"/>
          <p:cNvSpPr txBox="1">
            <a:spLocks/>
          </p:cNvSpPr>
          <p:nvPr/>
        </p:nvSpPr>
        <p:spPr>
          <a:xfrm>
            <a:off x="5054600" y="4261802"/>
            <a:ext cx="2082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汇报人：东方之</a:t>
            </a:r>
            <a:r>
              <a:rPr lang="en-US" altLang="zh-CN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P</a:t>
            </a:r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818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2031" y="2000048"/>
            <a:ext cx="3766910" cy="1447094"/>
            <a:chOff x="6697890" y="2228648"/>
            <a:chExt cx="3766910" cy="1447094"/>
          </a:xfrm>
        </p:grpSpPr>
        <p:sp>
          <p:nvSpPr>
            <p:cNvPr id="3" name="圆角矩形 2"/>
            <p:cNvSpPr/>
            <p:nvPr/>
          </p:nvSpPr>
          <p:spPr>
            <a:xfrm>
              <a:off x="6697890" y="2228648"/>
              <a:ext cx="3766910" cy="1447094"/>
            </a:xfrm>
            <a:prstGeom prst="roundRect">
              <a:avLst>
                <a:gd name="adj" fmla="val 20161"/>
              </a:avLst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812701" y="2478787"/>
              <a:ext cx="100330" cy="954077"/>
              <a:chOff x="6865667" y="2365908"/>
              <a:chExt cx="121399" cy="1154434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6865667" y="2365908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 flipH="1">
                <a:off x="6865667" y="2624567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flipH="1">
                <a:off x="6865667" y="2879929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6865667" y="3135291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6865667" y="3398943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912031" y="3702572"/>
            <a:ext cx="3766910" cy="1447094"/>
            <a:chOff x="6697890" y="2228648"/>
            <a:chExt cx="3766910" cy="1447094"/>
          </a:xfrm>
        </p:grpSpPr>
        <p:sp>
          <p:nvSpPr>
            <p:cNvPr id="11" name="圆角矩形 10"/>
            <p:cNvSpPr/>
            <p:nvPr/>
          </p:nvSpPr>
          <p:spPr>
            <a:xfrm>
              <a:off x="6697890" y="2228648"/>
              <a:ext cx="3766910" cy="1447094"/>
            </a:xfrm>
            <a:prstGeom prst="roundRect">
              <a:avLst>
                <a:gd name="adj" fmla="val 20161"/>
              </a:avLst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812701" y="2478787"/>
              <a:ext cx="100330" cy="954077"/>
              <a:chOff x="6865667" y="2365908"/>
              <a:chExt cx="121399" cy="1154434"/>
            </a:xfrm>
          </p:grpSpPr>
          <p:sp>
            <p:nvSpPr>
              <p:cNvPr id="13" name="椭圆 12"/>
              <p:cNvSpPr/>
              <p:nvPr/>
            </p:nvSpPr>
            <p:spPr>
              <a:xfrm flipH="1">
                <a:off x="6865667" y="2365908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flipH="1">
                <a:off x="6865667" y="2624567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6865667" y="2879929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 flipH="1">
                <a:off x="6865667" y="3135291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flipH="1">
                <a:off x="6865667" y="3398943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513060" y="2000048"/>
            <a:ext cx="3766910" cy="1447094"/>
            <a:chOff x="6697890" y="2228648"/>
            <a:chExt cx="3766910" cy="1447094"/>
          </a:xfrm>
        </p:grpSpPr>
        <p:sp>
          <p:nvSpPr>
            <p:cNvPr id="43" name="圆角矩形 42"/>
            <p:cNvSpPr/>
            <p:nvPr/>
          </p:nvSpPr>
          <p:spPr>
            <a:xfrm>
              <a:off x="6697890" y="2228648"/>
              <a:ext cx="3766910" cy="1447094"/>
            </a:xfrm>
            <a:prstGeom prst="roundRect">
              <a:avLst>
                <a:gd name="adj" fmla="val 20161"/>
              </a:avLst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812701" y="2478787"/>
              <a:ext cx="100330" cy="954077"/>
              <a:chOff x="6865667" y="2365908"/>
              <a:chExt cx="121399" cy="1154434"/>
            </a:xfrm>
          </p:grpSpPr>
          <p:sp>
            <p:nvSpPr>
              <p:cNvPr id="45" name="椭圆 44"/>
              <p:cNvSpPr/>
              <p:nvPr/>
            </p:nvSpPr>
            <p:spPr>
              <a:xfrm flipH="1">
                <a:off x="6865667" y="2365908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>
                <a:off x="6865667" y="2624567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>
                <a:off x="6865667" y="2879929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flipH="1">
                <a:off x="6865667" y="3135291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flipH="1">
                <a:off x="6865667" y="3398943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513060" y="3702572"/>
            <a:ext cx="3766910" cy="1447094"/>
            <a:chOff x="6697890" y="2228648"/>
            <a:chExt cx="3766910" cy="1447094"/>
          </a:xfrm>
        </p:grpSpPr>
        <p:sp>
          <p:nvSpPr>
            <p:cNvPr id="51" name="圆角矩形 50"/>
            <p:cNvSpPr/>
            <p:nvPr/>
          </p:nvSpPr>
          <p:spPr>
            <a:xfrm>
              <a:off x="6697890" y="2228648"/>
              <a:ext cx="3766910" cy="1447094"/>
            </a:xfrm>
            <a:prstGeom prst="roundRect">
              <a:avLst>
                <a:gd name="adj" fmla="val 20161"/>
              </a:avLst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812701" y="2478787"/>
              <a:ext cx="100330" cy="954077"/>
              <a:chOff x="6865667" y="2365908"/>
              <a:chExt cx="121399" cy="1154434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6865667" y="2365908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H="1">
                <a:off x="6865667" y="2624567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flipH="1">
                <a:off x="6865667" y="2879929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>
                <a:off x="6865667" y="3135291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>
                <a:off x="6865667" y="3398943"/>
                <a:ext cx="121399" cy="121399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2925082" y="2244848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31112" y="2593935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347900" y="2492383"/>
            <a:ext cx="485801" cy="476235"/>
            <a:chOff x="9223678" y="4885405"/>
            <a:chExt cx="534381" cy="523857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Freeform 217"/>
            <p:cNvSpPr>
              <a:spLocks/>
            </p:cNvSpPr>
            <p:nvPr/>
          </p:nvSpPr>
          <p:spPr bwMode="auto">
            <a:xfrm>
              <a:off x="9223678" y="4885405"/>
              <a:ext cx="534381" cy="343781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218"/>
            <p:cNvSpPr>
              <a:spLocks/>
            </p:cNvSpPr>
            <p:nvPr/>
          </p:nvSpPr>
          <p:spPr bwMode="auto">
            <a:xfrm>
              <a:off x="9365167" y="5328579"/>
              <a:ext cx="251405" cy="80683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219"/>
            <p:cNvSpPr>
              <a:spLocks/>
            </p:cNvSpPr>
            <p:nvPr/>
          </p:nvSpPr>
          <p:spPr bwMode="auto">
            <a:xfrm>
              <a:off x="9423633" y="5270113"/>
              <a:ext cx="135642" cy="58466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526111" y="2244848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532141" y="2593935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973470" y="2539156"/>
            <a:ext cx="429461" cy="382688"/>
            <a:chOff x="8088264" y="4952057"/>
            <a:chExt cx="472407" cy="420957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0" name="Freeform 261"/>
            <p:cNvSpPr>
              <a:spLocks noEditPoints="1"/>
            </p:cNvSpPr>
            <p:nvPr/>
          </p:nvSpPr>
          <p:spPr bwMode="auto">
            <a:xfrm>
              <a:off x="8088264" y="4952057"/>
              <a:ext cx="472407" cy="420957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4 w 171"/>
                <a:gd name="T35" fmla="*/ 19 h 152"/>
                <a:gd name="T36" fmla="*/ 111 w 171"/>
                <a:gd name="T37" fmla="*/ 12 h 152"/>
                <a:gd name="T38" fmla="*/ 161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1 w 171"/>
                <a:gd name="T45" fmla="*/ 38 h 152"/>
                <a:gd name="T46" fmla="*/ 161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1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4" y="23"/>
                    <a:pt x="104" y="19"/>
                  </a:cubicBezTo>
                  <a:cubicBezTo>
                    <a:pt x="104" y="15"/>
                    <a:pt x="107" y="12"/>
                    <a:pt x="111" y="12"/>
                  </a:cubicBezTo>
                  <a:close/>
                  <a:moveTo>
                    <a:pt x="161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1" y="38"/>
                    <a:pt x="161" y="38"/>
                    <a:pt x="161" y="38"/>
                  </a:cubicBezTo>
                  <a:lnTo>
                    <a:pt x="161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1" y="15"/>
                    <a:pt x="161" y="19"/>
                  </a:cubicBezTo>
                  <a:cubicBezTo>
                    <a:pt x="161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Rectangle 262"/>
            <p:cNvSpPr>
              <a:spLocks noChangeArrowheads="1"/>
            </p:cNvSpPr>
            <p:nvPr/>
          </p:nvSpPr>
          <p:spPr bwMode="auto">
            <a:xfrm>
              <a:off x="8283541" y="5112254"/>
              <a:ext cx="83022" cy="502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Rectangle 263"/>
            <p:cNvSpPr>
              <a:spLocks noChangeArrowheads="1"/>
            </p:cNvSpPr>
            <p:nvPr/>
          </p:nvSpPr>
          <p:spPr bwMode="auto">
            <a:xfrm>
              <a:off x="8283541" y="5245557"/>
              <a:ext cx="83022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Rectangle 264"/>
            <p:cNvSpPr>
              <a:spLocks noChangeArrowheads="1"/>
            </p:cNvSpPr>
            <p:nvPr/>
          </p:nvSpPr>
          <p:spPr bwMode="auto">
            <a:xfrm>
              <a:off x="8165440" y="5245557"/>
              <a:ext cx="79514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Rectangle 265"/>
            <p:cNvSpPr>
              <a:spLocks noChangeArrowheads="1"/>
            </p:cNvSpPr>
            <p:nvPr/>
          </p:nvSpPr>
          <p:spPr bwMode="auto">
            <a:xfrm>
              <a:off x="8402813" y="5245557"/>
              <a:ext cx="83022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266"/>
            <p:cNvSpPr>
              <a:spLocks/>
            </p:cNvSpPr>
            <p:nvPr/>
          </p:nvSpPr>
          <p:spPr bwMode="auto">
            <a:xfrm>
              <a:off x="8198181" y="5195276"/>
              <a:ext cx="254913" cy="14032"/>
            </a:xfrm>
            <a:custGeom>
              <a:avLst/>
              <a:gdLst>
                <a:gd name="T0" fmla="*/ 218 w 218"/>
                <a:gd name="T1" fmla="*/ 12 h 12"/>
                <a:gd name="T2" fmla="*/ 0 w 218"/>
                <a:gd name="T3" fmla="*/ 12 h 12"/>
                <a:gd name="T4" fmla="*/ 0 w 218"/>
                <a:gd name="T5" fmla="*/ 0 h 12"/>
                <a:gd name="T6" fmla="*/ 218 w 218"/>
                <a:gd name="T7" fmla="*/ 0 h 12"/>
                <a:gd name="T8" fmla="*/ 218 w 218"/>
                <a:gd name="T9" fmla="*/ 12 h 12"/>
                <a:gd name="T10" fmla="*/ 218 w 21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2">
                  <a:moveTo>
                    <a:pt x="218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2"/>
                  </a:lnTo>
                  <a:lnTo>
                    <a:pt x="21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67"/>
            <p:cNvSpPr>
              <a:spLocks/>
            </p:cNvSpPr>
            <p:nvPr/>
          </p:nvSpPr>
          <p:spPr bwMode="auto">
            <a:xfrm>
              <a:off x="8317452" y="5137980"/>
              <a:ext cx="16371" cy="113424"/>
            </a:xfrm>
            <a:custGeom>
              <a:avLst/>
              <a:gdLst>
                <a:gd name="T0" fmla="*/ 14 w 14"/>
                <a:gd name="T1" fmla="*/ 97 h 97"/>
                <a:gd name="T2" fmla="*/ 0 w 14"/>
                <a:gd name="T3" fmla="*/ 97 h 97"/>
                <a:gd name="T4" fmla="*/ 0 w 14"/>
                <a:gd name="T5" fmla="*/ 0 h 97"/>
                <a:gd name="T6" fmla="*/ 14 w 14"/>
                <a:gd name="T7" fmla="*/ 0 h 97"/>
                <a:gd name="T8" fmla="*/ 14 w 14"/>
                <a:gd name="T9" fmla="*/ 97 h 97"/>
                <a:gd name="T10" fmla="*/ 14 w 14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7">
                  <a:moveTo>
                    <a:pt x="14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97"/>
                  </a:lnTo>
                  <a:lnTo>
                    <a:pt x="1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68"/>
            <p:cNvSpPr>
              <a:spLocks/>
            </p:cNvSpPr>
            <p:nvPr/>
          </p:nvSpPr>
          <p:spPr bwMode="auto">
            <a:xfrm>
              <a:off x="8198181" y="5195276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69"/>
            <p:cNvSpPr>
              <a:spLocks/>
            </p:cNvSpPr>
            <p:nvPr/>
          </p:nvSpPr>
          <p:spPr bwMode="auto">
            <a:xfrm>
              <a:off x="8439062" y="5195276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25082" y="3957841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931112" y="4306928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441445" y="4126261"/>
            <a:ext cx="298711" cy="561277"/>
            <a:chOff x="9324240" y="6149445"/>
            <a:chExt cx="328580" cy="617403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0" name="Oval 326"/>
            <p:cNvSpPr>
              <a:spLocks noChangeArrowheads="1"/>
            </p:cNvSpPr>
            <p:nvPr/>
          </p:nvSpPr>
          <p:spPr bwMode="auto">
            <a:xfrm>
              <a:off x="9478591" y="6379802"/>
              <a:ext cx="60805" cy="748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327"/>
            <p:cNvSpPr>
              <a:spLocks noEditPoints="1"/>
            </p:cNvSpPr>
            <p:nvPr/>
          </p:nvSpPr>
          <p:spPr bwMode="auto">
            <a:xfrm>
              <a:off x="9324240" y="6149445"/>
              <a:ext cx="328580" cy="617403"/>
            </a:xfrm>
            <a:custGeom>
              <a:avLst/>
              <a:gdLst>
                <a:gd name="T0" fmla="*/ 90 w 119"/>
                <a:gd name="T1" fmla="*/ 65 h 223"/>
                <a:gd name="T2" fmla="*/ 82 w 119"/>
                <a:gd name="T3" fmla="*/ 65 h 223"/>
                <a:gd name="T4" fmla="*/ 82 w 119"/>
                <a:gd name="T5" fmla="*/ 34 h 223"/>
                <a:gd name="T6" fmla="*/ 5 w 119"/>
                <a:gd name="T7" fmla="*/ 53 h 223"/>
                <a:gd name="T8" fmla="*/ 73 w 119"/>
                <a:gd name="T9" fmla="*/ 69 h 223"/>
                <a:gd name="T10" fmla="*/ 81 w 119"/>
                <a:gd name="T11" fmla="*/ 79 h 223"/>
                <a:gd name="T12" fmla="*/ 93 w 119"/>
                <a:gd name="T13" fmla="*/ 95 h 223"/>
                <a:gd name="T14" fmla="*/ 93 w 119"/>
                <a:gd name="T15" fmla="*/ 104 h 223"/>
                <a:gd name="T16" fmla="*/ 81 w 119"/>
                <a:gd name="T17" fmla="*/ 117 h 223"/>
                <a:gd name="T18" fmla="*/ 78 w 119"/>
                <a:gd name="T19" fmla="*/ 124 h 223"/>
                <a:gd name="T20" fmla="*/ 70 w 119"/>
                <a:gd name="T21" fmla="*/ 118 h 223"/>
                <a:gd name="T22" fmla="*/ 69 w 119"/>
                <a:gd name="T23" fmla="*/ 112 h 223"/>
                <a:gd name="T24" fmla="*/ 64 w 119"/>
                <a:gd name="T25" fmla="*/ 117 h 223"/>
                <a:gd name="T26" fmla="*/ 64 w 119"/>
                <a:gd name="T27" fmla="*/ 140 h 223"/>
                <a:gd name="T28" fmla="*/ 59 w 119"/>
                <a:gd name="T29" fmla="*/ 120 h 223"/>
                <a:gd name="T30" fmla="*/ 58 w 119"/>
                <a:gd name="T31" fmla="*/ 113 h 223"/>
                <a:gd name="T32" fmla="*/ 53 w 119"/>
                <a:gd name="T33" fmla="*/ 113 h 223"/>
                <a:gd name="T34" fmla="*/ 48 w 119"/>
                <a:gd name="T35" fmla="*/ 116 h 223"/>
                <a:gd name="T36" fmla="*/ 29 w 119"/>
                <a:gd name="T37" fmla="*/ 136 h 223"/>
                <a:gd name="T38" fmla="*/ 28 w 119"/>
                <a:gd name="T39" fmla="*/ 144 h 223"/>
                <a:gd name="T40" fmla="*/ 28 w 119"/>
                <a:gd name="T41" fmla="*/ 144 h 223"/>
                <a:gd name="T42" fmla="*/ 29 w 119"/>
                <a:gd name="T43" fmla="*/ 144 h 223"/>
                <a:gd name="T44" fmla="*/ 30 w 119"/>
                <a:gd name="T45" fmla="*/ 146 h 223"/>
                <a:gd name="T46" fmla="*/ 34 w 119"/>
                <a:gd name="T47" fmla="*/ 155 h 223"/>
                <a:gd name="T48" fmla="*/ 49 w 119"/>
                <a:gd name="T49" fmla="*/ 163 h 223"/>
                <a:gd name="T50" fmla="*/ 48 w 119"/>
                <a:gd name="T51" fmla="*/ 171 h 223"/>
                <a:gd name="T52" fmla="*/ 52 w 119"/>
                <a:gd name="T53" fmla="*/ 223 h 223"/>
                <a:gd name="T54" fmla="*/ 66 w 119"/>
                <a:gd name="T55" fmla="*/ 171 h 223"/>
                <a:gd name="T56" fmla="*/ 70 w 119"/>
                <a:gd name="T57" fmla="*/ 223 h 223"/>
                <a:gd name="T58" fmla="*/ 84 w 119"/>
                <a:gd name="T59" fmla="*/ 171 h 223"/>
                <a:gd name="T60" fmla="*/ 86 w 119"/>
                <a:gd name="T61" fmla="*/ 171 h 223"/>
                <a:gd name="T62" fmla="*/ 103 w 119"/>
                <a:gd name="T63" fmla="*/ 114 h 223"/>
                <a:gd name="T64" fmla="*/ 103 w 119"/>
                <a:gd name="T65" fmla="*/ 114 h 223"/>
                <a:gd name="T66" fmla="*/ 108 w 119"/>
                <a:gd name="T67" fmla="*/ 108 h 223"/>
                <a:gd name="T68" fmla="*/ 108 w 119"/>
                <a:gd name="T69" fmla="*/ 107 h 223"/>
                <a:gd name="T70" fmla="*/ 108 w 119"/>
                <a:gd name="T71" fmla="*/ 106 h 223"/>
                <a:gd name="T72" fmla="*/ 107 w 119"/>
                <a:gd name="T73" fmla="*/ 101 h 223"/>
                <a:gd name="T74" fmla="*/ 111 w 119"/>
                <a:gd name="T75" fmla="*/ 96 h 223"/>
                <a:gd name="T76" fmla="*/ 113 w 119"/>
                <a:gd name="T77" fmla="*/ 80 h 223"/>
                <a:gd name="T78" fmla="*/ 19 w 119"/>
                <a:gd name="T79" fmla="*/ 49 h 223"/>
                <a:gd name="T80" fmla="*/ 68 w 119"/>
                <a:gd name="T81" fmla="*/ 38 h 223"/>
                <a:gd name="T82" fmla="*/ 49 w 119"/>
                <a:gd name="T83" fmla="*/ 151 h 223"/>
                <a:gd name="T84" fmla="*/ 44 w 119"/>
                <a:gd name="T85" fmla="*/ 143 h 223"/>
                <a:gd name="T86" fmla="*/ 49 w 119"/>
                <a:gd name="T87" fmla="*/ 13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223">
                  <a:moveTo>
                    <a:pt x="113" y="80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88" y="64"/>
                    <a:pt x="86" y="63"/>
                    <a:pt x="84" y="64"/>
                  </a:cubicBezTo>
                  <a:cubicBezTo>
                    <a:pt x="83" y="64"/>
                    <a:pt x="82" y="64"/>
                    <a:pt x="82" y="65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82" y="54"/>
                    <a:pt x="84" y="44"/>
                    <a:pt x="82" y="34"/>
                  </a:cubicBezTo>
                  <a:cubicBezTo>
                    <a:pt x="77" y="13"/>
                    <a:pt x="55" y="0"/>
                    <a:pt x="34" y="5"/>
                  </a:cubicBezTo>
                  <a:cubicBezTo>
                    <a:pt x="13" y="10"/>
                    <a:pt x="0" y="32"/>
                    <a:pt x="5" y="53"/>
                  </a:cubicBezTo>
                  <a:cubicBezTo>
                    <a:pt x="10" y="74"/>
                    <a:pt x="31" y="87"/>
                    <a:pt x="53" y="82"/>
                  </a:cubicBezTo>
                  <a:cubicBezTo>
                    <a:pt x="61" y="80"/>
                    <a:pt x="68" y="75"/>
                    <a:pt x="73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5"/>
                    <a:pt x="78" y="78"/>
                    <a:pt x="81" y="79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4" y="140"/>
                    <a:pt x="64" y="140"/>
                    <a:pt x="64" y="140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6" y="113"/>
                    <a:pt x="55" y="113"/>
                    <a:pt x="53" y="113"/>
                  </a:cubicBezTo>
                  <a:cubicBezTo>
                    <a:pt x="53" y="114"/>
                    <a:pt x="52" y="114"/>
                    <a:pt x="52" y="114"/>
                  </a:cubicBezTo>
                  <a:cubicBezTo>
                    <a:pt x="51" y="114"/>
                    <a:pt x="49" y="115"/>
                    <a:pt x="48" y="11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7" y="151"/>
                    <a:pt x="29" y="140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3" y="166"/>
                    <a:pt x="46" y="165"/>
                    <a:pt x="49" y="163"/>
                  </a:cubicBezTo>
                  <a:cubicBezTo>
                    <a:pt x="49" y="166"/>
                    <a:pt x="48" y="168"/>
                    <a:pt x="48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9" y="171"/>
                    <a:pt x="49" y="171"/>
                    <a:pt x="50" y="171"/>
                  </a:cubicBezTo>
                  <a:cubicBezTo>
                    <a:pt x="52" y="223"/>
                    <a:pt x="52" y="223"/>
                    <a:pt x="52" y="223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67" y="208"/>
                    <a:pt x="67" y="181"/>
                    <a:pt x="66" y="171"/>
                  </a:cubicBezTo>
                  <a:cubicBezTo>
                    <a:pt x="67" y="171"/>
                    <a:pt x="67" y="171"/>
                    <a:pt x="68" y="17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5" y="208"/>
                    <a:pt x="85" y="181"/>
                    <a:pt x="84" y="171"/>
                  </a:cubicBezTo>
                  <a:cubicBezTo>
                    <a:pt x="85" y="171"/>
                    <a:pt x="85" y="171"/>
                    <a:pt x="86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4"/>
                    <a:pt x="85" y="138"/>
                    <a:pt x="85" y="122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12" y="101"/>
                    <a:pt x="106" y="111"/>
                    <a:pt x="108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6"/>
                    <a:pt x="110" y="96"/>
                    <a:pt x="111" y="96"/>
                  </a:cubicBezTo>
                  <a:cubicBezTo>
                    <a:pt x="113" y="95"/>
                    <a:pt x="115" y="94"/>
                    <a:pt x="116" y="92"/>
                  </a:cubicBezTo>
                  <a:cubicBezTo>
                    <a:pt x="119" y="88"/>
                    <a:pt x="117" y="83"/>
                    <a:pt x="113" y="80"/>
                  </a:cubicBezTo>
                  <a:close/>
                  <a:moveTo>
                    <a:pt x="49" y="68"/>
                  </a:moveTo>
                  <a:cubicBezTo>
                    <a:pt x="36" y="71"/>
                    <a:pt x="22" y="63"/>
                    <a:pt x="19" y="49"/>
                  </a:cubicBezTo>
                  <a:cubicBezTo>
                    <a:pt x="15" y="36"/>
                    <a:pt x="24" y="22"/>
                    <a:pt x="37" y="19"/>
                  </a:cubicBezTo>
                  <a:cubicBezTo>
                    <a:pt x="51" y="16"/>
                    <a:pt x="65" y="24"/>
                    <a:pt x="68" y="38"/>
                  </a:cubicBezTo>
                  <a:cubicBezTo>
                    <a:pt x="71" y="51"/>
                    <a:pt x="63" y="65"/>
                    <a:pt x="49" y="68"/>
                  </a:cubicBezTo>
                  <a:close/>
                  <a:moveTo>
                    <a:pt x="49" y="151"/>
                  </a:moveTo>
                  <a:cubicBezTo>
                    <a:pt x="47" y="148"/>
                    <a:pt x="47" y="148"/>
                    <a:pt x="47" y="148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9"/>
                    <a:pt x="49" y="145"/>
                    <a:pt x="49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7526111" y="3957841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532141" y="4306928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977190" y="4193232"/>
            <a:ext cx="422021" cy="427335"/>
            <a:chOff x="8082418" y="6207911"/>
            <a:chExt cx="464222" cy="470068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8212213" y="6296780"/>
              <a:ext cx="157859" cy="318056"/>
            </a:xfrm>
            <a:custGeom>
              <a:avLst/>
              <a:gdLst>
                <a:gd name="T0" fmla="*/ 35 w 135"/>
                <a:gd name="T1" fmla="*/ 272 h 272"/>
                <a:gd name="T2" fmla="*/ 99 w 135"/>
                <a:gd name="T3" fmla="*/ 272 h 272"/>
                <a:gd name="T4" fmla="*/ 99 w 135"/>
                <a:gd name="T5" fmla="*/ 68 h 272"/>
                <a:gd name="T6" fmla="*/ 135 w 135"/>
                <a:gd name="T7" fmla="*/ 68 h 272"/>
                <a:gd name="T8" fmla="*/ 66 w 135"/>
                <a:gd name="T9" fmla="*/ 0 h 272"/>
                <a:gd name="T10" fmla="*/ 0 w 135"/>
                <a:gd name="T11" fmla="*/ 68 h 272"/>
                <a:gd name="T12" fmla="*/ 35 w 135"/>
                <a:gd name="T13" fmla="*/ 68 h 272"/>
                <a:gd name="T14" fmla="*/ 35 w 135"/>
                <a:gd name="T15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72">
                  <a:moveTo>
                    <a:pt x="35" y="272"/>
                  </a:moveTo>
                  <a:lnTo>
                    <a:pt x="99" y="272"/>
                  </a:lnTo>
                  <a:lnTo>
                    <a:pt x="99" y="68"/>
                  </a:lnTo>
                  <a:lnTo>
                    <a:pt x="135" y="68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35" y="68"/>
                  </a:lnTo>
                  <a:lnTo>
                    <a:pt x="35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8084756" y="6420728"/>
              <a:ext cx="155520" cy="194108"/>
            </a:xfrm>
            <a:custGeom>
              <a:avLst/>
              <a:gdLst>
                <a:gd name="T0" fmla="*/ 36 w 133"/>
                <a:gd name="T1" fmla="*/ 166 h 166"/>
                <a:gd name="T2" fmla="*/ 97 w 133"/>
                <a:gd name="T3" fmla="*/ 166 h 166"/>
                <a:gd name="T4" fmla="*/ 97 w 133"/>
                <a:gd name="T5" fmla="*/ 69 h 166"/>
                <a:gd name="T6" fmla="*/ 133 w 133"/>
                <a:gd name="T7" fmla="*/ 69 h 166"/>
                <a:gd name="T8" fmla="*/ 66 w 133"/>
                <a:gd name="T9" fmla="*/ 0 h 166"/>
                <a:gd name="T10" fmla="*/ 0 w 133"/>
                <a:gd name="T11" fmla="*/ 69 h 166"/>
                <a:gd name="T12" fmla="*/ 36 w 133"/>
                <a:gd name="T13" fmla="*/ 69 h 166"/>
                <a:gd name="T14" fmla="*/ 36 w 133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66">
                  <a:moveTo>
                    <a:pt x="36" y="166"/>
                  </a:moveTo>
                  <a:lnTo>
                    <a:pt x="97" y="166"/>
                  </a:lnTo>
                  <a:lnTo>
                    <a:pt x="97" y="69"/>
                  </a:lnTo>
                  <a:lnTo>
                    <a:pt x="133" y="69"/>
                  </a:lnTo>
                  <a:lnTo>
                    <a:pt x="66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Rectangle 330"/>
            <p:cNvSpPr>
              <a:spLocks noChangeArrowheads="1"/>
            </p:cNvSpPr>
            <p:nvPr/>
          </p:nvSpPr>
          <p:spPr bwMode="auto">
            <a:xfrm>
              <a:off x="8082418" y="6633545"/>
              <a:ext cx="464222" cy="444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331"/>
            <p:cNvSpPr>
              <a:spLocks noChangeArrowheads="1"/>
            </p:cNvSpPr>
            <p:nvPr/>
          </p:nvSpPr>
          <p:spPr bwMode="auto">
            <a:xfrm>
              <a:off x="8422691" y="6207911"/>
              <a:ext cx="63144" cy="806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8378257" y="6293272"/>
              <a:ext cx="149674" cy="321564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92807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12279" y="2751030"/>
            <a:ext cx="3369725" cy="1055396"/>
            <a:chOff x="3512279" y="3298614"/>
            <a:chExt cx="3369725" cy="1055396"/>
          </a:xfrm>
        </p:grpSpPr>
        <p:sp>
          <p:nvSpPr>
            <p:cNvPr id="12" name="文本框 11"/>
            <p:cNvSpPr txBox="1"/>
            <p:nvPr/>
          </p:nvSpPr>
          <p:spPr>
            <a:xfrm>
              <a:off x="3512279" y="3298614"/>
              <a:ext cx="3369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prstClr val="white">
                      <a:alpha val="93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43423" y="3892345"/>
              <a:ext cx="3192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prstClr val="white">
                      <a:alpha val="70000"/>
                    </a:prstClr>
                  </a:solidFill>
                  <a:cs typeface="+mn-ea"/>
                  <a:sym typeface="+mn-lt"/>
                </a:rPr>
                <a:t>OUR COMPANY</a:t>
              </a:r>
              <a:endParaRPr lang="zh-CN" altLang="en-US" sz="2400" dirty="0">
                <a:solidFill>
                  <a:prstClr val="white">
                    <a:alpha val="7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65749" y="2883913"/>
            <a:ext cx="851610" cy="851610"/>
            <a:chOff x="4771336" y="2436842"/>
            <a:chExt cx="851610" cy="851610"/>
          </a:xfrm>
        </p:grpSpPr>
        <p:sp>
          <p:nvSpPr>
            <p:cNvPr id="26" name="椭圆 25"/>
            <p:cNvSpPr/>
            <p:nvPr/>
          </p:nvSpPr>
          <p:spPr>
            <a:xfrm>
              <a:off x="4771336" y="2436842"/>
              <a:ext cx="851610" cy="8516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Group 24"/>
            <p:cNvGrpSpPr>
              <a:grpSpLocks noChangeAspect="1"/>
            </p:cNvGrpSpPr>
            <p:nvPr/>
          </p:nvGrpSpPr>
          <p:grpSpPr bwMode="auto">
            <a:xfrm>
              <a:off x="4977325" y="2605375"/>
              <a:ext cx="439632" cy="514542"/>
              <a:chOff x="3617" y="1900"/>
              <a:chExt cx="446" cy="522"/>
            </a:xfrm>
            <a:solidFill>
              <a:srgbClr val="F7F7F7">
                <a:alpha val="70000"/>
              </a:srgbClr>
            </a:solidFill>
          </p:grpSpPr>
          <p:sp>
            <p:nvSpPr>
              <p:cNvPr id="52" name="Oval 25"/>
              <p:cNvSpPr>
                <a:spLocks noChangeArrowheads="1"/>
              </p:cNvSpPr>
              <p:nvPr/>
            </p:nvSpPr>
            <p:spPr bwMode="auto">
              <a:xfrm>
                <a:off x="3722" y="1900"/>
                <a:ext cx="82" cy="1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26"/>
              <p:cNvSpPr>
                <a:spLocks noEditPoints="1"/>
              </p:cNvSpPr>
              <p:nvPr/>
            </p:nvSpPr>
            <p:spPr bwMode="auto">
              <a:xfrm>
                <a:off x="3617" y="2010"/>
                <a:ext cx="290" cy="410"/>
              </a:xfrm>
              <a:custGeom>
                <a:avLst/>
                <a:gdLst>
                  <a:gd name="T0" fmla="*/ 120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5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7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2 w 121"/>
                  <a:gd name="T33" fmla="*/ 35 h 171"/>
                  <a:gd name="T34" fmla="*/ 1 w 121"/>
                  <a:gd name="T35" fmla="*/ 48 h 171"/>
                  <a:gd name="T36" fmla="*/ 1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4 h 171"/>
                  <a:gd name="T44" fmla="*/ 32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3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27"/>
              <p:cNvSpPr>
                <a:spLocks/>
              </p:cNvSpPr>
              <p:nvPr/>
            </p:nvSpPr>
            <p:spPr bwMode="auto">
              <a:xfrm>
                <a:off x="3770" y="2350"/>
                <a:ext cx="58" cy="70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28"/>
              <p:cNvSpPr>
                <a:spLocks noEditPoints="1"/>
              </p:cNvSpPr>
              <p:nvPr/>
            </p:nvSpPr>
            <p:spPr bwMode="auto">
              <a:xfrm>
                <a:off x="3766" y="2125"/>
                <a:ext cx="297" cy="297"/>
              </a:xfrm>
              <a:custGeom>
                <a:avLst/>
                <a:gdLst>
                  <a:gd name="T0" fmla="*/ 62 w 124"/>
                  <a:gd name="T1" fmla="*/ 0 h 124"/>
                  <a:gd name="T2" fmla="*/ 0 w 124"/>
                  <a:gd name="T3" fmla="*/ 62 h 124"/>
                  <a:gd name="T4" fmla="*/ 62 w 124"/>
                  <a:gd name="T5" fmla="*/ 124 h 124"/>
                  <a:gd name="T6" fmla="*/ 124 w 124"/>
                  <a:gd name="T7" fmla="*/ 62 h 124"/>
                  <a:gd name="T8" fmla="*/ 62 w 124"/>
                  <a:gd name="T9" fmla="*/ 0 h 124"/>
                  <a:gd name="T10" fmla="*/ 68 w 124"/>
                  <a:gd name="T11" fmla="*/ 112 h 124"/>
                  <a:gd name="T12" fmla="*/ 68 w 124"/>
                  <a:gd name="T13" fmla="*/ 100 h 124"/>
                  <a:gd name="T14" fmla="*/ 62 w 124"/>
                  <a:gd name="T15" fmla="*/ 101 h 124"/>
                  <a:gd name="T16" fmla="*/ 56 w 124"/>
                  <a:gd name="T17" fmla="*/ 100 h 124"/>
                  <a:gd name="T18" fmla="*/ 56 w 124"/>
                  <a:gd name="T19" fmla="*/ 112 h 124"/>
                  <a:gd name="T20" fmla="*/ 12 w 124"/>
                  <a:gd name="T21" fmla="*/ 67 h 124"/>
                  <a:gd name="T22" fmla="*/ 24 w 124"/>
                  <a:gd name="T23" fmla="*/ 67 h 124"/>
                  <a:gd name="T24" fmla="*/ 23 w 124"/>
                  <a:gd name="T25" fmla="*/ 62 h 124"/>
                  <a:gd name="T26" fmla="*/ 24 w 124"/>
                  <a:gd name="T27" fmla="*/ 56 h 124"/>
                  <a:gd name="T28" fmla="*/ 12 w 124"/>
                  <a:gd name="T29" fmla="*/ 56 h 124"/>
                  <a:gd name="T30" fmla="*/ 56 w 124"/>
                  <a:gd name="T31" fmla="*/ 11 h 124"/>
                  <a:gd name="T32" fmla="*/ 56 w 124"/>
                  <a:gd name="T33" fmla="*/ 23 h 124"/>
                  <a:gd name="T34" fmla="*/ 62 w 124"/>
                  <a:gd name="T35" fmla="*/ 23 h 124"/>
                  <a:gd name="T36" fmla="*/ 68 w 124"/>
                  <a:gd name="T37" fmla="*/ 23 h 124"/>
                  <a:gd name="T38" fmla="*/ 68 w 124"/>
                  <a:gd name="T39" fmla="*/ 11 h 124"/>
                  <a:gd name="T40" fmla="*/ 112 w 124"/>
                  <a:gd name="T41" fmla="*/ 56 h 124"/>
                  <a:gd name="T42" fmla="*/ 101 w 124"/>
                  <a:gd name="T43" fmla="*/ 56 h 124"/>
                  <a:gd name="T44" fmla="*/ 101 w 124"/>
                  <a:gd name="T45" fmla="*/ 62 h 124"/>
                  <a:gd name="T46" fmla="*/ 101 w 124"/>
                  <a:gd name="T47" fmla="*/ 67 h 124"/>
                  <a:gd name="T48" fmla="*/ 112 w 124"/>
                  <a:gd name="T49" fmla="*/ 67 h 124"/>
                  <a:gd name="T50" fmla="*/ 68 w 124"/>
                  <a:gd name="T51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29"/>
              <p:cNvSpPr>
                <a:spLocks/>
              </p:cNvSpPr>
              <p:nvPr/>
            </p:nvSpPr>
            <p:spPr bwMode="auto">
              <a:xfrm>
                <a:off x="3854" y="2171"/>
                <a:ext cx="22" cy="24"/>
              </a:xfrm>
              <a:custGeom>
                <a:avLst/>
                <a:gdLst>
                  <a:gd name="T0" fmla="*/ 3 w 9"/>
                  <a:gd name="T1" fmla="*/ 10 h 10"/>
                  <a:gd name="T2" fmla="*/ 9 w 9"/>
                  <a:gd name="T3" fmla="*/ 7 h 10"/>
                  <a:gd name="T4" fmla="*/ 6 w 9"/>
                  <a:gd name="T5" fmla="*/ 2 h 10"/>
                  <a:gd name="T6" fmla="*/ 3 w 9"/>
                  <a:gd name="T7" fmla="*/ 0 h 10"/>
                  <a:gd name="T8" fmla="*/ 2 w 9"/>
                  <a:gd name="T9" fmla="*/ 1 h 10"/>
                  <a:gd name="T10" fmla="*/ 0 w 9"/>
                  <a:gd name="T11" fmla="*/ 3 h 10"/>
                  <a:gd name="T12" fmla="*/ 1 w 9"/>
                  <a:gd name="T13" fmla="*/ 5 h 10"/>
                  <a:gd name="T14" fmla="*/ 3 w 9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30"/>
              <p:cNvSpPr>
                <a:spLocks/>
              </p:cNvSpPr>
              <p:nvPr/>
            </p:nvSpPr>
            <p:spPr bwMode="auto">
              <a:xfrm>
                <a:off x="3953" y="2171"/>
                <a:ext cx="21" cy="24"/>
              </a:xfrm>
              <a:custGeom>
                <a:avLst/>
                <a:gdLst>
                  <a:gd name="T0" fmla="*/ 7 w 9"/>
                  <a:gd name="T1" fmla="*/ 1 h 10"/>
                  <a:gd name="T2" fmla="*/ 6 w 9"/>
                  <a:gd name="T3" fmla="*/ 0 h 10"/>
                  <a:gd name="T4" fmla="*/ 3 w 9"/>
                  <a:gd name="T5" fmla="*/ 2 h 10"/>
                  <a:gd name="T6" fmla="*/ 0 w 9"/>
                  <a:gd name="T7" fmla="*/ 7 h 10"/>
                  <a:gd name="T8" fmla="*/ 6 w 9"/>
                  <a:gd name="T9" fmla="*/ 10 h 10"/>
                  <a:gd name="T10" fmla="*/ 9 w 9"/>
                  <a:gd name="T11" fmla="*/ 5 h 10"/>
                  <a:gd name="T12" fmla="*/ 7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31"/>
              <p:cNvSpPr>
                <a:spLocks/>
              </p:cNvSpPr>
              <p:nvPr/>
            </p:nvSpPr>
            <p:spPr bwMode="auto">
              <a:xfrm>
                <a:off x="3991" y="2212"/>
                <a:ext cx="22" cy="19"/>
              </a:xfrm>
              <a:custGeom>
                <a:avLst/>
                <a:gdLst>
                  <a:gd name="T0" fmla="*/ 8 w 9"/>
                  <a:gd name="T1" fmla="*/ 6 h 8"/>
                  <a:gd name="T2" fmla="*/ 9 w 9"/>
                  <a:gd name="T3" fmla="*/ 4 h 8"/>
                  <a:gd name="T4" fmla="*/ 9 w 9"/>
                  <a:gd name="T5" fmla="*/ 1 h 8"/>
                  <a:gd name="T6" fmla="*/ 6 w 9"/>
                  <a:gd name="T7" fmla="*/ 0 h 8"/>
                  <a:gd name="T8" fmla="*/ 5 w 9"/>
                  <a:gd name="T9" fmla="*/ 0 h 8"/>
                  <a:gd name="T10" fmla="*/ 0 w 9"/>
                  <a:gd name="T11" fmla="*/ 3 h 8"/>
                  <a:gd name="T12" fmla="*/ 3 w 9"/>
                  <a:gd name="T13" fmla="*/ 8 h 8"/>
                  <a:gd name="T14" fmla="*/ 8 w 9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32"/>
              <p:cNvSpPr>
                <a:spLocks/>
              </p:cNvSpPr>
              <p:nvPr/>
            </p:nvSpPr>
            <p:spPr bwMode="auto">
              <a:xfrm>
                <a:off x="3816" y="2212"/>
                <a:ext cx="22" cy="19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1 h 8"/>
                  <a:gd name="T4" fmla="*/ 0 w 9"/>
                  <a:gd name="T5" fmla="*/ 4 h 8"/>
                  <a:gd name="T6" fmla="*/ 1 w 9"/>
                  <a:gd name="T7" fmla="*/ 6 h 8"/>
                  <a:gd name="T8" fmla="*/ 6 w 9"/>
                  <a:gd name="T9" fmla="*/ 8 h 8"/>
                  <a:gd name="T10" fmla="*/ 9 w 9"/>
                  <a:gd name="T11" fmla="*/ 3 h 8"/>
                  <a:gd name="T12" fmla="*/ 4 w 9"/>
                  <a:gd name="T13" fmla="*/ 0 h 8"/>
                  <a:gd name="T14" fmla="*/ 3 w 9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33"/>
              <p:cNvSpPr>
                <a:spLocks/>
              </p:cNvSpPr>
              <p:nvPr/>
            </p:nvSpPr>
            <p:spPr bwMode="auto">
              <a:xfrm>
                <a:off x="3991" y="2314"/>
                <a:ext cx="22" cy="20"/>
              </a:xfrm>
              <a:custGeom>
                <a:avLst/>
                <a:gdLst>
                  <a:gd name="T0" fmla="*/ 0 w 9"/>
                  <a:gd name="T1" fmla="*/ 5 h 8"/>
                  <a:gd name="T2" fmla="*/ 5 w 9"/>
                  <a:gd name="T3" fmla="*/ 8 h 8"/>
                  <a:gd name="T4" fmla="*/ 6 w 9"/>
                  <a:gd name="T5" fmla="*/ 8 h 8"/>
                  <a:gd name="T6" fmla="*/ 9 w 9"/>
                  <a:gd name="T7" fmla="*/ 7 h 8"/>
                  <a:gd name="T8" fmla="*/ 9 w 9"/>
                  <a:gd name="T9" fmla="*/ 5 h 8"/>
                  <a:gd name="T10" fmla="*/ 8 w 9"/>
                  <a:gd name="T11" fmla="*/ 3 h 8"/>
                  <a:gd name="T12" fmla="*/ 3 w 9"/>
                  <a:gd name="T13" fmla="*/ 0 h 8"/>
                  <a:gd name="T14" fmla="*/ 0 w 9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34"/>
              <p:cNvSpPr>
                <a:spLocks/>
              </p:cNvSpPr>
              <p:nvPr/>
            </p:nvSpPr>
            <p:spPr bwMode="auto">
              <a:xfrm>
                <a:off x="3816" y="2314"/>
                <a:ext cx="22" cy="20"/>
              </a:xfrm>
              <a:custGeom>
                <a:avLst/>
                <a:gdLst>
                  <a:gd name="T0" fmla="*/ 1 w 9"/>
                  <a:gd name="T1" fmla="*/ 3 h 8"/>
                  <a:gd name="T2" fmla="*/ 0 w 9"/>
                  <a:gd name="T3" fmla="*/ 5 h 8"/>
                  <a:gd name="T4" fmla="*/ 0 w 9"/>
                  <a:gd name="T5" fmla="*/ 7 h 8"/>
                  <a:gd name="T6" fmla="*/ 3 w 9"/>
                  <a:gd name="T7" fmla="*/ 8 h 8"/>
                  <a:gd name="T8" fmla="*/ 4 w 9"/>
                  <a:gd name="T9" fmla="*/ 8 h 8"/>
                  <a:gd name="T10" fmla="*/ 9 w 9"/>
                  <a:gd name="T11" fmla="*/ 5 h 8"/>
                  <a:gd name="T12" fmla="*/ 6 w 9"/>
                  <a:gd name="T13" fmla="*/ 0 h 8"/>
                  <a:gd name="T14" fmla="*/ 1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35"/>
              <p:cNvSpPr>
                <a:spLocks/>
              </p:cNvSpPr>
              <p:nvPr/>
            </p:nvSpPr>
            <p:spPr bwMode="auto">
              <a:xfrm>
                <a:off x="3953" y="2350"/>
                <a:ext cx="21" cy="24"/>
              </a:xfrm>
              <a:custGeom>
                <a:avLst/>
                <a:gdLst>
                  <a:gd name="T0" fmla="*/ 6 w 9"/>
                  <a:gd name="T1" fmla="*/ 0 h 10"/>
                  <a:gd name="T2" fmla="*/ 0 w 9"/>
                  <a:gd name="T3" fmla="*/ 3 h 10"/>
                  <a:gd name="T4" fmla="*/ 3 w 9"/>
                  <a:gd name="T5" fmla="*/ 8 h 10"/>
                  <a:gd name="T6" fmla="*/ 6 w 9"/>
                  <a:gd name="T7" fmla="*/ 10 h 10"/>
                  <a:gd name="T8" fmla="*/ 7 w 9"/>
                  <a:gd name="T9" fmla="*/ 9 h 10"/>
                  <a:gd name="T10" fmla="*/ 9 w 9"/>
                  <a:gd name="T11" fmla="*/ 5 h 10"/>
                  <a:gd name="T12" fmla="*/ 6 w 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36"/>
              <p:cNvSpPr>
                <a:spLocks/>
              </p:cNvSpPr>
              <p:nvPr/>
            </p:nvSpPr>
            <p:spPr bwMode="auto">
              <a:xfrm>
                <a:off x="3854" y="2350"/>
                <a:ext cx="22" cy="24"/>
              </a:xfrm>
              <a:custGeom>
                <a:avLst/>
                <a:gdLst>
                  <a:gd name="T0" fmla="*/ 1 w 9"/>
                  <a:gd name="T1" fmla="*/ 5 h 10"/>
                  <a:gd name="T2" fmla="*/ 0 w 9"/>
                  <a:gd name="T3" fmla="*/ 8 h 10"/>
                  <a:gd name="T4" fmla="*/ 2 w 9"/>
                  <a:gd name="T5" fmla="*/ 9 h 10"/>
                  <a:gd name="T6" fmla="*/ 3 w 9"/>
                  <a:gd name="T7" fmla="*/ 10 h 10"/>
                  <a:gd name="T8" fmla="*/ 6 w 9"/>
                  <a:gd name="T9" fmla="*/ 8 h 10"/>
                  <a:gd name="T10" fmla="*/ 9 w 9"/>
                  <a:gd name="T11" fmla="*/ 3 h 10"/>
                  <a:gd name="T12" fmla="*/ 3 w 9"/>
                  <a:gd name="T13" fmla="*/ 0 h 10"/>
                  <a:gd name="T14" fmla="*/ 1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Oval 37"/>
              <p:cNvSpPr>
                <a:spLocks noChangeArrowheads="1"/>
              </p:cNvSpPr>
              <p:nvPr/>
            </p:nvSpPr>
            <p:spPr bwMode="auto">
              <a:xfrm>
                <a:off x="3902" y="2262"/>
                <a:ext cx="22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38"/>
              <p:cNvSpPr>
                <a:spLocks/>
              </p:cNvSpPr>
              <p:nvPr/>
            </p:nvSpPr>
            <p:spPr bwMode="auto">
              <a:xfrm>
                <a:off x="3871" y="2200"/>
                <a:ext cx="53" cy="62"/>
              </a:xfrm>
              <a:custGeom>
                <a:avLst/>
                <a:gdLst>
                  <a:gd name="T0" fmla="*/ 22 w 22"/>
                  <a:gd name="T1" fmla="*/ 25 h 26"/>
                  <a:gd name="T2" fmla="*/ 21 w 22"/>
                  <a:gd name="T3" fmla="*/ 7 h 26"/>
                  <a:gd name="T4" fmla="*/ 18 w 22"/>
                  <a:gd name="T5" fmla="*/ 3 h 26"/>
                  <a:gd name="T6" fmla="*/ 14 w 22"/>
                  <a:gd name="T7" fmla="*/ 7 h 26"/>
                  <a:gd name="T8" fmla="*/ 14 w 22"/>
                  <a:gd name="T9" fmla="*/ 17 h 26"/>
                  <a:gd name="T10" fmla="*/ 5 w 22"/>
                  <a:gd name="T11" fmla="*/ 1 h 26"/>
                  <a:gd name="T12" fmla="*/ 2 w 22"/>
                  <a:gd name="T13" fmla="*/ 1 h 26"/>
                  <a:gd name="T14" fmla="*/ 1 w 22"/>
                  <a:gd name="T15" fmla="*/ 4 h 26"/>
                  <a:gd name="T16" fmla="*/ 13 w 22"/>
                  <a:gd name="T17" fmla="*/ 26 h 26"/>
                  <a:gd name="T18" fmla="*/ 18 w 22"/>
                  <a:gd name="T19" fmla="*/ 24 h 26"/>
                  <a:gd name="T20" fmla="*/ 22 w 22"/>
                  <a:gd name="T2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3" name="任意多边形 72"/>
          <p:cNvSpPr/>
          <p:nvPr/>
        </p:nvSpPr>
        <p:spPr>
          <a:xfrm>
            <a:off x="2614086" y="1286173"/>
            <a:ext cx="6969808" cy="2898477"/>
          </a:xfrm>
          <a:custGeom>
            <a:avLst/>
            <a:gdLst>
              <a:gd name="connsiteX0" fmla="*/ 1095678 w 1187118"/>
              <a:gd name="connsiteY0" fmla="*/ 2033597 h 2125037"/>
              <a:gd name="connsiteX1" fmla="*/ 0 w 1187118"/>
              <a:gd name="connsiteY1" fmla="*/ 2033597 h 2125037"/>
              <a:gd name="connsiteX2" fmla="*/ 308 w 1187118"/>
              <a:gd name="connsiteY2" fmla="*/ 1748894 h 2125037"/>
              <a:gd name="connsiteX3" fmla="*/ 578959 w 1187118"/>
              <a:gd name="connsiteY3" fmla="*/ 763524 h 2125037"/>
              <a:gd name="connsiteX4" fmla="*/ 670779 w 1187118"/>
              <a:gd name="connsiteY4" fmla="*/ 468344 h 2125037"/>
              <a:gd name="connsiteX5" fmla="*/ 643010 w 1187118"/>
              <a:gd name="connsiteY5" fmla="*/ 346944 h 2125037"/>
              <a:gd name="connsiteX6" fmla="*/ 558469 w 1187118"/>
              <a:gd name="connsiteY6" fmla="*/ 306889 h 2125037"/>
              <a:gd name="connsiteX7" fmla="*/ 473928 w 1187118"/>
              <a:gd name="connsiteY7" fmla="*/ 351258 h 2125037"/>
              <a:gd name="connsiteX8" fmla="*/ 446159 w 1187118"/>
              <a:gd name="connsiteY8" fmla="*/ 527503 h 2125037"/>
              <a:gd name="connsiteX9" fmla="*/ 446159 w 1187118"/>
              <a:gd name="connsiteY9" fmla="*/ 717305 h 2125037"/>
              <a:gd name="connsiteX10" fmla="*/ 0 w 1187118"/>
              <a:gd name="connsiteY10" fmla="*/ 717305 h 2125037"/>
              <a:gd name="connsiteX11" fmla="*/ 0 w 1187118"/>
              <a:gd name="connsiteY11" fmla="*/ 644589 h 2125037"/>
              <a:gd name="connsiteX12" fmla="*/ 17255 w 1187118"/>
              <a:gd name="connsiteY12" fmla="*/ 380221 h 2125037"/>
              <a:gd name="connsiteX13" fmla="*/ 102296 w 1187118"/>
              <a:gd name="connsiteY13" fmla="*/ 189803 h 2125037"/>
              <a:gd name="connsiteX14" fmla="*/ 278541 w 1187118"/>
              <a:gd name="connsiteY14" fmla="*/ 48067 h 2125037"/>
              <a:gd name="connsiteX15" fmla="*/ 538595 w 1187118"/>
              <a:gd name="connsiteY15" fmla="*/ 0 h 2125037"/>
              <a:gd name="connsiteX16" fmla="*/ 987835 w 1187118"/>
              <a:gd name="connsiteY16" fmla="*/ 147282 h 2125037"/>
              <a:gd name="connsiteX17" fmla="*/ 1140047 w 1187118"/>
              <a:gd name="connsiteY17" fmla="*/ 520108 h 2125037"/>
              <a:gd name="connsiteX18" fmla="*/ 1054380 w 1187118"/>
              <a:gd name="connsiteY18" fmla="*/ 882458 h 2125037"/>
              <a:gd name="connsiteX19" fmla="*/ 549649 w 1187118"/>
              <a:gd name="connsiteY19" fmla="*/ 1693432 h 2125037"/>
              <a:gd name="connsiteX20" fmla="*/ 1095678 w 1187118"/>
              <a:gd name="connsiteY20" fmla="*/ 1693432 h 2125037"/>
              <a:gd name="connsiteX21" fmla="*/ 1187118 w 1187118"/>
              <a:gd name="connsiteY21" fmla="*/ 2125037 h 2125037"/>
              <a:gd name="connsiteX0" fmla="*/ 0 w 3901440"/>
              <a:gd name="connsiteY0" fmla="*/ 2033597 h 2125037"/>
              <a:gd name="connsiteX1" fmla="*/ 2714322 w 3901440"/>
              <a:gd name="connsiteY1" fmla="*/ 2033597 h 2125037"/>
              <a:gd name="connsiteX2" fmla="*/ 2714630 w 3901440"/>
              <a:gd name="connsiteY2" fmla="*/ 1748894 h 2125037"/>
              <a:gd name="connsiteX3" fmla="*/ 3293281 w 3901440"/>
              <a:gd name="connsiteY3" fmla="*/ 763524 h 2125037"/>
              <a:gd name="connsiteX4" fmla="*/ 3385101 w 3901440"/>
              <a:gd name="connsiteY4" fmla="*/ 468344 h 2125037"/>
              <a:gd name="connsiteX5" fmla="*/ 3357332 w 3901440"/>
              <a:gd name="connsiteY5" fmla="*/ 346944 h 2125037"/>
              <a:gd name="connsiteX6" fmla="*/ 3272791 w 3901440"/>
              <a:gd name="connsiteY6" fmla="*/ 306889 h 2125037"/>
              <a:gd name="connsiteX7" fmla="*/ 3188250 w 3901440"/>
              <a:gd name="connsiteY7" fmla="*/ 351258 h 2125037"/>
              <a:gd name="connsiteX8" fmla="*/ 3160481 w 3901440"/>
              <a:gd name="connsiteY8" fmla="*/ 527503 h 2125037"/>
              <a:gd name="connsiteX9" fmla="*/ 3160481 w 3901440"/>
              <a:gd name="connsiteY9" fmla="*/ 717305 h 2125037"/>
              <a:gd name="connsiteX10" fmla="*/ 2714322 w 3901440"/>
              <a:gd name="connsiteY10" fmla="*/ 717305 h 2125037"/>
              <a:gd name="connsiteX11" fmla="*/ 2714322 w 3901440"/>
              <a:gd name="connsiteY11" fmla="*/ 644589 h 2125037"/>
              <a:gd name="connsiteX12" fmla="*/ 2731577 w 3901440"/>
              <a:gd name="connsiteY12" fmla="*/ 380221 h 2125037"/>
              <a:gd name="connsiteX13" fmla="*/ 2816618 w 3901440"/>
              <a:gd name="connsiteY13" fmla="*/ 189803 h 2125037"/>
              <a:gd name="connsiteX14" fmla="*/ 2992863 w 3901440"/>
              <a:gd name="connsiteY14" fmla="*/ 48067 h 2125037"/>
              <a:gd name="connsiteX15" fmla="*/ 3252917 w 3901440"/>
              <a:gd name="connsiteY15" fmla="*/ 0 h 2125037"/>
              <a:gd name="connsiteX16" fmla="*/ 3702157 w 3901440"/>
              <a:gd name="connsiteY16" fmla="*/ 147282 h 2125037"/>
              <a:gd name="connsiteX17" fmla="*/ 3854369 w 3901440"/>
              <a:gd name="connsiteY17" fmla="*/ 520108 h 2125037"/>
              <a:gd name="connsiteX18" fmla="*/ 3768702 w 3901440"/>
              <a:gd name="connsiteY18" fmla="*/ 882458 h 2125037"/>
              <a:gd name="connsiteX19" fmla="*/ 3263971 w 3901440"/>
              <a:gd name="connsiteY19" fmla="*/ 1693432 h 2125037"/>
              <a:gd name="connsiteX20" fmla="*/ 3810000 w 3901440"/>
              <a:gd name="connsiteY20" fmla="*/ 1693432 h 2125037"/>
              <a:gd name="connsiteX21" fmla="*/ 3901440 w 3901440"/>
              <a:gd name="connsiteY21" fmla="*/ 2125037 h 2125037"/>
              <a:gd name="connsiteX0" fmla="*/ 0 w 4148183"/>
              <a:gd name="connsiteY0" fmla="*/ 2033597 h 2125037"/>
              <a:gd name="connsiteX1" fmla="*/ 2961065 w 4148183"/>
              <a:gd name="connsiteY1" fmla="*/ 2033597 h 2125037"/>
              <a:gd name="connsiteX2" fmla="*/ 2961373 w 4148183"/>
              <a:gd name="connsiteY2" fmla="*/ 1748894 h 2125037"/>
              <a:gd name="connsiteX3" fmla="*/ 3540024 w 4148183"/>
              <a:gd name="connsiteY3" fmla="*/ 763524 h 2125037"/>
              <a:gd name="connsiteX4" fmla="*/ 3631844 w 4148183"/>
              <a:gd name="connsiteY4" fmla="*/ 468344 h 2125037"/>
              <a:gd name="connsiteX5" fmla="*/ 3604075 w 4148183"/>
              <a:gd name="connsiteY5" fmla="*/ 346944 h 2125037"/>
              <a:gd name="connsiteX6" fmla="*/ 3519534 w 4148183"/>
              <a:gd name="connsiteY6" fmla="*/ 306889 h 2125037"/>
              <a:gd name="connsiteX7" fmla="*/ 3434993 w 4148183"/>
              <a:gd name="connsiteY7" fmla="*/ 351258 h 2125037"/>
              <a:gd name="connsiteX8" fmla="*/ 3407224 w 4148183"/>
              <a:gd name="connsiteY8" fmla="*/ 527503 h 2125037"/>
              <a:gd name="connsiteX9" fmla="*/ 3407224 w 4148183"/>
              <a:gd name="connsiteY9" fmla="*/ 717305 h 2125037"/>
              <a:gd name="connsiteX10" fmla="*/ 2961065 w 4148183"/>
              <a:gd name="connsiteY10" fmla="*/ 717305 h 2125037"/>
              <a:gd name="connsiteX11" fmla="*/ 2961065 w 4148183"/>
              <a:gd name="connsiteY11" fmla="*/ 644589 h 2125037"/>
              <a:gd name="connsiteX12" fmla="*/ 2978320 w 4148183"/>
              <a:gd name="connsiteY12" fmla="*/ 380221 h 2125037"/>
              <a:gd name="connsiteX13" fmla="*/ 3063361 w 4148183"/>
              <a:gd name="connsiteY13" fmla="*/ 189803 h 2125037"/>
              <a:gd name="connsiteX14" fmla="*/ 3239606 w 4148183"/>
              <a:gd name="connsiteY14" fmla="*/ 48067 h 2125037"/>
              <a:gd name="connsiteX15" fmla="*/ 3499660 w 4148183"/>
              <a:gd name="connsiteY15" fmla="*/ 0 h 2125037"/>
              <a:gd name="connsiteX16" fmla="*/ 3948900 w 4148183"/>
              <a:gd name="connsiteY16" fmla="*/ 147282 h 2125037"/>
              <a:gd name="connsiteX17" fmla="*/ 4101112 w 4148183"/>
              <a:gd name="connsiteY17" fmla="*/ 520108 h 2125037"/>
              <a:gd name="connsiteX18" fmla="*/ 4015445 w 4148183"/>
              <a:gd name="connsiteY18" fmla="*/ 882458 h 2125037"/>
              <a:gd name="connsiteX19" fmla="*/ 3510714 w 4148183"/>
              <a:gd name="connsiteY19" fmla="*/ 1693432 h 2125037"/>
              <a:gd name="connsiteX20" fmla="*/ 4056743 w 4148183"/>
              <a:gd name="connsiteY20" fmla="*/ 1693432 h 2125037"/>
              <a:gd name="connsiteX21" fmla="*/ 4148183 w 4148183"/>
              <a:gd name="connsiteY21" fmla="*/ 2125037 h 2125037"/>
              <a:gd name="connsiteX0" fmla="*/ 0 w 4003040"/>
              <a:gd name="connsiteY0" fmla="*/ 2033597 h 2125037"/>
              <a:gd name="connsiteX1" fmla="*/ 2815922 w 4003040"/>
              <a:gd name="connsiteY1" fmla="*/ 2033597 h 2125037"/>
              <a:gd name="connsiteX2" fmla="*/ 2816230 w 4003040"/>
              <a:gd name="connsiteY2" fmla="*/ 1748894 h 2125037"/>
              <a:gd name="connsiteX3" fmla="*/ 3394881 w 4003040"/>
              <a:gd name="connsiteY3" fmla="*/ 763524 h 2125037"/>
              <a:gd name="connsiteX4" fmla="*/ 3486701 w 4003040"/>
              <a:gd name="connsiteY4" fmla="*/ 468344 h 2125037"/>
              <a:gd name="connsiteX5" fmla="*/ 3458932 w 4003040"/>
              <a:gd name="connsiteY5" fmla="*/ 346944 h 2125037"/>
              <a:gd name="connsiteX6" fmla="*/ 3374391 w 4003040"/>
              <a:gd name="connsiteY6" fmla="*/ 306889 h 2125037"/>
              <a:gd name="connsiteX7" fmla="*/ 3289850 w 4003040"/>
              <a:gd name="connsiteY7" fmla="*/ 351258 h 2125037"/>
              <a:gd name="connsiteX8" fmla="*/ 3262081 w 4003040"/>
              <a:gd name="connsiteY8" fmla="*/ 527503 h 2125037"/>
              <a:gd name="connsiteX9" fmla="*/ 3262081 w 4003040"/>
              <a:gd name="connsiteY9" fmla="*/ 717305 h 2125037"/>
              <a:gd name="connsiteX10" fmla="*/ 2815922 w 4003040"/>
              <a:gd name="connsiteY10" fmla="*/ 717305 h 2125037"/>
              <a:gd name="connsiteX11" fmla="*/ 2815922 w 4003040"/>
              <a:gd name="connsiteY11" fmla="*/ 644589 h 2125037"/>
              <a:gd name="connsiteX12" fmla="*/ 2833177 w 4003040"/>
              <a:gd name="connsiteY12" fmla="*/ 380221 h 2125037"/>
              <a:gd name="connsiteX13" fmla="*/ 2918218 w 4003040"/>
              <a:gd name="connsiteY13" fmla="*/ 189803 h 2125037"/>
              <a:gd name="connsiteX14" fmla="*/ 3094463 w 4003040"/>
              <a:gd name="connsiteY14" fmla="*/ 48067 h 2125037"/>
              <a:gd name="connsiteX15" fmla="*/ 3354517 w 4003040"/>
              <a:gd name="connsiteY15" fmla="*/ 0 h 2125037"/>
              <a:gd name="connsiteX16" fmla="*/ 3803757 w 4003040"/>
              <a:gd name="connsiteY16" fmla="*/ 147282 h 2125037"/>
              <a:gd name="connsiteX17" fmla="*/ 3955969 w 4003040"/>
              <a:gd name="connsiteY17" fmla="*/ 520108 h 2125037"/>
              <a:gd name="connsiteX18" fmla="*/ 3870302 w 4003040"/>
              <a:gd name="connsiteY18" fmla="*/ 882458 h 2125037"/>
              <a:gd name="connsiteX19" fmla="*/ 3365571 w 4003040"/>
              <a:gd name="connsiteY19" fmla="*/ 1693432 h 2125037"/>
              <a:gd name="connsiteX20" fmla="*/ 3911600 w 4003040"/>
              <a:gd name="connsiteY20" fmla="*/ 1693432 h 2125037"/>
              <a:gd name="connsiteX21" fmla="*/ 4003040 w 4003040"/>
              <a:gd name="connsiteY21" fmla="*/ 2125037 h 2125037"/>
              <a:gd name="connsiteX0" fmla="*/ 0 w 4003040"/>
              <a:gd name="connsiteY0" fmla="*/ 2033597 h 2125037"/>
              <a:gd name="connsiteX1" fmla="*/ 2815922 w 4003040"/>
              <a:gd name="connsiteY1" fmla="*/ 2033597 h 2125037"/>
              <a:gd name="connsiteX2" fmla="*/ 2816230 w 4003040"/>
              <a:gd name="connsiteY2" fmla="*/ 1748894 h 2125037"/>
              <a:gd name="connsiteX3" fmla="*/ 3394881 w 4003040"/>
              <a:gd name="connsiteY3" fmla="*/ 763524 h 2125037"/>
              <a:gd name="connsiteX4" fmla="*/ 3486701 w 4003040"/>
              <a:gd name="connsiteY4" fmla="*/ 468344 h 2125037"/>
              <a:gd name="connsiteX5" fmla="*/ 3458932 w 4003040"/>
              <a:gd name="connsiteY5" fmla="*/ 346944 h 2125037"/>
              <a:gd name="connsiteX6" fmla="*/ 3374391 w 4003040"/>
              <a:gd name="connsiteY6" fmla="*/ 306889 h 2125037"/>
              <a:gd name="connsiteX7" fmla="*/ 3289850 w 4003040"/>
              <a:gd name="connsiteY7" fmla="*/ 351258 h 2125037"/>
              <a:gd name="connsiteX8" fmla="*/ 3262081 w 4003040"/>
              <a:gd name="connsiteY8" fmla="*/ 527503 h 2125037"/>
              <a:gd name="connsiteX9" fmla="*/ 3262081 w 4003040"/>
              <a:gd name="connsiteY9" fmla="*/ 717305 h 2125037"/>
              <a:gd name="connsiteX10" fmla="*/ 2815922 w 4003040"/>
              <a:gd name="connsiteY10" fmla="*/ 717305 h 2125037"/>
              <a:gd name="connsiteX11" fmla="*/ 2815922 w 4003040"/>
              <a:gd name="connsiteY11" fmla="*/ 644589 h 2125037"/>
              <a:gd name="connsiteX12" fmla="*/ 2833177 w 4003040"/>
              <a:gd name="connsiteY12" fmla="*/ 380221 h 2125037"/>
              <a:gd name="connsiteX13" fmla="*/ 2918218 w 4003040"/>
              <a:gd name="connsiteY13" fmla="*/ 189803 h 2125037"/>
              <a:gd name="connsiteX14" fmla="*/ 3094463 w 4003040"/>
              <a:gd name="connsiteY14" fmla="*/ 48067 h 2125037"/>
              <a:gd name="connsiteX15" fmla="*/ 3354517 w 4003040"/>
              <a:gd name="connsiteY15" fmla="*/ 0 h 2125037"/>
              <a:gd name="connsiteX16" fmla="*/ 3803757 w 4003040"/>
              <a:gd name="connsiteY16" fmla="*/ 147282 h 2125037"/>
              <a:gd name="connsiteX17" fmla="*/ 3955969 w 4003040"/>
              <a:gd name="connsiteY17" fmla="*/ 520108 h 2125037"/>
              <a:gd name="connsiteX18" fmla="*/ 3870302 w 4003040"/>
              <a:gd name="connsiteY18" fmla="*/ 882458 h 2125037"/>
              <a:gd name="connsiteX19" fmla="*/ 3365571 w 4003040"/>
              <a:gd name="connsiteY19" fmla="*/ 1693432 h 2125037"/>
              <a:gd name="connsiteX20" fmla="*/ 3911600 w 4003040"/>
              <a:gd name="connsiteY20" fmla="*/ 1693432 h 2125037"/>
              <a:gd name="connsiteX21" fmla="*/ 3956897 w 4003040"/>
              <a:gd name="connsiteY21" fmla="*/ 1974406 h 2125037"/>
              <a:gd name="connsiteX22" fmla="*/ 4003040 w 4003040"/>
              <a:gd name="connsiteY22" fmla="*/ 2125037 h 2125037"/>
              <a:gd name="connsiteX0" fmla="*/ 0 w 4923790"/>
              <a:gd name="connsiteY0" fmla="*/ 2033597 h 2033597"/>
              <a:gd name="connsiteX1" fmla="*/ 2815922 w 4923790"/>
              <a:gd name="connsiteY1" fmla="*/ 2033597 h 2033597"/>
              <a:gd name="connsiteX2" fmla="*/ 2816230 w 4923790"/>
              <a:gd name="connsiteY2" fmla="*/ 1748894 h 2033597"/>
              <a:gd name="connsiteX3" fmla="*/ 3394881 w 4923790"/>
              <a:gd name="connsiteY3" fmla="*/ 763524 h 2033597"/>
              <a:gd name="connsiteX4" fmla="*/ 3486701 w 4923790"/>
              <a:gd name="connsiteY4" fmla="*/ 468344 h 2033597"/>
              <a:gd name="connsiteX5" fmla="*/ 3458932 w 4923790"/>
              <a:gd name="connsiteY5" fmla="*/ 346944 h 2033597"/>
              <a:gd name="connsiteX6" fmla="*/ 3374391 w 4923790"/>
              <a:gd name="connsiteY6" fmla="*/ 306889 h 2033597"/>
              <a:gd name="connsiteX7" fmla="*/ 3289850 w 4923790"/>
              <a:gd name="connsiteY7" fmla="*/ 351258 h 2033597"/>
              <a:gd name="connsiteX8" fmla="*/ 3262081 w 4923790"/>
              <a:gd name="connsiteY8" fmla="*/ 527503 h 2033597"/>
              <a:gd name="connsiteX9" fmla="*/ 3262081 w 4923790"/>
              <a:gd name="connsiteY9" fmla="*/ 717305 h 2033597"/>
              <a:gd name="connsiteX10" fmla="*/ 2815922 w 4923790"/>
              <a:gd name="connsiteY10" fmla="*/ 717305 h 2033597"/>
              <a:gd name="connsiteX11" fmla="*/ 2815922 w 4923790"/>
              <a:gd name="connsiteY11" fmla="*/ 644589 h 2033597"/>
              <a:gd name="connsiteX12" fmla="*/ 2833177 w 4923790"/>
              <a:gd name="connsiteY12" fmla="*/ 380221 h 2033597"/>
              <a:gd name="connsiteX13" fmla="*/ 2918218 w 4923790"/>
              <a:gd name="connsiteY13" fmla="*/ 189803 h 2033597"/>
              <a:gd name="connsiteX14" fmla="*/ 3094463 w 4923790"/>
              <a:gd name="connsiteY14" fmla="*/ 48067 h 2033597"/>
              <a:gd name="connsiteX15" fmla="*/ 3354517 w 4923790"/>
              <a:gd name="connsiteY15" fmla="*/ 0 h 2033597"/>
              <a:gd name="connsiteX16" fmla="*/ 3803757 w 4923790"/>
              <a:gd name="connsiteY16" fmla="*/ 147282 h 2033597"/>
              <a:gd name="connsiteX17" fmla="*/ 3955969 w 4923790"/>
              <a:gd name="connsiteY17" fmla="*/ 520108 h 2033597"/>
              <a:gd name="connsiteX18" fmla="*/ 3870302 w 4923790"/>
              <a:gd name="connsiteY18" fmla="*/ 882458 h 2033597"/>
              <a:gd name="connsiteX19" fmla="*/ 3365571 w 4923790"/>
              <a:gd name="connsiteY19" fmla="*/ 1693432 h 2033597"/>
              <a:gd name="connsiteX20" fmla="*/ 3911600 w 4923790"/>
              <a:gd name="connsiteY20" fmla="*/ 1693432 h 2033597"/>
              <a:gd name="connsiteX21" fmla="*/ 3956897 w 4923790"/>
              <a:gd name="connsiteY21" fmla="*/ 1974406 h 2033597"/>
              <a:gd name="connsiteX22" fmla="*/ 4923790 w 4923790"/>
              <a:gd name="connsiteY22" fmla="*/ 1998037 h 2033597"/>
              <a:gd name="connsiteX0" fmla="*/ 0 w 4923790"/>
              <a:gd name="connsiteY0" fmla="*/ 2033597 h 2042452"/>
              <a:gd name="connsiteX1" fmla="*/ 2815922 w 4923790"/>
              <a:gd name="connsiteY1" fmla="*/ 2033597 h 2042452"/>
              <a:gd name="connsiteX2" fmla="*/ 2816230 w 4923790"/>
              <a:gd name="connsiteY2" fmla="*/ 1748894 h 2042452"/>
              <a:gd name="connsiteX3" fmla="*/ 3394881 w 4923790"/>
              <a:gd name="connsiteY3" fmla="*/ 763524 h 2042452"/>
              <a:gd name="connsiteX4" fmla="*/ 3486701 w 4923790"/>
              <a:gd name="connsiteY4" fmla="*/ 468344 h 2042452"/>
              <a:gd name="connsiteX5" fmla="*/ 3458932 w 4923790"/>
              <a:gd name="connsiteY5" fmla="*/ 346944 h 2042452"/>
              <a:gd name="connsiteX6" fmla="*/ 3374391 w 4923790"/>
              <a:gd name="connsiteY6" fmla="*/ 306889 h 2042452"/>
              <a:gd name="connsiteX7" fmla="*/ 3289850 w 4923790"/>
              <a:gd name="connsiteY7" fmla="*/ 351258 h 2042452"/>
              <a:gd name="connsiteX8" fmla="*/ 3262081 w 4923790"/>
              <a:gd name="connsiteY8" fmla="*/ 527503 h 2042452"/>
              <a:gd name="connsiteX9" fmla="*/ 3262081 w 4923790"/>
              <a:gd name="connsiteY9" fmla="*/ 717305 h 2042452"/>
              <a:gd name="connsiteX10" fmla="*/ 2815922 w 4923790"/>
              <a:gd name="connsiteY10" fmla="*/ 717305 h 2042452"/>
              <a:gd name="connsiteX11" fmla="*/ 2815922 w 4923790"/>
              <a:gd name="connsiteY11" fmla="*/ 644589 h 2042452"/>
              <a:gd name="connsiteX12" fmla="*/ 2833177 w 4923790"/>
              <a:gd name="connsiteY12" fmla="*/ 380221 h 2042452"/>
              <a:gd name="connsiteX13" fmla="*/ 2918218 w 4923790"/>
              <a:gd name="connsiteY13" fmla="*/ 189803 h 2042452"/>
              <a:gd name="connsiteX14" fmla="*/ 3094463 w 4923790"/>
              <a:gd name="connsiteY14" fmla="*/ 48067 h 2042452"/>
              <a:gd name="connsiteX15" fmla="*/ 3354517 w 4923790"/>
              <a:gd name="connsiteY15" fmla="*/ 0 h 2042452"/>
              <a:gd name="connsiteX16" fmla="*/ 3803757 w 4923790"/>
              <a:gd name="connsiteY16" fmla="*/ 147282 h 2042452"/>
              <a:gd name="connsiteX17" fmla="*/ 3955969 w 4923790"/>
              <a:gd name="connsiteY17" fmla="*/ 520108 h 2042452"/>
              <a:gd name="connsiteX18" fmla="*/ 3870302 w 4923790"/>
              <a:gd name="connsiteY18" fmla="*/ 882458 h 2042452"/>
              <a:gd name="connsiteX19" fmla="*/ 3365571 w 4923790"/>
              <a:gd name="connsiteY19" fmla="*/ 1693432 h 2042452"/>
              <a:gd name="connsiteX20" fmla="*/ 3911600 w 4923790"/>
              <a:gd name="connsiteY20" fmla="*/ 1693432 h 2042452"/>
              <a:gd name="connsiteX21" fmla="*/ 3944197 w 4923790"/>
              <a:gd name="connsiteY21" fmla="*/ 2018856 h 2042452"/>
              <a:gd name="connsiteX22" fmla="*/ 4923790 w 4923790"/>
              <a:gd name="connsiteY22" fmla="*/ 1998037 h 2042452"/>
              <a:gd name="connsiteX0" fmla="*/ 0 w 4923790"/>
              <a:gd name="connsiteY0" fmla="*/ 2033597 h 2042452"/>
              <a:gd name="connsiteX1" fmla="*/ 2815922 w 4923790"/>
              <a:gd name="connsiteY1" fmla="*/ 2033597 h 2042452"/>
              <a:gd name="connsiteX2" fmla="*/ 2816230 w 4923790"/>
              <a:gd name="connsiteY2" fmla="*/ 1748894 h 2042452"/>
              <a:gd name="connsiteX3" fmla="*/ 3394881 w 4923790"/>
              <a:gd name="connsiteY3" fmla="*/ 763524 h 2042452"/>
              <a:gd name="connsiteX4" fmla="*/ 3486701 w 4923790"/>
              <a:gd name="connsiteY4" fmla="*/ 468344 h 2042452"/>
              <a:gd name="connsiteX5" fmla="*/ 3458932 w 4923790"/>
              <a:gd name="connsiteY5" fmla="*/ 346944 h 2042452"/>
              <a:gd name="connsiteX6" fmla="*/ 3374391 w 4923790"/>
              <a:gd name="connsiteY6" fmla="*/ 306889 h 2042452"/>
              <a:gd name="connsiteX7" fmla="*/ 3289850 w 4923790"/>
              <a:gd name="connsiteY7" fmla="*/ 351258 h 2042452"/>
              <a:gd name="connsiteX8" fmla="*/ 3262081 w 4923790"/>
              <a:gd name="connsiteY8" fmla="*/ 527503 h 2042452"/>
              <a:gd name="connsiteX9" fmla="*/ 3262081 w 4923790"/>
              <a:gd name="connsiteY9" fmla="*/ 717305 h 2042452"/>
              <a:gd name="connsiteX10" fmla="*/ 2815922 w 4923790"/>
              <a:gd name="connsiteY10" fmla="*/ 717305 h 2042452"/>
              <a:gd name="connsiteX11" fmla="*/ 2815922 w 4923790"/>
              <a:gd name="connsiteY11" fmla="*/ 644589 h 2042452"/>
              <a:gd name="connsiteX12" fmla="*/ 2833177 w 4923790"/>
              <a:gd name="connsiteY12" fmla="*/ 380221 h 2042452"/>
              <a:gd name="connsiteX13" fmla="*/ 2918218 w 4923790"/>
              <a:gd name="connsiteY13" fmla="*/ 189803 h 2042452"/>
              <a:gd name="connsiteX14" fmla="*/ 3094463 w 4923790"/>
              <a:gd name="connsiteY14" fmla="*/ 48067 h 2042452"/>
              <a:gd name="connsiteX15" fmla="*/ 3354517 w 4923790"/>
              <a:gd name="connsiteY15" fmla="*/ 0 h 2042452"/>
              <a:gd name="connsiteX16" fmla="*/ 3803757 w 4923790"/>
              <a:gd name="connsiteY16" fmla="*/ 147282 h 2042452"/>
              <a:gd name="connsiteX17" fmla="*/ 3955969 w 4923790"/>
              <a:gd name="connsiteY17" fmla="*/ 520108 h 2042452"/>
              <a:gd name="connsiteX18" fmla="*/ 3870302 w 4923790"/>
              <a:gd name="connsiteY18" fmla="*/ 882458 h 2042452"/>
              <a:gd name="connsiteX19" fmla="*/ 3365571 w 4923790"/>
              <a:gd name="connsiteY19" fmla="*/ 1693432 h 2042452"/>
              <a:gd name="connsiteX20" fmla="*/ 3911600 w 4923790"/>
              <a:gd name="connsiteY20" fmla="*/ 1693432 h 2042452"/>
              <a:gd name="connsiteX21" fmla="*/ 3944197 w 4923790"/>
              <a:gd name="connsiteY21" fmla="*/ 2018856 h 2042452"/>
              <a:gd name="connsiteX22" fmla="*/ 4923790 w 4923790"/>
              <a:gd name="connsiteY22" fmla="*/ 1998037 h 2042452"/>
              <a:gd name="connsiteX0" fmla="*/ 0 w 4923790"/>
              <a:gd name="connsiteY0" fmla="*/ 2033597 h 2042452"/>
              <a:gd name="connsiteX1" fmla="*/ 2815922 w 4923790"/>
              <a:gd name="connsiteY1" fmla="*/ 2033597 h 2042452"/>
              <a:gd name="connsiteX2" fmla="*/ 2816230 w 4923790"/>
              <a:gd name="connsiteY2" fmla="*/ 1748894 h 2042452"/>
              <a:gd name="connsiteX3" fmla="*/ 3394881 w 4923790"/>
              <a:gd name="connsiteY3" fmla="*/ 763524 h 2042452"/>
              <a:gd name="connsiteX4" fmla="*/ 3486701 w 4923790"/>
              <a:gd name="connsiteY4" fmla="*/ 468344 h 2042452"/>
              <a:gd name="connsiteX5" fmla="*/ 3458932 w 4923790"/>
              <a:gd name="connsiteY5" fmla="*/ 346944 h 2042452"/>
              <a:gd name="connsiteX6" fmla="*/ 3374391 w 4923790"/>
              <a:gd name="connsiteY6" fmla="*/ 306889 h 2042452"/>
              <a:gd name="connsiteX7" fmla="*/ 3289850 w 4923790"/>
              <a:gd name="connsiteY7" fmla="*/ 351258 h 2042452"/>
              <a:gd name="connsiteX8" fmla="*/ 3262081 w 4923790"/>
              <a:gd name="connsiteY8" fmla="*/ 527503 h 2042452"/>
              <a:gd name="connsiteX9" fmla="*/ 3262081 w 4923790"/>
              <a:gd name="connsiteY9" fmla="*/ 717305 h 2042452"/>
              <a:gd name="connsiteX10" fmla="*/ 2815922 w 4923790"/>
              <a:gd name="connsiteY10" fmla="*/ 717305 h 2042452"/>
              <a:gd name="connsiteX11" fmla="*/ 2815922 w 4923790"/>
              <a:gd name="connsiteY11" fmla="*/ 644589 h 2042452"/>
              <a:gd name="connsiteX12" fmla="*/ 2833177 w 4923790"/>
              <a:gd name="connsiteY12" fmla="*/ 380221 h 2042452"/>
              <a:gd name="connsiteX13" fmla="*/ 2918218 w 4923790"/>
              <a:gd name="connsiteY13" fmla="*/ 189803 h 2042452"/>
              <a:gd name="connsiteX14" fmla="*/ 3094463 w 4923790"/>
              <a:gd name="connsiteY14" fmla="*/ 48067 h 2042452"/>
              <a:gd name="connsiteX15" fmla="*/ 3354517 w 4923790"/>
              <a:gd name="connsiteY15" fmla="*/ 0 h 2042452"/>
              <a:gd name="connsiteX16" fmla="*/ 3803757 w 4923790"/>
              <a:gd name="connsiteY16" fmla="*/ 147282 h 2042452"/>
              <a:gd name="connsiteX17" fmla="*/ 3955969 w 4923790"/>
              <a:gd name="connsiteY17" fmla="*/ 520108 h 2042452"/>
              <a:gd name="connsiteX18" fmla="*/ 3870302 w 4923790"/>
              <a:gd name="connsiteY18" fmla="*/ 882458 h 2042452"/>
              <a:gd name="connsiteX19" fmla="*/ 3365571 w 4923790"/>
              <a:gd name="connsiteY19" fmla="*/ 1693432 h 2042452"/>
              <a:gd name="connsiteX20" fmla="*/ 3911600 w 4923790"/>
              <a:gd name="connsiteY20" fmla="*/ 1693432 h 2042452"/>
              <a:gd name="connsiteX21" fmla="*/ 3944197 w 4923790"/>
              <a:gd name="connsiteY21" fmla="*/ 2018856 h 2042452"/>
              <a:gd name="connsiteX22" fmla="*/ 4923790 w 4923790"/>
              <a:gd name="connsiteY22" fmla="*/ 1998037 h 2042452"/>
              <a:gd name="connsiteX0" fmla="*/ 0 w 4923790"/>
              <a:gd name="connsiteY0" fmla="*/ 2033597 h 2034670"/>
              <a:gd name="connsiteX1" fmla="*/ 2815922 w 4923790"/>
              <a:gd name="connsiteY1" fmla="*/ 2033597 h 2034670"/>
              <a:gd name="connsiteX2" fmla="*/ 2816230 w 4923790"/>
              <a:gd name="connsiteY2" fmla="*/ 1748894 h 2034670"/>
              <a:gd name="connsiteX3" fmla="*/ 3394881 w 4923790"/>
              <a:gd name="connsiteY3" fmla="*/ 763524 h 2034670"/>
              <a:gd name="connsiteX4" fmla="*/ 3486701 w 4923790"/>
              <a:gd name="connsiteY4" fmla="*/ 468344 h 2034670"/>
              <a:gd name="connsiteX5" fmla="*/ 3458932 w 4923790"/>
              <a:gd name="connsiteY5" fmla="*/ 346944 h 2034670"/>
              <a:gd name="connsiteX6" fmla="*/ 3374391 w 4923790"/>
              <a:gd name="connsiteY6" fmla="*/ 306889 h 2034670"/>
              <a:gd name="connsiteX7" fmla="*/ 3289850 w 4923790"/>
              <a:gd name="connsiteY7" fmla="*/ 351258 h 2034670"/>
              <a:gd name="connsiteX8" fmla="*/ 3262081 w 4923790"/>
              <a:gd name="connsiteY8" fmla="*/ 527503 h 2034670"/>
              <a:gd name="connsiteX9" fmla="*/ 3262081 w 4923790"/>
              <a:gd name="connsiteY9" fmla="*/ 717305 h 2034670"/>
              <a:gd name="connsiteX10" fmla="*/ 2815922 w 4923790"/>
              <a:gd name="connsiteY10" fmla="*/ 717305 h 2034670"/>
              <a:gd name="connsiteX11" fmla="*/ 2815922 w 4923790"/>
              <a:gd name="connsiteY11" fmla="*/ 644589 h 2034670"/>
              <a:gd name="connsiteX12" fmla="*/ 2833177 w 4923790"/>
              <a:gd name="connsiteY12" fmla="*/ 380221 h 2034670"/>
              <a:gd name="connsiteX13" fmla="*/ 2918218 w 4923790"/>
              <a:gd name="connsiteY13" fmla="*/ 189803 h 2034670"/>
              <a:gd name="connsiteX14" fmla="*/ 3094463 w 4923790"/>
              <a:gd name="connsiteY14" fmla="*/ 48067 h 2034670"/>
              <a:gd name="connsiteX15" fmla="*/ 3354517 w 4923790"/>
              <a:gd name="connsiteY15" fmla="*/ 0 h 2034670"/>
              <a:gd name="connsiteX16" fmla="*/ 3803757 w 4923790"/>
              <a:gd name="connsiteY16" fmla="*/ 147282 h 2034670"/>
              <a:gd name="connsiteX17" fmla="*/ 3955969 w 4923790"/>
              <a:gd name="connsiteY17" fmla="*/ 520108 h 2034670"/>
              <a:gd name="connsiteX18" fmla="*/ 3870302 w 4923790"/>
              <a:gd name="connsiteY18" fmla="*/ 882458 h 2034670"/>
              <a:gd name="connsiteX19" fmla="*/ 3365571 w 4923790"/>
              <a:gd name="connsiteY19" fmla="*/ 1693432 h 2034670"/>
              <a:gd name="connsiteX20" fmla="*/ 3911600 w 4923790"/>
              <a:gd name="connsiteY20" fmla="*/ 1693432 h 2034670"/>
              <a:gd name="connsiteX21" fmla="*/ 3944197 w 4923790"/>
              <a:gd name="connsiteY21" fmla="*/ 2018856 h 2034670"/>
              <a:gd name="connsiteX22" fmla="*/ 4923790 w 4923790"/>
              <a:gd name="connsiteY22" fmla="*/ 1998037 h 2034670"/>
              <a:gd name="connsiteX0" fmla="*/ 0 w 4923790"/>
              <a:gd name="connsiteY0" fmla="*/ 2033597 h 2034670"/>
              <a:gd name="connsiteX1" fmla="*/ 2815922 w 4923790"/>
              <a:gd name="connsiteY1" fmla="*/ 2033597 h 2034670"/>
              <a:gd name="connsiteX2" fmla="*/ 2816230 w 4923790"/>
              <a:gd name="connsiteY2" fmla="*/ 1748894 h 2034670"/>
              <a:gd name="connsiteX3" fmla="*/ 3394881 w 4923790"/>
              <a:gd name="connsiteY3" fmla="*/ 763524 h 2034670"/>
              <a:gd name="connsiteX4" fmla="*/ 3486701 w 4923790"/>
              <a:gd name="connsiteY4" fmla="*/ 468344 h 2034670"/>
              <a:gd name="connsiteX5" fmla="*/ 3458932 w 4923790"/>
              <a:gd name="connsiteY5" fmla="*/ 346944 h 2034670"/>
              <a:gd name="connsiteX6" fmla="*/ 3374391 w 4923790"/>
              <a:gd name="connsiteY6" fmla="*/ 306889 h 2034670"/>
              <a:gd name="connsiteX7" fmla="*/ 3289850 w 4923790"/>
              <a:gd name="connsiteY7" fmla="*/ 351258 h 2034670"/>
              <a:gd name="connsiteX8" fmla="*/ 3262081 w 4923790"/>
              <a:gd name="connsiteY8" fmla="*/ 527503 h 2034670"/>
              <a:gd name="connsiteX9" fmla="*/ 3262081 w 4923790"/>
              <a:gd name="connsiteY9" fmla="*/ 717305 h 2034670"/>
              <a:gd name="connsiteX10" fmla="*/ 2815922 w 4923790"/>
              <a:gd name="connsiteY10" fmla="*/ 717305 h 2034670"/>
              <a:gd name="connsiteX11" fmla="*/ 2815922 w 4923790"/>
              <a:gd name="connsiteY11" fmla="*/ 644589 h 2034670"/>
              <a:gd name="connsiteX12" fmla="*/ 2833177 w 4923790"/>
              <a:gd name="connsiteY12" fmla="*/ 380221 h 2034670"/>
              <a:gd name="connsiteX13" fmla="*/ 2918218 w 4923790"/>
              <a:gd name="connsiteY13" fmla="*/ 189803 h 2034670"/>
              <a:gd name="connsiteX14" fmla="*/ 3094463 w 4923790"/>
              <a:gd name="connsiteY14" fmla="*/ 48067 h 2034670"/>
              <a:gd name="connsiteX15" fmla="*/ 3354517 w 4923790"/>
              <a:gd name="connsiteY15" fmla="*/ 0 h 2034670"/>
              <a:gd name="connsiteX16" fmla="*/ 3803757 w 4923790"/>
              <a:gd name="connsiteY16" fmla="*/ 147282 h 2034670"/>
              <a:gd name="connsiteX17" fmla="*/ 3955969 w 4923790"/>
              <a:gd name="connsiteY17" fmla="*/ 520108 h 2034670"/>
              <a:gd name="connsiteX18" fmla="*/ 3870302 w 4923790"/>
              <a:gd name="connsiteY18" fmla="*/ 882458 h 2034670"/>
              <a:gd name="connsiteX19" fmla="*/ 3365571 w 4923790"/>
              <a:gd name="connsiteY19" fmla="*/ 1693432 h 2034670"/>
              <a:gd name="connsiteX20" fmla="*/ 3911600 w 4923790"/>
              <a:gd name="connsiteY20" fmla="*/ 1693432 h 2034670"/>
              <a:gd name="connsiteX21" fmla="*/ 3944197 w 4923790"/>
              <a:gd name="connsiteY21" fmla="*/ 2018856 h 2034670"/>
              <a:gd name="connsiteX22" fmla="*/ 4923790 w 4923790"/>
              <a:gd name="connsiteY22" fmla="*/ 1998037 h 2034670"/>
              <a:gd name="connsiteX0" fmla="*/ 0 w 4923790"/>
              <a:gd name="connsiteY0" fmla="*/ 2033597 h 2034670"/>
              <a:gd name="connsiteX1" fmla="*/ 2815922 w 4923790"/>
              <a:gd name="connsiteY1" fmla="*/ 2033597 h 2034670"/>
              <a:gd name="connsiteX2" fmla="*/ 2816230 w 4923790"/>
              <a:gd name="connsiteY2" fmla="*/ 1748894 h 2034670"/>
              <a:gd name="connsiteX3" fmla="*/ 3394881 w 4923790"/>
              <a:gd name="connsiteY3" fmla="*/ 763524 h 2034670"/>
              <a:gd name="connsiteX4" fmla="*/ 3486701 w 4923790"/>
              <a:gd name="connsiteY4" fmla="*/ 468344 h 2034670"/>
              <a:gd name="connsiteX5" fmla="*/ 3458932 w 4923790"/>
              <a:gd name="connsiteY5" fmla="*/ 346944 h 2034670"/>
              <a:gd name="connsiteX6" fmla="*/ 3374391 w 4923790"/>
              <a:gd name="connsiteY6" fmla="*/ 306889 h 2034670"/>
              <a:gd name="connsiteX7" fmla="*/ 3289850 w 4923790"/>
              <a:gd name="connsiteY7" fmla="*/ 351258 h 2034670"/>
              <a:gd name="connsiteX8" fmla="*/ 3262081 w 4923790"/>
              <a:gd name="connsiteY8" fmla="*/ 527503 h 2034670"/>
              <a:gd name="connsiteX9" fmla="*/ 3262081 w 4923790"/>
              <a:gd name="connsiteY9" fmla="*/ 717305 h 2034670"/>
              <a:gd name="connsiteX10" fmla="*/ 2815922 w 4923790"/>
              <a:gd name="connsiteY10" fmla="*/ 717305 h 2034670"/>
              <a:gd name="connsiteX11" fmla="*/ 2815922 w 4923790"/>
              <a:gd name="connsiteY11" fmla="*/ 644589 h 2034670"/>
              <a:gd name="connsiteX12" fmla="*/ 2833177 w 4923790"/>
              <a:gd name="connsiteY12" fmla="*/ 380221 h 2034670"/>
              <a:gd name="connsiteX13" fmla="*/ 2918218 w 4923790"/>
              <a:gd name="connsiteY13" fmla="*/ 189803 h 2034670"/>
              <a:gd name="connsiteX14" fmla="*/ 3094463 w 4923790"/>
              <a:gd name="connsiteY14" fmla="*/ 48067 h 2034670"/>
              <a:gd name="connsiteX15" fmla="*/ 3354517 w 4923790"/>
              <a:gd name="connsiteY15" fmla="*/ 0 h 2034670"/>
              <a:gd name="connsiteX16" fmla="*/ 3803757 w 4923790"/>
              <a:gd name="connsiteY16" fmla="*/ 147282 h 2034670"/>
              <a:gd name="connsiteX17" fmla="*/ 3955969 w 4923790"/>
              <a:gd name="connsiteY17" fmla="*/ 520108 h 2034670"/>
              <a:gd name="connsiteX18" fmla="*/ 3870302 w 4923790"/>
              <a:gd name="connsiteY18" fmla="*/ 882458 h 2034670"/>
              <a:gd name="connsiteX19" fmla="*/ 3365571 w 4923790"/>
              <a:gd name="connsiteY19" fmla="*/ 1693432 h 2034670"/>
              <a:gd name="connsiteX20" fmla="*/ 3911600 w 4923790"/>
              <a:gd name="connsiteY20" fmla="*/ 1693432 h 2034670"/>
              <a:gd name="connsiteX21" fmla="*/ 3912447 w 4923790"/>
              <a:gd name="connsiteY21" fmla="*/ 2018856 h 2034670"/>
              <a:gd name="connsiteX22" fmla="*/ 4923790 w 4923790"/>
              <a:gd name="connsiteY22" fmla="*/ 1998037 h 2034670"/>
              <a:gd name="connsiteX0" fmla="*/ 0 w 4923790"/>
              <a:gd name="connsiteY0" fmla="*/ 2033597 h 2034670"/>
              <a:gd name="connsiteX1" fmla="*/ 2815922 w 4923790"/>
              <a:gd name="connsiteY1" fmla="*/ 2033597 h 2034670"/>
              <a:gd name="connsiteX2" fmla="*/ 2816230 w 4923790"/>
              <a:gd name="connsiteY2" fmla="*/ 1748894 h 2034670"/>
              <a:gd name="connsiteX3" fmla="*/ 3394881 w 4923790"/>
              <a:gd name="connsiteY3" fmla="*/ 763524 h 2034670"/>
              <a:gd name="connsiteX4" fmla="*/ 3486701 w 4923790"/>
              <a:gd name="connsiteY4" fmla="*/ 468344 h 2034670"/>
              <a:gd name="connsiteX5" fmla="*/ 3458932 w 4923790"/>
              <a:gd name="connsiteY5" fmla="*/ 346944 h 2034670"/>
              <a:gd name="connsiteX6" fmla="*/ 3374391 w 4923790"/>
              <a:gd name="connsiteY6" fmla="*/ 306889 h 2034670"/>
              <a:gd name="connsiteX7" fmla="*/ 3289850 w 4923790"/>
              <a:gd name="connsiteY7" fmla="*/ 351258 h 2034670"/>
              <a:gd name="connsiteX8" fmla="*/ 3262081 w 4923790"/>
              <a:gd name="connsiteY8" fmla="*/ 527503 h 2034670"/>
              <a:gd name="connsiteX9" fmla="*/ 3262081 w 4923790"/>
              <a:gd name="connsiteY9" fmla="*/ 717305 h 2034670"/>
              <a:gd name="connsiteX10" fmla="*/ 2815922 w 4923790"/>
              <a:gd name="connsiteY10" fmla="*/ 717305 h 2034670"/>
              <a:gd name="connsiteX11" fmla="*/ 2815922 w 4923790"/>
              <a:gd name="connsiteY11" fmla="*/ 644589 h 2034670"/>
              <a:gd name="connsiteX12" fmla="*/ 2833177 w 4923790"/>
              <a:gd name="connsiteY12" fmla="*/ 380221 h 2034670"/>
              <a:gd name="connsiteX13" fmla="*/ 2918218 w 4923790"/>
              <a:gd name="connsiteY13" fmla="*/ 189803 h 2034670"/>
              <a:gd name="connsiteX14" fmla="*/ 3094463 w 4923790"/>
              <a:gd name="connsiteY14" fmla="*/ 48067 h 2034670"/>
              <a:gd name="connsiteX15" fmla="*/ 3354517 w 4923790"/>
              <a:gd name="connsiteY15" fmla="*/ 0 h 2034670"/>
              <a:gd name="connsiteX16" fmla="*/ 3803757 w 4923790"/>
              <a:gd name="connsiteY16" fmla="*/ 147282 h 2034670"/>
              <a:gd name="connsiteX17" fmla="*/ 3955969 w 4923790"/>
              <a:gd name="connsiteY17" fmla="*/ 520108 h 2034670"/>
              <a:gd name="connsiteX18" fmla="*/ 3870302 w 4923790"/>
              <a:gd name="connsiteY18" fmla="*/ 882458 h 2034670"/>
              <a:gd name="connsiteX19" fmla="*/ 3365571 w 4923790"/>
              <a:gd name="connsiteY19" fmla="*/ 1693432 h 2034670"/>
              <a:gd name="connsiteX20" fmla="*/ 3911600 w 4923790"/>
              <a:gd name="connsiteY20" fmla="*/ 1693432 h 2034670"/>
              <a:gd name="connsiteX21" fmla="*/ 3912447 w 4923790"/>
              <a:gd name="connsiteY21" fmla="*/ 2018856 h 2034670"/>
              <a:gd name="connsiteX22" fmla="*/ 4923790 w 4923790"/>
              <a:gd name="connsiteY22" fmla="*/ 1998037 h 2034670"/>
              <a:gd name="connsiteX0" fmla="*/ 0 w 4923790"/>
              <a:gd name="connsiteY0" fmla="*/ 2033597 h 2034670"/>
              <a:gd name="connsiteX1" fmla="*/ 2815922 w 4923790"/>
              <a:gd name="connsiteY1" fmla="*/ 2033597 h 2034670"/>
              <a:gd name="connsiteX2" fmla="*/ 2816230 w 4923790"/>
              <a:gd name="connsiteY2" fmla="*/ 1748894 h 2034670"/>
              <a:gd name="connsiteX3" fmla="*/ 3394881 w 4923790"/>
              <a:gd name="connsiteY3" fmla="*/ 763524 h 2034670"/>
              <a:gd name="connsiteX4" fmla="*/ 3486701 w 4923790"/>
              <a:gd name="connsiteY4" fmla="*/ 468344 h 2034670"/>
              <a:gd name="connsiteX5" fmla="*/ 3458932 w 4923790"/>
              <a:gd name="connsiteY5" fmla="*/ 346944 h 2034670"/>
              <a:gd name="connsiteX6" fmla="*/ 3374391 w 4923790"/>
              <a:gd name="connsiteY6" fmla="*/ 306889 h 2034670"/>
              <a:gd name="connsiteX7" fmla="*/ 3289850 w 4923790"/>
              <a:gd name="connsiteY7" fmla="*/ 351258 h 2034670"/>
              <a:gd name="connsiteX8" fmla="*/ 3262081 w 4923790"/>
              <a:gd name="connsiteY8" fmla="*/ 527503 h 2034670"/>
              <a:gd name="connsiteX9" fmla="*/ 3262081 w 4923790"/>
              <a:gd name="connsiteY9" fmla="*/ 717305 h 2034670"/>
              <a:gd name="connsiteX10" fmla="*/ 2815922 w 4923790"/>
              <a:gd name="connsiteY10" fmla="*/ 717305 h 2034670"/>
              <a:gd name="connsiteX11" fmla="*/ 2815922 w 4923790"/>
              <a:gd name="connsiteY11" fmla="*/ 644589 h 2034670"/>
              <a:gd name="connsiteX12" fmla="*/ 2833177 w 4923790"/>
              <a:gd name="connsiteY12" fmla="*/ 380221 h 2034670"/>
              <a:gd name="connsiteX13" fmla="*/ 2918218 w 4923790"/>
              <a:gd name="connsiteY13" fmla="*/ 189803 h 2034670"/>
              <a:gd name="connsiteX14" fmla="*/ 3094463 w 4923790"/>
              <a:gd name="connsiteY14" fmla="*/ 48067 h 2034670"/>
              <a:gd name="connsiteX15" fmla="*/ 3354517 w 4923790"/>
              <a:gd name="connsiteY15" fmla="*/ 0 h 2034670"/>
              <a:gd name="connsiteX16" fmla="*/ 3803757 w 4923790"/>
              <a:gd name="connsiteY16" fmla="*/ 147282 h 2034670"/>
              <a:gd name="connsiteX17" fmla="*/ 3955969 w 4923790"/>
              <a:gd name="connsiteY17" fmla="*/ 520108 h 2034670"/>
              <a:gd name="connsiteX18" fmla="*/ 3870302 w 4923790"/>
              <a:gd name="connsiteY18" fmla="*/ 882458 h 2034670"/>
              <a:gd name="connsiteX19" fmla="*/ 3365571 w 4923790"/>
              <a:gd name="connsiteY19" fmla="*/ 1693432 h 2034670"/>
              <a:gd name="connsiteX20" fmla="*/ 3911600 w 4923790"/>
              <a:gd name="connsiteY20" fmla="*/ 1693432 h 2034670"/>
              <a:gd name="connsiteX21" fmla="*/ 3912447 w 4923790"/>
              <a:gd name="connsiteY21" fmla="*/ 2018856 h 2034670"/>
              <a:gd name="connsiteX22" fmla="*/ 4923790 w 4923790"/>
              <a:gd name="connsiteY22" fmla="*/ 1998037 h 2034670"/>
              <a:gd name="connsiteX0" fmla="*/ 0 w 4923790"/>
              <a:gd name="connsiteY0" fmla="*/ 2033597 h 2034670"/>
              <a:gd name="connsiteX1" fmla="*/ 2815922 w 4923790"/>
              <a:gd name="connsiteY1" fmla="*/ 2033597 h 2034670"/>
              <a:gd name="connsiteX2" fmla="*/ 2816230 w 4923790"/>
              <a:gd name="connsiteY2" fmla="*/ 1748894 h 2034670"/>
              <a:gd name="connsiteX3" fmla="*/ 3394881 w 4923790"/>
              <a:gd name="connsiteY3" fmla="*/ 763524 h 2034670"/>
              <a:gd name="connsiteX4" fmla="*/ 3486701 w 4923790"/>
              <a:gd name="connsiteY4" fmla="*/ 468344 h 2034670"/>
              <a:gd name="connsiteX5" fmla="*/ 3458932 w 4923790"/>
              <a:gd name="connsiteY5" fmla="*/ 346944 h 2034670"/>
              <a:gd name="connsiteX6" fmla="*/ 3374391 w 4923790"/>
              <a:gd name="connsiteY6" fmla="*/ 306889 h 2034670"/>
              <a:gd name="connsiteX7" fmla="*/ 3289850 w 4923790"/>
              <a:gd name="connsiteY7" fmla="*/ 351258 h 2034670"/>
              <a:gd name="connsiteX8" fmla="*/ 3262081 w 4923790"/>
              <a:gd name="connsiteY8" fmla="*/ 527503 h 2034670"/>
              <a:gd name="connsiteX9" fmla="*/ 3262081 w 4923790"/>
              <a:gd name="connsiteY9" fmla="*/ 717305 h 2034670"/>
              <a:gd name="connsiteX10" fmla="*/ 2815922 w 4923790"/>
              <a:gd name="connsiteY10" fmla="*/ 717305 h 2034670"/>
              <a:gd name="connsiteX11" fmla="*/ 2815922 w 4923790"/>
              <a:gd name="connsiteY11" fmla="*/ 644589 h 2034670"/>
              <a:gd name="connsiteX12" fmla="*/ 2833177 w 4923790"/>
              <a:gd name="connsiteY12" fmla="*/ 380221 h 2034670"/>
              <a:gd name="connsiteX13" fmla="*/ 2918218 w 4923790"/>
              <a:gd name="connsiteY13" fmla="*/ 189803 h 2034670"/>
              <a:gd name="connsiteX14" fmla="*/ 3094463 w 4923790"/>
              <a:gd name="connsiteY14" fmla="*/ 48067 h 2034670"/>
              <a:gd name="connsiteX15" fmla="*/ 3354517 w 4923790"/>
              <a:gd name="connsiteY15" fmla="*/ 0 h 2034670"/>
              <a:gd name="connsiteX16" fmla="*/ 3803757 w 4923790"/>
              <a:gd name="connsiteY16" fmla="*/ 147282 h 2034670"/>
              <a:gd name="connsiteX17" fmla="*/ 3955969 w 4923790"/>
              <a:gd name="connsiteY17" fmla="*/ 520108 h 2034670"/>
              <a:gd name="connsiteX18" fmla="*/ 3870302 w 4923790"/>
              <a:gd name="connsiteY18" fmla="*/ 882458 h 2034670"/>
              <a:gd name="connsiteX19" fmla="*/ 3365571 w 4923790"/>
              <a:gd name="connsiteY19" fmla="*/ 1693432 h 2034670"/>
              <a:gd name="connsiteX20" fmla="*/ 3911600 w 4923790"/>
              <a:gd name="connsiteY20" fmla="*/ 1693432 h 2034670"/>
              <a:gd name="connsiteX21" fmla="*/ 3912447 w 4923790"/>
              <a:gd name="connsiteY21" fmla="*/ 2018856 h 2034670"/>
              <a:gd name="connsiteX22" fmla="*/ 4923790 w 4923790"/>
              <a:gd name="connsiteY22" fmla="*/ 1998037 h 2034670"/>
              <a:gd name="connsiteX0" fmla="*/ 0 w 4923790"/>
              <a:gd name="connsiteY0" fmla="*/ 2033597 h 2045972"/>
              <a:gd name="connsiteX1" fmla="*/ 2815922 w 4923790"/>
              <a:gd name="connsiteY1" fmla="*/ 2033597 h 2045972"/>
              <a:gd name="connsiteX2" fmla="*/ 2816230 w 4923790"/>
              <a:gd name="connsiteY2" fmla="*/ 1748894 h 2045972"/>
              <a:gd name="connsiteX3" fmla="*/ 3394881 w 4923790"/>
              <a:gd name="connsiteY3" fmla="*/ 763524 h 2045972"/>
              <a:gd name="connsiteX4" fmla="*/ 3486701 w 4923790"/>
              <a:gd name="connsiteY4" fmla="*/ 468344 h 2045972"/>
              <a:gd name="connsiteX5" fmla="*/ 3458932 w 4923790"/>
              <a:gd name="connsiteY5" fmla="*/ 346944 h 2045972"/>
              <a:gd name="connsiteX6" fmla="*/ 3374391 w 4923790"/>
              <a:gd name="connsiteY6" fmla="*/ 306889 h 2045972"/>
              <a:gd name="connsiteX7" fmla="*/ 3289850 w 4923790"/>
              <a:gd name="connsiteY7" fmla="*/ 351258 h 2045972"/>
              <a:gd name="connsiteX8" fmla="*/ 3262081 w 4923790"/>
              <a:gd name="connsiteY8" fmla="*/ 527503 h 2045972"/>
              <a:gd name="connsiteX9" fmla="*/ 3262081 w 4923790"/>
              <a:gd name="connsiteY9" fmla="*/ 717305 h 2045972"/>
              <a:gd name="connsiteX10" fmla="*/ 2815922 w 4923790"/>
              <a:gd name="connsiteY10" fmla="*/ 717305 h 2045972"/>
              <a:gd name="connsiteX11" fmla="*/ 2815922 w 4923790"/>
              <a:gd name="connsiteY11" fmla="*/ 644589 h 2045972"/>
              <a:gd name="connsiteX12" fmla="*/ 2833177 w 4923790"/>
              <a:gd name="connsiteY12" fmla="*/ 380221 h 2045972"/>
              <a:gd name="connsiteX13" fmla="*/ 2918218 w 4923790"/>
              <a:gd name="connsiteY13" fmla="*/ 189803 h 2045972"/>
              <a:gd name="connsiteX14" fmla="*/ 3094463 w 4923790"/>
              <a:gd name="connsiteY14" fmla="*/ 48067 h 2045972"/>
              <a:gd name="connsiteX15" fmla="*/ 3354517 w 4923790"/>
              <a:gd name="connsiteY15" fmla="*/ 0 h 2045972"/>
              <a:gd name="connsiteX16" fmla="*/ 3803757 w 4923790"/>
              <a:gd name="connsiteY16" fmla="*/ 147282 h 2045972"/>
              <a:gd name="connsiteX17" fmla="*/ 3955969 w 4923790"/>
              <a:gd name="connsiteY17" fmla="*/ 520108 h 2045972"/>
              <a:gd name="connsiteX18" fmla="*/ 3870302 w 4923790"/>
              <a:gd name="connsiteY18" fmla="*/ 882458 h 2045972"/>
              <a:gd name="connsiteX19" fmla="*/ 3365571 w 4923790"/>
              <a:gd name="connsiteY19" fmla="*/ 1693432 h 2045972"/>
              <a:gd name="connsiteX20" fmla="*/ 3911600 w 4923790"/>
              <a:gd name="connsiteY20" fmla="*/ 1693432 h 2045972"/>
              <a:gd name="connsiteX21" fmla="*/ 3906097 w 4923790"/>
              <a:gd name="connsiteY21" fmla="*/ 2031556 h 2045972"/>
              <a:gd name="connsiteX22" fmla="*/ 4923790 w 4923790"/>
              <a:gd name="connsiteY22" fmla="*/ 1998037 h 2045972"/>
              <a:gd name="connsiteX0" fmla="*/ 0 w 4923790"/>
              <a:gd name="connsiteY0" fmla="*/ 2033597 h 2045972"/>
              <a:gd name="connsiteX1" fmla="*/ 2815922 w 4923790"/>
              <a:gd name="connsiteY1" fmla="*/ 2033597 h 2045972"/>
              <a:gd name="connsiteX2" fmla="*/ 2816230 w 4923790"/>
              <a:gd name="connsiteY2" fmla="*/ 1748894 h 2045972"/>
              <a:gd name="connsiteX3" fmla="*/ 3394881 w 4923790"/>
              <a:gd name="connsiteY3" fmla="*/ 763524 h 2045972"/>
              <a:gd name="connsiteX4" fmla="*/ 3486701 w 4923790"/>
              <a:gd name="connsiteY4" fmla="*/ 468344 h 2045972"/>
              <a:gd name="connsiteX5" fmla="*/ 3458932 w 4923790"/>
              <a:gd name="connsiteY5" fmla="*/ 346944 h 2045972"/>
              <a:gd name="connsiteX6" fmla="*/ 3374391 w 4923790"/>
              <a:gd name="connsiteY6" fmla="*/ 306889 h 2045972"/>
              <a:gd name="connsiteX7" fmla="*/ 3289850 w 4923790"/>
              <a:gd name="connsiteY7" fmla="*/ 351258 h 2045972"/>
              <a:gd name="connsiteX8" fmla="*/ 3262081 w 4923790"/>
              <a:gd name="connsiteY8" fmla="*/ 527503 h 2045972"/>
              <a:gd name="connsiteX9" fmla="*/ 3262081 w 4923790"/>
              <a:gd name="connsiteY9" fmla="*/ 717305 h 2045972"/>
              <a:gd name="connsiteX10" fmla="*/ 2815922 w 4923790"/>
              <a:gd name="connsiteY10" fmla="*/ 717305 h 2045972"/>
              <a:gd name="connsiteX11" fmla="*/ 2815922 w 4923790"/>
              <a:gd name="connsiteY11" fmla="*/ 644589 h 2045972"/>
              <a:gd name="connsiteX12" fmla="*/ 2833177 w 4923790"/>
              <a:gd name="connsiteY12" fmla="*/ 380221 h 2045972"/>
              <a:gd name="connsiteX13" fmla="*/ 2918218 w 4923790"/>
              <a:gd name="connsiteY13" fmla="*/ 189803 h 2045972"/>
              <a:gd name="connsiteX14" fmla="*/ 3094463 w 4923790"/>
              <a:gd name="connsiteY14" fmla="*/ 48067 h 2045972"/>
              <a:gd name="connsiteX15" fmla="*/ 3354517 w 4923790"/>
              <a:gd name="connsiteY15" fmla="*/ 0 h 2045972"/>
              <a:gd name="connsiteX16" fmla="*/ 3803757 w 4923790"/>
              <a:gd name="connsiteY16" fmla="*/ 147282 h 2045972"/>
              <a:gd name="connsiteX17" fmla="*/ 3955969 w 4923790"/>
              <a:gd name="connsiteY17" fmla="*/ 520108 h 2045972"/>
              <a:gd name="connsiteX18" fmla="*/ 3870302 w 4923790"/>
              <a:gd name="connsiteY18" fmla="*/ 882458 h 2045972"/>
              <a:gd name="connsiteX19" fmla="*/ 3365571 w 4923790"/>
              <a:gd name="connsiteY19" fmla="*/ 1693432 h 2045972"/>
              <a:gd name="connsiteX20" fmla="*/ 3911600 w 4923790"/>
              <a:gd name="connsiteY20" fmla="*/ 1693432 h 2045972"/>
              <a:gd name="connsiteX21" fmla="*/ 3906097 w 4923790"/>
              <a:gd name="connsiteY21" fmla="*/ 2031556 h 2045972"/>
              <a:gd name="connsiteX22" fmla="*/ 4923790 w 4923790"/>
              <a:gd name="connsiteY22" fmla="*/ 1998037 h 2045972"/>
              <a:gd name="connsiteX0" fmla="*/ 0 w 4923790"/>
              <a:gd name="connsiteY0" fmla="*/ 2033597 h 2033597"/>
              <a:gd name="connsiteX1" fmla="*/ 2815922 w 4923790"/>
              <a:gd name="connsiteY1" fmla="*/ 2033597 h 2033597"/>
              <a:gd name="connsiteX2" fmla="*/ 2816230 w 4923790"/>
              <a:gd name="connsiteY2" fmla="*/ 1748894 h 2033597"/>
              <a:gd name="connsiteX3" fmla="*/ 3394881 w 4923790"/>
              <a:gd name="connsiteY3" fmla="*/ 763524 h 2033597"/>
              <a:gd name="connsiteX4" fmla="*/ 3486701 w 4923790"/>
              <a:gd name="connsiteY4" fmla="*/ 468344 h 2033597"/>
              <a:gd name="connsiteX5" fmla="*/ 3458932 w 4923790"/>
              <a:gd name="connsiteY5" fmla="*/ 346944 h 2033597"/>
              <a:gd name="connsiteX6" fmla="*/ 3374391 w 4923790"/>
              <a:gd name="connsiteY6" fmla="*/ 306889 h 2033597"/>
              <a:gd name="connsiteX7" fmla="*/ 3289850 w 4923790"/>
              <a:gd name="connsiteY7" fmla="*/ 351258 h 2033597"/>
              <a:gd name="connsiteX8" fmla="*/ 3262081 w 4923790"/>
              <a:gd name="connsiteY8" fmla="*/ 527503 h 2033597"/>
              <a:gd name="connsiteX9" fmla="*/ 3262081 w 4923790"/>
              <a:gd name="connsiteY9" fmla="*/ 717305 h 2033597"/>
              <a:gd name="connsiteX10" fmla="*/ 2815922 w 4923790"/>
              <a:gd name="connsiteY10" fmla="*/ 717305 h 2033597"/>
              <a:gd name="connsiteX11" fmla="*/ 2815922 w 4923790"/>
              <a:gd name="connsiteY11" fmla="*/ 644589 h 2033597"/>
              <a:gd name="connsiteX12" fmla="*/ 2833177 w 4923790"/>
              <a:gd name="connsiteY12" fmla="*/ 380221 h 2033597"/>
              <a:gd name="connsiteX13" fmla="*/ 2918218 w 4923790"/>
              <a:gd name="connsiteY13" fmla="*/ 189803 h 2033597"/>
              <a:gd name="connsiteX14" fmla="*/ 3094463 w 4923790"/>
              <a:gd name="connsiteY14" fmla="*/ 48067 h 2033597"/>
              <a:gd name="connsiteX15" fmla="*/ 3354517 w 4923790"/>
              <a:gd name="connsiteY15" fmla="*/ 0 h 2033597"/>
              <a:gd name="connsiteX16" fmla="*/ 3803757 w 4923790"/>
              <a:gd name="connsiteY16" fmla="*/ 147282 h 2033597"/>
              <a:gd name="connsiteX17" fmla="*/ 3955969 w 4923790"/>
              <a:gd name="connsiteY17" fmla="*/ 520108 h 2033597"/>
              <a:gd name="connsiteX18" fmla="*/ 3870302 w 4923790"/>
              <a:gd name="connsiteY18" fmla="*/ 882458 h 2033597"/>
              <a:gd name="connsiteX19" fmla="*/ 3365571 w 4923790"/>
              <a:gd name="connsiteY19" fmla="*/ 1693432 h 2033597"/>
              <a:gd name="connsiteX20" fmla="*/ 3911600 w 4923790"/>
              <a:gd name="connsiteY20" fmla="*/ 1693432 h 2033597"/>
              <a:gd name="connsiteX21" fmla="*/ 3906097 w 4923790"/>
              <a:gd name="connsiteY21" fmla="*/ 2031556 h 2033597"/>
              <a:gd name="connsiteX22" fmla="*/ 4923790 w 4923790"/>
              <a:gd name="connsiteY22" fmla="*/ 1998037 h 2033597"/>
              <a:gd name="connsiteX0" fmla="*/ 0 w 4968240"/>
              <a:gd name="connsiteY0" fmla="*/ 2033597 h 2036137"/>
              <a:gd name="connsiteX1" fmla="*/ 2815922 w 4968240"/>
              <a:gd name="connsiteY1" fmla="*/ 2033597 h 2036137"/>
              <a:gd name="connsiteX2" fmla="*/ 2816230 w 4968240"/>
              <a:gd name="connsiteY2" fmla="*/ 1748894 h 2036137"/>
              <a:gd name="connsiteX3" fmla="*/ 3394881 w 4968240"/>
              <a:gd name="connsiteY3" fmla="*/ 763524 h 2036137"/>
              <a:gd name="connsiteX4" fmla="*/ 3486701 w 4968240"/>
              <a:gd name="connsiteY4" fmla="*/ 468344 h 2036137"/>
              <a:gd name="connsiteX5" fmla="*/ 3458932 w 4968240"/>
              <a:gd name="connsiteY5" fmla="*/ 346944 h 2036137"/>
              <a:gd name="connsiteX6" fmla="*/ 3374391 w 4968240"/>
              <a:gd name="connsiteY6" fmla="*/ 306889 h 2036137"/>
              <a:gd name="connsiteX7" fmla="*/ 3289850 w 4968240"/>
              <a:gd name="connsiteY7" fmla="*/ 351258 h 2036137"/>
              <a:gd name="connsiteX8" fmla="*/ 3262081 w 4968240"/>
              <a:gd name="connsiteY8" fmla="*/ 527503 h 2036137"/>
              <a:gd name="connsiteX9" fmla="*/ 3262081 w 4968240"/>
              <a:gd name="connsiteY9" fmla="*/ 717305 h 2036137"/>
              <a:gd name="connsiteX10" fmla="*/ 2815922 w 4968240"/>
              <a:gd name="connsiteY10" fmla="*/ 717305 h 2036137"/>
              <a:gd name="connsiteX11" fmla="*/ 2815922 w 4968240"/>
              <a:gd name="connsiteY11" fmla="*/ 644589 h 2036137"/>
              <a:gd name="connsiteX12" fmla="*/ 2833177 w 4968240"/>
              <a:gd name="connsiteY12" fmla="*/ 380221 h 2036137"/>
              <a:gd name="connsiteX13" fmla="*/ 2918218 w 4968240"/>
              <a:gd name="connsiteY13" fmla="*/ 189803 h 2036137"/>
              <a:gd name="connsiteX14" fmla="*/ 3094463 w 4968240"/>
              <a:gd name="connsiteY14" fmla="*/ 48067 h 2036137"/>
              <a:gd name="connsiteX15" fmla="*/ 3354517 w 4968240"/>
              <a:gd name="connsiteY15" fmla="*/ 0 h 2036137"/>
              <a:gd name="connsiteX16" fmla="*/ 3803757 w 4968240"/>
              <a:gd name="connsiteY16" fmla="*/ 147282 h 2036137"/>
              <a:gd name="connsiteX17" fmla="*/ 3955969 w 4968240"/>
              <a:gd name="connsiteY17" fmla="*/ 520108 h 2036137"/>
              <a:gd name="connsiteX18" fmla="*/ 3870302 w 4968240"/>
              <a:gd name="connsiteY18" fmla="*/ 882458 h 2036137"/>
              <a:gd name="connsiteX19" fmla="*/ 3365571 w 4968240"/>
              <a:gd name="connsiteY19" fmla="*/ 1693432 h 2036137"/>
              <a:gd name="connsiteX20" fmla="*/ 3911600 w 4968240"/>
              <a:gd name="connsiteY20" fmla="*/ 1693432 h 2036137"/>
              <a:gd name="connsiteX21" fmla="*/ 3906097 w 4968240"/>
              <a:gd name="connsiteY21" fmla="*/ 2031556 h 2036137"/>
              <a:gd name="connsiteX22" fmla="*/ 4968240 w 4968240"/>
              <a:gd name="connsiteY22" fmla="*/ 2036137 h 2036137"/>
              <a:gd name="connsiteX0" fmla="*/ 0 w 4968240"/>
              <a:gd name="connsiteY0" fmla="*/ 2033597 h 2041886"/>
              <a:gd name="connsiteX1" fmla="*/ 2815922 w 4968240"/>
              <a:gd name="connsiteY1" fmla="*/ 2033597 h 2041886"/>
              <a:gd name="connsiteX2" fmla="*/ 2816230 w 4968240"/>
              <a:gd name="connsiteY2" fmla="*/ 1748894 h 2041886"/>
              <a:gd name="connsiteX3" fmla="*/ 3394881 w 4968240"/>
              <a:gd name="connsiteY3" fmla="*/ 763524 h 2041886"/>
              <a:gd name="connsiteX4" fmla="*/ 3486701 w 4968240"/>
              <a:gd name="connsiteY4" fmla="*/ 468344 h 2041886"/>
              <a:gd name="connsiteX5" fmla="*/ 3458932 w 4968240"/>
              <a:gd name="connsiteY5" fmla="*/ 346944 h 2041886"/>
              <a:gd name="connsiteX6" fmla="*/ 3374391 w 4968240"/>
              <a:gd name="connsiteY6" fmla="*/ 306889 h 2041886"/>
              <a:gd name="connsiteX7" fmla="*/ 3289850 w 4968240"/>
              <a:gd name="connsiteY7" fmla="*/ 351258 h 2041886"/>
              <a:gd name="connsiteX8" fmla="*/ 3262081 w 4968240"/>
              <a:gd name="connsiteY8" fmla="*/ 527503 h 2041886"/>
              <a:gd name="connsiteX9" fmla="*/ 3262081 w 4968240"/>
              <a:gd name="connsiteY9" fmla="*/ 717305 h 2041886"/>
              <a:gd name="connsiteX10" fmla="*/ 2815922 w 4968240"/>
              <a:gd name="connsiteY10" fmla="*/ 717305 h 2041886"/>
              <a:gd name="connsiteX11" fmla="*/ 2815922 w 4968240"/>
              <a:gd name="connsiteY11" fmla="*/ 644589 h 2041886"/>
              <a:gd name="connsiteX12" fmla="*/ 2833177 w 4968240"/>
              <a:gd name="connsiteY12" fmla="*/ 380221 h 2041886"/>
              <a:gd name="connsiteX13" fmla="*/ 2918218 w 4968240"/>
              <a:gd name="connsiteY13" fmla="*/ 189803 h 2041886"/>
              <a:gd name="connsiteX14" fmla="*/ 3094463 w 4968240"/>
              <a:gd name="connsiteY14" fmla="*/ 48067 h 2041886"/>
              <a:gd name="connsiteX15" fmla="*/ 3354517 w 4968240"/>
              <a:gd name="connsiteY15" fmla="*/ 0 h 2041886"/>
              <a:gd name="connsiteX16" fmla="*/ 3803757 w 4968240"/>
              <a:gd name="connsiteY16" fmla="*/ 147282 h 2041886"/>
              <a:gd name="connsiteX17" fmla="*/ 3955969 w 4968240"/>
              <a:gd name="connsiteY17" fmla="*/ 520108 h 2041886"/>
              <a:gd name="connsiteX18" fmla="*/ 3870302 w 4968240"/>
              <a:gd name="connsiteY18" fmla="*/ 882458 h 2041886"/>
              <a:gd name="connsiteX19" fmla="*/ 3365571 w 4968240"/>
              <a:gd name="connsiteY19" fmla="*/ 1693432 h 2041886"/>
              <a:gd name="connsiteX20" fmla="*/ 3911600 w 4968240"/>
              <a:gd name="connsiteY20" fmla="*/ 1693432 h 2041886"/>
              <a:gd name="connsiteX21" fmla="*/ 3906097 w 4968240"/>
              <a:gd name="connsiteY21" fmla="*/ 2031556 h 2041886"/>
              <a:gd name="connsiteX22" fmla="*/ 4968240 w 4968240"/>
              <a:gd name="connsiteY22" fmla="*/ 2036137 h 2041886"/>
              <a:gd name="connsiteX0" fmla="*/ 0 w 4866640"/>
              <a:gd name="connsiteY0" fmla="*/ 2033597 h 2039247"/>
              <a:gd name="connsiteX1" fmla="*/ 2815922 w 4866640"/>
              <a:gd name="connsiteY1" fmla="*/ 2033597 h 2039247"/>
              <a:gd name="connsiteX2" fmla="*/ 2816230 w 4866640"/>
              <a:gd name="connsiteY2" fmla="*/ 1748894 h 2039247"/>
              <a:gd name="connsiteX3" fmla="*/ 3394881 w 4866640"/>
              <a:gd name="connsiteY3" fmla="*/ 763524 h 2039247"/>
              <a:gd name="connsiteX4" fmla="*/ 3486701 w 4866640"/>
              <a:gd name="connsiteY4" fmla="*/ 468344 h 2039247"/>
              <a:gd name="connsiteX5" fmla="*/ 3458932 w 4866640"/>
              <a:gd name="connsiteY5" fmla="*/ 346944 h 2039247"/>
              <a:gd name="connsiteX6" fmla="*/ 3374391 w 4866640"/>
              <a:gd name="connsiteY6" fmla="*/ 306889 h 2039247"/>
              <a:gd name="connsiteX7" fmla="*/ 3289850 w 4866640"/>
              <a:gd name="connsiteY7" fmla="*/ 351258 h 2039247"/>
              <a:gd name="connsiteX8" fmla="*/ 3262081 w 4866640"/>
              <a:gd name="connsiteY8" fmla="*/ 527503 h 2039247"/>
              <a:gd name="connsiteX9" fmla="*/ 3262081 w 4866640"/>
              <a:gd name="connsiteY9" fmla="*/ 717305 h 2039247"/>
              <a:gd name="connsiteX10" fmla="*/ 2815922 w 4866640"/>
              <a:gd name="connsiteY10" fmla="*/ 717305 h 2039247"/>
              <a:gd name="connsiteX11" fmla="*/ 2815922 w 4866640"/>
              <a:gd name="connsiteY11" fmla="*/ 644589 h 2039247"/>
              <a:gd name="connsiteX12" fmla="*/ 2833177 w 4866640"/>
              <a:gd name="connsiteY12" fmla="*/ 380221 h 2039247"/>
              <a:gd name="connsiteX13" fmla="*/ 2918218 w 4866640"/>
              <a:gd name="connsiteY13" fmla="*/ 189803 h 2039247"/>
              <a:gd name="connsiteX14" fmla="*/ 3094463 w 4866640"/>
              <a:gd name="connsiteY14" fmla="*/ 48067 h 2039247"/>
              <a:gd name="connsiteX15" fmla="*/ 3354517 w 4866640"/>
              <a:gd name="connsiteY15" fmla="*/ 0 h 2039247"/>
              <a:gd name="connsiteX16" fmla="*/ 3803757 w 4866640"/>
              <a:gd name="connsiteY16" fmla="*/ 147282 h 2039247"/>
              <a:gd name="connsiteX17" fmla="*/ 3955969 w 4866640"/>
              <a:gd name="connsiteY17" fmla="*/ 520108 h 2039247"/>
              <a:gd name="connsiteX18" fmla="*/ 3870302 w 4866640"/>
              <a:gd name="connsiteY18" fmla="*/ 882458 h 2039247"/>
              <a:gd name="connsiteX19" fmla="*/ 3365571 w 4866640"/>
              <a:gd name="connsiteY19" fmla="*/ 1693432 h 2039247"/>
              <a:gd name="connsiteX20" fmla="*/ 3911600 w 4866640"/>
              <a:gd name="connsiteY20" fmla="*/ 1693432 h 2039247"/>
              <a:gd name="connsiteX21" fmla="*/ 3906097 w 4866640"/>
              <a:gd name="connsiteY21" fmla="*/ 2031556 h 2039247"/>
              <a:gd name="connsiteX22" fmla="*/ 4866640 w 4866640"/>
              <a:gd name="connsiteY22" fmla="*/ 2029787 h 2039247"/>
              <a:gd name="connsiteX0" fmla="*/ 0 w 4866640"/>
              <a:gd name="connsiteY0" fmla="*/ 2033597 h 2037756"/>
              <a:gd name="connsiteX1" fmla="*/ 2815922 w 4866640"/>
              <a:gd name="connsiteY1" fmla="*/ 2033597 h 2037756"/>
              <a:gd name="connsiteX2" fmla="*/ 2816230 w 4866640"/>
              <a:gd name="connsiteY2" fmla="*/ 1748894 h 2037756"/>
              <a:gd name="connsiteX3" fmla="*/ 3394881 w 4866640"/>
              <a:gd name="connsiteY3" fmla="*/ 763524 h 2037756"/>
              <a:gd name="connsiteX4" fmla="*/ 3486701 w 4866640"/>
              <a:gd name="connsiteY4" fmla="*/ 468344 h 2037756"/>
              <a:gd name="connsiteX5" fmla="*/ 3458932 w 4866640"/>
              <a:gd name="connsiteY5" fmla="*/ 346944 h 2037756"/>
              <a:gd name="connsiteX6" fmla="*/ 3374391 w 4866640"/>
              <a:gd name="connsiteY6" fmla="*/ 306889 h 2037756"/>
              <a:gd name="connsiteX7" fmla="*/ 3289850 w 4866640"/>
              <a:gd name="connsiteY7" fmla="*/ 351258 h 2037756"/>
              <a:gd name="connsiteX8" fmla="*/ 3262081 w 4866640"/>
              <a:gd name="connsiteY8" fmla="*/ 527503 h 2037756"/>
              <a:gd name="connsiteX9" fmla="*/ 3262081 w 4866640"/>
              <a:gd name="connsiteY9" fmla="*/ 717305 h 2037756"/>
              <a:gd name="connsiteX10" fmla="*/ 2815922 w 4866640"/>
              <a:gd name="connsiteY10" fmla="*/ 717305 h 2037756"/>
              <a:gd name="connsiteX11" fmla="*/ 2815922 w 4866640"/>
              <a:gd name="connsiteY11" fmla="*/ 644589 h 2037756"/>
              <a:gd name="connsiteX12" fmla="*/ 2833177 w 4866640"/>
              <a:gd name="connsiteY12" fmla="*/ 380221 h 2037756"/>
              <a:gd name="connsiteX13" fmla="*/ 2918218 w 4866640"/>
              <a:gd name="connsiteY13" fmla="*/ 189803 h 2037756"/>
              <a:gd name="connsiteX14" fmla="*/ 3094463 w 4866640"/>
              <a:gd name="connsiteY14" fmla="*/ 48067 h 2037756"/>
              <a:gd name="connsiteX15" fmla="*/ 3354517 w 4866640"/>
              <a:gd name="connsiteY15" fmla="*/ 0 h 2037756"/>
              <a:gd name="connsiteX16" fmla="*/ 3803757 w 4866640"/>
              <a:gd name="connsiteY16" fmla="*/ 147282 h 2037756"/>
              <a:gd name="connsiteX17" fmla="*/ 3955969 w 4866640"/>
              <a:gd name="connsiteY17" fmla="*/ 520108 h 2037756"/>
              <a:gd name="connsiteX18" fmla="*/ 3870302 w 4866640"/>
              <a:gd name="connsiteY18" fmla="*/ 882458 h 2037756"/>
              <a:gd name="connsiteX19" fmla="*/ 3365571 w 4866640"/>
              <a:gd name="connsiteY19" fmla="*/ 1693432 h 2037756"/>
              <a:gd name="connsiteX20" fmla="*/ 3911600 w 4866640"/>
              <a:gd name="connsiteY20" fmla="*/ 1693432 h 2037756"/>
              <a:gd name="connsiteX21" fmla="*/ 3906097 w 4866640"/>
              <a:gd name="connsiteY21" fmla="*/ 2031556 h 2037756"/>
              <a:gd name="connsiteX22" fmla="*/ 4866640 w 4866640"/>
              <a:gd name="connsiteY22" fmla="*/ 2029787 h 2037756"/>
              <a:gd name="connsiteX0" fmla="*/ 0 w 4866640"/>
              <a:gd name="connsiteY0" fmla="*/ 2033597 h 2033597"/>
              <a:gd name="connsiteX1" fmla="*/ 2815922 w 4866640"/>
              <a:gd name="connsiteY1" fmla="*/ 2033597 h 2033597"/>
              <a:gd name="connsiteX2" fmla="*/ 2816230 w 4866640"/>
              <a:gd name="connsiteY2" fmla="*/ 1748894 h 2033597"/>
              <a:gd name="connsiteX3" fmla="*/ 3394881 w 4866640"/>
              <a:gd name="connsiteY3" fmla="*/ 763524 h 2033597"/>
              <a:gd name="connsiteX4" fmla="*/ 3486701 w 4866640"/>
              <a:gd name="connsiteY4" fmla="*/ 468344 h 2033597"/>
              <a:gd name="connsiteX5" fmla="*/ 3458932 w 4866640"/>
              <a:gd name="connsiteY5" fmla="*/ 346944 h 2033597"/>
              <a:gd name="connsiteX6" fmla="*/ 3374391 w 4866640"/>
              <a:gd name="connsiteY6" fmla="*/ 306889 h 2033597"/>
              <a:gd name="connsiteX7" fmla="*/ 3289850 w 4866640"/>
              <a:gd name="connsiteY7" fmla="*/ 351258 h 2033597"/>
              <a:gd name="connsiteX8" fmla="*/ 3262081 w 4866640"/>
              <a:gd name="connsiteY8" fmla="*/ 527503 h 2033597"/>
              <a:gd name="connsiteX9" fmla="*/ 3262081 w 4866640"/>
              <a:gd name="connsiteY9" fmla="*/ 717305 h 2033597"/>
              <a:gd name="connsiteX10" fmla="*/ 2815922 w 4866640"/>
              <a:gd name="connsiteY10" fmla="*/ 717305 h 2033597"/>
              <a:gd name="connsiteX11" fmla="*/ 2815922 w 4866640"/>
              <a:gd name="connsiteY11" fmla="*/ 644589 h 2033597"/>
              <a:gd name="connsiteX12" fmla="*/ 2833177 w 4866640"/>
              <a:gd name="connsiteY12" fmla="*/ 380221 h 2033597"/>
              <a:gd name="connsiteX13" fmla="*/ 2918218 w 4866640"/>
              <a:gd name="connsiteY13" fmla="*/ 189803 h 2033597"/>
              <a:gd name="connsiteX14" fmla="*/ 3094463 w 4866640"/>
              <a:gd name="connsiteY14" fmla="*/ 48067 h 2033597"/>
              <a:gd name="connsiteX15" fmla="*/ 3354517 w 4866640"/>
              <a:gd name="connsiteY15" fmla="*/ 0 h 2033597"/>
              <a:gd name="connsiteX16" fmla="*/ 3803757 w 4866640"/>
              <a:gd name="connsiteY16" fmla="*/ 147282 h 2033597"/>
              <a:gd name="connsiteX17" fmla="*/ 3955969 w 4866640"/>
              <a:gd name="connsiteY17" fmla="*/ 520108 h 2033597"/>
              <a:gd name="connsiteX18" fmla="*/ 3870302 w 4866640"/>
              <a:gd name="connsiteY18" fmla="*/ 882458 h 2033597"/>
              <a:gd name="connsiteX19" fmla="*/ 3365571 w 4866640"/>
              <a:gd name="connsiteY19" fmla="*/ 1693432 h 2033597"/>
              <a:gd name="connsiteX20" fmla="*/ 3911600 w 4866640"/>
              <a:gd name="connsiteY20" fmla="*/ 1693432 h 2033597"/>
              <a:gd name="connsiteX21" fmla="*/ 3906097 w 4866640"/>
              <a:gd name="connsiteY21" fmla="*/ 2031556 h 2033597"/>
              <a:gd name="connsiteX22" fmla="*/ 4866640 w 4866640"/>
              <a:gd name="connsiteY22" fmla="*/ 2029787 h 2033597"/>
              <a:gd name="connsiteX0" fmla="*/ 0 w 4735896"/>
              <a:gd name="connsiteY0" fmla="*/ 2036950 h 2036950"/>
              <a:gd name="connsiteX1" fmla="*/ 2685178 w 4735896"/>
              <a:gd name="connsiteY1" fmla="*/ 2033597 h 2036950"/>
              <a:gd name="connsiteX2" fmla="*/ 2685486 w 4735896"/>
              <a:gd name="connsiteY2" fmla="*/ 1748894 h 2036950"/>
              <a:gd name="connsiteX3" fmla="*/ 3264137 w 4735896"/>
              <a:gd name="connsiteY3" fmla="*/ 763524 h 2036950"/>
              <a:gd name="connsiteX4" fmla="*/ 3355957 w 4735896"/>
              <a:gd name="connsiteY4" fmla="*/ 468344 h 2036950"/>
              <a:gd name="connsiteX5" fmla="*/ 3328188 w 4735896"/>
              <a:gd name="connsiteY5" fmla="*/ 346944 h 2036950"/>
              <a:gd name="connsiteX6" fmla="*/ 3243647 w 4735896"/>
              <a:gd name="connsiteY6" fmla="*/ 306889 h 2036950"/>
              <a:gd name="connsiteX7" fmla="*/ 3159106 w 4735896"/>
              <a:gd name="connsiteY7" fmla="*/ 351258 h 2036950"/>
              <a:gd name="connsiteX8" fmla="*/ 3131337 w 4735896"/>
              <a:gd name="connsiteY8" fmla="*/ 527503 h 2036950"/>
              <a:gd name="connsiteX9" fmla="*/ 3131337 w 4735896"/>
              <a:gd name="connsiteY9" fmla="*/ 717305 h 2036950"/>
              <a:gd name="connsiteX10" fmla="*/ 2685178 w 4735896"/>
              <a:gd name="connsiteY10" fmla="*/ 717305 h 2036950"/>
              <a:gd name="connsiteX11" fmla="*/ 2685178 w 4735896"/>
              <a:gd name="connsiteY11" fmla="*/ 644589 h 2036950"/>
              <a:gd name="connsiteX12" fmla="*/ 2702433 w 4735896"/>
              <a:gd name="connsiteY12" fmla="*/ 380221 h 2036950"/>
              <a:gd name="connsiteX13" fmla="*/ 2787474 w 4735896"/>
              <a:gd name="connsiteY13" fmla="*/ 189803 h 2036950"/>
              <a:gd name="connsiteX14" fmla="*/ 2963719 w 4735896"/>
              <a:gd name="connsiteY14" fmla="*/ 48067 h 2036950"/>
              <a:gd name="connsiteX15" fmla="*/ 3223773 w 4735896"/>
              <a:gd name="connsiteY15" fmla="*/ 0 h 2036950"/>
              <a:gd name="connsiteX16" fmla="*/ 3673013 w 4735896"/>
              <a:gd name="connsiteY16" fmla="*/ 147282 h 2036950"/>
              <a:gd name="connsiteX17" fmla="*/ 3825225 w 4735896"/>
              <a:gd name="connsiteY17" fmla="*/ 520108 h 2036950"/>
              <a:gd name="connsiteX18" fmla="*/ 3739558 w 4735896"/>
              <a:gd name="connsiteY18" fmla="*/ 882458 h 2036950"/>
              <a:gd name="connsiteX19" fmla="*/ 3234827 w 4735896"/>
              <a:gd name="connsiteY19" fmla="*/ 1693432 h 2036950"/>
              <a:gd name="connsiteX20" fmla="*/ 3780856 w 4735896"/>
              <a:gd name="connsiteY20" fmla="*/ 1693432 h 2036950"/>
              <a:gd name="connsiteX21" fmla="*/ 3775353 w 4735896"/>
              <a:gd name="connsiteY21" fmla="*/ 2031556 h 2036950"/>
              <a:gd name="connsiteX22" fmla="*/ 4735896 w 4735896"/>
              <a:gd name="connsiteY22" fmla="*/ 2029787 h 2036950"/>
              <a:gd name="connsiteX0" fmla="*/ 0 w 4745953"/>
              <a:gd name="connsiteY0" fmla="*/ 2040303 h 2040303"/>
              <a:gd name="connsiteX1" fmla="*/ 2695235 w 4745953"/>
              <a:gd name="connsiteY1" fmla="*/ 2033597 h 2040303"/>
              <a:gd name="connsiteX2" fmla="*/ 2695543 w 4745953"/>
              <a:gd name="connsiteY2" fmla="*/ 1748894 h 2040303"/>
              <a:gd name="connsiteX3" fmla="*/ 3274194 w 4745953"/>
              <a:gd name="connsiteY3" fmla="*/ 763524 h 2040303"/>
              <a:gd name="connsiteX4" fmla="*/ 3366014 w 4745953"/>
              <a:gd name="connsiteY4" fmla="*/ 468344 h 2040303"/>
              <a:gd name="connsiteX5" fmla="*/ 3338245 w 4745953"/>
              <a:gd name="connsiteY5" fmla="*/ 346944 h 2040303"/>
              <a:gd name="connsiteX6" fmla="*/ 3253704 w 4745953"/>
              <a:gd name="connsiteY6" fmla="*/ 306889 h 2040303"/>
              <a:gd name="connsiteX7" fmla="*/ 3169163 w 4745953"/>
              <a:gd name="connsiteY7" fmla="*/ 351258 h 2040303"/>
              <a:gd name="connsiteX8" fmla="*/ 3141394 w 4745953"/>
              <a:gd name="connsiteY8" fmla="*/ 527503 h 2040303"/>
              <a:gd name="connsiteX9" fmla="*/ 3141394 w 4745953"/>
              <a:gd name="connsiteY9" fmla="*/ 717305 h 2040303"/>
              <a:gd name="connsiteX10" fmla="*/ 2695235 w 4745953"/>
              <a:gd name="connsiteY10" fmla="*/ 717305 h 2040303"/>
              <a:gd name="connsiteX11" fmla="*/ 2695235 w 4745953"/>
              <a:gd name="connsiteY11" fmla="*/ 644589 h 2040303"/>
              <a:gd name="connsiteX12" fmla="*/ 2712490 w 4745953"/>
              <a:gd name="connsiteY12" fmla="*/ 380221 h 2040303"/>
              <a:gd name="connsiteX13" fmla="*/ 2797531 w 4745953"/>
              <a:gd name="connsiteY13" fmla="*/ 189803 h 2040303"/>
              <a:gd name="connsiteX14" fmla="*/ 2973776 w 4745953"/>
              <a:gd name="connsiteY14" fmla="*/ 48067 h 2040303"/>
              <a:gd name="connsiteX15" fmla="*/ 3233830 w 4745953"/>
              <a:gd name="connsiteY15" fmla="*/ 0 h 2040303"/>
              <a:gd name="connsiteX16" fmla="*/ 3683070 w 4745953"/>
              <a:gd name="connsiteY16" fmla="*/ 147282 h 2040303"/>
              <a:gd name="connsiteX17" fmla="*/ 3835282 w 4745953"/>
              <a:gd name="connsiteY17" fmla="*/ 520108 h 2040303"/>
              <a:gd name="connsiteX18" fmla="*/ 3749615 w 4745953"/>
              <a:gd name="connsiteY18" fmla="*/ 882458 h 2040303"/>
              <a:gd name="connsiteX19" fmla="*/ 3244884 w 4745953"/>
              <a:gd name="connsiteY19" fmla="*/ 1693432 h 2040303"/>
              <a:gd name="connsiteX20" fmla="*/ 3790913 w 4745953"/>
              <a:gd name="connsiteY20" fmla="*/ 1693432 h 2040303"/>
              <a:gd name="connsiteX21" fmla="*/ 3785410 w 4745953"/>
              <a:gd name="connsiteY21" fmla="*/ 2031556 h 2040303"/>
              <a:gd name="connsiteX22" fmla="*/ 4745953 w 4745953"/>
              <a:gd name="connsiteY22" fmla="*/ 2029787 h 2040303"/>
              <a:gd name="connsiteX0" fmla="*/ 0 w 4434178"/>
              <a:gd name="connsiteY0" fmla="*/ 2040303 h 2040303"/>
              <a:gd name="connsiteX1" fmla="*/ 2695235 w 4434178"/>
              <a:gd name="connsiteY1" fmla="*/ 2033597 h 2040303"/>
              <a:gd name="connsiteX2" fmla="*/ 2695543 w 4434178"/>
              <a:gd name="connsiteY2" fmla="*/ 1748894 h 2040303"/>
              <a:gd name="connsiteX3" fmla="*/ 3274194 w 4434178"/>
              <a:gd name="connsiteY3" fmla="*/ 763524 h 2040303"/>
              <a:gd name="connsiteX4" fmla="*/ 3366014 w 4434178"/>
              <a:gd name="connsiteY4" fmla="*/ 468344 h 2040303"/>
              <a:gd name="connsiteX5" fmla="*/ 3338245 w 4434178"/>
              <a:gd name="connsiteY5" fmla="*/ 346944 h 2040303"/>
              <a:gd name="connsiteX6" fmla="*/ 3253704 w 4434178"/>
              <a:gd name="connsiteY6" fmla="*/ 306889 h 2040303"/>
              <a:gd name="connsiteX7" fmla="*/ 3169163 w 4434178"/>
              <a:gd name="connsiteY7" fmla="*/ 351258 h 2040303"/>
              <a:gd name="connsiteX8" fmla="*/ 3141394 w 4434178"/>
              <a:gd name="connsiteY8" fmla="*/ 527503 h 2040303"/>
              <a:gd name="connsiteX9" fmla="*/ 3141394 w 4434178"/>
              <a:gd name="connsiteY9" fmla="*/ 717305 h 2040303"/>
              <a:gd name="connsiteX10" fmla="*/ 2695235 w 4434178"/>
              <a:gd name="connsiteY10" fmla="*/ 717305 h 2040303"/>
              <a:gd name="connsiteX11" fmla="*/ 2695235 w 4434178"/>
              <a:gd name="connsiteY11" fmla="*/ 644589 h 2040303"/>
              <a:gd name="connsiteX12" fmla="*/ 2712490 w 4434178"/>
              <a:gd name="connsiteY12" fmla="*/ 380221 h 2040303"/>
              <a:gd name="connsiteX13" fmla="*/ 2797531 w 4434178"/>
              <a:gd name="connsiteY13" fmla="*/ 189803 h 2040303"/>
              <a:gd name="connsiteX14" fmla="*/ 2973776 w 4434178"/>
              <a:gd name="connsiteY14" fmla="*/ 48067 h 2040303"/>
              <a:gd name="connsiteX15" fmla="*/ 3233830 w 4434178"/>
              <a:gd name="connsiteY15" fmla="*/ 0 h 2040303"/>
              <a:gd name="connsiteX16" fmla="*/ 3683070 w 4434178"/>
              <a:gd name="connsiteY16" fmla="*/ 147282 h 2040303"/>
              <a:gd name="connsiteX17" fmla="*/ 3835282 w 4434178"/>
              <a:gd name="connsiteY17" fmla="*/ 520108 h 2040303"/>
              <a:gd name="connsiteX18" fmla="*/ 3749615 w 4434178"/>
              <a:gd name="connsiteY18" fmla="*/ 882458 h 2040303"/>
              <a:gd name="connsiteX19" fmla="*/ 3244884 w 4434178"/>
              <a:gd name="connsiteY19" fmla="*/ 1693432 h 2040303"/>
              <a:gd name="connsiteX20" fmla="*/ 3790913 w 4434178"/>
              <a:gd name="connsiteY20" fmla="*/ 1693432 h 2040303"/>
              <a:gd name="connsiteX21" fmla="*/ 3785410 w 4434178"/>
              <a:gd name="connsiteY21" fmla="*/ 2031556 h 2040303"/>
              <a:gd name="connsiteX22" fmla="*/ 4434178 w 4434178"/>
              <a:gd name="connsiteY22" fmla="*/ 2029787 h 2040303"/>
              <a:gd name="connsiteX0" fmla="*/ 0 w 4541456"/>
              <a:gd name="connsiteY0" fmla="*/ 2040303 h 2040303"/>
              <a:gd name="connsiteX1" fmla="*/ 2695235 w 4541456"/>
              <a:gd name="connsiteY1" fmla="*/ 2033597 h 2040303"/>
              <a:gd name="connsiteX2" fmla="*/ 2695543 w 4541456"/>
              <a:gd name="connsiteY2" fmla="*/ 1748894 h 2040303"/>
              <a:gd name="connsiteX3" fmla="*/ 3274194 w 4541456"/>
              <a:gd name="connsiteY3" fmla="*/ 763524 h 2040303"/>
              <a:gd name="connsiteX4" fmla="*/ 3366014 w 4541456"/>
              <a:gd name="connsiteY4" fmla="*/ 468344 h 2040303"/>
              <a:gd name="connsiteX5" fmla="*/ 3338245 w 4541456"/>
              <a:gd name="connsiteY5" fmla="*/ 346944 h 2040303"/>
              <a:gd name="connsiteX6" fmla="*/ 3253704 w 4541456"/>
              <a:gd name="connsiteY6" fmla="*/ 306889 h 2040303"/>
              <a:gd name="connsiteX7" fmla="*/ 3169163 w 4541456"/>
              <a:gd name="connsiteY7" fmla="*/ 351258 h 2040303"/>
              <a:gd name="connsiteX8" fmla="*/ 3141394 w 4541456"/>
              <a:gd name="connsiteY8" fmla="*/ 527503 h 2040303"/>
              <a:gd name="connsiteX9" fmla="*/ 3141394 w 4541456"/>
              <a:gd name="connsiteY9" fmla="*/ 717305 h 2040303"/>
              <a:gd name="connsiteX10" fmla="*/ 2695235 w 4541456"/>
              <a:gd name="connsiteY10" fmla="*/ 717305 h 2040303"/>
              <a:gd name="connsiteX11" fmla="*/ 2695235 w 4541456"/>
              <a:gd name="connsiteY11" fmla="*/ 644589 h 2040303"/>
              <a:gd name="connsiteX12" fmla="*/ 2712490 w 4541456"/>
              <a:gd name="connsiteY12" fmla="*/ 380221 h 2040303"/>
              <a:gd name="connsiteX13" fmla="*/ 2797531 w 4541456"/>
              <a:gd name="connsiteY13" fmla="*/ 189803 h 2040303"/>
              <a:gd name="connsiteX14" fmla="*/ 2973776 w 4541456"/>
              <a:gd name="connsiteY14" fmla="*/ 48067 h 2040303"/>
              <a:gd name="connsiteX15" fmla="*/ 3233830 w 4541456"/>
              <a:gd name="connsiteY15" fmla="*/ 0 h 2040303"/>
              <a:gd name="connsiteX16" fmla="*/ 3683070 w 4541456"/>
              <a:gd name="connsiteY16" fmla="*/ 147282 h 2040303"/>
              <a:gd name="connsiteX17" fmla="*/ 3835282 w 4541456"/>
              <a:gd name="connsiteY17" fmla="*/ 520108 h 2040303"/>
              <a:gd name="connsiteX18" fmla="*/ 3749615 w 4541456"/>
              <a:gd name="connsiteY18" fmla="*/ 882458 h 2040303"/>
              <a:gd name="connsiteX19" fmla="*/ 3244884 w 4541456"/>
              <a:gd name="connsiteY19" fmla="*/ 1693432 h 2040303"/>
              <a:gd name="connsiteX20" fmla="*/ 3790913 w 4541456"/>
              <a:gd name="connsiteY20" fmla="*/ 1693432 h 2040303"/>
              <a:gd name="connsiteX21" fmla="*/ 3785410 w 4541456"/>
              <a:gd name="connsiteY21" fmla="*/ 2031556 h 2040303"/>
              <a:gd name="connsiteX22" fmla="*/ 4541456 w 4541456"/>
              <a:gd name="connsiteY22" fmla="*/ 2029787 h 2040303"/>
              <a:gd name="connsiteX0" fmla="*/ 0 w 4890109"/>
              <a:gd name="connsiteY0" fmla="*/ 2040303 h 2040303"/>
              <a:gd name="connsiteX1" fmla="*/ 3043888 w 4890109"/>
              <a:gd name="connsiteY1" fmla="*/ 2033597 h 2040303"/>
              <a:gd name="connsiteX2" fmla="*/ 3044196 w 4890109"/>
              <a:gd name="connsiteY2" fmla="*/ 1748894 h 2040303"/>
              <a:gd name="connsiteX3" fmla="*/ 3622847 w 4890109"/>
              <a:gd name="connsiteY3" fmla="*/ 763524 h 2040303"/>
              <a:gd name="connsiteX4" fmla="*/ 3714667 w 4890109"/>
              <a:gd name="connsiteY4" fmla="*/ 468344 h 2040303"/>
              <a:gd name="connsiteX5" fmla="*/ 3686898 w 4890109"/>
              <a:gd name="connsiteY5" fmla="*/ 346944 h 2040303"/>
              <a:gd name="connsiteX6" fmla="*/ 3602357 w 4890109"/>
              <a:gd name="connsiteY6" fmla="*/ 306889 h 2040303"/>
              <a:gd name="connsiteX7" fmla="*/ 3517816 w 4890109"/>
              <a:gd name="connsiteY7" fmla="*/ 351258 h 2040303"/>
              <a:gd name="connsiteX8" fmla="*/ 3490047 w 4890109"/>
              <a:gd name="connsiteY8" fmla="*/ 527503 h 2040303"/>
              <a:gd name="connsiteX9" fmla="*/ 3490047 w 4890109"/>
              <a:gd name="connsiteY9" fmla="*/ 717305 h 2040303"/>
              <a:gd name="connsiteX10" fmla="*/ 3043888 w 4890109"/>
              <a:gd name="connsiteY10" fmla="*/ 717305 h 2040303"/>
              <a:gd name="connsiteX11" fmla="*/ 3043888 w 4890109"/>
              <a:gd name="connsiteY11" fmla="*/ 644589 h 2040303"/>
              <a:gd name="connsiteX12" fmla="*/ 3061143 w 4890109"/>
              <a:gd name="connsiteY12" fmla="*/ 380221 h 2040303"/>
              <a:gd name="connsiteX13" fmla="*/ 3146184 w 4890109"/>
              <a:gd name="connsiteY13" fmla="*/ 189803 h 2040303"/>
              <a:gd name="connsiteX14" fmla="*/ 3322429 w 4890109"/>
              <a:gd name="connsiteY14" fmla="*/ 48067 h 2040303"/>
              <a:gd name="connsiteX15" fmla="*/ 3582483 w 4890109"/>
              <a:gd name="connsiteY15" fmla="*/ 0 h 2040303"/>
              <a:gd name="connsiteX16" fmla="*/ 4031723 w 4890109"/>
              <a:gd name="connsiteY16" fmla="*/ 147282 h 2040303"/>
              <a:gd name="connsiteX17" fmla="*/ 4183935 w 4890109"/>
              <a:gd name="connsiteY17" fmla="*/ 520108 h 2040303"/>
              <a:gd name="connsiteX18" fmla="*/ 4098268 w 4890109"/>
              <a:gd name="connsiteY18" fmla="*/ 882458 h 2040303"/>
              <a:gd name="connsiteX19" fmla="*/ 3593537 w 4890109"/>
              <a:gd name="connsiteY19" fmla="*/ 1693432 h 2040303"/>
              <a:gd name="connsiteX20" fmla="*/ 4139566 w 4890109"/>
              <a:gd name="connsiteY20" fmla="*/ 1693432 h 2040303"/>
              <a:gd name="connsiteX21" fmla="*/ 4134063 w 4890109"/>
              <a:gd name="connsiteY21" fmla="*/ 2031556 h 2040303"/>
              <a:gd name="connsiteX22" fmla="*/ 4890109 w 4890109"/>
              <a:gd name="connsiteY22" fmla="*/ 2029787 h 2040303"/>
              <a:gd name="connsiteX0" fmla="*/ 0 w 4906201"/>
              <a:gd name="connsiteY0" fmla="*/ 2040303 h 2040303"/>
              <a:gd name="connsiteX1" fmla="*/ 3059980 w 4906201"/>
              <a:gd name="connsiteY1" fmla="*/ 2033597 h 2040303"/>
              <a:gd name="connsiteX2" fmla="*/ 3060288 w 4906201"/>
              <a:gd name="connsiteY2" fmla="*/ 1748894 h 2040303"/>
              <a:gd name="connsiteX3" fmla="*/ 3638939 w 4906201"/>
              <a:gd name="connsiteY3" fmla="*/ 763524 h 2040303"/>
              <a:gd name="connsiteX4" fmla="*/ 3730759 w 4906201"/>
              <a:gd name="connsiteY4" fmla="*/ 468344 h 2040303"/>
              <a:gd name="connsiteX5" fmla="*/ 3702990 w 4906201"/>
              <a:gd name="connsiteY5" fmla="*/ 346944 h 2040303"/>
              <a:gd name="connsiteX6" fmla="*/ 3618449 w 4906201"/>
              <a:gd name="connsiteY6" fmla="*/ 306889 h 2040303"/>
              <a:gd name="connsiteX7" fmla="*/ 3533908 w 4906201"/>
              <a:gd name="connsiteY7" fmla="*/ 351258 h 2040303"/>
              <a:gd name="connsiteX8" fmla="*/ 3506139 w 4906201"/>
              <a:gd name="connsiteY8" fmla="*/ 527503 h 2040303"/>
              <a:gd name="connsiteX9" fmla="*/ 3506139 w 4906201"/>
              <a:gd name="connsiteY9" fmla="*/ 717305 h 2040303"/>
              <a:gd name="connsiteX10" fmla="*/ 3059980 w 4906201"/>
              <a:gd name="connsiteY10" fmla="*/ 717305 h 2040303"/>
              <a:gd name="connsiteX11" fmla="*/ 3059980 w 4906201"/>
              <a:gd name="connsiteY11" fmla="*/ 644589 h 2040303"/>
              <a:gd name="connsiteX12" fmla="*/ 3077235 w 4906201"/>
              <a:gd name="connsiteY12" fmla="*/ 380221 h 2040303"/>
              <a:gd name="connsiteX13" fmla="*/ 3162276 w 4906201"/>
              <a:gd name="connsiteY13" fmla="*/ 189803 h 2040303"/>
              <a:gd name="connsiteX14" fmla="*/ 3338521 w 4906201"/>
              <a:gd name="connsiteY14" fmla="*/ 48067 h 2040303"/>
              <a:gd name="connsiteX15" fmla="*/ 3598575 w 4906201"/>
              <a:gd name="connsiteY15" fmla="*/ 0 h 2040303"/>
              <a:gd name="connsiteX16" fmla="*/ 4047815 w 4906201"/>
              <a:gd name="connsiteY16" fmla="*/ 147282 h 2040303"/>
              <a:gd name="connsiteX17" fmla="*/ 4200027 w 4906201"/>
              <a:gd name="connsiteY17" fmla="*/ 520108 h 2040303"/>
              <a:gd name="connsiteX18" fmla="*/ 4114360 w 4906201"/>
              <a:gd name="connsiteY18" fmla="*/ 882458 h 2040303"/>
              <a:gd name="connsiteX19" fmla="*/ 3609629 w 4906201"/>
              <a:gd name="connsiteY19" fmla="*/ 1693432 h 2040303"/>
              <a:gd name="connsiteX20" fmla="*/ 4155658 w 4906201"/>
              <a:gd name="connsiteY20" fmla="*/ 1693432 h 2040303"/>
              <a:gd name="connsiteX21" fmla="*/ 4150155 w 4906201"/>
              <a:gd name="connsiteY21" fmla="*/ 2031556 h 2040303"/>
              <a:gd name="connsiteX22" fmla="*/ 4906201 w 4906201"/>
              <a:gd name="connsiteY22" fmla="*/ 2029787 h 204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906201" h="2040303">
                <a:moveTo>
                  <a:pt x="0" y="2040303"/>
                </a:moveTo>
                <a:lnTo>
                  <a:pt x="3059980" y="2033597"/>
                </a:lnTo>
                <a:cubicBezTo>
                  <a:pt x="3060083" y="1938696"/>
                  <a:pt x="3060185" y="1843795"/>
                  <a:pt x="3060288" y="1748894"/>
                </a:cubicBezTo>
                <a:cubicBezTo>
                  <a:pt x="3384842" y="1218104"/>
                  <a:pt x="3577726" y="889648"/>
                  <a:pt x="3638939" y="763524"/>
                </a:cubicBezTo>
                <a:cubicBezTo>
                  <a:pt x="3700152" y="637399"/>
                  <a:pt x="3730759" y="539006"/>
                  <a:pt x="3730759" y="468344"/>
                </a:cubicBezTo>
                <a:cubicBezTo>
                  <a:pt x="3730759" y="414115"/>
                  <a:pt x="3721503" y="373648"/>
                  <a:pt x="3702990" y="346944"/>
                </a:cubicBezTo>
                <a:cubicBezTo>
                  <a:pt x="3684477" y="320241"/>
                  <a:pt x="3656297" y="306889"/>
                  <a:pt x="3618449" y="306889"/>
                </a:cubicBezTo>
                <a:cubicBezTo>
                  <a:pt x="3580602" y="306889"/>
                  <a:pt x="3552421" y="321678"/>
                  <a:pt x="3533908" y="351258"/>
                </a:cubicBezTo>
                <a:cubicBezTo>
                  <a:pt x="3515396" y="380838"/>
                  <a:pt x="3506139" y="439586"/>
                  <a:pt x="3506139" y="527503"/>
                </a:cubicBezTo>
                <a:lnTo>
                  <a:pt x="3506139" y="717305"/>
                </a:lnTo>
                <a:lnTo>
                  <a:pt x="3059980" y="717305"/>
                </a:lnTo>
                <a:lnTo>
                  <a:pt x="3059980" y="644589"/>
                </a:lnTo>
                <a:cubicBezTo>
                  <a:pt x="3059980" y="532844"/>
                  <a:pt x="3065732" y="444721"/>
                  <a:pt x="3077235" y="380221"/>
                </a:cubicBezTo>
                <a:cubicBezTo>
                  <a:pt x="3088738" y="315721"/>
                  <a:pt x="3117085" y="252248"/>
                  <a:pt x="3162276" y="189803"/>
                </a:cubicBezTo>
                <a:cubicBezTo>
                  <a:pt x="3207467" y="127357"/>
                  <a:pt x="3266216" y="80112"/>
                  <a:pt x="3338521" y="48067"/>
                </a:cubicBezTo>
                <a:cubicBezTo>
                  <a:pt x="3410827" y="16023"/>
                  <a:pt x="3497512" y="0"/>
                  <a:pt x="3598575" y="0"/>
                </a:cubicBezTo>
                <a:cubicBezTo>
                  <a:pt x="3796594" y="0"/>
                  <a:pt x="3946341" y="49094"/>
                  <a:pt x="4047815" y="147282"/>
                </a:cubicBezTo>
                <a:cubicBezTo>
                  <a:pt x="4149290" y="245470"/>
                  <a:pt x="4200027" y="369745"/>
                  <a:pt x="4200027" y="520108"/>
                </a:cubicBezTo>
                <a:cubicBezTo>
                  <a:pt x="4200027" y="634318"/>
                  <a:pt x="4171471" y="755102"/>
                  <a:pt x="4114360" y="882458"/>
                </a:cubicBezTo>
                <a:cubicBezTo>
                  <a:pt x="4057248" y="1009815"/>
                  <a:pt x="3889005" y="1280139"/>
                  <a:pt x="3609629" y="1693432"/>
                </a:cubicBezTo>
                <a:lnTo>
                  <a:pt x="4155658" y="1693432"/>
                </a:lnTo>
                <a:cubicBezTo>
                  <a:pt x="4156846" y="1861969"/>
                  <a:pt x="4151321" y="1910192"/>
                  <a:pt x="4150155" y="2031556"/>
                </a:cubicBezTo>
                <a:lnTo>
                  <a:pt x="4906201" y="2029787"/>
                </a:lnTo>
              </a:path>
            </a:pathLst>
          </a:custGeom>
          <a:noFill/>
          <a:ln w="38100">
            <a:solidFill>
              <a:schemeClr val="bg1">
                <a:alpha val="75000"/>
              </a:schemeClr>
            </a:solidFill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5B9BD5"/>
                </a:solidFill>
              </a:ln>
              <a:noFill/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368395" y="4059389"/>
            <a:ext cx="251697" cy="251697"/>
            <a:chOff x="2692846" y="4612417"/>
            <a:chExt cx="251697" cy="251697"/>
          </a:xfrm>
        </p:grpSpPr>
        <p:sp>
          <p:nvSpPr>
            <p:cNvPr id="86" name="椭圆 85"/>
            <p:cNvSpPr/>
            <p:nvPr/>
          </p:nvSpPr>
          <p:spPr>
            <a:xfrm>
              <a:off x="2692846" y="4612417"/>
              <a:ext cx="251697" cy="251697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720540" y="4642526"/>
              <a:ext cx="191480" cy="191480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571909" y="4046689"/>
            <a:ext cx="251697" cy="251697"/>
            <a:chOff x="2218721" y="3717673"/>
            <a:chExt cx="248226" cy="248226"/>
          </a:xfrm>
        </p:grpSpPr>
        <p:sp>
          <p:nvSpPr>
            <p:cNvPr id="89" name="椭圆 88"/>
            <p:cNvSpPr/>
            <p:nvPr/>
          </p:nvSpPr>
          <p:spPr>
            <a:xfrm>
              <a:off x="2218721" y="3717673"/>
              <a:ext cx="248226" cy="24822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2246033" y="3747366"/>
              <a:ext cx="188839" cy="188839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E8F8A8A-5CBB-CE37-8D52-5FEBDF229682}"/>
              </a:ext>
            </a:extLst>
          </p:cNvPr>
          <p:cNvGrpSpPr/>
          <p:nvPr/>
        </p:nvGrpSpPr>
        <p:grpSpPr>
          <a:xfrm>
            <a:off x="512583" y="685800"/>
            <a:ext cx="5486400" cy="5486400"/>
            <a:chOff x="3352800" y="603885"/>
            <a:chExt cx="5486400" cy="548640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DE304F2-CB6E-D4BA-B720-457F8CF533BC}"/>
                </a:ext>
              </a:extLst>
            </p:cNvPr>
            <p:cNvSpPr/>
            <p:nvPr/>
          </p:nvSpPr>
          <p:spPr>
            <a:xfrm>
              <a:off x="3924300" y="1175385"/>
              <a:ext cx="4343400" cy="4343400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/>
                  </a:gs>
                  <a:gs pos="12000">
                    <a:srgbClr val="FFFFFF"/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16A1CD-A614-4AE3-335F-E65C57CA57D3}"/>
                </a:ext>
              </a:extLst>
            </p:cNvPr>
            <p:cNvSpPr/>
            <p:nvPr/>
          </p:nvSpPr>
          <p:spPr>
            <a:xfrm>
              <a:off x="3352800" y="603885"/>
              <a:ext cx="5486400" cy="548640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>
                      <a:alpha val="37000"/>
                    </a:srgbClr>
                  </a:gs>
                  <a:gs pos="12000">
                    <a:srgbClr val="FFFFFF">
                      <a:alpha val="22000"/>
                    </a:srgbClr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D5E6AA5E-7720-62B0-CFCB-446AC6231793}"/>
              </a:ext>
            </a:extLst>
          </p:cNvPr>
          <p:cNvSpPr txBox="1"/>
          <p:nvPr/>
        </p:nvSpPr>
        <p:spPr>
          <a:xfrm>
            <a:off x="5998983" y="4387317"/>
            <a:ext cx="4858857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7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46790" y="4546892"/>
            <a:ext cx="903059" cy="903059"/>
            <a:chOff x="4246790" y="4546892"/>
            <a:chExt cx="903059" cy="903059"/>
          </a:xfrm>
        </p:grpSpPr>
        <p:sp>
          <p:nvSpPr>
            <p:cNvPr id="5" name="椭圆 4"/>
            <p:cNvSpPr/>
            <p:nvPr/>
          </p:nvSpPr>
          <p:spPr>
            <a:xfrm>
              <a:off x="4246790" y="4546892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503109" y="4824472"/>
              <a:ext cx="390419" cy="347898"/>
              <a:chOff x="9370109" y="5843655"/>
              <a:chExt cx="472407" cy="420957"/>
            </a:xfrm>
            <a:solidFill>
              <a:schemeClr val="bg1">
                <a:alpha val="8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Freeform 237"/>
              <p:cNvSpPr>
                <a:spLocks/>
              </p:cNvSpPr>
              <p:nvPr/>
            </p:nvSpPr>
            <p:spPr bwMode="auto">
              <a:xfrm>
                <a:off x="9477686" y="5985143"/>
                <a:ext cx="99393" cy="201124"/>
              </a:xfrm>
              <a:custGeom>
                <a:avLst/>
                <a:gdLst>
                  <a:gd name="T0" fmla="*/ 10 w 36"/>
                  <a:gd name="T1" fmla="*/ 47 h 73"/>
                  <a:gd name="T2" fmla="*/ 18 w 36"/>
                  <a:gd name="T3" fmla="*/ 56 h 73"/>
                  <a:gd name="T4" fmla="*/ 26 w 36"/>
                  <a:gd name="T5" fmla="*/ 49 h 73"/>
                  <a:gd name="T6" fmla="*/ 17 w 36"/>
                  <a:gd name="T7" fmla="*/ 41 h 73"/>
                  <a:gd name="T8" fmla="*/ 6 w 36"/>
                  <a:gd name="T9" fmla="*/ 36 h 73"/>
                  <a:gd name="T10" fmla="*/ 0 w 36"/>
                  <a:gd name="T11" fmla="*/ 24 h 73"/>
                  <a:gd name="T12" fmla="*/ 13 w 36"/>
                  <a:gd name="T13" fmla="*/ 8 h 73"/>
                  <a:gd name="T14" fmla="*/ 13 w 36"/>
                  <a:gd name="T15" fmla="*/ 0 h 73"/>
                  <a:gd name="T16" fmla="*/ 21 w 36"/>
                  <a:gd name="T17" fmla="*/ 0 h 73"/>
                  <a:gd name="T18" fmla="*/ 21 w 36"/>
                  <a:gd name="T19" fmla="*/ 9 h 73"/>
                  <a:gd name="T20" fmla="*/ 26 w 36"/>
                  <a:gd name="T21" fmla="*/ 12 h 73"/>
                  <a:gd name="T22" fmla="*/ 26 w 36"/>
                  <a:gd name="T23" fmla="*/ 9 h 73"/>
                  <a:gd name="T24" fmla="*/ 33 w 36"/>
                  <a:gd name="T25" fmla="*/ 9 h 73"/>
                  <a:gd name="T26" fmla="*/ 33 w 36"/>
                  <a:gd name="T27" fmla="*/ 24 h 73"/>
                  <a:gd name="T28" fmla="*/ 24 w 36"/>
                  <a:gd name="T29" fmla="*/ 24 h 73"/>
                  <a:gd name="T30" fmla="*/ 17 w 36"/>
                  <a:gd name="T31" fmla="*/ 17 h 73"/>
                  <a:gd name="T32" fmla="*/ 10 w 36"/>
                  <a:gd name="T33" fmla="*/ 24 h 73"/>
                  <a:gd name="T34" fmla="*/ 17 w 36"/>
                  <a:gd name="T35" fmla="*/ 31 h 73"/>
                  <a:gd name="T36" fmla="*/ 29 w 36"/>
                  <a:gd name="T37" fmla="*/ 35 h 73"/>
                  <a:gd name="T38" fmla="*/ 36 w 36"/>
                  <a:gd name="T39" fmla="*/ 48 h 73"/>
                  <a:gd name="T40" fmla="*/ 21 w 36"/>
                  <a:gd name="T41" fmla="*/ 65 h 73"/>
                  <a:gd name="T42" fmla="*/ 21 w 36"/>
                  <a:gd name="T43" fmla="*/ 73 h 73"/>
                  <a:gd name="T44" fmla="*/ 13 w 36"/>
                  <a:gd name="T45" fmla="*/ 73 h 73"/>
                  <a:gd name="T46" fmla="*/ 13 w 36"/>
                  <a:gd name="T47" fmla="*/ 63 h 73"/>
                  <a:gd name="T48" fmla="*/ 13 w 36"/>
                  <a:gd name="T49" fmla="*/ 63 h 73"/>
                  <a:gd name="T50" fmla="*/ 8 w 36"/>
                  <a:gd name="T51" fmla="*/ 60 h 73"/>
                  <a:gd name="T52" fmla="*/ 8 w 36"/>
                  <a:gd name="T53" fmla="*/ 63 h 73"/>
                  <a:gd name="T54" fmla="*/ 0 w 36"/>
                  <a:gd name="T55" fmla="*/ 63 h 73"/>
                  <a:gd name="T56" fmla="*/ 0 w 36"/>
                  <a:gd name="T57" fmla="*/ 47 h 73"/>
                  <a:gd name="T58" fmla="*/ 10 w 36"/>
                  <a:gd name="T59" fmla="*/ 4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73">
                    <a:moveTo>
                      <a:pt x="10" y="47"/>
                    </a:moveTo>
                    <a:cubicBezTo>
                      <a:pt x="9" y="52"/>
                      <a:pt x="13" y="56"/>
                      <a:pt x="18" y="56"/>
                    </a:cubicBezTo>
                    <a:cubicBezTo>
                      <a:pt x="22" y="56"/>
                      <a:pt x="26" y="53"/>
                      <a:pt x="26" y="49"/>
                    </a:cubicBezTo>
                    <a:cubicBezTo>
                      <a:pt x="26" y="44"/>
                      <a:pt x="21" y="42"/>
                      <a:pt x="17" y="41"/>
                    </a:cubicBezTo>
                    <a:cubicBezTo>
                      <a:pt x="13" y="39"/>
                      <a:pt x="9" y="38"/>
                      <a:pt x="6" y="36"/>
                    </a:cubicBezTo>
                    <a:cubicBezTo>
                      <a:pt x="2" y="33"/>
                      <a:pt x="0" y="29"/>
                      <a:pt x="0" y="24"/>
                    </a:cubicBezTo>
                    <a:cubicBezTo>
                      <a:pt x="0" y="16"/>
                      <a:pt x="6" y="9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0"/>
                      <a:pt x="25" y="11"/>
                      <a:pt x="26" y="12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0"/>
                      <a:pt x="21" y="17"/>
                      <a:pt x="17" y="17"/>
                    </a:cubicBezTo>
                    <a:cubicBezTo>
                      <a:pt x="13" y="17"/>
                      <a:pt x="10" y="19"/>
                      <a:pt x="10" y="24"/>
                    </a:cubicBezTo>
                    <a:cubicBezTo>
                      <a:pt x="10" y="28"/>
                      <a:pt x="14" y="30"/>
                      <a:pt x="17" y="31"/>
                    </a:cubicBezTo>
                    <a:cubicBezTo>
                      <a:pt x="21" y="32"/>
                      <a:pt x="26" y="33"/>
                      <a:pt x="29" y="35"/>
                    </a:cubicBezTo>
                    <a:cubicBezTo>
                      <a:pt x="34" y="38"/>
                      <a:pt x="36" y="43"/>
                      <a:pt x="36" y="48"/>
                    </a:cubicBezTo>
                    <a:cubicBezTo>
                      <a:pt x="36" y="57"/>
                      <a:pt x="30" y="63"/>
                      <a:pt x="21" y="65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0" y="63"/>
                      <a:pt x="10" y="62"/>
                      <a:pt x="8" y="60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47"/>
                      <a:pt x="0" y="47"/>
                      <a:pt x="0" y="47"/>
                    </a:cubicBezTo>
                    <a:lnTo>
                      <a:pt x="10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238"/>
              <p:cNvSpPr>
                <a:spLocks/>
              </p:cNvSpPr>
              <p:nvPr/>
            </p:nvSpPr>
            <p:spPr bwMode="auto">
              <a:xfrm>
                <a:off x="9632037" y="6056472"/>
                <a:ext cx="143827" cy="143827"/>
              </a:xfrm>
              <a:custGeom>
                <a:avLst/>
                <a:gdLst>
                  <a:gd name="T0" fmla="*/ 123 w 123"/>
                  <a:gd name="T1" fmla="*/ 92 h 123"/>
                  <a:gd name="T2" fmla="*/ 93 w 123"/>
                  <a:gd name="T3" fmla="*/ 123 h 123"/>
                  <a:gd name="T4" fmla="*/ 52 w 123"/>
                  <a:gd name="T5" fmla="*/ 85 h 123"/>
                  <a:gd name="T6" fmla="*/ 31 w 123"/>
                  <a:gd name="T7" fmla="*/ 123 h 123"/>
                  <a:gd name="T8" fmla="*/ 0 w 123"/>
                  <a:gd name="T9" fmla="*/ 0 h 123"/>
                  <a:gd name="T10" fmla="*/ 123 w 123"/>
                  <a:gd name="T11" fmla="*/ 33 h 123"/>
                  <a:gd name="T12" fmla="*/ 83 w 123"/>
                  <a:gd name="T13" fmla="*/ 55 h 123"/>
                  <a:gd name="T14" fmla="*/ 123 w 123"/>
                  <a:gd name="T15" fmla="*/ 9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23">
                    <a:moveTo>
                      <a:pt x="123" y="92"/>
                    </a:moveTo>
                    <a:lnTo>
                      <a:pt x="93" y="123"/>
                    </a:lnTo>
                    <a:lnTo>
                      <a:pt x="52" y="85"/>
                    </a:lnTo>
                    <a:lnTo>
                      <a:pt x="31" y="123"/>
                    </a:lnTo>
                    <a:lnTo>
                      <a:pt x="0" y="0"/>
                    </a:lnTo>
                    <a:lnTo>
                      <a:pt x="123" y="33"/>
                    </a:lnTo>
                    <a:lnTo>
                      <a:pt x="83" y="55"/>
                    </a:lnTo>
                    <a:lnTo>
                      <a:pt x="123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39"/>
              <p:cNvSpPr>
                <a:spLocks noEditPoints="1"/>
              </p:cNvSpPr>
              <p:nvPr/>
            </p:nvSpPr>
            <p:spPr bwMode="auto">
              <a:xfrm>
                <a:off x="9370109" y="5843655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3 w 171"/>
                  <a:gd name="T35" fmla="*/ 19 h 152"/>
                  <a:gd name="T36" fmla="*/ 111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3" y="23"/>
                      <a:pt x="103" y="19"/>
                    </a:cubicBezTo>
                    <a:cubicBezTo>
                      <a:pt x="103" y="15"/>
                      <a:pt x="107" y="12"/>
                      <a:pt x="111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921139" y="2857207"/>
            <a:ext cx="903059" cy="903059"/>
            <a:chOff x="1921139" y="2857207"/>
            <a:chExt cx="903059" cy="903059"/>
          </a:xfrm>
        </p:grpSpPr>
        <p:sp>
          <p:nvSpPr>
            <p:cNvPr id="7" name="椭圆 6"/>
            <p:cNvSpPr/>
            <p:nvPr/>
          </p:nvSpPr>
          <p:spPr>
            <a:xfrm>
              <a:off x="1921139" y="2857207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177458" y="3134787"/>
              <a:ext cx="390419" cy="347898"/>
              <a:chOff x="5866812" y="5843655"/>
              <a:chExt cx="472407" cy="420957"/>
            </a:xfrm>
            <a:solidFill>
              <a:schemeClr val="bg1">
                <a:alpha val="8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Freeform 270"/>
              <p:cNvSpPr>
                <a:spLocks noEditPoints="1"/>
              </p:cNvSpPr>
              <p:nvPr/>
            </p:nvSpPr>
            <p:spPr bwMode="auto">
              <a:xfrm>
                <a:off x="5866812" y="5843655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271"/>
              <p:cNvSpPr>
                <a:spLocks/>
              </p:cNvSpPr>
              <p:nvPr/>
            </p:nvSpPr>
            <p:spPr bwMode="auto">
              <a:xfrm>
                <a:off x="5993099" y="6003852"/>
                <a:ext cx="216325" cy="185923"/>
              </a:xfrm>
              <a:custGeom>
                <a:avLst/>
                <a:gdLst>
                  <a:gd name="T0" fmla="*/ 57 w 78"/>
                  <a:gd name="T1" fmla="*/ 0 h 67"/>
                  <a:gd name="T2" fmla="*/ 57 w 78"/>
                  <a:gd name="T3" fmla="*/ 0 h 67"/>
                  <a:gd name="T4" fmla="*/ 39 w 78"/>
                  <a:gd name="T5" fmla="*/ 10 h 67"/>
                  <a:gd name="T6" fmla="*/ 21 w 78"/>
                  <a:gd name="T7" fmla="*/ 0 h 67"/>
                  <a:gd name="T8" fmla="*/ 20 w 78"/>
                  <a:gd name="T9" fmla="*/ 0 h 67"/>
                  <a:gd name="T10" fmla="*/ 0 w 78"/>
                  <a:gd name="T11" fmla="*/ 23 h 67"/>
                  <a:gd name="T12" fmla="*/ 1 w 78"/>
                  <a:gd name="T13" fmla="*/ 30 h 67"/>
                  <a:gd name="T14" fmla="*/ 25 w 78"/>
                  <a:gd name="T15" fmla="*/ 56 h 67"/>
                  <a:gd name="T16" fmla="*/ 39 w 78"/>
                  <a:gd name="T17" fmla="*/ 67 h 67"/>
                  <a:gd name="T18" fmla="*/ 53 w 78"/>
                  <a:gd name="T19" fmla="*/ 56 h 67"/>
                  <a:gd name="T20" fmla="*/ 77 w 78"/>
                  <a:gd name="T21" fmla="*/ 29 h 67"/>
                  <a:gd name="T22" fmla="*/ 78 w 78"/>
                  <a:gd name="T23" fmla="*/ 22 h 67"/>
                  <a:gd name="T24" fmla="*/ 57 w 78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67">
                    <a:moveTo>
                      <a:pt x="57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49" y="0"/>
                      <a:pt x="42" y="4"/>
                      <a:pt x="39" y="10"/>
                    </a:cubicBezTo>
                    <a:cubicBezTo>
                      <a:pt x="35" y="4"/>
                      <a:pt x="28" y="0"/>
                      <a:pt x="21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9" y="0"/>
                      <a:pt x="0" y="11"/>
                      <a:pt x="0" y="23"/>
                    </a:cubicBezTo>
                    <a:cubicBezTo>
                      <a:pt x="0" y="26"/>
                      <a:pt x="0" y="28"/>
                      <a:pt x="1" y="30"/>
                    </a:cubicBezTo>
                    <a:cubicBezTo>
                      <a:pt x="2" y="37"/>
                      <a:pt x="14" y="48"/>
                      <a:pt x="25" y="56"/>
                    </a:cubicBezTo>
                    <a:cubicBezTo>
                      <a:pt x="30" y="60"/>
                      <a:pt x="39" y="67"/>
                      <a:pt x="39" y="67"/>
                    </a:cubicBezTo>
                    <a:cubicBezTo>
                      <a:pt x="43" y="64"/>
                      <a:pt x="48" y="60"/>
                      <a:pt x="53" y="56"/>
                    </a:cubicBezTo>
                    <a:cubicBezTo>
                      <a:pt x="64" y="47"/>
                      <a:pt x="75" y="36"/>
                      <a:pt x="77" y="29"/>
                    </a:cubicBezTo>
                    <a:cubicBezTo>
                      <a:pt x="78" y="27"/>
                      <a:pt x="78" y="25"/>
                      <a:pt x="78" y="22"/>
                    </a:cubicBezTo>
                    <a:cubicBezTo>
                      <a:pt x="78" y="10"/>
                      <a:pt x="68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470151" y="4546892"/>
            <a:ext cx="903059" cy="903059"/>
            <a:chOff x="2470151" y="4546892"/>
            <a:chExt cx="903059" cy="903059"/>
          </a:xfrm>
        </p:grpSpPr>
        <p:sp>
          <p:nvSpPr>
            <p:cNvPr id="6" name="椭圆 5"/>
            <p:cNvSpPr/>
            <p:nvPr/>
          </p:nvSpPr>
          <p:spPr>
            <a:xfrm>
              <a:off x="2470151" y="4546892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785903" y="4726450"/>
              <a:ext cx="271554" cy="510250"/>
              <a:chOff x="8269774" y="5732569"/>
              <a:chExt cx="328580" cy="617403"/>
            </a:xfrm>
            <a:solidFill>
              <a:schemeClr val="bg1">
                <a:alpha val="8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Oval 326"/>
              <p:cNvSpPr>
                <a:spLocks noChangeArrowheads="1"/>
              </p:cNvSpPr>
              <p:nvPr/>
            </p:nvSpPr>
            <p:spPr bwMode="auto">
              <a:xfrm>
                <a:off x="8424125" y="5962926"/>
                <a:ext cx="60805" cy="748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327"/>
              <p:cNvSpPr>
                <a:spLocks noEditPoints="1"/>
              </p:cNvSpPr>
              <p:nvPr/>
            </p:nvSpPr>
            <p:spPr bwMode="auto">
              <a:xfrm>
                <a:off x="8269774" y="5732569"/>
                <a:ext cx="328580" cy="617403"/>
              </a:xfrm>
              <a:custGeom>
                <a:avLst/>
                <a:gdLst>
                  <a:gd name="T0" fmla="*/ 90 w 119"/>
                  <a:gd name="T1" fmla="*/ 65 h 223"/>
                  <a:gd name="T2" fmla="*/ 82 w 119"/>
                  <a:gd name="T3" fmla="*/ 65 h 223"/>
                  <a:gd name="T4" fmla="*/ 82 w 119"/>
                  <a:gd name="T5" fmla="*/ 34 h 223"/>
                  <a:gd name="T6" fmla="*/ 5 w 119"/>
                  <a:gd name="T7" fmla="*/ 53 h 223"/>
                  <a:gd name="T8" fmla="*/ 73 w 119"/>
                  <a:gd name="T9" fmla="*/ 69 h 223"/>
                  <a:gd name="T10" fmla="*/ 81 w 119"/>
                  <a:gd name="T11" fmla="*/ 79 h 223"/>
                  <a:gd name="T12" fmla="*/ 93 w 119"/>
                  <a:gd name="T13" fmla="*/ 95 h 223"/>
                  <a:gd name="T14" fmla="*/ 93 w 119"/>
                  <a:gd name="T15" fmla="*/ 104 h 223"/>
                  <a:gd name="T16" fmla="*/ 81 w 119"/>
                  <a:gd name="T17" fmla="*/ 117 h 223"/>
                  <a:gd name="T18" fmla="*/ 78 w 119"/>
                  <a:gd name="T19" fmla="*/ 124 h 223"/>
                  <a:gd name="T20" fmla="*/ 70 w 119"/>
                  <a:gd name="T21" fmla="*/ 118 h 223"/>
                  <a:gd name="T22" fmla="*/ 69 w 119"/>
                  <a:gd name="T23" fmla="*/ 112 h 223"/>
                  <a:gd name="T24" fmla="*/ 64 w 119"/>
                  <a:gd name="T25" fmla="*/ 117 h 223"/>
                  <a:gd name="T26" fmla="*/ 64 w 119"/>
                  <a:gd name="T27" fmla="*/ 140 h 223"/>
                  <a:gd name="T28" fmla="*/ 59 w 119"/>
                  <a:gd name="T29" fmla="*/ 120 h 223"/>
                  <a:gd name="T30" fmla="*/ 58 w 119"/>
                  <a:gd name="T31" fmla="*/ 113 h 223"/>
                  <a:gd name="T32" fmla="*/ 53 w 119"/>
                  <a:gd name="T33" fmla="*/ 113 h 223"/>
                  <a:gd name="T34" fmla="*/ 48 w 119"/>
                  <a:gd name="T35" fmla="*/ 116 h 223"/>
                  <a:gd name="T36" fmla="*/ 29 w 119"/>
                  <a:gd name="T37" fmla="*/ 136 h 223"/>
                  <a:gd name="T38" fmla="*/ 28 w 119"/>
                  <a:gd name="T39" fmla="*/ 144 h 223"/>
                  <a:gd name="T40" fmla="*/ 28 w 119"/>
                  <a:gd name="T41" fmla="*/ 144 h 223"/>
                  <a:gd name="T42" fmla="*/ 29 w 119"/>
                  <a:gd name="T43" fmla="*/ 144 h 223"/>
                  <a:gd name="T44" fmla="*/ 30 w 119"/>
                  <a:gd name="T45" fmla="*/ 146 h 223"/>
                  <a:gd name="T46" fmla="*/ 34 w 119"/>
                  <a:gd name="T47" fmla="*/ 155 h 223"/>
                  <a:gd name="T48" fmla="*/ 49 w 119"/>
                  <a:gd name="T49" fmla="*/ 163 h 223"/>
                  <a:gd name="T50" fmla="*/ 48 w 119"/>
                  <a:gd name="T51" fmla="*/ 171 h 223"/>
                  <a:gd name="T52" fmla="*/ 52 w 119"/>
                  <a:gd name="T53" fmla="*/ 223 h 223"/>
                  <a:gd name="T54" fmla="*/ 66 w 119"/>
                  <a:gd name="T55" fmla="*/ 171 h 223"/>
                  <a:gd name="T56" fmla="*/ 70 w 119"/>
                  <a:gd name="T57" fmla="*/ 223 h 223"/>
                  <a:gd name="T58" fmla="*/ 84 w 119"/>
                  <a:gd name="T59" fmla="*/ 171 h 223"/>
                  <a:gd name="T60" fmla="*/ 86 w 119"/>
                  <a:gd name="T61" fmla="*/ 171 h 223"/>
                  <a:gd name="T62" fmla="*/ 103 w 119"/>
                  <a:gd name="T63" fmla="*/ 114 h 223"/>
                  <a:gd name="T64" fmla="*/ 103 w 119"/>
                  <a:gd name="T65" fmla="*/ 114 h 223"/>
                  <a:gd name="T66" fmla="*/ 108 w 119"/>
                  <a:gd name="T67" fmla="*/ 108 h 223"/>
                  <a:gd name="T68" fmla="*/ 108 w 119"/>
                  <a:gd name="T69" fmla="*/ 107 h 223"/>
                  <a:gd name="T70" fmla="*/ 108 w 119"/>
                  <a:gd name="T71" fmla="*/ 106 h 223"/>
                  <a:gd name="T72" fmla="*/ 107 w 119"/>
                  <a:gd name="T73" fmla="*/ 101 h 223"/>
                  <a:gd name="T74" fmla="*/ 111 w 119"/>
                  <a:gd name="T75" fmla="*/ 96 h 223"/>
                  <a:gd name="T76" fmla="*/ 113 w 119"/>
                  <a:gd name="T77" fmla="*/ 80 h 223"/>
                  <a:gd name="T78" fmla="*/ 19 w 119"/>
                  <a:gd name="T79" fmla="*/ 49 h 223"/>
                  <a:gd name="T80" fmla="*/ 68 w 119"/>
                  <a:gd name="T81" fmla="*/ 38 h 223"/>
                  <a:gd name="T82" fmla="*/ 49 w 119"/>
                  <a:gd name="T83" fmla="*/ 151 h 223"/>
                  <a:gd name="T84" fmla="*/ 44 w 119"/>
                  <a:gd name="T85" fmla="*/ 143 h 223"/>
                  <a:gd name="T86" fmla="*/ 49 w 119"/>
                  <a:gd name="T87" fmla="*/ 13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9" h="223">
                    <a:moveTo>
                      <a:pt x="113" y="80"/>
                    </a:moveTo>
                    <a:cubicBezTo>
                      <a:pt x="90" y="65"/>
                      <a:pt x="90" y="65"/>
                      <a:pt x="90" y="65"/>
                    </a:cubicBezTo>
                    <a:cubicBezTo>
                      <a:pt x="88" y="64"/>
                      <a:pt x="86" y="63"/>
                      <a:pt x="84" y="64"/>
                    </a:cubicBezTo>
                    <a:cubicBezTo>
                      <a:pt x="83" y="64"/>
                      <a:pt x="82" y="64"/>
                      <a:pt x="82" y="65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82" y="54"/>
                      <a:pt x="84" y="44"/>
                      <a:pt x="82" y="34"/>
                    </a:cubicBezTo>
                    <a:cubicBezTo>
                      <a:pt x="77" y="13"/>
                      <a:pt x="55" y="0"/>
                      <a:pt x="34" y="5"/>
                    </a:cubicBezTo>
                    <a:cubicBezTo>
                      <a:pt x="13" y="10"/>
                      <a:pt x="0" y="32"/>
                      <a:pt x="5" y="53"/>
                    </a:cubicBezTo>
                    <a:cubicBezTo>
                      <a:pt x="10" y="74"/>
                      <a:pt x="31" y="87"/>
                      <a:pt x="53" y="82"/>
                    </a:cubicBezTo>
                    <a:cubicBezTo>
                      <a:pt x="61" y="80"/>
                      <a:pt x="68" y="75"/>
                      <a:pt x="73" y="69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5"/>
                      <a:pt x="78" y="78"/>
                      <a:pt x="81" y="79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81" y="117"/>
                      <a:pt x="81" y="117"/>
                      <a:pt x="81" y="117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4" y="117"/>
                      <a:pt x="64" y="117"/>
                      <a:pt x="64" y="117"/>
                    </a:cubicBezTo>
                    <a:cubicBezTo>
                      <a:pt x="65" y="118"/>
                      <a:pt x="65" y="118"/>
                      <a:pt x="65" y="118"/>
                    </a:cubicBezTo>
                    <a:cubicBezTo>
                      <a:pt x="64" y="140"/>
                      <a:pt x="64" y="140"/>
                      <a:pt x="64" y="140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6" y="113"/>
                      <a:pt x="55" y="113"/>
                      <a:pt x="53" y="113"/>
                    </a:cubicBezTo>
                    <a:cubicBezTo>
                      <a:pt x="53" y="114"/>
                      <a:pt x="52" y="114"/>
                      <a:pt x="52" y="114"/>
                    </a:cubicBezTo>
                    <a:cubicBezTo>
                      <a:pt x="51" y="114"/>
                      <a:pt x="49" y="115"/>
                      <a:pt x="48" y="11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7" y="151"/>
                      <a:pt x="29" y="140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9" y="144"/>
                      <a:pt x="29" y="144"/>
                      <a:pt x="29" y="14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3" y="166"/>
                      <a:pt x="46" y="165"/>
                      <a:pt x="49" y="163"/>
                    </a:cubicBezTo>
                    <a:cubicBezTo>
                      <a:pt x="49" y="166"/>
                      <a:pt x="48" y="168"/>
                      <a:pt x="48" y="171"/>
                    </a:cubicBezTo>
                    <a:cubicBezTo>
                      <a:pt x="48" y="171"/>
                      <a:pt x="48" y="171"/>
                      <a:pt x="48" y="171"/>
                    </a:cubicBezTo>
                    <a:cubicBezTo>
                      <a:pt x="49" y="171"/>
                      <a:pt x="49" y="171"/>
                      <a:pt x="50" y="171"/>
                    </a:cubicBezTo>
                    <a:cubicBezTo>
                      <a:pt x="52" y="223"/>
                      <a:pt x="52" y="223"/>
                      <a:pt x="52" y="223"/>
                    </a:cubicBezTo>
                    <a:cubicBezTo>
                      <a:pt x="66" y="223"/>
                      <a:pt x="66" y="223"/>
                      <a:pt x="66" y="223"/>
                    </a:cubicBezTo>
                    <a:cubicBezTo>
                      <a:pt x="67" y="208"/>
                      <a:pt x="67" y="181"/>
                      <a:pt x="66" y="171"/>
                    </a:cubicBezTo>
                    <a:cubicBezTo>
                      <a:pt x="67" y="171"/>
                      <a:pt x="67" y="171"/>
                      <a:pt x="68" y="171"/>
                    </a:cubicBezTo>
                    <a:cubicBezTo>
                      <a:pt x="70" y="223"/>
                      <a:pt x="70" y="223"/>
                      <a:pt x="70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5" y="208"/>
                      <a:pt x="85" y="181"/>
                      <a:pt x="84" y="171"/>
                    </a:cubicBezTo>
                    <a:cubicBezTo>
                      <a:pt x="85" y="171"/>
                      <a:pt x="85" y="171"/>
                      <a:pt x="86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54"/>
                      <a:pt x="85" y="138"/>
                      <a:pt x="85" y="122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12" y="101"/>
                      <a:pt x="106" y="111"/>
                      <a:pt x="108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07" y="101"/>
                      <a:pt x="107" y="101"/>
                      <a:pt x="107" y="101"/>
                    </a:cubicBezTo>
                    <a:cubicBezTo>
                      <a:pt x="107" y="96"/>
                      <a:pt x="107" y="96"/>
                      <a:pt x="107" y="96"/>
                    </a:cubicBezTo>
                    <a:cubicBezTo>
                      <a:pt x="108" y="96"/>
                      <a:pt x="110" y="96"/>
                      <a:pt x="111" y="96"/>
                    </a:cubicBezTo>
                    <a:cubicBezTo>
                      <a:pt x="113" y="95"/>
                      <a:pt x="115" y="94"/>
                      <a:pt x="116" y="92"/>
                    </a:cubicBezTo>
                    <a:cubicBezTo>
                      <a:pt x="119" y="88"/>
                      <a:pt x="117" y="83"/>
                      <a:pt x="113" y="80"/>
                    </a:cubicBezTo>
                    <a:close/>
                    <a:moveTo>
                      <a:pt x="49" y="68"/>
                    </a:moveTo>
                    <a:cubicBezTo>
                      <a:pt x="36" y="71"/>
                      <a:pt x="22" y="63"/>
                      <a:pt x="19" y="49"/>
                    </a:cubicBezTo>
                    <a:cubicBezTo>
                      <a:pt x="15" y="36"/>
                      <a:pt x="24" y="22"/>
                      <a:pt x="37" y="19"/>
                    </a:cubicBezTo>
                    <a:cubicBezTo>
                      <a:pt x="51" y="16"/>
                      <a:pt x="65" y="24"/>
                      <a:pt x="68" y="38"/>
                    </a:cubicBezTo>
                    <a:cubicBezTo>
                      <a:pt x="71" y="51"/>
                      <a:pt x="63" y="65"/>
                      <a:pt x="49" y="68"/>
                    </a:cubicBezTo>
                    <a:close/>
                    <a:moveTo>
                      <a:pt x="49" y="151"/>
                    </a:moveTo>
                    <a:cubicBezTo>
                      <a:pt x="47" y="148"/>
                      <a:pt x="47" y="148"/>
                      <a:pt x="47" y="148"/>
                    </a:cubicBezTo>
                    <a:cubicBezTo>
                      <a:pt x="44" y="143"/>
                      <a:pt x="44" y="143"/>
                      <a:pt x="44" y="143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49" y="139"/>
                      <a:pt x="49" y="145"/>
                      <a:pt x="49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95802" y="2857207"/>
            <a:ext cx="903059" cy="903059"/>
            <a:chOff x="4795802" y="2857207"/>
            <a:chExt cx="903059" cy="903059"/>
          </a:xfrm>
        </p:grpSpPr>
        <p:sp>
          <p:nvSpPr>
            <p:cNvPr id="4" name="椭圆 3"/>
            <p:cNvSpPr/>
            <p:nvPr/>
          </p:nvSpPr>
          <p:spPr>
            <a:xfrm>
              <a:off x="4795802" y="2857207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055503" y="3097644"/>
              <a:ext cx="383655" cy="388486"/>
              <a:chOff x="7027952" y="5791035"/>
              <a:chExt cx="464222" cy="470068"/>
            </a:xfrm>
            <a:solidFill>
              <a:schemeClr val="bg1">
                <a:alpha val="8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328"/>
              <p:cNvSpPr>
                <a:spLocks/>
              </p:cNvSpPr>
              <p:nvPr/>
            </p:nvSpPr>
            <p:spPr bwMode="auto">
              <a:xfrm>
                <a:off x="7157747" y="5879904"/>
                <a:ext cx="157859" cy="318056"/>
              </a:xfrm>
              <a:custGeom>
                <a:avLst/>
                <a:gdLst>
                  <a:gd name="T0" fmla="*/ 35 w 135"/>
                  <a:gd name="T1" fmla="*/ 272 h 272"/>
                  <a:gd name="T2" fmla="*/ 99 w 135"/>
                  <a:gd name="T3" fmla="*/ 272 h 272"/>
                  <a:gd name="T4" fmla="*/ 99 w 135"/>
                  <a:gd name="T5" fmla="*/ 68 h 272"/>
                  <a:gd name="T6" fmla="*/ 135 w 135"/>
                  <a:gd name="T7" fmla="*/ 68 h 272"/>
                  <a:gd name="T8" fmla="*/ 66 w 135"/>
                  <a:gd name="T9" fmla="*/ 0 h 272"/>
                  <a:gd name="T10" fmla="*/ 0 w 135"/>
                  <a:gd name="T11" fmla="*/ 68 h 272"/>
                  <a:gd name="T12" fmla="*/ 35 w 135"/>
                  <a:gd name="T13" fmla="*/ 68 h 272"/>
                  <a:gd name="T14" fmla="*/ 35 w 135"/>
                  <a:gd name="T15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272">
                    <a:moveTo>
                      <a:pt x="35" y="272"/>
                    </a:moveTo>
                    <a:lnTo>
                      <a:pt x="99" y="272"/>
                    </a:lnTo>
                    <a:lnTo>
                      <a:pt x="99" y="68"/>
                    </a:lnTo>
                    <a:lnTo>
                      <a:pt x="135" y="68"/>
                    </a:lnTo>
                    <a:lnTo>
                      <a:pt x="66" y="0"/>
                    </a:lnTo>
                    <a:lnTo>
                      <a:pt x="0" y="68"/>
                    </a:lnTo>
                    <a:lnTo>
                      <a:pt x="35" y="68"/>
                    </a:lnTo>
                    <a:lnTo>
                      <a:pt x="35" y="2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29"/>
              <p:cNvSpPr>
                <a:spLocks/>
              </p:cNvSpPr>
              <p:nvPr/>
            </p:nvSpPr>
            <p:spPr bwMode="auto">
              <a:xfrm>
                <a:off x="7030290" y="6003852"/>
                <a:ext cx="155520" cy="194108"/>
              </a:xfrm>
              <a:custGeom>
                <a:avLst/>
                <a:gdLst>
                  <a:gd name="T0" fmla="*/ 36 w 133"/>
                  <a:gd name="T1" fmla="*/ 166 h 166"/>
                  <a:gd name="T2" fmla="*/ 97 w 133"/>
                  <a:gd name="T3" fmla="*/ 166 h 166"/>
                  <a:gd name="T4" fmla="*/ 97 w 133"/>
                  <a:gd name="T5" fmla="*/ 69 h 166"/>
                  <a:gd name="T6" fmla="*/ 133 w 133"/>
                  <a:gd name="T7" fmla="*/ 69 h 166"/>
                  <a:gd name="T8" fmla="*/ 66 w 133"/>
                  <a:gd name="T9" fmla="*/ 0 h 166"/>
                  <a:gd name="T10" fmla="*/ 0 w 133"/>
                  <a:gd name="T11" fmla="*/ 69 h 166"/>
                  <a:gd name="T12" fmla="*/ 36 w 133"/>
                  <a:gd name="T13" fmla="*/ 69 h 166"/>
                  <a:gd name="T14" fmla="*/ 36 w 133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66">
                    <a:moveTo>
                      <a:pt x="36" y="166"/>
                    </a:moveTo>
                    <a:lnTo>
                      <a:pt x="97" y="166"/>
                    </a:lnTo>
                    <a:lnTo>
                      <a:pt x="97" y="69"/>
                    </a:lnTo>
                    <a:lnTo>
                      <a:pt x="133" y="69"/>
                    </a:lnTo>
                    <a:lnTo>
                      <a:pt x="66" y="0"/>
                    </a:lnTo>
                    <a:lnTo>
                      <a:pt x="0" y="69"/>
                    </a:lnTo>
                    <a:lnTo>
                      <a:pt x="36" y="69"/>
                    </a:lnTo>
                    <a:lnTo>
                      <a:pt x="36" y="1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330"/>
              <p:cNvSpPr>
                <a:spLocks noChangeArrowheads="1"/>
              </p:cNvSpPr>
              <p:nvPr/>
            </p:nvSpPr>
            <p:spPr bwMode="auto">
              <a:xfrm>
                <a:off x="7027952" y="6216669"/>
                <a:ext cx="464222" cy="444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Oval 331"/>
              <p:cNvSpPr>
                <a:spLocks noChangeArrowheads="1"/>
              </p:cNvSpPr>
              <p:nvPr/>
            </p:nvSpPr>
            <p:spPr bwMode="auto">
              <a:xfrm>
                <a:off x="7368225" y="5791035"/>
                <a:ext cx="63144" cy="8068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32"/>
              <p:cNvSpPr>
                <a:spLocks/>
              </p:cNvSpPr>
              <p:nvPr/>
            </p:nvSpPr>
            <p:spPr bwMode="auto">
              <a:xfrm>
                <a:off x="7323791" y="5876396"/>
                <a:ext cx="149674" cy="321564"/>
              </a:xfrm>
              <a:custGeom>
                <a:avLst/>
                <a:gdLst>
                  <a:gd name="T0" fmla="*/ 7 w 54"/>
                  <a:gd name="T1" fmla="*/ 61 h 116"/>
                  <a:gd name="T2" fmla="*/ 8 w 54"/>
                  <a:gd name="T3" fmla="*/ 61 h 116"/>
                  <a:gd name="T4" fmla="*/ 9 w 54"/>
                  <a:gd name="T5" fmla="*/ 61 h 116"/>
                  <a:gd name="T6" fmla="*/ 11 w 54"/>
                  <a:gd name="T7" fmla="*/ 116 h 116"/>
                  <a:gd name="T8" fmla="*/ 26 w 54"/>
                  <a:gd name="T9" fmla="*/ 116 h 116"/>
                  <a:gd name="T10" fmla="*/ 26 w 54"/>
                  <a:gd name="T11" fmla="*/ 61 h 116"/>
                  <a:gd name="T12" fmla="*/ 28 w 54"/>
                  <a:gd name="T13" fmla="*/ 61 h 116"/>
                  <a:gd name="T14" fmla="*/ 30 w 54"/>
                  <a:gd name="T15" fmla="*/ 116 h 116"/>
                  <a:gd name="T16" fmla="*/ 45 w 54"/>
                  <a:gd name="T17" fmla="*/ 116 h 116"/>
                  <a:gd name="T18" fmla="*/ 45 w 54"/>
                  <a:gd name="T19" fmla="*/ 61 h 116"/>
                  <a:gd name="T20" fmla="*/ 46 w 54"/>
                  <a:gd name="T21" fmla="*/ 61 h 116"/>
                  <a:gd name="T22" fmla="*/ 47 w 54"/>
                  <a:gd name="T23" fmla="*/ 61 h 116"/>
                  <a:gd name="T24" fmla="*/ 47 w 54"/>
                  <a:gd name="T25" fmla="*/ 61 h 116"/>
                  <a:gd name="T26" fmla="*/ 54 w 54"/>
                  <a:gd name="T27" fmla="*/ 61 h 116"/>
                  <a:gd name="T28" fmla="*/ 50 w 54"/>
                  <a:gd name="T29" fmla="*/ 8 h 116"/>
                  <a:gd name="T30" fmla="*/ 43 w 54"/>
                  <a:gd name="T31" fmla="*/ 1 h 116"/>
                  <a:gd name="T32" fmla="*/ 37 w 54"/>
                  <a:gd name="T33" fmla="*/ 0 h 116"/>
                  <a:gd name="T34" fmla="*/ 37 w 54"/>
                  <a:gd name="T35" fmla="*/ 1 h 116"/>
                  <a:gd name="T36" fmla="*/ 41 w 54"/>
                  <a:gd name="T37" fmla="*/ 5 h 116"/>
                  <a:gd name="T38" fmla="*/ 36 w 54"/>
                  <a:gd name="T39" fmla="*/ 8 h 116"/>
                  <a:gd name="T40" fmla="*/ 38 w 54"/>
                  <a:gd name="T41" fmla="*/ 12 h 116"/>
                  <a:gd name="T42" fmla="*/ 31 w 54"/>
                  <a:gd name="T43" fmla="*/ 28 h 116"/>
                  <a:gd name="T44" fmla="*/ 30 w 54"/>
                  <a:gd name="T45" fmla="*/ 6 h 116"/>
                  <a:gd name="T46" fmla="*/ 31 w 54"/>
                  <a:gd name="T47" fmla="*/ 5 h 116"/>
                  <a:gd name="T48" fmla="*/ 30 w 54"/>
                  <a:gd name="T49" fmla="*/ 0 h 116"/>
                  <a:gd name="T50" fmla="*/ 25 w 54"/>
                  <a:gd name="T51" fmla="*/ 0 h 116"/>
                  <a:gd name="T52" fmla="*/ 23 w 54"/>
                  <a:gd name="T53" fmla="*/ 5 h 116"/>
                  <a:gd name="T54" fmla="*/ 24 w 54"/>
                  <a:gd name="T55" fmla="*/ 6 h 116"/>
                  <a:gd name="T56" fmla="*/ 23 w 54"/>
                  <a:gd name="T57" fmla="*/ 29 h 116"/>
                  <a:gd name="T58" fmla="*/ 16 w 54"/>
                  <a:gd name="T59" fmla="*/ 12 h 116"/>
                  <a:gd name="T60" fmla="*/ 18 w 54"/>
                  <a:gd name="T61" fmla="*/ 8 h 116"/>
                  <a:gd name="T62" fmla="*/ 13 w 54"/>
                  <a:gd name="T63" fmla="*/ 5 h 116"/>
                  <a:gd name="T64" fmla="*/ 17 w 54"/>
                  <a:gd name="T65" fmla="*/ 1 h 116"/>
                  <a:gd name="T66" fmla="*/ 17 w 54"/>
                  <a:gd name="T67" fmla="*/ 0 h 116"/>
                  <a:gd name="T68" fmla="*/ 11 w 54"/>
                  <a:gd name="T69" fmla="*/ 1 h 116"/>
                  <a:gd name="T70" fmla="*/ 4 w 54"/>
                  <a:gd name="T71" fmla="*/ 8 h 116"/>
                  <a:gd name="T72" fmla="*/ 0 w 54"/>
                  <a:gd name="T73" fmla="*/ 61 h 116"/>
                  <a:gd name="T74" fmla="*/ 7 w 54"/>
                  <a:gd name="T75" fmla="*/ 61 h 116"/>
                  <a:gd name="T76" fmla="*/ 7 w 54"/>
                  <a:gd name="T77" fmla="*/ 6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4" h="116">
                    <a:moveTo>
                      <a:pt x="7" y="61"/>
                    </a:move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9" y="61"/>
                      <a:pt x="9" y="61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6" y="116"/>
                      <a:pt x="26" y="116"/>
                      <a:pt x="26" y="116"/>
                    </a:cubicBezTo>
                    <a:cubicBezTo>
                      <a:pt x="27" y="100"/>
                      <a:pt x="27" y="72"/>
                      <a:pt x="26" y="61"/>
                    </a:cubicBezTo>
                    <a:cubicBezTo>
                      <a:pt x="27" y="61"/>
                      <a:pt x="27" y="61"/>
                      <a:pt x="28" y="61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6" y="100"/>
                      <a:pt x="45" y="72"/>
                      <a:pt x="45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9" y="61"/>
                      <a:pt x="52" y="61"/>
                      <a:pt x="54" y="61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4"/>
                      <a:pt x="47" y="1"/>
                      <a:pt x="43" y="1"/>
                    </a:cubicBezTo>
                    <a:cubicBezTo>
                      <a:pt x="43" y="1"/>
                      <a:pt x="38" y="1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1" y="1"/>
                      <a:pt x="11" y="1"/>
                    </a:cubicBezTo>
                    <a:cubicBezTo>
                      <a:pt x="8" y="1"/>
                      <a:pt x="5" y="4"/>
                      <a:pt x="4" y="8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61"/>
                      <a:pt x="5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358471" y="1812925"/>
            <a:ext cx="903059" cy="903059"/>
            <a:chOff x="3358471" y="1812925"/>
            <a:chExt cx="903059" cy="903059"/>
          </a:xfrm>
        </p:grpSpPr>
        <p:sp>
          <p:nvSpPr>
            <p:cNvPr id="3" name="椭圆 2"/>
            <p:cNvSpPr/>
            <p:nvPr/>
          </p:nvSpPr>
          <p:spPr>
            <a:xfrm>
              <a:off x="3358471" y="1812925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661892" y="2045367"/>
              <a:ext cx="306344" cy="477394"/>
              <a:chOff x="4757123" y="5774665"/>
              <a:chExt cx="370676" cy="577646"/>
            </a:xfrm>
            <a:solidFill>
              <a:schemeClr val="bg1">
                <a:alpha val="8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Freeform 333"/>
              <p:cNvSpPr>
                <a:spLocks noEditPoints="1"/>
              </p:cNvSpPr>
              <p:nvPr/>
            </p:nvSpPr>
            <p:spPr bwMode="auto">
              <a:xfrm>
                <a:off x="4757123" y="5774665"/>
                <a:ext cx="370676" cy="577646"/>
              </a:xfrm>
              <a:custGeom>
                <a:avLst/>
                <a:gdLst>
                  <a:gd name="T0" fmla="*/ 67 w 134"/>
                  <a:gd name="T1" fmla="*/ 0 h 209"/>
                  <a:gd name="T2" fmla="*/ 0 w 134"/>
                  <a:gd name="T3" fmla="*/ 74 h 209"/>
                  <a:gd name="T4" fmla="*/ 31 w 134"/>
                  <a:gd name="T5" fmla="*/ 163 h 209"/>
                  <a:gd name="T6" fmla="*/ 51 w 134"/>
                  <a:gd name="T7" fmla="*/ 169 h 209"/>
                  <a:gd name="T8" fmla="*/ 31 w 134"/>
                  <a:gd name="T9" fmla="*/ 175 h 209"/>
                  <a:gd name="T10" fmla="*/ 34 w 134"/>
                  <a:gd name="T11" fmla="*/ 180 h 209"/>
                  <a:gd name="T12" fmla="*/ 31 w 134"/>
                  <a:gd name="T13" fmla="*/ 185 h 209"/>
                  <a:gd name="T14" fmla="*/ 34 w 134"/>
                  <a:gd name="T15" fmla="*/ 190 h 209"/>
                  <a:gd name="T16" fmla="*/ 47 w 134"/>
                  <a:gd name="T17" fmla="*/ 203 h 209"/>
                  <a:gd name="T18" fmla="*/ 78 w 134"/>
                  <a:gd name="T19" fmla="*/ 209 h 209"/>
                  <a:gd name="T20" fmla="*/ 102 w 134"/>
                  <a:gd name="T21" fmla="*/ 190 h 209"/>
                  <a:gd name="T22" fmla="*/ 100 w 134"/>
                  <a:gd name="T23" fmla="*/ 185 h 209"/>
                  <a:gd name="T24" fmla="*/ 102 w 134"/>
                  <a:gd name="T25" fmla="*/ 180 h 209"/>
                  <a:gd name="T26" fmla="*/ 100 w 134"/>
                  <a:gd name="T27" fmla="*/ 175 h 209"/>
                  <a:gd name="T28" fmla="*/ 102 w 134"/>
                  <a:gd name="T29" fmla="*/ 169 h 209"/>
                  <a:gd name="T30" fmla="*/ 84 w 134"/>
                  <a:gd name="T31" fmla="*/ 163 h 209"/>
                  <a:gd name="T32" fmla="*/ 107 w 134"/>
                  <a:gd name="T33" fmla="*/ 134 h 209"/>
                  <a:gd name="T34" fmla="*/ 134 w 134"/>
                  <a:gd name="T35" fmla="*/ 68 h 209"/>
                  <a:gd name="T36" fmla="*/ 68 w 134"/>
                  <a:gd name="T37" fmla="*/ 118 h 209"/>
                  <a:gd name="T38" fmla="*/ 66 w 134"/>
                  <a:gd name="T39" fmla="*/ 152 h 209"/>
                  <a:gd name="T40" fmla="*/ 66 w 134"/>
                  <a:gd name="T41" fmla="*/ 169 h 209"/>
                  <a:gd name="T42" fmla="*/ 69 w 134"/>
                  <a:gd name="T43" fmla="*/ 163 h 209"/>
                  <a:gd name="T44" fmla="*/ 66 w 134"/>
                  <a:gd name="T45" fmla="*/ 169 h 209"/>
                  <a:gd name="T46" fmla="*/ 122 w 134"/>
                  <a:gd name="T47" fmla="*/ 78 h 209"/>
                  <a:gd name="T48" fmla="*/ 98 w 134"/>
                  <a:gd name="T49" fmla="*/ 126 h 209"/>
                  <a:gd name="T50" fmla="*/ 85 w 134"/>
                  <a:gd name="T51" fmla="*/ 152 h 209"/>
                  <a:gd name="T52" fmla="*/ 85 w 134"/>
                  <a:gd name="T53" fmla="*/ 118 h 209"/>
                  <a:gd name="T54" fmla="*/ 86 w 134"/>
                  <a:gd name="T55" fmla="*/ 118 h 209"/>
                  <a:gd name="T56" fmla="*/ 89 w 134"/>
                  <a:gd name="T57" fmla="*/ 66 h 209"/>
                  <a:gd name="T58" fmla="*/ 76 w 134"/>
                  <a:gd name="T59" fmla="*/ 59 h 209"/>
                  <a:gd name="T60" fmla="*/ 81 w 134"/>
                  <a:gd name="T61" fmla="*/ 63 h 209"/>
                  <a:gd name="T62" fmla="*/ 78 w 134"/>
                  <a:gd name="T63" fmla="*/ 71 h 209"/>
                  <a:gd name="T64" fmla="*/ 70 w 134"/>
                  <a:gd name="T65" fmla="*/ 65 h 209"/>
                  <a:gd name="T66" fmla="*/ 69 w 134"/>
                  <a:gd name="T67" fmla="*/ 59 h 209"/>
                  <a:gd name="T68" fmla="*/ 63 w 134"/>
                  <a:gd name="T69" fmla="*/ 64 h 209"/>
                  <a:gd name="T70" fmla="*/ 63 w 134"/>
                  <a:gd name="T71" fmla="*/ 87 h 209"/>
                  <a:gd name="T72" fmla="*/ 58 w 134"/>
                  <a:gd name="T73" fmla="*/ 66 h 209"/>
                  <a:gd name="T74" fmla="*/ 57 w 134"/>
                  <a:gd name="T75" fmla="*/ 59 h 209"/>
                  <a:gd name="T76" fmla="*/ 51 w 134"/>
                  <a:gd name="T77" fmla="*/ 60 h 209"/>
                  <a:gd name="T78" fmla="*/ 41 w 134"/>
                  <a:gd name="T79" fmla="*/ 117 h 209"/>
                  <a:gd name="T80" fmla="*/ 48 w 134"/>
                  <a:gd name="T81" fmla="*/ 118 h 209"/>
                  <a:gd name="T82" fmla="*/ 49 w 134"/>
                  <a:gd name="T83" fmla="*/ 118 h 209"/>
                  <a:gd name="T84" fmla="*/ 43 w 134"/>
                  <a:gd name="T85" fmla="*/ 152 h 209"/>
                  <a:gd name="T86" fmla="*/ 12 w 134"/>
                  <a:gd name="T87" fmla="*/ 78 h 209"/>
                  <a:gd name="T88" fmla="*/ 11 w 134"/>
                  <a:gd name="T89" fmla="*/ 70 h 209"/>
                  <a:gd name="T90" fmla="*/ 67 w 134"/>
                  <a:gd name="T91" fmla="*/ 12 h 209"/>
                  <a:gd name="T92" fmla="*/ 122 w 134"/>
                  <a:gd name="T93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4" h="209">
                    <a:moveTo>
                      <a:pt x="134" y="68"/>
                    </a:moveTo>
                    <a:cubicBezTo>
                      <a:pt x="134" y="30"/>
                      <a:pt x="104" y="0"/>
                      <a:pt x="67" y="0"/>
                    </a:cubicBezTo>
                    <a:cubicBezTo>
                      <a:pt x="30" y="0"/>
                      <a:pt x="0" y="30"/>
                      <a:pt x="0" y="68"/>
                    </a:cubicBezTo>
                    <a:cubicBezTo>
                      <a:pt x="0" y="70"/>
                      <a:pt x="0" y="72"/>
                      <a:pt x="0" y="74"/>
                    </a:cubicBezTo>
                    <a:cubicBezTo>
                      <a:pt x="0" y="75"/>
                      <a:pt x="1" y="101"/>
                      <a:pt x="27" y="134"/>
                    </a:cubicBezTo>
                    <a:cubicBezTo>
                      <a:pt x="34" y="143"/>
                      <a:pt x="31" y="163"/>
                      <a:pt x="31" y="163"/>
                    </a:cubicBezTo>
                    <a:cubicBezTo>
                      <a:pt x="37" y="163"/>
                      <a:pt x="44" y="163"/>
                      <a:pt x="51" y="163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31" y="175"/>
                      <a:pt x="31" y="175"/>
                      <a:pt x="31" y="175"/>
                    </a:cubicBezTo>
                    <a:cubicBezTo>
                      <a:pt x="34" y="175"/>
                      <a:pt x="34" y="175"/>
                      <a:pt x="34" y="175"/>
                    </a:cubicBezTo>
                    <a:cubicBezTo>
                      <a:pt x="34" y="180"/>
                      <a:pt x="34" y="180"/>
                      <a:pt x="34" y="180"/>
                    </a:cubicBezTo>
                    <a:cubicBezTo>
                      <a:pt x="31" y="180"/>
                      <a:pt x="31" y="180"/>
                      <a:pt x="31" y="180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34" y="185"/>
                      <a:pt x="34" y="185"/>
                      <a:pt x="34" y="185"/>
                    </a:cubicBezTo>
                    <a:cubicBezTo>
                      <a:pt x="34" y="190"/>
                      <a:pt x="34" y="190"/>
                      <a:pt x="34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7"/>
                      <a:pt x="38" y="203"/>
                      <a:pt x="47" y="203"/>
                    </a:cubicBezTo>
                    <a:cubicBezTo>
                      <a:pt x="48" y="207"/>
                      <a:pt x="52" y="209"/>
                      <a:pt x="56" y="209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82" y="209"/>
                      <a:pt x="86" y="207"/>
                      <a:pt x="87" y="203"/>
                    </a:cubicBezTo>
                    <a:cubicBezTo>
                      <a:pt x="95" y="203"/>
                      <a:pt x="102" y="197"/>
                      <a:pt x="102" y="190"/>
                    </a:cubicBezTo>
                    <a:cubicBezTo>
                      <a:pt x="100" y="190"/>
                      <a:pt x="100" y="190"/>
                      <a:pt x="100" y="190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2" y="185"/>
                      <a:pt x="102" y="185"/>
                      <a:pt x="102" y="185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100" y="180"/>
                      <a:pt x="100" y="180"/>
                      <a:pt x="100" y="180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2" y="175"/>
                      <a:pt x="102" y="175"/>
                      <a:pt x="102" y="175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84" y="169"/>
                      <a:pt x="84" y="169"/>
                      <a:pt x="84" y="169"/>
                    </a:cubicBezTo>
                    <a:cubicBezTo>
                      <a:pt x="84" y="167"/>
                      <a:pt x="84" y="165"/>
                      <a:pt x="84" y="163"/>
                    </a:cubicBezTo>
                    <a:cubicBezTo>
                      <a:pt x="91" y="163"/>
                      <a:pt x="97" y="163"/>
                      <a:pt x="103" y="163"/>
                    </a:cubicBezTo>
                    <a:cubicBezTo>
                      <a:pt x="103" y="163"/>
                      <a:pt x="100" y="143"/>
                      <a:pt x="107" y="134"/>
                    </a:cubicBezTo>
                    <a:cubicBezTo>
                      <a:pt x="133" y="101"/>
                      <a:pt x="134" y="75"/>
                      <a:pt x="134" y="74"/>
                    </a:cubicBezTo>
                    <a:cubicBezTo>
                      <a:pt x="134" y="72"/>
                      <a:pt x="134" y="70"/>
                      <a:pt x="134" y="68"/>
                    </a:cubicBezTo>
                    <a:close/>
                    <a:moveTo>
                      <a:pt x="66" y="118"/>
                    </a:moveTo>
                    <a:cubicBezTo>
                      <a:pt x="67" y="118"/>
                      <a:pt x="67" y="118"/>
                      <a:pt x="68" y="11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66" y="152"/>
                      <a:pt x="66" y="152"/>
                      <a:pt x="66" y="152"/>
                    </a:cubicBezTo>
                    <a:cubicBezTo>
                      <a:pt x="66" y="139"/>
                      <a:pt x="66" y="125"/>
                      <a:pt x="66" y="118"/>
                    </a:cubicBezTo>
                    <a:close/>
                    <a:moveTo>
                      <a:pt x="66" y="169"/>
                    </a:moveTo>
                    <a:cubicBezTo>
                      <a:pt x="66" y="167"/>
                      <a:pt x="66" y="165"/>
                      <a:pt x="66" y="163"/>
                    </a:cubicBezTo>
                    <a:cubicBezTo>
                      <a:pt x="67" y="163"/>
                      <a:pt x="68" y="163"/>
                      <a:pt x="69" y="163"/>
                    </a:cubicBezTo>
                    <a:cubicBezTo>
                      <a:pt x="69" y="169"/>
                      <a:pt x="69" y="169"/>
                      <a:pt x="69" y="169"/>
                    </a:cubicBezTo>
                    <a:lnTo>
                      <a:pt x="66" y="169"/>
                    </a:lnTo>
                    <a:close/>
                    <a:moveTo>
                      <a:pt x="122" y="70"/>
                    </a:moveTo>
                    <a:cubicBezTo>
                      <a:pt x="122" y="78"/>
                      <a:pt x="122" y="78"/>
                      <a:pt x="122" y="78"/>
                    </a:cubicBezTo>
                    <a:cubicBezTo>
                      <a:pt x="122" y="78"/>
                      <a:pt x="122" y="78"/>
                      <a:pt x="122" y="78"/>
                    </a:cubicBezTo>
                    <a:cubicBezTo>
                      <a:pt x="120" y="86"/>
                      <a:pt x="116" y="104"/>
                      <a:pt x="98" y="126"/>
                    </a:cubicBezTo>
                    <a:cubicBezTo>
                      <a:pt x="93" y="134"/>
                      <a:pt x="91" y="143"/>
                      <a:pt x="91" y="152"/>
                    </a:cubicBezTo>
                    <a:cubicBezTo>
                      <a:pt x="85" y="152"/>
                      <a:pt x="85" y="152"/>
                      <a:pt x="85" y="152"/>
                    </a:cubicBezTo>
                    <a:cubicBezTo>
                      <a:pt x="85" y="139"/>
                      <a:pt x="84" y="125"/>
                      <a:pt x="84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6" y="118"/>
                      <a:pt x="86" y="118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88" y="118"/>
                      <a:pt x="91" y="118"/>
                      <a:pt x="93" y="11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2"/>
                      <a:pt x="86" y="60"/>
                      <a:pt x="82" y="60"/>
                    </a:cubicBezTo>
                    <a:cubicBezTo>
                      <a:pt x="82" y="60"/>
                      <a:pt x="78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8" y="71"/>
                      <a:pt x="78" y="71"/>
                      <a:pt x="78" y="71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6" y="59"/>
                      <a:pt x="51" y="60"/>
                      <a:pt x="51" y="60"/>
                    </a:cubicBezTo>
                    <a:cubicBezTo>
                      <a:pt x="48" y="60"/>
                      <a:pt x="45" y="62"/>
                      <a:pt x="45" y="66"/>
                    </a:cubicBezTo>
                    <a:cubicBezTo>
                      <a:pt x="41" y="117"/>
                      <a:pt x="41" y="117"/>
                      <a:pt x="41" y="117"/>
                    </a:cubicBezTo>
                    <a:cubicBezTo>
                      <a:pt x="43" y="118"/>
                      <a:pt x="45" y="118"/>
                      <a:pt x="48" y="118"/>
                    </a:cubicBezTo>
                    <a:cubicBezTo>
                      <a:pt x="48" y="118"/>
                      <a:pt x="48" y="118"/>
                      <a:pt x="48" y="118"/>
                    </a:cubicBezTo>
                    <a:cubicBezTo>
                      <a:pt x="48" y="118"/>
                      <a:pt x="48" y="118"/>
                      <a:pt x="48" y="118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50" y="152"/>
                      <a:pt x="50" y="152"/>
                      <a:pt x="50" y="152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3" y="143"/>
                      <a:pt x="41" y="134"/>
                      <a:pt x="36" y="127"/>
                    </a:cubicBezTo>
                    <a:cubicBezTo>
                      <a:pt x="18" y="104"/>
                      <a:pt x="13" y="8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69"/>
                      <a:pt x="11" y="69"/>
                      <a:pt x="11" y="68"/>
                    </a:cubicBezTo>
                    <a:cubicBezTo>
                      <a:pt x="11" y="37"/>
                      <a:pt x="36" y="12"/>
                      <a:pt x="67" y="12"/>
                    </a:cubicBezTo>
                    <a:cubicBezTo>
                      <a:pt x="98" y="12"/>
                      <a:pt x="123" y="37"/>
                      <a:pt x="123" y="68"/>
                    </a:cubicBezTo>
                    <a:cubicBezTo>
                      <a:pt x="123" y="69"/>
                      <a:pt x="122" y="69"/>
                      <a:pt x="122" y="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Oval 334"/>
              <p:cNvSpPr>
                <a:spLocks noChangeArrowheads="1"/>
              </p:cNvSpPr>
              <p:nvPr/>
            </p:nvSpPr>
            <p:spPr bwMode="auto">
              <a:xfrm>
                <a:off x="4912644" y="5855348"/>
                <a:ext cx="60805" cy="7366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347011" y="2439092"/>
            <a:ext cx="2997099" cy="2863496"/>
            <a:chOff x="2347011" y="2439092"/>
            <a:chExt cx="2997099" cy="2863496"/>
          </a:xfrm>
        </p:grpSpPr>
        <p:sp>
          <p:nvSpPr>
            <p:cNvPr id="41" name="右箭头 40"/>
            <p:cNvSpPr/>
            <p:nvPr/>
          </p:nvSpPr>
          <p:spPr>
            <a:xfrm rot="2160000">
              <a:off x="4521508" y="2439092"/>
              <a:ext cx="335165" cy="267376"/>
            </a:xfrm>
            <a:prstGeom prst="rightArrow">
              <a:avLst>
                <a:gd name="adj1" fmla="val 50000"/>
                <a:gd name="adj2" fmla="val 54432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右箭头 41"/>
            <p:cNvSpPr/>
            <p:nvPr/>
          </p:nvSpPr>
          <p:spPr>
            <a:xfrm rot="6480000">
              <a:off x="5042839" y="4043582"/>
              <a:ext cx="335165" cy="267376"/>
            </a:xfrm>
            <a:prstGeom prst="rightArrow">
              <a:avLst>
                <a:gd name="adj1" fmla="val 50000"/>
                <a:gd name="adj2" fmla="val 54432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右箭头 42"/>
            <p:cNvSpPr/>
            <p:nvPr/>
          </p:nvSpPr>
          <p:spPr>
            <a:xfrm rot="10800000">
              <a:off x="3677978" y="5035212"/>
              <a:ext cx="335165" cy="267376"/>
            </a:xfrm>
            <a:prstGeom prst="rightArrow">
              <a:avLst>
                <a:gd name="adj1" fmla="val 50000"/>
                <a:gd name="adj2" fmla="val 54432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右箭头 43"/>
            <p:cNvSpPr/>
            <p:nvPr/>
          </p:nvSpPr>
          <p:spPr>
            <a:xfrm rot="15120000">
              <a:off x="2313116" y="4043582"/>
              <a:ext cx="335165" cy="267376"/>
            </a:xfrm>
            <a:prstGeom prst="rightArrow">
              <a:avLst>
                <a:gd name="adj1" fmla="val 50000"/>
                <a:gd name="adj2" fmla="val 54432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右箭头 44"/>
            <p:cNvSpPr/>
            <p:nvPr/>
          </p:nvSpPr>
          <p:spPr>
            <a:xfrm rot="19440000">
              <a:off x="2834447" y="2439092"/>
              <a:ext cx="335165" cy="267376"/>
            </a:xfrm>
            <a:prstGeom prst="rightArrow">
              <a:avLst>
                <a:gd name="adj1" fmla="val 50000"/>
                <a:gd name="adj2" fmla="val 54432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408595" y="2509370"/>
            <a:ext cx="388302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alpha val="93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  <a:endParaRPr lang="zh-CN" altLang="en-US" dirty="0">
              <a:solidFill>
                <a:prstClr val="white">
                  <a:alpha val="8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38E66D8-1B72-4773-1B87-87CDC1682120}"/>
              </a:ext>
            </a:extLst>
          </p:cNvPr>
          <p:cNvSpPr txBox="1"/>
          <p:nvPr/>
        </p:nvSpPr>
        <p:spPr>
          <a:xfrm>
            <a:off x="6408595" y="3308736"/>
            <a:ext cx="3883025" cy="51520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en-US" altLang="zh-CN" sz="1200" dirty="0">
                <a:solidFill>
                  <a:prstClr val="white">
                    <a:alpha val="80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prstClr val="white">
                  <a:alpha val="80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108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897385401"/>
              </p:ext>
            </p:extLst>
          </p:nvPr>
        </p:nvGraphicFramePr>
        <p:xfrm>
          <a:off x="758633" y="1630270"/>
          <a:ext cx="3664334" cy="2671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816225636"/>
              </p:ext>
            </p:extLst>
          </p:nvPr>
        </p:nvGraphicFramePr>
        <p:xfrm>
          <a:off x="3450176" y="1155224"/>
          <a:ext cx="5291647" cy="3621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267610508"/>
              </p:ext>
            </p:extLst>
          </p:nvPr>
        </p:nvGraphicFramePr>
        <p:xfrm>
          <a:off x="7769033" y="1630363"/>
          <a:ext cx="3664334" cy="2671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2" name="2013"/>
          <p:cNvGrpSpPr/>
          <p:nvPr/>
        </p:nvGrpSpPr>
        <p:grpSpPr>
          <a:xfrm>
            <a:off x="1893261" y="2268547"/>
            <a:ext cx="1395078" cy="1395077"/>
            <a:chOff x="1893261" y="2268547"/>
            <a:chExt cx="1395078" cy="1395077"/>
          </a:xfrm>
        </p:grpSpPr>
        <p:sp>
          <p:nvSpPr>
            <p:cNvPr id="7" name="椭圆 6"/>
            <p:cNvSpPr/>
            <p:nvPr/>
          </p:nvSpPr>
          <p:spPr>
            <a:xfrm>
              <a:off x="1893261" y="2268547"/>
              <a:ext cx="1395078" cy="1395077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47875" y="2628056"/>
              <a:ext cx="1085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2021</a:t>
              </a:r>
              <a:endParaRPr lang="zh-CN" altLang="en-US" sz="28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2014"/>
          <p:cNvGrpSpPr/>
          <p:nvPr/>
        </p:nvGrpSpPr>
        <p:grpSpPr>
          <a:xfrm>
            <a:off x="8903661" y="2268547"/>
            <a:ext cx="1395078" cy="1395077"/>
            <a:chOff x="8903661" y="2268547"/>
            <a:chExt cx="1395078" cy="1395077"/>
          </a:xfrm>
        </p:grpSpPr>
        <p:sp>
          <p:nvSpPr>
            <p:cNvPr id="10" name="椭圆 9"/>
            <p:cNvSpPr/>
            <p:nvPr/>
          </p:nvSpPr>
          <p:spPr>
            <a:xfrm>
              <a:off x="8903661" y="2268547"/>
              <a:ext cx="1395078" cy="1395077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58275" y="2628056"/>
              <a:ext cx="1085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2023</a:t>
              </a:r>
              <a:endParaRPr lang="zh-CN" altLang="en-US" sz="28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2015"/>
          <p:cNvGrpSpPr/>
          <p:nvPr/>
        </p:nvGrpSpPr>
        <p:grpSpPr>
          <a:xfrm>
            <a:off x="5098808" y="1968893"/>
            <a:ext cx="1994384" cy="1994384"/>
            <a:chOff x="5098808" y="1968893"/>
            <a:chExt cx="1994384" cy="1994384"/>
          </a:xfrm>
        </p:grpSpPr>
        <p:sp>
          <p:nvSpPr>
            <p:cNvPr id="8" name="椭圆 7"/>
            <p:cNvSpPr/>
            <p:nvPr/>
          </p:nvSpPr>
          <p:spPr>
            <a:xfrm>
              <a:off x="5098808" y="1968893"/>
              <a:ext cx="1994384" cy="199438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73366" y="2559115"/>
              <a:ext cx="14452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2022</a:t>
              </a:r>
              <a:endParaRPr lang="zh-CN" altLang="en-US" sz="40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49729" y="4176609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655759" y="4525696"/>
            <a:ext cx="1906000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69412" y="4538985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75442" y="4888072"/>
            <a:ext cx="1906000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18187" y="4176609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724217" y="4525696"/>
            <a:ext cx="1906000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095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" name="椭圆 1"/>
          <p:cNvSpPr/>
          <p:nvPr/>
        </p:nvSpPr>
        <p:spPr>
          <a:xfrm>
            <a:off x="3398170" y="2792860"/>
            <a:ext cx="1648251" cy="1648251"/>
          </a:xfrm>
          <a:prstGeom prst="ellipse">
            <a:avLst/>
          </a:prstGeom>
          <a:solidFill>
            <a:schemeClr val="bg1">
              <a:alpha val="5000"/>
            </a:schemeClr>
          </a:solidFill>
          <a:ln w="22225">
            <a:gradFill flip="none" rotWithShape="1">
              <a:gsLst>
                <a:gs pos="75000">
                  <a:srgbClr val="261288">
                    <a:alpha val="61000"/>
                  </a:srgbClr>
                </a:gs>
                <a:gs pos="59000">
                  <a:srgbClr val="FCFCFC"/>
                </a:gs>
                <a:gs pos="32000">
                  <a:srgbClr val="261288">
                    <a:alpha val="40000"/>
                  </a:srgbClr>
                </a:gs>
                <a:gs pos="11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>
              <a:defRPr sz="1862" b="0" i="0" u="none" strike="noStrike" kern="1200" spc="0" baseline="0">
                <a:solidFill>
                  <a:prstClr val="white">
                    <a:alpha val="90000"/>
                  </a:prstClr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defRPr>
            </a:pPr>
            <a:r>
              <a:rPr lang="zh-CN" altLang="en-US">
                <a:solidFill>
                  <a:schemeClr val="bg1">
                    <a:alpha val="90000"/>
                  </a:schemeClr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某产品四季度</a:t>
            </a:r>
            <a:endParaRPr lang="en-US" altLang="zh-CN">
              <a:solidFill>
                <a:schemeClr val="bg1">
                  <a:alpha val="90000"/>
                </a:schemeClr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  <a:p>
            <a:pPr algn="ctr">
              <a:defRPr sz="1862" b="0" i="0" u="none" strike="noStrike" kern="1200" spc="0" baseline="0">
                <a:solidFill>
                  <a:prstClr val="white">
                    <a:alpha val="90000"/>
                  </a:prstClr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defRPr>
            </a:pPr>
            <a:r>
              <a:rPr lang="zh-CN" altLang="en-US">
                <a:solidFill>
                  <a:schemeClr val="bg1">
                    <a:alpha val="90000"/>
                  </a:schemeClr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销售百分比</a:t>
            </a:r>
            <a:endParaRPr lang="zh-CN" altLang="en-US" dirty="0">
              <a:solidFill>
                <a:schemeClr val="bg1">
                  <a:alpha val="90000"/>
                </a:schemeClr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977842569"/>
              </p:ext>
            </p:extLst>
          </p:nvPr>
        </p:nvGraphicFramePr>
        <p:xfrm>
          <a:off x="1576471" y="1806124"/>
          <a:ext cx="5291647" cy="3621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任意多边形 42"/>
          <p:cNvSpPr/>
          <p:nvPr/>
        </p:nvSpPr>
        <p:spPr>
          <a:xfrm>
            <a:off x="4554121" y="1357706"/>
            <a:ext cx="1954227" cy="4518558"/>
          </a:xfrm>
          <a:custGeom>
            <a:avLst/>
            <a:gdLst>
              <a:gd name="connsiteX0" fmla="*/ 389714 w 1954227"/>
              <a:gd name="connsiteY0" fmla="*/ 4335342 h 4518558"/>
              <a:gd name="connsiteX1" fmla="*/ 400946 w 1954227"/>
              <a:gd name="connsiteY1" fmla="*/ 4356034 h 4518558"/>
              <a:gd name="connsiteX2" fmla="*/ 443372 w 1954227"/>
              <a:gd name="connsiteY2" fmla="*/ 4407455 h 4518558"/>
              <a:gd name="connsiteX3" fmla="*/ 368071 w 1954227"/>
              <a:gd name="connsiteY3" fmla="*/ 4436203 h 4518558"/>
              <a:gd name="connsiteX4" fmla="*/ 128895 w 1954227"/>
              <a:gd name="connsiteY4" fmla="*/ 4498887 h 4518558"/>
              <a:gd name="connsiteX5" fmla="*/ 0 w 1954227"/>
              <a:gd name="connsiteY5" fmla="*/ 4518558 h 4518558"/>
              <a:gd name="connsiteX6" fmla="*/ 0 w 1954227"/>
              <a:gd name="connsiteY6" fmla="*/ 4431044 h 4518558"/>
              <a:gd name="connsiteX7" fmla="*/ 111439 w 1954227"/>
              <a:gd name="connsiteY7" fmla="*/ 4414037 h 4518558"/>
              <a:gd name="connsiteX8" fmla="*/ 341553 w 1954227"/>
              <a:gd name="connsiteY8" fmla="*/ 4353728 h 4518558"/>
              <a:gd name="connsiteX9" fmla="*/ 1639413 w 1954227"/>
              <a:gd name="connsiteY9" fmla="*/ 3232490 h 4518558"/>
              <a:gd name="connsiteX10" fmla="*/ 1727002 w 1954227"/>
              <a:gd name="connsiteY10" fmla="*/ 3250173 h 4518558"/>
              <a:gd name="connsiteX11" fmla="*/ 1727854 w 1954227"/>
              <a:gd name="connsiteY11" fmla="*/ 3250001 h 4518558"/>
              <a:gd name="connsiteX12" fmla="*/ 1651352 w 1954227"/>
              <a:gd name="connsiteY12" fmla="*/ 3397178 h 4518558"/>
              <a:gd name="connsiteX13" fmla="*/ 1200184 w 1954227"/>
              <a:gd name="connsiteY13" fmla="*/ 3956062 h 4518558"/>
              <a:gd name="connsiteX14" fmla="*/ 1039424 w 1954227"/>
              <a:gd name="connsiteY14" fmla="*/ 4086717 h 4518558"/>
              <a:gd name="connsiteX15" fmla="*/ 1019079 w 1954227"/>
              <a:gd name="connsiteY15" fmla="*/ 4021178 h 4518558"/>
              <a:gd name="connsiteX16" fmla="*/ 1008012 w 1954227"/>
              <a:gd name="connsiteY16" fmla="*/ 4000788 h 4518558"/>
              <a:gd name="connsiteX17" fmla="*/ 1142142 w 1954227"/>
              <a:gd name="connsiteY17" fmla="*/ 3891777 h 4518558"/>
              <a:gd name="connsiteX18" fmla="*/ 1576217 w 1954227"/>
              <a:gd name="connsiteY18" fmla="*/ 3354067 h 4518558"/>
              <a:gd name="connsiteX19" fmla="*/ 1892871 w 1954227"/>
              <a:gd name="connsiteY19" fmla="*/ 1735695 h 4518558"/>
              <a:gd name="connsiteX20" fmla="*/ 1898838 w 1954227"/>
              <a:gd name="connsiteY20" fmla="*/ 1756846 h 4518558"/>
              <a:gd name="connsiteX21" fmla="*/ 1954227 w 1954227"/>
              <a:gd name="connsiteY21" fmla="*/ 2259279 h 4518558"/>
              <a:gd name="connsiteX22" fmla="*/ 1945173 w 1954227"/>
              <a:gd name="connsiteY22" fmla="*/ 2464144 h 4518558"/>
              <a:gd name="connsiteX23" fmla="*/ 1926275 w 1954227"/>
              <a:gd name="connsiteY23" fmla="*/ 2605823 h 4518558"/>
              <a:gd name="connsiteX24" fmla="*/ 1924419 w 1954227"/>
              <a:gd name="connsiteY24" fmla="*/ 2604292 h 4518558"/>
              <a:gd name="connsiteX25" fmla="*/ 1864441 w 1954227"/>
              <a:gd name="connsiteY25" fmla="*/ 2571737 h 4518558"/>
              <a:gd name="connsiteX26" fmla="*/ 1844068 w 1954227"/>
              <a:gd name="connsiteY26" fmla="*/ 2567624 h 4518558"/>
              <a:gd name="connsiteX27" fmla="*/ 1858907 w 1954227"/>
              <a:gd name="connsiteY27" fmla="*/ 2456381 h 4518558"/>
              <a:gd name="connsiteX28" fmla="*/ 1867618 w 1954227"/>
              <a:gd name="connsiteY28" fmla="*/ 2259278 h 4518558"/>
              <a:gd name="connsiteX29" fmla="*/ 1814327 w 1954227"/>
              <a:gd name="connsiteY29" fmla="*/ 1775880 h 4518558"/>
              <a:gd name="connsiteX30" fmla="*/ 1811992 w 1954227"/>
              <a:gd name="connsiteY30" fmla="*/ 1767601 h 4518558"/>
              <a:gd name="connsiteX31" fmla="*/ 1847174 w 1954227"/>
              <a:gd name="connsiteY31" fmla="*/ 1760498 h 4518558"/>
              <a:gd name="connsiteX32" fmla="*/ 1031163 w 1954227"/>
              <a:gd name="connsiteY32" fmla="*/ 424831 h 4518558"/>
              <a:gd name="connsiteX33" fmla="*/ 1164227 w 1954227"/>
              <a:gd name="connsiteY33" fmla="*/ 530687 h 4518558"/>
              <a:gd name="connsiteX34" fmla="*/ 1626839 w 1954227"/>
              <a:gd name="connsiteY34" fmla="*/ 1079776 h 4518558"/>
              <a:gd name="connsiteX35" fmla="*/ 1635998 w 1954227"/>
              <a:gd name="connsiteY35" fmla="*/ 1096949 h 4518558"/>
              <a:gd name="connsiteX36" fmla="*/ 1572296 w 1954227"/>
              <a:gd name="connsiteY36" fmla="*/ 1109810 h 4518558"/>
              <a:gd name="connsiteX37" fmla="*/ 1550662 w 1954227"/>
              <a:gd name="connsiteY37" fmla="*/ 1121552 h 4518558"/>
              <a:gd name="connsiteX38" fmla="*/ 1422719 w 1954227"/>
              <a:gd name="connsiteY38" fmla="*/ 932755 h 4518558"/>
              <a:gd name="connsiteX39" fmla="*/ 1107547 w 1954227"/>
              <a:gd name="connsiteY39" fmla="*/ 596174 h 4518558"/>
              <a:gd name="connsiteX40" fmla="*/ 995562 w 1954227"/>
              <a:gd name="connsiteY40" fmla="*/ 507087 h 4518558"/>
              <a:gd name="connsiteX41" fmla="*/ 1019079 w 1954227"/>
              <a:gd name="connsiteY41" fmla="*/ 463759 h 4518558"/>
              <a:gd name="connsiteX42" fmla="*/ 0 w 1954227"/>
              <a:gd name="connsiteY42" fmla="*/ 0 h 4518558"/>
              <a:gd name="connsiteX43" fmla="*/ 128895 w 1954227"/>
              <a:gd name="connsiteY43" fmla="*/ 19672 h 4518558"/>
              <a:gd name="connsiteX44" fmla="*/ 321064 w 1954227"/>
              <a:gd name="connsiteY44" fmla="*/ 67816 h 4518558"/>
              <a:gd name="connsiteX45" fmla="*/ 422467 w 1954227"/>
              <a:gd name="connsiteY45" fmla="*/ 102819 h 4518558"/>
              <a:gd name="connsiteX46" fmla="*/ 400946 w 1954227"/>
              <a:gd name="connsiteY46" fmla="*/ 128903 h 4518558"/>
              <a:gd name="connsiteX47" fmla="*/ 372152 w 1954227"/>
              <a:gd name="connsiteY47" fmla="*/ 181952 h 4518558"/>
              <a:gd name="connsiteX48" fmla="*/ 111439 w 1954227"/>
              <a:gd name="connsiteY48" fmla="*/ 104520 h 4518558"/>
              <a:gd name="connsiteX49" fmla="*/ 0 w 1954227"/>
              <a:gd name="connsiteY49" fmla="*/ 87512 h 4518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954227" h="4518558">
                <a:moveTo>
                  <a:pt x="389714" y="4335342"/>
                </a:moveTo>
                <a:lnTo>
                  <a:pt x="400946" y="4356034"/>
                </a:lnTo>
                <a:lnTo>
                  <a:pt x="443372" y="4407455"/>
                </a:lnTo>
                <a:lnTo>
                  <a:pt x="368071" y="4436203"/>
                </a:lnTo>
                <a:cubicBezTo>
                  <a:pt x="290088" y="4461256"/>
                  <a:pt x="210279" y="4482234"/>
                  <a:pt x="128895" y="4498887"/>
                </a:cubicBezTo>
                <a:lnTo>
                  <a:pt x="0" y="4518558"/>
                </a:lnTo>
                <a:lnTo>
                  <a:pt x="0" y="4431044"/>
                </a:lnTo>
                <a:lnTo>
                  <a:pt x="111439" y="4414037"/>
                </a:lnTo>
                <a:cubicBezTo>
                  <a:pt x="189740" y="4398015"/>
                  <a:pt x="266525" y="4377831"/>
                  <a:pt x="341553" y="4353728"/>
                </a:cubicBezTo>
                <a:close/>
                <a:moveTo>
                  <a:pt x="1639413" y="3232490"/>
                </a:moveTo>
                <a:lnTo>
                  <a:pt x="1727002" y="3250173"/>
                </a:lnTo>
                <a:lnTo>
                  <a:pt x="1727854" y="3250001"/>
                </a:lnTo>
                <a:lnTo>
                  <a:pt x="1651352" y="3397178"/>
                </a:lnTo>
                <a:cubicBezTo>
                  <a:pt x="1530927" y="3606607"/>
                  <a:pt x="1378282" y="3795157"/>
                  <a:pt x="1200184" y="3956062"/>
                </a:cubicBezTo>
                <a:lnTo>
                  <a:pt x="1039424" y="4086717"/>
                </a:lnTo>
                <a:lnTo>
                  <a:pt x="1019079" y="4021178"/>
                </a:lnTo>
                <a:lnTo>
                  <a:pt x="1008012" y="4000788"/>
                </a:lnTo>
                <a:lnTo>
                  <a:pt x="1142142" y="3891777"/>
                </a:lnTo>
                <a:cubicBezTo>
                  <a:pt x="1313493" y="3736968"/>
                  <a:pt x="1460355" y="3555561"/>
                  <a:pt x="1576217" y="3354067"/>
                </a:cubicBezTo>
                <a:close/>
                <a:moveTo>
                  <a:pt x="1892871" y="1735695"/>
                </a:moveTo>
                <a:lnTo>
                  <a:pt x="1898838" y="1756846"/>
                </a:lnTo>
                <a:cubicBezTo>
                  <a:pt x="1935096" y="1918519"/>
                  <a:pt x="1954227" y="2086665"/>
                  <a:pt x="1954227" y="2259279"/>
                </a:cubicBezTo>
                <a:cubicBezTo>
                  <a:pt x="1954227" y="2328325"/>
                  <a:pt x="1951166" y="2396656"/>
                  <a:pt x="1945173" y="2464144"/>
                </a:cubicBezTo>
                <a:lnTo>
                  <a:pt x="1926275" y="2605823"/>
                </a:lnTo>
                <a:lnTo>
                  <a:pt x="1924419" y="2604292"/>
                </a:lnTo>
                <a:cubicBezTo>
                  <a:pt x="1905635" y="2591601"/>
                  <a:pt x="1885563" y="2580671"/>
                  <a:pt x="1864441" y="2571737"/>
                </a:cubicBezTo>
                <a:lnTo>
                  <a:pt x="1844068" y="2567624"/>
                </a:lnTo>
                <a:lnTo>
                  <a:pt x="1858907" y="2456381"/>
                </a:lnTo>
                <a:cubicBezTo>
                  <a:pt x="1864673" y="2391450"/>
                  <a:pt x="1867618" y="2325708"/>
                  <a:pt x="1867618" y="2259278"/>
                </a:cubicBezTo>
                <a:cubicBezTo>
                  <a:pt x="1867618" y="2093203"/>
                  <a:pt x="1849212" y="1931428"/>
                  <a:pt x="1814327" y="1775880"/>
                </a:cubicBezTo>
                <a:lnTo>
                  <a:pt x="1811992" y="1767601"/>
                </a:lnTo>
                <a:lnTo>
                  <a:pt x="1847174" y="1760498"/>
                </a:lnTo>
                <a:close/>
                <a:moveTo>
                  <a:pt x="1031163" y="424831"/>
                </a:moveTo>
                <a:lnTo>
                  <a:pt x="1164227" y="530687"/>
                </a:lnTo>
                <a:cubicBezTo>
                  <a:pt x="1345689" y="687876"/>
                  <a:pt x="1502149" y="873161"/>
                  <a:pt x="1626839" y="1079776"/>
                </a:cubicBezTo>
                <a:lnTo>
                  <a:pt x="1635998" y="1096949"/>
                </a:lnTo>
                <a:lnTo>
                  <a:pt x="1572296" y="1109810"/>
                </a:lnTo>
                <a:lnTo>
                  <a:pt x="1550662" y="1121552"/>
                </a:lnTo>
                <a:lnTo>
                  <a:pt x="1422719" y="932755"/>
                </a:lnTo>
                <a:cubicBezTo>
                  <a:pt x="1329639" y="809833"/>
                  <a:pt x="1223939" y="696997"/>
                  <a:pt x="1107547" y="596174"/>
                </a:cubicBezTo>
                <a:lnTo>
                  <a:pt x="995562" y="507087"/>
                </a:lnTo>
                <a:lnTo>
                  <a:pt x="1019079" y="463759"/>
                </a:lnTo>
                <a:close/>
                <a:moveTo>
                  <a:pt x="0" y="0"/>
                </a:moveTo>
                <a:lnTo>
                  <a:pt x="128895" y="19672"/>
                </a:lnTo>
                <a:cubicBezTo>
                  <a:pt x="194002" y="32995"/>
                  <a:pt x="258101" y="49086"/>
                  <a:pt x="321064" y="67816"/>
                </a:cubicBezTo>
                <a:lnTo>
                  <a:pt x="422467" y="102819"/>
                </a:lnTo>
                <a:lnTo>
                  <a:pt x="400946" y="128903"/>
                </a:lnTo>
                <a:lnTo>
                  <a:pt x="372152" y="181952"/>
                </a:lnTo>
                <a:lnTo>
                  <a:pt x="111439" y="104520"/>
                </a:lnTo>
                <a:lnTo>
                  <a:pt x="0" y="8751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68374" y="1330933"/>
            <a:ext cx="975818" cy="706184"/>
            <a:chOff x="4768374" y="1330933"/>
            <a:chExt cx="975818" cy="706184"/>
          </a:xfrm>
        </p:grpSpPr>
        <p:sp>
          <p:nvSpPr>
            <p:cNvPr id="39" name="椭圆 38"/>
            <p:cNvSpPr/>
            <p:nvPr/>
          </p:nvSpPr>
          <p:spPr>
            <a:xfrm>
              <a:off x="4903191" y="1330933"/>
              <a:ext cx="706184" cy="70618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768374" y="1453192"/>
              <a:ext cx="97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20</a:t>
              </a:r>
              <a:r>
                <a:rPr lang="en-US" altLang="zh-CN" sz="1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68374" y="5163231"/>
            <a:ext cx="975818" cy="706184"/>
            <a:chOff x="4768374" y="5163231"/>
            <a:chExt cx="975818" cy="706184"/>
          </a:xfrm>
        </p:grpSpPr>
        <p:sp>
          <p:nvSpPr>
            <p:cNvPr id="40" name="椭圆 39"/>
            <p:cNvSpPr/>
            <p:nvPr/>
          </p:nvSpPr>
          <p:spPr>
            <a:xfrm>
              <a:off x="4903191" y="5163231"/>
              <a:ext cx="706184" cy="70618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768374" y="5285490"/>
              <a:ext cx="97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10</a:t>
              </a:r>
              <a:r>
                <a:rPr lang="en-US" altLang="zh-CN" sz="1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01641" y="2439768"/>
            <a:ext cx="975818" cy="706184"/>
            <a:chOff x="5801641" y="2439768"/>
            <a:chExt cx="975818" cy="706184"/>
          </a:xfrm>
        </p:grpSpPr>
        <p:sp>
          <p:nvSpPr>
            <p:cNvPr id="42" name="椭圆 41"/>
            <p:cNvSpPr/>
            <p:nvPr/>
          </p:nvSpPr>
          <p:spPr>
            <a:xfrm>
              <a:off x="5919191" y="2439768"/>
              <a:ext cx="706184" cy="70618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801641" y="2562027"/>
              <a:ext cx="97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40</a:t>
              </a:r>
              <a:r>
                <a:rPr lang="en-US" altLang="zh-CN" sz="1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39741" y="3901695"/>
            <a:ext cx="975818" cy="706184"/>
            <a:chOff x="5839741" y="3901695"/>
            <a:chExt cx="975818" cy="706184"/>
          </a:xfrm>
        </p:grpSpPr>
        <p:sp>
          <p:nvSpPr>
            <p:cNvPr id="41" name="椭圆 40"/>
            <p:cNvSpPr/>
            <p:nvPr/>
          </p:nvSpPr>
          <p:spPr>
            <a:xfrm>
              <a:off x="5936458" y="3901695"/>
              <a:ext cx="706184" cy="70618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839741" y="4023955"/>
              <a:ext cx="97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30</a:t>
              </a:r>
              <a:r>
                <a:rPr lang="en-US" altLang="zh-CN" sz="14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933608" y="1151633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第一季度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939638" y="1500720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933608" y="5079776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第四季度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939638" y="5428863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929650" y="2281557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第二季度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935680" y="2630644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929650" y="3777619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第三季度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935680" y="4126706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26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48773" y="2066880"/>
            <a:ext cx="3145636" cy="903059"/>
            <a:chOff x="4748773" y="2066880"/>
            <a:chExt cx="3145636" cy="903059"/>
          </a:xfrm>
        </p:grpSpPr>
        <p:cxnSp>
          <p:nvCxnSpPr>
            <p:cNvPr id="7" name="直接连接符 6"/>
            <p:cNvCxnSpPr>
              <a:stCxn id="2" idx="7"/>
              <a:endCxn id="14" idx="2"/>
            </p:cNvCxnSpPr>
            <p:nvPr/>
          </p:nvCxnSpPr>
          <p:spPr>
            <a:xfrm flipV="1">
              <a:off x="4748773" y="2518410"/>
              <a:ext cx="2242577" cy="4867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6991350" y="2066880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11651" y="3189234"/>
            <a:ext cx="2174758" cy="903059"/>
            <a:chOff x="5211651" y="3189234"/>
            <a:chExt cx="2174758" cy="903059"/>
          </a:xfrm>
        </p:grpSpPr>
        <p:cxnSp>
          <p:nvCxnSpPr>
            <p:cNvPr id="9" name="直接连接符 8"/>
            <p:cNvCxnSpPr>
              <a:stCxn id="2" idx="6"/>
              <a:endCxn id="16" idx="2"/>
            </p:cNvCxnSpPr>
            <p:nvPr/>
          </p:nvCxnSpPr>
          <p:spPr>
            <a:xfrm flipV="1">
              <a:off x="5211651" y="3640764"/>
              <a:ext cx="1271699" cy="1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483350" y="3189234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48773" y="4306722"/>
            <a:ext cx="3145636" cy="903059"/>
            <a:chOff x="4748773" y="4306722"/>
            <a:chExt cx="3145636" cy="903059"/>
          </a:xfrm>
        </p:grpSpPr>
        <p:cxnSp>
          <p:nvCxnSpPr>
            <p:cNvPr id="11" name="直接连接符 10"/>
            <p:cNvCxnSpPr>
              <a:stCxn id="2" idx="5"/>
              <a:endCxn id="17" idx="2"/>
            </p:cNvCxnSpPr>
            <p:nvPr/>
          </p:nvCxnSpPr>
          <p:spPr>
            <a:xfrm>
              <a:off x="4748773" y="4758252"/>
              <a:ext cx="2242577" cy="0"/>
            </a:xfrm>
            <a:prstGeom prst="line">
              <a:avLst/>
            </a:prstGeom>
            <a:ln w="19050">
              <a:solidFill>
                <a:schemeClr val="bg1"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6991350" y="4306722"/>
              <a:ext cx="903059" cy="90305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992382" y="2050131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98412" y="2399218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2382" y="4260525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998412" y="4609612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46282" y="3136726"/>
            <a:ext cx="2282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52312" y="3485813"/>
            <a:ext cx="2665172" cy="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0920" y="2060399"/>
            <a:ext cx="3160731" cy="3160731"/>
            <a:chOff x="2050920" y="2060399"/>
            <a:chExt cx="3160731" cy="3160731"/>
          </a:xfrm>
        </p:grpSpPr>
        <p:sp>
          <p:nvSpPr>
            <p:cNvPr id="2" name="椭圆 1"/>
            <p:cNvSpPr/>
            <p:nvPr/>
          </p:nvSpPr>
          <p:spPr>
            <a:xfrm>
              <a:off x="2050920" y="2060399"/>
              <a:ext cx="3160731" cy="3160731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105066" y="3005789"/>
              <a:ext cx="3050568" cy="1063488"/>
              <a:chOff x="2226986" y="3104849"/>
              <a:chExt cx="3050568" cy="106348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443475" y="3104849"/>
                <a:ext cx="619463" cy="493327"/>
                <a:chOff x="3378431" y="3357854"/>
                <a:chExt cx="749550" cy="596926"/>
              </a:xfrm>
            </p:grpSpPr>
            <p:sp>
              <p:nvSpPr>
                <p:cNvPr id="39" name="任意多边形 38"/>
                <p:cNvSpPr>
                  <a:spLocks/>
                </p:cNvSpPr>
                <p:nvPr/>
              </p:nvSpPr>
              <p:spPr bwMode="auto">
                <a:xfrm>
                  <a:off x="3464233" y="3405027"/>
                  <a:ext cx="531488" cy="358127"/>
                </a:xfrm>
                <a:custGeom>
                  <a:avLst/>
                  <a:gdLst>
                    <a:gd name="connsiteX0" fmla="*/ 496227 w 531488"/>
                    <a:gd name="connsiteY0" fmla="*/ 0 h 358127"/>
                    <a:gd name="connsiteX1" fmla="*/ 531488 w 531488"/>
                    <a:gd name="connsiteY1" fmla="*/ 35744 h 358127"/>
                    <a:gd name="connsiteX2" fmla="*/ 364600 w 531488"/>
                    <a:gd name="connsiteY2" fmla="*/ 252986 h 358127"/>
                    <a:gd name="connsiteX3" fmla="*/ 228935 w 531488"/>
                    <a:gd name="connsiteY3" fmla="*/ 132583 h 358127"/>
                    <a:gd name="connsiteX4" fmla="*/ 35612 w 531488"/>
                    <a:gd name="connsiteY4" fmla="*/ 358127 h 358127"/>
                    <a:gd name="connsiteX5" fmla="*/ 0 w 531488"/>
                    <a:gd name="connsiteY5" fmla="*/ 325907 h 358127"/>
                    <a:gd name="connsiteX6" fmla="*/ 223847 w 531488"/>
                    <a:gd name="connsiteY6" fmla="*/ 61359 h 358127"/>
                    <a:gd name="connsiteX7" fmla="*/ 361208 w 531488"/>
                    <a:gd name="connsiteY7" fmla="*/ 176675 h 358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1488" h="358127">
                      <a:moveTo>
                        <a:pt x="496227" y="0"/>
                      </a:moveTo>
                      <a:lnTo>
                        <a:pt x="531488" y="35744"/>
                      </a:lnTo>
                      <a:lnTo>
                        <a:pt x="364600" y="252986"/>
                      </a:lnTo>
                      <a:lnTo>
                        <a:pt x="228935" y="132583"/>
                      </a:lnTo>
                      <a:lnTo>
                        <a:pt x="35612" y="358127"/>
                      </a:lnTo>
                      <a:lnTo>
                        <a:pt x="0" y="325907"/>
                      </a:lnTo>
                      <a:lnTo>
                        <a:pt x="223847" y="61359"/>
                      </a:lnTo>
                      <a:lnTo>
                        <a:pt x="361208" y="176675"/>
                      </a:lnTo>
                      <a:close/>
                    </a:path>
                  </a:pathLst>
                </a:custGeom>
                <a:solidFill>
                  <a:schemeClr val="bg1">
                    <a:alpha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11"/>
                <p:cNvSpPr>
                  <a:spLocks/>
                </p:cNvSpPr>
                <p:nvPr/>
              </p:nvSpPr>
              <p:spPr bwMode="auto">
                <a:xfrm>
                  <a:off x="3916005" y="3361246"/>
                  <a:ext cx="123795" cy="125490"/>
                </a:xfrm>
                <a:custGeom>
                  <a:avLst/>
                  <a:gdLst>
                    <a:gd name="T0" fmla="*/ 0 w 73"/>
                    <a:gd name="T1" fmla="*/ 0 h 74"/>
                    <a:gd name="T2" fmla="*/ 73 w 73"/>
                    <a:gd name="T3" fmla="*/ 0 h 74"/>
                    <a:gd name="T4" fmla="*/ 73 w 73"/>
                    <a:gd name="T5" fmla="*/ 74 h 74"/>
                    <a:gd name="T6" fmla="*/ 0 w 73"/>
                    <a:gd name="T7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74">
                      <a:moveTo>
                        <a:pt x="0" y="0"/>
                      </a:moveTo>
                      <a:lnTo>
                        <a:pt x="73" y="0"/>
                      </a:lnTo>
                      <a:lnTo>
                        <a:pt x="73" y="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alpha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12"/>
                <p:cNvSpPr>
                  <a:spLocks/>
                </p:cNvSpPr>
                <p:nvPr/>
              </p:nvSpPr>
              <p:spPr bwMode="auto">
                <a:xfrm>
                  <a:off x="3378431" y="3357854"/>
                  <a:ext cx="749550" cy="596926"/>
                </a:xfrm>
                <a:custGeom>
                  <a:avLst/>
                  <a:gdLst>
                    <a:gd name="T0" fmla="*/ 442 w 442"/>
                    <a:gd name="T1" fmla="*/ 352 h 352"/>
                    <a:gd name="T2" fmla="*/ 0 w 442"/>
                    <a:gd name="T3" fmla="*/ 352 h 352"/>
                    <a:gd name="T4" fmla="*/ 0 w 442"/>
                    <a:gd name="T5" fmla="*/ 0 h 352"/>
                    <a:gd name="T6" fmla="*/ 26 w 442"/>
                    <a:gd name="T7" fmla="*/ 0 h 352"/>
                    <a:gd name="T8" fmla="*/ 26 w 442"/>
                    <a:gd name="T9" fmla="*/ 329 h 352"/>
                    <a:gd name="T10" fmla="*/ 442 w 442"/>
                    <a:gd name="T11" fmla="*/ 329 h 352"/>
                    <a:gd name="T12" fmla="*/ 442 w 442"/>
                    <a:gd name="T13" fmla="*/ 352 h 352"/>
                    <a:gd name="T14" fmla="*/ 442 w 442"/>
                    <a:gd name="T15" fmla="*/ 352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2" h="352">
                      <a:moveTo>
                        <a:pt x="442" y="352"/>
                      </a:moveTo>
                      <a:lnTo>
                        <a:pt x="0" y="352"/>
                      </a:lnTo>
                      <a:lnTo>
                        <a:pt x="0" y="0"/>
                      </a:lnTo>
                      <a:lnTo>
                        <a:pt x="26" y="0"/>
                      </a:lnTo>
                      <a:lnTo>
                        <a:pt x="26" y="329"/>
                      </a:lnTo>
                      <a:lnTo>
                        <a:pt x="442" y="329"/>
                      </a:lnTo>
                      <a:lnTo>
                        <a:pt x="442" y="352"/>
                      </a:lnTo>
                      <a:lnTo>
                        <a:pt x="442" y="352"/>
                      </a:lnTo>
                      <a:close/>
                    </a:path>
                  </a:pathLst>
                </a:custGeom>
                <a:solidFill>
                  <a:schemeClr val="bg1">
                    <a:alpha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Rectangle 213"/>
                <p:cNvSpPr>
                  <a:spLocks noChangeArrowheads="1"/>
                </p:cNvSpPr>
                <p:nvPr/>
              </p:nvSpPr>
              <p:spPr bwMode="auto">
                <a:xfrm>
                  <a:off x="3498834" y="3795374"/>
                  <a:ext cx="83095" cy="127186"/>
                </a:xfrm>
                <a:prstGeom prst="rect">
                  <a:avLst/>
                </a:prstGeom>
                <a:solidFill>
                  <a:schemeClr val="bg1">
                    <a:alpha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Rectangle 214"/>
                <p:cNvSpPr>
                  <a:spLocks noChangeArrowheads="1"/>
                </p:cNvSpPr>
                <p:nvPr/>
              </p:nvSpPr>
              <p:spPr bwMode="auto">
                <a:xfrm>
                  <a:off x="3651457" y="3634272"/>
                  <a:ext cx="83095" cy="288288"/>
                </a:xfrm>
                <a:prstGeom prst="rect">
                  <a:avLst/>
                </a:prstGeom>
                <a:solidFill>
                  <a:schemeClr val="bg1">
                    <a:alpha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Rectangle 215"/>
                <p:cNvSpPr>
                  <a:spLocks noChangeArrowheads="1"/>
                </p:cNvSpPr>
                <p:nvPr/>
              </p:nvSpPr>
              <p:spPr bwMode="auto">
                <a:xfrm>
                  <a:off x="3802385" y="3719062"/>
                  <a:ext cx="84790" cy="203498"/>
                </a:xfrm>
                <a:prstGeom prst="rect">
                  <a:avLst/>
                </a:prstGeom>
                <a:solidFill>
                  <a:schemeClr val="bg1">
                    <a:alpha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216"/>
                <p:cNvSpPr>
                  <a:spLocks noChangeArrowheads="1"/>
                </p:cNvSpPr>
                <p:nvPr/>
              </p:nvSpPr>
              <p:spPr bwMode="auto">
                <a:xfrm>
                  <a:off x="3955009" y="3525739"/>
                  <a:ext cx="84790" cy="396820"/>
                </a:xfrm>
                <a:prstGeom prst="rect">
                  <a:avLst/>
                </a:prstGeom>
                <a:solidFill>
                  <a:schemeClr val="bg1">
                    <a:alpha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文本框 40"/>
              <p:cNvSpPr txBox="1"/>
              <p:nvPr/>
            </p:nvSpPr>
            <p:spPr>
              <a:xfrm>
                <a:off x="2226986" y="3614339"/>
                <a:ext cx="305056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000" dirty="0">
                    <a:solidFill>
                      <a:prstClr val="white">
                        <a:alpha val="95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203381" y="2287910"/>
            <a:ext cx="485801" cy="476235"/>
            <a:chOff x="9223678" y="4885405"/>
            <a:chExt cx="534381" cy="523857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Freeform 217"/>
            <p:cNvSpPr>
              <a:spLocks/>
            </p:cNvSpPr>
            <p:nvPr/>
          </p:nvSpPr>
          <p:spPr bwMode="auto">
            <a:xfrm>
              <a:off x="9223678" y="4885405"/>
              <a:ext cx="534381" cy="343781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18"/>
            <p:cNvSpPr>
              <a:spLocks/>
            </p:cNvSpPr>
            <p:nvPr/>
          </p:nvSpPr>
          <p:spPr bwMode="auto">
            <a:xfrm>
              <a:off x="9365167" y="5328579"/>
              <a:ext cx="251405" cy="80683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19"/>
            <p:cNvSpPr>
              <a:spLocks/>
            </p:cNvSpPr>
            <p:nvPr/>
          </p:nvSpPr>
          <p:spPr bwMode="auto">
            <a:xfrm>
              <a:off x="9423633" y="5270113"/>
              <a:ext cx="135642" cy="58466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20148" y="3449419"/>
            <a:ext cx="429461" cy="382688"/>
            <a:chOff x="8088264" y="4952057"/>
            <a:chExt cx="472407" cy="420957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Freeform 261"/>
            <p:cNvSpPr>
              <a:spLocks noEditPoints="1"/>
            </p:cNvSpPr>
            <p:nvPr/>
          </p:nvSpPr>
          <p:spPr bwMode="auto">
            <a:xfrm>
              <a:off x="8088264" y="4952057"/>
              <a:ext cx="472407" cy="420957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4 w 171"/>
                <a:gd name="T35" fmla="*/ 19 h 152"/>
                <a:gd name="T36" fmla="*/ 111 w 171"/>
                <a:gd name="T37" fmla="*/ 12 h 152"/>
                <a:gd name="T38" fmla="*/ 161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1 w 171"/>
                <a:gd name="T45" fmla="*/ 38 h 152"/>
                <a:gd name="T46" fmla="*/ 161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1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4" y="23"/>
                    <a:pt x="104" y="19"/>
                  </a:cubicBezTo>
                  <a:cubicBezTo>
                    <a:pt x="104" y="15"/>
                    <a:pt x="107" y="12"/>
                    <a:pt x="111" y="12"/>
                  </a:cubicBezTo>
                  <a:close/>
                  <a:moveTo>
                    <a:pt x="161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1" y="38"/>
                    <a:pt x="161" y="38"/>
                    <a:pt x="161" y="38"/>
                  </a:cubicBezTo>
                  <a:lnTo>
                    <a:pt x="161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1" y="15"/>
                    <a:pt x="161" y="19"/>
                  </a:cubicBezTo>
                  <a:cubicBezTo>
                    <a:pt x="161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Rectangle 262"/>
            <p:cNvSpPr>
              <a:spLocks noChangeArrowheads="1"/>
            </p:cNvSpPr>
            <p:nvPr/>
          </p:nvSpPr>
          <p:spPr bwMode="auto">
            <a:xfrm>
              <a:off x="8283541" y="5112254"/>
              <a:ext cx="83022" cy="502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Rectangle 263"/>
            <p:cNvSpPr>
              <a:spLocks noChangeArrowheads="1"/>
            </p:cNvSpPr>
            <p:nvPr/>
          </p:nvSpPr>
          <p:spPr bwMode="auto">
            <a:xfrm>
              <a:off x="8283541" y="5245557"/>
              <a:ext cx="83022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Rectangle 264"/>
            <p:cNvSpPr>
              <a:spLocks noChangeArrowheads="1"/>
            </p:cNvSpPr>
            <p:nvPr/>
          </p:nvSpPr>
          <p:spPr bwMode="auto">
            <a:xfrm>
              <a:off x="8165440" y="5245557"/>
              <a:ext cx="79514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Rectangle 265"/>
            <p:cNvSpPr>
              <a:spLocks noChangeArrowheads="1"/>
            </p:cNvSpPr>
            <p:nvPr/>
          </p:nvSpPr>
          <p:spPr bwMode="auto">
            <a:xfrm>
              <a:off x="8402813" y="5245557"/>
              <a:ext cx="83022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66"/>
            <p:cNvSpPr>
              <a:spLocks/>
            </p:cNvSpPr>
            <p:nvPr/>
          </p:nvSpPr>
          <p:spPr bwMode="auto">
            <a:xfrm>
              <a:off x="8198181" y="5195276"/>
              <a:ext cx="254913" cy="14032"/>
            </a:xfrm>
            <a:custGeom>
              <a:avLst/>
              <a:gdLst>
                <a:gd name="T0" fmla="*/ 218 w 218"/>
                <a:gd name="T1" fmla="*/ 12 h 12"/>
                <a:gd name="T2" fmla="*/ 0 w 218"/>
                <a:gd name="T3" fmla="*/ 12 h 12"/>
                <a:gd name="T4" fmla="*/ 0 w 218"/>
                <a:gd name="T5" fmla="*/ 0 h 12"/>
                <a:gd name="T6" fmla="*/ 218 w 218"/>
                <a:gd name="T7" fmla="*/ 0 h 12"/>
                <a:gd name="T8" fmla="*/ 218 w 218"/>
                <a:gd name="T9" fmla="*/ 12 h 12"/>
                <a:gd name="T10" fmla="*/ 218 w 21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2">
                  <a:moveTo>
                    <a:pt x="218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2"/>
                  </a:lnTo>
                  <a:lnTo>
                    <a:pt x="21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7"/>
            <p:cNvSpPr>
              <a:spLocks/>
            </p:cNvSpPr>
            <p:nvPr/>
          </p:nvSpPr>
          <p:spPr bwMode="auto">
            <a:xfrm>
              <a:off x="8317452" y="5137980"/>
              <a:ext cx="16371" cy="113424"/>
            </a:xfrm>
            <a:custGeom>
              <a:avLst/>
              <a:gdLst>
                <a:gd name="T0" fmla="*/ 14 w 14"/>
                <a:gd name="T1" fmla="*/ 97 h 97"/>
                <a:gd name="T2" fmla="*/ 0 w 14"/>
                <a:gd name="T3" fmla="*/ 97 h 97"/>
                <a:gd name="T4" fmla="*/ 0 w 14"/>
                <a:gd name="T5" fmla="*/ 0 h 97"/>
                <a:gd name="T6" fmla="*/ 14 w 14"/>
                <a:gd name="T7" fmla="*/ 0 h 97"/>
                <a:gd name="T8" fmla="*/ 14 w 14"/>
                <a:gd name="T9" fmla="*/ 97 h 97"/>
                <a:gd name="T10" fmla="*/ 14 w 14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7">
                  <a:moveTo>
                    <a:pt x="14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97"/>
                  </a:lnTo>
                  <a:lnTo>
                    <a:pt x="1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68"/>
            <p:cNvSpPr>
              <a:spLocks/>
            </p:cNvSpPr>
            <p:nvPr/>
          </p:nvSpPr>
          <p:spPr bwMode="auto">
            <a:xfrm>
              <a:off x="8198181" y="5195276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69"/>
            <p:cNvSpPr>
              <a:spLocks/>
            </p:cNvSpPr>
            <p:nvPr/>
          </p:nvSpPr>
          <p:spPr bwMode="auto">
            <a:xfrm>
              <a:off x="8439062" y="5195276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93523" y="4479930"/>
            <a:ext cx="298711" cy="561277"/>
            <a:chOff x="9324240" y="6149445"/>
            <a:chExt cx="328580" cy="617403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Oval 326"/>
            <p:cNvSpPr>
              <a:spLocks noChangeArrowheads="1"/>
            </p:cNvSpPr>
            <p:nvPr/>
          </p:nvSpPr>
          <p:spPr bwMode="auto">
            <a:xfrm>
              <a:off x="9478591" y="6379802"/>
              <a:ext cx="60805" cy="748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27"/>
            <p:cNvSpPr>
              <a:spLocks noEditPoints="1"/>
            </p:cNvSpPr>
            <p:nvPr/>
          </p:nvSpPr>
          <p:spPr bwMode="auto">
            <a:xfrm>
              <a:off x="9324240" y="6149445"/>
              <a:ext cx="328580" cy="617403"/>
            </a:xfrm>
            <a:custGeom>
              <a:avLst/>
              <a:gdLst>
                <a:gd name="T0" fmla="*/ 90 w 119"/>
                <a:gd name="T1" fmla="*/ 65 h 223"/>
                <a:gd name="T2" fmla="*/ 82 w 119"/>
                <a:gd name="T3" fmla="*/ 65 h 223"/>
                <a:gd name="T4" fmla="*/ 82 w 119"/>
                <a:gd name="T5" fmla="*/ 34 h 223"/>
                <a:gd name="T6" fmla="*/ 5 w 119"/>
                <a:gd name="T7" fmla="*/ 53 h 223"/>
                <a:gd name="T8" fmla="*/ 73 w 119"/>
                <a:gd name="T9" fmla="*/ 69 h 223"/>
                <a:gd name="T10" fmla="*/ 81 w 119"/>
                <a:gd name="T11" fmla="*/ 79 h 223"/>
                <a:gd name="T12" fmla="*/ 93 w 119"/>
                <a:gd name="T13" fmla="*/ 95 h 223"/>
                <a:gd name="T14" fmla="*/ 93 w 119"/>
                <a:gd name="T15" fmla="*/ 104 h 223"/>
                <a:gd name="T16" fmla="*/ 81 w 119"/>
                <a:gd name="T17" fmla="*/ 117 h 223"/>
                <a:gd name="T18" fmla="*/ 78 w 119"/>
                <a:gd name="T19" fmla="*/ 124 h 223"/>
                <a:gd name="T20" fmla="*/ 70 w 119"/>
                <a:gd name="T21" fmla="*/ 118 h 223"/>
                <a:gd name="T22" fmla="*/ 69 w 119"/>
                <a:gd name="T23" fmla="*/ 112 h 223"/>
                <a:gd name="T24" fmla="*/ 64 w 119"/>
                <a:gd name="T25" fmla="*/ 117 h 223"/>
                <a:gd name="T26" fmla="*/ 64 w 119"/>
                <a:gd name="T27" fmla="*/ 140 h 223"/>
                <a:gd name="T28" fmla="*/ 59 w 119"/>
                <a:gd name="T29" fmla="*/ 120 h 223"/>
                <a:gd name="T30" fmla="*/ 58 w 119"/>
                <a:gd name="T31" fmla="*/ 113 h 223"/>
                <a:gd name="T32" fmla="*/ 53 w 119"/>
                <a:gd name="T33" fmla="*/ 113 h 223"/>
                <a:gd name="T34" fmla="*/ 48 w 119"/>
                <a:gd name="T35" fmla="*/ 116 h 223"/>
                <a:gd name="T36" fmla="*/ 29 w 119"/>
                <a:gd name="T37" fmla="*/ 136 h 223"/>
                <a:gd name="T38" fmla="*/ 28 w 119"/>
                <a:gd name="T39" fmla="*/ 144 h 223"/>
                <a:gd name="T40" fmla="*/ 28 w 119"/>
                <a:gd name="T41" fmla="*/ 144 h 223"/>
                <a:gd name="T42" fmla="*/ 29 w 119"/>
                <a:gd name="T43" fmla="*/ 144 h 223"/>
                <a:gd name="T44" fmla="*/ 30 w 119"/>
                <a:gd name="T45" fmla="*/ 146 h 223"/>
                <a:gd name="T46" fmla="*/ 34 w 119"/>
                <a:gd name="T47" fmla="*/ 155 h 223"/>
                <a:gd name="T48" fmla="*/ 49 w 119"/>
                <a:gd name="T49" fmla="*/ 163 h 223"/>
                <a:gd name="T50" fmla="*/ 48 w 119"/>
                <a:gd name="T51" fmla="*/ 171 h 223"/>
                <a:gd name="T52" fmla="*/ 52 w 119"/>
                <a:gd name="T53" fmla="*/ 223 h 223"/>
                <a:gd name="T54" fmla="*/ 66 w 119"/>
                <a:gd name="T55" fmla="*/ 171 h 223"/>
                <a:gd name="T56" fmla="*/ 70 w 119"/>
                <a:gd name="T57" fmla="*/ 223 h 223"/>
                <a:gd name="T58" fmla="*/ 84 w 119"/>
                <a:gd name="T59" fmla="*/ 171 h 223"/>
                <a:gd name="T60" fmla="*/ 86 w 119"/>
                <a:gd name="T61" fmla="*/ 171 h 223"/>
                <a:gd name="T62" fmla="*/ 103 w 119"/>
                <a:gd name="T63" fmla="*/ 114 h 223"/>
                <a:gd name="T64" fmla="*/ 103 w 119"/>
                <a:gd name="T65" fmla="*/ 114 h 223"/>
                <a:gd name="T66" fmla="*/ 108 w 119"/>
                <a:gd name="T67" fmla="*/ 108 h 223"/>
                <a:gd name="T68" fmla="*/ 108 w 119"/>
                <a:gd name="T69" fmla="*/ 107 h 223"/>
                <a:gd name="T70" fmla="*/ 108 w 119"/>
                <a:gd name="T71" fmla="*/ 106 h 223"/>
                <a:gd name="T72" fmla="*/ 107 w 119"/>
                <a:gd name="T73" fmla="*/ 101 h 223"/>
                <a:gd name="T74" fmla="*/ 111 w 119"/>
                <a:gd name="T75" fmla="*/ 96 h 223"/>
                <a:gd name="T76" fmla="*/ 113 w 119"/>
                <a:gd name="T77" fmla="*/ 80 h 223"/>
                <a:gd name="T78" fmla="*/ 19 w 119"/>
                <a:gd name="T79" fmla="*/ 49 h 223"/>
                <a:gd name="T80" fmla="*/ 68 w 119"/>
                <a:gd name="T81" fmla="*/ 38 h 223"/>
                <a:gd name="T82" fmla="*/ 49 w 119"/>
                <a:gd name="T83" fmla="*/ 151 h 223"/>
                <a:gd name="T84" fmla="*/ 44 w 119"/>
                <a:gd name="T85" fmla="*/ 143 h 223"/>
                <a:gd name="T86" fmla="*/ 49 w 119"/>
                <a:gd name="T87" fmla="*/ 13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223">
                  <a:moveTo>
                    <a:pt x="113" y="80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88" y="64"/>
                    <a:pt x="86" y="63"/>
                    <a:pt x="84" y="64"/>
                  </a:cubicBezTo>
                  <a:cubicBezTo>
                    <a:pt x="83" y="64"/>
                    <a:pt x="82" y="64"/>
                    <a:pt x="82" y="65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82" y="54"/>
                    <a:pt x="84" y="44"/>
                    <a:pt x="82" y="34"/>
                  </a:cubicBezTo>
                  <a:cubicBezTo>
                    <a:pt x="77" y="13"/>
                    <a:pt x="55" y="0"/>
                    <a:pt x="34" y="5"/>
                  </a:cubicBezTo>
                  <a:cubicBezTo>
                    <a:pt x="13" y="10"/>
                    <a:pt x="0" y="32"/>
                    <a:pt x="5" y="53"/>
                  </a:cubicBezTo>
                  <a:cubicBezTo>
                    <a:pt x="10" y="74"/>
                    <a:pt x="31" y="87"/>
                    <a:pt x="53" y="82"/>
                  </a:cubicBezTo>
                  <a:cubicBezTo>
                    <a:pt x="61" y="80"/>
                    <a:pt x="68" y="75"/>
                    <a:pt x="73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5"/>
                    <a:pt x="78" y="78"/>
                    <a:pt x="81" y="79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4" y="140"/>
                    <a:pt x="64" y="140"/>
                    <a:pt x="64" y="140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6" y="113"/>
                    <a:pt x="55" y="113"/>
                    <a:pt x="53" y="113"/>
                  </a:cubicBezTo>
                  <a:cubicBezTo>
                    <a:pt x="53" y="114"/>
                    <a:pt x="52" y="114"/>
                    <a:pt x="52" y="114"/>
                  </a:cubicBezTo>
                  <a:cubicBezTo>
                    <a:pt x="51" y="114"/>
                    <a:pt x="49" y="115"/>
                    <a:pt x="48" y="11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7" y="151"/>
                    <a:pt x="29" y="140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3" y="166"/>
                    <a:pt x="46" y="165"/>
                    <a:pt x="49" y="163"/>
                  </a:cubicBezTo>
                  <a:cubicBezTo>
                    <a:pt x="49" y="166"/>
                    <a:pt x="48" y="168"/>
                    <a:pt x="48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9" y="171"/>
                    <a:pt x="49" y="171"/>
                    <a:pt x="50" y="171"/>
                  </a:cubicBezTo>
                  <a:cubicBezTo>
                    <a:pt x="52" y="223"/>
                    <a:pt x="52" y="223"/>
                    <a:pt x="52" y="223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67" y="208"/>
                    <a:pt x="67" y="181"/>
                    <a:pt x="66" y="171"/>
                  </a:cubicBezTo>
                  <a:cubicBezTo>
                    <a:pt x="67" y="171"/>
                    <a:pt x="67" y="171"/>
                    <a:pt x="68" y="17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5" y="208"/>
                    <a:pt x="85" y="181"/>
                    <a:pt x="84" y="171"/>
                  </a:cubicBezTo>
                  <a:cubicBezTo>
                    <a:pt x="85" y="171"/>
                    <a:pt x="85" y="171"/>
                    <a:pt x="86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4"/>
                    <a:pt x="85" y="138"/>
                    <a:pt x="85" y="122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12" y="101"/>
                    <a:pt x="106" y="111"/>
                    <a:pt x="108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6"/>
                    <a:pt x="110" y="96"/>
                    <a:pt x="111" y="96"/>
                  </a:cubicBezTo>
                  <a:cubicBezTo>
                    <a:pt x="113" y="95"/>
                    <a:pt x="115" y="94"/>
                    <a:pt x="116" y="92"/>
                  </a:cubicBezTo>
                  <a:cubicBezTo>
                    <a:pt x="119" y="88"/>
                    <a:pt x="117" y="83"/>
                    <a:pt x="113" y="80"/>
                  </a:cubicBezTo>
                  <a:close/>
                  <a:moveTo>
                    <a:pt x="49" y="68"/>
                  </a:moveTo>
                  <a:cubicBezTo>
                    <a:pt x="36" y="71"/>
                    <a:pt x="22" y="63"/>
                    <a:pt x="19" y="49"/>
                  </a:cubicBezTo>
                  <a:cubicBezTo>
                    <a:pt x="15" y="36"/>
                    <a:pt x="24" y="22"/>
                    <a:pt x="37" y="19"/>
                  </a:cubicBezTo>
                  <a:cubicBezTo>
                    <a:pt x="51" y="16"/>
                    <a:pt x="65" y="24"/>
                    <a:pt x="68" y="38"/>
                  </a:cubicBezTo>
                  <a:cubicBezTo>
                    <a:pt x="71" y="51"/>
                    <a:pt x="63" y="65"/>
                    <a:pt x="49" y="68"/>
                  </a:cubicBezTo>
                  <a:close/>
                  <a:moveTo>
                    <a:pt x="49" y="151"/>
                  </a:moveTo>
                  <a:cubicBezTo>
                    <a:pt x="47" y="148"/>
                    <a:pt x="47" y="148"/>
                    <a:pt x="47" y="148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9"/>
                    <a:pt x="49" y="145"/>
                    <a:pt x="49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087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2010519" y="5206816"/>
            <a:ext cx="3512656" cy="394068"/>
          </a:xfrm>
          <a:prstGeom prst="ellipse">
            <a:avLst/>
          </a:prstGeom>
          <a:gradFill flip="none" rotWithShape="1">
            <a:gsLst>
              <a:gs pos="0">
                <a:srgbClr val="10073F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63507" y="1546138"/>
            <a:ext cx="4588873" cy="3933548"/>
            <a:chOff x="1463507" y="1546138"/>
            <a:chExt cx="4588873" cy="3933548"/>
          </a:xfrm>
        </p:grpSpPr>
        <p:sp>
          <p:nvSpPr>
            <p:cNvPr id="50" name="矩形 49"/>
            <p:cNvSpPr/>
            <p:nvPr/>
          </p:nvSpPr>
          <p:spPr>
            <a:xfrm>
              <a:off x="1763808" y="1980174"/>
              <a:ext cx="3962400" cy="2481039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95000"/>
                      </a14:imgEffect>
                      <a14:imgEffect>
                        <a14:brightnessContrast bright="-4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34" t="10549" r="21733" b="17275"/>
            <a:stretch/>
          </p:blipFill>
          <p:spPr>
            <a:xfrm>
              <a:off x="1463507" y="1546138"/>
              <a:ext cx="4588873" cy="3933548"/>
            </a:xfrm>
            <a:custGeom>
              <a:avLst/>
              <a:gdLst>
                <a:gd name="connsiteX0" fmla="*/ 304333 w 4588873"/>
                <a:gd name="connsiteY0" fmla="*/ 435061 h 3933548"/>
                <a:gd name="connsiteX1" fmla="*/ 304333 w 4588873"/>
                <a:gd name="connsiteY1" fmla="*/ 2916100 h 3933548"/>
                <a:gd name="connsiteX2" fmla="*/ 4266733 w 4588873"/>
                <a:gd name="connsiteY2" fmla="*/ 2916100 h 3933548"/>
                <a:gd name="connsiteX3" fmla="*/ 4266733 w 4588873"/>
                <a:gd name="connsiteY3" fmla="*/ 435061 h 3933548"/>
                <a:gd name="connsiteX4" fmla="*/ 0 w 4588873"/>
                <a:gd name="connsiteY4" fmla="*/ 0 h 3933548"/>
                <a:gd name="connsiteX5" fmla="*/ 4588873 w 4588873"/>
                <a:gd name="connsiteY5" fmla="*/ 0 h 3933548"/>
                <a:gd name="connsiteX6" fmla="*/ 4588873 w 4588873"/>
                <a:gd name="connsiteY6" fmla="*/ 3933548 h 3933548"/>
                <a:gd name="connsiteX7" fmla="*/ 0 w 4588873"/>
                <a:gd name="connsiteY7" fmla="*/ 3933548 h 393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873" h="3933548">
                  <a:moveTo>
                    <a:pt x="304333" y="435061"/>
                  </a:moveTo>
                  <a:lnTo>
                    <a:pt x="304333" y="2916100"/>
                  </a:lnTo>
                  <a:lnTo>
                    <a:pt x="4266733" y="2916100"/>
                  </a:lnTo>
                  <a:lnTo>
                    <a:pt x="4266733" y="435061"/>
                  </a:lnTo>
                  <a:close/>
                  <a:moveTo>
                    <a:pt x="0" y="0"/>
                  </a:moveTo>
                  <a:lnTo>
                    <a:pt x="4588873" y="0"/>
                  </a:lnTo>
                  <a:lnTo>
                    <a:pt x="4588873" y="3933548"/>
                  </a:lnTo>
                  <a:lnTo>
                    <a:pt x="0" y="3933548"/>
                  </a:lnTo>
                  <a:close/>
                </a:path>
              </a:pathLst>
            </a:custGeom>
            <a:effectLst>
              <a:reflection blurRad="25400" stA="50000" endA="300" endPos="19000" dir="5400000" sy="-100000" algn="bl" rotWithShape="0"/>
            </a:effectLst>
          </p:spPr>
        </p:pic>
      </p:grp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986938148"/>
              </p:ext>
            </p:extLst>
          </p:nvPr>
        </p:nvGraphicFramePr>
        <p:xfrm>
          <a:off x="1895806" y="2091690"/>
          <a:ext cx="3724275" cy="2367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697890" y="3759722"/>
            <a:ext cx="3766910" cy="1447094"/>
            <a:chOff x="6697890" y="3759722"/>
            <a:chExt cx="3766910" cy="1447094"/>
          </a:xfrm>
        </p:grpSpPr>
        <p:grpSp>
          <p:nvGrpSpPr>
            <p:cNvPr id="17" name="组合 16"/>
            <p:cNvGrpSpPr/>
            <p:nvPr/>
          </p:nvGrpSpPr>
          <p:grpSpPr>
            <a:xfrm>
              <a:off x="6697890" y="3759722"/>
              <a:ext cx="3766910" cy="1447094"/>
              <a:chOff x="6697890" y="2228648"/>
              <a:chExt cx="3766910" cy="1447094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6697890" y="2228648"/>
                <a:ext cx="3766910" cy="1447094"/>
              </a:xfrm>
              <a:prstGeom prst="roundRect">
                <a:avLst>
                  <a:gd name="adj" fmla="val 20161"/>
                </a:avLst>
              </a:prstGeom>
              <a:solidFill>
                <a:schemeClr val="bg1">
                  <a:alpha val="5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6812701" y="2478787"/>
                <a:ext cx="100330" cy="954077"/>
                <a:chOff x="6865667" y="2365908"/>
                <a:chExt cx="121399" cy="1154434"/>
              </a:xfrm>
            </p:grpSpPr>
            <p:sp>
              <p:nvSpPr>
                <p:cNvPr id="20" name="椭圆 19"/>
                <p:cNvSpPr/>
                <p:nvPr/>
              </p:nvSpPr>
              <p:spPr>
                <a:xfrm flipH="1">
                  <a:off x="6865667" y="2365908"/>
                  <a:ext cx="121399" cy="121399"/>
                </a:xfrm>
                <a:prstGeom prst="ellipse">
                  <a:avLst/>
                </a:prstGeom>
                <a:solidFill>
                  <a:schemeClr val="bg1">
                    <a:alpha val="5000"/>
                  </a:schemeClr>
                </a:solidFill>
                <a:ln w="22225">
                  <a:gradFill flip="none" rotWithShape="1">
                    <a:gsLst>
                      <a:gs pos="75000">
                        <a:srgbClr val="261288">
                          <a:alpha val="61000"/>
                        </a:srgbClr>
                      </a:gs>
                      <a:gs pos="59000">
                        <a:srgbClr val="FCFCFC"/>
                      </a:gs>
                      <a:gs pos="32000">
                        <a:srgbClr val="261288">
                          <a:alpha val="40000"/>
                        </a:srgb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 flipH="1">
                  <a:off x="6865667" y="2624567"/>
                  <a:ext cx="121399" cy="121399"/>
                </a:xfrm>
                <a:prstGeom prst="ellipse">
                  <a:avLst/>
                </a:prstGeom>
                <a:solidFill>
                  <a:schemeClr val="bg1">
                    <a:alpha val="5000"/>
                  </a:schemeClr>
                </a:solidFill>
                <a:ln w="22225">
                  <a:gradFill flip="none" rotWithShape="1">
                    <a:gsLst>
                      <a:gs pos="75000">
                        <a:srgbClr val="261288">
                          <a:alpha val="61000"/>
                        </a:srgbClr>
                      </a:gs>
                      <a:gs pos="59000">
                        <a:srgbClr val="FCFCFC"/>
                      </a:gs>
                      <a:gs pos="32000">
                        <a:srgbClr val="261288">
                          <a:alpha val="40000"/>
                        </a:srgb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 flipH="1">
                  <a:off x="6865667" y="2879929"/>
                  <a:ext cx="121399" cy="121399"/>
                </a:xfrm>
                <a:prstGeom prst="ellipse">
                  <a:avLst/>
                </a:prstGeom>
                <a:solidFill>
                  <a:schemeClr val="bg1">
                    <a:alpha val="5000"/>
                  </a:schemeClr>
                </a:solidFill>
                <a:ln w="22225">
                  <a:gradFill flip="none" rotWithShape="1">
                    <a:gsLst>
                      <a:gs pos="75000">
                        <a:srgbClr val="261288">
                          <a:alpha val="61000"/>
                        </a:srgbClr>
                      </a:gs>
                      <a:gs pos="59000">
                        <a:srgbClr val="FCFCFC"/>
                      </a:gs>
                      <a:gs pos="32000">
                        <a:srgbClr val="261288">
                          <a:alpha val="40000"/>
                        </a:srgb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 flipH="1">
                  <a:off x="6865667" y="3135291"/>
                  <a:ext cx="121399" cy="121399"/>
                </a:xfrm>
                <a:prstGeom prst="ellipse">
                  <a:avLst/>
                </a:prstGeom>
                <a:solidFill>
                  <a:schemeClr val="bg1">
                    <a:alpha val="5000"/>
                  </a:schemeClr>
                </a:solidFill>
                <a:ln w="22225">
                  <a:gradFill flip="none" rotWithShape="1">
                    <a:gsLst>
                      <a:gs pos="75000">
                        <a:srgbClr val="261288">
                          <a:alpha val="61000"/>
                        </a:srgbClr>
                      </a:gs>
                      <a:gs pos="59000">
                        <a:srgbClr val="FCFCFC"/>
                      </a:gs>
                      <a:gs pos="32000">
                        <a:srgbClr val="261288">
                          <a:alpha val="40000"/>
                        </a:srgb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 flipH="1">
                  <a:off x="6865667" y="3398943"/>
                  <a:ext cx="121399" cy="121399"/>
                </a:xfrm>
                <a:prstGeom prst="ellipse">
                  <a:avLst/>
                </a:prstGeom>
                <a:solidFill>
                  <a:schemeClr val="bg1">
                    <a:alpha val="5000"/>
                  </a:schemeClr>
                </a:solidFill>
                <a:ln w="22225">
                  <a:gradFill flip="none" rotWithShape="1">
                    <a:gsLst>
                      <a:gs pos="75000">
                        <a:srgbClr val="261288">
                          <a:alpha val="61000"/>
                        </a:srgbClr>
                      </a:gs>
                      <a:gs pos="59000">
                        <a:srgbClr val="FCFCFC"/>
                      </a:gs>
                      <a:gs pos="32000">
                        <a:srgbClr val="261288">
                          <a:alpha val="40000"/>
                        </a:srgb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7710941" y="4014991"/>
              <a:ext cx="2671202" cy="1005292"/>
              <a:chOff x="2912415" y="1764417"/>
              <a:chExt cx="2671202" cy="100529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912415" y="1764417"/>
                <a:ext cx="228258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200" dirty="0">
                    <a:solidFill>
                      <a:schemeClr val="bg1">
                        <a:alpha val="93000"/>
                      </a:scheme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918445" y="2113504"/>
                <a:ext cx="2665172" cy="656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085601" y="4252579"/>
              <a:ext cx="568525" cy="452762"/>
              <a:chOff x="5844595" y="588711"/>
              <a:chExt cx="516841" cy="411602"/>
            </a:xfrm>
            <a:solidFill>
              <a:schemeClr val="bg1">
                <a:alpha val="75000"/>
              </a:schemeClr>
            </a:solidFill>
            <a:effectLst/>
          </p:grpSpPr>
          <p:sp>
            <p:nvSpPr>
              <p:cNvPr id="31" name="Freeform 210"/>
              <p:cNvSpPr>
                <a:spLocks/>
              </p:cNvSpPr>
              <p:nvPr/>
            </p:nvSpPr>
            <p:spPr bwMode="auto">
              <a:xfrm>
                <a:off x="5905400" y="599235"/>
                <a:ext cx="387046" cy="268945"/>
              </a:xfrm>
              <a:custGeom>
                <a:avLst/>
                <a:gdLst>
                  <a:gd name="T0" fmla="*/ 21 w 331"/>
                  <a:gd name="T1" fmla="*/ 230 h 230"/>
                  <a:gd name="T2" fmla="*/ 0 w 331"/>
                  <a:gd name="T3" fmla="*/ 211 h 230"/>
                  <a:gd name="T4" fmla="*/ 132 w 331"/>
                  <a:gd name="T5" fmla="*/ 55 h 230"/>
                  <a:gd name="T6" fmla="*/ 213 w 331"/>
                  <a:gd name="T7" fmla="*/ 123 h 230"/>
                  <a:gd name="T8" fmla="*/ 307 w 331"/>
                  <a:gd name="T9" fmla="*/ 0 h 230"/>
                  <a:gd name="T10" fmla="*/ 331 w 331"/>
                  <a:gd name="T11" fmla="*/ 17 h 230"/>
                  <a:gd name="T12" fmla="*/ 215 w 331"/>
                  <a:gd name="T13" fmla="*/ 168 h 230"/>
                  <a:gd name="T14" fmla="*/ 135 w 331"/>
                  <a:gd name="T15" fmla="*/ 97 h 230"/>
                  <a:gd name="T16" fmla="*/ 21 w 331"/>
                  <a:gd name="T17" fmla="*/ 230 h 230"/>
                  <a:gd name="T18" fmla="*/ 21 w 331"/>
                  <a:gd name="T1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1" h="230">
                    <a:moveTo>
                      <a:pt x="21" y="230"/>
                    </a:moveTo>
                    <a:lnTo>
                      <a:pt x="0" y="211"/>
                    </a:lnTo>
                    <a:lnTo>
                      <a:pt x="132" y="55"/>
                    </a:lnTo>
                    <a:lnTo>
                      <a:pt x="213" y="123"/>
                    </a:lnTo>
                    <a:lnTo>
                      <a:pt x="307" y="0"/>
                    </a:lnTo>
                    <a:lnTo>
                      <a:pt x="331" y="17"/>
                    </a:lnTo>
                    <a:lnTo>
                      <a:pt x="215" y="168"/>
                    </a:lnTo>
                    <a:lnTo>
                      <a:pt x="135" y="97"/>
                    </a:lnTo>
                    <a:lnTo>
                      <a:pt x="21" y="230"/>
                    </a:lnTo>
                    <a:lnTo>
                      <a:pt x="21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11"/>
              <p:cNvSpPr>
                <a:spLocks/>
              </p:cNvSpPr>
              <p:nvPr/>
            </p:nvSpPr>
            <p:spPr bwMode="auto">
              <a:xfrm>
                <a:off x="6215271" y="591050"/>
                <a:ext cx="85361" cy="86530"/>
              </a:xfrm>
              <a:custGeom>
                <a:avLst/>
                <a:gdLst>
                  <a:gd name="T0" fmla="*/ 0 w 73"/>
                  <a:gd name="T1" fmla="*/ 0 h 74"/>
                  <a:gd name="T2" fmla="*/ 73 w 73"/>
                  <a:gd name="T3" fmla="*/ 0 h 74"/>
                  <a:gd name="T4" fmla="*/ 73 w 73"/>
                  <a:gd name="T5" fmla="*/ 74 h 74"/>
                  <a:gd name="T6" fmla="*/ 0 w 73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4">
                    <a:moveTo>
                      <a:pt x="0" y="0"/>
                    </a:moveTo>
                    <a:lnTo>
                      <a:pt x="73" y="0"/>
                    </a:lnTo>
                    <a:lnTo>
                      <a:pt x="73" y="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12"/>
              <p:cNvSpPr>
                <a:spLocks/>
              </p:cNvSpPr>
              <p:nvPr/>
            </p:nvSpPr>
            <p:spPr bwMode="auto">
              <a:xfrm>
                <a:off x="5844595" y="588711"/>
                <a:ext cx="516841" cy="411602"/>
              </a:xfrm>
              <a:custGeom>
                <a:avLst/>
                <a:gdLst>
                  <a:gd name="T0" fmla="*/ 442 w 442"/>
                  <a:gd name="T1" fmla="*/ 352 h 352"/>
                  <a:gd name="T2" fmla="*/ 0 w 442"/>
                  <a:gd name="T3" fmla="*/ 352 h 352"/>
                  <a:gd name="T4" fmla="*/ 0 w 442"/>
                  <a:gd name="T5" fmla="*/ 0 h 352"/>
                  <a:gd name="T6" fmla="*/ 26 w 442"/>
                  <a:gd name="T7" fmla="*/ 0 h 352"/>
                  <a:gd name="T8" fmla="*/ 26 w 442"/>
                  <a:gd name="T9" fmla="*/ 329 h 352"/>
                  <a:gd name="T10" fmla="*/ 442 w 442"/>
                  <a:gd name="T11" fmla="*/ 329 h 352"/>
                  <a:gd name="T12" fmla="*/ 442 w 442"/>
                  <a:gd name="T13" fmla="*/ 352 h 352"/>
                  <a:gd name="T14" fmla="*/ 442 w 442"/>
                  <a:gd name="T15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2" h="352">
                    <a:moveTo>
                      <a:pt x="442" y="352"/>
                    </a:moveTo>
                    <a:lnTo>
                      <a:pt x="0" y="35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329"/>
                    </a:lnTo>
                    <a:lnTo>
                      <a:pt x="442" y="329"/>
                    </a:lnTo>
                    <a:lnTo>
                      <a:pt x="442" y="352"/>
                    </a:lnTo>
                    <a:lnTo>
                      <a:pt x="442" y="3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213"/>
              <p:cNvSpPr>
                <a:spLocks noChangeArrowheads="1"/>
              </p:cNvSpPr>
              <p:nvPr/>
            </p:nvSpPr>
            <p:spPr bwMode="auto">
              <a:xfrm>
                <a:off x="5927617" y="890397"/>
                <a:ext cx="57297" cy="876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214"/>
              <p:cNvSpPr>
                <a:spLocks noChangeArrowheads="1"/>
              </p:cNvSpPr>
              <p:nvPr/>
            </p:nvSpPr>
            <p:spPr bwMode="auto">
              <a:xfrm>
                <a:off x="6032856" y="779311"/>
                <a:ext cx="57297" cy="19878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Rectangle 215"/>
              <p:cNvSpPr>
                <a:spLocks noChangeArrowheads="1"/>
              </p:cNvSpPr>
              <p:nvPr/>
            </p:nvSpPr>
            <p:spPr bwMode="auto">
              <a:xfrm>
                <a:off x="6136926" y="837777"/>
                <a:ext cx="58466" cy="1403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Rectangle 216"/>
              <p:cNvSpPr>
                <a:spLocks noChangeArrowheads="1"/>
              </p:cNvSpPr>
              <p:nvPr/>
            </p:nvSpPr>
            <p:spPr bwMode="auto">
              <a:xfrm>
                <a:off x="6242166" y="704474"/>
                <a:ext cx="58466" cy="2736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697890" y="2057198"/>
            <a:ext cx="3766910" cy="1447094"/>
            <a:chOff x="6697890" y="2057198"/>
            <a:chExt cx="3766910" cy="1447094"/>
          </a:xfrm>
        </p:grpSpPr>
        <p:grpSp>
          <p:nvGrpSpPr>
            <p:cNvPr id="5" name="组合 4"/>
            <p:cNvGrpSpPr/>
            <p:nvPr/>
          </p:nvGrpSpPr>
          <p:grpSpPr>
            <a:xfrm>
              <a:off x="6697890" y="2057198"/>
              <a:ext cx="3766910" cy="1447094"/>
              <a:chOff x="6697890" y="2057198"/>
              <a:chExt cx="3766910" cy="144709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697890" y="2057198"/>
                <a:ext cx="3766910" cy="1447094"/>
                <a:chOff x="6697890" y="2228648"/>
                <a:chExt cx="3766910" cy="1447094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6697890" y="2228648"/>
                  <a:ext cx="3766910" cy="1447094"/>
                </a:xfrm>
                <a:prstGeom prst="roundRect">
                  <a:avLst>
                    <a:gd name="adj" fmla="val 20161"/>
                  </a:avLst>
                </a:prstGeom>
                <a:solidFill>
                  <a:schemeClr val="bg1">
                    <a:alpha val="5000"/>
                  </a:schemeClr>
                </a:solidFill>
                <a:ln w="22225">
                  <a:gradFill flip="none" rotWithShape="1">
                    <a:gsLst>
                      <a:gs pos="75000">
                        <a:srgbClr val="261288">
                          <a:alpha val="61000"/>
                        </a:srgbClr>
                      </a:gs>
                      <a:gs pos="59000">
                        <a:srgbClr val="FCFCFC"/>
                      </a:gs>
                      <a:gs pos="32000">
                        <a:srgbClr val="261288">
                          <a:alpha val="40000"/>
                        </a:srgb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6812701" y="2478787"/>
                  <a:ext cx="100330" cy="954077"/>
                  <a:chOff x="6865667" y="2365908"/>
                  <a:chExt cx="121399" cy="1154434"/>
                </a:xfrm>
              </p:grpSpPr>
              <p:sp>
                <p:nvSpPr>
                  <p:cNvPr id="10" name="椭圆 9"/>
                  <p:cNvSpPr/>
                  <p:nvPr/>
                </p:nvSpPr>
                <p:spPr>
                  <a:xfrm flipH="1">
                    <a:off x="6865667" y="2365908"/>
                    <a:ext cx="121399" cy="121399"/>
                  </a:xfrm>
                  <a:prstGeom prst="ellipse">
                    <a:avLst/>
                  </a:prstGeom>
                  <a:solidFill>
                    <a:schemeClr val="bg1">
                      <a:alpha val="5000"/>
                    </a:schemeClr>
                  </a:solidFill>
                  <a:ln w="22225">
                    <a:gradFill flip="none" rotWithShape="1">
                      <a:gsLst>
                        <a:gs pos="75000">
                          <a:srgbClr val="261288">
                            <a:alpha val="61000"/>
                          </a:srgbClr>
                        </a:gs>
                        <a:gs pos="59000">
                          <a:srgbClr val="FCFCFC"/>
                        </a:gs>
                        <a:gs pos="32000">
                          <a:srgbClr val="261288">
                            <a:alpha val="40000"/>
                          </a:srgbClr>
                        </a:gs>
                        <a:gs pos="11000">
                          <a:schemeClr val="bg1"/>
                        </a:gs>
                        <a:gs pos="91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glow rad="495300">
                      <a:srgbClr val="150A48">
                        <a:alpha val="25000"/>
                      </a:srgbClr>
                    </a:glow>
                    <a:outerShdw blurRad="228600" dist="76200" dir="2700000" algn="tl" rotWithShape="0">
                      <a:prstClr val="black">
                        <a:alpha val="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" name="椭圆 10"/>
                  <p:cNvSpPr/>
                  <p:nvPr/>
                </p:nvSpPr>
                <p:spPr>
                  <a:xfrm flipH="1">
                    <a:off x="6865667" y="2624567"/>
                    <a:ext cx="121399" cy="121399"/>
                  </a:xfrm>
                  <a:prstGeom prst="ellipse">
                    <a:avLst/>
                  </a:prstGeom>
                  <a:solidFill>
                    <a:schemeClr val="bg1">
                      <a:alpha val="5000"/>
                    </a:schemeClr>
                  </a:solidFill>
                  <a:ln w="22225">
                    <a:gradFill flip="none" rotWithShape="1">
                      <a:gsLst>
                        <a:gs pos="75000">
                          <a:srgbClr val="261288">
                            <a:alpha val="61000"/>
                          </a:srgbClr>
                        </a:gs>
                        <a:gs pos="59000">
                          <a:srgbClr val="FCFCFC"/>
                        </a:gs>
                        <a:gs pos="32000">
                          <a:srgbClr val="261288">
                            <a:alpha val="40000"/>
                          </a:srgbClr>
                        </a:gs>
                        <a:gs pos="11000">
                          <a:schemeClr val="bg1"/>
                        </a:gs>
                        <a:gs pos="91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glow rad="495300">
                      <a:srgbClr val="150A48">
                        <a:alpha val="25000"/>
                      </a:srgbClr>
                    </a:glow>
                    <a:outerShdw blurRad="228600" dist="76200" dir="2700000" algn="tl" rotWithShape="0">
                      <a:prstClr val="black">
                        <a:alpha val="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椭圆 11"/>
                  <p:cNvSpPr/>
                  <p:nvPr/>
                </p:nvSpPr>
                <p:spPr>
                  <a:xfrm flipH="1">
                    <a:off x="6865667" y="2879929"/>
                    <a:ext cx="121399" cy="121399"/>
                  </a:xfrm>
                  <a:prstGeom prst="ellipse">
                    <a:avLst/>
                  </a:prstGeom>
                  <a:solidFill>
                    <a:schemeClr val="bg1">
                      <a:alpha val="5000"/>
                    </a:schemeClr>
                  </a:solidFill>
                  <a:ln w="22225">
                    <a:gradFill flip="none" rotWithShape="1">
                      <a:gsLst>
                        <a:gs pos="75000">
                          <a:srgbClr val="261288">
                            <a:alpha val="61000"/>
                          </a:srgbClr>
                        </a:gs>
                        <a:gs pos="59000">
                          <a:srgbClr val="FCFCFC"/>
                        </a:gs>
                        <a:gs pos="32000">
                          <a:srgbClr val="261288">
                            <a:alpha val="40000"/>
                          </a:srgbClr>
                        </a:gs>
                        <a:gs pos="11000">
                          <a:schemeClr val="bg1"/>
                        </a:gs>
                        <a:gs pos="91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glow rad="495300">
                      <a:srgbClr val="150A48">
                        <a:alpha val="25000"/>
                      </a:srgbClr>
                    </a:glow>
                    <a:outerShdw blurRad="228600" dist="76200" dir="2700000" algn="tl" rotWithShape="0">
                      <a:prstClr val="black">
                        <a:alpha val="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椭圆 12"/>
                  <p:cNvSpPr/>
                  <p:nvPr/>
                </p:nvSpPr>
                <p:spPr>
                  <a:xfrm flipH="1">
                    <a:off x="6865667" y="3135291"/>
                    <a:ext cx="121399" cy="121399"/>
                  </a:xfrm>
                  <a:prstGeom prst="ellipse">
                    <a:avLst/>
                  </a:prstGeom>
                  <a:solidFill>
                    <a:schemeClr val="bg1">
                      <a:alpha val="5000"/>
                    </a:schemeClr>
                  </a:solidFill>
                  <a:ln w="22225">
                    <a:gradFill flip="none" rotWithShape="1">
                      <a:gsLst>
                        <a:gs pos="75000">
                          <a:srgbClr val="261288">
                            <a:alpha val="61000"/>
                          </a:srgbClr>
                        </a:gs>
                        <a:gs pos="59000">
                          <a:srgbClr val="FCFCFC"/>
                        </a:gs>
                        <a:gs pos="32000">
                          <a:srgbClr val="261288">
                            <a:alpha val="40000"/>
                          </a:srgbClr>
                        </a:gs>
                        <a:gs pos="11000">
                          <a:schemeClr val="bg1"/>
                        </a:gs>
                        <a:gs pos="91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glow rad="495300">
                      <a:srgbClr val="150A48">
                        <a:alpha val="25000"/>
                      </a:srgbClr>
                    </a:glow>
                    <a:outerShdw blurRad="228600" dist="76200" dir="2700000" algn="tl" rotWithShape="0">
                      <a:prstClr val="black">
                        <a:alpha val="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椭圆 13"/>
                  <p:cNvSpPr/>
                  <p:nvPr/>
                </p:nvSpPr>
                <p:spPr>
                  <a:xfrm flipH="1">
                    <a:off x="6865667" y="3398943"/>
                    <a:ext cx="121399" cy="121399"/>
                  </a:xfrm>
                  <a:prstGeom prst="ellipse">
                    <a:avLst/>
                  </a:prstGeom>
                  <a:solidFill>
                    <a:schemeClr val="bg1">
                      <a:alpha val="5000"/>
                    </a:schemeClr>
                  </a:solidFill>
                  <a:ln w="22225">
                    <a:gradFill flip="none" rotWithShape="1">
                      <a:gsLst>
                        <a:gs pos="75000">
                          <a:srgbClr val="261288">
                            <a:alpha val="61000"/>
                          </a:srgbClr>
                        </a:gs>
                        <a:gs pos="59000">
                          <a:srgbClr val="FCFCFC"/>
                        </a:gs>
                        <a:gs pos="32000">
                          <a:srgbClr val="261288">
                            <a:alpha val="40000"/>
                          </a:srgbClr>
                        </a:gs>
                        <a:gs pos="11000">
                          <a:schemeClr val="bg1"/>
                        </a:gs>
                        <a:gs pos="91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glow rad="495300">
                      <a:srgbClr val="150A48">
                        <a:alpha val="25000"/>
                      </a:srgbClr>
                    </a:glow>
                    <a:outerShdw blurRad="228600" dist="76200" dir="2700000" algn="tl" rotWithShape="0">
                      <a:prstClr val="black">
                        <a:alpha val="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7" name="组合 26"/>
              <p:cNvGrpSpPr/>
              <p:nvPr/>
            </p:nvGrpSpPr>
            <p:grpSpPr>
              <a:xfrm>
                <a:off x="7710941" y="2301998"/>
                <a:ext cx="2671202" cy="1005292"/>
                <a:chOff x="2912415" y="1764417"/>
                <a:chExt cx="2671202" cy="1005292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2912415" y="1764417"/>
                  <a:ext cx="2282582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2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2918445" y="2113504"/>
                  <a:ext cx="2665172" cy="6562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z="105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5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7034838" y="2531014"/>
              <a:ext cx="684289" cy="463053"/>
              <a:chOff x="4669424" y="574679"/>
              <a:chExt cx="622081" cy="420957"/>
            </a:xfrm>
            <a:solidFill>
              <a:schemeClr val="bg1">
                <a:alpha val="75000"/>
              </a:schemeClr>
            </a:solidFill>
            <a:effectLst/>
          </p:grpSpPr>
          <p:sp>
            <p:nvSpPr>
              <p:cNvPr id="38" name="Freeform 290"/>
              <p:cNvSpPr>
                <a:spLocks noEditPoints="1"/>
              </p:cNvSpPr>
              <p:nvPr/>
            </p:nvSpPr>
            <p:spPr bwMode="auto">
              <a:xfrm>
                <a:off x="4669424" y="574679"/>
                <a:ext cx="472407" cy="420957"/>
              </a:xfrm>
              <a:custGeom>
                <a:avLst/>
                <a:gdLst>
                  <a:gd name="T0" fmla="*/ 160 w 171"/>
                  <a:gd name="T1" fmla="*/ 114 h 152"/>
                  <a:gd name="T2" fmla="*/ 160 w 171"/>
                  <a:gd name="T3" fmla="*/ 141 h 152"/>
                  <a:gd name="T4" fmla="*/ 11 w 171"/>
                  <a:gd name="T5" fmla="*/ 141 h 152"/>
                  <a:gd name="T6" fmla="*/ 11 w 171"/>
                  <a:gd name="T7" fmla="*/ 38 h 152"/>
                  <a:gd name="T8" fmla="*/ 160 w 171"/>
                  <a:gd name="T9" fmla="*/ 38 h 152"/>
                  <a:gd name="T10" fmla="*/ 160 w 171"/>
                  <a:gd name="T11" fmla="*/ 63 h 152"/>
                  <a:gd name="T12" fmla="*/ 171 w 171"/>
                  <a:gd name="T13" fmla="*/ 63 h 152"/>
                  <a:gd name="T14" fmla="*/ 171 w 171"/>
                  <a:gd name="T15" fmla="*/ 6 h 152"/>
                  <a:gd name="T16" fmla="*/ 165 w 171"/>
                  <a:gd name="T17" fmla="*/ 0 h 152"/>
                  <a:gd name="T18" fmla="*/ 5 w 171"/>
                  <a:gd name="T19" fmla="*/ 0 h 152"/>
                  <a:gd name="T20" fmla="*/ 0 w 171"/>
                  <a:gd name="T21" fmla="*/ 6 h 152"/>
                  <a:gd name="T22" fmla="*/ 0 w 171"/>
                  <a:gd name="T23" fmla="*/ 147 h 152"/>
                  <a:gd name="T24" fmla="*/ 5 w 171"/>
                  <a:gd name="T25" fmla="*/ 152 h 152"/>
                  <a:gd name="T26" fmla="*/ 165 w 171"/>
                  <a:gd name="T27" fmla="*/ 152 h 152"/>
                  <a:gd name="T28" fmla="*/ 171 w 171"/>
                  <a:gd name="T29" fmla="*/ 147 h 152"/>
                  <a:gd name="T30" fmla="*/ 171 w 171"/>
                  <a:gd name="T31" fmla="*/ 114 h 152"/>
                  <a:gd name="T32" fmla="*/ 160 w 171"/>
                  <a:gd name="T33" fmla="*/ 114 h 152"/>
                  <a:gd name="T34" fmla="*/ 153 w 171"/>
                  <a:gd name="T35" fmla="*/ 12 h 152"/>
                  <a:gd name="T36" fmla="*/ 160 w 171"/>
                  <a:gd name="T37" fmla="*/ 19 h 152"/>
                  <a:gd name="T38" fmla="*/ 153 w 171"/>
                  <a:gd name="T39" fmla="*/ 26 h 152"/>
                  <a:gd name="T40" fmla="*/ 145 w 171"/>
                  <a:gd name="T41" fmla="*/ 19 h 152"/>
                  <a:gd name="T42" fmla="*/ 153 w 171"/>
                  <a:gd name="T43" fmla="*/ 12 h 152"/>
                  <a:gd name="T44" fmla="*/ 131 w 171"/>
                  <a:gd name="T45" fmla="*/ 12 h 152"/>
                  <a:gd name="T46" fmla="*/ 139 w 171"/>
                  <a:gd name="T47" fmla="*/ 19 h 152"/>
                  <a:gd name="T48" fmla="*/ 131 w 171"/>
                  <a:gd name="T49" fmla="*/ 26 h 152"/>
                  <a:gd name="T50" fmla="*/ 124 w 171"/>
                  <a:gd name="T51" fmla="*/ 19 h 152"/>
                  <a:gd name="T52" fmla="*/ 131 w 171"/>
                  <a:gd name="T53" fmla="*/ 12 h 152"/>
                  <a:gd name="T54" fmla="*/ 110 w 171"/>
                  <a:gd name="T55" fmla="*/ 12 h 152"/>
                  <a:gd name="T56" fmla="*/ 117 w 171"/>
                  <a:gd name="T57" fmla="*/ 19 h 152"/>
                  <a:gd name="T58" fmla="*/ 110 w 171"/>
                  <a:gd name="T59" fmla="*/ 26 h 152"/>
                  <a:gd name="T60" fmla="*/ 103 w 171"/>
                  <a:gd name="T61" fmla="*/ 19 h 152"/>
                  <a:gd name="T62" fmla="*/ 110 w 171"/>
                  <a:gd name="T63" fmla="*/ 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" h="152">
                    <a:moveTo>
                      <a:pt x="160" y="114"/>
                    </a:moveTo>
                    <a:cubicBezTo>
                      <a:pt x="160" y="141"/>
                      <a:pt x="160" y="141"/>
                      <a:pt x="160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8" y="0"/>
                      <a:pt x="16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2" y="152"/>
                      <a:pt x="5" y="152"/>
                    </a:cubicBezTo>
                    <a:cubicBezTo>
                      <a:pt x="165" y="152"/>
                      <a:pt x="165" y="152"/>
                      <a:pt x="165" y="152"/>
                    </a:cubicBezTo>
                    <a:cubicBezTo>
                      <a:pt x="168" y="152"/>
                      <a:pt x="171" y="150"/>
                      <a:pt x="171" y="147"/>
                    </a:cubicBezTo>
                    <a:cubicBezTo>
                      <a:pt x="171" y="114"/>
                      <a:pt x="171" y="114"/>
                      <a:pt x="171" y="114"/>
                    </a:cubicBezTo>
                    <a:lnTo>
                      <a:pt x="160" y="114"/>
                    </a:lnTo>
                    <a:close/>
                    <a:moveTo>
                      <a:pt x="153" y="12"/>
                    </a:move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ubicBezTo>
                      <a:pt x="149" y="26"/>
                      <a:pt x="145" y="23"/>
                      <a:pt x="145" y="19"/>
                    </a:cubicBezTo>
                    <a:cubicBezTo>
                      <a:pt x="145" y="15"/>
                      <a:pt x="149" y="12"/>
                      <a:pt x="153" y="12"/>
                    </a:cubicBezTo>
                    <a:close/>
                    <a:moveTo>
                      <a:pt x="131" y="12"/>
                    </a:moveTo>
                    <a:cubicBezTo>
                      <a:pt x="135" y="12"/>
                      <a:pt x="139" y="15"/>
                      <a:pt x="139" y="19"/>
                    </a:cubicBezTo>
                    <a:cubicBezTo>
                      <a:pt x="139" y="23"/>
                      <a:pt x="135" y="26"/>
                      <a:pt x="131" y="26"/>
                    </a:cubicBezTo>
                    <a:cubicBezTo>
                      <a:pt x="127" y="26"/>
                      <a:pt x="124" y="23"/>
                      <a:pt x="124" y="19"/>
                    </a:cubicBezTo>
                    <a:cubicBezTo>
                      <a:pt x="124" y="15"/>
                      <a:pt x="127" y="12"/>
                      <a:pt x="131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7" y="15"/>
                      <a:pt x="117" y="19"/>
                    </a:cubicBezTo>
                    <a:cubicBezTo>
                      <a:pt x="117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91"/>
              <p:cNvSpPr>
                <a:spLocks/>
              </p:cNvSpPr>
              <p:nvPr/>
            </p:nvSpPr>
            <p:spPr bwMode="auto">
              <a:xfrm>
                <a:off x="4965263" y="718506"/>
                <a:ext cx="326242" cy="202293"/>
              </a:xfrm>
              <a:custGeom>
                <a:avLst/>
                <a:gdLst>
                  <a:gd name="T0" fmla="*/ 115 w 118"/>
                  <a:gd name="T1" fmla="*/ 32 h 73"/>
                  <a:gd name="T2" fmla="*/ 79 w 118"/>
                  <a:gd name="T3" fmla="*/ 2 h 73"/>
                  <a:gd name="T4" fmla="*/ 73 w 118"/>
                  <a:gd name="T5" fmla="*/ 5 h 73"/>
                  <a:gd name="T6" fmla="*/ 73 w 118"/>
                  <a:gd name="T7" fmla="*/ 18 h 73"/>
                  <a:gd name="T8" fmla="*/ 71 w 118"/>
                  <a:gd name="T9" fmla="*/ 18 h 73"/>
                  <a:gd name="T10" fmla="*/ 8 w 118"/>
                  <a:gd name="T11" fmla="*/ 18 h 73"/>
                  <a:gd name="T12" fmla="*/ 0 w 118"/>
                  <a:gd name="T13" fmla="*/ 26 h 73"/>
                  <a:gd name="T14" fmla="*/ 0 w 118"/>
                  <a:gd name="T15" fmla="*/ 47 h 73"/>
                  <a:gd name="T16" fmla="*/ 8 w 118"/>
                  <a:gd name="T17" fmla="*/ 55 h 73"/>
                  <a:gd name="T18" fmla="*/ 71 w 118"/>
                  <a:gd name="T19" fmla="*/ 55 h 73"/>
                  <a:gd name="T20" fmla="*/ 73 w 118"/>
                  <a:gd name="T21" fmla="*/ 55 h 73"/>
                  <a:gd name="T22" fmla="*/ 73 w 118"/>
                  <a:gd name="T23" fmla="*/ 68 h 73"/>
                  <a:gd name="T24" fmla="*/ 79 w 118"/>
                  <a:gd name="T25" fmla="*/ 71 h 73"/>
                  <a:gd name="T26" fmla="*/ 115 w 118"/>
                  <a:gd name="T27" fmla="*/ 41 h 73"/>
                  <a:gd name="T28" fmla="*/ 115 w 118"/>
                  <a:gd name="T29" fmla="*/ 3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8" h="73">
                    <a:moveTo>
                      <a:pt x="115" y="32"/>
                    </a:moveTo>
                    <a:cubicBezTo>
                      <a:pt x="79" y="2"/>
                      <a:pt x="79" y="2"/>
                      <a:pt x="79" y="2"/>
                    </a:cubicBezTo>
                    <a:cubicBezTo>
                      <a:pt x="75" y="0"/>
                      <a:pt x="73" y="1"/>
                      <a:pt x="73" y="5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2" y="18"/>
                      <a:pt x="71" y="18"/>
                      <a:pt x="71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18"/>
                      <a:pt x="0" y="21"/>
                      <a:pt x="0" y="2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2"/>
                      <a:pt x="3" y="55"/>
                      <a:pt x="8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1" y="55"/>
                      <a:pt x="72" y="55"/>
                      <a:pt x="73" y="55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73" y="72"/>
                      <a:pt x="75" y="73"/>
                      <a:pt x="79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118" y="39"/>
                      <a:pt x="118" y="34"/>
                      <a:pt x="1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92"/>
              <p:cNvSpPr>
                <a:spLocks/>
              </p:cNvSpPr>
              <p:nvPr/>
            </p:nvSpPr>
            <p:spPr bwMode="auto">
              <a:xfrm>
                <a:off x="4799219" y="726691"/>
                <a:ext cx="44434" cy="36249"/>
              </a:xfrm>
              <a:custGeom>
                <a:avLst/>
                <a:gdLst>
                  <a:gd name="T0" fmla="*/ 16 w 16"/>
                  <a:gd name="T1" fmla="*/ 11 h 13"/>
                  <a:gd name="T2" fmla="*/ 14 w 16"/>
                  <a:gd name="T3" fmla="*/ 13 h 13"/>
                  <a:gd name="T4" fmla="*/ 3 w 16"/>
                  <a:gd name="T5" fmla="*/ 13 h 13"/>
                  <a:gd name="T6" fmla="*/ 0 w 16"/>
                  <a:gd name="T7" fmla="*/ 11 h 13"/>
                  <a:gd name="T8" fmla="*/ 0 w 16"/>
                  <a:gd name="T9" fmla="*/ 2 h 13"/>
                  <a:gd name="T10" fmla="*/ 3 w 16"/>
                  <a:gd name="T11" fmla="*/ 0 h 13"/>
                  <a:gd name="T12" fmla="*/ 14 w 16"/>
                  <a:gd name="T13" fmla="*/ 0 h 13"/>
                  <a:gd name="T14" fmla="*/ 16 w 16"/>
                  <a:gd name="T15" fmla="*/ 2 h 13"/>
                  <a:gd name="T16" fmla="*/ 16 w 1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6" y="11"/>
                    </a:moveTo>
                    <a:cubicBezTo>
                      <a:pt x="16" y="12"/>
                      <a:pt x="15" y="13"/>
                      <a:pt x="1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293"/>
              <p:cNvSpPr>
                <a:spLocks/>
              </p:cNvSpPr>
              <p:nvPr/>
            </p:nvSpPr>
            <p:spPr bwMode="auto">
              <a:xfrm>
                <a:off x="4730229" y="757094"/>
                <a:ext cx="52620" cy="54958"/>
              </a:xfrm>
              <a:custGeom>
                <a:avLst/>
                <a:gdLst>
                  <a:gd name="T0" fmla="*/ 17 w 19"/>
                  <a:gd name="T1" fmla="*/ 5 h 20"/>
                  <a:gd name="T2" fmla="*/ 18 w 19"/>
                  <a:gd name="T3" fmla="*/ 9 h 20"/>
                  <a:gd name="T4" fmla="*/ 13 w 19"/>
                  <a:gd name="T5" fmla="*/ 18 h 20"/>
                  <a:gd name="T6" fmla="*/ 9 w 19"/>
                  <a:gd name="T7" fmla="*/ 19 h 20"/>
                  <a:gd name="T8" fmla="*/ 2 w 19"/>
                  <a:gd name="T9" fmla="*/ 15 h 20"/>
                  <a:gd name="T10" fmla="*/ 1 w 19"/>
                  <a:gd name="T11" fmla="*/ 12 h 20"/>
                  <a:gd name="T12" fmla="*/ 6 w 19"/>
                  <a:gd name="T13" fmla="*/ 2 h 20"/>
                  <a:gd name="T14" fmla="*/ 10 w 19"/>
                  <a:gd name="T15" fmla="*/ 1 h 20"/>
                  <a:gd name="T16" fmla="*/ 17 w 19"/>
                  <a:gd name="T17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0">
                    <a:moveTo>
                      <a:pt x="17" y="5"/>
                    </a:moveTo>
                    <a:cubicBezTo>
                      <a:pt x="18" y="6"/>
                      <a:pt x="19" y="8"/>
                      <a:pt x="18" y="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0" y="13"/>
                      <a:pt x="1" y="1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9" y="0"/>
                      <a:pt x="10" y="1"/>
                    </a:cubicBez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94"/>
              <p:cNvSpPr>
                <a:spLocks/>
              </p:cNvSpPr>
              <p:nvPr/>
            </p:nvSpPr>
            <p:spPr bwMode="auto">
              <a:xfrm>
                <a:off x="4732568" y="834269"/>
                <a:ext cx="52620" cy="56128"/>
              </a:xfrm>
              <a:custGeom>
                <a:avLst/>
                <a:gdLst>
                  <a:gd name="T0" fmla="*/ 9 w 19"/>
                  <a:gd name="T1" fmla="*/ 1 h 20"/>
                  <a:gd name="T2" fmla="*/ 13 w 19"/>
                  <a:gd name="T3" fmla="*/ 2 h 20"/>
                  <a:gd name="T4" fmla="*/ 18 w 19"/>
                  <a:gd name="T5" fmla="*/ 11 h 20"/>
                  <a:gd name="T6" fmla="*/ 17 w 19"/>
                  <a:gd name="T7" fmla="*/ 15 h 20"/>
                  <a:gd name="T8" fmla="*/ 10 w 19"/>
                  <a:gd name="T9" fmla="*/ 19 h 20"/>
                  <a:gd name="T10" fmla="*/ 6 w 19"/>
                  <a:gd name="T11" fmla="*/ 18 h 20"/>
                  <a:gd name="T12" fmla="*/ 1 w 19"/>
                  <a:gd name="T13" fmla="*/ 9 h 20"/>
                  <a:gd name="T14" fmla="*/ 2 w 19"/>
                  <a:gd name="T15" fmla="*/ 5 h 20"/>
                  <a:gd name="T16" fmla="*/ 9 w 19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0">
                    <a:moveTo>
                      <a:pt x="9" y="1"/>
                    </a:moveTo>
                    <a:cubicBezTo>
                      <a:pt x="10" y="0"/>
                      <a:pt x="12" y="1"/>
                      <a:pt x="13" y="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20"/>
                      <a:pt x="7" y="19"/>
                      <a:pt x="6" y="1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7"/>
                      <a:pt x="1" y="6"/>
                      <a:pt x="2" y="5"/>
                    </a:cubicBezTo>
                    <a:lnTo>
                      <a:pt x="9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95"/>
              <p:cNvSpPr>
                <a:spLocks/>
              </p:cNvSpPr>
              <p:nvPr/>
            </p:nvSpPr>
            <p:spPr bwMode="auto">
              <a:xfrm>
                <a:off x="4805066" y="878703"/>
                <a:ext cx="44434" cy="38588"/>
              </a:xfrm>
              <a:custGeom>
                <a:avLst/>
                <a:gdLst>
                  <a:gd name="T0" fmla="*/ 0 w 16"/>
                  <a:gd name="T1" fmla="*/ 3 h 14"/>
                  <a:gd name="T2" fmla="*/ 3 w 16"/>
                  <a:gd name="T3" fmla="*/ 0 h 14"/>
                  <a:gd name="T4" fmla="*/ 14 w 16"/>
                  <a:gd name="T5" fmla="*/ 0 h 14"/>
                  <a:gd name="T6" fmla="*/ 16 w 16"/>
                  <a:gd name="T7" fmla="*/ 3 h 14"/>
                  <a:gd name="T8" fmla="*/ 16 w 16"/>
                  <a:gd name="T9" fmla="*/ 11 h 14"/>
                  <a:gd name="T10" fmla="*/ 14 w 16"/>
                  <a:gd name="T11" fmla="*/ 14 h 14"/>
                  <a:gd name="T12" fmla="*/ 3 w 16"/>
                  <a:gd name="T13" fmla="*/ 14 h 14"/>
                  <a:gd name="T14" fmla="*/ 0 w 16"/>
                  <a:gd name="T15" fmla="*/ 11 h 14"/>
                  <a:gd name="T16" fmla="*/ 0 w 16"/>
                  <a:gd name="T1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4">
                    <a:moveTo>
                      <a:pt x="0" y="3"/>
                    </a:move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2"/>
                      <a:pt x="16" y="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3"/>
                      <a:pt x="15" y="14"/>
                      <a:pt x="1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1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296"/>
              <p:cNvSpPr>
                <a:spLocks/>
              </p:cNvSpPr>
              <p:nvPr/>
            </p:nvSpPr>
            <p:spPr bwMode="auto">
              <a:xfrm>
                <a:off x="4868209" y="831930"/>
                <a:ext cx="50281" cy="52620"/>
              </a:xfrm>
              <a:custGeom>
                <a:avLst/>
                <a:gdLst>
                  <a:gd name="T0" fmla="*/ 1 w 18"/>
                  <a:gd name="T1" fmla="*/ 14 h 19"/>
                  <a:gd name="T2" fmla="*/ 0 w 18"/>
                  <a:gd name="T3" fmla="*/ 11 h 19"/>
                  <a:gd name="T4" fmla="*/ 6 w 18"/>
                  <a:gd name="T5" fmla="*/ 1 h 19"/>
                  <a:gd name="T6" fmla="*/ 9 w 18"/>
                  <a:gd name="T7" fmla="*/ 0 h 19"/>
                  <a:gd name="T8" fmla="*/ 17 w 18"/>
                  <a:gd name="T9" fmla="*/ 4 h 19"/>
                  <a:gd name="T10" fmla="*/ 17 w 18"/>
                  <a:gd name="T11" fmla="*/ 8 h 19"/>
                  <a:gd name="T12" fmla="*/ 12 w 18"/>
                  <a:gd name="T13" fmla="*/ 17 h 19"/>
                  <a:gd name="T14" fmla="*/ 8 w 18"/>
                  <a:gd name="T15" fmla="*/ 18 h 19"/>
                  <a:gd name="T16" fmla="*/ 1 w 18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1" y="14"/>
                    </a:moveTo>
                    <a:cubicBezTo>
                      <a:pt x="0" y="13"/>
                      <a:pt x="0" y="12"/>
                      <a:pt x="0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5"/>
                      <a:pt x="18" y="7"/>
                      <a:pt x="17" y="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9"/>
                      <a:pt x="10" y="19"/>
                      <a:pt x="8" y="18"/>
                    </a:cubicBezTo>
                    <a:lnTo>
                      <a:pt x="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297"/>
              <p:cNvSpPr>
                <a:spLocks/>
              </p:cNvSpPr>
              <p:nvPr/>
            </p:nvSpPr>
            <p:spPr bwMode="auto">
              <a:xfrm>
                <a:off x="4865871" y="754755"/>
                <a:ext cx="49112" cy="52620"/>
              </a:xfrm>
              <a:custGeom>
                <a:avLst/>
                <a:gdLst>
                  <a:gd name="T0" fmla="*/ 9 w 18"/>
                  <a:gd name="T1" fmla="*/ 18 h 19"/>
                  <a:gd name="T2" fmla="*/ 6 w 18"/>
                  <a:gd name="T3" fmla="*/ 18 h 19"/>
                  <a:gd name="T4" fmla="*/ 0 w 18"/>
                  <a:gd name="T5" fmla="*/ 8 h 19"/>
                  <a:gd name="T6" fmla="*/ 1 w 18"/>
                  <a:gd name="T7" fmla="*/ 5 h 19"/>
                  <a:gd name="T8" fmla="*/ 8 w 18"/>
                  <a:gd name="T9" fmla="*/ 0 h 19"/>
                  <a:gd name="T10" fmla="*/ 12 w 18"/>
                  <a:gd name="T11" fmla="*/ 1 h 19"/>
                  <a:gd name="T12" fmla="*/ 17 w 18"/>
                  <a:gd name="T13" fmla="*/ 11 h 19"/>
                  <a:gd name="T14" fmla="*/ 17 w 18"/>
                  <a:gd name="T15" fmla="*/ 14 h 19"/>
                  <a:gd name="T16" fmla="*/ 9 w 18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9" y="18"/>
                    </a:moveTo>
                    <a:cubicBezTo>
                      <a:pt x="8" y="19"/>
                      <a:pt x="6" y="19"/>
                      <a:pt x="6" y="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2"/>
                      <a:pt x="18" y="14"/>
                      <a:pt x="17" y="14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98"/>
              <p:cNvSpPr>
                <a:spLocks noEditPoints="1"/>
              </p:cNvSpPr>
              <p:nvPr/>
            </p:nvSpPr>
            <p:spPr bwMode="auto">
              <a:xfrm>
                <a:off x="4754785" y="751247"/>
                <a:ext cx="137980" cy="139150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37 h 50"/>
                  <a:gd name="T12" fmla="*/ 13 w 50"/>
                  <a:gd name="T13" fmla="*/ 25 h 50"/>
                  <a:gd name="T14" fmla="*/ 25 w 50"/>
                  <a:gd name="T15" fmla="*/ 13 h 50"/>
                  <a:gd name="T16" fmla="*/ 37 w 50"/>
                  <a:gd name="T17" fmla="*/ 25 h 50"/>
                  <a:gd name="T18" fmla="*/ 25 w 50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37"/>
                    </a:moveTo>
                    <a:cubicBezTo>
                      <a:pt x="19" y="37"/>
                      <a:pt x="13" y="32"/>
                      <a:pt x="13" y="25"/>
                    </a:cubicBezTo>
                    <a:cubicBezTo>
                      <a:pt x="13" y="19"/>
                      <a:pt x="19" y="13"/>
                      <a:pt x="25" y="13"/>
                    </a:cubicBezTo>
                    <a:cubicBezTo>
                      <a:pt x="32" y="13"/>
                      <a:pt x="37" y="19"/>
                      <a:pt x="37" y="25"/>
                    </a:cubicBezTo>
                    <a:cubicBezTo>
                      <a:pt x="37" y="32"/>
                      <a:pt x="32" y="37"/>
                      <a:pt x="2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754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850422290"/>
              </p:ext>
            </p:extLst>
          </p:nvPr>
        </p:nvGraphicFramePr>
        <p:xfrm>
          <a:off x="2971800" y="1281113"/>
          <a:ext cx="7124700" cy="389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881323" y="5295446"/>
            <a:ext cx="8429355" cy="0"/>
          </a:xfrm>
          <a:prstGeom prst="line">
            <a:avLst/>
          </a:prstGeom>
          <a:ln w="19050">
            <a:solidFill>
              <a:schemeClr val="bg1">
                <a:alpha val="7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874403" y="5381444"/>
            <a:ext cx="8443195" cy="56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100" dirty="0">
              <a:solidFill>
                <a:schemeClr val="bg1">
                  <a:alpha val="9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859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12279" y="2755234"/>
            <a:ext cx="3369725" cy="1055396"/>
            <a:chOff x="3512279" y="3371184"/>
            <a:chExt cx="3369725" cy="1055396"/>
          </a:xfrm>
        </p:grpSpPr>
        <p:sp>
          <p:nvSpPr>
            <p:cNvPr id="12" name="文本框 11"/>
            <p:cNvSpPr txBox="1"/>
            <p:nvPr/>
          </p:nvSpPr>
          <p:spPr>
            <a:xfrm>
              <a:off x="3512279" y="3371184"/>
              <a:ext cx="3369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prstClr val="white">
                      <a:alpha val="93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43423" y="3964915"/>
              <a:ext cx="3192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prstClr val="white">
                      <a:alpha val="70000"/>
                    </a:prstClr>
                  </a:solidFill>
                  <a:cs typeface="+mn-ea"/>
                  <a:sym typeface="+mn-lt"/>
                </a:rPr>
                <a:t>OUR COMPANY</a:t>
              </a:r>
              <a:endParaRPr lang="zh-CN" altLang="en-US" sz="2400" dirty="0">
                <a:solidFill>
                  <a:prstClr val="white">
                    <a:alpha val="7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79113" y="2898845"/>
            <a:ext cx="851610" cy="851610"/>
            <a:chOff x="4771336" y="2436842"/>
            <a:chExt cx="851610" cy="851610"/>
          </a:xfrm>
        </p:grpSpPr>
        <p:sp>
          <p:nvSpPr>
            <p:cNvPr id="26" name="椭圆 25"/>
            <p:cNvSpPr/>
            <p:nvPr/>
          </p:nvSpPr>
          <p:spPr>
            <a:xfrm>
              <a:off x="4771336" y="2436842"/>
              <a:ext cx="851610" cy="8516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Group 41"/>
            <p:cNvGrpSpPr>
              <a:grpSpLocks noChangeAspect="1"/>
            </p:cNvGrpSpPr>
            <p:nvPr/>
          </p:nvGrpSpPr>
          <p:grpSpPr bwMode="auto">
            <a:xfrm>
              <a:off x="4957613" y="2658016"/>
              <a:ext cx="479056" cy="468214"/>
              <a:chOff x="3597" y="1921"/>
              <a:chExt cx="486" cy="475"/>
            </a:xfrm>
            <a:solidFill>
              <a:srgbClr val="F7F7F7">
                <a:alpha val="70000"/>
              </a:srgbClr>
            </a:solidFill>
          </p:grpSpPr>
          <p:sp>
            <p:nvSpPr>
              <p:cNvPr id="52" name="Freeform 42"/>
              <p:cNvSpPr>
                <a:spLocks/>
              </p:cNvSpPr>
              <p:nvPr/>
            </p:nvSpPr>
            <p:spPr bwMode="auto">
              <a:xfrm>
                <a:off x="3796" y="1921"/>
                <a:ext cx="67" cy="79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3652" y="1991"/>
                <a:ext cx="302" cy="314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44"/>
              <p:cNvSpPr>
                <a:spLocks noEditPoints="1"/>
              </p:cNvSpPr>
              <p:nvPr/>
            </p:nvSpPr>
            <p:spPr bwMode="auto">
              <a:xfrm>
                <a:off x="3597" y="2123"/>
                <a:ext cx="107" cy="98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3604" y="2104"/>
                <a:ext cx="479" cy="292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文本框 55"/>
          <p:cNvSpPr txBox="1"/>
          <p:nvPr/>
        </p:nvSpPr>
        <p:spPr>
          <a:xfrm>
            <a:off x="2633290" y="1265432"/>
            <a:ext cx="6933549" cy="2917051"/>
          </a:xfrm>
          <a:custGeom>
            <a:avLst/>
            <a:gdLst>
              <a:gd name="connsiteX0" fmla="*/ 564803 w 1121369"/>
              <a:gd name="connsiteY0" fmla="*/ 1980340 h 2086095"/>
              <a:gd name="connsiteX1" fmla="*/ 210037 w 1121369"/>
              <a:gd name="connsiteY1" fmla="*/ 1904444 h 2086095"/>
              <a:gd name="connsiteX2" fmla="*/ 40595 w 1121369"/>
              <a:gd name="connsiteY2" fmla="*/ 1718530 h 2086095"/>
              <a:gd name="connsiteX3" fmla="*/ 0 w 1121369"/>
              <a:gd name="connsiteY3" fmla="*/ 1336700 h 2086095"/>
              <a:gd name="connsiteX4" fmla="*/ 0 w 1121369"/>
              <a:gd name="connsiteY4" fmla="*/ 1186086 h 2086095"/>
              <a:gd name="connsiteX5" fmla="*/ 475376 w 1121369"/>
              <a:gd name="connsiteY5" fmla="*/ 1186086 h 2086095"/>
              <a:gd name="connsiteX6" fmla="*/ 475376 w 1121369"/>
              <a:gd name="connsiteY6" fmla="*/ 1495551 h 2086095"/>
              <a:gd name="connsiteX7" fmla="*/ 490085 w 1121369"/>
              <a:gd name="connsiteY7" fmla="*/ 1652636 h 2086095"/>
              <a:gd name="connsiteX8" fmla="*/ 555390 w 1121369"/>
              <a:gd name="connsiteY8" fmla="*/ 1686172 h 2086095"/>
              <a:gd name="connsiteX9" fmla="*/ 628344 w 1121369"/>
              <a:gd name="connsiteY9" fmla="*/ 1643811 h 2086095"/>
              <a:gd name="connsiteX10" fmla="*/ 645994 w 1121369"/>
              <a:gd name="connsiteY10" fmla="*/ 1422597 h 2086095"/>
              <a:gd name="connsiteX11" fmla="*/ 645994 w 1121369"/>
              <a:gd name="connsiteY11" fmla="*/ 1290810 h 2086095"/>
              <a:gd name="connsiteX12" fmla="*/ 621284 w 1121369"/>
              <a:gd name="connsiteY12" fmla="*/ 1130782 h 2086095"/>
              <a:gd name="connsiteX13" fmla="*/ 548330 w 1121369"/>
              <a:gd name="connsiteY13" fmla="*/ 1064300 h 2086095"/>
              <a:gd name="connsiteX14" fmla="*/ 361239 w 1121369"/>
              <a:gd name="connsiteY14" fmla="*/ 1046062 h 2086095"/>
              <a:gd name="connsiteX15" fmla="*/ 361239 w 1121369"/>
              <a:gd name="connsiteY15" fmla="*/ 769544 h 2086095"/>
              <a:gd name="connsiteX16" fmla="*/ 570687 w 1121369"/>
              <a:gd name="connsiteY16" fmla="*/ 756600 h 2086095"/>
              <a:gd name="connsiteX17" fmla="*/ 628344 w 1121369"/>
              <a:gd name="connsiteY17" fmla="*/ 700120 h 2086095"/>
              <a:gd name="connsiteX18" fmla="*/ 645994 w 1121369"/>
              <a:gd name="connsiteY18" fmla="*/ 563626 h 2086095"/>
              <a:gd name="connsiteX19" fmla="*/ 645994 w 1121369"/>
              <a:gd name="connsiteY19" fmla="*/ 457726 h 2086095"/>
              <a:gd name="connsiteX20" fmla="*/ 625402 w 1121369"/>
              <a:gd name="connsiteY20" fmla="*/ 325938 h 2086095"/>
              <a:gd name="connsiteX21" fmla="*/ 561273 w 1121369"/>
              <a:gd name="connsiteY21" fmla="*/ 294168 h 2086095"/>
              <a:gd name="connsiteX22" fmla="*/ 493615 w 1121369"/>
              <a:gd name="connsiteY22" fmla="*/ 327703 h 2086095"/>
              <a:gd name="connsiteX23" fmla="*/ 475376 w 1121369"/>
              <a:gd name="connsiteY23" fmla="*/ 470669 h 2086095"/>
              <a:gd name="connsiteX24" fmla="*/ 475376 w 1121369"/>
              <a:gd name="connsiteY24" fmla="*/ 627167 h 2086095"/>
              <a:gd name="connsiteX25" fmla="*/ 0 w 1121369"/>
              <a:gd name="connsiteY25" fmla="*/ 627167 h 2086095"/>
              <a:gd name="connsiteX26" fmla="*/ 0 w 1121369"/>
              <a:gd name="connsiteY26" fmla="*/ 464786 h 2086095"/>
              <a:gd name="connsiteX27" fmla="*/ 124728 w 1121369"/>
              <a:gd name="connsiteY27" fmla="*/ 95899 h 2086095"/>
              <a:gd name="connsiteX28" fmla="*/ 521266 w 1121369"/>
              <a:gd name="connsiteY28" fmla="*/ 0 h 2086095"/>
              <a:gd name="connsiteX29" fmla="*/ 982522 w 1121369"/>
              <a:gd name="connsiteY29" fmla="*/ 132872 h 2086095"/>
              <a:gd name="connsiteX30" fmla="*/ 1103719 w 1121369"/>
              <a:gd name="connsiteY30" fmla="*/ 502090 h 2086095"/>
              <a:gd name="connsiteX31" fmla="*/ 1060182 w 1121369"/>
              <a:gd name="connsiteY31" fmla="*/ 733150 h 2086095"/>
              <a:gd name="connsiteX32" fmla="*/ 907215 w 1121369"/>
              <a:gd name="connsiteY32" fmla="*/ 863089 h 2086095"/>
              <a:gd name="connsiteX33" fmla="*/ 1068419 w 1121369"/>
              <a:gd name="connsiteY33" fmla="*/ 982586 h 2086095"/>
              <a:gd name="connsiteX34" fmla="*/ 1121369 w 1121369"/>
              <a:gd name="connsiteY34" fmla="*/ 1371687 h 2086095"/>
              <a:gd name="connsiteX35" fmla="*/ 1069596 w 1121369"/>
              <a:gd name="connsiteY35" fmla="*/ 1724276 h 2086095"/>
              <a:gd name="connsiteX36" fmla="*/ 890742 w 1121369"/>
              <a:gd name="connsiteY36" fmla="*/ 1914998 h 2086095"/>
              <a:gd name="connsiteX37" fmla="*/ 670558 w 1121369"/>
              <a:gd name="connsiteY37" fmla="*/ 2086095 h 2086095"/>
              <a:gd name="connsiteX0" fmla="*/ 564803 w 1121369"/>
              <a:gd name="connsiteY0" fmla="*/ 1980340 h 2086095"/>
              <a:gd name="connsiteX1" fmla="*/ 210037 w 1121369"/>
              <a:gd name="connsiteY1" fmla="*/ 1904444 h 2086095"/>
              <a:gd name="connsiteX2" fmla="*/ 40595 w 1121369"/>
              <a:gd name="connsiteY2" fmla="*/ 1718530 h 2086095"/>
              <a:gd name="connsiteX3" fmla="*/ 0 w 1121369"/>
              <a:gd name="connsiteY3" fmla="*/ 1336700 h 2086095"/>
              <a:gd name="connsiteX4" fmla="*/ 0 w 1121369"/>
              <a:gd name="connsiteY4" fmla="*/ 1186086 h 2086095"/>
              <a:gd name="connsiteX5" fmla="*/ 475376 w 1121369"/>
              <a:gd name="connsiteY5" fmla="*/ 1186086 h 2086095"/>
              <a:gd name="connsiteX6" fmla="*/ 475376 w 1121369"/>
              <a:gd name="connsiteY6" fmla="*/ 1495551 h 2086095"/>
              <a:gd name="connsiteX7" fmla="*/ 490085 w 1121369"/>
              <a:gd name="connsiteY7" fmla="*/ 1652636 h 2086095"/>
              <a:gd name="connsiteX8" fmla="*/ 555390 w 1121369"/>
              <a:gd name="connsiteY8" fmla="*/ 1686172 h 2086095"/>
              <a:gd name="connsiteX9" fmla="*/ 628344 w 1121369"/>
              <a:gd name="connsiteY9" fmla="*/ 1643811 h 2086095"/>
              <a:gd name="connsiteX10" fmla="*/ 645994 w 1121369"/>
              <a:gd name="connsiteY10" fmla="*/ 1422597 h 2086095"/>
              <a:gd name="connsiteX11" fmla="*/ 645994 w 1121369"/>
              <a:gd name="connsiteY11" fmla="*/ 1290810 h 2086095"/>
              <a:gd name="connsiteX12" fmla="*/ 621284 w 1121369"/>
              <a:gd name="connsiteY12" fmla="*/ 1130782 h 2086095"/>
              <a:gd name="connsiteX13" fmla="*/ 548330 w 1121369"/>
              <a:gd name="connsiteY13" fmla="*/ 1064300 h 2086095"/>
              <a:gd name="connsiteX14" fmla="*/ 361239 w 1121369"/>
              <a:gd name="connsiteY14" fmla="*/ 1046062 h 2086095"/>
              <a:gd name="connsiteX15" fmla="*/ 361239 w 1121369"/>
              <a:gd name="connsiteY15" fmla="*/ 769544 h 2086095"/>
              <a:gd name="connsiteX16" fmla="*/ 570687 w 1121369"/>
              <a:gd name="connsiteY16" fmla="*/ 756600 h 2086095"/>
              <a:gd name="connsiteX17" fmla="*/ 628344 w 1121369"/>
              <a:gd name="connsiteY17" fmla="*/ 700120 h 2086095"/>
              <a:gd name="connsiteX18" fmla="*/ 645994 w 1121369"/>
              <a:gd name="connsiteY18" fmla="*/ 563626 h 2086095"/>
              <a:gd name="connsiteX19" fmla="*/ 645994 w 1121369"/>
              <a:gd name="connsiteY19" fmla="*/ 457726 h 2086095"/>
              <a:gd name="connsiteX20" fmla="*/ 625402 w 1121369"/>
              <a:gd name="connsiteY20" fmla="*/ 325938 h 2086095"/>
              <a:gd name="connsiteX21" fmla="*/ 561273 w 1121369"/>
              <a:gd name="connsiteY21" fmla="*/ 294168 h 2086095"/>
              <a:gd name="connsiteX22" fmla="*/ 493615 w 1121369"/>
              <a:gd name="connsiteY22" fmla="*/ 327703 h 2086095"/>
              <a:gd name="connsiteX23" fmla="*/ 475376 w 1121369"/>
              <a:gd name="connsiteY23" fmla="*/ 470669 h 2086095"/>
              <a:gd name="connsiteX24" fmla="*/ 475376 w 1121369"/>
              <a:gd name="connsiteY24" fmla="*/ 627167 h 2086095"/>
              <a:gd name="connsiteX25" fmla="*/ 0 w 1121369"/>
              <a:gd name="connsiteY25" fmla="*/ 627167 h 2086095"/>
              <a:gd name="connsiteX26" fmla="*/ 0 w 1121369"/>
              <a:gd name="connsiteY26" fmla="*/ 464786 h 2086095"/>
              <a:gd name="connsiteX27" fmla="*/ 124728 w 1121369"/>
              <a:gd name="connsiteY27" fmla="*/ 95899 h 2086095"/>
              <a:gd name="connsiteX28" fmla="*/ 521266 w 1121369"/>
              <a:gd name="connsiteY28" fmla="*/ 0 h 2086095"/>
              <a:gd name="connsiteX29" fmla="*/ 982522 w 1121369"/>
              <a:gd name="connsiteY29" fmla="*/ 132872 h 2086095"/>
              <a:gd name="connsiteX30" fmla="*/ 1103719 w 1121369"/>
              <a:gd name="connsiteY30" fmla="*/ 502090 h 2086095"/>
              <a:gd name="connsiteX31" fmla="*/ 1060182 w 1121369"/>
              <a:gd name="connsiteY31" fmla="*/ 733150 h 2086095"/>
              <a:gd name="connsiteX32" fmla="*/ 907215 w 1121369"/>
              <a:gd name="connsiteY32" fmla="*/ 863089 h 2086095"/>
              <a:gd name="connsiteX33" fmla="*/ 1068419 w 1121369"/>
              <a:gd name="connsiteY33" fmla="*/ 982586 h 2086095"/>
              <a:gd name="connsiteX34" fmla="*/ 1121369 w 1121369"/>
              <a:gd name="connsiteY34" fmla="*/ 1371687 h 2086095"/>
              <a:gd name="connsiteX35" fmla="*/ 1069596 w 1121369"/>
              <a:gd name="connsiteY35" fmla="*/ 1724276 h 2086095"/>
              <a:gd name="connsiteX36" fmla="*/ 890742 w 1121369"/>
              <a:gd name="connsiteY36" fmla="*/ 1914998 h 2086095"/>
              <a:gd name="connsiteX37" fmla="*/ 670558 w 1121369"/>
              <a:gd name="connsiteY37" fmla="*/ 2086095 h 2086095"/>
              <a:gd name="connsiteX0" fmla="*/ 564803 w 1121369"/>
              <a:gd name="connsiteY0" fmla="*/ 1980340 h 2086095"/>
              <a:gd name="connsiteX1" fmla="*/ 210037 w 1121369"/>
              <a:gd name="connsiteY1" fmla="*/ 1904444 h 2086095"/>
              <a:gd name="connsiteX2" fmla="*/ 40595 w 1121369"/>
              <a:gd name="connsiteY2" fmla="*/ 1718530 h 2086095"/>
              <a:gd name="connsiteX3" fmla="*/ 0 w 1121369"/>
              <a:gd name="connsiteY3" fmla="*/ 1336700 h 2086095"/>
              <a:gd name="connsiteX4" fmla="*/ 0 w 1121369"/>
              <a:gd name="connsiteY4" fmla="*/ 1186086 h 2086095"/>
              <a:gd name="connsiteX5" fmla="*/ 475376 w 1121369"/>
              <a:gd name="connsiteY5" fmla="*/ 1186086 h 2086095"/>
              <a:gd name="connsiteX6" fmla="*/ 475376 w 1121369"/>
              <a:gd name="connsiteY6" fmla="*/ 1495551 h 2086095"/>
              <a:gd name="connsiteX7" fmla="*/ 490085 w 1121369"/>
              <a:gd name="connsiteY7" fmla="*/ 1652636 h 2086095"/>
              <a:gd name="connsiteX8" fmla="*/ 555390 w 1121369"/>
              <a:gd name="connsiteY8" fmla="*/ 1686172 h 2086095"/>
              <a:gd name="connsiteX9" fmla="*/ 628344 w 1121369"/>
              <a:gd name="connsiteY9" fmla="*/ 1643811 h 2086095"/>
              <a:gd name="connsiteX10" fmla="*/ 645994 w 1121369"/>
              <a:gd name="connsiteY10" fmla="*/ 1422597 h 2086095"/>
              <a:gd name="connsiteX11" fmla="*/ 645994 w 1121369"/>
              <a:gd name="connsiteY11" fmla="*/ 1290810 h 2086095"/>
              <a:gd name="connsiteX12" fmla="*/ 621284 w 1121369"/>
              <a:gd name="connsiteY12" fmla="*/ 1130782 h 2086095"/>
              <a:gd name="connsiteX13" fmla="*/ 548330 w 1121369"/>
              <a:gd name="connsiteY13" fmla="*/ 1064300 h 2086095"/>
              <a:gd name="connsiteX14" fmla="*/ 361239 w 1121369"/>
              <a:gd name="connsiteY14" fmla="*/ 1046062 h 2086095"/>
              <a:gd name="connsiteX15" fmla="*/ 361239 w 1121369"/>
              <a:gd name="connsiteY15" fmla="*/ 769544 h 2086095"/>
              <a:gd name="connsiteX16" fmla="*/ 570687 w 1121369"/>
              <a:gd name="connsiteY16" fmla="*/ 756600 h 2086095"/>
              <a:gd name="connsiteX17" fmla="*/ 628344 w 1121369"/>
              <a:gd name="connsiteY17" fmla="*/ 700120 h 2086095"/>
              <a:gd name="connsiteX18" fmla="*/ 645994 w 1121369"/>
              <a:gd name="connsiteY18" fmla="*/ 563626 h 2086095"/>
              <a:gd name="connsiteX19" fmla="*/ 645994 w 1121369"/>
              <a:gd name="connsiteY19" fmla="*/ 457726 h 2086095"/>
              <a:gd name="connsiteX20" fmla="*/ 625402 w 1121369"/>
              <a:gd name="connsiteY20" fmla="*/ 325938 h 2086095"/>
              <a:gd name="connsiteX21" fmla="*/ 561273 w 1121369"/>
              <a:gd name="connsiteY21" fmla="*/ 294168 h 2086095"/>
              <a:gd name="connsiteX22" fmla="*/ 493615 w 1121369"/>
              <a:gd name="connsiteY22" fmla="*/ 327703 h 2086095"/>
              <a:gd name="connsiteX23" fmla="*/ 475376 w 1121369"/>
              <a:gd name="connsiteY23" fmla="*/ 470669 h 2086095"/>
              <a:gd name="connsiteX24" fmla="*/ 475376 w 1121369"/>
              <a:gd name="connsiteY24" fmla="*/ 627167 h 2086095"/>
              <a:gd name="connsiteX25" fmla="*/ 0 w 1121369"/>
              <a:gd name="connsiteY25" fmla="*/ 627167 h 2086095"/>
              <a:gd name="connsiteX26" fmla="*/ 0 w 1121369"/>
              <a:gd name="connsiteY26" fmla="*/ 464786 h 2086095"/>
              <a:gd name="connsiteX27" fmla="*/ 124728 w 1121369"/>
              <a:gd name="connsiteY27" fmla="*/ 95899 h 2086095"/>
              <a:gd name="connsiteX28" fmla="*/ 521266 w 1121369"/>
              <a:gd name="connsiteY28" fmla="*/ 0 h 2086095"/>
              <a:gd name="connsiteX29" fmla="*/ 982522 w 1121369"/>
              <a:gd name="connsiteY29" fmla="*/ 132872 h 2086095"/>
              <a:gd name="connsiteX30" fmla="*/ 1103719 w 1121369"/>
              <a:gd name="connsiteY30" fmla="*/ 502090 h 2086095"/>
              <a:gd name="connsiteX31" fmla="*/ 1060182 w 1121369"/>
              <a:gd name="connsiteY31" fmla="*/ 733150 h 2086095"/>
              <a:gd name="connsiteX32" fmla="*/ 907215 w 1121369"/>
              <a:gd name="connsiteY32" fmla="*/ 863089 h 2086095"/>
              <a:gd name="connsiteX33" fmla="*/ 1068419 w 1121369"/>
              <a:gd name="connsiteY33" fmla="*/ 982586 h 2086095"/>
              <a:gd name="connsiteX34" fmla="*/ 1121369 w 1121369"/>
              <a:gd name="connsiteY34" fmla="*/ 1371687 h 2086095"/>
              <a:gd name="connsiteX35" fmla="*/ 1069596 w 1121369"/>
              <a:gd name="connsiteY35" fmla="*/ 1724276 h 2086095"/>
              <a:gd name="connsiteX36" fmla="*/ 890742 w 1121369"/>
              <a:gd name="connsiteY36" fmla="*/ 1914998 h 2086095"/>
              <a:gd name="connsiteX37" fmla="*/ 670558 w 1121369"/>
              <a:gd name="connsiteY37" fmla="*/ 2086095 h 2086095"/>
              <a:gd name="connsiteX0" fmla="*/ 564803 w 1618734"/>
              <a:gd name="connsiteY0" fmla="*/ 1980340 h 1986950"/>
              <a:gd name="connsiteX1" fmla="*/ 210037 w 1618734"/>
              <a:gd name="connsiteY1" fmla="*/ 1904444 h 1986950"/>
              <a:gd name="connsiteX2" fmla="*/ 40595 w 1618734"/>
              <a:gd name="connsiteY2" fmla="*/ 1718530 h 1986950"/>
              <a:gd name="connsiteX3" fmla="*/ 0 w 1618734"/>
              <a:gd name="connsiteY3" fmla="*/ 1336700 h 1986950"/>
              <a:gd name="connsiteX4" fmla="*/ 0 w 1618734"/>
              <a:gd name="connsiteY4" fmla="*/ 1186086 h 1986950"/>
              <a:gd name="connsiteX5" fmla="*/ 475376 w 1618734"/>
              <a:gd name="connsiteY5" fmla="*/ 1186086 h 1986950"/>
              <a:gd name="connsiteX6" fmla="*/ 475376 w 1618734"/>
              <a:gd name="connsiteY6" fmla="*/ 1495551 h 1986950"/>
              <a:gd name="connsiteX7" fmla="*/ 490085 w 1618734"/>
              <a:gd name="connsiteY7" fmla="*/ 1652636 h 1986950"/>
              <a:gd name="connsiteX8" fmla="*/ 555390 w 1618734"/>
              <a:gd name="connsiteY8" fmla="*/ 1686172 h 1986950"/>
              <a:gd name="connsiteX9" fmla="*/ 628344 w 1618734"/>
              <a:gd name="connsiteY9" fmla="*/ 1643811 h 1986950"/>
              <a:gd name="connsiteX10" fmla="*/ 645994 w 1618734"/>
              <a:gd name="connsiteY10" fmla="*/ 1422597 h 1986950"/>
              <a:gd name="connsiteX11" fmla="*/ 645994 w 1618734"/>
              <a:gd name="connsiteY11" fmla="*/ 1290810 h 1986950"/>
              <a:gd name="connsiteX12" fmla="*/ 621284 w 1618734"/>
              <a:gd name="connsiteY12" fmla="*/ 1130782 h 1986950"/>
              <a:gd name="connsiteX13" fmla="*/ 548330 w 1618734"/>
              <a:gd name="connsiteY13" fmla="*/ 1064300 h 1986950"/>
              <a:gd name="connsiteX14" fmla="*/ 361239 w 1618734"/>
              <a:gd name="connsiteY14" fmla="*/ 1046062 h 1986950"/>
              <a:gd name="connsiteX15" fmla="*/ 361239 w 1618734"/>
              <a:gd name="connsiteY15" fmla="*/ 769544 h 1986950"/>
              <a:gd name="connsiteX16" fmla="*/ 570687 w 1618734"/>
              <a:gd name="connsiteY16" fmla="*/ 756600 h 1986950"/>
              <a:gd name="connsiteX17" fmla="*/ 628344 w 1618734"/>
              <a:gd name="connsiteY17" fmla="*/ 700120 h 1986950"/>
              <a:gd name="connsiteX18" fmla="*/ 645994 w 1618734"/>
              <a:gd name="connsiteY18" fmla="*/ 563626 h 1986950"/>
              <a:gd name="connsiteX19" fmla="*/ 645994 w 1618734"/>
              <a:gd name="connsiteY19" fmla="*/ 457726 h 1986950"/>
              <a:gd name="connsiteX20" fmla="*/ 625402 w 1618734"/>
              <a:gd name="connsiteY20" fmla="*/ 325938 h 1986950"/>
              <a:gd name="connsiteX21" fmla="*/ 561273 w 1618734"/>
              <a:gd name="connsiteY21" fmla="*/ 294168 h 1986950"/>
              <a:gd name="connsiteX22" fmla="*/ 493615 w 1618734"/>
              <a:gd name="connsiteY22" fmla="*/ 327703 h 1986950"/>
              <a:gd name="connsiteX23" fmla="*/ 475376 w 1618734"/>
              <a:gd name="connsiteY23" fmla="*/ 470669 h 1986950"/>
              <a:gd name="connsiteX24" fmla="*/ 475376 w 1618734"/>
              <a:gd name="connsiteY24" fmla="*/ 627167 h 1986950"/>
              <a:gd name="connsiteX25" fmla="*/ 0 w 1618734"/>
              <a:gd name="connsiteY25" fmla="*/ 627167 h 1986950"/>
              <a:gd name="connsiteX26" fmla="*/ 0 w 1618734"/>
              <a:gd name="connsiteY26" fmla="*/ 464786 h 1986950"/>
              <a:gd name="connsiteX27" fmla="*/ 124728 w 1618734"/>
              <a:gd name="connsiteY27" fmla="*/ 95899 h 1986950"/>
              <a:gd name="connsiteX28" fmla="*/ 521266 w 1618734"/>
              <a:gd name="connsiteY28" fmla="*/ 0 h 1986950"/>
              <a:gd name="connsiteX29" fmla="*/ 982522 w 1618734"/>
              <a:gd name="connsiteY29" fmla="*/ 132872 h 1986950"/>
              <a:gd name="connsiteX30" fmla="*/ 1103719 w 1618734"/>
              <a:gd name="connsiteY30" fmla="*/ 502090 h 1986950"/>
              <a:gd name="connsiteX31" fmla="*/ 1060182 w 1618734"/>
              <a:gd name="connsiteY31" fmla="*/ 733150 h 1986950"/>
              <a:gd name="connsiteX32" fmla="*/ 907215 w 1618734"/>
              <a:gd name="connsiteY32" fmla="*/ 863089 h 1986950"/>
              <a:gd name="connsiteX33" fmla="*/ 1068419 w 1618734"/>
              <a:gd name="connsiteY33" fmla="*/ 982586 h 1986950"/>
              <a:gd name="connsiteX34" fmla="*/ 1121369 w 1618734"/>
              <a:gd name="connsiteY34" fmla="*/ 1371687 h 1986950"/>
              <a:gd name="connsiteX35" fmla="*/ 1069596 w 1618734"/>
              <a:gd name="connsiteY35" fmla="*/ 1724276 h 1986950"/>
              <a:gd name="connsiteX36" fmla="*/ 890742 w 1618734"/>
              <a:gd name="connsiteY36" fmla="*/ 1914998 h 1986950"/>
              <a:gd name="connsiteX37" fmla="*/ 1617943 w 1618734"/>
              <a:gd name="connsiteY37" fmla="*/ 1986950 h 1986950"/>
              <a:gd name="connsiteX0" fmla="*/ 564803 w 1617943"/>
              <a:gd name="connsiteY0" fmla="*/ 1980340 h 1986950"/>
              <a:gd name="connsiteX1" fmla="*/ 210037 w 1617943"/>
              <a:gd name="connsiteY1" fmla="*/ 1904444 h 1986950"/>
              <a:gd name="connsiteX2" fmla="*/ 40595 w 1617943"/>
              <a:gd name="connsiteY2" fmla="*/ 1718530 h 1986950"/>
              <a:gd name="connsiteX3" fmla="*/ 0 w 1617943"/>
              <a:gd name="connsiteY3" fmla="*/ 1336700 h 1986950"/>
              <a:gd name="connsiteX4" fmla="*/ 0 w 1617943"/>
              <a:gd name="connsiteY4" fmla="*/ 1186086 h 1986950"/>
              <a:gd name="connsiteX5" fmla="*/ 475376 w 1617943"/>
              <a:gd name="connsiteY5" fmla="*/ 1186086 h 1986950"/>
              <a:gd name="connsiteX6" fmla="*/ 475376 w 1617943"/>
              <a:gd name="connsiteY6" fmla="*/ 1495551 h 1986950"/>
              <a:gd name="connsiteX7" fmla="*/ 490085 w 1617943"/>
              <a:gd name="connsiteY7" fmla="*/ 1652636 h 1986950"/>
              <a:gd name="connsiteX8" fmla="*/ 555390 w 1617943"/>
              <a:gd name="connsiteY8" fmla="*/ 1686172 h 1986950"/>
              <a:gd name="connsiteX9" fmla="*/ 628344 w 1617943"/>
              <a:gd name="connsiteY9" fmla="*/ 1643811 h 1986950"/>
              <a:gd name="connsiteX10" fmla="*/ 645994 w 1617943"/>
              <a:gd name="connsiteY10" fmla="*/ 1422597 h 1986950"/>
              <a:gd name="connsiteX11" fmla="*/ 645994 w 1617943"/>
              <a:gd name="connsiteY11" fmla="*/ 1290810 h 1986950"/>
              <a:gd name="connsiteX12" fmla="*/ 621284 w 1617943"/>
              <a:gd name="connsiteY12" fmla="*/ 1130782 h 1986950"/>
              <a:gd name="connsiteX13" fmla="*/ 548330 w 1617943"/>
              <a:gd name="connsiteY13" fmla="*/ 1064300 h 1986950"/>
              <a:gd name="connsiteX14" fmla="*/ 361239 w 1617943"/>
              <a:gd name="connsiteY14" fmla="*/ 1046062 h 1986950"/>
              <a:gd name="connsiteX15" fmla="*/ 361239 w 1617943"/>
              <a:gd name="connsiteY15" fmla="*/ 769544 h 1986950"/>
              <a:gd name="connsiteX16" fmla="*/ 570687 w 1617943"/>
              <a:gd name="connsiteY16" fmla="*/ 756600 h 1986950"/>
              <a:gd name="connsiteX17" fmla="*/ 628344 w 1617943"/>
              <a:gd name="connsiteY17" fmla="*/ 700120 h 1986950"/>
              <a:gd name="connsiteX18" fmla="*/ 645994 w 1617943"/>
              <a:gd name="connsiteY18" fmla="*/ 563626 h 1986950"/>
              <a:gd name="connsiteX19" fmla="*/ 645994 w 1617943"/>
              <a:gd name="connsiteY19" fmla="*/ 457726 h 1986950"/>
              <a:gd name="connsiteX20" fmla="*/ 625402 w 1617943"/>
              <a:gd name="connsiteY20" fmla="*/ 325938 h 1986950"/>
              <a:gd name="connsiteX21" fmla="*/ 561273 w 1617943"/>
              <a:gd name="connsiteY21" fmla="*/ 294168 h 1986950"/>
              <a:gd name="connsiteX22" fmla="*/ 493615 w 1617943"/>
              <a:gd name="connsiteY22" fmla="*/ 327703 h 1986950"/>
              <a:gd name="connsiteX23" fmla="*/ 475376 w 1617943"/>
              <a:gd name="connsiteY23" fmla="*/ 470669 h 1986950"/>
              <a:gd name="connsiteX24" fmla="*/ 475376 w 1617943"/>
              <a:gd name="connsiteY24" fmla="*/ 627167 h 1986950"/>
              <a:gd name="connsiteX25" fmla="*/ 0 w 1617943"/>
              <a:gd name="connsiteY25" fmla="*/ 627167 h 1986950"/>
              <a:gd name="connsiteX26" fmla="*/ 0 w 1617943"/>
              <a:gd name="connsiteY26" fmla="*/ 464786 h 1986950"/>
              <a:gd name="connsiteX27" fmla="*/ 124728 w 1617943"/>
              <a:gd name="connsiteY27" fmla="*/ 95899 h 1986950"/>
              <a:gd name="connsiteX28" fmla="*/ 521266 w 1617943"/>
              <a:gd name="connsiteY28" fmla="*/ 0 h 1986950"/>
              <a:gd name="connsiteX29" fmla="*/ 982522 w 1617943"/>
              <a:gd name="connsiteY29" fmla="*/ 132872 h 1986950"/>
              <a:gd name="connsiteX30" fmla="*/ 1103719 w 1617943"/>
              <a:gd name="connsiteY30" fmla="*/ 502090 h 1986950"/>
              <a:gd name="connsiteX31" fmla="*/ 1060182 w 1617943"/>
              <a:gd name="connsiteY31" fmla="*/ 733150 h 1986950"/>
              <a:gd name="connsiteX32" fmla="*/ 907215 w 1617943"/>
              <a:gd name="connsiteY32" fmla="*/ 863089 h 1986950"/>
              <a:gd name="connsiteX33" fmla="*/ 1068419 w 1617943"/>
              <a:gd name="connsiteY33" fmla="*/ 982586 h 1986950"/>
              <a:gd name="connsiteX34" fmla="*/ 1121369 w 1617943"/>
              <a:gd name="connsiteY34" fmla="*/ 1371687 h 1986950"/>
              <a:gd name="connsiteX35" fmla="*/ 1069596 w 1617943"/>
              <a:gd name="connsiteY35" fmla="*/ 1724276 h 1986950"/>
              <a:gd name="connsiteX36" fmla="*/ 890742 w 1617943"/>
              <a:gd name="connsiteY36" fmla="*/ 1914998 h 1986950"/>
              <a:gd name="connsiteX37" fmla="*/ 1617943 w 1617943"/>
              <a:gd name="connsiteY37" fmla="*/ 1986950 h 1986950"/>
              <a:gd name="connsiteX0" fmla="*/ 564803 w 1656500"/>
              <a:gd name="connsiteY0" fmla="*/ 1980340 h 1980340"/>
              <a:gd name="connsiteX1" fmla="*/ 210037 w 1656500"/>
              <a:gd name="connsiteY1" fmla="*/ 1904444 h 1980340"/>
              <a:gd name="connsiteX2" fmla="*/ 40595 w 1656500"/>
              <a:gd name="connsiteY2" fmla="*/ 1718530 h 1980340"/>
              <a:gd name="connsiteX3" fmla="*/ 0 w 1656500"/>
              <a:gd name="connsiteY3" fmla="*/ 1336700 h 1980340"/>
              <a:gd name="connsiteX4" fmla="*/ 0 w 1656500"/>
              <a:gd name="connsiteY4" fmla="*/ 1186086 h 1980340"/>
              <a:gd name="connsiteX5" fmla="*/ 475376 w 1656500"/>
              <a:gd name="connsiteY5" fmla="*/ 1186086 h 1980340"/>
              <a:gd name="connsiteX6" fmla="*/ 475376 w 1656500"/>
              <a:gd name="connsiteY6" fmla="*/ 1495551 h 1980340"/>
              <a:gd name="connsiteX7" fmla="*/ 490085 w 1656500"/>
              <a:gd name="connsiteY7" fmla="*/ 1652636 h 1980340"/>
              <a:gd name="connsiteX8" fmla="*/ 555390 w 1656500"/>
              <a:gd name="connsiteY8" fmla="*/ 1686172 h 1980340"/>
              <a:gd name="connsiteX9" fmla="*/ 628344 w 1656500"/>
              <a:gd name="connsiteY9" fmla="*/ 1643811 h 1980340"/>
              <a:gd name="connsiteX10" fmla="*/ 645994 w 1656500"/>
              <a:gd name="connsiteY10" fmla="*/ 1422597 h 1980340"/>
              <a:gd name="connsiteX11" fmla="*/ 645994 w 1656500"/>
              <a:gd name="connsiteY11" fmla="*/ 1290810 h 1980340"/>
              <a:gd name="connsiteX12" fmla="*/ 621284 w 1656500"/>
              <a:gd name="connsiteY12" fmla="*/ 1130782 h 1980340"/>
              <a:gd name="connsiteX13" fmla="*/ 548330 w 1656500"/>
              <a:gd name="connsiteY13" fmla="*/ 1064300 h 1980340"/>
              <a:gd name="connsiteX14" fmla="*/ 361239 w 1656500"/>
              <a:gd name="connsiteY14" fmla="*/ 1046062 h 1980340"/>
              <a:gd name="connsiteX15" fmla="*/ 361239 w 1656500"/>
              <a:gd name="connsiteY15" fmla="*/ 769544 h 1980340"/>
              <a:gd name="connsiteX16" fmla="*/ 570687 w 1656500"/>
              <a:gd name="connsiteY16" fmla="*/ 756600 h 1980340"/>
              <a:gd name="connsiteX17" fmla="*/ 628344 w 1656500"/>
              <a:gd name="connsiteY17" fmla="*/ 700120 h 1980340"/>
              <a:gd name="connsiteX18" fmla="*/ 645994 w 1656500"/>
              <a:gd name="connsiteY18" fmla="*/ 563626 h 1980340"/>
              <a:gd name="connsiteX19" fmla="*/ 645994 w 1656500"/>
              <a:gd name="connsiteY19" fmla="*/ 457726 h 1980340"/>
              <a:gd name="connsiteX20" fmla="*/ 625402 w 1656500"/>
              <a:gd name="connsiteY20" fmla="*/ 325938 h 1980340"/>
              <a:gd name="connsiteX21" fmla="*/ 561273 w 1656500"/>
              <a:gd name="connsiteY21" fmla="*/ 294168 h 1980340"/>
              <a:gd name="connsiteX22" fmla="*/ 493615 w 1656500"/>
              <a:gd name="connsiteY22" fmla="*/ 327703 h 1980340"/>
              <a:gd name="connsiteX23" fmla="*/ 475376 w 1656500"/>
              <a:gd name="connsiteY23" fmla="*/ 470669 h 1980340"/>
              <a:gd name="connsiteX24" fmla="*/ 475376 w 1656500"/>
              <a:gd name="connsiteY24" fmla="*/ 627167 h 1980340"/>
              <a:gd name="connsiteX25" fmla="*/ 0 w 1656500"/>
              <a:gd name="connsiteY25" fmla="*/ 627167 h 1980340"/>
              <a:gd name="connsiteX26" fmla="*/ 0 w 1656500"/>
              <a:gd name="connsiteY26" fmla="*/ 464786 h 1980340"/>
              <a:gd name="connsiteX27" fmla="*/ 124728 w 1656500"/>
              <a:gd name="connsiteY27" fmla="*/ 95899 h 1980340"/>
              <a:gd name="connsiteX28" fmla="*/ 521266 w 1656500"/>
              <a:gd name="connsiteY28" fmla="*/ 0 h 1980340"/>
              <a:gd name="connsiteX29" fmla="*/ 982522 w 1656500"/>
              <a:gd name="connsiteY29" fmla="*/ 132872 h 1980340"/>
              <a:gd name="connsiteX30" fmla="*/ 1103719 w 1656500"/>
              <a:gd name="connsiteY30" fmla="*/ 502090 h 1980340"/>
              <a:gd name="connsiteX31" fmla="*/ 1060182 w 1656500"/>
              <a:gd name="connsiteY31" fmla="*/ 733150 h 1980340"/>
              <a:gd name="connsiteX32" fmla="*/ 907215 w 1656500"/>
              <a:gd name="connsiteY32" fmla="*/ 863089 h 1980340"/>
              <a:gd name="connsiteX33" fmla="*/ 1068419 w 1656500"/>
              <a:gd name="connsiteY33" fmla="*/ 982586 h 1980340"/>
              <a:gd name="connsiteX34" fmla="*/ 1121369 w 1656500"/>
              <a:gd name="connsiteY34" fmla="*/ 1371687 h 1980340"/>
              <a:gd name="connsiteX35" fmla="*/ 1069596 w 1656500"/>
              <a:gd name="connsiteY35" fmla="*/ 1724276 h 1980340"/>
              <a:gd name="connsiteX36" fmla="*/ 890742 w 1656500"/>
              <a:gd name="connsiteY36" fmla="*/ 1914998 h 1980340"/>
              <a:gd name="connsiteX37" fmla="*/ 1656500 w 1656500"/>
              <a:gd name="connsiteY37" fmla="*/ 1926362 h 1980340"/>
              <a:gd name="connsiteX0" fmla="*/ 564803 w 1656500"/>
              <a:gd name="connsiteY0" fmla="*/ 1980340 h 1980340"/>
              <a:gd name="connsiteX1" fmla="*/ 210037 w 1656500"/>
              <a:gd name="connsiteY1" fmla="*/ 1904444 h 1980340"/>
              <a:gd name="connsiteX2" fmla="*/ 40595 w 1656500"/>
              <a:gd name="connsiteY2" fmla="*/ 1718530 h 1980340"/>
              <a:gd name="connsiteX3" fmla="*/ 0 w 1656500"/>
              <a:gd name="connsiteY3" fmla="*/ 1336700 h 1980340"/>
              <a:gd name="connsiteX4" fmla="*/ 0 w 1656500"/>
              <a:gd name="connsiteY4" fmla="*/ 1186086 h 1980340"/>
              <a:gd name="connsiteX5" fmla="*/ 475376 w 1656500"/>
              <a:gd name="connsiteY5" fmla="*/ 1186086 h 1980340"/>
              <a:gd name="connsiteX6" fmla="*/ 475376 w 1656500"/>
              <a:gd name="connsiteY6" fmla="*/ 1495551 h 1980340"/>
              <a:gd name="connsiteX7" fmla="*/ 490085 w 1656500"/>
              <a:gd name="connsiteY7" fmla="*/ 1652636 h 1980340"/>
              <a:gd name="connsiteX8" fmla="*/ 555390 w 1656500"/>
              <a:gd name="connsiteY8" fmla="*/ 1686172 h 1980340"/>
              <a:gd name="connsiteX9" fmla="*/ 628344 w 1656500"/>
              <a:gd name="connsiteY9" fmla="*/ 1643811 h 1980340"/>
              <a:gd name="connsiteX10" fmla="*/ 645994 w 1656500"/>
              <a:gd name="connsiteY10" fmla="*/ 1422597 h 1980340"/>
              <a:gd name="connsiteX11" fmla="*/ 645994 w 1656500"/>
              <a:gd name="connsiteY11" fmla="*/ 1290810 h 1980340"/>
              <a:gd name="connsiteX12" fmla="*/ 621284 w 1656500"/>
              <a:gd name="connsiteY12" fmla="*/ 1130782 h 1980340"/>
              <a:gd name="connsiteX13" fmla="*/ 548330 w 1656500"/>
              <a:gd name="connsiteY13" fmla="*/ 1064300 h 1980340"/>
              <a:gd name="connsiteX14" fmla="*/ 361239 w 1656500"/>
              <a:gd name="connsiteY14" fmla="*/ 1046062 h 1980340"/>
              <a:gd name="connsiteX15" fmla="*/ 361239 w 1656500"/>
              <a:gd name="connsiteY15" fmla="*/ 769544 h 1980340"/>
              <a:gd name="connsiteX16" fmla="*/ 570687 w 1656500"/>
              <a:gd name="connsiteY16" fmla="*/ 756600 h 1980340"/>
              <a:gd name="connsiteX17" fmla="*/ 628344 w 1656500"/>
              <a:gd name="connsiteY17" fmla="*/ 700120 h 1980340"/>
              <a:gd name="connsiteX18" fmla="*/ 645994 w 1656500"/>
              <a:gd name="connsiteY18" fmla="*/ 563626 h 1980340"/>
              <a:gd name="connsiteX19" fmla="*/ 645994 w 1656500"/>
              <a:gd name="connsiteY19" fmla="*/ 457726 h 1980340"/>
              <a:gd name="connsiteX20" fmla="*/ 625402 w 1656500"/>
              <a:gd name="connsiteY20" fmla="*/ 325938 h 1980340"/>
              <a:gd name="connsiteX21" fmla="*/ 561273 w 1656500"/>
              <a:gd name="connsiteY21" fmla="*/ 294168 h 1980340"/>
              <a:gd name="connsiteX22" fmla="*/ 493615 w 1656500"/>
              <a:gd name="connsiteY22" fmla="*/ 327703 h 1980340"/>
              <a:gd name="connsiteX23" fmla="*/ 475376 w 1656500"/>
              <a:gd name="connsiteY23" fmla="*/ 470669 h 1980340"/>
              <a:gd name="connsiteX24" fmla="*/ 475376 w 1656500"/>
              <a:gd name="connsiteY24" fmla="*/ 627167 h 1980340"/>
              <a:gd name="connsiteX25" fmla="*/ 0 w 1656500"/>
              <a:gd name="connsiteY25" fmla="*/ 627167 h 1980340"/>
              <a:gd name="connsiteX26" fmla="*/ 0 w 1656500"/>
              <a:gd name="connsiteY26" fmla="*/ 464786 h 1980340"/>
              <a:gd name="connsiteX27" fmla="*/ 124728 w 1656500"/>
              <a:gd name="connsiteY27" fmla="*/ 95899 h 1980340"/>
              <a:gd name="connsiteX28" fmla="*/ 521266 w 1656500"/>
              <a:gd name="connsiteY28" fmla="*/ 0 h 1980340"/>
              <a:gd name="connsiteX29" fmla="*/ 982522 w 1656500"/>
              <a:gd name="connsiteY29" fmla="*/ 132872 h 1980340"/>
              <a:gd name="connsiteX30" fmla="*/ 1103719 w 1656500"/>
              <a:gd name="connsiteY30" fmla="*/ 502090 h 1980340"/>
              <a:gd name="connsiteX31" fmla="*/ 1060182 w 1656500"/>
              <a:gd name="connsiteY31" fmla="*/ 733150 h 1980340"/>
              <a:gd name="connsiteX32" fmla="*/ 907215 w 1656500"/>
              <a:gd name="connsiteY32" fmla="*/ 863089 h 1980340"/>
              <a:gd name="connsiteX33" fmla="*/ 1068419 w 1656500"/>
              <a:gd name="connsiteY33" fmla="*/ 982586 h 1980340"/>
              <a:gd name="connsiteX34" fmla="*/ 1121369 w 1656500"/>
              <a:gd name="connsiteY34" fmla="*/ 1371687 h 1980340"/>
              <a:gd name="connsiteX35" fmla="*/ 1069596 w 1656500"/>
              <a:gd name="connsiteY35" fmla="*/ 1724276 h 1980340"/>
              <a:gd name="connsiteX36" fmla="*/ 890742 w 1656500"/>
              <a:gd name="connsiteY36" fmla="*/ 1914998 h 1980340"/>
              <a:gd name="connsiteX37" fmla="*/ 1656500 w 1656500"/>
              <a:gd name="connsiteY37" fmla="*/ 1926362 h 1980340"/>
              <a:gd name="connsiteX0" fmla="*/ 564803 w 1684040"/>
              <a:gd name="connsiteY0" fmla="*/ 1980340 h 1980340"/>
              <a:gd name="connsiteX1" fmla="*/ 210037 w 1684040"/>
              <a:gd name="connsiteY1" fmla="*/ 1904444 h 1980340"/>
              <a:gd name="connsiteX2" fmla="*/ 40595 w 1684040"/>
              <a:gd name="connsiteY2" fmla="*/ 1718530 h 1980340"/>
              <a:gd name="connsiteX3" fmla="*/ 0 w 1684040"/>
              <a:gd name="connsiteY3" fmla="*/ 1336700 h 1980340"/>
              <a:gd name="connsiteX4" fmla="*/ 0 w 1684040"/>
              <a:gd name="connsiteY4" fmla="*/ 1186086 h 1980340"/>
              <a:gd name="connsiteX5" fmla="*/ 475376 w 1684040"/>
              <a:gd name="connsiteY5" fmla="*/ 1186086 h 1980340"/>
              <a:gd name="connsiteX6" fmla="*/ 475376 w 1684040"/>
              <a:gd name="connsiteY6" fmla="*/ 1495551 h 1980340"/>
              <a:gd name="connsiteX7" fmla="*/ 490085 w 1684040"/>
              <a:gd name="connsiteY7" fmla="*/ 1652636 h 1980340"/>
              <a:gd name="connsiteX8" fmla="*/ 555390 w 1684040"/>
              <a:gd name="connsiteY8" fmla="*/ 1686172 h 1980340"/>
              <a:gd name="connsiteX9" fmla="*/ 628344 w 1684040"/>
              <a:gd name="connsiteY9" fmla="*/ 1643811 h 1980340"/>
              <a:gd name="connsiteX10" fmla="*/ 645994 w 1684040"/>
              <a:gd name="connsiteY10" fmla="*/ 1422597 h 1980340"/>
              <a:gd name="connsiteX11" fmla="*/ 645994 w 1684040"/>
              <a:gd name="connsiteY11" fmla="*/ 1290810 h 1980340"/>
              <a:gd name="connsiteX12" fmla="*/ 621284 w 1684040"/>
              <a:gd name="connsiteY12" fmla="*/ 1130782 h 1980340"/>
              <a:gd name="connsiteX13" fmla="*/ 548330 w 1684040"/>
              <a:gd name="connsiteY13" fmla="*/ 1064300 h 1980340"/>
              <a:gd name="connsiteX14" fmla="*/ 361239 w 1684040"/>
              <a:gd name="connsiteY14" fmla="*/ 1046062 h 1980340"/>
              <a:gd name="connsiteX15" fmla="*/ 361239 w 1684040"/>
              <a:gd name="connsiteY15" fmla="*/ 769544 h 1980340"/>
              <a:gd name="connsiteX16" fmla="*/ 570687 w 1684040"/>
              <a:gd name="connsiteY16" fmla="*/ 756600 h 1980340"/>
              <a:gd name="connsiteX17" fmla="*/ 628344 w 1684040"/>
              <a:gd name="connsiteY17" fmla="*/ 700120 h 1980340"/>
              <a:gd name="connsiteX18" fmla="*/ 645994 w 1684040"/>
              <a:gd name="connsiteY18" fmla="*/ 563626 h 1980340"/>
              <a:gd name="connsiteX19" fmla="*/ 645994 w 1684040"/>
              <a:gd name="connsiteY19" fmla="*/ 457726 h 1980340"/>
              <a:gd name="connsiteX20" fmla="*/ 625402 w 1684040"/>
              <a:gd name="connsiteY20" fmla="*/ 325938 h 1980340"/>
              <a:gd name="connsiteX21" fmla="*/ 561273 w 1684040"/>
              <a:gd name="connsiteY21" fmla="*/ 294168 h 1980340"/>
              <a:gd name="connsiteX22" fmla="*/ 493615 w 1684040"/>
              <a:gd name="connsiteY22" fmla="*/ 327703 h 1980340"/>
              <a:gd name="connsiteX23" fmla="*/ 475376 w 1684040"/>
              <a:gd name="connsiteY23" fmla="*/ 470669 h 1980340"/>
              <a:gd name="connsiteX24" fmla="*/ 475376 w 1684040"/>
              <a:gd name="connsiteY24" fmla="*/ 627167 h 1980340"/>
              <a:gd name="connsiteX25" fmla="*/ 0 w 1684040"/>
              <a:gd name="connsiteY25" fmla="*/ 627167 h 1980340"/>
              <a:gd name="connsiteX26" fmla="*/ 0 w 1684040"/>
              <a:gd name="connsiteY26" fmla="*/ 464786 h 1980340"/>
              <a:gd name="connsiteX27" fmla="*/ 124728 w 1684040"/>
              <a:gd name="connsiteY27" fmla="*/ 95899 h 1980340"/>
              <a:gd name="connsiteX28" fmla="*/ 521266 w 1684040"/>
              <a:gd name="connsiteY28" fmla="*/ 0 h 1980340"/>
              <a:gd name="connsiteX29" fmla="*/ 982522 w 1684040"/>
              <a:gd name="connsiteY29" fmla="*/ 132872 h 1980340"/>
              <a:gd name="connsiteX30" fmla="*/ 1103719 w 1684040"/>
              <a:gd name="connsiteY30" fmla="*/ 502090 h 1980340"/>
              <a:gd name="connsiteX31" fmla="*/ 1060182 w 1684040"/>
              <a:gd name="connsiteY31" fmla="*/ 733150 h 1980340"/>
              <a:gd name="connsiteX32" fmla="*/ 907215 w 1684040"/>
              <a:gd name="connsiteY32" fmla="*/ 863089 h 1980340"/>
              <a:gd name="connsiteX33" fmla="*/ 1068419 w 1684040"/>
              <a:gd name="connsiteY33" fmla="*/ 982586 h 1980340"/>
              <a:gd name="connsiteX34" fmla="*/ 1121369 w 1684040"/>
              <a:gd name="connsiteY34" fmla="*/ 1371687 h 1980340"/>
              <a:gd name="connsiteX35" fmla="*/ 1069596 w 1684040"/>
              <a:gd name="connsiteY35" fmla="*/ 1724276 h 1980340"/>
              <a:gd name="connsiteX36" fmla="*/ 890742 w 1684040"/>
              <a:gd name="connsiteY36" fmla="*/ 1914998 h 1980340"/>
              <a:gd name="connsiteX37" fmla="*/ 1684040 w 1684040"/>
              <a:gd name="connsiteY37" fmla="*/ 1948394 h 1980340"/>
              <a:gd name="connsiteX0" fmla="*/ 21144 w 2440282"/>
              <a:gd name="connsiteY0" fmla="*/ 1952799 h 1952799"/>
              <a:gd name="connsiteX1" fmla="*/ 966279 w 2440282"/>
              <a:gd name="connsiteY1" fmla="*/ 1904444 h 1952799"/>
              <a:gd name="connsiteX2" fmla="*/ 796837 w 2440282"/>
              <a:gd name="connsiteY2" fmla="*/ 1718530 h 1952799"/>
              <a:gd name="connsiteX3" fmla="*/ 756242 w 2440282"/>
              <a:gd name="connsiteY3" fmla="*/ 1336700 h 1952799"/>
              <a:gd name="connsiteX4" fmla="*/ 756242 w 2440282"/>
              <a:gd name="connsiteY4" fmla="*/ 1186086 h 1952799"/>
              <a:gd name="connsiteX5" fmla="*/ 1231618 w 2440282"/>
              <a:gd name="connsiteY5" fmla="*/ 1186086 h 1952799"/>
              <a:gd name="connsiteX6" fmla="*/ 1231618 w 2440282"/>
              <a:gd name="connsiteY6" fmla="*/ 1495551 h 1952799"/>
              <a:gd name="connsiteX7" fmla="*/ 1246327 w 2440282"/>
              <a:gd name="connsiteY7" fmla="*/ 1652636 h 1952799"/>
              <a:gd name="connsiteX8" fmla="*/ 1311632 w 2440282"/>
              <a:gd name="connsiteY8" fmla="*/ 1686172 h 1952799"/>
              <a:gd name="connsiteX9" fmla="*/ 1384586 w 2440282"/>
              <a:gd name="connsiteY9" fmla="*/ 1643811 h 1952799"/>
              <a:gd name="connsiteX10" fmla="*/ 1402236 w 2440282"/>
              <a:gd name="connsiteY10" fmla="*/ 1422597 h 1952799"/>
              <a:gd name="connsiteX11" fmla="*/ 1402236 w 2440282"/>
              <a:gd name="connsiteY11" fmla="*/ 1290810 h 1952799"/>
              <a:gd name="connsiteX12" fmla="*/ 1377526 w 2440282"/>
              <a:gd name="connsiteY12" fmla="*/ 1130782 h 1952799"/>
              <a:gd name="connsiteX13" fmla="*/ 1304572 w 2440282"/>
              <a:gd name="connsiteY13" fmla="*/ 1064300 h 1952799"/>
              <a:gd name="connsiteX14" fmla="*/ 1117481 w 2440282"/>
              <a:gd name="connsiteY14" fmla="*/ 1046062 h 1952799"/>
              <a:gd name="connsiteX15" fmla="*/ 1117481 w 2440282"/>
              <a:gd name="connsiteY15" fmla="*/ 769544 h 1952799"/>
              <a:gd name="connsiteX16" fmla="*/ 1326929 w 2440282"/>
              <a:gd name="connsiteY16" fmla="*/ 756600 h 1952799"/>
              <a:gd name="connsiteX17" fmla="*/ 1384586 w 2440282"/>
              <a:gd name="connsiteY17" fmla="*/ 700120 h 1952799"/>
              <a:gd name="connsiteX18" fmla="*/ 1402236 w 2440282"/>
              <a:gd name="connsiteY18" fmla="*/ 563626 h 1952799"/>
              <a:gd name="connsiteX19" fmla="*/ 1402236 w 2440282"/>
              <a:gd name="connsiteY19" fmla="*/ 457726 h 1952799"/>
              <a:gd name="connsiteX20" fmla="*/ 1381644 w 2440282"/>
              <a:gd name="connsiteY20" fmla="*/ 325938 h 1952799"/>
              <a:gd name="connsiteX21" fmla="*/ 1317515 w 2440282"/>
              <a:gd name="connsiteY21" fmla="*/ 294168 h 1952799"/>
              <a:gd name="connsiteX22" fmla="*/ 1249857 w 2440282"/>
              <a:gd name="connsiteY22" fmla="*/ 327703 h 1952799"/>
              <a:gd name="connsiteX23" fmla="*/ 1231618 w 2440282"/>
              <a:gd name="connsiteY23" fmla="*/ 470669 h 1952799"/>
              <a:gd name="connsiteX24" fmla="*/ 1231618 w 2440282"/>
              <a:gd name="connsiteY24" fmla="*/ 627167 h 1952799"/>
              <a:gd name="connsiteX25" fmla="*/ 756242 w 2440282"/>
              <a:gd name="connsiteY25" fmla="*/ 627167 h 1952799"/>
              <a:gd name="connsiteX26" fmla="*/ 756242 w 2440282"/>
              <a:gd name="connsiteY26" fmla="*/ 464786 h 1952799"/>
              <a:gd name="connsiteX27" fmla="*/ 880970 w 2440282"/>
              <a:gd name="connsiteY27" fmla="*/ 95899 h 1952799"/>
              <a:gd name="connsiteX28" fmla="*/ 1277508 w 2440282"/>
              <a:gd name="connsiteY28" fmla="*/ 0 h 1952799"/>
              <a:gd name="connsiteX29" fmla="*/ 1738764 w 2440282"/>
              <a:gd name="connsiteY29" fmla="*/ 132872 h 1952799"/>
              <a:gd name="connsiteX30" fmla="*/ 1859961 w 2440282"/>
              <a:gd name="connsiteY30" fmla="*/ 502090 h 1952799"/>
              <a:gd name="connsiteX31" fmla="*/ 1816424 w 2440282"/>
              <a:gd name="connsiteY31" fmla="*/ 733150 h 1952799"/>
              <a:gd name="connsiteX32" fmla="*/ 1663457 w 2440282"/>
              <a:gd name="connsiteY32" fmla="*/ 863089 h 1952799"/>
              <a:gd name="connsiteX33" fmla="*/ 1824661 w 2440282"/>
              <a:gd name="connsiteY33" fmla="*/ 982586 h 1952799"/>
              <a:gd name="connsiteX34" fmla="*/ 1877611 w 2440282"/>
              <a:gd name="connsiteY34" fmla="*/ 1371687 h 1952799"/>
              <a:gd name="connsiteX35" fmla="*/ 1825838 w 2440282"/>
              <a:gd name="connsiteY35" fmla="*/ 1724276 h 1952799"/>
              <a:gd name="connsiteX36" fmla="*/ 1646984 w 2440282"/>
              <a:gd name="connsiteY36" fmla="*/ 1914998 h 1952799"/>
              <a:gd name="connsiteX37" fmla="*/ 2440282 w 2440282"/>
              <a:gd name="connsiteY37" fmla="*/ 1948394 h 1952799"/>
              <a:gd name="connsiteX0" fmla="*/ 0 w 2419138"/>
              <a:gd name="connsiteY0" fmla="*/ 1952799 h 1952799"/>
              <a:gd name="connsiteX1" fmla="*/ 945135 w 2419138"/>
              <a:gd name="connsiteY1" fmla="*/ 1904444 h 1952799"/>
              <a:gd name="connsiteX2" fmla="*/ 775693 w 2419138"/>
              <a:gd name="connsiteY2" fmla="*/ 1718530 h 1952799"/>
              <a:gd name="connsiteX3" fmla="*/ 735098 w 2419138"/>
              <a:gd name="connsiteY3" fmla="*/ 1336700 h 1952799"/>
              <a:gd name="connsiteX4" fmla="*/ 735098 w 2419138"/>
              <a:gd name="connsiteY4" fmla="*/ 1186086 h 1952799"/>
              <a:gd name="connsiteX5" fmla="*/ 1210474 w 2419138"/>
              <a:gd name="connsiteY5" fmla="*/ 1186086 h 1952799"/>
              <a:gd name="connsiteX6" fmla="*/ 1210474 w 2419138"/>
              <a:gd name="connsiteY6" fmla="*/ 1495551 h 1952799"/>
              <a:gd name="connsiteX7" fmla="*/ 1225183 w 2419138"/>
              <a:gd name="connsiteY7" fmla="*/ 1652636 h 1952799"/>
              <a:gd name="connsiteX8" fmla="*/ 1290488 w 2419138"/>
              <a:gd name="connsiteY8" fmla="*/ 1686172 h 1952799"/>
              <a:gd name="connsiteX9" fmla="*/ 1363442 w 2419138"/>
              <a:gd name="connsiteY9" fmla="*/ 1643811 h 1952799"/>
              <a:gd name="connsiteX10" fmla="*/ 1381092 w 2419138"/>
              <a:gd name="connsiteY10" fmla="*/ 1422597 h 1952799"/>
              <a:gd name="connsiteX11" fmla="*/ 1381092 w 2419138"/>
              <a:gd name="connsiteY11" fmla="*/ 1290810 h 1952799"/>
              <a:gd name="connsiteX12" fmla="*/ 1356382 w 2419138"/>
              <a:gd name="connsiteY12" fmla="*/ 1130782 h 1952799"/>
              <a:gd name="connsiteX13" fmla="*/ 1283428 w 2419138"/>
              <a:gd name="connsiteY13" fmla="*/ 1064300 h 1952799"/>
              <a:gd name="connsiteX14" fmla="*/ 1096337 w 2419138"/>
              <a:gd name="connsiteY14" fmla="*/ 1046062 h 1952799"/>
              <a:gd name="connsiteX15" fmla="*/ 1096337 w 2419138"/>
              <a:gd name="connsiteY15" fmla="*/ 769544 h 1952799"/>
              <a:gd name="connsiteX16" fmla="*/ 1305785 w 2419138"/>
              <a:gd name="connsiteY16" fmla="*/ 756600 h 1952799"/>
              <a:gd name="connsiteX17" fmla="*/ 1363442 w 2419138"/>
              <a:gd name="connsiteY17" fmla="*/ 700120 h 1952799"/>
              <a:gd name="connsiteX18" fmla="*/ 1381092 w 2419138"/>
              <a:gd name="connsiteY18" fmla="*/ 563626 h 1952799"/>
              <a:gd name="connsiteX19" fmla="*/ 1381092 w 2419138"/>
              <a:gd name="connsiteY19" fmla="*/ 457726 h 1952799"/>
              <a:gd name="connsiteX20" fmla="*/ 1360500 w 2419138"/>
              <a:gd name="connsiteY20" fmla="*/ 325938 h 1952799"/>
              <a:gd name="connsiteX21" fmla="*/ 1296371 w 2419138"/>
              <a:gd name="connsiteY21" fmla="*/ 294168 h 1952799"/>
              <a:gd name="connsiteX22" fmla="*/ 1228713 w 2419138"/>
              <a:gd name="connsiteY22" fmla="*/ 327703 h 1952799"/>
              <a:gd name="connsiteX23" fmla="*/ 1210474 w 2419138"/>
              <a:gd name="connsiteY23" fmla="*/ 470669 h 1952799"/>
              <a:gd name="connsiteX24" fmla="*/ 1210474 w 2419138"/>
              <a:gd name="connsiteY24" fmla="*/ 627167 h 1952799"/>
              <a:gd name="connsiteX25" fmla="*/ 735098 w 2419138"/>
              <a:gd name="connsiteY25" fmla="*/ 627167 h 1952799"/>
              <a:gd name="connsiteX26" fmla="*/ 735098 w 2419138"/>
              <a:gd name="connsiteY26" fmla="*/ 464786 h 1952799"/>
              <a:gd name="connsiteX27" fmla="*/ 859826 w 2419138"/>
              <a:gd name="connsiteY27" fmla="*/ 95899 h 1952799"/>
              <a:gd name="connsiteX28" fmla="*/ 1256364 w 2419138"/>
              <a:gd name="connsiteY28" fmla="*/ 0 h 1952799"/>
              <a:gd name="connsiteX29" fmla="*/ 1717620 w 2419138"/>
              <a:gd name="connsiteY29" fmla="*/ 132872 h 1952799"/>
              <a:gd name="connsiteX30" fmla="*/ 1838817 w 2419138"/>
              <a:gd name="connsiteY30" fmla="*/ 502090 h 1952799"/>
              <a:gd name="connsiteX31" fmla="*/ 1795280 w 2419138"/>
              <a:gd name="connsiteY31" fmla="*/ 733150 h 1952799"/>
              <a:gd name="connsiteX32" fmla="*/ 1642313 w 2419138"/>
              <a:gd name="connsiteY32" fmla="*/ 863089 h 1952799"/>
              <a:gd name="connsiteX33" fmla="*/ 1803517 w 2419138"/>
              <a:gd name="connsiteY33" fmla="*/ 982586 h 1952799"/>
              <a:gd name="connsiteX34" fmla="*/ 1856467 w 2419138"/>
              <a:gd name="connsiteY34" fmla="*/ 1371687 h 1952799"/>
              <a:gd name="connsiteX35" fmla="*/ 1804694 w 2419138"/>
              <a:gd name="connsiteY35" fmla="*/ 1724276 h 1952799"/>
              <a:gd name="connsiteX36" fmla="*/ 1625840 w 2419138"/>
              <a:gd name="connsiteY36" fmla="*/ 1914998 h 1952799"/>
              <a:gd name="connsiteX37" fmla="*/ 2419138 w 2419138"/>
              <a:gd name="connsiteY37" fmla="*/ 1948394 h 1952799"/>
              <a:gd name="connsiteX0" fmla="*/ 0 w 2446678"/>
              <a:gd name="connsiteY0" fmla="*/ 1919751 h 1948394"/>
              <a:gd name="connsiteX1" fmla="*/ 972675 w 2446678"/>
              <a:gd name="connsiteY1" fmla="*/ 1904444 h 1948394"/>
              <a:gd name="connsiteX2" fmla="*/ 803233 w 2446678"/>
              <a:gd name="connsiteY2" fmla="*/ 1718530 h 1948394"/>
              <a:gd name="connsiteX3" fmla="*/ 762638 w 2446678"/>
              <a:gd name="connsiteY3" fmla="*/ 1336700 h 1948394"/>
              <a:gd name="connsiteX4" fmla="*/ 762638 w 2446678"/>
              <a:gd name="connsiteY4" fmla="*/ 1186086 h 1948394"/>
              <a:gd name="connsiteX5" fmla="*/ 1238014 w 2446678"/>
              <a:gd name="connsiteY5" fmla="*/ 1186086 h 1948394"/>
              <a:gd name="connsiteX6" fmla="*/ 1238014 w 2446678"/>
              <a:gd name="connsiteY6" fmla="*/ 1495551 h 1948394"/>
              <a:gd name="connsiteX7" fmla="*/ 1252723 w 2446678"/>
              <a:gd name="connsiteY7" fmla="*/ 1652636 h 1948394"/>
              <a:gd name="connsiteX8" fmla="*/ 1318028 w 2446678"/>
              <a:gd name="connsiteY8" fmla="*/ 1686172 h 1948394"/>
              <a:gd name="connsiteX9" fmla="*/ 1390982 w 2446678"/>
              <a:gd name="connsiteY9" fmla="*/ 1643811 h 1948394"/>
              <a:gd name="connsiteX10" fmla="*/ 1408632 w 2446678"/>
              <a:gd name="connsiteY10" fmla="*/ 1422597 h 1948394"/>
              <a:gd name="connsiteX11" fmla="*/ 1408632 w 2446678"/>
              <a:gd name="connsiteY11" fmla="*/ 1290810 h 1948394"/>
              <a:gd name="connsiteX12" fmla="*/ 1383922 w 2446678"/>
              <a:gd name="connsiteY12" fmla="*/ 1130782 h 1948394"/>
              <a:gd name="connsiteX13" fmla="*/ 1310968 w 2446678"/>
              <a:gd name="connsiteY13" fmla="*/ 1064300 h 1948394"/>
              <a:gd name="connsiteX14" fmla="*/ 1123877 w 2446678"/>
              <a:gd name="connsiteY14" fmla="*/ 1046062 h 1948394"/>
              <a:gd name="connsiteX15" fmla="*/ 1123877 w 2446678"/>
              <a:gd name="connsiteY15" fmla="*/ 769544 h 1948394"/>
              <a:gd name="connsiteX16" fmla="*/ 1333325 w 2446678"/>
              <a:gd name="connsiteY16" fmla="*/ 756600 h 1948394"/>
              <a:gd name="connsiteX17" fmla="*/ 1390982 w 2446678"/>
              <a:gd name="connsiteY17" fmla="*/ 700120 h 1948394"/>
              <a:gd name="connsiteX18" fmla="*/ 1408632 w 2446678"/>
              <a:gd name="connsiteY18" fmla="*/ 563626 h 1948394"/>
              <a:gd name="connsiteX19" fmla="*/ 1408632 w 2446678"/>
              <a:gd name="connsiteY19" fmla="*/ 457726 h 1948394"/>
              <a:gd name="connsiteX20" fmla="*/ 1388040 w 2446678"/>
              <a:gd name="connsiteY20" fmla="*/ 325938 h 1948394"/>
              <a:gd name="connsiteX21" fmla="*/ 1323911 w 2446678"/>
              <a:gd name="connsiteY21" fmla="*/ 294168 h 1948394"/>
              <a:gd name="connsiteX22" fmla="*/ 1256253 w 2446678"/>
              <a:gd name="connsiteY22" fmla="*/ 327703 h 1948394"/>
              <a:gd name="connsiteX23" fmla="*/ 1238014 w 2446678"/>
              <a:gd name="connsiteY23" fmla="*/ 470669 h 1948394"/>
              <a:gd name="connsiteX24" fmla="*/ 1238014 w 2446678"/>
              <a:gd name="connsiteY24" fmla="*/ 627167 h 1948394"/>
              <a:gd name="connsiteX25" fmla="*/ 762638 w 2446678"/>
              <a:gd name="connsiteY25" fmla="*/ 627167 h 1948394"/>
              <a:gd name="connsiteX26" fmla="*/ 762638 w 2446678"/>
              <a:gd name="connsiteY26" fmla="*/ 464786 h 1948394"/>
              <a:gd name="connsiteX27" fmla="*/ 887366 w 2446678"/>
              <a:gd name="connsiteY27" fmla="*/ 95899 h 1948394"/>
              <a:gd name="connsiteX28" fmla="*/ 1283904 w 2446678"/>
              <a:gd name="connsiteY28" fmla="*/ 0 h 1948394"/>
              <a:gd name="connsiteX29" fmla="*/ 1745160 w 2446678"/>
              <a:gd name="connsiteY29" fmla="*/ 132872 h 1948394"/>
              <a:gd name="connsiteX30" fmla="*/ 1866357 w 2446678"/>
              <a:gd name="connsiteY30" fmla="*/ 502090 h 1948394"/>
              <a:gd name="connsiteX31" fmla="*/ 1822820 w 2446678"/>
              <a:gd name="connsiteY31" fmla="*/ 733150 h 1948394"/>
              <a:gd name="connsiteX32" fmla="*/ 1669853 w 2446678"/>
              <a:gd name="connsiteY32" fmla="*/ 863089 h 1948394"/>
              <a:gd name="connsiteX33" fmla="*/ 1831057 w 2446678"/>
              <a:gd name="connsiteY33" fmla="*/ 982586 h 1948394"/>
              <a:gd name="connsiteX34" fmla="*/ 1884007 w 2446678"/>
              <a:gd name="connsiteY34" fmla="*/ 1371687 h 1948394"/>
              <a:gd name="connsiteX35" fmla="*/ 1832234 w 2446678"/>
              <a:gd name="connsiteY35" fmla="*/ 1724276 h 1948394"/>
              <a:gd name="connsiteX36" fmla="*/ 1653380 w 2446678"/>
              <a:gd name="connsiteY36" fmla="*/ 1914998 h 1948394"/>
              <a:gd name="connsiteX37" fmla="*/ 2446678 w 2446678"/>
              <a:gd name="connsiteY37" fmla="*/ 1948394 h 1948394"/>
              <a:gd name="connsiteX0" fmla="*/ 0 w 2516447"/>
              <a:gd name="connsiteY0" fmla="*/ 1908735 h 1948394"/>
              <a:gd name="connsiteX1" fmla="*/ 1042444 w 2516447"/>
              <a:gd name="connsiteY1" fmla="*/ 1904444 h 1948394"/>
              <a:gd name="connsiteX2" fmla="*/ 873002 w 2516447"/>
              <a:gd name="connsiteY2" fmla="*/ 1718530 h 1948394"/>
              <a:gd name="connsiteX3" fmla="*/ 832407 w 2516447"/>
              <a:gd name="connsiteY3" fmla="*/ 1336700 h 1948394"/>
              <a:gd name="connsiteX4" fmla="*/ 832407 w 2516447"/>
              <a:gd name="connsiteY4" fmla="*/ 1186086 h 1948394"/>
              <a:gd name="connsiteX5" fmla="*/ 1307783 w 2516447"/>
              <a:gd name="connsiteY5" fmla="*/ 1186086 h 1948394"/>
              <a:gd name="connsiteX6" fmla="*/ 1307783 w 2516447"/>
              <a:gd name="connsiteY6" fmla="*/ 1495551 h 1948394"/>
              <a:gd name="connsiteX7" fmla="*/ 1322492 w 2516447"/>
              <a:gd name="connsiteY7" fmla="*/ 1652636 h 1948394"/>
              <a:gd name="connsiteX8" fmla="*/ 1387797 w 2516447"/>
              <a:gd name="connsiteY8" fmla="*/ 1686172 h 1948394"/>
              <a:gd name="connsiteX9" fmla="*/ 1460751 w 2516447"/>
              <a:gd name="connsiteY9" fmla="*/ 1643811 h 1948394"/>
              <a:gd name="connsiteX10" fmla="*/ 1478401 w 2516447"/>
              <a:gd name="connsiteY10" fmla="*/ 1422597 h 1948394"/>
              <a:gd name="connsiteX11" fmla="*/ 1478401 w 2516447"/>
              <a:gd name="connsiteY11" fmla="*/ 1290810 h 1948394"/>
              <a:gd name="connsiteX12" fmla="*/ 1453691 w 2516447"/>
              <a:gd name="connsiteY12" fmla="*/ 1130782 h 1948394"/>
              <a:gd name="connsiteX13" fmla="*/ 1380737 w 2516447"/>
              <a:gd name="connsiteY13" fmla="*/ 1064300 h 1948394"/>
              <a:gd name="connsiteX14" fmla="*/ 1193646 w 2516447"/>
              <a:gd name="connsiteY14" fmla="*/ 1046062 h 1948394"/>
              <a:gd name="connsiteX15" fmla="*/ 1193646 w 2516447"/>
              <a:gd name="connsiteY15" fmla="*/ 769544 h 1948394"/>
              <a:gd name="connsiteX16" fmla="*/ 1403094 w 2516447"/>
              <a:gd name="connsiteY16" fmla="*/ 756600 h 1948394"/>
              <a:gd name="connsiteX17" fmla="*/ 1460751 w 2516447"/>
              <a:gd name="connsiteY17" fmla="*/ 700120 h 1948394"/>
              <a:gd name="connsiteX18" fmla="*/ 1478401 w 2516447"/>
              <a:gd name="connsiteY18" fmla="*/ 563626 h 1948394"/>
              <a:gd name="connsiteX19" fmla="*/ 1478401 w 2516447"/>
              <a:gd name="connsiteY19" fmla="*/ 457726 h 1948394"/>
              <a:gd name="connsiteX20" fmla="*/ 1457809 w 2516447"/>
              <a:gd name="connsiteY20" fmla="*/ 325938 h 1948394"/>
              <a:gd name="connsiteX21" fmla="*/ 1393680 w 2516447"/>
              <a:gd name="connsiteY21" fmla="*/ 294168 h 1948394"/>
              <a:gd name="connsiteX22" fmla="*/ 1326022 w 2516447"/>
              <a:gd name="connsiteY22" fmla="*/ 327703 h 1948394"/>
              <a:gd name="connsiteX23" fmla="*/ 1307783 w 2516447"/>
              <a:gd name="connsiteY23" fmla="*/ 470669 h 1948394"/>
              <a:gd name="connsiteX24" fmla="*/ 1307783 w 2516447"/>
              <a:gd name="connsiteY24" fmla="*/ 627167 h 1948394"/>
              <a:gd name="connsiteX25" fmla="*/ 832407 w 2516447"/>
              <a:gd name="connsiteY25" fmla="*/ 627167 h 1948394"/>
              <a:gd name="connsiteX26" fmla="*/ 832407 w 2516447"/>
              <a:gd name="connsiteY26" fmla="*/ 464786 h 1948394"/>
              <a:gd name="connsiteX27" fmla="*/ 957135 w 2516447"/>
              <a:gd name="connsiteY27" fmla="*/ 95899 h 1948394"/>
              <a:gd name="connsiteX28" fmla="*/ 1353673 w 2516447"/>
              <a:gd name="connsiteY28" fmla="*/ 0 h 1948394"/>
              <a:gd name="connsiteX29" fmla="*/ 1814929 w 2516447"/>
              <a:gd name="connsiteY29" fmla="*/ 132872 h 1948394"/>
              <a:gd name="connsiteX30" fmla="*/ 1936126 w 2516447"/>
              <a:gd name="connsiteY30" fmla="*/ 502090 h 1948394"/>
              <a:gd name="connsiteX31" fmla="*/ 1892589 w 2516447"/>
              <a:gd name="connsiteY31" fmla="*/ 733150 h 1948394"/>
              <a:gd name="connsiteX32" fmla="*/ 1739622 w 2516447"/>
              <a:gd name="connsiteY32" fmla="*/ 863089 h 1948394"/>
              <a:gd name="connsiteX33" fmla="*/ 1900826 w 2516447"/>
              <a:gd name="connsiteY33" fmla="*/ 982586 h 1948394"/>
              <a:gd name="connsiteX34" fmla="*/ 1953776 w 2516447"/>
              <a:gd name="connsiteY34" fmla="*/ 1371687 h 1948394"/>
              <a:gd name="connsiteX35" fmla="*/ 1902003 w 2516447"/>
              <a:gd name="connsiteY35" fmla="*/ 1724276 h 1948394"/>
              <a:gd name="connsiteX36" fmla="*/ 1723149 w 2516447"/>
              <a:gd name="connsiteY36" fmla="*/ 1914998 h 1948394"/>
              <a:gd name="connsiteX37" fmla="*/ 2516447 w 2516447"/>
              <a:gd name="connsiteY37" fmla="*/ 1948394 h 1948394"/>
              <a:gd name="connsiteX0" fmla="*/ 0 w 2516447"/>
              <a:gd name="connsiteY0" fmla="*/ 1908735 h 1948394"/>
              <a:gd name="connsiteX1" fmla="*/ 1042444 w 2516447"/>
              <a:gd name="connsiteY1" fmla="*/ 1904444 h 1948394"/>
              <a:gd name="connsiteX2" fmla="*/ 873002 w 2516447"/>
              <a:gd name="connsiteY2" fmla="*/ 1718530 h 1948394"/>
              <a:gd name="connsiteX3" fmla="*/ 832407 w 2516447"/>
              <a:gd name="connsiteY3" fmla="*/ 1336700 h 1948394"/>
              <a:gd name="connsiteX4" fmla="*/ 832407 w 2516447"/>
              <a:gd name="connsiteY4" fmla="*/ 1186086 h 1948394"/>
              <a:gd name="connsiteX5" fmla="*/ 1307783 w 2516447"/>
              <a:gd name="connsiteY5" fmla="*/ 1186086 h 1948394"/>
              <a:gd name="connsiteX6" fmla="*/ 1307783 w 2516447"/>
              <a:gd name="connsiteY6" fmla="*/ 1495551 h 1948394"/>
              <a:gd name="connsiteX7" fmla="*/ 1322492 w 2516447"/>
              <a:gd name="connsiteY7" fmla="*/ 1652636 h 1948394"/>
              <a:gd name="connsiteX8" fmla="*/ 1387797 w 2516447"/>
              <a:gd name="connsiteY8" fmla="*/ 1686172 h 1948394"/>
              <a:gd name="connsiteX9" fmla="*/ 1460751 w 2516447"/>
              <a:gd name="connsiteY9" fmla="*/ 1643811 h 1948394"/>
              <a:gd name="connsiteX10" fmla="*/ 1478401 w 2516447"/>
              <a:gd name="connsiteY10" fmla="*/ 1422597 h 1948394"/>
              <a:gd name="connsiteX11" fmla="*/ 1478401 w 2516447"/>
              <a:gd name="connsiteY11" fmla="*/ 1290810 h 1948394"/>
              <a:gd name="connsiteX12" fmla="*/ 1453691 w 2516447"/>
              <a:gd name="connsiteY12" fmla="*/ 1130782 h 1948394"/>
              <a:gd name="connsiteX13" fmla="*/ 1380737 w 2516447"/>
              <a:gd name="connsiteY13" fmla="*/ 1064300 h 1948394"/>
              <a:gd name="connsiteX14" fmla="*/ 1193646 w 2516447"/>
              <a:gd name="connsiteY14" fmla="*/ 1046062 h 1948394"/>
              <a:gd name="connsiteX15" fmla="*/ 1193646 w 2516447"/>
              <a:gd name="connsiteY15" fmla="*/ 769544 h 1948394"/>
              <a:gd name="connsiteX16" fmla="*/ 1403094 w 2516447"/>
              <a:gd name="connsiteY16" fmla="*/ 756600 h 1948394"/>
              <a:gd name="connsiteX17" fmla="*/ 1460751 w 2516447"/>
              <a:gd name="connsiteY17" fmla="*/ 700120 h 1948394"/>
              <a:gd name="connsiteX18" fmla="*/ 1478401 w 2516447"/>
              <a:gd name="connsiteY18" fmla="*/ 563626 h 1948394"/>
              <a:gd name="connsiteX19" fmla="*/ 1478401 w 2516447"/>
              <a:gd name="connsiteY19" fmla="*/ 457726 h 1948394"/>
              <a:gd name="connsiteX20" fmla="*/ 1457809 w 2516447"/>
              <a:gd name="connsiteY20" fmla="*/ 325938 h 1948394"/>
              <a:gd name="connsiteX21" fmla="*/ 1393680 w 2516447"/>
              <a:gd name="connsiteY21" fmla="*/ 294168 h 1948394"/>
              <a:gd name="connsiteX22" fmla="*/ 1326022 w 2516447"/>
              <a:gd name="connsiteY22" fmla="*/ 327703 h 1948394"/>
              <a:gd name="connsiteX23" fmla="*/ 1307783 w 2516447"/>
              <a:gd name="connsiteY23" fmla="*/ 470669 h 1948394"/>
              <a:gd name="connsiteX24" fmla="*/ 1307783 w 2516447"/>
              <a:gd name="connsiteY24" fmla="*/ 627167 h 1948394"/>
              <a:gd name="connsiteX25" fmla="*/ 832407 w 2516447"/>
              <a:gd name="connsiteY25" fmla="*/ 627167 h 1948394"/>
              <a:gd name="connsiteX26" fmla="*/ 832407 w 2516447"/>
              <a:gd name="connsiteY26" fmla="*/ 464786 h 1948394"/>
              <a:gd name="connsiteX27" fmla="*/ 957135 w 2516447"/>
              <a:gd name="connsiteY27" fmla="*/ 95899 h 1948394"/>
              <a:gd name="connsiteX28" fmla="*/ 1353673 w 2516447"/>
              <a:gd name="connsiteY28" fmla="*/ 0 h 1948394"/>
              <a:gd name="connsiteX29" fmla="*/ 1814929 w 2516447"/>
              <a:gd name="connsiteY29" fmla="*/ 132872 h 1948394"/>
              <a:gd name="connsiteX30" fmla="*/ 1936126 w 2516447"/>
              <a:gd name="connsiteY30" fmla="*/ 502090 h 1948394"/>
              <a:gd name="connsiteX31" fmla="*/ 1892589 w 2516447"/>
              <a:gd name="connsiteY31" fmla="*/ 733150 h 1948394"/>
              <a:gd name="connsiteX32" fmla="*/ 1739622 w 2516447"/>
              <a:gd name="connsiteY32" fmla="*/ 863089 h 1948394"/>
              <a:gd name="connsiteX33" fmla="*/ 1900826 w 2516447"/>
              <a:gd name="connsiteY33" fmla="*/ 982586 h 1948394"/>
              <a:gd name="connsiteX34" fmla="*/ 1953776 w 2516447"/>
              <a:gd name="connsiteY34" fmla="*/ 1371687 h 1948394"/>
              <a:gd name="connsiteX35" fmla="*/ 1902003 w 2516447"/>
              <a:gd name="connsiteY35" fmla="*/ 1724276 h 1948394"/>
              <a:gd name="connsiteX36" fmla="*/ 1723149 w 2516447"/>
              <a:gd name="connsiteY36" fmla="*/ 1914998 h 1948394"/>
              <a:gd name="connsiteX37" fmla="*/ 2516447 w 2516447"/>
              <a:gd name="connsiteY37" fmla="*/ 1948394 h 1948394"/>
              <a:gd name="connsiteX0" fmla="*/ 0 w 2516447"/>
              <a:gd name="connsiteY0" fmla="*/ 1908735 h 1948394"/>
              <a:gd name="connsiteX1" fmla="*/ 1042444 w 2516447"/>
              <a:gd name="connsiteY1" fmla="*/ 1904444 h 1948394"/>
              <a:gd name="connsiteX2" fmla="*/ 873002 w 2516447"/>
              <a:gd name="connsiteY2" fmla="*/ 1718530 h 1948394"/>
              <a:gd name="connsiteX3" fmla="*/ 832407 w 2516447"/>
              <a:gd name="connsiteY3" fmla="*/ 1336700 h 1948394"/>
              <a:gd name="connsiteX4" fmla="*/ 832407 w 2516447"/>
              <a:gd name="connsiteY4" fmla="*/ 1186086 h 1948394"/>
              <a:gd name="connsiteX5" fmla="*/ 1307783 w 2516447"/>
              <a:gd name="connsiteY5" fmla="*/ 1186086 h 1948394"/>
              <a:gd name="connsiteX6" fmla="*/ 1307783 w 2516447"/>
              <a:gd name="connsiteY6" fmla="*/ 1495551 h 1948394"/>
              <a:gd name="connsiteX7" fmla="*/ 1322492 w 2516447"/>
              <a:gd name="connsiteY7" fmla="*/ 1652636 h 1948394"/>
              <a:gd name="connsiteX8" fmla="*/ 1387797 w 2516447"/>
              <a:gd name="connsiteY8" fmla="*/ 1686172 h 1948394"/>
              <a:gd name="connsiteX9" fmla="*/ 1460751 w 2516447"/>
              <a:gd name="connsiteY9" fmla="*/ 1643811 h 1948394"/>
              <a:gd name="connsiteX10" fmla="*/ 1478401 w 2516447"/>
              <a:gd name="connsiteY10" fmla="*/ 1422597 h 1948394"/>
              <a:gd name="connsiteX11" fmla="*/ 1478401 w 2516447"/>
              <a:gd name="connsiteY11" fmla="*/ 1290810 h 1948394"/>
              <a:gd name="connsiteX12" fmla="*/ 1453691 w 2516447"/>
              <a:gd name="connsiteY12" fmla="*/ 1130782 h 1948394"/>
              <a:gd name="connsiteX13" fmla="*/ 1380737 w 2516447"/>
              <a:gd name="connsiteY13" fmla="*/ 1064300 h 1948394"/>
              <a:gd name="connsiteX14" fmla="*/ 1193646 w 2516447"/>
              <a:gd name="connsiteY14" fmla="*/ 1046062 h 1948394"/>
              <a:gd name="connsiteX15" fmla="*/ 1193646 w 2516447"/>
              <a:gd name="connsiteY15" fmla="*/ 769544 h 1948394"/>
              <a:gd name="connsiteX16" fmla="*/ 1403094 w 2516447"/>
              <a:gd name="connsiteY16" fmla="*/ 756600 h 1948394"/>
              <a:gd name="connsiteX17" fmla="*/ 1460751 w 2516447"/>
              <a:gd name="connsiteY17" fmla="*/ 700120 h 1948394"/>
              <a:gd name="connsiteX18" fmla="*/ 1478401 w 2516447"/>
              <a:gd name="connsiteY18" fmla="*/ 563626 h 1948394"/>
              <a:gd name="connsiteX19" fmla="*/ 1478401 w 2516447"/>
              <a:gd name="connsiteY19" fmla="*/ 457726 h 1948394"/>
              <a:gd name="connsiteX20" fmla="*/ 1457809 w 2516447"/>
              <a:gd name="connsiteY20" fmla="*/ 325938 h 1948394"/>
              <a:gd name="connsiteX21" fmla="*/ 1393680 w 2516447"/>
              <a:gd name="connsiteY21" fmla="*/ 294168 h 1948394"/>
              <a:gd name="connsiteX22" fmla="*/ 1326022 w 2516447"/>
              <a:gd name="connsiteY22" fmla="*/ 327703 h 1948394"/>
              <a:gd name="connsiteX23" fmla="*/ 1307783 w 2516447"/>
              <a:gd name="connsiteY23" fmla="*/ 470669 h 1948394"/>
              <a:gd name="connsiteX24" fmla="*/ 1307783 w 2516447"/>
              <a:gd name="connsiteY24" fmla="*/ 627167 h 1948394"/>
              <a:gd name="connsiteX25" fmla="*/ 832407 w 2516447"/>
              <a:gd name="connsiteY25" fmla="*/ 627167 h 1948394"/>
              <a:gd name="connsiteX26" fmla="*/ 832407 w 2516447"/>
              <a:gd name="connsiteY26" fmla="*/ 464786 h 1948394"/>
              <a:gd name="connsiteX27" fmla="*/ 957135 w 2516447"/>
              <a:gd name="connsiteY27" fmla="*/ 95899 h 1948394"/>
              <a:gd name="connsiteX28" fmla="*/ 1353673 w 2516447"/>
              <a:gd name="connsiteY28" fmla="*/ 0 h 1948394"/>
              <a:gd name="connsiteX29" fmla="*/ 1814929 w 2516447"/>
              <a:gd name="connsiteY29" fmla="*/ 132872 h 1948394"/>
              <a:gd name="connsiteX30" fmla="*/ 1936126 w 2516447"/>
              <a:gd name="connsiteY30" fmla="*/ 502090 h 1948394"/>
              <a:gd name="connsiteX31" fmla="*/ 1892589 w 2516447"/>
              <a:gd name="connsiteY31" fmla="*/ 733150 h 1948394"/>
              <a:gd name="connsiteX32" fmla="*/ 1739622 w 2516447"/>
              <a:gd name="connsiteY32" fmla="*/ 863089 h 1948394"/>
              <a:gd name="connsiteX33" fmla="*/ 1900826 w 2516447"/>
              <a:gd name="connsiteY33" fmla="*/ 982586 h 1948394"/>
              <a:gd name="connsiteX34" fmla="*/ 1953776 w 2516447"/>
              <a:gd name="connsiteY34" fmla="*/ 1371687 h 1948394"/>
              <a:gd name="connsiteX35" fmla="*/ 1902003 w 2516447"/>
              <a:gd name="connsiteY35" fmla="*/ 1724276 h 1948394"/>
              <a:gd name="connsiteX36" fmla="*/ 1723149 w 2516447"/>
              <a:gd name="connsiteY36" fmla="*/ 1914998 h 1948394"/>
              <a:gd name="connsiteX37" fmla="*/ 2516447 w 2516447"/>
              <a:gd name="connsiteY37" fmla="*/ 1948394 h 1948394"/>
              <a:gd name="connsiteX0" fmla="*/ 0 w 2516447"/>
              <a:gd name="connsiteY0" fmla="*/ 1908735 h 1948394"/>
              <a:gd name="connsiteX1" fmla="*/ 1042444 w 2516447"/>
              <a:gd name="connsiteY1" fmla="*/ 1904444 h 1948394"/>
              <a:gd name="connsiteX2" fmla="*/ 873002 w 2516447"/>
              <a:gd name="connsiteY2" fmla="*/ 1718530 h 1948394"/>
              <a:gd name="connsiteX3" fmla="*/ 832407 w 2516447"/>
              <a:gd name="connsiteY3" fmla="*/ 1336700 h 1948394"/>
              <a:gd name="connsiteX4" fmla="*/ 832407 w 2516447"/>
              <a:gd name="connsiteY4" fmla="*/ 1186086 h 1948394"/>
              <a:gd name="connsiteX5" fmla="*/ 1307783 w 2516447"/>
              <a:gd name="connsiteY5" fmla="*/ 1186086 h 1948394"/>
              <a:gd name="connsiteX6" fmla="*/ 1307783 w 2516447"/>
              <a:gd name="connsiteY6" fmla="*/ 1495551 h 1948394"/>
              <a:gd name="connsiteX7" fmla="*/ 1322492 w 2516447"/>
              <a:gd name="connsiteY7" fmla="*/ 1652636 h 1948394"/>
              <a:gd name="connsiteX8" fmla="*/ 1387797 w 2516447"/>
              <a:gd name="connsiteY8" fmla="*/ 1686172 h 1948394"/>
              <a:gd name="connsiteX9" fmla="*/ 1460751 w 2516447"/>
              <a:gd name="connsiteY9" fmla="*/ 1643811 h 1948394"/>
              <a:gd name="connsiteX10" fmla="*/ 1478401 w 2516447"/>
              <a:gd name="connsiteY10" fmla="*/ 1422597 h 1948394"/>
              <a:gd name="connsiteX11" fmla="*/ 1478401 w 2516447"/>
              <a:gd name="connsiteY11" fmla="*/ 1290810 h 1948394"/>
              <a:gd name="connsiteX12" fmla="*/ 1453691 w 2516447"/>
              <a:gd name="connsiteY12" fmla="*/ 1130782 h 1948394"/>
              <a:gd name="connsiteX13" fmla="*/ 1380737 w 2516447"/>
              <a:gd name="connsiteY13" fmla="*/ 1064300 h 1948394"/>
              <a:gd name="connsiteX14" fmla="*/ 1193646 w 2516447"/>
              <a:gd name="connsiteY14" fmla="*/ 1046062 h 1948394"/>
              <a:gd name="connsiteX15" fmla="*/ 1193646 w 2516447"/>
              <a:gd name="connsiteY15" fmla="*/ 769544 h 1948394"/>
              <a:gd name="connsiteX16" fmla="*/ 1403094 w 2516447"/>
              <a:gd name="connsiteY16" fmla="*/ 756600 h 1948394"/>
              <a:gd name="connsiteX17" fmla="*/ 1460751 w 2516447"/>
              <a:gd name="connsiteY17" fmla="*/ 700120 h 1948394"/>
              <a:gd name="connsiteX18" fmla="*/ 1478401 w 2516447"/>
              <a:gd name="connsiteY18" fmla="*/ 563626 h 1948394"/>
              <a:gd name="connsiteX19" fmla="*/ 1478401 w 2516447"/>
              <a:gd name="connsiteY19" fmla="*/ 457726 h 1948394"/>
              <a:gd name="connsiteX20" fmla="*/ 1457809 w 2516447"/>
              <a:gd name="connsiteY20" fmla="*/ 325938 h 1948394"/>
              <a:gd name="connsiteX21" fmla="*/ 1393680 w 2516447"/>
              <a:gd name="connsiteY21" fmla="*/ 294168 h 1948394"/>
              <a:gd name="connsiteX22" fmla="*/ 1326022 w 2516447"/>
              <a:gd name="connsiteY22" fmla="*/ 327703 h 1948394"/>
              <a:gd name="connsiteX23" fmla="*/ 1307783 w 2516447"/>
              <a:gd name="connsiteY23" fmla="*/ 470669 h 1948394"/>
              <a:gd name="connsiteX24" fmla="*/ 1307783 w 2516447"/>
              <a:gd name="connsiteY24" fmla="*/ 627167 h 1948394"/>
              <a:gd name="connsiteX25" fmla="*/ 832407 w 2516447"/>
              <a:gd name="connsiteY25" fmla="*/ 627167 h 1948394"/>
              <a:gd name="connsiteX26" fmla="*/ 832407 w 2516447"/>
              <a:gd name="connsiteY26" fmla="*/ 464786 h 1948394"/>
              <a:gd name="connsiteX27" fmla="*/ 957135 w 2516447"/>
              <a:gd name="connsiteY27" fmla="*/ 95899 h 1948394"/>
              <a:gd name="connsiteX28" fmla="*/ 1353673 w 2516447"/>
              <a:gd name="connsiteY28" fmla="*/ 0 h 1948394"/>
              <a:gd name="connsiteX29" fmla="*/ 1814929 w 2516447"/>
              <a:gd name="connsiteY29" fmla="*/ 132872 h 1948394"/>
              <a:gd name="connsiteX30" fmla="*/ 1936126 w 2516447"/>
              <a:gd name="connsiteY30" fmla="*/ 502090 h 1948394"/>
              <a:gd name="connsiteX31" fmla="*/ 1892589 w 2516447"/>
              <a:gd name="connsiteY31" fmla="*/ 733150 h 1948394"/>
              <a:gd name="connsiteX32" fmla="*/ 1739622 w 2516447"/>
              <a:gd name="connsiteY32" fmla="*/ 863089 h 1948394"/>
              <a:gd name="connsiteX33" fmla="*/ 1900826 w 2516447"/>
              <a:gd name="connsiteY33" fmla="*/ 982586 h 1948394"/>
              <a:gd name="connsiteX34" fmla="*/ 1953776 w 2516447"/>
              <a:gd name="connsiteY34" fmla="*/ 1371687 h 1948394"/>
              <a:gd name="connsiteX35" fmla="*/ 1902003 w 2516447"/>
              <a:gd name="connsiteY35" fmla="*/ 1724276 h 1948394"/>
              <a:gd name="connsiteX36" fmla="*/ 1723149 w 2516447"/>
              <a:gd name="connsiteY36" fmla="*/ 1914998 h 1948394"/>
              <a:gd name="connsiteX37" fmla="*/ 2516447 w 2516447"/>
              <a:gd name="connsiteY37" fmla="*/ 1948394 h 1948394"/>
              <a:gd name="connsiteX0" fmla="*/ 0 w 2523791"/>
              <a:gd name="connsiteY0" fmla="*/ 1905063 h 1948394"/>
              <a:gd name="connsiteX1" fmla="*/ 1049788 w 2523791"/>
              <a:gd name="connsiteY1" fmla="*/ 1904444 h 1948394"/>
              <a:gd name="connsiteX2" fmla="*/ 880346 w 2523791"/>
              <a:gd name="connsiteY2" fmla="*/ 1718530 h 1948394"/>
              <a:gd name="connsiteX3" fmla="*/ 839751 w 2523791"/>
              <a:gd name="connsiteY3" fmla="*/ 1336700 h 1948394"/>
              <a:gd name="connsiteX4" fmla="*/ 839751 w 2523791"/>
              <a:gd name="connsiteY4" fmla="*/ 1186086 h 1948394"/>
              <a:gd name="connsiteX5" fmla="*/ 1315127 w 2523791"/>
              <a:gd name="connsiteY5" fmla="*/ 1186086 h 1948394"/>
              <a:gd name="connsiteX6" fmla="*/ 1315127 w 2523791"/>
              <a:gd name="connsiteY6" fmla="*/ 1495551 h 1948394"/>
              <a:gd name="connsiteX7" fmla="*/ 1329836 w 2523791"/>
              <a:gd name="connsiteY7" fmla="*/ 1652636 h 1948394"/>
              <a:gd name="connsiteX8" fmla="*/ 1395141 w 2523791"/>
              <a:gd name="connsiteY8" fmla="*/ 1686172 h 1948394"/>
              <a:gd name="connsiteX9" fmla="*/ 1468095 w 2523791"/>
              <a:gd name="connsiteY9" fmla="*/ 1643811 h 1948394"/>
              <a:gd name="connsiteX10" fmla="*/ 1485745 w 2523791"/>
              <a:gd name="connsiteY10" fmla="*/ 1422597 h 1948394"/>
              <a:gd name="connsiteX11" fmla="*/ 1485745 w 2523791"/>
              <a:gd name="connsiteY11" fmla="*/ 1290810 h 1948394"/>
              <a:gd name="connsiteX12" fmla="*/ 1461035 w 2523791"/>
              <a:gd name="connsiteY12" fmla="*/ 1130782 h 1948394"/>
              <a:gd name="connsiteX13" fmla="*/ 1388081 w 2523791"/>
              <a:gd name="connsiteY13" fmla="*/ 1064300 h 1948394"/>
              <a:gd name="connsiteX14" fmla="*/ 1200990 w 2523791"/>
              <a:gd name="connsiteY14" fmla="*/ 1046062 h 1948394"/>
              <a:gd name="connsiteX15" fmla="*/ 1200990 w 2523791"/>
              <a:gd name="connsiteY15" fmla="*/ 769544 h 1948394"/>
              <a:gd name="connsiteX16" fmla="*/ 1410438 w 2523791"/>
              <a:gd name="connsiteY16" fmla="*/ 756600 h 1948394"/>
              <a:gd name="connsiteX17" fmla="*/ 1468095 w 2523791"/>
              <a:gd name="connsiteY17" fmla="*/ 700120 h 1948394"/>
              <a:gd name="connsiteX18" fmla="*/ 1485745 w 2523791"/>
              <a:gd name="connsiteY18" fmla="*/ 563626 h 1948394"/>
              <a:gd name="connsiteX19" fmla="*/ 1485745 w 2523791"/>
              <a:gd name="connsiteY19" fmla="*/ 457726 h 1948394"/>
              <a:gd name="connsiteX20" fmla="*/ 1465153 w 2523791"/>
              <a:gd name="connsiteY20" fmla="*/ 325938 h 1948394"/>
              <a:gd name="connsiteX21" fmla="*/ 1401024 w 2523791"/>
              <a:gd name="connsiteY21" fmla="*/ 294168 h 1948394"/>
              <a:gd name="connsiteX22" fmla="*/ 1333366 w 2523791"/>
              <a:gd name="connsiteY22" fmla="*/ 327703 h 1948394"/>
              <a:gd name="connsiteX23" fmla="*/ 1315127 w 2523791"/>
              <a:gd name="connsiteY23" fmla="*/ 470669 h 1948394"/>
              <a:gd name="connsiteX24" fmla="*/ 1315127 w 2523791"/>
              <a:gd name="connsiteY24" fmla="*/ 627167 h 1948394"/>
              <a:gd name="connsiteX25" fmla="*/ 839751 w 2523791"/>
              <a:gd name="connsiteY25" fmla="*/ 627167 h 1948394"/>
              <a:gd name="connsiteX26" fmla="*/ 839751 w 2523791"/>
              <a:gd name="connsiteY26" fmla="*/ 464786 h 1948394"/>
              <a:gd name="connsiteX27" fmla="*/ 964479 w 2523791"/>
              <a:gd name="connsiteY27" fmla="*/ 95899 h 1948394"/>
              <a:gd name="connsiteX28" fmla="*/ 1361017 w 2523791"/>
              <a:gd name="connsiteY28" fmla="*/ 0 h 1948394"/>
              <a:gd name="connsiteX29" fmla="*/ 1822273 w 2523791"/>
              <a:gd name="connsiteY29" fmla="*/ 132872 h 1948394"/>
              <a:gd name="connsiteX30" fmla="*/ 1943470 w 2523791"/>
              <a:gd name="connsiteY30" fmla="*/ 502090 h 1948394"/>
              <a:gd name="connsiteX31" fmla="*/ 1899933 w 2523791"/>
              <a:gd name="connsiteY31" fmla="*/ 733150 h 1948394"/>
              <a:gd name="connsiteX32" fmla="*/ 1746966 w 2523791"/>
              <a:gd name="connsiteY32" fmla="*/ 863089 h 1948394"/>
              <a:gd name="connsiteX33" fmla="*/ 1908170 w 2523791"/>
              <a:gd name="connsiteY33" fmla="*/ 982586 h 1948394"/>
              <a:gd name="connsiteX34" fmla="*/ 1961120 w 2523791"/>
              <a:gd name="connsiteY34" fmla="*/ 1371687 h 1948394"/>
              <a:gd name="connsiteX35" fmla="*/ 1909347 w 2523791"/>
              <a:gd name="connsiteY35" fmla="*/ 1724276 h 1948394"/>
              <a:gd name="connsiteX36" fmla="*/ 1730493 w 2523791"/>
              <a:gd name="connsiteY36" fmla="*/ 1914998 h 1948394"/>
              <a:gd name="connsiteX37" fmla="*/ 2523791 w 2523791"/>
              <a:gd name="connsiteY37" fmla="*/ 1948394 h 1948394"/>
              <a:gd name="connsiteX0" fmla="*/ 0 w 2523791"/>
              <a:gd name="connsiteY0" fmla="*/ 1905063 h 1948394"/>
              <a:gd name="connsiteX1" fmla="*/ 1049788 w 2523791"/>
              <a:gd name="connsiteY1" fmla="*/ 1904444 h 1948394"/>
              <a:gd name="connsiteX2" fmla="*/ 880346 w 2523791"/>
              <a:gd name="connsiteY2" fmla="*/ 1718530 h 1948394"/>
              <a:gd name="connsiteX3" fmla="*/ 839751 w 2523791"/>
              <a:gd name="connsiteY3" fmla="*/ 1336700 h 1948394"/>
              <a:gd name="connsiteX4" fmla="*/ 839751 w 2523791"/>
              <a:gd name="connsiteY4" fmla="*/ 1186086 h 1948394"/>
              <a:gd name="connsiteX5" fmla="*/ 1315127 w 2523791"/>
              <a:gd name="connsiteY5" fmla="*/ 1186086 h 1948394"/>
              <a:gd name="connsiteX6" fmla="*/ 1315127 w 2523791"/>
              <a:gd name="connsiteY6" fmla="*/ 1495551 h 1948394"/>
              <a:gd name="connsiteX7" fmla="*/ 1329836 w 2523791"/>
              <a:gd name="connsiteY7" fmla="*/ 1652636 h 1948394"/>
              <a:gd name="connsiteX8" fmla="*/ 1395141 w 2523791"/>
              <a:gd name="connsiteY8" fmla="*/ 1686172 h 1948394"/>
              <a:gd name="connsiteX9" fmla="*/ 1468095 w 2523791"/>
              <a:gd name="connsiteY9" fmla="*/ 1643811 h 1948394"/>
              <a:gd name="connsiteX10" fmla="*/ 1485745 w 2523791"/>
              <a:gd name="connsiteY10" fmla="*/ 1422597 h 1948394"/>
              <a:gd name="connsiteX11" fmla="*/ 1485745 w 2523791"/>
              <a:gd name="connsiteY11" fmla="*/ 1290810 h 1948394"/>
              <a:gd name="connsiteX12" fmla="*/ 1461035 w 2523791"/>
              <a:gd name="connsiteY12" fmla="*/ 1130782 h 1948394"/>
              <a:gd name="connsiteX13" fmla="*/ 1388081 w 2523791"/>
              <a:gd name="connsiteY13" fmla="*/ 1064300 h 1948394"/>
              <a:gd name="connsiteX14" fmla="*/ 1200990 w 2523791"/>
              <a:gd name="connsiteY14" fmla="*/ 1046062 h 1948394"/>
              <a:gd name="connsiteX15" fmla="*/ 1200990 w 2523791"/>
              <a:gd name="connsiteY15" fmla="*/ 769544 h 1948394"/>
              <a:gd name="connsiteX16" fmla="*/ 1410438 w 2523791"/>
              <a:gd name="connsiteY16" fmla="*/ 756600 h 1948394"/>
              <a:gd name="connsiteX17" fmla="*/ 1468095 w 2523791"/>
              <a:gd name="connsiteY17" fmla="*/ 700120 h 1948394"/>
              <a:gd name="connsiteX18" fmla="*/ 1485745 w 2523791"/>
              <a:gd name="connsiteY18" fmla="*/ 563626 h 1948394"/>
              <a:gd name="connsiteX19" fmla="*/ 1485745 w 2523791"/>
              <a:gd name="connsiteY19" fmla="*/ 457726 h 1948394"/>
              <a:gd name="connsiteX20" fmla="*/ 1465153 w 2523791"/>
              <a:gd name="connsiteY20" fmla="*/ 325938 h 1948394"/>
              <a:gd name="connsiteX21" fmla="*/ 1401024 w 2523791"/>
              <a:gd name="connsiteY21" fmla="*/ 294168 h 1948394"/>
              <a:gd name="connsiteX22" fmla="*/ 1333366 w 2523791"/>
              <a:gd name="connsiteY22" fmla="*/ 327703 h 1948394"/>
              <a:gd name="connsiteX23" fmla="*/ 1315127 w 2523791"/>
              <a:gd name="connsiteY23" fmla="*/ 470669 h 1948394"/>
              <a:gd name="connsiteX24" fmla="*/ 1315127 w 2523791"/>
              <a:gd name="connsiteY24" fmla="*/ 627167 h 1948394"/>
              <a:gd name="connsiteX25" fmla="*/ 839751 w 2523791"/>
              <a:gd name="connsiteY25" fmla="*/ 627167 h 1948394"/>
              <a:gd name="connsiteX26" fmla="*/ 839751 w 2523791"/>
              <a:gd name="connsiteY26" fmla="*/ 464786 h 1948394"/>
              <a:gd name="connsiteX27" fmla="*/ 964479 w 2523791"/>
              <a:gd name="connsiteY27" fmla="*/ 95899 h 1948394"/>
              <a:gd name="connsiteX28" fmla="*/ 1361017 w 2523791"/>
              <a:gd name="connsiteY28" fmla="*/ 0 h 1948394"/>
              <a:gd name="connsiteX29" fmla="*/ 1822273 w 2523791"/>
              <a:gd name="connsiteY29" fmla="*/ 132872 h 1948394"/>
              <a:gd name="connsiteX30" fmla="*/ 1943470 w 2523791"/>
              <a:gd name="connsiteY30" fmla="*/ 502090 h 1948394"/>
              <a:gd name="connsiteX31" fmla="*/ 1899933 w 2523791"/>
              <a:gd name="connsiteY31" fmla="*/ 733150 h 1948394"/>
              <a:gd name="connsiteX32" fmla="*/ 1746966 w 2523791"/>
              <a:gd name="connsiteY32" fmla="*/ 863089 h 1948394"/>
              <a:gd name="connsiteX33" fmla="*/ 1908170 w 2523791"/>
              <a:gd name="connsiteY33" fmla="*/ 982586 h 1948394"/>
              <a:gd name="connsiteX34" fmla="*/ 1961120 w 2523791"/>
              <a:gd name="connsiteY34" fmla="*/ 1371687 h 1948394"/>
              <a:gd name="connsiteX35" fmla="*/ 1909347 w 2523791"/>
              <a:gd name="connsiteY35" fmla="*/ 1724276 h 1948394"/>
              <a:gd name="connsiteX36" fmla="*/ 1730493 w 2523791"/>
              <a:gd name="connsiteY36" fmla="*/ 1914998 h 1948394"/>
              <a:gd name="connsiteX37" fmla="*/ 2523791 w 2523791"/>
              <a:gd name="connsiteY37" fmla="*/ 1948394 h 1948394"/>
              <a:gd name="connsiteX0" fmla="*/ 0 w 2523791"/>
              <a:gd name="connsiteY0" fmla="*/ 1905063 h 1948394"/>
              <a:gd name="connsiteX1" fmla="*/ 1049788 w 2523791"/>
              <a:gd name="connsiteY1" fmla="*/ 1904444 h 1948394"/>
              <a:gd name="connsiteX2" fmla="*/ 880346 w 2523791"/>
              <a:gd name="connsiteY2" fmla="*/ 1718530 h 1948394"/>
              <a:gd name="connsiteX3" fmla="*/ 839751 w 2523791"/>
              <a:gd name="connsiteY3" fmla="*/ 1336700 h 1948394"/>
              <a:gd name="connsiteX4" fmla="*/ 839751 w 2523791"/>
              <a:gd name="connsiteY4" fmla="*/ 1186086 h 1948394"/>
              <a:gd name="connsiteX5" fmla="*/ 1315127 w 2523791"/>
              <a:gd name="connsiteY5" fmla="*/ 1186086 h 1948394"/>
              <a:gd name="connsiteX6" fmla="*/ 1315127 w 2523791"/>
              <a:gd name="connsiteY6" fmla="*/ 1495551 h 1948394"/>
              <a:gd name="connsiteX7" fmla="*/ 1329836 w 2523791"/>
              <a:gd name="connsiteY7" fmla="*/ 1652636 h 1948394"/>
              <a:gd name="connsiteX8" fmla="*/ 1395141 w 2523791"/>
              <a:gd name="connsiteY8" fmla="*/ 1686172 h 1948394"/>
              <a:gd name="connsiteX9" fmla="*/ 1468095 w 2523791"/>
              <a:gd name="connsiteY9" fmla="*/ 1643811 h 1948394"/>
              <a:gd name="connsiteX10" fmla="*/ 1485745 w 2523791"/>
              <a:gd name="connsiteY10" fmla="*/ 1422597 h 1948394"/>
              <a:gd name="connsiteX11" fmla="*/ 1485745 w 2523791"/>
              <a:gd name="connsiteY11" fmla="*/ 1290810 h 1948394"/>
              <a:gd name="connsiteX12" fmla="*/ 1461035 w 2523791"/>
              <a:gd name="connsiteY12" fmla="*/ 1130782 h 1948394"/>
              <a:gd name="connsiteX13" fmla="*/ 1388081 w 2523791"/>
              <a:gd name="connsiteY13" fmla="*/ 1064300 h 1948394"/>
              <a:gd name="connsiteX14" fmla="*/ 1200990 w 2523791"/>
              <a:gd name="connsiteY14" fmla="*/ 1046062 h 1948394"/>
              <a:gd name="connsiteX15" fmla="*/ 1200990 w 2523791"/>
              <a:gd name="connsiteY15" fmla="*/ 769544 h 1948394"/>
              <a:gd name="connsiteX16" fmla="*/ 1410438 w 2523791"/>
              <a:gd name="connsiteY16" fmla="*/ 756600 h 1948394"/>
              <a:gd name="connsiteX17" fmla="*/ 1468095 w 2523791"/>
              <a:gd name="connsiteY17" fmla="*/ 700120 h 1948394"/>
              <a:gd name="connsiteX18" fmla="*/ 1485745 w 2523791"/>
              <a:gd name="connsiteY18" fmla="*/ 563626 h 1948394"/>
              <a:gd name="connsiteX19" fmla="*/ 1485745 w 2523791"/>
              <a:gd name="connsiteY19" fmla="*/ 457726 h 1948394"/>
              <a:gd name="connsiteX20" fmla="*/ 1465153 w 2523791"/>
              <a:gd name="connsiteY20" fmla="*/ 325938 h 1948394"/>
              <a:gd name="connsiteX21" fmla="*/ 1401024 w 2523791"/>
              <a:gd name="connsiteY21" fmla="*/ 294168 h 1948394"/>
              <a:gd name="connsiteX22" fmla="*/ 1333366 w 2523791"/>
              <a:gd name="connsiteY22" fmla="*/ 327703 h 1948394"/>
              <a:gd name="connsiteX23" fmla="*/ 1315127 w 2523791"/>
              <a:gd name="connsiteY23" fmla="*/ 470669 h 1948394"/>
              <a:gd name="connsiteX24" fmla="*/ 1315127 w 2523791"/>
              <a:gd name="connsiteY24" fmla="*/ 627167 h 1948394"/>
              <a:gd name="connsiteX25" fmla="*/ 839751 w 2523791"/>
              <a:gd name="connsiteY25" fmla="*/ 627167 h 1948394"/>
              <a:gd name="connsiteX26" fmla="*/ 839751 w 2523791"/>
              <a:gd name="connsiteY26" fmla="*/ 464786 h 1948394"/>
              <a:gd name="connsiteX27" fmla="*/ 964479 w 2523791"/>
              <a:gd name="connsiteY27" fmla="*/ 95899 h 1948394"/>
              <a:gd name="connsiteX28" fmla="*/ 1361017 w 2523791"/>
              <a:gd name="connsiteY28" fmla="*/ 0 h 1948394"/>
              <a:gd name="connsiteX29" fmla="*/ 1822273 w 2523791"/>
              <a:gd name="connsiteY29" fmla="*/ 132872 h 1948394"/>
              <a:gd name="connsiteX30" fmla="*/ 1943470 w 2523791"/>
              <a:gd name="connsiteY30" fmla="*/ 502090 h 1948394"/>
              <a:gd name="connsiteX31" fmla="*/ 1899933 w 2523791"/>
              <a:gd name="connsiteY31" fmla="*/ 733150 h 1948394"/>
              <a:gd name="connsiteX32" fmla="*/ 1746966 w 2523791"/>
              <a:gd name="connsiteY32" fmla="*/ 863089 h 1948394"/>
              <a:gd name="connsiteX33" fmla="*/ 1908170 w 2523791"/>
              <a:gd name="connsiteY33" fmla="*/ 982586 h 1948394"/>
              <a:gd name="connsiteX34" fmla="*/ 1961120 w 2523791"/>
              <a:gd name="connsiteY34" fmla="*/ 1371687 h 1948394"/>
              <a:gd name="connsiteX35" fmla="*/ 1909347 w 2523791"/>
              <a:gd name="connsiteY35" fmla="*/ 1724276 h 1948394"/>
              <a:gd name="connsiteX36" fmla="*/ 1730493 w 2523791"/>
              <a:gd name="connsiteY36" fmla="*/ 1914998 h 1948394"/>
              <a:gd name="connsiteX37" fmla="*/ 2523791 w 2523791"/>
              <a:gd name="connsiteY37" fmla="*/ 1948394 h 1948394"/>
              <a:gd name="connsiteX0" fmla="*/ 0 w 2523791"/>
              <a:gd name="connsiteY0" fmla="*/ 1905063 h 1948394"/>
              <a:gd name="connsiteX1" fmla="*/ 1049788 w 2523791"/>
              <a:gd name="connsiteY1" fmla="*/ 1904444 h 1948394"/>
              <a:gd name="connsiteX2" fmla="*/ 880346 w 2523791"/>
              <a:gd name="connsiteY2" fmla="*/ 1718530 h 1948394"/>
              <a:gd name="connsiteX3" fmla="*/ 839751 w 2523791"/>
              <a:gd name="connsiteY3" fmla="*/ 1336700 h 1948394"/>
              <a:gd name="connsiteX4" fmla="*/ 839751 w 2523791"/>
              <a:gd name="connsiteY4" fmla="*/ 1186086 h 1948394"/>
              <a:gd name="connsiteX5" fmla="*/ 1315127 w 2523791"/>
              <a:gd name="connsiteY5" fmla="*/ 1186086 h 1948394"/>
              <a:gd name="connsiteX6" fmla="*/ 1315127 w 2523791"/>
              <a:gd name="connsiteY6" fmla="*/ 1495551 h 1948394"/>
              <a:gd name="connsiteX7" fmla="*/ 1329836 w 2523791"/>
              <a:gd name="connsiteY7" fmla="*/ 1652636 h 1948394"/>
              <a:gd name="connsiteX8" fmla="*/ 1395141 w 2523791"/>
              <a:gd name="connsiteY8" fmla="*/ 1686172 h 1948394"/>
              <a:gd name="connsiteX9" fmla="*/ 1468095 w 2523791"/>
              <a:gd name="connsiteY9" fmla="*/ 1643811 h 1948394"/>
              <a:gd name="connsiteX10" fmla="*/ 1485745 w 2523791"/>
              <a:gd name="connsiteY10" fmla="*/ 1422597 h 1948394"/>
              <a:gd name="connsiteX11" fmla="*/ 1485745 w 2523791"/>
              <a:gd name="connsiteY11" fmla="*/ 1290810 h 1948394"/>
              <a:gd name="connsiteX12" fmla="*/ 1461035 w 2523791"/>
              <a:gd name="connsiteY12" fmla="*/ 1130782 h 1948394"/>
              <a:gd name="connsiteX13" fmla="*/ 1388081 w 2523791"/>
              <a:gd name="connsiteY13" fmla="*/ 1064300 h 1948394"/>
              <a:gd name="connsiteX14" fmla="*/ 1200990 w 2523791"/>
              <a:gd name="connsiteY14" fmla="*/ 1046062 h 1948394"/>
              <a:gd name="connsiteX15" fmla="*/ 1200990 w 2523791"/>
              <a:gd name="connsiteY15" fmla="*/ 769544 h 1948394"/>
              <a:gd name="connsiteX16" fmla="*/ 1410438 w 2523791"/>
              <a:gd name="connsiteY16" fmla="*/ 756600 h 1948394"/>
              <a:gd name="connsiteX17" fmla="*/ 1468095 w 2523791"/>
              <a:gd name="connsiteY17" fmla="*/ 700120 h 1948394"/>
              <a:gd name="connsiteX18" fmla="*/ 1485745 w 2523791"/>
              <a:gd name="connsiteY18" fmla="*/ 563626 h 1948394"/>
              <a:gd name="connsiteX19" fmla="*/ 1485745 w 2523791"/>
              <a:gd name="connsiteY19" fmla="*/ 457726 h 1948394"/>
              <a:gd name="connsiteX20" fmla="*/ 1465153 w 2523791"/>
              <a:gd name="connsiteY20" fmla="*/ 325938 h 1948394"/>
              <a:gd name="connsiteX21" fmla="*/ 1401024 w 2523791"/>
              <a:gd name="connsiteY21" fmla="*/ 294168 h 1948394"/>
              <a:gd name="connsiteX22" fmla="*/ 1333366 w 2523791"/>
              <a:gd name="connsiteY22" fmla="*/ 327703 h 1948394"/>
              <a:gd name="connsiteX23" fmla="*/ 1315127 w 2523791"/>
              <a:gd name="connsiteY23" fmla="*/ 470669 h 1948394"/>
              <a:gd name="connsiteX24" fmla="*/ 1315127 w 2523791"/>
              <a:gd name="connsiteY24" fmla="*/ 627167 h 1948394"/>
              <a:gd name="connsiteX25" fmla="*/ 839751 w 2523791"/>
              <a:gd name="connsiteY25" fmla="*/ 627167 h 1948394"/>
              <a:gd name="connsiteX26" fmla="*/ 839751 w 2523791"/>
              <a:gd name="connsiteY26" fmla="*/ 464786 h 1948394"/>
              <a:gd name="connsiteX27" fmla="*/ 964479 w 2523791"/>
              <a:gd name="connsiteY27" fmla="*/ 95899 h 1948394"/>
              <a:gd name="connsiteX28" fmla="*/ 1361017 w 2523791"/>
              <a:gd name="connsiteY28" fmla="*/ 0 h 1948394"/>
              <a:gd name="connsiteX29" fmla="*/ 1822273 w 2523791"/>
              <a:gd name="connsiteY29" fmla="*/ 132872 h 1948394"/>
              <a:gd name="connsiteX30" fmla="*/ 1943470 w 2523791"/>
              <a:gd name="connsiteY30" fmla="*/ 502090 h 1948394"/>
              <a:gd name="connsiteX31" fmla="*/ 1899933 w 2523791"/>
              <a:gd name="connsiteY31" fmla="*/ 733150 h 1948394"/>
              <a:gd name="connsiteX32" fmla="*/ 1746966 w 2523791"/>
              <a:gd name="connsiteY32" fmla="*/ 863089 h 1948394"/>
              <a:gd name="connsiteX33" fmla="*/ 1908170 w 2523791"/>
              <a:gd name="connsiteY33" fmla="*/ 982586 h 1948394"/>
              <a:gd name="connsiteX34" fmla="*/ 1961120 w 2523791"/>
              <a:gd name="connsiteY34" fmla="*/ 1371687 h 1948394"/>
              <a:gd name="connsiteX35" fmla="*/ 1909347 w 2523791"/>
              <a:gd name="connsiteY35" fmla="*/ 1724276 h 1948394"/>
              <a:gd name="connsiteX36" fmla="*/ 1730493 w 2523791"/>
              <a:gd name="connsiteY36" fmla="*/ 1914998 h 1948394"/>
              <a:gd name="connsiteX37" fmla="*/ 2523791 w 2523791"/>
              <a:gd name="connsiteY37" fmla="*/ 1948394 h 1948394"/>
              <a:gd name="connsiteX0" fmla="*/ 0 w 2542151"/>
              <a:gd name="connsiteY0" fmla="*/ 1905063 h 1914998"/>
              <a:gd name="connsiteX1" fmla="*/ 1049788 w 2542151"/>
              <a:gd name="connsiteY1" fmla="*/ 1904444 h 1914998"/>
              <a:gd name="connsiteX2" fmla="*/ 880346 w 2542151"/>
              <a:gd name="connsiteY2" fmla="*/ 1718530 h 1914998"/>
              <a:gd name="connsiteX3" fmla="*/ 839751 w 2542151"/>
              <a:gd name="connsiteY3" fmla="*/ 1336700 h 1914998"/>
              <a:gd name="connsiteX4" fmla="*/ 839751 w 2542151"/>
              <a:gd name="connsiteY4" fmla="*/ 1186086 h 1914998"/>
              <a:gd name="connsiteX5" fmla="*/ 1315127 w 2542151"/>
              <a:gd name="connsiteY5" fmla="*/ 1186086 h 1914998"/>
              <a:gd name="connsiteX6" fmla="*/ 1315127 w 2542151"/>
              <a:gd name="connsiteY6" fmla="*/ 1495551 h 1914998"/>
              <a:gd name="connsiteX7" fmla="*/ 1329836 w 2542151"/>
              <a:gd name="connsiteY7" fmla="*/ 1652636 h 1914998"/>
              <a:gd name="connsiteX8" fmla="*/ 1395141 w 2542151"/>
              <a:gd name="connsiteY8" fmla="*/ 1686172 h 1914998"/>
              <a:gd name="connsiteX9" fmla="*/ 1468095 w 2542151"/>
              <a:gd name="connsiteY9" fmla="*/ 1643811 h 1914998"/>
              <a:gd name="connsiteX10" fmla="*/ 1485745 w 2542151"/>
              <a:gd name="connsiteY10" fmla="*/ 1422597 h 1914998"/>
              <a:gd name="connsiteX11" fmla="*/ 1485745 w 2542151"/>
              <a:gd name="connsiteY11" fmla="*/ 1290810 h 1914998"/>
              <a:gd name="connsiteX12" fmla="*/ 1461035 w 2542151"/>
              <a:gd name="connsiteY12" fmla="*/ 1130782 h 1914998"/>
              <a:gd name="connsiteX13" fmla="*/ 1388081 w 2542151"/>
              <a:gd name="connsiteY13" fmla="*/ 1064300 h 1914998"/>
              <a:gd name="connsiteX14" fmla="*/ 1200990 w 2542151"/>
              <a:gd name="connsiteY14" fmla="*/ 1046062 h 1914998"/>
              <a:gd name="connsiteX15" fmla="*/ 1200990 w 2542151"/>
              <a:gd name="connsiteY15" fmla="*/ 769544 h 1914998"/>
              <a:gd name="connsiteX16" fmla="*/ 1410438 w 2542151"/>
              <a:gd name="connsiteY16" fmla="*/ 756600 h 1914998"/>
              <a:gd name="connsiteX17" fmla="*/ 1468095 w 2542151"/>
              <a:gd name="connsiteY17" fmla="*/ 700120 h 1914998"/>
              <a:gd name="connsiteX18" fmla="*/ 1485745 w 2542151"/>
              <a:gd name="connsiteY18" fmla="*/ 563626 h 1914998"/>
              <a:gd name="connsiteX19" fmla="*/ 1485745 w 2542151"/>
              <a:gd name="connsiteY19" fmla="*/ 457726 h 1914998"/>
              <a:gd name="connsiteX20" fmla="*/ 1465153 w 2542151"/>
              <a:gd name="connsiteY20" fmla="*/ 325938 h 1914998"/>
              <a:gd name="connsiteX21" fmla="*/ 1401024 w 2542151"/>
              <a:gd name="connsiteY21" fmla="*/ 294168 h 1914998"/>
              <a:gd name="connsiteX22" fmla="*/ 1333366 w 2542151"/>
              <a:gd name="connsiteY22" fmla="*/ 327703 h 1914998"/>
              <a:gd name="connsiteX23" fmla="*/ 1315127 w 2542151"/>
              <a:gd name="connsiteY23" fmla="*/ 470669 h 1914998"/>
              <a:gd name="connsiteX24" fmla="*/ 1315127 w 2542151"/>
              <a:gd name="connsiteY24" fmla="*/ 627167 h 1914998"/>
              <a:gd name="connsiteX25" fmla="*/ 839751 w 2542151"/>
              <a:gd name="connsiteY25" fmla="*/ 627167 h 1914998"/>
              <a:gd name="connsiteX26" fmla="*/ 839751 w 2542151"/>
              <a:gd name="connsiteY26" fmla="*/ 464786 h 1914998"/>
              <a:gd name="connsiteX27" fmla="*/ 964479 w 2542151"/>
              <a:gd name="connsiteY27" fmla="*/ 95899 h 1914998"/>
              <a:gd name="connsiteX28" fmla="*/ 1361017 w 2542151"/>
              <a:gd name="connsiteY28" fmla="*/ 0 h 1914998"/>
              <a:gd name="connsiteX29" fmla="*/ 1822273 w 2542151"/>
              <a:gd name="connsiteY29" fmla="*/ 132872 h 1914998"/>
              <a:gd name="connsiteX30" fmla="*/ 1943470 w 2542151"/>
              <a:gd name="connsiteY30" fmla="*/ 502090 h 1914998"/>
              <a:gd name="connsiteX31" fmla="*/ 1899933 w 2542151"/>
              <a:gd name="connsiteY31" fmla="*/ 733150 h 1914998"/>
              <a:gd name="connsiteX32" fmla="*/ 1746966 w 2542151"/>
              <a:gd name="connsiteY32" fmla="*/ 863089 h 1914998"/>
              <a:gd name="connsiteX33" fmla="*/ 1908170 w 2542151"/>
              <a:gd name="connsiteY33" fmla="*/ 982586 h 1914998"/>
              <a:gd name="connsiteX34" fmla="*/ 1961120 w 2542151"/>
              <a:gd name="connsiteY34" fmla="*/ 1371687 h 1914998"/>
              <a:gd name="connsiteX35" fmla="*/ 1909347 w 2542151"/>
              <a:gd name="connsiteY35" fmla="*/ 1724276 h 1914998"/>
              <a:gd name="connsiteX36" fmla="*/ 1730493 w 2542151"/>
              <a:gd name="connsiteY36" fmla="*/ 1914998 h 1914998"/>
              <a:gd name="connsiteX37" fmla="*/ 2542151 w 2542151"/>
              <a:gd name="connsiteY37" fmla="*/ 1911674 h 1914998"/>
              <a:gd name="connsiteX0" fmla="*/ 0 w 2542151"/>
              <a:gd name="connsiteY0" fmla="*/ 1905063 h 1914998"/>
              <a:gd name="connsiteX1" fmla="*/ 1049788 w 2542151"/>
              <a:gd name="connsiteY1" fmla="*/ 1904444 h 1914998"/>
              <a:gd name="connsiteX2" fmla="*/ 880346 w 2542151"/>
              <a:gd name="connsiteY2" fmla="*/ 1718530 h 1914998"/>
              <a:gd name="connsiteX3" fmla="*/ 839751 w 2542151"/>
              <a:gd name="connsiteY3" fmla="*/ 1336700 h 1914998"/>
              <a:gd name="connsiteX4" fmla="*/ 839751 w 2542151"/>
              <a:gd name="connsiteY4" fmla="*/ 1186086 h 1914998"/>
              <a:gd name="connsiteX5" fmla="*/ 1315127 w 2542151"/>
              <a:gd name="connsiteY5" fmla="*/ 1186086 h 1914998"/>
              <a:gd name="connsiteX6" fmla="*/ 1315127 w 2542151"/>
              <a:gd name="connsiteY6" fmla="*/ 1495551 h 1914998"/>
              <a:gd name="connsiteX7" fmla="*/ 1329836 w 2542151"/>
              <a:gd name="connsiteY7" fmla="*/ 1652636 h 1914998"/>
              <a:gd name="connsiteX8" fmla="*/ 1395141 w 2542151"/>
              <a:gd name="connsiteY8" fmla="*/ 1686172 h 1914998"/>
              <a:gd name="connsiteX9" fmla="*/ 1468095 w 2542151"/>
              <a:gd name="connsiteY9" fmla="*/ 1643811 h 1914998"/>
              <a:gd name="connsiteX10" fmla="*/ 1485745 w 2542151"/>
              <a:gd name="connsiteY10" fmla="*/ 1422597 h 1914998"/>
              <a:gd name="connsiteX11" fmla="*/ 1485745 w 2542151"/>
              <a:gd name="connsiteY11" fmla="*/ 1290810 h 1914998"/>
              <a:gd name="connsiteX12" fmla="*/ 1461035 w 2542151"/>
              <a:gd name="connsiteY12" fmla="*/ 1130782 h 1914998"/>
              <a:gd name="connsiteX13" fmla="*/ 1388081 w 2542151"/>
              <a:gd name="connsiteY13" fmla="*/ 1064300 h 1914998"/>
              <a:gd name="connsiteX14" fmla="*/ 1200990 w 2542151"/>
              <a:gd name="connsiteY14" fmla="*/ 1046062 h 1914998"/>
              <a:gd name="connsiteX15" fmla="*/ 1200990 w 2542151"/>
              <a:gd name="connsiteY15" fmla="*/ 769544 h 1914998"/>
              <a:gd name="connsiteX16" fmla="*/ 1410438 w 2542151"/>
              <a:gd name="connsiteY16" fmla="*/ 756600 h 1914998"/>
              <a:gd name="connsiteX17" fmla="*/ 1468095 w 2542151"/>
              <a:gd name="connsiteY17" fmla="*/ 700120 h 1914998"/>
              <a:gd name="connsiteX18" fmla="*/ 1485745 w 2542151"/>
              <a:gd name="connsiteY18" fmla="*/ 563626 h 1914998"/>
              <a:gd name="connsiteX19" fmla="*/ 1485745 w 2542151"/>
              <a:gd name="connsiteY19" fmla="*/ 457726 h 1914998"/>
              <a:gd name="connsiteX20" fmla="*/ 1465153 w 2542151"/>
              <a:gd name="connsiteY20" fmla="*/ 325938 h 1914998"/>
              <a:gd name="connsiteX21" fmla="*/ 1401024 w 2542151"/>
              <a:gd name="connsiteY21" fmla="*/ 294168 h 1914998"/>
              <a:gd name="connsiteX22" fmla="*/ 1333366 w 2542151"/>
              <a:gd name="connsiteY22" fmla="*/ 327703 h 1914998"/>
              <a:gd name="connsiteX23" fmla="*/ 1315127 w 2542151"/>
              <a:gd name="connsiteY23" fmla="*/ 470669 h 1914998"/>
              <a:gd name="connsiteX24" fmla="*/ 1315127 w 2542151"/>
              <a:gd name="connsiteY24" fmla="*/ 627167 h 1914998"/>
              <a:gd name="connsiteX25" fmla="*/ 839751 w 2542151"/>
              <a:gd name="connsiteY25" fmla="*/ 627167 h 1914998"/>
              <a:gd name="connsiteX26" fmla="*/ 839751 w 2542151"/>
              <a:gd name="connsiteY26" fmla="*/ 464786 h 1914998"/>
              <a:gd name="connsiteX27" fmla="*/ 964479 w 2542151"/>
              <a:gd name="connsiteY27" fmla="*/ 95899 h 1914998"/>
              <a:gd name="connsiteX28" fmla="*/ 1361017 w 2542151"/>
              <a:gd name="connsiteY28" fmla="*/ 0 h 1914998"/>
              <a:gd name="connsiteX29" fmla="*/ 1822273 w 2542151"/>
              <a:gd name="connsiteY29" fmla="*/ 132872 h 1914998"/>
              <a:gd name="connsiteX30" fmla="*/ 1943470 w 2542151"/>
              <a:gd name="connsiteY30" fmla="*/ 502090 h 1914998"/>
              <a:gd name="connsiteX31" fmla="*/ 1899933 w 2542151"/>
              <a:gd name="connsiteY31" fmla="*/ 733150 h 1914998"/>
              <a:gd name="connsiteX32" fmla="*/ 1746966 w 2542151"/>
              <a:gd name="connsiteY32" fmla="*/ 863089 h 1914998"/>
              <a:gd name="connsiteX33" fmla="*/ 1908170 w 2542151"/>
              <a:gd name="connsiteY33" fmla="*/ 982586 h 1914998"/>
              <a:gd name="connsiteX34" fmla="*/ 1961120 w 2542151"/>
              <a:gd name="connsiteY34" fmla="*/ 1371687 h 1914998"/>
              <a:gd name="connsiteX35" fmla="*/ 1909347 w 2542151"/>
              <a:gd name="connsiteY35" fmla="*/ 1724276 h 1914998"/>
              <a:gd name="connsiteX36" fmla="*/ 1730493 w 2542151"/>
              <a:gd name="connsiteY36" fmla="*/ 1914998 h 1914998"/>
              <a:gd name="connsiteX37" fmla="*/ 2542151 w 2542151"/>
              <a:gd name="connsiteY37" fmla="*/ 1911674 h 1914998"/>
              <a:gd name="connsiteX0" fmla="*/ 0 w 2542151"/>
              <a:gd name="connsiteY0" fmla="*/ 1905063 h 1915032"/>
              <a:gd name="connsiteX1" fmla="*/ 1049788 w 2542151"/>
              <a:gd name="connsiteY1" fmla="*/ 1904444 h 1915032"/>
              <a:gd name="connsiteX2" fmla="*/ 880346 w 2542151"/>
              <a:gd name="connsiteY2" fmla="*/ 1718530 h 1915032"/>
              <a:gd name="connsiteX3" fmla="*/ 839751 w 2542151"/>
              <a:gd name="connsiteY3" fmla="*/ 1336700 h 1915032"/>
              <a:gd name="connsiteX4" fmla="*/ 839751 w 2542151"/>
              <a:gd name="connsiteY4" fmla="*/ 1186086 h 1915032"/>
              <a:gd name="connsiteX5" fmla="*/ 1315127 w 2542151"/>
              <a:gd name="connsiteY5" fmla="*/ 1186086 h 1915032"/>
              <a:gd name="connsiteX6" fmla="*/ 1315127 w 2542151"/>
              <a:gd name="connsiteY6" fmla="*/ 1495551 h 1915032"/>
              <a:gd name="connsiteX7" fmla="*/ 1329836 w 2542151"/>
              <a:gd name="connsiteY7" fmla="*/ 1652636 h 1915032"/>
              <a:gd name="connsiteX8" fmla="*/ 1395141 w 2542151"/>
              <a:gd name="connsiteY8" fmla="*/ 1686172 h 1915032"/>
              <a:gd name="connsiteX9" fmla="*/ 1468095 w 2542151"/>
              <a:gd name="connsiteY9" fmla="*/ 1643811 h 1915032"/>
              <a:gd name="connsiteX10" fmla="*/ 1485745 w 2542151"/>
              <a:gd name="connsiteY10" fmla="*/ 1422597 h 1915032"/>
              <a:gd name="connsiteX11" fmla="*/ 1485745 w 2542151"/>
              <a:gd name="connsiteY11" fmla="*/ 1290810 h 1915032"/>
              <a:gd name="connsiteX12" fmla="*/ 1461035 w 2542151"/>
              <a:gd name="connsiteY12" fmla="*/ 1130782 h 1915032"/>
              <a:gd name="connsiteX13" fmla="*/ 1388081 w 2542151"/>
              <a:gd name="connsiteY13" fmla="*/ 1064300 h 1915032"/>
              <a:gd name="connsiteX14" fmla="*/ 1200990 w 2542151"/>
              <a:gd name="connsiteY14" fmla="*/ 1046062 h 1915032"/>
              <a:gd name="connsiteX15" fmla="*/ 1200990 w 2542151"/>
              <a:gd name="connsiteY15" fmla="*/ 769544 h 1915032"/>
              <a:gd name="connsiteX16" fmla="*/ 1410438 w 2542151"/>
              <a:gd name="connsiteY16" fmla="*/ 756600 h 1915032"/>
              <a:gd name="connsiteX17" fmla="*/ 1468095 w 2542151"/>
              <a:gd name="connsiteY17" fmla="*/ 700120 h 1915032"/>
              <a:gd name="connsiteX18" fmla="*/ 1485745 w 2542151"/>
              <a:gd name="connsiteY18" fmla="*/ 563626 h 1915032"/>
              <a:gd name="connsiteX19" fmla="*/ 1485745 w 2542151"/>
              <a:gd name="connsiteY19" fmla="*/ 457726 h 1915032"/>
              <a:gd name="connsiteX20" fmla="*/ 1465153 w 2542151"/>
              <a:gd name="connsiteY20" fmla="*/ 325938 h 1915032"/>
              <a:gd name="connsiteX21" fmla="*/ 1401024 w 2542151"/>
              <a:gd name="connsiteY21" fmla="*/ 294168 h 1915032"/>
              <a:gd name="connsiteX22" fmla="*/ 1333366 w 2542151"/>
              <a:gd name="connsiteY22" fmla="*/ 327703 h 1915032"/>
              <a:gd name="connsiteX23" fmla="*/ 1315127 w 2542151"/>
              <a:gd name="connsiteY23" fmla="*/ 470669 h 1915032"/>
              <a:gd name="connsiteX24" fmla="*/ 1315127 w 2542151"/>
              <a:gd name="connsiteY24" fmla="*/ 627167 h 1915032"/>
              <a:gd name="connsiteX25" fmla="*/ 839751 w 2542151"/>
              <a:gd name="connsiteY25" fmla="*/ 627167 h 1915032"/>
              <a:gd name="connsiteX26" fmla="*/ 839751 w 2542151"/>
              <a:gd name="connsiteY26" fmla="*/ 464786 h 1915032"/>
              <a:gd name="connsiteX27" fmla="*/ 964479 w 2542151"/>
              <a:gd name="connsiteY27" fmla="*/ 95899 h 1915032"/>
              <a:gd name="connsiteX28" fmla="*/ 1361017 w 2542151"/>
              <a:gd name="connsiteY28" fmla="*/ 0 h 1915032"/>
              <a:gd name="connsiteX29" fmla="*/ 1822273 w 2542151"/>
              <a:gd name="connsiteY29" fmla="*/ 132872 h 1915032"/>
              <a:gd name="connsiteX30" fmla="*/ 1943470 w 2542151"/>
              <a:gd name="connsiteY30" fmla="*/ 502090 h 1915032"/>
              <a:gd name="connsiteX31" fmla="*/ 1899933 w 2542151"/>
              <a:gd name="connsiteY31" fmla="*/ 733150 h 1915032"/>
              <a:gd name="connsiteX32" fmla="*/ 1746966 w 2542151"/>
              <a:gd name="connsiteY32" fmla="*/ 863089 h 1915032"/>
              <a:gd name="connsiteX33" fmla="*/ 1908170 w 2542151"/>
              <a:gd name="connsiteY33" fmla="*/ 982586 h 1915032"/>
              <a:gd name="connsiteX34" fmla="*/ 1961120 w 2542151"/>
              <a:gd name="connsiteY34" fmla="*/ 1371687 h 1915032"/>
              <a:gd name="connsiteX35" fmla="*/ 1909347 w 2542151"/>
              <a:gd name="connsiteY35" fmla="*/ 1724276 h 1915032"/>
              <a:gd name="connsiteX36" fmla="*/ 1730493 w 2542151"/>
              <a:gd name="connsiteY36" fmla="*/ 1914998 h 1915032"/>
              <a:gd name="connsiteX37" fmla="*/ 2542151 w 2542151"/>
              <a:gd name="connsiteY37" fmla="*/ 1911674 h 1915032"/>
              <a:gd name="connsiteX0" fmla="*/ 0 w 2549495"/>
              <a:gd name="connsiteY0" fmla="*/ 1905063 h 1915347"/>
              <a:gd name="connsiteX1" fmla="*/ 1049788 w 2549495"/>
              <a:gd name="connsiteY1" fmla="*/ 1904444 h 1915347"/>
              <a:gd name="connsiteX2" fmla="*/ 880346 w 2549495"/>
              <a:gd name="connsiteY2" fmla="*/ 1718530 h 1915347"/>
              <a:gd name="connsiteX3" fmla="*/ 839751 w 2549495"/>
              <a:gd name="connsiteY3" fmla="*/ 1336700 h 1915347"/>
              <a:gd name="connsiteX4" fmla="*/ 839751 w 2549495"/>
              <a:gd name="connsiteY4" fmla="*/ 1186086 h 1915347"/>
              <a:gd name="connsiteX5" fmla="*/ 1315127 w 2549495"/>
              <a:gd name="connsiteY5" fmla="*/ 1186086 h 1915347"/>
              <a:gd name="connsiteX6" fmla="*/ 1315127 w 2549495"/>
              <a:gd name="connsiteY6" fmla="*/ 1495551 h 1915347"/>
              <a:gd name="connsiteX7" fmla="*/ 1329836 w 2549495"/>
              <a:gd name="connsiteY7" fmla="*/ 1652636 h 1915347"/>
              <a:gd name="connsiteX8" fmla="*/ 1395141 w 2549495"/>
              <a:gd name="connsiteY8" fmla="*/ 1686172 h 1915347"/>
              <a:gd name="connsiteX9" fmla="*/ 1468095 w 2549495"/>
              <a:gd name="connsiteY9" fmla="*/ 1643811 h 1915347"/>
              <a:gd name="connsiteX10" fmla="*/ 1485745 w 2549495"/>
              <a:gd name="connsiteY10" fmla="*/ 1422597 h 1915347"/>
              <a:gd name="connsiteX11" fmla="*/ 1485745 w 2549495"/>
              <a:gd name="connsiteY11" fmla="*/ 1290810 h 1915347"/>
              <a:gd name="connsiteX12" fmla="*/ 1461035 w 2549495"/>
              <a:gd name="connsiteY12" fmla="*/ 1130782 h 1915347"/>
              <a:gd name="connsiteX13" fmla="*/ 1388081 w 2549495"/>
              <a:gd name="connsiteY13" fmla="*/ 1064300 h 1915347"/>
              <a:gd name="connsiteX14" fmla="*/ 1200990 w 2549495"/>
              <a:gd name="connsiteY14" fmla="*/ 1046062 h 1915347"/>
              <a:gd name="connsiteX15" fmla="*/ 1200990 w 2549495"/>
              <a:gd name="connsiteY15" fmla="*/ 769544 h 1915347"/>
              <a:gd name="connsiteX16" fmla="*/ 1410438 w 2549495"/>
              <a:gd name="connsiteY16" fmla="*/ 756600 h 1915347"/>
              <a:gd name="connsiteX17" fmla="*/ 1468095 w 2549495"/>
              <a:gd name="connsiteY17" fmla="*/ 700120 h 1915347"/>
              <a:gd name="connsiteX18" fmla="*/ 1485745 w 2549495"/>
              <a:gd name="connsiteY18" fmla="*/ 563626 h 1915347"/>
              <a:gd name="connsiteX19" fmla="*/ 1485745 w 2549495"/>
              <a:gd name="connsiteY19" fmla="*/ 457726 h 1915347"/>
              <a:gd name="connsiteX20" fmla="*/ 1465153 w 2549495"/>
              <a:gd name="connsiteY20" fmla="*/ 325938 h 1915347"/>
              <a:gd name="connsiteX21" fmla="*/ 1401024 w 2549495"/>
              <a:gd name="connsiteY21" fmla="*/ 294168 h 1915347"/>
              <a:gd name="connsiteX22" fmla="*/ 1333366 w 2549495"/>
              <a:gd name="connsiteY22" fmla="*/ 327703 h 1915347"/>
              <a:gd name="connsiteX23" fmla="*/ 1315127 w 2549495"/>
              <a:gd name="connsiteY23" fmla="*/ 470669 h 1915347"/>
              <a:gd name="connsiteX24" fmla="*/ 1315127 w 2549495"/>
              <a:gd name="connsiteY24" fmla="*/ 627167 h 1915347"/>
              <a:gd name="connsiteX25" fmla="*/ 839751 w 2549495"/>
              <a:gd name="connsiteY25" fmla="*/ 627167 h 1915347"/>
              <a:gd name="connsiteX26" fmla="*/ 839751 w 2549495"/>
              <a:gd name="connsiteY26" fmla="*/ 464786 h 1915347"/>
              <a:gd name="connsiteX27" fmla="*/ 964479 w 2549495"/>
              <a:gd name="connsiteY27" fmla="*/ 95899 h 1915347"/>
              <a:gd name="connsiteX28" fmla="*/ 1361017 w 2549495"/>
              <a:gd name="connsiteY28" fmla="*/ 0 h 1915347"/>
              <a:gd name="connsiteX29" fmla="*/ 1822273 w 2549495"/>
              <a:gd name="connsiteY29" fmla="*/ 132872 h 1915347"/>
              <a:gd name="connsiteX30" fmla="*/ 1943470 w 2549495"/>
              <a:gd name="connsiteY30" fmla="*/ 502090 h 1915347"/>
              <a:gd name="connsiteX31" fmla="*/ 1899933 w 2549495"/>
              <a:gd name="connsiteY31" fmla="*/ 733150 h 1915347"/>
              <a:gd name="connsiteX32" fmla="*/ 1746966 w 2549495"/>
              <a:gd name="connsiteY32" fmla="*/ 863089 h 1915347"/>
              <a:gd name="connsiteX33" fmla="*/ 1908170 w 2549495"/>
              <a:gd name="connsiteY33" fmla="*/ 982586 h 1915347"/>
              <a:gd name="connsiteX34" fmla="*/ 1961120 w 2549495"/>
              <a:gd name="connsiteY34" fmla="*/ 1371687 h 1915347"/>
              <a:gd name="connsiteX35" fmla="*/ 1909347 w 2549495"/>
              <a:gd name="connsiteY35" fmla="*/ 1724276 h 1915347"/>
              <a:gd name="connsiteX36" fmla="*/ 1730493 w 2549495"/>
              <a:gd name="connsiteY36" fmla="*/ 1914998 h 1915347"/>
              <a:gd name="connsiteX37" fmla="*/ 2549495 w 2549495"/>
              <a:gd name="connsiteY37" fmla="*/ 1915347 h 1915347"/>
              <a:gd name="connsiteX0" fmla="*/ 0 w 2549495"/>
              <a:gd name="connsiteY0" fmla="*/ 1905063 h 1915347"/>
              <a:gd name="connsiteX1" fmla="*/ 1049788 w 2549495"/>
              <a:gd name="connsiteY1" fmla="*/ 1904444 h 1915347"/>
              <a:gd name="connsiteX2" fmla="*/ 880346 w 2549495"/>
              <a:gd name="connsiteY2" fmla="*/ 1718530 h 1915347"/>
              <a:gd name="connsiteX3" fmla="*/ 839751 w 2549495"/>
              <a:gd name="connsiteY3" fmla="*/ 1336700 h 1915347"/>
              <a:gd name="connsiteX4" fmla="*/ 839751 w 2549495"/>
              <a:gd name="connsiteY4" fmla="*/ 1186086 h 1915347"/>
              <a:gd name="connsiteX5" fmla="*/ 1315127 w 2549495"/>
              <a:gd name="connsiteY5" fmla="*/ 1186086 h 1915347"/>
              <a:gd name="connsiteX6" fmla="*/ 1315127 w 2549495"/>
              <a:gd name="connsiteY6" fmla="*/ 1495551 h 1915347"/>
              <a:gd name="connsiteX7" fmla="*/ 1329836 w 2549495"/>
              <a:gd name="connsiteY7" fmla="*/ 1652636 h 1915347"/>
              <a:gd name="connsiteX8" fmla="*/ 1395141 w 2549495"/>
              <a:gd name="connsiteY8" fmla="*/ 1686172 h 1915347"/>
              <a:gd name="connsiteX9" fmla="*/ 1468095 w 2549495"/>
              <a:gd name="connsiteY9" fmla="*/ 1643811 h 1915347"/>
              <a:gd name="connsiteX10" fmla="*/ 1485745 w 2549495"/>
              <a:gd name="connsiteY10" fmla="*/ 1422597 h 1915347"/>
              <a:gd name="connsiteX11" fmla="*/ 1485745 w 2549495"/>
              <a:gd name="connsiteY11" fmla="*/ 1290810 h 1915347"/>
              <a:gd name="connsiteX12" fmla="*/ 1461035 w 2549495"/>
              <a:gd name="connsiteY12" fmla="*/ 1130782 h 1915347"/>
              <a:gd name="connsiteX13" fmla="*/ 1388081 w 2549495"/>
              <a:gd name="connsiteY13" fmla="*/ 1064300 h 1915347"/>
              <a:gd name="connsiteX14" fmla="*/ 1200990 w 2549495"/>
              <a:gd name="connsiteY14" fmla="*/ 1046062 h 1915347"/>
              <a:gd name="connsiteX15" fmla="*/ 1200990 w 2549495"/>
              <a:gd name="connsiteY15" fmla="*/ 769544 h 1915347"/>
              <a:gd name="connsiteX16" fmla="*/ 1410438 w 2549495"/>
              <a:gd name="connsiteY16" fmla="*/ 756600 h 1915347"/>
              <a:gd name="connsiteX17" fmla="*/ 1468095 w 2549495"/>
              <a:gd name="connsiteY17" fmla="*/ 700120 h 1915347"/>
              <a:gd name="connsiteX18" fmla="*/ 1485745 w 2549495"/>
              <a:gd name="connsiteY18" fmla="*/ 563626 h 1915347"/>
              <a:gd name="connsiteX19" fmla="*/ 1485745 w 2549495"/>
              <a:gd name="connsiteY19" fmla="*/ 457726 h 1915347"/>
              <a:gd name="connsiteX20" fmla="*/ 1465153 w 2549495"/>
              <a:gd name="connsiteY20" fmla="*/ 325938 h 1915347"/>
              <a:gd name="connsiteX21" fmla="*/ 1401024 w 2549495"/>
              <a:gd name="connsiteY21" fmla="*/ 294168 h 1915347"/>
              <a:gd name="connsiteX22" fmla="*/ 1333366 w 2549495"/>
              <a:gd name="connsiteY22" fmla="*/ 327703 h 1915347"/>
              <a:gd name="connsiteX23" fmla="*/ 1315127 w 2549495"/>
              <a:gd name="connsiteY23" fmla="*/ 470669 h 1915347"/>
              <a:gd name="connsiteX24" fmla="*/ 1315127 w 2549495"/>
              <a:gd name="connsiteY24" fmla="*/ 627167 h 1915347"/>
              <a:gd name="connsiteX25" fmla="*/ 839751 w 2549495"/>
              <a:gd name="connsiteY25" fmla="*/ 627167 h 1915347"/>
              <a:gd name="connsiteX26" fmla="*/ 839751 w 2549495"/>
              <a:gd name="connsiteY26" fmla="*/ 464786 h 1915347"/>
              <a:gd name="connsiteX27" fmla="*/ 964479 w 2549495"/>
              <a:gd name="connsiteY27" fmla="*/ 95899 h 1915347"/>
              <a:gd name="connsiteX28" fmla="*/ 1361017 w 2549495"/>
              <a:gd name="connsiteY28" fmla="*/ 0 h 1915347"/>
              <a:gd name="connsiteX29" fmla="*/ 1822273 w 2549495"/>
              <a:gd name="connsiteY29" fmla="*/ 132872 h 1915347"/>
              <a:gd name="connsiteX30" fmla="*/ 1943470 w 2549495"/>
              <a:gd name="connsiteY30" fmla="*/ 502090 h 1915347"/>
              <a:gd name="connsiteX31" fmla="*/ 1899933 w 2549495"/>
              <a:gd name="connsiteY31" fmla="*/ 733150 h 1915347"/>
              <a:gd name="connsiteX32" fmla="*/ 1746966 w 2549495"/>
              <a:gd name="connsiteY32" fmla="*/ 863089 h 1915347"/>
              <a:gd name="connsiteX33" fmla="*/ 1908170 w 2549495"/>
              <a:gd name="connsiteY33" fmla="*/ 982586 h 1915347"/>
              <a:gd name="connsiteX34" fmla="*/ 1961120 w 2549495"/>
              <a:gd name="connsiteY34" fmla="*/ 1371687 h 1915347"/>
              <a:gd name="connsiteX35" fmla="*/ 1909347 w 2549495"/>
              <a:gd name="connsiteY35" fmla="*/ 1724276 h 1915347"/>
              <a:gd name="connsiteX36" fmla="*/ 1730493 w 2549495"/>
              <a:gd name="connsiteY36" fmla="*/ 1914998 h 1915347"/>
              <a:gd name="connsiteX37" fmla="*/ 2549495 w 2549495"/>
              <a:gd name="connsiteY37" fmla="*/ 1915347 h 1915347"/>
              <a:gd name="connsiteX0" fmla="*/ 0 w 4146831"/>
              <a:gd name="connsiteY0" fmla="*/ 1921587 h 1921587"/>
              <a:gd name="connsiteX1" fmla="*/ 2647124 w 4146831"/>
              <a:gd name="connsiteY1" fmla="*/ 1904444 h 1921587"/>
              <a:gd name="connsiteX2" fmla="*/ 2477682 w 4146831"/>
              <a:gd name="connsiteY2" fmla="*/ 1718530 h 1921587"/>
              <a:gd name="connsiteX3" fmla="*/ 2437087 w 4146831"/>
              <a:gd name="connsiteY3" fmla="*/ 1336700 h 1921587"/>
              <a:gd name="connsiteX4" fmla="*/ 2437087 w 4146831"/>
              <a:gd name="connsiteY4" fmla="*/ 1186086 h 1921587"/>
              <a:gd name="connsiteX5" fmla="*/ 2912463 w 4146831"/>
              <a:gd name="connsiteY5" fmla="*/ 1186086 h 1921587"/>
              <a:gd name="connsiteX6" fmla="*/ 2912463 w 4146831"/>
              <a:gd name="connsiteY6" fmla="*/ 1495551 h 1921587"/>
              <a:gd name="connsiteX7" fmla="*/ 2927172 w 4146831"/>
              <a:gd name="connsiteY7" fmla="*/ 1652636 h 1921587"/>
              <a:gd name="connsiteX8" fmla="*/ 2992477 w 4146831"/>
              <a:gd name="connsiteY8" fmla="*/ 1686172 h 1921587"/>
              <a:gd name="connsiteX9" fmla="*/ 3065431 w 4146831"/>
              <a:gd name="connsiteY9" fmla="*/ 1643811 h 1921587"/>
              <a:gd name="connsiteX10" fmla="*/ 3083081 w 4146831"/>
              <a:gd name="connsiteY10" fmla="*/ 1422597 h 1921587"/>
              <a:gd name="connsiteX11" fmla="*/ 3083081 w 4146831"/>
              <a:gd name="connsiteY11" fmla="*/ 1290810 h 1921587"/>
              <a:gd name="connsiteX12" fmla="*/ 3058371 w 4146831"/>
              <a:gd name="connsiteY12" fmla="*/ 1130782 h 1921587"/>
              <a:gd name="connsiteX13" fmla="*/ 2985417 w 4146831"/>
              <a:gd name="connsiteY13" fmla="*/ 1064300 h 1921587"/>
              <a:gd name="connsiteX14" fmla="*/ 2798326 w 4146831"/>
              <a:gd name="connsiteY14" fmla="*/ 1046062 h 1921587"/>
              <a:gd name="connsiteX15" fmla="*/ 2798326 w 4146831"/>
              <a:gd name="connsiteY15" fmla="*/ 769544 h 1921587"/>
              <a:gd name="connsiteX16" fmla="*/ 3007774 w 4146831"/>
              <a:gd name="connsiteY16" fmla="*/ 756600 h 1921587"/>
              <a:gd name="connsiteX17" fmla="*/ 3065431 w 4146831"/>
              <a:gd name="connsiteY17" fmla="*/ 700120 h 1921587"/>
              <a:gd name="connsiteX18" fmla="*/ 3083081 w 4146831"/>
              <a:gd name="connsiteY18" fmla="*/ 563626 h 1921587"/>
              <a:gd name="connsiteX19" fmla="*/ 3083081 w 4146831"/>
              <a:gd name="connsiteY19" fmla="*/ 457726 h 1921587"/>
              <a:gd name="connsiteX20" fmla="*/ 3062489 w 4146831"/>
              <a:gd name="connsiteY20" fmla="*/ 325938 h 1921587"/>
              <a:gd name="connsiteX21" fmla="*/ 2998360 w 4146831"/>
              <a:gd name="connsiteY21" fmla="*/ 294168 h 1921587"/>
              <a:gd name="connsiteX22" fmla="*/ 2930702 w 4146831"/>
              <a:gd name="connsiteY22" fmla="*/ 327703 h 1921587"/>
              <a:gd name="connsiteX23" fmla="*/ 2912463 w 4146831"/>
              <a:gd name="connsiteY23" fmla="*/ 470669 h 1921587"/>
              <a:gd name="connsiteX24" fmla="*/ 2912463 w 4146831"/>
              <a:gd name="connsiteY24" fmla="*/ 627167 h 1921587"/>
              <a:gd name="connsiteX25" fmla="*/ 2437087 w 4146831"/>
              <a:gd name="connsiteY25" fmla="*/ 627167 h 1921587"/>
              <a:gd name="connsiteX26" fmla="*/ 2437087 w 4146831"/>
              <a:gd name="connsiteY26" fmla="*/ 464786 h 1921587"/>
              <a:gd name="connsiteX27" fmla="*/ 2561815 w 4146831"/>
              <a:gd name="connsiteY27" fmla="*/ 95899 h 1921587"/>
              <a:gd name="connsiteX28" fmla="*/ 2958353 w 4146831"/>
              <a:gd name="connsiteY28" fmla="*/ 0 h 1921587"/>
              <a:gd name="connsiteX29" fmla="*/ 3419609 w 4146831"/>
              <a:gd name="connsiteY29" fmla="*/ 132872 h 1921587"/>
              <a:gd name="connsiteX30" fmla="*/ 3540806 w 4146831"/>
              <a:gd name="connsiteY30" fmla="*/ 502090 h 1921587"/>
              <a:gd name="connsiteX31" fmla="*/ 3497269 w 4146831"/>
              <a:gd name="connsiteY31" fmla="*/ 733150 h 1921587"/>
              <a:gd name="connsiteX32" fmla="*/ 3344302 w 4146831"/>
              <a:gd name="connsiteY32" fmla="*/ 863089 h 1921587"/>
              <a:gd name="connsiteX33" fmla="*/ 3505506 w 4146831"/>
              <a:gd name="connsiteY33" fmla="*/ 982586 h 1921587"/>
              <a:gd name="connsiteX34" fmla="*/ 3558456 w 4146831"/>
              <a:gd name="connsiteY34" fmla="*/ 1371687 h 1921587"/>
              <a:gd name="connsiteX35" fmla="*/ 3506683 w 4146831"/>
              <a:gd name="connsiteY35" fmla="*/ 1724276 h 1921587"/>
              <a:gd name="connsiteX36" fmla="*/ 3327829 w 4146831"/>
              <a:gd name="connsiteY36" fmla="*/ 1914998 h 1921587"/>
              <a:gd name="connsiteX37" fmla="*/ 4146831 w 4146831"/>
              <a:gd name="connsiteY37" fmla="*/ 1915347 h 1921587"/>
              <a:gd name="connsiteX0" fmla="*/ 0 w 4389185"/>
              <a:gd name="connsiteY0" fmla="*/ 1906899 h 1915347"/>
              <a:gd name="connsiteX1" fmla="*/ 2889478 w 4389185"/>
              <a:gd name="connsiteY1" fmla="*/ 1904444 h 1915347"/>
              <a:gd name="connsiteX2" fmla="*/ 2720036 w 4389185"/>
              <a:gd name="connsiteY2" fmla="*/ 1718530 h 1915347"/>
              <a:gd name="connsiteX3" fmla="*/ 2679441 w 4389185"/>
              <a:gd name="connsiteY3" fmla="*/ 1336700 h 1915347"/>
              <a:gd name="connsiteX4" fmla="*/ 2679441 w 4389185"/>
              <a:gd name="connsiteY4" fmla="*/ 1186086 h 1915347"/>
              <a:gd name="connsiteX5" fmla="*/ 3154817 w 4389185"/>
              <a:gd name="connsiteY5" fmla="*/ 1186086 h 1915347"/>
              <a:gd name="connsiteX6" fmla="*/ 3154817 w 4389185"/>
              <a:gd name="connsiteY6" fmla="*/ 1495551 h 1915347"/>
              <a:gd name="connsiteX7" fmla="*/ 3169526 w 4389185"/>
              <a:gd name="connsiteY7" fmla="*/ 1652636 h 1915347"/>
              <a:gd name="connsiteX8" fmla="*/ 3234831 w 4389185"/>
              <a:gd name="connsiteY8" fmla="*/ 1686172 h 1915347"/>
              <a:gd name="connsiteX9" fmla="*/ 3307785 w 4389185"/>
              <a:gd name="connsiteY9" fmla="*/ 1643811 h 1915347"/>
              <a:gd name="connsiteX10" fmla="*/ 3325435 w 4389185"/>
              <a:gd name="connsiteY10" fmla="*/ 1422597 h 1915347"/>
              <a:gd name="connsiteX11" fmla="*/ 3325435 w 4389185"/>
              <a:gd name="connsiteY11" fmla="*/ 1290810 h 1915347"/>
              <a:gd name="connsiteX12" fmla="*/ 3300725 w 4389185"/>
              <a:gd name="connsiteY12" fmla="*/ 1130782 h 1915347"/>
              <a:gd name="connsiteX13" fmla="*/ 3227771 w 4389185"/>
              <a:gd name="connsiteY13" fmla="*/ 1064300 h 1915347"/>
              <a:gd name="connsiteX14" fmla="*/ 3040680 w 4389185"/>
              <a:gd name="connsiteY14" fmla="*/ 1046062 h 1915347"/>
              <a:gd name="connsiteX15" fmla="*/ 3040680 w 4389185"/>
              <a:gd name="connsiteY15" fmla="*/ 769544 h 1915347"/>
              <a:gd name="connsiteX16" fmla="*/ 3250128 w 4389185"/>
              <a:gd name="connsiteY16" fmla="*/ 756600 h 1915347"/>
              <a:gd name="connsiteX17" fmla="*/ 3307785 w 4389185"/>
              <a:gd name="connsiteY17" fmla="*/ 700120 h 1915347"/>
              <a:gd name="connsiteX18" fmla="*/ 3325435 w 4389185"/>
              <a:gd name="connsiteY18" fmla="*/ 563626 h 1915347"/>
              <a:gd name="connsiteX19" fmla="*/ 3325435 w 4389185"/>
              <a:gd name="connsiteY19" fmla="*/ 457726 h 1915347"/>
              <a:gd name="connsiteX20" fmla="*/ 3304843 w 4389185"/>
              <a:gd name="connsiteY20" fmla="*/ 325938 h 1915347"/>
              <a:gd name="connsiteX21" fmla="*/ 3240714 w 4389185"/>
              <a:gd name="connsiteY21" fmla="*/ 294168 h 1915347"/>
              <a:gd name="connsiteX22" fmla="*/ 3173056 w 4389185"/>
              <a:gd name="connsiteY22" fmla="*/ 327703 h 1915347"/>
              <a:gd name="connsiteX23" fmla="*/ 3154817 w 4389185"/>
              <a:gd name="connsiteY23" fmla="*/ 470669 h 1915347"/>
              <a:gd name="connsiteX24" fmla="*/ 3154817 w 4389185"/>
              <a:gd name="connsiteY24" fmla="*/ 627167 h 1915347"/>
              <a:gd name="connsiteX25" fmla="*/ 2679441 w 4389185"/>
              <a:gd name="connsiteY25" fmla="*/ 627167 h 1915347"/>
              <a:gd name="connsiteX26" fmla="*/ 2679441 w 4389185"/>
              <a:gd name="connsiteY26" fmla="*/ 464786 h 1915347"/>
              <a:gd name="connsiteX27" fmla="*/ 2804169 w 4389185"/>
              <a:gd name="connsiteY27" fmla="*/ 95899 h 1915347"/>
              <a:gd name="connsiteX28" fmla="*/ 3200707 w 4389185"/>
              <a:gd name="connsiteY28" fmla="*/ 0 h 1915347"/>
              <a:gd name="connsiteX29" fmla="*/ 3661963 w 4389185"/>
              <a:gd name="connsiteY29" fmla="*/ 132872 h 1915347"/>
              <a:gd name="connsiteX30" fmla="*/ 3783160 w 4389185"/>
              <a:gd name="connsiteY30" fmla="*/ 502090 h 1915347"/>
              <a:gd name="connsiteX31" fmla="*/ 3739623 w 4389185"/>
              <a:gd name="connsiteY31" fmla="*/ 733150 h 1915347"/>
              <a:gd name="connsiteX32" fmla="*/ 3586656 w 4389185"/>
              <a:gd name="connsiteY32" fmla="*/ 863089 h 1915347"/>
              <a:gd name="connsiteX33" fmla="*/ 3747860 w 4389185"/>
              <a:gd name="connsiteY33" fmla="*/ 982586 h 1915347"/>
              <a:gd name="connsiteX34" fmla="*/ 3800810 w 4389185"/>
              <a:gd name="connsiteY34" fmla="*/ 1371687 h 1915347"/>
              <a:gd name="connsiteX35" fmla="*/ 3749037 w 4389185"/>
              <a:gd name="connsiteY35" fmla="*/ 1724276 h 1915347"/>
              <a:gd name="connsiteX36" fmla="*/ 3570183 w 4389185"/>
              <a:gd name="connsiteY36" fmla="*/ 1914998 h 1915347"/>
              <a:gd name="connsiteX37" fmla="*/ 4389185 w 4389185"/>
              <a:gd name="connsiteY37" fmla="*/ 1915347 h 1915347"/>
              <a:gd name="connsiteX0" fmla="*/ 0 w 4182836"/>
              <a:gd name="connsiteY0" fmla="*/ 1906899 h 1915347"/>
              <a:gd name="connsiteX1" fmla="*/ 2683129 w 4182836"/>
              <a:gd name="connsiteY1" fmla="*/ 1904444 h 1915347"/>
              <a:gd name="connsiteX2" fmla="*/ 2513687 w 4182836"/>
              <a:gd name="connsiteY2" fmla="*/ 1718530 h 1915347"/>
              <a:gd name="connsiteX3" fmla="*/ 2473092 w 4182836"/>
              <a:gd name="connsiteY3" fmla="*/ 1336700 h 1915347"/>
              <a:gd name="connsiteX4" fmla="*/ 2473092 w 4182836"/>
              <a:gd name="connsiteY4" fmla="*/ 1186086 h 1915347"/>
              <a:gd name="connsiteX5" fmla="*/ 2948468 w 4182836"/>
              <a:gd name="connsiteY5" fmla="*/ 1186086 h 1915347"/>
              <a:gd name="connsiteX6" fmla="*/ 2948468 w 4182836"/>
              <a:gd name="connsiteY6" fmla="*/ 1495551 h 1915347"/>
              <a:gd name="connsiteX7" fmla="*/ 2963177 w 4182836"/>
              <a:gd name="connsiteY7" fmla="*/ 1652636 h 1915347"/>
              <a:gd name="connsiteX8" fmla="*/ 3028482 w 4182836"/>
              <a:gd name="connsiteY8" fmla="*/ 1686172 h 1915347"/>
              <a:gd name="connsiteX9" fmla="*/ 3101436 w 4182836"/>
              <a:gd name="connsiteY9" fmla="*/ 1643811 h 1915347"/>
              <a:gd name="connsiteX10" fmla="*/ 3119086 w 4182836"/>
              <a:gd name="connsiteY10" fmla="*/ 1422597 h 1915347"/>
              <a:gd name="connsiteX11" fmla="*/ 3119086 w 4182836"/>
              <a:gd name="connsiteY11" fmla="*/ 1290810 h 1915347"/>
              <a:gd name="connsiteX12" fmla="*/ 3094376 w 4182836"/>
              <a:gd name="connsiteY12" fmla="*/ 1130782 h 1915347"/>
              <a:gd name="connsiteX13" fmla="*/ 3021422 w 4182836"/>
              <a:gd name="connsiteY13" fmla="*/ 1064300 h 1915347"/>
              <a:gd name="connsiteX14" fmla="*/ 2834331 w 4182836"/>
              <a:gd name="connsiteY14" fmla="*/ 1046062 h 1915347"/>
              <a:gd name="connsiteX15" fmla="*/ 2834331 w 4182836"/>
              <a:gd name="connsiteY15" fmla="*/ 769544 h 1915347"/>
              <a:gd name="connsiteX16" fmla="*/ 3043779 w 4182836"/>
              <a:gd name="connsiteY16" fmla="*/ 756600 h 1915347"/>
              <a:gd name="connsiteX17" fmla="*/ 3101436 w 4182836"/>
              <a:gd name="connsiteY17" fmla="*/ 700120 h 1915347"/>
              <a:gd name="connsiteX18" fmla="*/ 3119086 w 4182836"/>
              <a:gd name="connsiteY18" fmla="*/ 563626 h 1915347"/>
              <a:gd name="connsiteX19" fmla="*/ 3119086 w 4182836"/>
              <a:gd name="connsiteY19" fmla="*/ 457726 h 1915347"/>
              <a:gd name="connsiteX20" fmla="*/ 3098494 w 4182836"/>
              <a:gd name="connsiteY20" fmla="*/ 325938 h 1915347"/>
              <a:gd name="connsiteX21" fmla="*/ 3034365 w 4182836"/>
              <a:gd name="connsiteY21" fmla="*/ 294168 h 1915347"/>
              <a:gd name="connsiteX22" fmla="*/ 2966707 w 4182836"/>
              <a:gd name="connsiteY22" fmla="*/ 327703 h 1915347"/>
              <a:gd name="connsiteX23" fmla="*/ 2948468 w 4182836"/>
              <a:gd name="connsiteY23" fmla="*/ 470669 h 1915347"/>
              <a:gd name="connsiteX24" fmla="*/ 2948468 w 4182836"/>
              <a:gd name="connsiteY24" fmla="*/ 627167 h 1915347"/>
              <a:gd name="connsiteX25" fmla="*/ 2473092 w 4182836"/>
              <a:gd name="connsiteY25" fmla="*/ 627167 h 1915347"/>
              <a:gd name="connsiteX26" fmla="*/ 2473092 w 4182836"/>
              <a:gd name="connsiteY26" fmla="*/ 464786 h 1915347"/>
              <a:gd name="connsiteX27" fmla="*/ 2597820 w 4182836"/>
              <a:gd name="connsiteY27" fmla="*/ 95899 h 1915347"/>
              <a:gd name="connsiteX28" fmla="*/ 2994358 w 4182836"/>
              <a:gd name="connsiteY28" fmla="*/ 0 h 1915347"/>
              <a:gd name="connsiteX29" fmla="*/ 3455614 w 4182836"/>
              <a:gd name="connsiteY29" fmla="*/ 132872 h 1915347"/>
              <a:gd name="connsiteX30" fmla="*/ 3576811 w 4182836"/>
              <a:gd name="connsiteY30" fmla="*/ 502090 h 1915347"/>
              <a:gd name="connsiteX31" fmla="*/ 3533274 w 4182836"/>
              <a:gd name="connsiteY31" fmla="*/ 733150 h 1915347"/>
              <a:gd name="connsiteX32" fmla="*/ 3380307 w 4182836"/>
              <a:gd name="connsiteY32" fmla="*/ 863089 h 1915347"/>
              <a:gd name="connsiteX33" fmla="*/ 3541511 w 4182836"/>
              <a:gd name="connsiteY33" fmla="*/ 982586 h 1915347"/>
              <a:gd name="connsiteX34" fmla="*/ 3594461 w 4182836"/>
              <a:gd name="connsiteY34" fmla="*/ 1371687 h 1915347"/>
              <a:gd name="connsiteX35" fmla="*/ 3542688 w 4182836"/>
              <a:gd name="connsiteY35" fmla="*/ 1724276 h 1915347"/>
              <a:gd name="connsiteX36" fmla="*/ 3363834 w 4182836"/>
              <a:gd name="connsiteY36" fmla="*/ 1914998 h 1915347"/>
              <a:gd name="connsiteX37" fmla="*/ 4182836 w 4182836"/>
              <a:gd name="connsiteY37" fmla="*/ 1915347 h 1915347"/>
              <a:gd name="connsiteX0" fmla="*/ 0 w 4145318"/>
              <a:gd name="connsiteY0" fmla="*/ 1906899 h 1914998"/>
              <a:gd name="connsiteX1" fmla="*/ 2683129 w 4145318"/>
              <a:gd name="connsiteY1" fmla="*/ 1904444 h 1914998"/>
              <a:gd name="connsiteX2" fmla="*/ 2513687 w 4145318"/>
              <a:gd name="connsiteY2" fmla="*/ 1718530 h 1914998"/>
              <a:gd name="connsiteX3" fmla="*/ 2473092 w 4145318"/>
              <a:gd name="connsiteY3" fmla="*/ 1336700 h 1914998"/>
              <a:gd name="connsiteX4" fmla="*/ 2473092 w 4145318"/>
              <a:gd name="connsiteY4" fmla="*/ 1186086 h 1914998"/>
              <a:gd name="connsiteX5" fmla="*/ 2948468 w 4145318"/>
              <a:gd name="connsiteY5" fmla="*/ 1186086 h 1914998"/>
              <a:gd name="connsiteX6" fmla="*/ 2948468 w 4145318"/>
              <a:gd name="connsiteY6" fmla="*/ 1495551 h 1914998"/>
              <a:gd name="connsiteX7" fmla="*/ 2963177 w 4145318"/>
              <a:gd name="connsiteY7" fmla="*/ 1652636 h 1914998"/>
              <a:gd name="connsiteX8" fmla="*/ 3028482 w 4145318"/>
              <a:gd name="connsiteY8" fmla="*/ 1686172 h 1914998"/>
              <a:gd name="connsiteX9" fmla="*/ 3101436 w 4145318"/>
              <a:gd name="connsiteY9" fmla="*/ 1643811 h 1914998"/>
              <a:gd name="connsiteX10" fmla="*/ 3119086 w 4145318"/>
              <a:gd name="connsiteY10" fmla="*/ 1422597 h 1914998"/>
              <a:gd name="connsiteX11" fmla="*/ 3119086 w 4145318"/>
              <a:gd name="connsiteY11" fmla="*/ 1290810 h 1914998"/>
              <a:gd name="connsiteX12" fmla="*/ 3094376 w 4145318"/>
              <a:gd name="connsiteY12" fmla="*/ 1130782 h 1914998"/>
              <a:gd name="connsiteX13" fmla="*/ 3021422 w 4145318"/>
              <a:gd name="connsiteY13" fmla="*/ 1064300 h 1914998"/>
              <a:gd name="connsiteX14" fmla="*/ 2834331 w 4145318"/>
              <a:gd name="connsiteY14" fmla="*/ 1046062 h 1914998"/>
              <a:gd name="connsiteX15" fmla="*/ 2834331 w 4145318"/>
              <a:gd name="connsiteY15" fmla="*/ 769544 h 1914998"/>
              <a:gd name="connsiteX16" fmla="*/ 3043779 w 4145318"/>
              <a:gd name="connsiteY16" fmla="*/ 756600 h 1914998"/>
              <a:gd name="connsiteX17" fmla="*/ 3101436 w 4145318"/>
              <a:gd name="connsiteY17" fmla="*/ 700120 h 1914998"/>
              <a:gd name="connsiteX18" fmla="*/ 3119086 w 4145318"/>
              <a:gd name="connsiteY18" fmla="*/ 563626 h 1914998"/>
              <a:gd name="connsiteX19" fmla="*/ 3119086 w 4145318"/>
              <a:gd name="connsiteY19" fmla="*/ 457726 h 1914998"/>
              <a:gd name="connsiteX20" fmla="*/ 3098494 w 4145318"/>
              <a:gd name="connsiteY20" fmla="*/ 325938 h 1914998"/>
              <a:gd name="connsiteX21" fmla="*/ 3034365 w 4145318"/>
              <a:gd name="connsiteY21" fmla="*/ 294168 h 1914998"/>
              <a:gd name="connsiteX22" fmla="*/ 2966707 w 4145318"/>
              <a:gd name="connsiteY22" fmla="*/ 327703 h 1914998"/>
              <a:gd name="connsiteX23" fmla="*/ 2948468 w 4145318"/>
              <a:gd name="connsiteY23" fmla="*/ 470669 h 1914998"/>
              <a:gd name="connsiteX24" fmla="*/ 2948468 w 4145318"/>
              <a:gd name="connsiteY24" fmla="*/ 627167 h 1914998"/>
              <a:gd name="connsiteX25" fmla="*/ 2473092 w 4145318"/>
              <a:gd name="connsiteY25" fmla="*/ 627167 h 1914998"/>
              <a:gd name="connsiteX26" fmla="*/ 2473092 w 4145318"/>
              <a:gd name="connsiteY26" fmla="*/ 464786 h 1914998"/>
              <a:gd name="connsiteX27" fmla="*/ 2597820 w 4145318"/>
              <a:gd name="connsiteY27" fmla="*/ 95899 h 1914998"/>
              <a:gd name="connsiteX28" fmla="*/ 2994358 w 4145318"/>
              <a:gd name="connsiteY28" fmla="*/ 0 h 1914998"/>
              <a:gd name="connsiteX29" fmla="*/ 3455614 w 4145318"/>
              <a:gd name="connsiteY29" fmla="*/ 132872 h 1914998"/>
              <a:gd name="connsiteX30" fmla="*/ 3576811 w 4145318"/>
              <a:gd name="connsiteY30" fmla="*/ 502090 h 1914998"/>
              <a:gd name="connsiteX31" fmla="*/ 3533274 w 4145318"/>
              <a:gd name="connsiteY31" fmla="*/ 733150 h 1914998"/>
              <a:gd name="connsiteX32" fmla="*/ 3380307 w 4145318"/>
              <a:gd name="connsiteY32" fmla="*/ 863089 h 1914998"/>
              <a:gd name="connsiteX33" fmla="*/ 3541511 w 4145318"/>
              <a:gd name="connsiteY33" fmla="*/ 982586 h 1914998"/>
              <a:gd name="connsiteX34" fmla="*/ 3594461 w 4145318"/>
              <a:gd name="connsiteY34" fmla="*/ 1371687 h 1914998"/>
              <a:gd name="connsiteX35" fmla="*/ 3542688 w 4145318"/>
              <a:gd name="connsiteY35" fmla="*/ 1724276 h 1914998"/>
              <a:gd name="connsiteX36" fmla="*/ 3363834 w 4145318"/>
              <a:gd name="connsiteY36" fmla="*/ 1914998 h 1914998"/>
              <a:gd name="connsiteX37" fmla="*/ 4145318 w 4145318"/>
              <a:gd name="connsiteY37" fmla="*/ 1909094 h 1914998"/>
              <a:gd name="connsiteX0" fmla="*/ 0 w 4107800"/>
              <a:gd name="connsiteY0" fmla="*/ 1906899 h 1914998"/>
              <a:gd name="connsiteX1" fmla="*/ 2683129 w 4107800"/>
              <a:gd name="connsiteY1" fmla="*/ 1904444 h 1914998"/>
              <a:gd name="connsiteX2" fmla="*/ 2513687 w 4107800"/>
              <a:gd name="connsiteY2" fmla="*/ 1718530 h 1914998"/>
              <a:gd name="connsiteX3" fmla="*/ 2473092 w 4107800"/>
              <a:gd name="connsiteY3" fmla="*/ 1336700 h 1914998"/>
              <a:gd name="connsiteX4" fmla="*/ 2473092 w 4107800"/>
              <a:gd name="connsiteY4" fmla="*/ 1186086 h 1914998"/>
              <a:gd name="connsiteX5" fmla="*/ 2948468 w 4107800"/>
              <a:gd name="connsiteY5" fmla="*/ 1186086 h 1914998"/>
              <a:gd name="connsiteX6" fmla="*/ 2948468 w 4107800"/>
              <a:gd name="connsiteY6" fmla="*/ 1495551 h 1914998"/>
              <a:gd name="connsiteX7" fmla="*/ 2963177 w 4107800"/>
              <a:gd name="connsiteY7" fmla="*/ 1652636 h 1914998"/>
              <a:gd name="connsiteX8" fmla="*/ 3028482 w 4107800"/>
              <a:gd name="connsiteY8" fmla="*/ 1686172 h 1914998"/>
              <a:gd name="connsiteX9" fmla="*/ 3101436 w 4107800"/>
              <a:gd name="connsiteY9" fmla="*/ 1643811 h 1914998"/>
              <a:gd name="connsiteX10" fmla="*/ 3119086 w 4107800"/>
              <a:gd name="connsiteY10" fmla="*/ 1422597 h 1914998"/>
              <a:gd name="connsiteX11" fmla="*/ 3119086 w 4107800"/>
              <a:gd name="connsiteY11" fmla="*/ 1290810 h 1914998"/>
              <a:gd name="connsiteX12" fmla="*/ 3094376 w 4107800"/>
              <a:gd name="connsiteY12" fmla="*/ 1130782 h 1914998"/>
              <a:gd name="connsiteX13" fmla="*/ 3021422 w 4107800"/>
              <a:gd name="connsiteY13" fmla="*/ 1064300 h 1914998"/>
              <a:gd name="connsiteX14" fmla="*/ 2834331 w 4107800"/>
              <a:gd name="connsiteY14" fmla="*/ 1046062 h 1914998"/>
              <a:gd name="connsiteX15" fmla="*/ 2834331 w 4107800"/>
              <a:gd name="connsiteY15" fmla="*/ 769544 h 1914998"/>
              <a:gd name="connsiteX16" fmla="*/ 3043779 w 4107800"/>
              <a:gd name="connsiteY16" fmla="*/ 756600 h 1914998"/>
              <a:gd name="connsiteX17" fmla="*/ 3101436 w 4107800"/>
              <a:gd name="connsiteY17" fmla="*/ 700120 h 1914998"/>
              <a:gd name="connsiteX18" fmla="*/ 3119086 w 4107800"/>
              <a:gd name="connsiteY18" fmla="*/ 563626 h 1914998"/>
              <a:gd name="connsiteX19" fmla="*/ 3119086 w 4107800"/>
              <a:gd name="connsiteY19" fmla="*/ 457726 h 1914998"/>
              <a:gd name="connsiteX20" fmla="*/ 3098494 w 4107800"/>
              <a:gd name="connsiteY20" fmla="*/ 325938 h 1914998"/>
              <a:gd name="connsiteX21" fmla="*/ 3034365 w 4107800"/>
              <a:gd name="connsiteY21" fmla="*/ 294168 h 1914998"/>
              <a:gd name="connsiteX22" fmla="*/ 2966707 w 4107800"/>
              <a:gd name="connsiteY22" fmla="*/ 327703 h 1914998"/>
              <a:gd name="connsiteX23" fmla="*/ 2948468 w 4107800"/>
              <a:gd name="connsiteY23" fmla="*/ 470669 h 1914998"/>
              <a:gd name="connsiteX24" fmla="*/ 2948468 w 4107800"/>
              <a:gd name="connsiteY24" fmla="*/ 627167 h 1914998"/>
              <a:gd name="connsiteX25" fmla="*/ 2473092 w 4107800"/>
              <a:gd name="connsiteY25" fmla="*/ 627167 h 1914998"/>
              <a:gd name="connsiteX26" fmla="*/ 2473092 w 4107800"/>
              <a:gd name="connsiteY26" fmla="*/ 464786 h 1914998"/>
              <a:gd name="connsiteX27" fmla="*/ 2597820 w 4107800"/>
              <a:gd name="connsiteY27" fmla="*/ 95899 h 1914998"/>
              <a:gd name="connsiteX28" fmla="*/ 2994358 w 4107800"/>
              <a:gd name="connsiteY28" fmla="*/ 0 h 1914998"/>
              <a:gd name="connsiteX29" fmla="*/ 3455614 w 4107800"/>
              <a:gd name="connsiteY29" fmla="*/ 132872 h 1914998"/>
              <a:gd name="connsiteX30" fmla="*/ 3576811 w 4107800"/>
              <a:gd name="connsiteY30" fmla="*/ 502090 h 1914998"/>
              <a:gd name="connsiteX31" fmla="*/ 3533274 w 4107800"/>
              <a:gd name="connsiteY31" fmla="*/ 733150 h 1914998"/>
              <a:gd name="connsiteX32" fmla="*/ 3380307 w 4107800"/>
              <a:gd name="connsiteY32" fmla="*/ 863089 h 1914998"/>
              <a:gd name="connsiteX33" fmla="*/ 3541511 w 4107800"/>
              <a:gd name="connsiteY33" fmla="*/ 982586 h 1914998"/>
              <a:gd name="connsiteX34" fmla="*/ 3594461 w 4107800"/>
              <a:gd name="connsiteY34" fmla="*/ 1371687 h 1914998"/>
              <a:gd name="connsiteX35" fmla="*/ 3542688 w 4107800"/>
              <a:gd name="connsiteY35" fmla="*/ 1724276 h 1914998"/>
              <a:gd name="connsiteX36" fmla="*/ 3363834 w 4107800"/>
              <a:gd name="connsiteY36" fmla="*/ 1914998 h 1914998"/>
              <a:gd name="connsiteX37" fmla="*/ 4107800 w 4107800"/>
              <a:gd name="connsiteY37" fmla="*/ 1909094 h 1914998"/>
              <a:gd name="connsiteX0" fmla="*/ 0 w 4107800"/>
              <a:gd name="connsiteY0" fmla="*/ 1906899 h 1914998"/>
              <a:gd name="connsiteX1" fmla="*/ 2683129 w 4107800"/>
              <a:gd name="connsiteY1" fmla="*/ 1904444 h 1914998"/>
              <a:gd name="connsiteX2" fmla="*/ 2513687 w 4107800"/>
              <a:gd name="connsiteY2" fmla="*/ 1718530 h 1914998"/>
              <a:gd name="connsiteX3" fmla="*/ 2473092 w 4107800"/>
              <a:gd name="connsiteY3" fmla="*/ 1336700 h 1914998"/>
              <a:gd name="connsiteX4" fmla="*/ 2473092 w 4107800"/>
              <a:gd name="connsiteY4" fmla="*/ 1186086 h 1914998"/>
              <a:gd name="connsiteX5" fmla="*/ 2948468 w 4107800"/>
              <a:gd name="connsiteY5" fmla="*/ 1186086 h 1914998"/>
              <a:gd name="connsiteX6" fmla="*/ 2948468 w 4107800"/>
              <a:gd name="connsiteY6" fmla="*/ 1495551 h 1914998"/>
              <a:gd name="connsiteX7" fmla="*/ 2963177 w 4107800"/>
              <a:gd name="connsiteY7" fmla="*/ 1652636 h 1914998"/>
              <a:gd name="connsiteX8" fmla="*/ 3028482 w 4107800"/>
              <a:gd name="connsiteY8" fmla="*/ 1686172 h 1914998"/>
              <a:gd name="connsiteX9" fmla="*/ 3101436 w 4107800"/>
              <a:gd name="connsiteY9" fmla="*/ 1643811 h 1914998"/>
              <a:gd name="connsiteX10" fmla="*/ 3119086 w 4107800"/>
              <a:gd name="connsiteY10" fmla="*/ 1422597 h 1914998"/>
              <a:gd name="connsiteX11" fmla="*/ 3119086 w 4107800"/>
              <a:gd name="connsiteY11" fmla="*/ 1290810 h 1914998"/>
              <a:gd name="connsiteX12" fmla="*/ 3094376 w 4107800"/>
              <a:gd name="connsiteY12" fmla="*/ 1130782 h 1914998"/>
              <a:gd name="connsiteX13" fmla="*/ 3021422 w 4107800"/>
              <a:gd name="connsiteY13" fmla="*/ 1064300 h 1914998"/>
              <a:gd name="connsiteX14" fmla="*/ 2834331 w 4107800"/>
              <a:gd name="connsiteY14" fmla="*/ 1046062 h 1914998"/>
              <a:gd name="connsiteX15" fmla="*/ 2834331 w 4107800"/>
              <a:gd name="connsiteY15" fmla="*/ 769544 h 1914998"/>
              <a:gd name="connsiteX16" fmla="*/ 3043779 w 4107800"/>
              <a:gd name="connsiteY16" fmla="*/ 756600 h 1914998"/>
              <a:gd name="connsiteX17" fmla="*/ 3101436 w 4107800"/>
              <a:gd name="connsiteY17" fmla="*/ 700120 h 1914998"/>
              <a:gd name="connsiteX18" fmla="*/ 3119086 w 4107800"/>
              <a:gd name="connsiteY18" fmla="*/ 563626 h 1914998"/>
              <a:gd name="connsiteX19" fmla="*/ 3119086 w 4107800"/>
              <a:gd name="connsiteY19" fmla="*/ 457726 h 1914998"/>
              <a:gd name="connsiteX20" fmla="*/ 3098494 w 4107800"/>
              <a:gd name="connsiteY20" fmla="*/ 325938 h 1914998"/>
              <a:gd name="connsiteX21" fmla="*/ 3034365 w 4107800"/>
              <a:gd name="connsiteY21" fmla="*/ 294168 h 1914998"/>
              <a:gd name="connsiteX22" fmla="*/ 2966707 w 4107800"/>
              <a:gd name="connsiteY22" fmla="*/ 327703 h 1914998"/>
              <a:gd name="connsiteX23" fmla="*/ 2948468 w 4107800"/>
              <a:gd name="connsiteY23" fmla="*/ 470669 h 1914998"/>
              <a:gd name="connsiteX24" fmla="*/ 2948468 w 4107800"/>
              <a:gd name="connsiteY24" fmla="*/ 627167 h 1914998"/>
              <a:gd name="connsiteX25" fmla="*/ 2473092 w 4107800"/>
              <a:gd name="connsiteY25" fmla="*/ 627167 h 1914998"/>
              <a:gd name="connsiteX26" fmla="*/ 2473092 w 4107800"/>
              <a:gd name="connsiteY26" fmla="*/ 464786 h 1914998"/>
              <a:gd name="connsiteX27" fmla="*/ 2597820 w 4107800"/>
              <a:gd name="connsiteY27" fmla="*/ 95899 h 1914998"/>
              <a:gd name="connsiteX28" fmla="*/ 2994358 w 4107800"/>
              <a:gd name="connsiteY28" fmla="*/ 0 h 1914998"/>
              <a:gd name="connsiteX29" fmla="*/ 3455614 w 4107800"/>
              <a:gd name="connsiteY29" fmla="*/ 132872 h 1914998"/>
              <a:gd name="connsiteX30" fmla="*/ 3576811 w 4107800"/>
              <a:gd name="connsiteY30" fmla="*/ 502090 h 1914998"/>
              <a:gd name="connsiteX31" fmla="*/ 3533274 w 4107800"/>
              <a:gd name="connsiteY31" fmla="*/ 733150 h 1914998"/>
              <a:gd name="connsiteX32" fmla="*/ 3380307 w 4107800"/>
              <a:gd name="connsiteY32" fmla="*/ 863089 h 1914998"/>
              <a:gd name="connsiteX33" fmla="*/ 3541511 w 4107800"/>
              <a:gd name="connsiteY33" fmla="*/ 982586 h 1914998"/>
              <a:gd name="connsiteX34" fmla="*/ 3594461 w 4107800"/>
              <a:gd name="connsiteY34" fmla="*/ 1371687 h 1914998"/>
              <a:gd name="connsiteX35" fmla="*/ 3542688 w 4107800"/>
              <a:gd name="connsiteY35" fmla="*/ 1724276 h 1914998"/>
              <a:gd name="connsiteX36" fmla="*/ 3363834 w 4107800"/>
              <a:gd name="connsiteY36" fmla="*/ 1914998 h 1914998"/>
              <a:gd name="connsiteX37" fmla="*/ 4107800 w 4107800"/>
              <a:gd name="connsiteY37" fmla="*/ 1909094 h 1914998"/>
              <a:gd name="connsiteX0" fmla="*/ 0 w 4107800"/>
              <a:gd name="connsiteY0" fmla="*/ 1906899 h 1914998"/>
              <a:gd name="connsiteX1" fmla="*/ 2683129 w 4107800"/>
              <a:gd name="connsiteY1" fmla="*/ 1904444 h 1914998"/>
              <a:gd name="connsiteX2" fmla="*/ 2513687 w 4107800"/>
              <a:gd name="connsiteY2" fmla="*/ 1718530 h 1914998"/>
              <a:gd name="connsiteX3" fmla="*/ 2473092 w 4107800"/>
              <a:gd name="connsiteY3" fmla="*/ 1336700 h 1914998"/>
              <a:gd name="connsiteX4" fmla="*/ 2473092 w 4107800"/>
              <a:gd name="connsiteY4" fmla="*/ 1186086 h 1914998"/>
              <a:gd name="connsiteX5" fmla="*/ 2948468 w 4107800"/>
              <a:gd name="connsiteY5" fmla="*/ 1186086 h 1914998"/>
              <a:gd name="connsiteX6" fmla="*/ 2948468 w 4107800"/>
              <a:gd name="connsiteY6" fmla="*/ 1495551 h 1914998"/>
              <a:gd name="connsiteX7" fmla="*/ 2963177 w 4107800"/>
              <a:gd name="connsiteY7" fmla="*/ 1652636 h 1914998"/>
              <a:gd name="connsiteX8" fmla="*/ 3028482 w 4107800"/>
              <a:gd name="connsiteY8" fmla="*/ 1686172 h 1914998"/>
              <a:gd name="connsiteX9" fmla="*/ 3101436 w 4107800"/>
              <a:gd name="connsiteY9" fmla="*/ 1643811 h 1914998"/>
              <a:gd name="connsiteX10" fmla="*/ 3119086 w 4107800"/>
              <a:gd name="connsiteY10" fmla="*/ 1422597 h 1914998"/>
              <a:gd name="connsiteX11" fmla="*/ 3119086 w 4107800"/>
              <a:gd name="connsiteY11" fmla="*/ 1290810 h 1914998"/>
              <a:gd name="connsiteX12" fmla="*/ 3094376 w 4107800"/>
              <a:gd name="connsiteY12" fmla="*/ 1130782 h 1914998"/>
              <a:gd name="connsiteX13" fmla="*/ 3021422 w 4107800"/>
              <a:gd name="connsiteY13" fmla="*/ 1064300 h 1914998"/>
              <a:gd name="connsiteX14" fmla="*/ 2834331 w 4107800"/>
              <a:gd name="connsiteY14" fmla="*/ 1046062 h 1914998"/>
              <a:gd name="connsiteX15" fmla="*/ 2834331 w 4107800"/>
              <a:gd name="connsiteY15" fmla="*/ 769544 h 1914998"/>
              <a:gd name="connsiteX16" fmla="*/ 3043779 w 4107800"/>
              <a:gd name="connsiteY16" fmla="*/ 756600 h 1914998"/>
              <a:gd name="connsiteX17" fmla="*/ 3101436 w 4107800"/>
              <a:gd name="connsiteY17" fmla="*/ 700120 h 1914998"/>
              <a:gd name="connsiteX18" fmla="*/ 3119086 w 4107800"/>
              <a:gd name="connsiteY18" fmla="*/ 563626 h 1914998"/>
              <a:gd name="connsiteX19" fmla="*/ 3119086 w 4107800"/>
              <a:gd name="connsiteY19" fmla="*/ 457726 h 1914998"/>
              <a:gd name="connsiteX20" fmla="*/ 3098494 w 4107800"/>
              <a:gd name="connsiteY20" fmla="*/ 325938 h 1914998"/>
              <a:gd name="connsiteX21" fmla="*/ 3034365 w 4107800"/>
              <a:gd name="connsiteY21" fmla="*/ 294168 h 1914998"/>
              <a:gd name="connsiteX22" fmla="*/ 2966707 w 4107800"/>
              <a:gd name="connsiteY22" fmla="*/ 327703 h 1914998"/>
              <a:gd name="connsiteX23" fmla="*/ 2948468 w 4107800"/>
              <a:gd name="connsiteY23" fmla="*/ 470669 h 1914998"/>
              <a:gd name="connsiteX24" fmla="*/ 2948468 w 4107800"/>
              <a:gd name="connsiteY24" fmla="*/ 627167 h 1914998"/>
              <a:gd name="connsiteX25" fmla="*/ 2473092 w 4107800"/>
              <a:gd name="connsiteY25" fmla="*/ 627167 h 1914998"/>
              <a:gd name="connsiteX26" fmla="*/ 2473092 w 4107800"/>
              <a:gd name="connsiteY26" fmla="*/ 464786 h 1914998"/>
              <a:gd name="connsiteX27" fmla="*/ 2597820 w 4107800"/>
              <a:gd name="connsiteY27" fmla="*/ 95899 h 1914998"/>
              <a:gd name="connsiteX28" fmla="*/ 2994358 w 4107800"/>
              <a:gd name="connsiteY28" fmla="*/ 0 h 1914998"/>
              <a:gd name="connsiteX29" fmla="*/ 3455614 w 4107800"/>
              <a:gd name="connsiteY29" fmla="*/ 132872 h 1914998"/>
              <a:gd name="connsiteX30" fmla="*/ 3576811 w 4107800"/>
              <a:gd name="connsiteY30" fmla="*/ 502090 h 1914998"/>
              <a:gd name="connsiteX31" fmla="*/ 3533274 w 4107800"/>
              <a:gd name="connsiteY31" fmla="*/ 733150 h 1914998"/>
              <a:gd name="connsiteX32" fmla="*/ 3380307 w 4107800"/>
              <a:gd name="connsiteY32" fmla="*/ 863089 h 1914998"/>
              <a:gd name="connsiteX33" fmla="*/ 3541511 w 4107800"/>
              <a:gd name="connsiteY33" fmla="*/ 982586 h 1914998"/>
              <a:gd name="connsiteX34" fmla="*/ 3594461 w 4107800"/>
              <a:gd name="connsiteY34" fmla="*/ 1371687 h 1914998"/>
              <a:gd name="connsiteX35" fmla="*/ 3542688 w 4107800"/>
              <a:gd name="connsiteY35" fmla="*/ 1724276 h 1914998"/>
              <a:gd name="connsiteX36" fmla="*/ 3363834 w 4107800"/>
              <a:gd name="connsiteY36" fmla="*/ 1914998 h 1914998"/>
              <a:gd name="connsiteX37" fmla="*/ 4107800 w 4107800"/>
              <a:gd name="connsiteY37" fmla="*/ 1909094 h 1914998"/>
              <a:gd name="connsiteX0" fmla="*/ 0 w 4420450"/>
              <a:gd name="connsiteY0" fmla="*/ 1906899 h 1914998"/>
              <a:gd name="connsiteX1" fmla="*/ 2995779 w 4420450"/>
              <a:gd name="connsiteY1" fmla="*/ 1904444 h 1914998"/>
              <a:gd name="connsiteX2" fmla="*/ 2826337 w 4420450"/>
              <a:gd name="connsiteY2" fmla="*/ 1718530 h 1914998"/>
              <a:gd name="connsiteX3" fmla="*/ 2785742 w 4420450"/>
              <a:gd name="connsiteY3" fmla="*/ 1336700 h 1914998"/>
              <a:gd name="connsiteX4" fmla="*/ 2785742 w 4420450"/>
              <a:gd name="connsiteY4" fmla="*/ 1186086 h 1914998"/>
              <a:gd name="connsiteX5" fmla="*/ 3261118 w 4420450"/>
              <a:gd name="connsiteY5" fmla="*/ 1186086 h 1914998"/>
              <a:gd name="connsiteX6" fmla="*/ 3261118 w 4420450"/>
              <a:gd name="connsiteY6" fmla="*/ 1495551 h 1914998"/>
              <a:gd name="connsiteX7" fmla="*/ 3275827 w 4420450"/>
              <a:gd name="connsiteY7" fmla="*/ 1652636 h 1914998"/>
              <a:gd name="connsiteX8" fmla="*/ 3341132 w 4420450"/>
              <a:gd name="connsiteY8" fmla="*/ 1686172 h 1914998"/>
              <a:gd name="connsiteX9" fmla="*/ 3414086 w 4420450"/>
              <a:gd name="connsiteY9" fmla="*/ 1643811 h 1914998"/>
              <a:gd name="connsiteX10" fmla="*/ 3431736 w 4420450"/>
              <a:gd name="connsiteY10" fmla="*/ 1422597 h 1914998"/>
              <a:gd name="connsiteX11" fmla="*/ 3431736 w 4420450"/>
              <a:gd name="connsiteY11" fmla="*/ 1290810 h 1914998"/>
              <a:gd name="connsiteX12" fmla="*/ 3407026 w 4420450"/>
              <a:gd name="connsiteY12" fmla="*/ 1130782 h 1914998"/>
              <a:gd name="connsiteX13" fmla="*/ 3334072 w 4420450"/>
              <a:gd name="connsiteY13" fmla="*/ 1064300 h 1914998"/>
              <a:gd name="connsiteX14" fmla="*/ 3146981 w 4420450"/>
              <a:gd name="connsiteY14" fmla="*/ 1046062 h 1914998"/>
              <a:gd name="connsiteX15" fmla="*/ 3146981 w 4420450"/>
              <a:gd name="connsiteY15" fmla="*/ 769544 h 1914998"/>
              <a:gd name="connsiteX16" fmla="*/ 3356429 w 4420450"/>
              <a:gd name="connsiteY16" fmla="*/ 756600 h 1914998"/>
              <a:gd name="connsiteX17" fmla="*/ 3414086 w 4420450"/>
              <a:gd name="connsiteY17" fmla="*/ 700120 h 1914998"/>
              <a:gd name="connsiteX18" fmla="*/ 3431736 w 4420450"/>
              <a:gd name="connsiteY18" fmla="*/ 563626 h 1914998"/>
              <a:gd name="connsiteX19" fmla="*/ 3431736 w 4420450"/>
              <a:gd name="connsiteY19" fmla="*/ 457726 h 1914998"/>
              <a:gd name="connsiteX20" fmla="*/ 3411144 w 4420450"/>
              <a:gd name="connsiteY20" fmla="*/ 325938 h 1914998"/>
              <a:gd name="connsiteX21" fmla="*/ 3347015 w 4420450"/>
              <a:gd name="connsiteY21" fmla="*/ 294168 h 1914998"/>
              <a:gd name="connsiteX22" fmla="*/ 3279357 w 4420450"/>
              <a:gd name="connsiteY22" fmla="*/ 327703 h 1914998"/>
              <a:gd name="connsiteX23" fmla="*/ 3261118 w 4420450"/>
              <a:gd name="connsiteY23" fmla="*/ 470669 h 1914998"/>
              <a:gd name="connsiteX24" fmla="*/ 3261118 w 4420450"/>
              <a:gd name="connsiteY24" fmla="*/ 627167 h 1914998"/>
              <a:gd name="connsiteX25" fmla="*/ 2785742 w 4420450"/>
              <a:gd name="connsiteY25" fmla="*/ 627167 h 1914998"/>
              <a:gd name="connsiteX26" fmla="*/ 2785742 w 4420450"/>
              <a:gd name="connsiteY26" fmla="*/ 464786 h 1914998"/>
              <a:gd name="connsiteX27" fmla="*/ 2910470 w 4420450"/>
              <a:gd name="connsiteY27" fmla="*/ 95899 h 1914998"/>
              <a:gd name="connsiteX28" fmla="*/ 3307008 w 4420450"/>
              <a:gd name="connsiteY28" fmla="*/ 0 h 1914998"/>
              <a:gd name="connsiteX29" fmla="*/ 3768264 w 4420450"/>
              <a:gd name="connsiteY29" fmla="*/ 132872 h 1914998"/>
              <a:gd name="connsiteX30" fmla="*/ 3889461 w 4420450"/>
              <a:gd name="connsiteY30" fmla="*/ 502090 h 1914998"/>
              <a:gd name="connsiteX31" fmla="*/ 3845924 w 4420450"/>
              <a:gd name="connsiteY31" fmla="*/ 733150 h 1914998"/>
              <a:gd name="connsiteX32" fmla="*/ 3692957 w 4420450"/>
              <a:gd name="connsiteY32" fmla="*/ 863089 h 1914998"/>
              <a:gd name="connsiteX33" fmla="*/ 3854161 w 4420450"/>
              <a:gd name="connsiteY33" fmla="*/ 982586 h 1914998"/>
              <a:gd name="connsiteX34" fmla="*/ 3907111 w 4420450"/>
              <a:gd name="connsiteY34" fmla="*/ 1371687 h 1914998"/>
              <a:gd name="connsiteX35" fmla="*/ 3855338 w 4420450"/>
              <a:gd name="connsiteY35" fmla="*/ 1724276 h 1914998"/>
              <a:gd name="connsiteX36" fmla="*/ 3676484 w 4420450"/>
              <a:gd name="connsiteY36" fmla="*/ 1914998 h 1914998"/>
              <a:gd name="connsiteX37" fmla="*/ 4420450 w 4420450"/>
              <a:gd name="connsiteY37" fmla="*/ 1909094 h 1914998"/>
              <a:gd name="connsiteX0" fmla="*/ 0 w 4551763"/>
              <a:gd name="connsiteY0" fmla="*/ 1906899 h 1914998"/>
              <a:gd name="connsiteX1" fmla="*/ 2995779 w 4551763"/>
              <a:gd name="connsiteY1" fmla="*/ 1904444 h 1914998"/>
              <a:gd name="connsiteX2" fmla="*/ 2826337 w 4551763"/>
              <a:gd name="connsiteY2" fmla="*/ 1718530 h 1914998"/>
              <a:gd name="connsiteX3" fmla="*/ 2785742 w 4551763"/>
              <a:gd name="connsiteY3" fmla="*/ 1336700 h 1914998"/>
              <a:gd name="connsiteX4" fmla="*/ 2785742 w 4551763"/>
              <a:gd name="connsiteY4" fmla="*/ 1186086 h 1914998"/>
              <a:gd name="connsiteX5" fmla="*/ 3261118 w 4551763"/>
              <a:gd name="connsiteY5" fmla="*/ 1186086 h 1914998"/>
              <a:gd name="connsiteX6" fmla="*/ 3261118 w 4551763"/>
              <a:gd name="connsiteY6" fmla="*/ 1495551 h 1914998"/>
              <a:gd name="connsiteX7" fmla="*/ 3275827 w 4551763"/>
              <a:gd name="connsiteY7" fmla="*/ 1652636 h 1914998"/>
              <a:gd name="connsiteX8" fmla="*/ 3341132 w 4551763"/>
              <a:gd name="connsiteY8" fmla="*/ 1686172 h 1914998"/>
              <a:gd name="connsiteX9" fmla="*/ 3414086 w 4551763"/>
              <a:gd name="connsiteY9" fmla="*/ 1643811 h 1914998"/>
              <a:gd name="connsiteX10" fmla="*/ 3431736 w 4551763"/>
              <a:gd name="connsiteY10" fmla="*/ 1422597 h 1914998"/>
              <a:gd name="connsiteX11" fmla="*/ 3431736 w 4551763"/>
              <a:gd name="connsiteY11" fmla="*/ 1290810 h 1914998"/>
              <a:gd name="connsiteX12" fmla="*/ 3407026 w 4551763"/>
              <a:gd name="connsiteY12" fmla="*/ 1130782 h 1914998"/>
              <a:gd name="connsiteX13" fmla="*/ 3334072 w 4551763"/>
              <a:gd name="connsiteY13" fmla="*/ 1064300 h 1914998"/>
              <a:gd name="connsiteX14" fmla="*/ 3146981 w 4551763"/>
              <a:gd name="connsiteY14" fmla="*/ 1046062 h 1914998"/>
              <a:gd name="connsiteX15" fmla="*/ 3146981 w 4551763"/>
              <a:gd name="connsiteY15" fmla="*/ 769544 h 1914998"/>
              <a:gd name="connsiteX16" fmla="*/ 3356429 w 4551763"/>
              <a:gd name="connsiteY16" fmla="*/ 756600 h 1914998"/>
              <a:gd name="connsiteX17" fmla="*/ 3414086 w 4551763"/>
              <a:gd name="connsiteY17" fmla="*/ 700120 h 1914998"/>
              <a:gd name="connsiteX18" fmla="*/ 3431736 w 4551763"/>
              <a:gd name="connsiteY18" fmla="*/ 563626 h 1914998"/>
              <a:gd name="connsiteX19" fmla="*/ 3431736 w 4551763"/>
              <a:gd name="connsiteY19" fmla="*/ 457726 h 1914998"/>
              <a:gd name="connsiteX20" fmla="*/ 3411144 w 4551763"/>
              <a:gd name="connsiteY20" fmla="*/ 325938 h 1914998"/>
              <a:gd name="connsiteX21" fmla="*/ 3347015 w 4551763"/>
              <a:gd name="connsiteY21" fmla="*/ 294168 h 1914998"/>
              <a:gd name="connsiteX22" fmla="*/ 3279357 w 4551763"/>
              <a:gd name="connsiteY22" fmla="*/ 327703 h 1914998"/>
              <a:gd name="connsiteX23" fmla="*/ 3261118 w 4551763"/>
              <a:gd name="connsiteY23" fmla="*/ 470669 h 1914998"/>
              <a:gd name="connsiteX24" fmla="*/ 3261118 w 4551763"/>
              <a:gd name="connsiteY24" fmla="*/ 627167 h 1914998"/>
              <a:gd name="connsiteX25" fmla="*/ 2785742 w 4551763"/>
              <a:gd name="connsiteY25" fmla="*/ 627167 h 1914998"/>
              <a:gd name="connsiteX26" fmla="*/ 2785742 w 4551763"/>
              <a:gd name="connsiteY26" fmla="*/ 464786 h 1914998"/>
              <a:gd name="connsiteX27" fmla="*/ 2910470 w 4551763"/>
              <a:gd name="connsiteY27" fmla="*/ 95899 h 1914998"/>
              <a:gd name="connsiteX28" fmla="*/ 3307008 w 4551763"/>
              <a:gd name="connsiteY28" fmla="*/ 0 h 1914998"/>
              <a:gd name="connsiteX29" fmla="*/ 3768264 w 4551763"/>
              <a:gd name="connsiteY29" fmla="*/ 132872 h 1914998"/>
              <a:gd name="connsiteX30" fmla="*/ 3889461 w 4551763"/>
              <a:gd name="connsiteY30" fmla="*/ 502090 h 1914998"/>
              <a:gd name="connsiteX31" fmla="*/ 3845924 w 4551763"/>
              <a:gd name="connsiteY31" fmla="*/ 733150 h 1914998"/>
              <a:gd name="connsiteX32" fmla="*/ 3692957 w 4551763"/>
              <a:gd name="connsiteY32" fmla="*/ 863089 h 1914998"/>
              <a:gd name="connsiteX33" fmla="*/ 3854161 w 4551763"/>
              <a:gd name="connsiteY33" fmla="*/ 982586 h 1914998"/>
              <a:gd name="connsiteX34" fmla="*/ 3907111 w 4551763"/>
              <a:gd name="connsiteY34" fmla="*/ 1371687 h 1914998"/>
              <a:gd name="connsiteX35" fmla="*/ 3855338 w 4551763"/>
              <a:gd name="connsiteY35" fmla="*/ 1724276 h 1914998"/>
              <a:gd name="connsiteX36" fmla="*/ 3676484 w 4551763"/>
              <a:gd name="connsiteY36" fmla="*/ 1914998 h 1914998"/>
              <a:gd name="connsiteX37" fmla="*/ 4551763 w 4551763"/>
              <a:gd name="connsiteY37" fmla="*/ 1902841 h 191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551763" h="1914998">
                <a:moveTo>
                  <a:pt x="0" y="1906899"/>
                </a:moveTo>
                <a:lnTo>
                  <a:pt x="2995779" y="1904444"/>
                </a:lnTo>
                <a:cubicBezTo>
                  <a:pt x="2957677" y="1865399"/>
                  <a:pt x="2853401" y="1791876"/>
                  <a:pt x="2826337" y="1718530"/>
                </a:cubicBezTo>
                <a:cubicBezTo>
                  <a:pt x="2799274" y="1645184"/>
                  <a:pt x="2785742" y="1517907"/>
                  <a:pt x="2785742" y="1336700"/>
                </a:cubicBezTo>
                <a:lnTo>
                  <a:pt x="2785742" y="1186086"/>
                </a:lnTo>
                <a:lnTo>
                  <a:pt x="3261118" y="1186086"/>
                </a:lnTo>
                <a:lnTo>
                  <a:pt x="3261118" y="1495551"/>
                </a:lnTo>
                <a:cubicBezTo>
                  <a:pt x="3261118" y="1577918"/>
                  <a:pt x="3266021" y="1630280"/>
                  <a:pt x="3275827" y="1652636"/>
                </a:cubicBezTo>
                <a:cubicBezTo>
                  <a:pt x="3285632" y="1674993"/>
                  <a:pt x="3307401" y="1686172"/>
                  <a:pt x="3341132" y="1686172"/>
                </a:cubicBezTo>
                <a:cubicBezTo>
                  <a:pt x="3378001" y="1686172"/>
                  <a:pt x="3402319" y="1672052"/>
                  <a:pt x="3414086" y="1643811"/>
                </a:cubicBezTo>
                <a:cubicBezTo>
                  <a:pt x="3425852" y="1615571"/>
                  <a:pt x="3431736" y="1541833"/>
                  <a:pt x="3431736" y="1422597"/>
                </a:cubicBezTo>
                <a:lnTo>
                  <a:pt x="3431736" y="1290810"/>
                </a:lnTo>
                <a:cubicBezTo>
                  <a:pt x="3431736" y="1217856"/>
                  <a:pt x="3423499" y="1164514"/>
                  <a:pt x="3407026" y="1130782"/>
                </a:cubicBezTo>
                <a:cubicBezTo>
                  <a:pt x="3390552" y="1097051"/>
                  <a:pt x="3366234" y="1074890"/>
                  <a:pt x="3334072" y="1064300"/>
                </a:cubicBezTo>
                <a:cubicBezTo>
                  <a:pt x="3301910" y="1053710"/>
                  <a:pt x="3239546" y="1047631"/>
                  <a:pt x="3146981" y="1046062"/>
                </a:cubicBezTo>
                <a:lnTo>
                  <a:pt x="3146981" y="769544"/>
                </a:lnTo>
                <a:cubicBezTo>
                  <a:pt x="3259942" y="769544"/>
                  <a:pt x="3329757" y="765229"/>
                  <a:pt x="3356429" y="756600"/>
                </a:cubicBezTo>
                <a:cubicBezTo>
                  <a:pt x="3383100" y="747971"/>
                  <a:pt x="3402319" y="729145"/>
                  <a:pt x="3414086" y="700120"/>
                </a:cubicBezTo>
                <a:cubicBezTo>
                  <a:pt x="3425852" y="671096"/>
                  <a:pt x="3431736" y="625598"/>
                  <a:pt x="3431736" y="563626"/>
                </a:cubicBezTo>
                <a:lnTo>
                  <a:pt x="3431736" y="457726"/>
                </a:lnTo>
                <a:cubicBezTo>
                  <a:pt x="3431736" y="391048"/>
                  <a:pt x="3424872" y="347118"/>
                  <a:pt x="3411144" y="325938"/>
                </a:cubicBezTo>
                <a:cubicBezTo>
                  <a:pt x="3397416" y="304758"/>
                  <a:pt x="3376040" y="294168"/>
                  <a:pt x="3347015" y="294168"/>
                </a:cubicBezTo>
                <a:cubicBezTo>
                  <a:pt x="3314068" y="294168"/>
                  <a:pt x="3291516" y="305347"/>
                  <a:pt x="3279357" y="327703"/>
                </a:cubicBezTo>
                <a:cubicBezTo>
                  <a:pt x="3267198" y="350060"/>
                  <a:pt x="3261118" y="397715"/>
                  <a:pt x="3261118" y="470669"/>
                </a:cubicBezTo>
                <a:lnTo>
                  <a:pt x="3261118" y="627167"/>
                </a:lnTo>
                <a:lnTo>
                  <a:pt x="2785742" y="627167"/>
                </a:lnTo>
                <a:lnTo>
                  <a:pt x="2785742" y="464786"/>
                </a:lnTo>
                <a:cubicBezTo>
                  <a:pt x="2785742" y="282794"/>
                  <a:pt x="2827318" y="159831"/>
                  <a:pt x="2910470" y="95899"/>
                </a:cubicBezTo>
                <a:cubicBezTo>
                  <a:pt x="2993621" y="31966"/>
                  <a:pt x="3125801" y="0"/>
                  <a:pt x="3307008" y="0"/>
                </a:cubicBezTo>
                <a:cubicBezTo>
                  <a:pt x="3533714" y="0"/>
                  <a:pt x="3687466" y="44291"/>
                  <a:pt x="3768264" y="132872"/>
                </a:cubicBezTo>
                <a:cubicBezTo>
                  <a:pt x="3849062" y="221453"/>
                  <a:pt x="3889461" y="344526"/>
                  <a:pt x="3889461" y="502090"/>
                </a:cubicBezTo>
                <a:cubicBezTo>
                  <a:pt x="3889461" y="608701"/>
                  <a:pt x="3874949" y="685721"/>
                  <a:pt x="3845924" y="733150"/>
                </a:cubicBezTo>
                <a:cubicBezTo>
                  <a:pt x="3816900" y="780578"/>
                  <a:pt x="3765911" y="823891"/>
                  <a:pt x="3692957" y="863089"/>
                </a:cubicBezTo>
                <a:cubicBezTo>
                  <a:pt x="3765126" y="887419"/>
                  <a:pt x="3818861" y="927252"/>
                  <a:pt x="3854161" y="982586"/>
                </a:cubicBezTo>
                <a:cubicBezTo>
                  <a:pt x="3889461" y="1037920"/>
                  <a:pt x="3907111" y="1167621"/>
                  <a:pt x="3907111" y="1371687"/>
                </a:cubicBezTo>
                <a:cubicBezTo>
                  <a:pt x="3907111" y="1523160"/>
                  <a:pt x="3889853" y="1640689"/>
                  <a:pt x="3855338" y="1724276"/>
                </a:cubicBezTo>
                <a:cubicBezTo>
                  <a:pt x="3820822" y="1807862"/>
                  <a:pt x="3754006" y="1851940"/>
                  <a:pt x="3676484" y="1914998"/>
                </a:cubicBezTo>
                <a:lnTo>
                  <a:pt x="4551763" y="1902841"/>
                </a:lnTo>
              </a:path>
            </a:pathLst>
          </a:custGeom>
          <a:noFill/>
          <a:ln w="38100">
            <a:solidFill>
              <a:schemeClr val="bg1">
                <a:alpha val="75000"/>
              </a:schemeClr>
            </a:solidFill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ln>
                  <a:solidFill>
                    <a:srgbClr val="5B9BD5"/>
                  </a:solidFill>
                </a:ln>
                <a:noFill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77920" y="4037742"/>
            <a:ext cx="251697" cy="251697"/>
            <a:chOff x="2692846" y="4612417"/>
            <a:chExt cx="251697" cy="251697"/>
          </a:xfrm>
        </p:grpSpPr>
        <p:sp>
          <p:nvSpPr>
            <p:cNvPr id="22" name="椭圆 21"/>
            <p:cNvSpPr/>
            <p:nvPr/>
          </p:nvSpPr>
          <p:spPr>
            <a:xfrm>
              <a:off x="2692846" y="4612417"/>
              <a:ext cx="251697" cy="251697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720540" y="4642526"/>
              <a:ext cx="191480" cy="191480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562384" y="4025042"/>
            <a:ext cx="251697" cy="251697"/>
            <a:chOff x="2218721" y="3717673"/>
            <a:chExt cx="248226" cy="248226"/>
          </a:xfrm>
        </p:grpSpPr>
        <p:sp>
          <p:nvSpPr>
            <p:cNvPr id="25" name="椭圆 24"/>
            <p:cNvSpPr/>
            <p:nvPr/>
          </p:nvSpPr>
          <p:spPr>
            <a:xfrm>
              <a:off x="2218721" y="3717673"/>
              <a:ext cx="248226" cy="24822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246033" y="3747366"/>
              <a:ext cx="188839" cy="188839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8F1A201-D473-C93F-7DF0-B0FB2F89F568}"/>
              </a:ext>
            </a:extLst>
          </p:cNvPr>
          <p:cNvSpPr txBox="1"/>
          <p:nvPr/>
        </p:nvSpPr>
        <p:spPr>
          <a:xfrm>
            <a:off x="5998983" y="4387317"/>
            <a:ext cx="4858857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EFEA63E-CEF7-EC2F-1636-F3B525329D09}"/>
              </a:ext>
            </a:extLst>
          </p:cNvPr>
          <p:cNvGrpSpPr/>
          <p:nvPr/>
        </p:nvGrpSpPr>
        <p:grpSpPr>
          <a:xfrm>
            <a:off x="512583" y="685800"/>
            <a:ext cx="5486400" cy="5486400"/>
            <a:chOff x="3352800" y="603885"/>
            <a:chExt cx="5486400" cy="54864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1E65C48-25F8-A847-2531-FC22B67CF3C0}"/>
                </a:ext>
              </a:extLst>
            </p:cNvPr>
            <p:cNvSpPr/>
            <p:nvPr/>
          </p:nvSpPr>
          <p:spPr>
            <a:xfrm>
              <a:off x="3924300" y="1175385"/>
              <a:ext cx="4343400" cy="4343400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/>
                  </a:gs>
                  <a:gs pos="12000">
                    <a:srgbClr val="FFFFFF"/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9C03CFF-1041-0E10-62AB-ACA6FB0CE707}"/>
                </a:ext>
              </a:extLst>
            </p:cNvPr>
            <p:cNvSpPr/>
            <p:nvPr/>
          </p:nvSpPr>
          <p:spPr>
            <a:xfrm>
              <a:off x="3352800" y="603885"/>
              <a:ext cx="5486400" cy="548640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>
                      <a:alpha val="37000"/>
                    </a:srgbClr>
                  </a:gs>
                  <a:gs pos="12000">
                    <a:srgbClr val="FFFFFF">
                      <a:alpha val="22000"/>
                    </a:srgbClr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9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78551501"/>
              </p:ext>
            </p:extLst>
          </p:nvPr>
        </p:nvGraphicFramePr>
        <p:xfrm>
          <a:off x="1807029" y="1506311"/>
          <a:ext cx="8577943" cy="3370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椭圆 8"/>
          <p:cNvSpPr/>
          <p:nvPr/>
        </p:nvSpPr>
        <p:spPr>
          <a:xfrm>
            <a:off x="5731771" y="2152206"/>
            <a:ext cx="117723" cy="117723"/>
          </a:xfrm>
          <a:prstGeom prst="ellipse">
            <a:avLst/>
          </a:prstGeom>
          <a:solidFill>
            <a:srgbClr val="AF81C1"/>
          </a:solidFill>
          <a:ln w="9525" cap="flat" cmpd="sng" algn="ctr">
            <a:noFill/>
            <a:prstDash val="solid"/>
          </a:ln>
          <a:effectLst>
            <a:innerShdw blurRad="38100" dist="254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881323" y="5295446"/>
            <a:ext cx="8429355" cy="0"/>
          </a:xfrm>
          <a:prstGeom prst="line">
            <a:avLst/>
          </a:prstGeom>
          <a:ln w="19050">
            <a:solidFill>
              <a:schemeClr val="bg1">
                <a:alpha val="7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1071FFCB-9F79-ECB4-6859-3F11AC90CA79}"/>
              </a:ext>
            </a:extLst>
          </p:cNvPr>
          <p:cNvSpPr txBox="1"/>
          <p:nvPr/>
        </p:nvSpPr>
        <p:spPr>
          <a:xfrm>
            <a:off x="1874403" y="5381444"/>
            <a:ext cx="8443195" cy="56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100" dirty="0">
              <a:solidFill>
                <a:schemeClr val="bg1">
                  <a:alpha val="9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782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81626" y="285601"/>
            <a:ext cx="2828748" cy="824029"/>
            <a:chOff x="4681626" y="380854"/>
            <a:chExt cx="2828748" cy="824029"/>
          </a:xfrm>
        </p:grpSpPr>
        <p:sp>
          <p:nvSpPr>
            <p:cNvPr id="15" name="文本框 14"/>
            <p:cNvSpPr txBox="1"/>
            <p:nvPr/>
          </p:nvSpPr>
          <p:spPr>
            <a:xfrm>
              <a:off x="4681626" y="380854"/>
              <a:ext cx="2828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>
                      <a:alpha val="90000"/>
                    </a:schemeClr>
                  </a:solidFill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24387" y="866329"/>
              <a:ext cx="11432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alpha val="90000"/>
                    </a:schemeClr>
                  </a:solidFill>
                  <a:effectLst>
                    <a:outerShdw blurRad="101600" dist="50800" dir="2700000" algn="tl" rotWithShape="0">
                      <a:prstClr val="black">
                        <a:alpha val="55000"/>
                      </a:prstClr>
                    </a:outerShdw>
                  </a:effectLst>
                  <a:cs typeface="+mn-ea"/>
                  <a:sym typeface="+mn-lt"/>
                </a:rPr>
                <a:t>contents</a:t>
              </a:r>
            </a:p>
          </p:txBody>
        </p:sp>
      </p:grpSp>
      <p:sp>
        <p:nvSpPr>
          <p:cNvPr id="6" name="椭圆 5"/>
          <p:cNvSpPr/>
          <p:nvPr/>
        </p:nvSpPr>
        <p:spPr>
          <a:xfrm>
            <a:off x="1146863" y="2502457"/>
            <a:ext cx="2246787" cy="2246786"/>
          </a:xfrm>
          <a:prstGeom prst="ellipse">
            <a:avLst/>
          </a:prstGeom>
          <a:solidFill>
            <a:schemeClr val="bg1">
              <a:alpha val="5000"/>
            </a:schemeClr>
          </a:solidFill>
          <a:ln w="22225">
            <a:gradFill flip="none" rotWithShape="1">
              <a:gsLst>
                <a:gs pos="75000">
                  <a:srgbClr val="261288">
                    <a:alpha val="61000"/>
                  </a:srgbClr>
                </a:gs>
                <a:gs pos="59000">
                  <a:srgbClr val="FCFCFC"/>
                </a:gs>
                <a:gs pos="32000">
                  <a:srgbClr val="261288">
                    <a:alpha val="40000"/>
                  </a:srgbClr>
                </a:gs>
                <a:gs pos="11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97359" y="2941572"/>
            <a:ext cx="2246787" cy="2246786"/>
          </a:xfrm>
          <a:prstGeom prst="ellipse">
            <a:avLst/>
          </a:prstGeom>
          <a:solidFill>
            <a:schemeClr val="bg1">
              <a:alpha val="5000"/>
            </a:schemeClr>
          </a:solidFill>
          <a:ln w="22225">
            <a:gradFill flip="none" rotWithShape="1">
              <a:gsLst>
                <a:gs pos="75000">
                  <a:srgbClr val="261288">
                    <a:alpha val="61000"/>
                  </a:srgbClr>
                </a:gs>
                <a:gs pos="59000">
                  <a:srgbClr val="FCFCFC"/>
                </a:gs>
                <a:gs pos="32000">
                  <a:srgbClr val="261288">
                    <a:alpha val="40000"/>
                  </a:srgbClr>
                </a:gs>
                <a:gs pos="11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47855" y="2941572"/>
            <a:ext cx="2246787" cy="2246786"/>
          </a:xfrm>
          <a:prstGeom prst="ellipse">
            <a:avLst/>
          </a:prstGeom>
          <a:solidFill>
            <a:schemeClr val="bg1">
              <a:alpha val="5000"/>
            </a:schemeClr>
          </a:solidFill>
          <a:ln w="22225">
            <a:gradFill flip="none" rotWithShape="1">
              <a:gsLst>
                <a:gs pos="75000">
                  <a:srgbClr val="261288">
                    <a:alpha val="61000"/>
                  </a:srgbClr>
                </a:gs>
                <a:gs pos="59000">
                  <a:srgbClr val="FCFCFC"/>
                </a:gs>
                <a:gs pos="32000">
                  <a:srgbClr val="261288">
                    <a:alpha val="40000"/>
                  </a:srgbClr>
                </a:gs>
                <a:gs pos="11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798351" y="2502457"/>
            <a:ext cx="2246787" cy="2246786"/>
          </a:xfrm>
          <a:prstGeom prst="ellipse">
            <a:avLst/>
          </a:prstGeom>
          <a:solidFill>
            <a:schemeClr val="bg1">
              <a:alpha val="5000"/>
            </a:schemeClr>
          </a:solidFill>
          <a:ln w="22225">
            <a:gradFill flip="none" rotWithShape="1">
              <a:gsLst>
                <a:gs pos="75000">
                  <a:srgbClr val="261288">
                    <a:alpha val="61000"/>
                  </a:srgbClr>
                </a:gs>
                <a:gs pos="59000">
                  <a:srgbClr val="FCFCFC"/>
                </a:gs>
                <a:gs pos="32000">
                  <a:srgbClr val="261288">
                    <a:alpha val="40000"/>
                  </a:srgbClr>
                </a:gs>
                <a:gs pos="11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4258" y="2743200"/>
            <a:ext cx="2020015" cy="1782883"/>
            <a:chOff x="1264258" y="2743200"/>
            <a:chExt cx="2020015" cy="1782883"/>
          </a:xfrm>
        </p:grpSpPr>
        <p:sp>
          <p:nvSpPr>
            <p:cNvPr id="12" name="文本框 11"/>
            <p:cNvSpPr txBox="1"/>
            <p:nvPr/>
          </p:nvSpPr>
          <p:spPr>
            <a:xfrm>
              <a:off x="1752731" y="2743200"/>
              <a:ext cx="10350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7F7F7">
                      <a:alpha val="60000"/>
                    </a:srgbClr>
                  </a:solidFill>
                  <a:effectLst>
                    <a:outerShdw blurRad="101600" dist="635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rgbClr val="F7F7F7">
                    <a:alpha val="60000"/>
                  </a:srgbClr>
                </a:solidFill>
                <a:effectLst>
                  <a:outerShdw blurRad="101600" dist="635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1264258" y="3451865"/>
              <a:ext cx="2020015" cy="530223"/>
              <a:chOff x="1264258" y="3445515"/>
              <a:chExt cx="2020015" cy="530223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264258" y="3445515"/>
                <a:ext cx="2020015" cy="434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rgbClr val="F7F7F7">
                        <a:alpha val="90000"/>
                      </a:srgbClr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2081499" y="3928424"/>
                <a:ext cx="377514" cy="47314"/>
                <a:chOff x="2160743" y="4192743"/>
                <a:chExt cx="377514" cy="47314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21607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270810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2380876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24909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4" name="Group 4"/>
            <p:cNvGrpSpPr>
              <a:grpSpLocks noChangeAspect="1"/>
            </p:cNvGrpSpPr>
            <p:nvPr/>
          </p:nvGrpSpPr>
          <p:grpSpPr bwMode="auto">
            <a:xfrm>
              <a:off x="2114075" y="4166161"/>
              <a:ext cx="318450" cy="359922"/>
              <a:chOff x="3624" y="1916"/>
              <a:chExt cx="430" cy="486"/>
            </a:xfrm>
            <a:solidFill>
              <a:srgbClr val="F7F7F7">
                <a:alpha val="80000"/>
              </a:srgbClr>
            </a:solidFill>
          </p:grpSpPr>
          <p:sp>
            <p:nvSpPr>
              <p:cNvPr id="46" name="Oval 5"/>
              <p:cNvSpPr>
                <a:spLocks noChangeArrowheads="1"/>
              </p:cNvSpPr>
              <p:nvPr/>
            </p:nvSpPr>
            <p:spPr bwMode="auto">
              <a:xfrm>
                <a:off x="3722" y="1916"/>
                <a:ext cx="75" cy="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3845" y="2150"/>
                <a:ext cx="29" cy="53"/>
              </a:xfrm>
              <a:custGeom>
                <a:avLst/>
                <a:gdLst>
                  <a:gd name="T0" fmla="*/ 2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2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2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3977" y="2150"/>
                <a:ext cx="29" cy="53"/>
              </a:xfrm>
              <a:custGeom>
                <a:avLst/>
                <a:gdLst>
                  <a:gd name="T0" fmla="*/ 3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3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3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3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3799" y="2170"/>
                <a:ext cx="255" cy="227"/>
              </a:xfrm>
              <a:custGeom>
                <a:avLst/>
                <a:gdLst>
                  <a:gd name="T0" fmla="*/ 94 w 106"/>
                  <a:gd name="T1" fmla="*/ 0 h 95"/>
                  <a:gd name="T2" fmla="*/ 91 w 106"/>
                  <a:gd name="T3" fmla="*/ 0 h 95"/>
                  <a:gd name="T4" fmla="*/ 91 w 106"/>
                  <a:gd name="T5" fmla="*/ 12 h 95"/>
                  <a:gd name="T6" fmla="*/ 84 w 106"/>
                  <a:gd name="T7" fmla="*/ 18 h 95"/>
                  <a:gd name="T8" fmla="*/ 77 w 106"/>
                  <a:gd name="T9" fmla="*/ 18 h 95"/>
                  <a:gd name="T10" fmla="*/ 70 w 106"/>
                  <a:gd name="T11" fmla="*/ 12 h 95"/>
                  <a:gd name="T12" fmla="*/ 70 w 106"/>
                  <a:gd name="T13" fmla="*/ 0 h 95"/>
                  <a:gd name="T14" fmla="*/ 36 w 106"/>
                  <a:gd name="T15" fmla="*/ 0 h 95"/>
                  <a:gd name="T16" fmla="*/ 36 w 106"/>
                  <a:gd name="T17" fmla="*/ 12 h 95"/>
                  <a:gd name="T18" fmla="*/ 29 w 106"/>
                  <a:gd name="T19" fmla="*/ 18 h 95"/>
                  <a:gd name="T20" fmla="*/ 21 w 106"/>
                  <a:gd name="T21" fmla="*/ 18 h 95"/>
                  <a:gd name="T22" fmla="*/ 15 w 106"/>
                  <a:gd name="T23" fmla="*/ 12 h 95"/>
                  <a:gd name="T24" fmla="*/ 15 w 106"/>
                  <a:gd name="T25" fmla="*/ 0 h 95"/>
                  <a:gd name="T26" fmla="*/ 12 w 106"/>
                  <a:gd name="T27" fmla="*/ 0 h 95"/>
                  <a:gd name="T28" fmla="*/ 0 w 106"/>
                  <a:gd name="T29" fmla="*/ 13 h 95"/>
                  <a:gd name="T30" fmla="*/ 0 w 106"/>
                  <a:gd name="T31" fmla="*/ 36 h 95"/>
                  <a:gd name="T32" fmla="*/ 0 w 106"/>
                  <a:gd name="T33" fmla="*/ 83 h 95"/>
                  <a:gd name="T34" fmla="*/ 12 w 106"/>
                  <a:gd name="T35" fmla="*/ 95 h 95"/>
                  <a:gd name="T36" fmla="*/ 94 w 106"/>
                  <a:gd name="T37" fmla="*/ 95 h 95"/>
                  <a:gd name="T38" fmla="*/ 106 w 106"/>
                  <a:gd name="T39" fmla="*/ 83 h 95"/>
                  <a:gd name="T40" fmla="*/ 106 w 106"/>
                  <a:gd name="T41" fmla="*/ 36 h 95"/>
                  <a:gd name="T42" fmla="*/ 106 w 106"/>
                  <a:gd name="T43" fmla="*/ 13 h 95"/>
                  <a:gd name="T44" fmla="*/ 94 w 106"/>
                  <a:gd name="T45" fmla="*/ 0 h 95"/>
                  <a:gd name="T46" fmla="*/ 98 w 106"/>
                  <a:gd name="T47" fmla="*/ 83 h 95"/>
                  <a:gd name="T48" fmla="*/ 94 w 106"/>
                  <a:gd name="T49" fmla="*/ 88 h 95"/>
                  <a:gd name="T50" fmla="*/ 12 w 106"/>
                  <a:gd name="T51" fmla="*/ 88 h 95"/>
                  <a:gd name="T52" fmla="*/ 8 w 106"/>
                  <a:gd name="T53" fmla="*/ 83 h 95"/>
                  <a:gd name="T54" fmla="*/ 8 w 106"/>
                  <a:gd name="T55" fmla="*/ 36 h 95"/>
                  <a:gd name="T56" fmla="*/ 98 w 106"/>
                  <a:gd name="T57" fmla="*/ 36 h 95"/>
                  <a:gd name="T58" fmla="*/ 98 w 106"/>
                  <a:gd name="T59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6" h="95">
                    <a:moveTo>
                      <a:pt x="94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15"/>
                      <a:pt x="88" y="18"/>
                      <a:pt x="84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3" y="18"/>
                      <a:pt x="70" y="15"/>
                      <a:pt x="70" y="1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5"/>
                      <a:pt x="33" y="18"/>
                      <a:pt x="2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18"/>
                      <a:pt x="15" y="15"/>
                      <a:pt x="15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0"/>
                      <a:pt x="5" y="95"/>
                      <a:pt x="12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0" y="95"/>
                      <a:pt x="106" y="90"/>
                      <a:pt x="106" y="83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6"/>
                      <a:pt x="100" y="0"/>
                      <a:pt x="94" y="0"/>
                    </a:cubicBezTo>
                    <a:close/>
                    <a:moveTo>
                      <a:pt x="98" y="83"/>
                    </a:moveTo>
                    <a:cubicBezTo>
                      <a:pt x="98" y="86"/>
                      <a:pt x="96" y="88"/>
                      <a:pt x="94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0" y="88"/>
                      <a:pt x="8" y="86"/>
                      <a:pt x="8" y="8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8" y="36"/>
                      <a:pt x="98" y="36"/>
                      <a:pt x="98" y="36"/>
                    </a:cubicBezTo>
                    <a:lnTo>
                      <a:pt x="98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Rectangle 9"/>
              <p:cNvSpPr>
                <a:spLocks noChangeArrowheads="1"/>
              </p:cNvSpPr>
              <p:nvPr/>
            </p:nvSpPr>
            <p:spPr bwMode="auto">
              <a:xfrm>
                <a:off x="3833" y="2275"/>
                <a:ext cx="50" cy="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Rectangle 10"/>
              <p:cNvSpPr>
                <a:spLocks noChangeArrowheads="1"/>
              </p:cNvSpPr>
              <p:nvPr/>
            </p:nvSpPr>
            <p:spPr bwMode="auto">
              <a:xfrm>
                <a:off x="3900" y="2275"/>
                <a:ext cx="50" cy="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Rectangle 11"/>
              <p:cNvSpPr>
                <a:spLocks noChangeArrowheads="1"/>
              </p:cNvSpPr>
              <p:nvPr/>
            </p:nvSpPr>
            <p:spPr bwMode="auto">
              <a:xfrm>
                <a:off x="3965" y="2275"/>
                <a:ext cx="50" cy="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Rectangle 12"/>
              <p:cNvSpPr>
                <a:spLocks noChangeArrowheads="1"/>
              </p:cNvSpPr>
              <p:nvPr/>
            </p:nvSpPr>
            <p:spPr bwMode="auto">
              <a:xfrm>
                <a:off x="3833" y="2308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Rectangle 13"/>
              <p:cNvSpPr>
                <a:spLocks noChangeArrowheads="1"/>
              </p:cNvSpPr>
              <p:nvPr/>
            </p:nvSpPr>
            <p:spPr bwMode="auto">
              <a:xfrm>
                <a:off x="3900" y="2308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Rectangle 14"/>
              <p:cNvSpPr>
                <a:spLocks noChangeArrowheads="1"/>
              </p:cNvSpPr>
              <p:nvPr/>
            </p:nvSpPr>
            <p:spPr bwMode="auto">
              <a:xfrm>
                <a:off x="3965" y="2308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5"/>
              <p:cNvSpPr>
                <a:spLocks noChangeArrowheads="1"/>
              </p:cNvSpPr>
              <p:nvPr/>
            </p:nvSpPr>
            <p:spPr bwMode="auto">
              <a:xfrm>
                <a:off x="3833" y="2339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Rectangle 16"/>
              <p:cNvSpPr>
                <a:spLocks noChangeArrowheads="1"/>
              </p:cNvSpPr>
              <p:nvPr/>
            </p:nvSpPr>
            <p:spPr bwMode="auto">
              <a:xfrm>
                <a:off x="3900" y="2339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Rectangle 17"/>
              <p:cNvSpPr>
                <a:spLocks noChangeArrowheads="1"/>
              </p:cNvSpPr>
              <p:nvPr/>
            </p:nvSpPr>
            <p:spPr bwMode="auto">
              <a:xfrm>
                <a:off x="3965" y="2339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Rectangle 18"/>
              <p:cNvSpPr>
                <a:spLocks noChangeArrowheads="1"/>
              </p:cNvSpPr>
              <p:nvPr/>
            </p:nvSpPr>
            <p:spPr bwMode="auto">
              <a:xfrm>
                <a:off x="3758" y="214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9"/>
              <p:cNvSpPr>
                <a:spLocks noEditPoints="1"/>
              </p:cNvSpPr>
              <p:nvPr/>
            </p:nvSpPr>
            <p:spPr bwMode="auto">
              <a:xfrm>
                <a:off x="3624" y="2021"/>
                <a:ext cx="269" cy="381"/>
              </a:xfrm>
              <a:custGeom>
                <a:avLst/>
                <a:gdLst>
                  <a:gd name="T0" fmla="*/ 111 w 112"/>
                  <a:gd name="T1" fmla="*/ 23 h 159"/>
                  <a:gd name="T2" fmla="*/ 106 w 112"/>
                  <a:gd name="T3" fmla="*/ 19 h 159"/>
                  <a:gd name="T4" fmla="*/ 83 w 112"/>
                  <a:gd name="T5" fmla="*/ 2 h 159"/>
                  <a:gd name="T6" fmla="*/ 77 w 112"/>
                  <a:gd name="T7" fmla="*/ 0 h 159"/>
                  <a:gd name="T8" fmla="*/ 70 w 112"/>
                  <a:gd name="T9" fmla="*/ 0 h 159"/>
                  <a:gd name="T10" fmla="*/ 68 w 112"/>
                  <a:gd name="T11" fmla="*/ 10 h 159"/>
                  <a:gd name="T12" fmla="*/ 56 w 112"/>
                  <a:gd name="T13" fmla="*/ 50 h 159"/>
                  <a:gd name="T14" fmla="*/ 56 w 112"/>
                  <a:gd name="T15" fmla="*/ 51 h 159"/>
                  <a:gd name="T16" fmla="*/ 56 w 112"/>
                  <a:gd name="T17" fmla="*/ 50 h 159"/>
                  <a:gd name="T18" fmla="*/ 45 w 112"/>
                  <a:gd name="T19" fmla="*/ 10 h 159"/>
                  <a:gd name="T20" fmla="*/ 43 w 112"/>
                  <a:gd name="T21" fmla="*/ 0 h 159"/>
                  <a:gd name="T22" fmla="*/ 35 w 112"/>
                  <a:gd name="T23" fmla="*/ 0 h 159"/>
                  <a:gd name="T24" fmla="*/ 28 w 112"/>
                  <a:gd name="T25" fmla="*/ 4 h 159"/>
                  <a:gd name="T26" fmla="*/ 0 w 112"/>
                  <a:gd name="T27" fmla="*/ 44 h 159"/>
                  <a:gd name="T28" fmla="*/ 0 w 112"/>
                  <a:gd name="T29" fmla="*/ 44 h 159"/>
                  <a:gd name="T30" fmla="*/ 0 w 112"/>
                  <a:gd name="T31" fmla="*/ 45 h 159"/>
                  <a:gd name="T32" fmla="*/ 2 w 112"/>
                  <a:gd name="T33" fmla="*/ 48 h 159"/>
                  <a:gd name="T34" fmla="*/ 9 w 112"/>
                  <a:gd name="T35" fmla="*/ 61 h 159"/>
                  <a:gd name="T36" fmla="*/ 29 w 112"/>
                  <a:gd name="T37" fmla="*/ 72 h 159"/>
                  <a:gd name="T38" fmla="*/ 29 w 112"/>
                  <a:gd name="T39" fmla="*/ 84 h 159"/>
                  <a:gd name="T40" fmla="*/ 34 w 112"/>
                  <a:gd name="T41" fmla="*/ 159 h 159"/>
                  <a:gd name="T42" fmla="*/ 55 w 112"/>
                  <a:gd name="T43" fmla="*/ 84 h 159"/>
                  <a:gd name="T44" fmla="*/ 60 w 112"/>
                  <a:gd name="T45" fmla="*/ 159 h 159"/>
                  <a:gd name="T46" fmla="*/ 67 w 112"/>
                  <a:gd name="T47" fmla="*/ 145 h 159"/>
                  <a:gd name="T48" fmla="*/ 76 w 112"/>
                  <a:gd name="T49" fmla="*/ 59 h 159"/>
                  <a:gd name="T50" fmla="*/ 110 w 112"/>
                  <a:gd name="T51" fmla="*/ 41 h 159"/>
                  <a:gd name="T52" fmla="*/ 112 w 112"/>
                  <a:gd name="T53" fmla="*/ 24 h 159"/>
                  <a:gd name="T54" fmla="*/ 27 w 112"/>
                  <a:gd name="T55" fmla="*/ 51 h 159"/>
                  <a:gd name="T56" fmla="*/ 21 w 112"/>
                  <a:gd name="T57" fmla="*/ 40 h 159"/>
                  <a:gd name="T58" fmla="*/ 30 w 112"/>
                  <a:gd name="T59" fmla="*/ 55 h 159"/>
                  <a:gd name="T60" fmla="*/ 68 w 112"/>
                  <a:gd name="T61" fmla="*/ 39 h 159"/>
                  <a:gd name="T62" fmla="*/ 82 w 112"/>
                  <a:gd name="T63" fmla="*/ 25 h 159"/>
                  <a:gd name="T64" fmla="*/ 88 w 112"/>
                  <a:gd name="T65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159">
                    <a:moveTo>
                      <a:pt x="112" y="24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1" y="1"/>
                      <a:pt x="80" y="0"/>
                      <a:pt x="78" y="0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1" y="0"/>
                      <a:pt x="38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22" y="76"/>
                      <a:pt x="26" y="74"/>
                      <a:pt x="29" y="72"/>
                    </a:cubicBezTo>
                    <a:cubicBezTo>
                      <a:pt x="29" y="76"/>
                      <a:pt x="29" y="80"/>
                      <a:pt x="29" y="83"/>
                    </a:cubicBezTo>
                    <a:cubicBezTo>
                      <a:pt x="29" y="83"/>
                      <a:pt x="29" y="84"/>
                      <a:pt x="29" y="84"/>
                    </a:cubicBezTo>
                    <a:cubicBezTo>
                      <a:pt x="30" y="84"/>
                      <a:pt x="31" y="84"/>
                      <a:pt x="31" y="84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55" y="159"/>
                      <a:pt x="55" y="159"/>
                      <a:pt x="55" y="159"/>
                    </a:cubicBezTo>
                    <a:cubicBezTo>
                      <a:pt x="56" y="137"/>
                      <a:pt x="56" y="99"/>
                      <a:pt x="55" y="84"/>
                    </a:cubicBezTo>
                    <a:cubicBezTo>
                      <a:pt x="56" y="84"/>
                      <a:pt x="57" y="84"/>
                      <a:pt x="58" y="84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0" y="156"/>
                      <a:pt x="67" y="151"/>
                      <a:pt x="67" y="14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68"/>
                      <a:pt x="71" y="62"/>
                      <a:pt x="76" y="59"/>
                    </a:cubicBezTo>
                    <a:cubicBezTo>
                      <a:pt x="77" y="60"/>
                      <a:pt x="78" y="61"/>
                      <a:pt x="78" y="6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11" y="40"/>
                      <a:pt x="111" y="40"/>
                      <a:pt x="111" y="40"/>
                    </a:cubicBezTo>
                    <a:lnTo>
                      <a:pt x="112" y="24"/>
                    </a:lnTo>
                    <a:close/>
                    <a:moveTo>
                      <a:pt x="30" y="55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37"/>
                      <a:pt x="30" y="46"/>
                      <a:pt x="30" y="55"/>
                    </a:cubicBezTo>
                    <a:close/>
                    <a:moveTo>
                      <a:pt x="70" y="41"/>
                    </a:moveTo>
                    <a:cubicBezTo>
                      <a:pt x="68" y="39"/>
                      <a:pt x="68" y="39"/>
                      <a:pt x="68" y="3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28"/>
                      <a:pt x="82" y="27"/>
                      <a:pt x="82" y="25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8" y="30"/>
                      <a:pt x="88" y="30"/>
                      <a:pt x="88" y="30"/>
                    </a:cubicBezTo>
                    <a:lnTo>
                      <a:pt x="7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3746" y="2016"/>
                <a:ext cx="27" cy="29"/>
              </a:xfrm>
              <a:custGeom>
                <a:avLst/>
                <a:gdLst>
                  <a:gd name="T0" fmla="*/ 22 w 27"/>
                  <a:gd name="T1" fmla="*/ 0 h 29"/>
                  <a:gd name="T2" fmla="*/ 27 w 27"/>
                  <a:gd name="T3" fmla="*/ 17 h 29"/>
                  <a:gd name="T4" fmla="*/ 12 w 27"/>
                  <a:gd name="T5" fmla="*/ 29 h 29"/>
                  <a:gd name="T6" fmla="*/ 0 w 27"/>
                  <a:gd name="T7" fmla="*/ 17 h 29"/>
                  <a:gd name="T8" fmla="*/ 5 w 27"/>
                  <a:gd name="T9" fmla="*/ 0 h 29"/>
                  <a:gd name="T10" fmla="*/ 22 w 27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9">
                    <a:moveTo>
                      <a:pt x="22" y="0"/>
                    </a:moveTo>
                    <a:lnTo>
                      <a:pt x="27" y="17"/>
                    </a:lnTo>
                    <a:lnTo>
                      <a:pt x="12" y="29"/>
                    </a:lnTo>
                    <a:lnTo>
                      <a:pt x="0" y="17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3746" y="2036"/>
                <a:ext cx="27" cy="117"/>
              </a:xfrm>
              <a:custGeom>
                <a:avLst/>
                <a:gdLst>
                  <a:gd name="T0" fmla="*/ 22 w 27"/>
                  <a:gd name="T1" fmla="*/ 0 h 117"/>
                  <a:gd name="T2" fmla="*/ 27 w 27"/>
                  <a:gd name="T3" fmla="*/ 105 h 117"/>
                  <a:gd name="T4" fmla="*/ 12 w 27"/>
                  <a:gd name="T5" fmla="*/ 117 h 117"/>
                  <a:gd name="T6" fmla="*/ 0 w 27"/>
                  <a:gd name="T7" fmla="*/ 105 h 117"/>
                  <a:gd name="T8" fmla="*/ 5 w 27"/>
                  <a:gd name="T9" fmla="*/ 0 h 117"/>
                  <a:gd name="T10" fmla="*/ 22 w 27"/>
                  <a:gd name="T1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17">
                    <a:moveTo>
                      <a:pt x="22" y="0"/>
                    </a:moveTo>
                    <a:lnTo>
                      <a:pt x="27" y="105"/>
                    </a:lnTo>
                    <a:lnTo>
                      <a:pt x="12" y="117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817300" y="3182315"/>
            <a:ext cx="2020015" cy="1796214"/>
            <a:chOff x="3817300" y="2743200"/>
            <a:chExt cx="2020015" cy="1796214"/>
          </a:xfrm>
        </p:grpSpPr>
        <p:sp>
          <p:nvSpPr>
            <p:cNvPr id="16" name="文本框 15"/>
            <p:cNvSpPr txBox="1"/>
            <p:nvPr/>
          </p:nvSpPr>
          <p:spPr>
            <a:xfrm>
              <a:off x="4303227" y="2743200"/>
              <a:ext cx="10350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7F7F7">
                      <a:alpha val="60000"/>
                    </a:srgbClr>
                  </a:solidFill>
                  <a:effectLst>
                    <a:outerShdw blurRad="101600" dist="635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rgbClr val="F7F7F7">
                    <a:alpha val="60000"/>
                  </a:srgbClr>
                </a:solidFill>
                <a:effectLst>
                  <a:outerShdw blurRad="101600" dist="635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64" name="Group 24"/>
            <p:cNvGrpSpPr>
              <a:grpSpLocks noChangeAspect="1"/>
            </p:cNvGrpSpPr>
            <p:nvPr/>
          </p:nvGrpSpPr>
          <p:grpSpPr bwMode="auto">
            <a:xfrm>
              <a:off x="4665082" y="4152831"/>
              <a:ext cx="330302" cy="386583"/>
              <a:chOff x="3617" y="1900"/>
              <a:chExt cx="446" cy="522"/>
            </a:xfrm>
            <a:solidFill>
              <a:srgbClr val="F7F7F7">
                <a:alpha val="80000"/>
              </a:srgbClr>
            </a:solidFill>
          </p:grpSpPr>
          <p:sp>
            <p:nvSpPr>
              <p:cNvPr id="66" name="Oval 25"/>
              <p:cNvSpPr>
                <a:spLocks noChangeArrowheads="1"/>
              </p:cNvSpPr>
              <p:nvPr/>
            </p:nvSpPr>
            <p:spPr bwMode="auto">
              <a:xfrm>
                <a:off x="3722" y="1900"/>
                <a:ext cx="82" cy="1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26"/>
              <p:cNvSpPr>
                <a:spLocks noEditPoints="1"/>
              </p:cNvSpPr>
              <p:nvPr/>
            </p:nvSpPr>
            <p:spPr bwMode="auto">
              <a:xfrm>
                <a:off x="3617" y="2010"/>
                <a:ext cx="290" cy="410"/>
              </a:xfrm>
              <a:custGeom>
                <a:avLst/>
                <a:gdLst>
                  <a:gd name="T0" fmla="*/ 120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5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7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2 w 121"/>
                  <a:gd name="T33" fmla="*/ 35 h 171"/>
                  <a:gd name="T34" fmla="*/ 1 w 121"/>
                  <a:gd name="T35" fmla="*/ 48 h 171"/>
                  <a:gd name="T36" fmla="*/ 1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4 h 171"/>
                  <a:gd name="T44" fmla="*/ 32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3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27"/>
              <p:cNvSpPr>
                <a:spLocks/>
              </p:cNvSpPr>
              <p:nvPr/>
            </p:nvSpPr>
            <p:spPr bwMode="auto">
              <a:xfrm>
                <a:off x="3770" y="2350"/>
                <a:ext cx="58" cy="70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28"/>
              <p:cNvSpPr>
                <a:spLocks noEditPoints="1"/>
              </p:cNvSpPr>
              <p:nvPr/>
            </p:nvSpPr>
            <p:spPr bwMode="auto">
              <a:xfrm>
                <a:off x="3766" y="2125"/>
                <a:ext cx="297" cy="297"/>
              </a:xfrm>
              <a:custGeom>
                <a:avLst/>
                <a:gdLst>
                  <a:gd name="T0" fmla="*/ 62 w 124"/>
                  <a:gd name="T1" fmla="*/ 0 h 124"/>
                  <a:gd name="T2" fmla="*/ 0 w 124"/>
                  <a:gd name="T3" fmla="*/ 62 h 124"/>
                  <a:gd name="T4" fmla="*/ 62 w 124"/>
                  <a:gd name="T5" fmla="*/ 124 h 124"/>
                  <a:gd name="T6" fmla="*/ 124 w 124"/>
                  <a:gd name="T7" fmla="*/ 62 h 124"/>
                  <a:gd name="T8" fmla="*/ 62 w 124"/>
                  <a:gd name="T9" fmla="*/ 0 h 124"/>
                  <a:gd name="T10" fmla="*/ 68 w 124"/>
                  <a:gd name="T11" fmla="*/ 112 h 124"/>
                  <a:gd name="T12" fmla="*/ 68 w 124"/>
                  <a:gd name="T13" fmla="*/ 100 h 124"/>
                  <a:gd name="T14" fmla="*/ 62 w 124"/>
                  <a:gd name="T15" fmla="*/ 101 h 124"/>
                  <a:gd name="T16" fmla="*/ 56 w 124"/>
                  <a:gd name="T17" fmla="*/ 100 h 124"/>
                  <a:gd name="T18" fmla="*/ 56 w 124"/>
                  <a:gd name="T19" fmla="*/ 112 h 124"/>
                  <a:gd name="T20" fmla="*/ 12 w 124"/>
                  <a:gd name="T21" fmla="*/ 67 h 124"/>
                  <a:gd name="T22" fmla="*/ 24 w 124"/>
                  <a:gd name="T23" fmla="*/ 67 h 124"/>
                  <a:gd name="T24" fmla="*/ 23 w 124"/>
                  <a:gd name="T25" fmla="*/ 62 h 124"/>
                  <a:gd name="T26" fmla="*/ 24 w 124"/>
                  <a:gd name="T27" fmla="*/ 56 h 124"/>
                  <a:gd name="T28" fmla="*/ 12 w 124"/>
                  <a:gd name="T29" fmla="*/ 56 h 124"/>
                  <a:gd name="T30" fmla="*/ 56 w 124"/>
                  <a:gd name="T31" fmla="*/ 11 h 124"/>
                  <a:gd name="T32" fmla="*/ 56 w 124"/>
                  <a:gd name="T33" fmla="*/ 23 h 124"/>
                  <a:gd name="T34" fmla="*/ 62 w 124"/>
                  <a:gd name="T35" fmla="*/ 23 h 124"/>
                  <a:gd name="T36" fmla="*/ 68 w 124"/>
                  <a:gd name="T37" fmla="*/ 23 h 124"/>
                  <a:gd name="T38" fmla="*/ 68 w 124"/>
                  <a:gd name="T39" fmla="*/ 11 h 124"/>
                  <a:gd name="T40" fmla="*/ 112 w 124"/>
                  <a:gd name="T41" fmla="*/ 56 h 124"/>
                  <a:gd name="T42" fmla="*/ 101 w 124"/>
                  <a:gd name="T43" fmla="*/ 56 h 124"/>
                  <a:gd name="T44" fmla="*/ 101 w 124"/>
                  <a:gd name="T45" fmla="*/ 62 h 124"/>
                  <a:gd name="T46" fmla="*/ 101 w 124"/>
                  <a:gd name="T47" fmla="*/ 67 h 124"/>
                  <a:gd name="T48" fmla="*/ 112 w 124"/>
                  <a:gd name="T49" fmla="*/ 67 h 124"/>
                  <a:gd name="T50" fmla="*/ 68 w 124"/>
                  <a:gd name="T51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29"/>
              <p:cNvSpPr>
                <a:spLocks/>
              </p:cNvSpPr>
              <p:nvPr/>
            </p:nvSpPr>
            <p:spPr bwMode="auto">
              <a:xfrm>
                <a:off x="3854" y="2171"/>
                <a:ext cx="22" cy="24"/>
              </a:xfrm>
              <a:custGeom>
                <a:avLst/>
                <a:gdLst>
                  <a:gd name="T0" fmla="*/ 3 w 9"/>
                  <a:gd name="T1" fmla="*/ 10 h 10"/>
                  <a:gd name="T2" fmla="*/ 9 w 9"/>
                  <a:gd name="T3" fmla="*/ 7 h 10"/>
                  <a:gd name="T4" fmla="*/ 6 w 9"/>
                  <a:gd name="T5" fmla="*/ 2 h 10"/>
                  <a:gd name="T6" fmla="*/ 3 w 9"/>
                  <a:gd name="T7" fmla="*/ 0 h 10"/>
                  <a:gd name="T8" fmla="*/ 2 w 9"/>
                  <a:gd name="T9" fmla="*/ 1 h 10"/>
                  <a:gd name="T10" fmla="*/ 0 w 9"/>
                  <a:gd name="T11" fmla="*/ 3 h 10"/>
                  <a:gd name="T12" fmla="*/ 1 w 9"/>
                  <a:gd name="T13" fmla="*/ 5 h 10"/>
                  <a:gd name="T14" fmla="*/ 3 w 9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30"/>
              <p:cNvSpPr>
                <a:spLocks/>
              </p:cNvSpPr>
              <p:nvPr/>
            </p:nvSpPr>
            <p:spPr bwMode="auto">
              <a:xfrm>
                <a:off x="3953" y="2171"/>
                <a:ext cx="21" cy="24"/>
              </a:xfrm>
              <a:custGeom>
                <a:avLst/>
                <a:gdLst>
                  <a:gd name="T0" fmla="*/ 7 w 9"/>
                  <a:gd name="T1" fmla="*/ 1 h 10"/>
                  <a:gd name="T2" fmla="*/ 6 w 9"/>
                  <a:gd name="T3" fmla="*/ 0 h 10"/>
                  <a:gd name="T4" fmla="*/ 3 w 9"/>
                  <a:gd name="T5" fmla="*/ 2 h 10"/>
                  <a:gd name="T6" fmla="*/ 0 w 9"/>
                  <a:gd name="T7" fmla="*/ 7 h 10"/>
                  <a:gd name="T8" fmla="*/ 6 w 9"/>
                  <a:gd name="T9" fmla="*/ 10 h 10"/>
                  <a:gd name="T10" fmla="*/ 9 w 9"/>
                  <a:gd name="T11" fmla="*/ 5 h 10"/>
                  <a:gd name="T12" fmla="*/ 7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31"/>
              <p:cNvSpPr>
                <a:spLocks/>
              </p:cNvSpPr>
              <p:nvPr/>
            </p:nvSpPr>
            <p:spPr bwMode="auto">
              <a:xfrm>
                <a:off x="3991" y="2212"/>
                <a:ext cx="22" cy="19"/>
              </a:xfrm>
              <a:custGeom>
                <a:avLst/>
                <a:gdLst>
                  <a:gd name="T0" fmla="*/ 8 w 9"/>
                  <a:gd name="T1" fmla="*/ 6 h 8"/>
                  <a:gd name="T2" fmla="*/ 9 w 9"/>
                  <a:gd name="T3" fmla="*/ 4 h 8"/>
                  <a:gd name="T4" fmla="*/ 9 w 9"/>
                  <a:gd name="T5" fmla="*/ 1 h 8"/>
                  <a:gd name="T6" fmla="*/ 6 w 9"/>
                  <a:gd name="T7" fmla="*/ 0 h 8"/>
                  <a:gd name="T8" fmla="*/ 5 w 9"/>
                  <a:gd name="T9" fmla="*/ 0 h 8"/>
                  <a:gd name="T10" fmla="*/ 0 w 9"/>
                  <a:gd name="T11" fmla="*/ 3 h 8"/>
                  <a:gd name="T12" fmla="*/ 3 w 9"/>
                  <a:gd name="T13" fmla="*/ 8 h 8"/>
                  <a:gd name="T14" fmla="*/ 8 w 9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3816" y="2212"/>
                <a:ext cx="22" cy="19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1 h 8"/>
                  <a:gd name="T4" fmla="*/ 0 w 9"/>
                  <a:gd name="T5" fmla="*/ 4 h 8"/>
                  <a:gd name="T6" fmla="*/ 1 w 9"/>
                  <a:gd name="T7" fmla="*/ 6 h 8"/>
                  <a:gd name="T8" fmla="*/ 6 w 9"/>
                  <a:gd name="T9" fmla="*/ 8 h 8"/>
                  <a:gd name="T10" fmla="*/ 9 w 9"/>
                  <a:gd name="T11" fmla="*/ 3 h 8"/>
                  <a:gd name="T12" fmla="*/ 4 w 9"/>
                  <a:gd name="T13" fmla="*/ 0 h 8"/>
                  <a:gd name="T14" fmla="*/ 3 w 9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33"/>
              <p:cNvSpPr>
                <a:spLocks/>
              </p:cNvSpPr>
              <p:nvPr/>
            </p:nvSpPr>
            <p:spPr bwMode="auto">
              <a:xfrm>
                <a:off x="3991" y="2314"/>
                <a:ext cx="22" cy="20"/>
              </a:xfrm>
              <a:custGeom>
                <a:avLst/>
                <a:gdLst>
                  <a:gd name="T0" fmla="*/ 0 w 9"/>
                  <a:gd name="T1" fmla="*/ 5 h 8"/>
                  <a:gd name="T2" fmla="*/ 5 w 9"/>
                  <a:gd name="T3" fmla="*/ 8 h 8"/>
                  <a:gd name="T4" fmla="*/ 6 w 9"/>
                  <a:gd name="T5" fmla="*/ 8 h 8"/>
                  <a:gd name="T6" fmla="*/ 9 w 9"/>
                  <a:gd name="T7" fmla="*/ 7 h 8"/>
                  <a:gd name="T8" fmla="*/ 9 w 9"/>
                  <a:gd name="T9" fmla="*/ 5 h 8"/>
                  <a:gd name="T10" fmla="*/ 8 w 9"/>
                  <a:gd name="T11" fmla="*/ 3 h 8"/>
                  <a:gd name="T12" fmla="*/ 3 w 9"/>
                  <a:gd name="T13" fmla="*/ 0 h 8"/>
                  <a:gd name="T14" fmla="*/ 0 w 9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34"/>
              <p:cNvSpPr>
                <a:spLocks/>
              </p:cNvSpPr>
              <p:nvPr/>
            </p:nvSpPr>
            <p:spPr bwMode="auto">
              <a:xfrm>
                <a:off x="3816" y="2314"/>
                <a:ext cx="22" cy="20"/>
              </a:xfrm>
              <a:custGeom>
                <a:avLst/>
                <a:gdLst>
                  <a:gd name="T0" fmla="*/ 1 w 9"/>
                  <a:gd name="T1" fmla="*/ 3 h 8"/>
                  <a:gd name="T2" fmla="*/ 0 w 9"/>
                  <a:gd name="T3" fmla="*/ 5 h 8"/>
                  <a:gd name="T4" fmla="*/ 0 w 9"/>
                  <a:gd name="T5" fmla="*/ 7 h 8"/>
                  <a:gd name="T6" fmla="*/ 3 w 9"/>
                  <a:gd name="T7" fmla="*/ 8 h 8"/>
                  <a:gd name="T8" fmla="*/ 4 w 9"/>
                  <a:gd name="T9" fmla="*/ 8 h 8"/>
                  <a:gd name="T10" fmla="*/ 9 w 9"/>
                  <a:gd name="T11" fmla="*/ 5 h 8"/>
                  <a:gd name="T12" fmla="*/ 6 w 9"/>
                  <a:gd name="T13" fmla="*/ 0 h 8"/>
                  <a:gd name="T14" fmla="*/ 1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3953" y="2350"/>
                <a:ext cx="21" cy="24"/>
              </a:xfrm>
              <a:custGeom>
                <a:avLst/>
                <a:gdLst>
                  <a:gd name="T0" fmla="*/ 6 w 9"/>
                  <a:gd name="T1" fmla="*/ 0 h 10"/>
                  <a:gd name="T2" fmla="*/ 0 w 9"/>
                  <a:gd name="T3" fmla="*/ 3 h 10"/>
                  <a:gd name="T4" fmla="*/ 3 w 9"/>
                  <a:gd name="T5" fmla="*/ 8 h 10"/>
                  <a:gd name="T6" fmla="*/ 6 w 9"/>
                  <a:gd name="T7" fmla="*/ 10 h 10"/>
                  <a:gd name="T8" fmla="*/ 7 w 9"/>
                  <a:gd name="T9" fmla="*/ 9 h 10"/>
                  <a:gd name="T10" fmla="*/ 9 w 9"/>
                  <a:gd name="T11" fmla="*/ 5 h 10"/>
                  <a:gd name="T12" fmla="*/ 6 w 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36"/>
              <p:cNvSpPr>
                <a:spLocks/>
              </p:cNvSpPr>
              <p:nvPr/>
            </p:nvSpPr>
            <p:spPr bwMode="auto">
              <a:xfrm>
                <a:off x="3854" y="2350"/>
                <a:ext cx="22" cy="24"/>
              </a:xfrm>
              <a:custGeom>
                <a:avLst/>
                <a:gdLst>
                  <a:gd name="T0" fmla="*/ 1 w 9"/>
                  <a:gd name="T1" fmla="*/ 5 h 10"/>
                  <a:gd name="T2" fmla="*/ 0 w 9"/>
                  <a:gd name="T3" fmla="*/ 8 h 10"/>
                  <a:gd name="T4" fmla="*/ 2 w 9"/>
                  <a:gd name="T5" fmla="*/ 9 h 10"/>
                  <a:gd name="T6" fmla="*/ 3 w 9"/>
                  <a:gd name="T7" fmla="*/ 10 h 10"/>
                  <a:gd name="T8" fmla="*/ 6 w 9"/>
                  <a:gd name="T9" fmla="*/ 8 h 10"/>
                  <a:gd name="T10" fmla="*/ 9 w 9"/>
                  <a:gd name="T11" fmla="*/ 3 h 10"/>
                  <a:gd name="T12" fmla="*/ 3 w 9"/>
                  <a:gd name="T13" fmla="*/ 0 h 10"/>
                  <a:gd name="T14" fmla="*/ 1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3902" y="2262"/>
                <a:ext cx="22" cy="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3871" y="2200"/>
                <a:ext cx="53" cy="62"/>
              </a:xfrm>
              <a:custGeom>
                <a:avLst/>
                <a:gdLst>
                  <a:gd name="T0" fmla="*/ 22 w 22"/>
                  <a:gd name="T1" fmla="*/ 25 h 26"/>
                  <a:gd name="T2" fmla="*/ 21 w 22"/>
                  <a:gd name="T3" fmla="*/ 7 h 26"/>
                  <a:gd name="T4" fmla="*/ 18 w 22"/>
                  <a:gd name="T5" fmla="*/ 3 h 26"/>
                  <a:gd name="T6" fmla="*/ 14 w 22"/>
                  <a:gd name="T7" fmla="*/ 7 h 26"/>
                  <a:gd name="T8" fmla="*/ 14 w 22"/>
                  <a:gd name="T9" fmla="*/ 17 h 26"/>
                  <a:gd name="T10" fmla="*/ 5 w 22"/>
                  <a:gd name="T11" fmla="*/ 1 h 26"/>
                  <a:gd name="T12" fmla="*/ 2 w 22"/>
                  <a:gd name="T13" fmla="*/ 1 h 26"/>
                  <a:gd name="T14" fmla="*/ 1 w 22"/>
                  <a:gd name="T15" fmla="*/ 4 h 26"/>
                  <a:gd name="T16" fmla="*/ 13 w 22"/>
                  <a:gd name="T17" fmla="*/ 26 h 26"/>
                  <a:gd name="T18" fmla="*/ 18 w 22"/>
                  <a:gd name="T19" fmla="*/ 24 h 26"/>
                  <a:gd name="T20" fmla="*/ 22 w 22"/>
                  <a:gd name="T2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817300" y="3451865"/>
              <a:ext cx="2020015" cy="530223"/>
              <a:chOff x="1264258" y="3445515"/>
              <a:chExt cx="2020015" cy="530223"/>
            </a:xfrm>
          </p:grpSpPr>
          <p:sp>
            <p:nvSpPr>
              <p:cNvPr id="112" name="文本框 111"/>
              <p:cNvSpPr txBox="1"/>
              <p:nvPr/>
            </p:nvSpPr>
            <p:spPr>
              <a:xfrm>
                <a:off x="1264258" y="3445515"/>
                <a:ext cx="2020015" cy="434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rgbClr val="F7F7F7">
                        <a:alpha val="90000"/>
                      </a:srgbClr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grpSp>
            <p:nvGrpSpPr>
              <p:cNvPr id="113" name="组合 112"/>
              <p:cNvGrpSpPr/>
              <p:nvPr/>
            </p:nvGrpSpPr>
            <p:grpSpPr>
              <a:xfrm>
                <a:off x="2081499" y="3928424"/>
                <a:ext cx="377514" cy="47314"/>
                <a:chOff x="2160743" y="4192743"/>
                <a:chExt cx="377514" cy="47314"/>
              </a:xfrm>
            </p:grpSpPr>
            <p:sp>
              <p:nvSpPr>
                <p:cNvPr id="114" name="椭圆 113"/>
                <p:cNvSpPr/>
                <p:nvPr/>
              </p:nvSpPr>
              <p:spPr>
                <a:xfrm>
                  <a:off x="21607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2270810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椭圆 115"/>
                <p:cNvSpPr/>
                <p:nvPr/>
              </p:nvSpPr>
              <p:spPr>
                <a:xfrm>
                  <a:off x="2380876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24909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6361240" y="3182315"/>
            <a:ext cx="2020015" cy="1778810"/>
            <a:chOff x="6361240" y="2743200"/>
            <a:chExt cx="2020015" cy="1778810"/>
          </a:xfrm>
        </p:grpSpPr>
        <p:sp>
          <p:nvSpPr>
            <p:cNvPr id="19" name="文本框 18"/>
            <p:cNvSpPr txBox="1"/>
            <p:nvPr/>
          </p:nvSpPr>
          <p:spPr>
            <a:xfrm>
              <a:off x="6853723" y="2743200"/>
              <a:ext cx="10350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7F7F7">
                      <a:alpha val="60000"/>
                    </a:srgbClr>
                  </a:solidFill>
                  <a:effectLst>
                    <a:outerShdw blurRad="101600" dist="635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rgbClr val="F7F7F7">
                    <a:alpha val="60000"/>
                  </a:srgbClr>
                </a:solidFill>
                <a:effectLst>
                  <a:outerShdw blurRad="101600" dist="635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82" name="Group 41"/>
            <p:cNvGrpSpPr>
              <a:grpSpLocks noChangeAspect="1"/>
            </p:cNvGrpSpPr>
            <p:nvPr/>
          </p:nvGrpSpPr>
          <p:grpSpPr bwMode="auto">
            <a:xfrm>
              <a:off x="7207206" y="4170234"/>
              <a:ext cx="359922" cy="351776"/>
              <a:chOff x="3597" y="1921"/>
              <a:chExt cx="486" cy="475"/>
            </a:xfrm>
            <a:solidFill>
              <a:srgbClr val="F7F7F7">
                <a:alpha val="80000"/>
              </a:srgbClr>
            </a:solidFill>
          </p:grpSpPr>
          <p:sp>
            <p:nvSpPr>
              <p:cNvPr id="84" name="Freeform 42"/>
              <p:cNvSpPr>
                <a:spLocks/>
              </p:cNvSpPr>
              <p:nvPr/>
            </p:nvSpPr>
            <p:spPr bwMode="auto">
              <a:xfrm>
                <a:off x="3796" y="1921"/>
                <a:ext cx="67" cy="79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43"/>
              <p:cNvSpPr>
                <a:spLocks/>
              </p:cNvSpPr>
              <p:nvPr/>
            </p:nvSpPr>
            <p:spPr bwMode="auto">
              <a:xfrm>
                <a:off x="3652" y="1991"/>
                <a:ext cx="302" cy="314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44"/>
              <p:cNvSpPr>
                <a:spLocks noEditPoints="1"/>
              </p:cNvSpPr>
              <p:nvPr/>
            </p:nvSpPr>
            <p:spPr bwMode="auto">
              <a:xfrm>
                <a:off x="3597" y="2123"/>
                <a:ext cx="107" cy="98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45"/>
              <p:cNvSpPr>
                <a:spLocks/>
              </p:cNvSpPr>
              <p:nvPr/>
            </p:nvSpPr>
            <p:spPr bwMode="auto">
              <a:xfrm>
                <a:off x="3604" y="2104"/>
                <a:ext cx="479" cy="292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6361240" y="3451865"/>
              <a:ext cx="2020015" cy="530223"/>
              <a:chOff x="1264258" y="3445515"/>
              <a:chExt cx="2020015" cy="530223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1264258" y="3445515"/>
                <a:ext cx="2020015" cy="434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rgbClr val="F7F7F7">
                        <a:alpha val="90000"/>
                      </a:srgbClr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grpSp>
            <p:nvGrpSpPr>
              <p:cNvPr id="120" name="组合 119"/>
              <p:cNvGrpSpPr/>
              <p:nvPr/>
            </p:nvGrpSpPr>
            <p:grpSpPr>
              <a:xfrm>
                <a:off x="2081499" y="3928424"/>
                <a:ext cx="377514" cy="47314"/>
                <a:chOff x="2160743" y="4192743"/>
                <a:chExt cx="377514" cy="47314"/>
              </a:xfrm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21607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2270810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2380876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24909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8907228" y="2743200"/>
            <a:ext cx="2020015" cy="1795474"/>
            <a:chOff x="8907228" y="2743200"/>
            <a:chExt cx="2020015" cy="1795474"/>
          </a:xfrm>
        </p:grpSpPr>
        <p:sp>
          <p:nvSpPr>
            <p:cNvPr id="20" name="文本框 19"/>
            <p:cNvSpPr txBox="1"/>
            <p:nvPr/>
          </p:nvSpPr>
          <p:spPr>
            <a:xfrm>
              <a:off x="9404219" y="2743200"/>
              <a:ext cx="10350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7F7F7">
                      <a:alpha val="60000"/>
                    </a:srgbClr>
                  </a:solidFill>
                  <a:effectLst>
                    <a:outerShdw blurRad="101600" dist="635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rgbClr val="F7F7F7">
                    <a:alpha val="60000"/>
                  </a:srgbClr>
                </a:solidFill>
                <a:effectLst>
                  <a:outerShdw blurRad="101600" dist="635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88" name="Group 48"/>
            <p:cNvGrpSpPr>
              <a:grpSpLocks noChangeAspect="1"/>
            </p:cNvGrpSpPr>
            <p:nvPr/>
          </p:nvGrpSpPr>
          <p:grpSpPr bwMode="auto">
            <a:xfrm>
              <a:off x="9765620" y="4153571"/>
              <a:ext cx="356960" cy="385103"/>
              <a:chOff x="4176" y="2214"/>
              <a:chExt cx="482" cy="520"/>
            </a:xfrm>
            <a:solidFill>
              <a:srgbClr val="F7F7F7">
                <a:alpha val="80000"/>
              </a:srgbClr>
            </a:solidFill>
          </p:grpSpPr>
          <p:sp>
            <p:nvSpPr>
              <p:cNvPr id="90" name="Freeform 49"/>
              <p:cNvSpPr>
                <a:spLocks/>
              </p:cNvSpPr>
              <p:nvPr/>
            </p:nvSpPr>
            <p:spPr bwMode="auto">
              <a:xfrm>
                <a:off x="4280" y="2449"/>
                <a:ext cx="112" cy="127"/>
              </a:xfrm>
              <a:custGeom>
                <a:avLst/>
                <a:gdLst>
                  <a:gd name="T0" fmla="*/ 42 w 47"/>
                  <a:gd name="T1" fmla="*/ 19 h 53"/>
                  <a:gd name="T2" fmla="*/ 33 w 47"/>
                  <a:gd name="T3" fmla="*/ 49 h 53"/>
                  <a:gd name="T4" fmla="*/ 5 w 47"/>
                  <a:gd name="T5" fmla="*/ 34 h 53"/>
                  <a:gd name="T6" fmla="*/ 14 w 47"/>
                  <a:gd name="T7" fmla="*/ 4 h 53"/>
                  <a:gd name="T8" fmla="*/ 42 w 47"/>
                  <a:gd name="T9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2" y="19"/>
                    </a:moveTo>
                    <a:cubicBezTo>
                      <a:pt x="47" y="32"/>
                      <a:pt x="43" y="45"/>
                      <a:pt x="33" y="49"/>
                    </a:cubicBezTo>
                    <a:cubicBezTo>
                      <a:pt x="23" y="53"/>
                      <a:pt x="11" y="47"/>
                      <a:pt x="5" y="34"/>
                    </a:cubicBezTo>
                    <a:cubicBezTo>
                      <a:pt x="0" y="22"/>
                      <a:pt x="4" y="8"/>
                      <a:pt x="14" y="4"/>
                    </a:cubicBezTo>
                    <a:cubicBezTo>
                      <a:pt x="24" y="0"/>
                      <a:pt x="37" y="7"/>
                      <a:pt x="4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50"/>
              <p:cNvSpPr>
                <a:spLocks/>
              </p:cNvSpPr>
              <p:nvPr/>
            </p:nvSpPr>
            <p:spPr bwMode="auto">
              <a:xfrm>
                <a:off x="4176" y="2511"/>
                <a:ext cx="279" cy="223"/>
              </a:xfrm>
              <a:custGeom>
                <a:avLst/>
                <a:gdLst>
                  <a:gd name="T0" fmla="*/ 110 w 116"/>
                  <a:gd name="T1" fmla="*/ 79 h 93"/>
                  <a:gd name="T2" fmla="*/ 101 w 116"/>
                  <a:gd name="T3" fmla="*/ 38 h 93"/>
                  <a:gd name="T4" fmla="*/ 89 w 116"/>
                  <a:gd name="T5" fmla="*/ 29 h 93"/>
                  <a:gd name="T6" fmla="*/ 84 w 116"/>
                  <a:gd name="T7" fmla="*/ 28 h 93"/>
                  <a:gd name="T8" fmla="*/ 89 w 116"/>
                  <a:gd name="T9" fmla="*/ 35 h 93"/>
                  <a:gd name="T10" fmla="*/ 83 w 116"/>
                  <a:gd name="T11" fmla="*/ 40 h 93"/>
                  <a:gd name="T12" fmla="*/ 87 w 116"/>
                  <a:gd name="T13" fmla="*/ 48 h 93"/>
                  <a:gd name="T14" fmla="*/ 79 w 116"/>
                  <a:gd name="T15" fmla="*/ 93 h 93"/>
                  <a:gd name="T16" fmla="*/ 79 w 116"/>
                  <a:gd name="T17" fmla="*/ 93 h 93"/>
                  <a:gd name="T18" fmla="*/ 79 w 116"/>
                  <a:gd name="T19" fmla="*/ 93 h 93"/>
                  <a:gd name="T20" fmla="*/ 79 w 116"/>
                  <a:gd name="T21" fmla="*/ 93 h 93"/>
                  <a:gd name="T22" fmla="*/ 79 w 116"/>
                  <a:gd name="T23" fmla="*/ 93 h 93"/>
                  <a:gd name="T24" fmla="*/ 64 w 116"/>
                  <a:gd name="T25" fmla="*/ 50 h 93"/>
                  <a:gd name="T26" fmla="*/ 66 w 116"/>
                  <a:gd name="T27" fmla="*/ 42 h 93"/>
                  <a:gd name="T28" fmla="*/ 60 w 116"/>
                  <a:gd name="T29" fmla="*/ 37 h 93"/>
                  <a:gd name="T30" fmla="*/ 63 w 116"/>
                  <a:gd name="T31" fmla="*/ 29 h 93"/>
                  <a:gd name="T32" fmla="*/ 34 w 116"/>
                  <a:gd name="T33" fmla="*/ 34 h 93"/>
                  <a:gd name="T34" fmla="*/ 44 w 116"/>
                  <a:gd name="T35" fmla="*/ 9 h 93"/>
                  <a:gd name="T36" fmla="*/ 17 w 116"/>
                  <a:gd name="T37" fmla="*/ 0 h 93"/>
                  <a:gd name="T38" fmla="*/ 5 w 116"/>
                  <a:gd name="T39" fmla="*/ 43 h 93"/>
                  <a:gd name="T40" fmla="*/ 4 w 116"/>
                  <a:gd name="T41" fmla="*/ 46 h 93"/>
                  <a:gd name="T42" fmla="*/ 3 w 116"/>
                  <a:gd name="T43" fmla="*/ 47 h 93"/>
                  <a:gd name="T44" fmla="*/ 3 w 116"/>
                  <a:gd name="T45" fmla="*/ 48 h 93"/>
                  <a:gd name="T46" fmla="*/ 3 w 116"/>
                  <a:gd name="T47" fmla="*/ 48 h 93"/>
                  <a:gd name="T48" fmla="*/ 3 w 116"/>
                  <a:gd name="T49" fmla="*/ 48 h 93"/>
                  <a:gd name="T50" fmla="*/ 3 w 116"/>
                  <a:gd name="T51" fmla="*/ 48 h 93"/>
                  <a:gd name="T52" fmla="*/ 18 w 116"/>
                  <a:gd name="T53" fmla="*/ 64 h 93"/>
                  <a:gd name="T54" fmla="*/ 18 w 116"/>
                  <a:gd name="T55" fmla="*/ 64 h 93"/>
                  <a:gd name="T56" fmla="*/ 18 w 116"/>
                  <a:gd name="T57" fmla="*/ 64 h 93"/>
                  <a:gd name="T58" fmla="*/ 23 w 116"/>
                  <a:gd name="T59" fmla="*/ 62 h 93"/>
                  <a:gd name="T60" fmla="*/ 34 w 116"/>
                  <a:gd name="T61" fmla="*/ 59 h 93"/>
                  <a:gd name="T62" fmla="*/ 41 w 116"/>
                  <a:gd name="T63" fmla="*/ 57 h 93"/>
                  <a:gd name="T64" fmla="*/ 43 w 116"/>
                  <a:gd name="T65" fmla="*/ 93 h 93"/>
                  <a:gd name="T66" fmla="*/ 89 w 116"/>
                  <a:gd name="T67" fmla="*/ 93 h 93"/>
                  <a:gd name="T68" fmla="*/ 99 w 116"/>
                  <a:gd name="T69" fmla="*/ 93 h 93"/>
                  <a:gd name="T70" fmla="*/ 116 w 116"/>
                  <a:gd name="T71" fmla="*/ 93 h 93"/>
                  <a:gd name="T72" fmla="*/ 110 w 116"/>
                  <a:gd name="T73" fmla="*/ 7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93">
                    <a:moveTo>
                      <a:pt x="110" y="79"/>
                    </a:moveTo>
                    <a:cubicBezTo>
                      <a:pt x="106" y="69"/>
                      <a:pt x="104" y="51"/>
                      <a:pt x="101" y="38"/>
                    </a:cubicBezTo>
                    <a:cubicBezTo>
                      <a:pt x="100" y="32"/>
                      <a:pt x="96" y="29"/>
                      <a:pt x="89" y="29"/>
                    </a:cubicBezTo>
                    <a:cubicBezTo>
                      <a:pt x="88" y="29"/>
                      <a:pt x="85" y="28"/>
                      <a:pt x="84" y="28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56" y="29"/>
                      <a:pt x="34" y="34"/>
                      <a:pt x="34" y="3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5"/>
                      <a:pt x="26" y="2"/>
                      <a:pt x="17" y="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45"/>
                      <a:pt x="31" y="78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69"/>
                      <a:pt x="42" y="81"/>
                      <a:pt x="43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116" y="93"/>
                      <a:pt x="116" y="93"/>
                      <a:pt x="116" y="93"/>
                    </a:cubicBezTo>
                    <a:lnTo>
                      <a:pt x="110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Freeform 51"/>
              <p:cNvSpPr>
                <a:spLocks/>
              </p:cNvSpPr>
              <p:nvPr/>
            </p:nvSpPr>
            <p:spPr bwMode="auto">
              <a:xfrm>
                <a:off x="4366" y="2731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0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52"/>
              <p:cNvSpPr>
                <a:spLocks/>
              </p:cNvSpPr>
              <p:nvPr/>
            </p:nvSpPr>
            <p:spPr bwMode="auto">
              <a:xfrm>
                <a:off x="4347" y="2578"/>
                <a:ext cx="16" cy="36"/>
              </a:xfrm>
              <a:custGeom>
                <a:avLst/>
                <a:gdLst>
                  <a:gd name="T0" fmla="*/ 12 w 16"/>
                  <a:gd name="T1" fmla="*/ 0 h 36"/>
                  <a:gd name="T2" fmla="*/ 16 w 16"/>
                  <a:gd name="T3" fmla="*/ 21 h 36"/>
                  <a:gd name="T4" fmla="*/ 9 w 16"/>
                  <a:gd name="T5" fmla="*/ 36 h 36"/>
                  <a:gd name="T6" fmla="*/ 0 w 16"/>
                  <a:gd name="T7" fmla="*/ 21 h 36"/>
                  <a:gd name="T8" fmla="*/ 2 w 16"/>
                  <a:gd name="T9" fmla="*/ 0 h 36"/>
                  <a:gd name="T10" fmla="*/ 12 w 1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6">
                    <a:moveTo>
                      <a:pt x="12" y="0"/>
                    </a:moveTo>
                    <a:lnTo>
                      <a:pt x="16" y="21"/>
                    </a:lnTo>
                    <a:lnTo>
                      <a:pt x="9" y="36"/>
                    </a:lnTo>
                    <a:lnTo>
                      <a:pt x="0" y="21"/>
                    </a:lnTo>
                    <a:lnTo>
                      <a:pt x="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53"/>
              <p:cNvSpPr>
                <a:spLocks/>
              </p:cNvSpPr>
              <p:nvPr/>
            </p:nvSpPr>
            <p:spPr bwMode="auto">
              <a:xfrm>
                <a:off x="4349" y="2602"/>
                <a:ext cx="26" cy="132"/>
              </a:xfrm>
              <a:custGeom>
                <a:avLst/>
                <a:gdLst>
                  <a:gd name="T0" fmla="*/ 12 w 26"/>
                  <a:gd name="T1" fmla="*/ 0 h 132"/>
                  <a:gd name="T2" fmla="*/ 26 w 26"/>
                  <a:gd name="T3" fmla="*/ 129 h 132"/>
                  <a:gd name="T4" fmla="*/ 17 w 26"/>
                  <a:gd name="T5" fmla="*/ 132 h 132"/>
                  <a:gd name="T6" fmla="*/ 7 w 26"/>
                  <a:gd name="T7" fmla="*/ 132 h 132"/>
                  <a:gd name="T8" fmla="*/ 0 w 26"/>
                  <a:gd name="T9" fmla="*/ 0 h 132"/>
                  <a:gd name="T10" fmla="*/ 12 w 26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32">
                    <a:moveTo>
                      <a:pt x="12" y="0"/>
                    </a:moveTo>
                    <a:lnTo>
                      <a:pt x="26" y="129"/>
                    </a:lnTo>
                    <a:lnTo>
                      <a:pt x="17" y="132"/>
                    </a:lnTo>
                    <a:lnTo>
                      <a:pt x="7" y="13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54"/>
              <p:cNvSpPr>
                <a:spLocks/>
              </p:cNvSpPr>
              <p:nvPr/>
            </p:nvSpPr>
            <p:spPr bwMode="auto">
              <a:xfrm>
                <a:off x="4435" y="2348"/>
                <a:ext cx="84" cy="168"/>
              </a:xfrm>
              <a:custGeom>
                <a:avLst/>
                <a:gdLst>
                  <a:gd name="T0" fmla="*/ 10 w 35"/>
                  <a:gd name="T1" fmla="*/ 45 h 70"/>
                  <a:gd name="T2" fmla="*/ 18 w 35"/>
                  <a:gd name="T3" fmla="*/ 53 h 70"/>
                  <a:gd name="T4" fmla="*/ 25 w 35"/>
                  <a:gd name="T5" fmla="*/ 46 h 70"/>
                  <a:gd name="T6" fmla="*/ 17 w 35"/>
                  <a:gd name="T7" fmla="*/ 38 h 70"/>
                  <a:gd name="T8" fmla="*/ 6 w 35"/>
                  <a:gd name="T9" fmla="*/ 34 h 70"/>
                  <a:gd name="T10" fmla="*/ 0 w 35"/>
                  <a:gd name="T11" fmla="*/ 22 h 70"/>
                  <a:gd name="T12" fmla="*/ 13 w 35"/>
                  <a:gd name="T13" fmla="*/ 7 h 70"/>
                  <a:gd name="T14" fmla="*/ 13 w 35"/>
                  <a:gd name="T15" fmla="*/ 0 h 70"/>
                  <a:gd name="T16" fmla="*/ 21 w 35"/>
                  <a:gd name="T17" fmla="*/ 0 h 70"/>
                  <a:gd name="T18" fmla="*/ 21 w 35"/>
                  <a:gd name="T19" fmla="*/ 8 h 70"/>
                  <a:gd name="T20" fmla="*/ 26 w 35"/>
                  <a:gd name="T21" fmla="*/ 11 h 70"/>
                  <a:gd name="T22" fmla="*/ 26 w 35"/>
                  <a:gd name="T23" fmla="*/ 8 h 70"/>
                  <a:gd name="T24" fmla="*/ 32 w 35"/>
                  <a:gd name="T25" fmla="*/ 8 h 70"/>
                  <a:gd name="T26" fmla="*/ 32 w 35"/>
                  <a:gd name="T27" fmla="*/ 22 h 70"/>
                  <a:gd name="T28" fmla="*/ 24 w 35"/>
                  <a:gd name="T29" fmla="*/ 22 h 70"/>
                  <a:gd name="T30" fmla="*/ 17 w 35"/>
                  <a:gd name="T31" fmla="*/ 16 h 70"/>
                  <a:gd name="T32" fmla="*/ 10 w 35"/>
                  <a:gd name="T33" fmla="*/ 22 h 70"/>
                  <a:gd name="T34" fmla="*/ 18 w 35"/>
                  <a:gd name="T35" fmla="*/ 29 h 70"/>
                  <a:gd name="T36" fmla="*/ 29 w 35"/>
                  <a:gd name="T37" fmla="*/ 33 h 70"/>
                  <a:gd name="T38" fmla="*/ 35 w 35"/>
                  <a:gd name="T39" fmla="*/ 46 h 70"/>
                  <a:gd name="T40" fmla="*/ 21 w 35"/>
                  <a:gd name="T41" fmla="*/ 62 h 70"/>
                  <a:gd name="T42" fmla="*/ 21 w 35"/>
                  <a:gd name="T43" fmla="*/ 70 h 70"/>
                  <a:gd name="T44" fmla="*/ 13 w 35"/>
                  <a:gd name="T45" fmla="*/ 70 h 70"/>
                  <a:gd name="T46" fmla="*/ 13 w 35"/>
                  <a:gd name="T47" fmla="*/ 61 h 70"/>
                  <a:gd name="T48" fmla="*/ 13 w 35"/>
                  <a:gd name="T49" fmla="*/ 61 h 70"/>
                  <a:gd name="T50" fmla="*/ 8 w 35"/>
                  <a:gd name="T51" fmla="*/ 58 h 70"/>
                  <a:gd name="T52" fmla="*/ 8 w 35"/>
                  <a:gd name="T53" fmla="*/ 61 h 70"/>
                  <a:gd name="T54" fmla="*/ 1 w 35"/>
                  <a:gd name="T55" fmla="*/ 61 h 70"/>
                  <a:gd name="T56" fmla="*/ 1 w 35"/>
                  <a:gd name="T57" fmla="*/ 45 h 70"/>
                  <a:gd name="T58" fmla="*/ 10 w 35"/>
                  <a:gd name="T59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70">
                    <a:moveTo>
                      <a:pt x="10" y="45"/>
                    </a:moveTo>
                    <a:cubicBezTo>
                      <a:pt x="10" y="50"/>
                      <a:pt x="13" y="53"/>
                      <a:pt x="18" y="53"/>
                    </a:cubicBezTo>
                    <a:cubicBezTo>
                      <a:pt x="22" y="53"/>
                      <a:pt x="25" y="51"/>
                      <a:pt x="25" y="46"/>
                    </a:cubicBezTo>
                    <a:cubicBezTo>
                      <a:pt x="25" y="41"/>
                      <a:pt x="21" y="40"/>
                      <a:pt x="17" y="38"/>
                    </a:cubicBezTo>
                    <a:cubicBezTo>
                      <a:pt x="14" y="37"/>
                      <a:pt x="9" y="36"/>
                      <a:pt x="6" y="34"/>
                    </a:cubicBezTo>
                    <a:cubicBezTo>
                      <a:pt x="2" y="31"/>
                      <a:pt x="0" y="27"/>
                      <a:pt x="0" y="22"/>
                    </a:cubicBezTo>
                    <a:cubicBezTo>
                      <a:pt x="0" y="15"/>
                      <a:pt x="6" y="8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8"/>
                      <a:pt x="24" y="9"/>
                      <a:pt x="26" y="11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18"/>
                      <a:pt x="21" y="16"/>
                      <a:pt x="17" y="16"/>
                    </a:cubicBezTo>
                    <a:cubicBezTo>
                      <a:pt x="13" y="16"/>
                      <a:pt x="10" y="18"/>
                      <a:pt x="10" y="22"/>
                    </a:cubicBezTo>
                    <a:cubicBezTo>
                      <a:pt x="10" y="26"/>
                      <a:pt x="14" y="28"/>
                      <a:pt x="18" y="29"/>
                    </a:cubicBezTo>
                    <a:cubicBezTo>
                      <a:pt x="21" y="30"/>
                      <a:pt x="26" y="31"/>
                      <a:pt x="29" y="33"/>
                    </a:cubicBezTo>
                    <a:cubicBezTo>
                      <a:pt x="33" y="36"/>
                      <a:pt x="35" y="41"/>
                      <a:pt x="35" y="46"/>
                    </a:cubicBezTo>
                    <a:cubicBezTo>
                      <a:pt x="35" y="54"/>
                      <a:pt x="29" y="61"/>
                      <a:pt x="21" y="62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1" y="60"/>
                      <a:pt x="10" y="59"/>
                      <a:pt x="8" y="5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45"/>
                      <a:pt x="1" y="45"/>
                      <a:pt x="1" y="45"/>
                    </a:cubicBezTo>
                    <a:lnTo>
                      <a:pt x="1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Rectangle 55"/>
              <p:cNvSpPr>
                <a:spLocks noChangeArrowheads="1"/>
              </p:cNvSpPr>
              <p:nvPr/>
            </p:nvSpPr>
            <p:spPr bwMode="auto">
              <a:xfrm>
                <a:off x="4426" y="2554"/>
                <a:ext cx="96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56"/>
              <p:cNvSpPr>
                <a:spLocks noEditPoints="1"/>
              </p:cNvSpPr>
              <p:nvPr/>
            </p:nvSpPr>
            <p:spPr bwMode="auto">
              <a:xfrm>
                <a:off x="4375" y="2303"/>
                <a:ext cx="200" cy="239"/>
              </a:xfrm>
              <a:custGeom>
                <a:avLst/>
                <a:gdLst>
                  <a:gd name="T0" fmla="*/ 83 w 83"/>
                  <a:gd name="T1" fmla="*/ 41 h 100"/>
                  <a:gd name="T2" fmla="*/ 41 w 83"/>
                  <a:gd name="T3" fmla="*/ 0 h 100"/>
                  <a:gd name="T4" fmla="*/ 0 w 83"/>
                  <a:gd name="T5" fmla="*/ 41 h 100"/>
                  <a:gd name="T6" fmla="*/ 0 w 83"/>
                  <a:gd name="T7" fmla="*/ 45 h 100"/>
                  <a:gd name="T8" fmla="*/ 16 w 83"/>
                  <a:gd name="T9" fmla="*/ 82 h 100"/>
                  <a:gd name="T10" fmla="*/ 19 w 83"/>
                  <a:gd name="T11" fmla="*/ 100 h 100"/>
                  <a:gd name="T12" fmla="*/ 38 w 83"/>
                  <a:gd name="T13" fmla="*/ 100 h 100"/>
                  <a:gd name="T14" fmla="*/ 44 w 83"/>
                  <a:gd name="T15" fmla="*/ 100 h 100"/>
                  <a:gd name="T16" fmla="*/ 63 w 83"/>
                  <a:gd name="T17" fmla="*/ 100 h 100"/>
                  <a:gd name="T18" fmla="*/ 66 w 83"/>
                  <a:gd name="T19" fmla="*/ 82 h 100"/>
                  <a:gd name="T20" fmla="*/ 82 w 83"/>
                  <a:gd name="T21" fmla="*/ 45 h 100"/>
                  <a:gd name="T22" fmla="*/ 83 w 83"/>
                  <a:gd name="T23" fmla="*/ 41 h 100"/>
                  <a:gd name="T24" fmla="*/ 75 w 83"/>
                  <a:gd name="T25" fmla="*/ 43 h 100"/>
                  <a:gd name="T26" fmla="*/ 75 w 83"/>
                  <a:gd name="T27" fmla="*/ 48 h 100"/>
                  <a:gd name="T28" fmla="*/ 75 w 83"/>
                  <a:gd name="T29" fmla="*/ 48 h 100"/>
                  <a:gd name="T30" fmla="*/ 60 w 83"/>
                  <a:gd name="T31" fmla="*/ 77 h 100"/>
                  <a:gd name="T32" fmla="*/ 56 w 83"/>
                  <a:gd name="T33" fmla="*/ 93 h 100"/>
                  <a:gd name="T34" fmla="*/ 27 w 83"/>
                  <a:gd name="T35" fmla="*/ 93 h 100"/>
                  <a:gd name="T36" fmla="*/ 22 w 83"/>
                  <a:gd name="T37" fmla="*/ 78 h 100"/>
                  <a:gd name="T38" fmla="*/ 7 w 83"/>
                  <a:gd name="T39" fmla="*/ 48 h 100"/>
                  <a:gd name="T40" fmla="*/ 8 w 83"/>
                  <a:gd name="T41" fmla="*/ 48 h 100"/>
                  <a:gd name="T42" fmla="*/ 7 w 83"/>
                  <a:gd name="T43" fmla="*/ 43 h 100"/>
                  <a:gd name="T44" fmla="*/ 7 w 83"/>
                  <a:gd name="T45" fmla="*/ 41 h 100"/>
                  <a:gd name="T46" fmla="*/ 41 w 83"/>
                  <a:gd name="T47" fmla="*/ 7 h 100"/>
                  <a:gd name="T48" fmla="*/ 75 w 83"/>
                  <a:gd name="T49" fmla="*/ 41 h 100"/>
                  <a:gd name="T50" fmla="*/ 75 w 83"/>
                  <a:gd name="T51" fmla="*/ 4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100">
                    <a:moveTo>
                      <a:pt x="83" y="41"/>
                    </a:moveTo>
                    <a:cubicBezTo>
                      <a:pt x="83" y="18"/>
                      <a:pt x="64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43"/>
                      <a:pt x="0" y="44"/>
                      <a:pt x="0" y="45"/>
                    </a:cubicBezTo>
                    <a:cubicBezTo>
                      <a:pt x="0" y="46"/>
                      <a:pt x="1" y="62"/>
                      <a:pt x="16" y="82"/>
                    </a:cubicBezTo>
                    <a:cubicBezTo>
                      <a:pt x="21" y="88"/>
                      <a:pt x="19" y="100"/>
                      <a:pt x="19" y="100"/>
                    </a:cubicBezTo>
                    <a:cubicBezTo>
                      <a:pt x="25" y="100"/>
                      <a:pt x="32" y="100"/>
                      <a:pt x="38" y="100"/>
                    </a:cubicBezTo>
                    <a:cubicBezTo>
                      <a:pt x="40" y="100"/>
                      <a:pt x="42" y="100"/>
                      <a:pt x="44" y="100"/>
                    </a:cubicBezTo>
                    <a:cubicBezTo>
                      <a:pt x="51" y="100"/>
                      <a:pt x="57" y="100"/>
                      <a:pt x="63" y="100"/>
                    </a:cubicBezTo>
                    <a:cubicBezTo>
                      <a:pt x="63" y="100"/>
                      <a:pt x="61" y="88"/>
                      <a:pt x="66" y="82"/>
                    </a:cubicBezTo>
                    <a:cubicBezTo>
                      <a:pt x="82" y="62"/>
                      <a:pt x="83" y="46"/>
                      <a:pt x="82" y="45"/>
                    </a:cubicBezTo>
                    <a:cubicBezTo>
                      <a:pt x="82" y="44"/>
                      <a:pt x="83" y="43"/>
                      <a:pt x="83" y="41"/>
                    </a:cubicBezTo>
                    <a:close/>
                    <a:moveTo>
                      <a:pt x="75" y="43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52"/>
                      <a:pt x="71" y="63"/>
                      <a:pt x="60" y="77"/>
                    </a:cubicBezTo>
                    <a:cubicBezTo>
                      <a:pt x="57" y="82"/>
                      <a:pt x="56" y="88"/>
                      <a:pt x="56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6" y="88"/>
                      <a:pt x="25" y="82"/>
                      <a:pt x="22" y="78"/>
                    </a:cubicBezTo>
                    <a:cubicBezTo>
                      <a:pt x="11" y="63"/>
                      <a:pt x="8" y="52"/>
                      <a:pt x="7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2"/>
                      <a:pt x="7" y="42"/>
                      <a:pt x="7" y="41"/>
                    </a:cubicBezTo>
                    <a:cubicBezTo>
                      <a:pt x="7" y="22"/>
                      <a:pt x="22" y="7"/>
                      <a:pt x="41" y="7"/>
                    </a:cubicBezTo>
                    <a:cubicBezTo>
                      <a:pt x="60" y="7"/>
                      <a:pt x="75" y="22"/>
                      <a:pt x="75" y="41"/>
                    </a:cubicBezTo>
                    <a:cubicBezTo>
                      <a:pt x="75" y="42"/>
                      <a:pt x="75" y="42"/>
                      <a:pt x="7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Freeform 57"/>
              <p:cNvSpPr>
                <a:spLocks/>
              </p:cNvSpPr>
              <p:nvPr/>
            </p:nvSpPr>
            <p:spPr bwMode="auto">
              <a:xfrm>
                <a:off x="4443" y="2590"/>
                <a:ext cx="62" cy="19"/>
              </a:xfrm>
              <a:custGeom>
                <a:avLst/>
                <a:gdLst>
                  <a:gd name="T0" fmla="*/ 0 w 26"/>
                  <a:gd name="T1" fmla="*/ 0 h 8"/>
                  <a:gd name="T2" fmla="*/ 0 w 26"/>
                  <a:gd name="T3" fmla="*/ 2 h 8"/>
                  <a:gd name="T4" fmla="*/ 6 w 26"/>
                  <a:gd name="T5" fmla="*/ 8 h 8"/>
                  <a:gd name="T6" fmla="*/ 20 w 26"/>
                  <a:gd name="T7" fmla="*/ 8 h 8"/>
                  <a:gd name="T8" fmla="*/ 26 w 26"/>
                  <a:gd name="T9" fmla="*/ 2 h 8"/>
                  <a:gd name="T10" fmla="*/ 26 w 26"/>
                  <a:gd name="T11" fmla="*/ 0 h 8"/>
                  <a:gd name="T12" fmla="*/ 0 w 2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3" y="8"/>
                      <a:pt x="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6" y="6"/>
                      <a:pt x="26" y="2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Rectangle 58"/>
              <p:cNvSpPr>
                <a:spLocks noChangeArrowheads="1"/>
              </p:cNvSpPr>
              <p:nvPr/>
            </p:nvSpPr>
            <p:spPr bwMode="auto">
              <a:xfrm>
                <a:off x="4421" y="2552"/>
                <a:ext cx="106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Rectangle 59"/>
              <p:cNvSpPr>
                <a:spLocks noChangeArrowheads="1"/>
              </p:cNvSpPr>
              <p:nvPr/>
            </p:nvSpPr>
            <p:spPr bwMode="auto">
              <a:xfrm>
                <a:off x="4421" y="2566"/>
                <a:ext cx="106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60"/>
              <p:cNvSpPr>
                <a:spLocks/>
              </p:cNvSpPr>
              <p:nvPr/>
            </p:nvSpPr>
            <p:spPr bwMode="auto">
              <a:xfrm>
                <a:off x="4421" y="2583"/>
                <a:ext cx="106" cy="19"/>
              </a:xfrm>
              <a:custGeom>
                <a:avLst/>
                <a:gdLst>
                  <a:gd name="T0" fmla="*/ 0 w 44"/>
                  <a:gd name="T1" fmla="*/ 0 h 8"/>
                  <a:gd name="T2" fmla="*/ 11 w 44"/>
                  <a:gd name="T3" fmla="*/ 8 h 8"/>
                  <a:gd name="T4" fmla="*/ 34 w 44"/>
                  <a:gd name="T5" fmla="*/ 8 h 8"/>
                  <a:gd name="T6" fmla="*/ 44 w 44"/>
                  <a:gd name="T7" fmla="*/ 0 h 8"/>
                  <a:gd name="T8" fmla="*/ 0 w 4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8">
                    <a:moveTo>
                      <a:pt x="0" y="0"/>
                    </a:moveTo>
                    <a:cubicBezTo>
                      <a:pt x="1" y="4"/>
                      <a:pt x="5" y="8"/>
                      <a:pt x="11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8"/>
                      <a:pt x="44" y="4"/>
                      <a:pt x="4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61"/>
              <p:cNvSpPr>
                <a:spLocks/>
              </p:cNvSpPr>
              <p:nvPr/>
            </p:nvSpPr>
            <p:spPr bwMode="auto">
              <a:xfrm>
                <a:off x="4469" y="2214"/>
                <a:ext cx="22" cy="55"/>
              </a:xfrm>
              <a:custGeom>
                <a:avLst/>
                <a:gdLst>
                  <a:gd name="T0" fmla="*/ 4 w 9"/>
                  <a:gd name="T1" fmla="*/ 23 h 23"/>
                  <a:gd name="T2" fmla="*/ 0 w 9"/>
                  <a:gd name="T3" fmla="*/ 19 h 23"/>
                  <a:gd name="T4" fmla="*/ 0 w 9"/>
                  <a:gd name="T5" fmla="*/ 5 h 23"/>
                  <a:gd name="T6" fmla="*/ 4 w 9"/>
                  <a:gd name="T7" fmla="*/ 0 h 23"/>
                  <a:gd name="T8" fmla="*/ 9 w 9"/>
                  <a:gd name="T9" fmla="*/ 5 h 23"/>
                  <a:gd name="T10" fmla="*/ 9 w 9"/>
                  <a:gd name="T11" fmla="*/ 19 h 23"/>
                  <a:gd name="T12" fmla="*/ 4 w 9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1"/>
                      <a:pt x="7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62"/>
              <p:cNvSpPr>
                <a:spLocks/>
              </p:cNvSpPr>
              <p:nvPr/>
            </p:nvSpPr>
            <p:spPr bwMode="auto">
              <a:xfrm>
                <a:off x="4380" y="2233"/>
                <a:ext cx="41" cy="53"/>
              </a:xfrm>
              <a:custGeom>
                <a:avLst/>
                <a:gdLst>
                  <a:gd name="T0" fmla="*/ 12 w 17"/>
                  <a:gd name="T1" fmla="*/ 22 h 22"/>
                  <a:gd name="T2" fmla="*/ 8 w 17"/>
                  <a:gd name="T3" fmla="*/ 20 h 22"/>
                  <a:gd name="T4" fmla="*/ 1 w 17"/>
                  <a:gd name="T5" fmla="*/ 7 h 22"/>
                  <a:gd name="T6" fmla="*/ 3 w 17"/>
                  <a:gd name="T7" fmla="*/ 1 h 22"/>
                  <a:gd name="T8" fmla="*/ 9 w 17"/>
                  <a:gd name="T9" fmla="*/ 3 h 22"/>
                  <a:gd name="T10" fmla="*/ 16 w 17"/>
                  <a:gd name="T11" fmla="*/ 15 h 22"/>
                  <a:gd name="T12" fmla="*/ 14 w 17"/>
                  <a:gd name="T13" fmla="*/ 21 h 22"/>
                  <a:gd name="T14" fmla="*/ 12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12" y="22"/>
                    </a:moveTo>
                    <a:cubicBezTo>
                      <a:pt x="11" y="22"/>
                      <a:pt x="9" y="21"/>
                      <a:pt x="8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7"/>
                      <a:pt x="16" y="20"/>
                      <a:pt x="14" y="21"/>
                    </a:cubicBezTo>
                    <a:cubicBezTo>
                      <a:pt x="14" y="22"/>
                      <a:pt x="13" y="22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63"/>
              <p:cNvSpPr>
                <a:spLocks/>
              </p:cNvSpPr>
              <p:nvPr/>
            </p:nvSpPr>
            <p:spPr bwMode="auto">
              <a:xfrm>
                <a:off x="4315" y="2295"/>
                <a:ext cx="53" cy="39"/>
              </a:xfrm>
              <a:custGeom>
                <a:avLst/>
                <a:gdLst>
                  <a:gd name="T0" fmla="*/ 17 w 22"/>
                  <a:gd name="T1" fmla="*/ 16 h 16"/>
                  <a:gd name="T2" fmla="*/ 15 w 22"/>
                  <a:gd name="T3" fmla="*/ 16 h 16"/>
                  <a:gd name="T4" fmla="*/ 3 w 22"/>
                  <a:gd name="T5" fmla="*/ 9 h 16"/>
                  <a:gd name="T6" fmla="*/ 1 w 22"/>
                  <a:gd name="T7" fmla="*/ 3 h 16"/>
                  <a:gd name="T8" fmla="*/ 7 w 22"/>
                  <a:gd name="T9" fmla="*/ 1 h 16"/>
                  <a:gd name="T10" fmla="*/ 19 w 22"/>
                  <a:gd name="T11" fmla="*/ 8 h 16"/>
                  <a:gd name="T12" fmla="*/ 21 w 22"/>
                  <a:gd name="T13" fmla="*/ 14 h 16"/>
                  <a:gd name="T14" fmla="*/ 17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17" y="16"/>
                    </a:moveTo>
                    <a:cubicBezTo>
                      <a:pt x="16" y="16"/>
                      <a:pt x="15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9"/>
                      <a:pt x="22" y="12"/>
                      <a:pt x="21" y="14"/>
                    </a:cubicBezTo>
                    <a:cubicBezTo>
                      <a:pt x="20" y="15"/>
                      <a:pt x="19" y="16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64"/>
              <p:cNvSpPr>
                <a:spLocks/>
              </p:cNvSpPr>
              <p:nvPr/>
            </p:nvSpPr>
            <p:spPr bwMode="auto">
              <a:xfrm>
                <a:off x="4292" y="2382"/>
                <a:ext cx="52" cy="21"/>
              </a:xfrm>
              <a:custGeom>
                <a:avLst/>
                <a:gdLst>
                  <a:gd name="T0" fmla="*/ 18 w 22"/>
                  <a:gd name="T1" fmla="*/ 9 h 9"/>
                  <a:gd name="T2" fmla="*/ 4 w 22"/>
                  <a:gd name="T3" fmla="*/ 9 h 9"/>
                  <a:gd name="T4" fmla="*/ 0 w 22"/>
                  <a:gd name="T5" fmla="*/ 5 h 9"/>
                  <a:gd name="T6" fmla="*/ 4 w 22"/>
                  <a:gd name="T7" fmla="*/ 0 h 9"/>
                  <a:gd name="T8" fmla="*/ 18 w 22"/>
                  <a:gd name="T9" fmla="*/ 0 h 9"/>
                  <a:gd name="T10" fmla="*/ 22 w 22"/>
                  <a:gd name="T11" fmla="*/ 5 h 9"/>
                  <a:gd name="T12" fmla="*/ 18 w 2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">
                    <a:moveTo>
                      <a:pt x="18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2" y="2"/>
                      <a:pt x="22" y="5"/>
                    </a:cubicBezTo>
                    <a:cubicBezTo>
                      <a:pt x="22" y="7"/>
                      <a:pt x="21" y="9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65"/>
              <p:cNvSpPr>
                <a:spLocks/>
              </p:cNvSpPr>
              <p:nvPr/>
            </p:nvSpPr>
            <p:spPr bwMode="auto">
              <a:xfrm>
                <a:off x="4579" y="2461"/>
                <a:ext cx="55" cy="38"/>
              </a:xfrm>
              <a:custGeom>
                <a:avLst/>
                <a:gdLst>
                  <a:gd name="T0" fmla="*/ 18 w 23"/>
                  <a:gd name="T1" fmla="*/ 16 h 16"/>
                  <a:gd name="T2" fmla="*/ 15 w 23"/>
                  <a:gd name="T3" fmla="*/ 16 h 16"/>
                  <a:gd name="T4" fmla="*/ 3 w 23"/>
                  <a:gd name="T5" fmla="*/ 9 h 16"/>
                  <a:gd name="T6" fmla="*/ 2 w 23"/>
                  <a:gd name="T7" fmla="*/ 3 h 16"/>
                  <a:gd name="T8" fmla="*/ 8 w 23"/>
                  <a:gd name="T9" fmla="*/ 1 h 16"/>
                  <a:gd name="T10" fmla="*/ 20 w 23"/>
                  <a:gd name="T11" fmla="*/ 8 h 16"/>
                  <a:gd name="T12" fmla="*/ 21 w 23"/>
                  <a:gd name="T13" fmla="*/ 14 h 16"/>
                  <a:gd name="T14" fmla="*/ 18 w 23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18" y="16"/>
                    </a:moveTo>
                    <a:cubicBezTo>
                      <a:pt x="17" y="16"/>
                      <a:pt x="16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5" y="0"/>
                      <a:pt x="8" y="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9"/>
                      <a:pt x="23" y="12"/>
                      <a:pt x="21" y="14"/>
                    </a:cubicBezTo>
                    <a:cubicBezTo>
                      <a:pt x="21" y="15"/>
                      <a:pt x="19" y="16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66"/>
              <p:cNvSpPr>
                <a:spLocks/>
              </p:cNvSpPr>
              <p:nvPr/>
            </p:nvSpPr>
            <p:spPr bwMode="auto">
              <a:xfrm>
                <a:off x="4603" y="2394"/>
                <a:ext cx="55" cy="19"/>
              </a:xfrm>
              <a:custGeom>
                <a:avLst/>
                <a:gdLst>
                  <a:gd name="T0" fmla="*/ 18 w 23"/>
                  <a:gd name="T1" fmla="*/ 8 h 8"/>
                  <a:gd name="T2" fmla="*/ 4 w 23"/>
                  <a:gd name="T3" fmla="*/ 8 h 8"/>
                  <a:gd name="T4" fmla="*/ 0 w 23"/>
                  <a:gd name="T5" fmla="*/ 4 h 8"/>
                  <a:gd name="T6" fmla="*/ 4 w 23"/>
                  <a:gd name="T7" fmla="*/ 0 h 8"/>
                  <a:gd name="T8" fmla="*/ 18 w 23"/>
                  <a:gd name="T9" fmla="*/ 0 h 8"/>
                  <a:gd name="T10" fmla="*/ 23 w 23"/>
                  <a:gd name="T11" fmla="*/ 4 h 8"/>
                  <a:gd name="T12" fmla="*/ 18 w 2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7"/>
                      <a:pt x="21" y="8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67"/>
              <p:cNvSpPr>
                <a:spLocks/>
              </p:cNvSpPr>
              <p:nvPr/>
            </p:nvSpPr>
            <p:spPr bwMode="auto">
              <a:xfrm>
                <a:off x="4587" y="2305"/>
                <a:ext cx="52" cy="38"/>
              </a:xfrm>
              <a:custGeom>
                <a:avLst/>
                <a:gdLst>
                  <a:gd name="T0" fmla="*/ 5 w 22"/>
                  <a:gd name="T1" fmla="*/ 16 h 16"/>
                  <a:gd name="T2" fmla="*/ 1 w 22"/>
                  <a:gd name="T3" fmla="*/ 14 h 16"/>
                  <a:gd name="T4" fmla="*/ 2 w 22"/>
                  <a:gd name="T5" fmla="*/ 8 h 16"/>
                  <a:gd name="T6" fmla="*/ 15 w 22"/>
                  <a:gd name="T7" fmla="*/ 1 h 16"/>
                  <a:gd name="T8" fmla="*/ 21 w 22"/>
                  <a:gd name="T9" fmla="*/ 2 h 16"/>
                  <a:gd name="T10" fmla="*/ 19 w 22"/>
                  <a:gd name="T11" fmla="*/ 8 h 16"/>
                  <a:gd name="T12" fmla="*/ 7 w 22"/>
                  <a:gd name="T13" fmla="*/ 16 h 16"/>
                  <a:gd name="T14" fmla="*/ 5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5" y="16"/>
                    </a:moveTo>
                    <a:cubicBezTo>
                      <a:pt x="3" y="16"/>
                      <a:pt x="2" y="15"/>
                      <a:pt x="1" y="14"/>
                    </a:cubicBezTo>
                    <a:cubicBezTo>
                      <a:pt x="0" y="12"/>
                      <a:pt x="0" y="9"/>
                      <a:pt x="2" y="8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0"/>
                      <a:pt x="21" y="2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5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68"/>
              <p:cNvSpPr>
                <a:spLocks/>
              </p:cNvSpPr>
              <p:nvPr/>
            </p:nvSpPr>
            <p:spPr bwMode="auto">
              <a:xfrm>
                <a:off x="4536" y="2238"/>
                <a:ext cx="41" cy="53"/>
              </a:xfrm>
              <a:custGeom>
                <a:avLst/>
                <a:gdLst>
                  <a:gd name="T0" fmla="*/ 5 w 17"/>
                  <a:gd name="T1" fmla="*/ 22 h 22"/>
                  <a:gd name="T2" fmla="*/ 3 w 17"/>
                  <a:gd name="T3" fmla="*/ 21 h 22"/>
                  <a:gd name="T4" fmla="*/ 1 w 17"/>
                  <a:gd name="T5" fmla="*/ 15 h 22"/>
                  <a:gd name="T6" fmla="*/ 8 w 17"/>
                  <a:gd name="T7" fmla="*/ 3 h 22"/>
                  <a:gd name="T8" fmla="*/ 14 w 17"/>
                  <a:gd name="T9" fmla="*/ 2 h 22"/>
                  <a:gd name="T10" fmla="*/ 16 w 17"/>
                  <a:gd name="T11" fmla="*/ 8 h 22"/>
                  <a:gd name="T12" fmla="*/ 9 w 17"/>
                  <a:gd name="T13" fmla="*/ 20 h 22"/>
                  <a:gd name="T14" fmla="*/ 5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5" y="22"/>
                    </a:moveTo>
                    <a:cubicBezTo>
                      <a:pt x="4" y="22"/>
                      <a:pt x="4" y="22"/>
                      <a:pt x="3" y="21"/>
                    </a:cubicBezTo>
                    <a:cubicBezTo>
                      <a:pt x="1" y="20"/>
                      <a:pt x="0" y="18"/>
                      <a:pt x="1" y="1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1"/>
                      <a:pt x="12" y="0"/>
                      <a:pt x="14" y="2"/>
                    </a:cubicBezTo>
                    <a:cubicBezTo>
                      <a:pt x="17" y="3"/>
                      <a:pt x="17" y="5"/>
                      <a:pt x="16" y="8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7" y="22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8907228" y="3451865"/>
              <a:ext cx="2020015" cy="530223"/>
              <a:chOff x="1264258" y="3445515"/>
              <a:chExt cx="2020015" cy="530223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1264258" y="3445515"/>
                <a:ext cx="2020015" cy="434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rgbClr val="F7F7F7">
                        <a:alpha val="90000"/>
                      </a:srgbClr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grpSp>
            <p:nvGrpSpPr>
              <p:cNvPr id="127" name="组合 126"/>
              <p:cNvGrpSpPr/>
              <p:nvPr/>
            </p:nvGrpSpPr>
            <p:grpSpPr>
              <a:xfrm>
                <a:off x="2081499" y="3928424"/>
                <a:ext cx="377514" cy="47314"/>
                <a:chOff x="2160743" y="4192743"/>
                <a:chExt cx="377514" cy="47314"/>
              </a:xfrm>
            </p:grpSpPr>
            <p:sp>
              <p:nvSpPr>
                <p:cNvPr id="128" name="椭圆 127"/>
                <p:cNvSpPr/>
                <p:nvPr/>
              </p:nvSpPr>
              <p:spPr>
                <a:xfrm>
                  <a:off x="21607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2270810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椭圆 129"/>
                <p:cNvSpPr/>
                <p:nvPr/>
              </p:nvSpPr>
              <p:spPr>
                <a:xfrm>
                  <a:off x="2380876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椭圆 130"/>
                <p:cNvSpPr/>
                <p:nvPr/>
              </p:nvSpPr>
              <p:spPr>
                <a:xfrm>
                  <a:off x="2490943" y="4192743"/>
                  <a:ext cx="47314" cy="47314"/>
                </a:xfrm>
                <a:prstGeom prst="ellipse">
                  <a:avLst/>
                </a:prstGeom>
                <a:solidFill>
                  <a:srgbClr val="F7F7F7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7F7F7">
                        <a:alpha val="60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AB1526-86B4-0EB2-96B0-01AC88D6C61C}"/>
              </a:ext>
            </a:extLst>
          </p:cNvPr>
          <p:cNvGrpSpPr/>
          <p:nvPr/>
        </p:nvGrpSpPr>
        <p:grpSpPr>
          <a:xfrm>
            <a:off x="3352800" y="-3513249"/>
            <a:ext cx="5486400" cy="5486400"/>
            <a:chOff x="3352800" y="603885"/>
            <a:chExt cx="5486400" cy="5486400"/>
          </a:xfrm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040D6631-E0F5-5E30-720D-95F4674EDC42}"/>
                </a:ext>
              </a:extLst>
            </p:cNvPr>
            <p:cNvSpPr/>
            <p:nvPr/>
          </p:nvSpPr>
          <p:spPr>
            <a:xfrm>
              <a:off x="3924300" y="1175385"/>
              <a:ext cx="4343400" cy="4343400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/>
                  </a:gs>
                  <a:gs pos="12000">
                    <a:srgbClr val="FFFFFF"/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20C648F8-71E8-48EA-9FD6-F7728B2F19DD}"/>
                </a:ext>
              </a:extLst>
            </p:cNvPr>
            <p:cNvSpPr/>
            <p:nvPr/>
          </p:nvSpPr>
          <p:spPr>
            <a:xfrm>
              <a:off x="3352800" y="603885"/>
              <a:ext cx="5486400" cy="548640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>
                      <a:alpha val="37000"/>
                    </a:srgbClr>
                  </a:gs>
                  <a:gs pos="12000">
                    <a:srgbClr val="FFFFFF">
                      <a:alpha val="22000"/>
                    </a:srgbClr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70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59032" y="1948995"/>
            <a:ext cx="5737081" cy="3326845"/>
            <a:chOff x="3355214" y="2044472"/>
            <a:chExt cx="5481573" cy="3178679"/>
          </a:xfrm>
        </p:grpSpPr>
        <p:sp>
          <p:nvSpPr>
            <p:cNvPr id="28" name="矩形 27"/>
            <p:cNvSpPr/>
            <p:nvPr/>
          </p:nvSpPr>
          <p:spPr>
            <a:xfrm>
              <a:off x="4076700" y="2293620"/>
              <a:ext cx="4038600" cy="2503805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355214" y="2044472"/>
              <a:ext cx="5481573" cy="3178679"/>
            </a:xfrm>
            <a:custGeom>
              <a:avLst/>
              <a:gdLst>
                <a:gd name="connsiteX0" fmla="*/ 734186 w 5481573"/>
                <a:gd name="connsiteY0" fmla="*/ 267261 h 3178679"/>
                <a:gd name="connsiteX1" fmla="*/ 734186 w 5481573"/>
                <a:gd name="connsiteY1" fmla="*/ 2765319 h 3178679"/>
                <a:gd name="connsiteX2" fmla="*/ 4747386 w 5481573"/>
                <a:gd name="connsiteY2" fmla="*/ 2765319 h 3178679"/>
                <a:gd name="connsiteX3" fmla="*/ 4747386 w 5481573"/>
                <a:gd name="connsiteY3" fmla="*/ 267261 h 3178679"/>
                <a:gd name="connsiteX4" fmla="*/ 0 w 5481573"/>
                <a:gd name="connsiteY4" fmla="*/ 0 h 3178679"/>
                <a:gd name="connsiteX5" fmla="*/ 5481573 w 5481573"/>
                <a:gd name="connsiteY5" fmla="*/ 0 h 3178679"/>
                <a:gd name="connsiteX6" fmla="*/ 5481573 w 5481573"/>
                <a:gd name="connsiteY6" fmla="*/ 3178679 h 3178679"/>
                <a:gd name="connsiteX7" fmla="*/ 0 w 5481573"/>
                <a:gd name="connsiteY7" fmla="*/ 3178679 h 317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1573" h="3178679">
                  <a:moveTo>
                    <a:pt x="734186" y="267261"/>
                  </a:moveTo>
                  <a:lnTo>
                    <a:pt x="734186" y="2765319"/>
                  </a:lnTo>
                  <a:lnTo>
                    <a:pt x="4747386" y="2765319"/>
                  </a:lnTo>
                  <a:lnTo>
                    <a:pt x="4747386" y="267261"/>
                  </a:lnTo>
                  <a:close/>
                  <a:moveTo>
                    <a:pt x="0" y="0"/>
                  </a:moveTo>
                  <a:lnTo>
                    <a:pt x="5481573" y="0"/>
                  </a:lnTo>
                  <a:lnTo>
                    <a:pt x="5481573" y="3178679"/>
                  </a:lnTo>
                  <a:lnTo>
                    <a:pt x="0" y="3178679"/>
                  </a:ln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2073962" y="2201781"/>
            <a:ext cx="4107220" cy="2628489"/>
            <a:chOff x="2073962" y="2201781"/>
            <a:chExt cx="4107220" cy="2628489"/>
          </a:xfrm>
        </p:grpSpPr>
        <p:graphicFrame>
          <p:nvGraphicFramePr>
            <p:cNvPr id="23" name="图表 22"/>
            <p:cNvGraphicFramePr/>
            <p:nvPr>
              <p:extLst>
                <p:ext uri="{D42A27DB-BD31-4B8C-83A1-F6EECF244321}">
                  <p14:modId xmlns:p14="http://schemas.microsoft.com/office/powerpoint/2010/main" val="711393998"/>
                </p:ext>
              </p:extLst>
            </p:nvPr>
          </p:nvGraphicFramePr>
          <p:xfrm>
            <a:off x="2073962" y="2201781"/>
            <a:ext cx="4107220" cy="26284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4" name="文本框 23"/>
            <p:cNvSpPr txBox="1"/>
            <p:nvPr/>
          </p:nvSpPr>
          <p:spPr>
            <a:xfrm>
              <a:off x="4478143" y="2362946"/>
              <a:ext cx="11065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（千万元）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569036" y="1653336"/>
            <a:ext cx="2149839" cy="881945"/>
            <a:chOff x="7109327" y="3225554"/>
            <a:chExt cx="2149839" cy="881945"/>
          </a:xfrm>
        </p:grpSpPr>
        <p:sp>
          <p:nvSpPr>
            <p:cNvPr id="66" name="文本框 65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120009" y="3531892"/>
              <a:ext cx="2139157" cy="57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569036" y="2710967"/>
            <a:ext cx="2149839" cy="881945"/>
            <a:chOff x="7109327" y="3225554"/>
            <a:chExt cx="2149839" cy="881945"/>
          </a:xfrm>
        </p:grpSpPr>
        <p:sp>
          <p:nvSpPr>
            <p:cNvPr id="70" name="文本框 69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120009" y="3531892"/>
              <a:ext cx="2139157" cy="57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569036" y="3780838"/>
            <a:ext cx="2149839" cy="881945"/>
            <a:chOff x="7109327" y="3225554"/>
            <a:chExt cx="2149839" cy="881945"/>
          </a:xfrm>
        </p:grpSpPr>
        <p:sp>
          <p:nvSpPr>
            <p:cNvPr id="74" name="文本框 73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120009" y="3531892"/>
              <a:ext cx="2139157" cy="57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569036" y="4847124"/>
            <a:ext cx="2149839" cy="881945"/>
            <a:chOff x="7109327" y="3225554"/>
            <a:chExt cx="2149839" cy="881945"/>
          </a:xfrm>
        </p:grpSpPr>
        <p:sp>
          <p:nvSpPr>
            <p:cNvPr id="78" name="文本框 77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120009" y="3531892"/>
              <a:ext cx="2139157" cy="57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49557" y="2723207"/>
            <a:ext cx="780456" cy="780456"/>
            <a:chOff x="7749557" y="2723207"/>
            <a:chExt cx="780456" cy="780456"/>
          </a:xfrm>
        </p:grpSpPr>
        <p:sp>
          <p:nvSpPr>
            <p:cNvPr id="68" name="椭圆 67"/>
            <p:cNvSpPr/>
            <p:nvPr/>
          </p:nvSpPr>
          <p:spPr>
            <a:xfrm>
              <a:off x="7749557" y="2723207"/>
              <a:ext cx="780456" cy="78045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7945111" y="2923175"/>
              <a:ext cx="401488" cy="393582"/>
              <a:chOff x="9223678" y="4885405"/>
              <a:chExt cx="534381" cy="523857"/>
            </a:xfrm>
            <a:solidFill>
              <a:schemeClr val="bg1">
                <a:alpha val="70000"/>
              </a:schemeClr>
            </a:solidFill>
          </p:grpSpPr>
          <p:sp>
            <p:nvSpPr>
              <p:cNvPr id="80" name="Freeform 217"/>
              <p:cNvSpPr>
                <a:spLocks/>
              </p:cNvSpPr>
              <p:nvPr/>
            </p:nvSpPr>
            <p:spPr bwMode="auto">
              <a:xfrm>
                <a:off x="9223678" y="4885405"/>
                <a:ext cx="534381" cy="343781"/>
              </a:xfrm>
              <a:custGeom>
                <a:avLst/>
                <a:gdLst>
                  <a:gd name="T0" fmla="*/ 193 w 193"/>
                  <a:gd name="T1" fmla="*/ 84 h 124"/>
                  <a:gd name="T2" fmla="*/ 153 w 193"/>
                  <a:gd name="T3" fmla="*/ 44 h 124"/>
                  <a:gd name="T4" fmla="*/ 141 w 193"/>
                  <a:gd name="T5" fmla="*/ 46 h 124"/>
                  <a:gd name="T6" fmla="*/ 91 w 193"/>
                  <a:gd name="T7" fmla="*/ 0 h 124"/>
                  <a:gd name="T8" fmla="*/ 40 w 193"/>
                  <a:gd name="T9" fmla="*/ 51 h 124"/>
                  <a:gd name="T10" fmla="*/ 41 w 193"/>
                  <a:gd name="T11" fmla="*/ 61 h 124"/>
                  <a:gd name="T12" fmla="*/ 31 w 193"/>
                  <a:gd name="T13" fmla="*/ 61 h 124"/>
                  <a:gd name="T14" fmla="*/ 0 w 193"/>
                  <a:gd name="T15" fmla="*/ 92 h 124"/>
                  <a:gd name="T16" fmla="*/ 31 w 193"/>
                  <a:gd name="T17" fmla="*/ 124 h 124"/>
                  <a:gd name="T18" fmla="*/ 157 w 193"/>
                  <a:gd name="T19" fmla="*/ 124 h 124"/>
                  <a:gd name="T20" fmla="*/ 180 w 193"/>
                  <a:gd name="T21" fmla="*/ 113 h 124"/>
                  <a:gd name="T22" fmla="*/ 193 w 193"/>
                  <a:gd name="T23" fmla="*/ 8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124">
                    <a:moveTo>
                      <a:pt x="193" y="84"/>
                    </a:moveTo>
                    <a:cubicBezTo>
                      <a:pt x="193" y="62"/>
                      <a:pt x="176" y="44"/>
                      <a:pt x="153" y="44"/>
                    </a:cubicBezTo>
                    <a:cubicBezTo>
                      <a:pt x="149" y="44"/>
                      <a:pt x="145" y="44"/>
                      <a:pt x="141" y="46"/>
                    </a:cubicBezTo>
                    <a:cubicBezTo>
                      <a:pt x="139" y="20"/>
                      <a:pt x="117" y="0"/>
                      <a:pt x="91" y="0"/>
                    </a:cubicBezTo>
                    <a:cubicBezTo>
                      <a:pt x="62" y="0"/>
                      <a:pt x="40" y="23"/>
                      <a:pt x="40" y="51"/>
                    </a:cubicBezTo>
                    <a:cubicBezTo>
                      <a:pt x="40" y="54"/>
                      <a:pt x="40" y="57"/>
                      <a:pt x="4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4" y="61"/>
                      <a:pt x="0" y="75"/>
                      <a:pt x="0" y="92"/>
                    </a:cubicBezTo>
                    <a:cubicBezTo>
                      <a:pt x="0" y="109"/>
                      <a:pt x="14" y="124"/>
                      <a:pt x="31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66" y="124"/>
                      <a:pt x="175" y="120"/>
                      <a:pt x="180" y="113"/>
                    </a:cubicBezTo>
                    <a:cubicBezTo>
                      <a:pt x="188" y="106"/>
                      <a:pt x="193" y="95"/>
                      <a:pt x="19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18"/>
              <p:cNvSpPr>
                <a:spLocks/>
              </p:cNvSpPr>
              <p:nvPr/>
            </p:nvSpPr>
            <p:spPr bwMode="auto">
              <a:xfrm>
                <a:off x="9365167" y="5328579"/>
                <a:ext cx="251405" cy="80683"/>
              </a:xfrm>
              <a:custGeom>
                <a:avLst/>
                <a:gdLst>
                  <a:gd name="T0" fmla="*/ 46 w 91"/>
                  <a:gd name="T1" fmla="*/ 29 h 29"/>
                  <a:gd name="T2" fmla="*/ 0 w 91"/>
                  <a:gd name="T3" fmla="*/ 10 h 29"/>
                  <a:gd name="T4" fmla="*/ 11 w 91"/>
                  <a:gd name="T5" fmla="*/ 0 h 29"/>
                  <a:gd name="T6" fmla="*/ 80 w 91"/>
                  <a:gd name="T7" fmla="*/ 0 h 29"/>
                  <a:gd name="T8" fmla="*/ 91 w 91"/>
                  <a:gd name="T9" fmla="*/ 10 h 29"/>
                  <a:gd name="T10" fmla="*/ 46 w 91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9">
                    <a:moveTo>
                      <a:pt x="46" y="29"/>
                    </a:moveTo>
                    <a:cubicBezTo>
                      <a:pt x="29" y="29"/>
                      <a:pt x="13" y="23"/>
                      <a:pt x="0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0" y="19"/>
                      <a:pt x="61" y="19"/>
                      <a:pt x="80" y="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78" y="23"/>
                      <a:pt x="62" y="29"/>
                      <a:pt x="4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219"/>
              <p:cNvSpPr>
                <a:spLocks/>
              </p:cNvSpPr>
              <p:nvPr/>
            </p:nvSpPr>
            <p:spPr bwMode="auto">
              <a:xfrm>
                <a:off x="9423633" y="5270113"/>
                <a:ext cx="135642" cy="58466"/>
              </a:xfrm>
              <a:custGeom>
                <a:avLst/>
                <a:gdLst>
                  <a:gd name="T0" fmla="*/ 25 w 49"/>
                  <a:gd name="T1" fmla="*/ 21 h 21"/>
                  <a:gd name="T2" fmla="*/ 0 w 49"/>
                  <a:gd name="T3" fmla="*/ 11 h 21"/>
                  <a:gd name="T4" fmla="*/ 10 w 49"/>
                  <a:gd name="T5" fmla="*/ 0 h 21"/>
                  <a:gd name="T6" fmla="*/ 39 w 49"/>
                  <a:gd name="T7" fmla="*/ 0 h 21"/>
                  <a:gd name="T8" fmla="*/ 49 w 49"/>
                  <a:gd name="T9" fmla="*/ 11 h 21"/>
                  <a:gd name="T10" fmla="*/ 25 w 49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1">
                    <a:moveTo>
                      <a:pt x="25" y="21"/>
                    </a:moveTo>
                    <a:cubicBezTo>
                      <a:pt x="16" y="21"/>
                      <a:pt x="7" y="17"/>
                      <a:pt x="0" y="1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8" y="8"/>
                      <a:pt x="31" y="8"/>
                      <a:pt x="3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2" y="17"/>
                      <a:pt x="34" y="21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749557" y="1665576"/>
            <a:ext cx="780456" cy="780456"/>
            <a:chOff x="7749557" y="1665576"/>
            <a:chExt cx="780456" cy="780456"/>
          </a:xfrm>
        </p:grpSpPr>
        <p:sp>
          <p:nvSpPr>
            <p:cNvPr id="60" name="椭圆 59"/>
            <p:cNvSpPr/>
            <p:nvPr/>
          </p:nvSpPr>
          <p:spPr>
            <a:xfrm>
              <a:off x="7749557" y="1665576"/>
              <a:ext cx="780456" cy="78045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7968393" y="1899265"/>
              <a:ext cx="354926" cy="316271"/>
              <a:chOff x="8088264" y="4952057"/>
              <a:chExt cx="472407" cy="420957"/>
            </a:xfrm>
            <a:solidFill>
              <a:schemeClr val="bg1">
                <a:alpha val="70000"/>
              </a:schemeClr>
            </a:solidFill>
          </p:grpSpPr>
          <p:sp>
            <p:nvSpPr>
              <p:cNvPr id="83" name="Freeform 261"/>
              <p:cNvSpPr>
                <a:spLocks noEditPoints="1"/>
              </p:cNvSpPr>
              <p:nvPr/>
            </p:nvSpPr>
            <p:spPr bwMode="auto">
              <a:xfrm>
                <a:off x="8088264" y="4952057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2 h 152"/>
                  <a:gd name="T38" fmla="*/ 161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1 w 171"/>
                  <a:gd name="T45" fmla="*/ 38 h 152"/>
                  <a:gd name="T46" fmla="*/ 161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1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2"/>
                      <a:pt x="111" y="12"/>
                    </a:cubicBezTo>
                    <a:close/>
                    <a:moveTo>
                      <a:pt x="161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1" y="38"/>
                      <a:pt x="161" y="38"/>
                      <a:pt x="161" y="38"/>
                    </a:cubicBezTo>
                    <a:lnTo>
                      <a:pt x="161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1" y="15"/>
                      <a:pt x="161" y="19"/>
                    </a:cubicBezTo>
                    <a:cubicBezTo>
                      <a:pt x="161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Rectangle 262"/>
              <p:cNvSpPr>
                <a:spLocks noChangeArrowheads="1"/>
              </p:cNvSpPr>
              <p:nvPr/>
            </p:nvSpPr>
            <p:spPr bwMode="auto">
              <a:xfrm>
                <a:off x="8283541" y="5112254"/>
                <a:ext cx="83022" cy="502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Rectangle 263"/>
              <p:cNvSpPr>
                <a:spLocks noChangeArrowheads="1"/>
              </p:cNvSpPr>
              <p:nvPr/>
            </p:nvSpPr>
            <p:spPr bwMode="auto">
              <a:xfrm>
                <a:off x="8283541" y="5245557"/>
                <a:ext cx="83022" cy="467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Rectangle 264"/>
              <p:cNvSpPr>
                <a:spLocks noChangeArrowheads="1"/>
              </p:cNvSpPr>
              <p:nvPr/>
            </p:nvSpPr>
            <p:spPr bwMode="auto">
              <a:xfrm>
                <a:off x="8165440" y="5245557"/>
                <a:ext cx="79514" cy="467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Rectangle 265"/>
              <p:cNvSpPr>
                <a:spLocks noChangeArrowheads="1"/>
              </p:cNvSpPr>
              <p:nvPr/>
            </p:nvSpPr>
            <p:spPr bwMode="auto">
              <a:xfrm>
                <a:off x="8402813" y="5245557"/>
                <a:ext cx="83022" cy="467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66"/>
              <p:cNvSpPr>
                <a:spLocks/>
              </p:cNvSpPr>
              <p:nvPr/>
            </p:nvSpPr>
            <p:spPr bwMode="auto">
              <a:xfrm>
                <a:off x="8198181" y="5195276"/>
                <a:ext cx="254913" cy="14032"/>
              </a:xfrm>
              <a:custGeom>
                <a:avLst/>
                <a:gdLst>
                  <a:gd name="T0" fmla="*/ 218 w 218"/>
                  <a:gd name="T1" fmla="*/ 12 h 12"/>
                  <a:gd name="T2" fmla="*/ 0 w 218"/>
                  <a:gd name="T3" fmla="*/ 12 h 12"/>
                  <a:gd name="T4" fmla="*/ 0 w 218"/>
                  <a:gd name="T5" fmla="*/ 0 h 12"/>
                  <a:gd name="T6" fmla="*/ 218 w 218"/>
                  <a:gd name="T7" fmla="*/ 0 h 12"/>
                  <a:gd name="T8" fmla="*/ 218 w 218"/>
                  <a:gd name="T9" fmla="*/ 12 h 12"/>
                  <a:gd name="T10" fmla="*/ 218 w 218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12">
                    <a:moveTo>
                      <a:pt x="218" y="12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218" y="0"/>
                    </a:lnTo>
                    <a:lnTo>
                      <a:pt x="218" y="12"/>
                    </a:lnTo>
                    <a:lnTo>
                      <a:pt x="21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67"/>
              <p:cNvSpPr>
                <a:spLocks/>
              </p:cNvSpPr>
              <p:nvPr/>
            </p:nvSpPr>
            <p:spPr bwMode="auto">
              <a:xfrm>
                <a:off x="8317452" y="5137980"/>
                <a:ext cx="16371" cy="113424"/>
              </a:xfrm>
              <a:custGeom>
                <a:avLst/>
                <a:gdLst>
                  <a:gd name="T0" fmla="*/ 14 w 14"/>
                  <a:gd name="T1" fmla="*/ 97 h 97"/>
                  <a:gd name="T2" fmla="*/ 0 w 14"/>
                  <a:gd name="T3" fmla="*/ 97 h 97"/>
                  <a:gd name="T4" fmla="*/ 0 w 14"/>
                  <a:gd name="T5" fmla="*/ 0 h 97"/>
                  <a:gd name="T6" fmla="*/ 14 w 14"/>
                  <a:gd name="T7" fmla="*/ 0 h 97"/>
                  <a:gd name="T8" fmla="*/ 14 w 14"/>
                  <a:gd name="T9" fmla="*/ 97 h 97"/>
                  <a:gd name="T10" fmla="*/ 14 w 14"/>
                  <a:gd name="T1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97">
                    <a:moveTo>
                      <a:pt x="14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97"/>
                    </a:lnTo>
                    <a:lnTo>
                      <a:pt x="1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68"/>
              <p:cNvSpPr>
                <a:spLocks/>
              </p:cNvSpPr>
              <p:nvPr/>
            </p:nvSpPr>
            <p:spPr bwMode="auto">
              <a:xfrm>
                <a:off x="8198181" y="5195276"/>
                <a:ext cx="14032" cy="56128"/>
              </a:xfrm>
              <a:custGeom>
                <a:avLst/>
                <a:gdLst>
                  <a:gd name="T0" fmla="*/ 12 w 12"/>
                  <a:gd name="T1" fmla="*/ 48 h 48"/>
                  <a:gd name="T2" fmla="*/ 0 w 12"/>
                  <a:gd name="T3" fmla="*/ 48 h 48"/>
                  <a:gd name="T4" fmla="*/ 0 w 12"/>
                  <a:gd name="T5" fmla="*/ 0 h 48"/>
                  <a:gd name="T6" fmla="*/ 12 w 12"/>
                  <a:gd name="T7" fmla="*/ 0 h 48"/>
                  <a:gd name="T8" fmla="*/ 12 w 12"/>
                  <a:gd name="T9" fmla="*/ 48 h 48"/>
                  <a:gd name="T10" fmla="*/ 12 w 12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8">
                    <a:moveTo>
                      <a:pt x="12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48"/>
                    </a:lnTo>
                    <a:lnTo>
                      <a:pt x="1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69"/>
              <p:cNvSpPr>
                <a:spLocks/>
              </p:cNvSpPr>
              <p:nvPr/>
            </p:nvSpPr>
            <p:spPr bwMode="auto">
              <a:xfrm>
                <a:off x="8439062" y="5195276"/>
                <a:ext cx="14032" cy="56128"/>
              </a:xfrm>
              <a:custGeom>
                <a:avLst/>
                <a:gdLst>
                  <a:gd name="T0" fmla="*/ 12 w 12"/>
                  <a:gd name="T1" fmla="*/ 48 h 48"/>
                  <a:gd name="T2" fmla="*/ 0 w 12"/>
                  <a:gd name="T3" fmla="*/ 48 h 48"/>
                  <a:gd name="T4" fmla="*/ 0 w 12"/>
                  <a:gd name="T5" fmla="*/ 0 h 48"/>
                  <a:gd name="T6" fmla="*/ 12 w 12"/>
                  <a:gd name="T7" fmla="*/ 0 h 48"/>
                  <a:gd name="T8" fmla="*/ 12 w 12"/>
                  <a:gd name="T9" fmla="*/ 48 h 48"/>
                  <a:gd name="T10" fmla="*/ 12 w 12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8">
                    <a:moveTo>
                      <a:pt x="12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48"/>
                    </a:lnTo>
                    <a:lnTo>
                      <a:pt x="1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749557" y="4859364"/>
            <a:ext cx="780456" cy="780456"/>
            <a:chOff x="7749557" y="4859364"/>
            <a:chExt cx="780456" cy="780456"/>
          </a:xfrm>
        </p:grpSpPr>
        <p:sp>
          <p:nvSpPr>
            <p:cNvPr id="76" name="椭圆 75"/>
            <p:cNvSpPr/>
            <p:nvPr/>
          </p:nvSpPr>
          <p:spPr>
            <a:xfrm>
              <a:off x="7749557" y="4859364"/>
              <a:ext cx="780456" cy="78045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8022423" y="5013168"/>
              <a:ext cx="246867" cy="463864"/>
              <a:chOff x="9324240" y="6149445"/>
              <a:chExt cx="328580" cy="617403"/>
            </a:xfrm>
            <a:solidFill>
              <a:schemeClr val="bg1">
                <a:alpha val="70000"/>
              </a:schemeClr>
            </a:solidFill>
          </p:grpSpPr>
          <p:sp>
            <p:nvSpPr>
              <p:cNvPr id="92" name="Oval 326"/>
              <p:cNvSpPr>
                <a:spLocks noChangeArrowheads="1"/>
              </p:cNvSpPr>
              <p:nvPr/>
            </p:nvSpPr>
            <p:spPr bwMode="auto">
              <a:xfrm>
                <a:off x="9478591" y="6379802"/>
                <a:ext cx="60805" cy="74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327"/>
              <p:cNvSpPr>
                <a:spLocks noEditPoints="1"/>
              </p:cNvSpPr>
              <p:nvPr/>
            </p:nvSpPr>
            <p:spPr bwMode="auto">
              <a:xfrm>
                <a:off x="9324240" y="6149445"/>
                <a:ext cx="328580" cy="617403"/>
              </a:xfrm>
              <a:custGeom>
                <a:avLst/>
                <a:gdLst>
                  <a:gd name="T0" fmla="*/ 90 w 119"/>
                  <a:gd name="T1" fmla="*/ 65 h 223"/>
                  <a:gd name="T2" fmla="*/ 82 w 119"/>
                  <a:gd name="T3" fmla="*/ 65 h 223"/>
                  <a:gd name="T4" fmla="*/ 82 w 119"/>
                  <a:gd name="T5" fmla="*/ 34 h 223"/>
                  <a:gd name="T6" fmla="*/ 5 w 119"/>
                  <a:gd name="T7" fmla="*/ 53 h 223"/>
                  <a:gd name="T8" fmla="*/ 73 w 119"/>
                  <a:gd name="T9" fmla="*/ 69 h 223"/>
                  <a:gd name="T10" fmla="*/ 81 w 119"/>
                  <a:gd name="T11" fmla="*/ 79 h 223"/>
                  <a:gd name="T12" fmla="*/ 93 w 119"/>
                  <a:gd name="T13" fmla="*/ 95 h 223"/>
                  <a:gd name="T14" fmla="*/ 93 w 119"/>
                  <a:gd name="T15" fmla="*/ 104 h 223"/>
                  <a:gd name="T16" fmla="*/ 81 w 119"/>
                  <a:gd name="T17" fmla="*/ 117 h 223"/>
                  <a:gd name="T18" fmla="*/ 78 w 119"/>
                  <a:gd name="T19" fmla="*/ 124 h 223"/>
                  <a:gd name="T20" fmla="*/ 70 w 119"/>
                  <a:gd name="T21" fmla="*/ 118 h 223"/>
                  <a:gd name="T22" fmla="*/ 69 w 119"/>
                  <a:gd name="T23" fmla="*/ 112 h 223"/>
                  <a:gd name="T24" fmla="*/ 64 w 119"/>
                  <a:gd name="T25" fmla="*/ 117 h 223"/>
                  <a:gd name="T26" fmla="*/ 64 w 119"/>
                  <a:gd name="T27" fmla="*/ 140 h 223"/>
                  <a:gd name="T28" fmla="*/ 59 w 119"/>
                  <a:gd name="T29" fmla="*/ 120 h 223"/>
                  <a:gd name="T30" fmla="*/ 58 w 119"/>
                  <a:gd name="T31" fmla="*/ 113 h 223"/>
                  <a:gd name="T32" fmla="*/ 53 w 119"/>
                  <a:gd name="T33" fmla="*/ 113 h 223"/>
                  <a:gd name="T34" fmla="*/ 48 w 119"/>
                  <a:gd name="T35" fmla="*/ 116 h 223"/>
                  <a:gd name="T36" fmla="*/ 29 w 119"/>
                  <a:gd name="T37" fmla="*/ 136 h 223"/>
                  <a:gd name="T38" fmla="*/ 28 w 119"/>
                  <a:gd name="T39" fmla="*/ 144 h 223"/>
                  <a:gd name="T40" fmla="*/ 28 w 119"/>
                  <a:gd name="T41" fmla="*/ 144 h 223"/>
                  <a:gd name="T42" fmla="*/ 29 w 119"/>
                  <a:gd name="T43" fmla="*/ 144 h 223"/>
                  <a:gd name="T44" fmla="*/ 30 w 119"/>
                  <a:gd name="T45" fmla="*/ 146 h 223"/>
                  <a:gd name="T46" fmla="*/ 34 w 119"/>
                  <a:gd name="T47" fmla="*/ 155 h 223"/>
                  <a:gd name="T48" fmla="*/ 49 w 119"/>
                  <a:gd name="T49" fmla="*/ 163 h 223"/>
                  <a:gd name="T50" fmla="*/ 48 w 119"/>
                  <a:gd name="T51" fmla="*/ 171 h 223"/>
                  <a:gd name="T52" fmla="*/ 52 w 119"/>
                  <a:gd name="T53" fmla="*/ 223 h 223"/>
                  <a:gd name="T54" fmla="*/ 66 w 119"/>
                  <a:gd name="T55" fmla="*/ 171 h 223"/>
                  <a:gd name="T56" fmla="*/ 70 w 119"/>
                  <a:gd name="T57" fmla="*/ 223 h 223"/>
                  <a:gd name="T58" fmla="*/ 84 w 119"/>
                  <a:gd name="T59" fmla="*/ 171 h 223"/>
                  <a:gd name="T60" fmla="*/ 86 w 119"/>
                  <a:gd name="T61" fmla="*/ 171 h 223"/>
                  <a:gd name="T62" fmla="*/ 103 w 119"/>
                  <a:gd name="T63" fmla="*/ 114 h 223"/>
                  <a:gd name="T64" fmla="*/ 103 w 119"/>
                  <a:gd name="T65" fmla="*/ 114 h 223"/>
                  <a:gd name="T66" fmla="*/ 108 w 119"/>
                  <a:gd name="T67" fmla="*/ 108 h 223"/>
                  <a:gd name="T68" fmla="*/ 108 w 119"/>
                  <a:gd name="T69" fmla="*/ 107 h 223"/>
                  <a:gd name="T70" fmla="*/ 108 w 119"/>
                  <a:gd name="T71" fmla="*/ 106 h 223"/>
                  <a:gd name="T72" fmla="*/ 107 w 119"/>
                  <a:gd name="T73" fmla="*/ 101 h 223"/>
                  <a:gd name="T74" fmla="*/ 111 w 119"/>
                  <a:gd name="T75" fmla="*/ 96 h 223"/>
                  <a:gd name="T76" fmla="*/ 113 w 119"/>
                  <a:gd name="T77" fmla="*/ 80 h 223"/>
                  <a:gd name="T78" fmla="*/ 19 w 119"/>
                  <a:gd name="T79" fmla="*/ 49 h 223"/>
                  <a:gd name="T80" fmla="*/ 68 w 119"/>
                  <a:gd name="T81" fmla="*/ 38 h 223"/>
                  <a:gd name="T82" fmla="*/ 49 w 119"/>
                  <a:gd name="T83" fmla="*/ 151 h 223"/>
                  <a:gd name="T84" fmla="*/ 44 w 119"/>
                  <a:gd name="T85" fmla="*/ 143 h 223"/>
                  <a:gd name="T86" fmla="*/ 49 w 119"/>
                  <a:gd name="T87" fmla="*/ 13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9" h="223">
                    <a:moveTo>
                      <a:pt x="113" y="80"/>
                    </a:moveTo>
                    <a:cubicBezTo>
                      <a:pt x="90" y="65"/>
                      <a:pt x="90" y="65"/>
                      <a:pt x="90" y="65"/>
                    </a:cubicBezTo>
                    <a:cubicBezTo>
                      <a:pt x="88" y="64"/>
                      <a:pt x="86" y="63"/>
                      <a:pt x="84" y="64"/>
                    </a:cubicBezTo>
                    <a:cubicBezTo>
                      <a:pt x="83" y="64"/>
                      <a:pt x="82" y="64"/>
                      <a:pt x="82" y="65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82" y="54"/>
                      <a:pt x="84" y="44"/>
                      <a:pt x="82" y="34"/>
                    </a:cubicBezTo>
                    <a:cubicBezTo>
                      <a:pt x="77" y="13"/>
                      <a:pt x="55" y="0"/>
                      <a:pt x="34" y="5"/>
                    </a:cubicBezTo>
                    <a:cubicBezTo>
                      <a:pt x="13" y="10"/>
                      <a:pt x="0" y="32"/>
                      <a:pt x="5" y="53"/>
                    </a:cubicBezTo>
                    <a:cubicBezTo>
                      <a:pt x="10" y="74"/>
                      <a:pt x="31" y="87"/>
                      <a:pt x="53" y="82"/>
                    </a:cubicBezTo>
                    <a:cubicBezTo>
                      <a:pt x="61" y="80"/>
                      <a:pt x="68" y="75"/>
                      <a:pt x="73" y="69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5"/>
                      <a:pt x="78" y="78"/>
                      <a:pt x="81" y="79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81" y="117"/>
                      <a:pt x="81" y="117"/>
                      <a:pt x="81" y="117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4" y="117"/>
                      <a:pt x="64" y="117"/>
                      <a:pt x="64" y="117"/>
                    </a:cubicBezTo>
                    <a:cubicBezTo>
                      <a:pt x="65" y="118"/>
                      <a:pt x="65" y="118"/>
                      <a:pt x="65" y="118"/>
                    </a:cubicBezTo>
                    <a:cubicBezTo>
                      <a:pt x="64" y="140"/>
                      <a:pt x="64" y="140"/>
                      <a:pt x="64" y="140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6" y="113"/>
                      <a:pt x="55" y="113"/>
                      <a:pt x="53" y="113"/>
                    </a:cubicBezTo>
                    <a:cubicBezTo>
                      <a:pt x="53" y="114"/>
                      <a:pt x="52" y="114"/>
                      <a:pt x="52" y="114"/>
                    </a:cubicBezTo>
                    <a:cubicBezTo>
                      <a:pt x="51" y="114"/>
                      <a:pt x="49" y="115"/>
                      <a:pt x="48" y="11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7" y="151"/>
                      <a:pt x="29" y="140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9" y="144"/>
                      <a:pt x="29" y="144"/>
                      <a:pt x="29" y="14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3" y="166"/>
                      <a:pt x="46" y="165"/>
                      <a:pt x="49" y="163"/>
                    </a:cubicBezTo>
                    <a:cubicBezTo>
                      <a:pt x="49" y="166"/>
                      <a:pt x="48" y="168"/>
                      <a:pt x="48" y="171"/>
                    </a:cubicBezTo>
                    <a:cubicBezTo>
                      <a:pt x="48" y="171"/>
                      <a:pt x="48" y="171"/>
                      <a:pt x="48" y="171"/>
                    </a:cubicBezTo>
                    <a:cubicBezTo>
                      <a:pt x="49" y="171"/>
                      <a:pt x="49" y="171"/>
                      <a:pt x="50" y="171"/>
                    </a:cubicBezTo>
                    <a:cubicBezTo>
                      <a:pt x="52" y="223"/>
                      <a:pt x="52" y="223"/>
                      <a:pt x="52" y="223"/>
                    </a:cubicBezTo>
                    <a:cubicBezTo>
                      <a:pt x="66" y="223"/>
                      <a:pt x="66" y="223"/>
                      <a:pt x="66" y="223"/>
                    </a:cubicBezTo>
                    <a:cubicBezTo>
                      <a:pt x="67" y="208"/>
                      <a:pt x="67" y="181"/>
                      <a:pt x="66" y="171"/>
                    </a:cubicBezTo>
                    <a:cubicBezTo>
                      <a:pt x="67" y="171"/>
                      <a:pt x="67" y="171"/>
                      <a:pt x="68" y="171"/>
                    </a:cubicBezTo>
                    <a:cubicBezTo>
                      <a:pt x="70" y="223"/>
                      <a:pt x="70" y="223"/>
                      <a:pt x="70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5" y="208"/>
                      <a:pt x="85" y="181"/>
                      <a:pt x="84" y="171"/>
                    </a:cubicBezTo>
                    <a:cubicBezTo>
                      <a:pt x="85" y="171"/>
                      <a:pt x="85" y="171"/>
                      <a:pt x="86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54"/>
                      <a:pt x="85" y="138"/>
                      <a:pt x="85" y="122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12" y="101"/>
                      <a:pt x="106" y="111"/>
                      <a:pt x="108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07" y="101"/>
                      <a:pt x="107" y="101"/>
                      <a:pt x="107" y="101"/>
                    </a:cubicBezTo>
                    <a:cubicBezTo>
                      <a:pt x="107" y="96"/>
                      <a:pt x="107" y="96"/>
                      <a:pt x="107" y="96"/>
                    </a:cubicBezTo>
                    <a:cubicBezTo>
                      <a:pt x="108" y="96"/>
                      <a:pt x="110" y="96"/>
                      <a:pt x="111" y="96"/>
                    </a:cubicBezTo>
                    <a:cubicBezTo>
                      <a:pt x="113" y="95"/>
                      <a:pt x="115" y="94"/>
                      <a:pt x="116" y="92"/>
                    </a:cubicBezTo>
                    <a:cubicBezTo>
                      <a:pt x="119" y="88"/>
                      <a:pt x="117" y="83"/>
                      <a:pt x="113" y="80"/>
                    </a:cubicBezTo>
                    <a:close/>
                    <a:moveTo>
                      <a:pt x="49" y="68"/>
                    </a:moveTo>
                    <a:cubicBezTo>
                      <a:pt x="36" y="71"/>
                      <a:pt x="22" y="63"/>
                      <a:pt x="19" y="49"/>
                    </a:cubicBezTo>
                    <a:cubicBezTo>
                      <a:pt x="15" y="36"/>
                      <a:pt x="24" y="22"/>
                      <a:pt x="37" y="19"/>
                    </a:cubicBezTo>
                    <a:cubicBezTo>
                      <a:pt x="51" y="16"/>
                      <a:pt x="65" y="24"/>
                      <a:pt x="68" y="38"/>
                    </a:cubicBezTo>
                    <a:cubicBezTo>
                      <a:pt x="71" y="51"/>
                      <a:pt x="63" y="65"/>
                      <a:pt x="49" y="68"/>
                    </a:cubicBezTo>
                    <a:close/>
                    <a:moveTo>
                      <a:pt x="49" y="151"/>
                    </a:moveTo>
                    <a:cubicBezTo>
                      <a:pt x="47" y="148"/>
                      <a:pt x="47" y="148"/>
                      <a:pt x="47" y="148"/>
                    </a:cubicBezTo>
                    <a:cubicBezTo>
                      <a:pt x="44" y="143"/>
                      <a:pt x="44" y="143"/>
                      <a:pt x="44" y="143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49" y="139"/>
                      <a:pt x="49" y="145"/>
                      <a:pt x="49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749557" y="3793078"/>
            <a:ext cx="780456" cy="780456"/>
            <a:chOff x="7749557" y="3793078"/>
            <a:chExt cx="780456" cy="780456"/>
          </a:xfrm>
        </p:grpSpPr>
        <p:sp>
          <p:nvSpPr>
            <p:cNvPr id="72" name="椭圆 71"/>
            <p:cNvSpPr/>
            <p:nvPr/>
          </p:nvSpPr>
          <p:spPr>
            <a:xfrm>
              <a:off x="7749557" y="3793078"/>
              <a:ext cx="780456" cy="78045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7971468" y="4005949"/>
              <a:ext cx="348777" cy="353169"/>
              <a:chOff x="8082418" y="6207911"/>
              <a:chExt cx="464222" cy="470068"/>
            </a:xfrm>
            <a:solidFill>
              <a:schemeClr val="bg1">
                <a:alpha val="70000"/>
              </a:schemeClr>
            </a:solidFill>
          </p:grpSpPr>
          <p:sp>
            <p:nvSpPr>
              <p:cNvPr id="94" name="Freeform 328"/>
              <p:cNvSpPr>
                <a:spLocks/>
              </p:cNvSpPr>
              <p:nvPr/>
            </p:nvSpPr>
            <p:spPr bwMode="auto">
              <a:xfrm>
                <a:off x="8212213" y="6296780"/>
                <a:ext cx="157859" cy="318056"/>
              </a:xfrm>
              <a:custGeom>
                <a:avLst/>
                <a:gdLst>
                  <a:gd name="T0" fmla="*/ 35 w 135"/>
                  <a:gd name="T1" fmla="*/ 272 h 272"/>
                  <a:gd name="T2" fmla="*/ 99 w 135"/>
                  <a:gd name="T3" fmla="*/ 272 h 272"/>
                  <a:gd name="T4" fmla="*/ 99 w 135"/>
                  <a:gd name="T5" fmla="*/ 68 h 272"/>
                  <a:gd name="T6" fmla="*/ 135 w 135"/>
                  <a:gd name="T7" fmla="*/ 68 h 272"/>
                  <a:gd name="T8" fmla="*/ 66 w 135"/>
                  <a:gd name="T9" fmla="*/ 0 h 272"/>
                  <a:gd name="T10" fmla="*/ 0 w 135"/>
                  <a:gd name="T11" fmla="*/ 68 h 272"/>
                  <a:gd name="T12" fmla="*/ 35 w 135"/>
                  <a:gd name="T13" fmla="*/ 68 h 272"/>
                  <a:gd name="T14" fmla="*/ 35 w 135"/>
                  <a:gd name="T15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272">
                    <a:moveTo>
                      <a:pt x="35" y="272"/>
                    </a:moveTo>
                    <a:lnTo>
                      <a:pt x="99" y="272"/>
                    </a:lnTo>
                    <a:lnTo>
                      <a:pt x="99" y="68"/>
                    </a:lnTo>
                    <a:lnTo>
                      <a:pt x="135" y="68"/>
                    </a:lnTo>
                    <a:lnTo>
                      <a:pt x="66" y="0"/>
                    </a:lnTo>
                    <a:lnTo>
                      <a:pt x="0" y="68"/>
                    </a:lnTo>
                    <a:lnTo>
                      <a:pt x="35" y="68"/>
                    </a:lnTo>
                    <a:lnTo>
                      <a:pt x="35" y="2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329"/>
              <p:cNvSpPr>
                <a:spLocks/>
              </p:cNvSpPr>
              <p:nvPr/>
            </p:nvSpPr>
            <p:spPr bwMode="auto">
              <a:xfrm>
                <a:off x="8084756" y="6420728"/>
                <a:ext cx="155520" cy="194108"/>
              </a:xfrm>
              <a:custGeom>
                <a:avLst/>
                <a:gdLst>
                  <a:gd name="T0" fmla="*/ 36 w 133"/>
                  <a:gd name="T1" fmla="*/ 166 h 166"/>
                  <a:gd name="T2" fmla="*/ 97 w 133"/>
                  <a:gd name="T3" fmla="*/ 166 h 166"/>
                  <a:gd name="T4" fmla="*/ 97 w 133"/>
                  <a:gd name="T5" fmla="*/ 69 h 166"/>
                  <a:gd name="T6" fmla="*/ 133 w 133"/>
                  <a:gd name="T7" fmla="*/ 69 h 166"/>
                  <a:gd name="T8" fmla="*/ 66 w 133"/>
                  <a:gd name="T9" fmla="*/ 0 h 166"/>
                  <a:gd name="T10" fmla="*/ 0 w 133"/>
                  <a:gd name="T11" fmla="*/ 69 h 166"/>
                  <a:gd name="T12" fmla="*/ 36 w 133"/>
                  <a:gd name="T13" fmla="*/ 69 h 166"/>
                  <a:gd name="T14" fmla="*/ 36 w 133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66">
                    <a:moveTo>
                      <a:pt x="36" y="166"/>
                    </a:moveTo>
                    <a:lnTo>
                      <a:pt x="97" y="166"/>
                    </a:lnTo>
                    <a:lnTo>
                      <a:pt x="97" y="69"/>
                    </a:lnTo>
                    <a:lnTo>
                      <a:pt x="133" y="69"/>
                    </a:lnTo>
                    <a:lnTo>
                      <a:pt x="66" y="0"/>
                    </a:lnTo>
                    <a:lnTo>
                      <a:pt x="0" y="69"/>
                    </a:lnTo>
                    <a:lnTo>
                      <a:pt x="36" y="69"/>
                    </a:lnTo>
                    <a:lnTo>
                      <a:pt x="36" y="1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Rectangle 330"/>
              <p:cNvSpPr>
                <a:spLocks noChangeArrowheads="1"/>
              </p:cNvSpPr>
              <p:nvPr/>
            </p:nvSpPr>
            <p:spPr bwMode="auto">
              <a:xfrm>
                <a:off x="8082418" y="6633545"/>
                <a:ext cx="464222" cy="444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Oval 331"/>
              <p:cNvSpPr>
                <a:spLocks noChangeArrowheads="1"/>
              </p:cNvSpPr>
              <p:nvPr/>
            </p:nvSpPr>
            <p:spPr bwMode="auto">
              <a:xfrm>
                <a:off x="8422691" y="6207911"/>
                <a:ext cx="63144" cy="806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332"/>
              <p:cNvSpPr>
                <a:spLocks/>
              </p:cNvSpPr>
              <p:nvPr/>
            </p:nvSpPr>
            <p:spPr bwMode="auto">
              <a:xfrm>
                <a:off x="8378257" y="6293272"/>
                <a:ext cx="149674" cy="321564"/>
              </a:xfrm>
              <a:custGeom>
                <a:avLst/>
                <a:gdLst>
                  <a:gd name="T0" fmla="*/ 7 w 54"/>
                  <a:gd name="T1" fmla="*/ 61 h 116"/>
                  <a:gd name="T2" fmla="*/ 8 w 54"/>
                  <a:gd name="T3" fmla="*/ 61 h 116"/>
                  <a:gd name="T4" fmla="*/ 9 w 54"/>
                  <a:gd name="T5" fmla="*/ 61 h 116"/>
                  <a:gd name="T6" fmla="*/ 11 w 54"/>
                  <a:gd name="T7" fmla="*/ 116 h 116"/>
                  <a:gd name="T8" fmla="*/ 26 w 54"/>
                  <a:gd name="T9" fmla="*/ 116 h 116"/>
                  <a:gd name="T10" fmla="*/ 26 w 54"/>
                  <a:gd name="T11" fmla="*/ 61 h 116"/>
                  <a:gd name="T12" fmla="*/ 28 w 54"/>
                  <a:gd name="T13" fmla="*/ 61 h 116"/>
                  <a:gd name="T14" fmla="*/ 30 w 54"/>
                  <a:gd name="T15" fmla="*/ 116 h 116"/>
                  <a:gd name="T16" fmla="*/ 45 w 54"/>
                  <a:gd name="T17" fmla="*/ 116 h 116"/>
                  <a:gd name="T18" fmla="*/ 45 w 54"/>
                  <a:gd name="T19" fmla="*/ 61 h 116"/>
                  <a:gd name="T20" fmla="*/ 46 w 54"/>
                  <a:gd name="T21" fmla="*/ 61 h 116"/>
                  <a:gd name="T22" fmla="*/ 47 w 54"/>
                  <a:gd name="T23" fmla="*/ 61 h 116"/>
                  <a:gd name="T24" fmla="*/ 47 w 54"/>
                  <a:gd name="T25" fmla="*/ 61 h 116"/>
                  <a:gd name="T26" fmla="*/ 54 w 54"/>
                  <a:gd name="T27" fmla="*/ 61 h 116"/>
                  <a:gd name="T28" fmla="*/ 50 w 54"/>
                  <a:gd name="T29" fmla="*/ 8 h 116"/>
                  <a:gd name="T30" fmla="*/ 43 w 54"/>
                  <a:gd name="T31" fmla="*/ 1 h 116"/>
                  <a:gd name="T32" fmla="*/ 37 w 54"/>
                  <a:gd name="T33" fmla="*/ 0 h 116"/>
                  <a:gd name="T34" fmla="*/ 37 w 54"/>
                  <a:gd name="T35" fmla="*/ 1 h 116"/>
                  <a:gd name="T36" fmla="*/ 41 w 54"/>
                  <a:gd name="T37" fmla="*/ 5 h 116"/>
                  <a:gd name="T38" fmla="*/ 36 w 54"/>
                  <a:gd name="T39" fmla="*/ 8 h 116"/>
                  <a:gd name="T40" fmla="*/ 38 w 54"/>
                  <a:gd name="T41" fmla="*/ 12 h 116"/>
                  <a:gd name="T42" fmla="*/ 31 w 54"/>
                  <a:gd name="T43" fmla="*/ 28 h 116"/>
                  <a:gd name="T44" fmla="*/ 30 w 54"/>
                  <a:gd name="T45" fmla="*/ 6 h 116"/>
                  <a:gd name="T46" fmla="*/ 31 w 54"/>
                  <a:gd name="T47" fmla="*/ 5 h 116"/>
                  <a:gd name="T48" fmla="*/ 30 w 54"/>
                  <a:gd name="T49" fmla="*/ 0 h 116"/>
                  <a:gd name="T50" fmla="*/ 25 w 54"/>
                  <a:gd name="T51" fmla="*/ 0 h 116"/>
                  <a:gd name="T52" fmla="*/ 23 w 54"/>
                  <a:gd name="T53" fmla="*/ 5 h 116"/>
                  <a:gd name="T54" fmla="*/ 24 w 54"/>
                  <a:gd name="T55" fmla="*/ 6 h 116"/>
                  <a:gd name="T56" fmla="*/ 23 w 54"/>
                  <a:gd name="T57" fmla="*/ 29 h 116"/>
                  <a:gd name="T58" fmla="*/ 16 w 54"/>
                  <a:gd name="T59" fmla="*/ 12 h 116"/>
                  <a:gd name="T60" fmla="*/ 18 w 54"/>
                  <a:gd name="T61" fmla="*/ 8 h 116"/>
                  <a:gd name="T62" fmla="*/ 13 w 54"/>
                  <a:gd name="T63" fmla="*/ 5 h 116"/>
                  <a:gd name="T64" fmla="*/ 17 w 54"/>
                  <a:gd name="T65" fmla="*/ 1 h 116"/>
                  <a:gd name="T66" fmla="*/ 17 w 54"/>
                  <a:gd name="T67" fmla="*/ 0 h 116"/>
                  <a:gd name="T68" fmla="*/ 11 w 54"/>
                  <a:gd name="T69" fmla="*/ 1 h 116"/>
                  <a:gd name="T70" fmla="*/ 4 w 54"/>
                  <a:gd name="T71" fmla="*/ 8 h 116"/>
                  <a:gd name="T72" fmla="*/ 0 w 54"/>
                  <a:gd name="T73" fmla="*/ 61 h 116"/>
                  <a:gd name="T74" fmla="*/ 7 w 54"/>
                  <a:gd name="T75" fmla="*/ 61 h 116"/>
                  <a:gd name="T76" fmla="*/ 7 w 54"/>
                  <a:gd name="T77" fmla="*/ 6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4" h="116">
                    <a:moveTo>
                      <a:pt x="7" y="61"/>
                    </a:move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9" y="61"/>
                      <a:pt x="9" y="61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6" y="116"/>
                      <a:pt x="26" y="116"/>
                      <a:pt x="26" y="116"/>
                    </a:cubicBezTo>
                    <a:cubicBezTo>
                      <a:pt x="27" y="100"/>
                      <a:pt x="27" y="72"/>
                      <a:pt x="26" y="61"/>
                    </a:cubicBezTo>
                    <a:cubicBezTo>
                      <a:pt x="27" y="61"/>
                      <a:pt x="27" y="61"/>
                      <a:pt x="28" y="61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6" y="100"/>
                      <a:pt x="45" y="72"/>
                      <a:pt x="45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9" y="61"/>
                      <a:pt x="52" y="61"/>
                      <a:pt x="54" y="61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4"/>
                      <a:pt x="47" y="1"/>
                      <a:pt x="43" y="1"/>
                    </a:cubicBezTo>
                    <a:cubicBezTo>
                      <a:pt x="43" y="1"/>
                      <a:pt x="38" y="1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1" y="1"/>
                      <a:pt x="11" y="1"/>
                    </a:cubicBezTo>
                    <a:cubicBezTo>
                      <a:pt x="8" y="1"/>
                      <a:pt x="5" y="4"/>
                      <a:pt x="4" y="8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61"/>
                      <a:pt x="5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041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3973721555"/>
              </p:ext>
            </p:extLst>
          </p:nvPr>
        </p:nvGraphicFramePr>
        <p:xfrm>
          <a:off x="2275115" y="1325245"/>
          <a:ext cx="7641771" cy="3759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881323" y="5295446"/>
            <a:ext cx="8429355" cy="0"/>
          </a:xfrm>
          <a:prstGeom prst="line">
            <a:avLst/>
          </a:prstGeom>
          <a:ln w="19050">
            <a:solidFill>
              <a:schemeClr val="bg1">
                <a:alpha val="7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A2A80C70-2EBA-647F-1F43-7AB9BD913720}"/>
              </a:ext>
            </a:extLst>
          </p:cNvPr>
          <p:cNvSpPr txBox="1"/>
          <p:nvPr/>
        </p:nvSpPr>
        <p:spPr>
          <a:xfrm>
            <a:off x="1874403" y="5381444"/>
            <a:ext cx="8443195" cy="56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100" dirty="0">
              <a:solidFill>
                <a:schemeClr val="bg1">
                  <a:alpha val="9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206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82600" y="4727704"/>
            <a:ext cx="5826994" cy="963840"/>
            <a:chOff x="1682600" y="4727704"/>
            <a:chExt cx="5826994" cy="963840"/>
          </a:xfrm>
        </p:grpSpPr>
        <p:sp>
          <p:nvSpPr>
            <p:cNvPr id="69" name="圆角矩形 68"/>
            <p:cNvSpPr/>
            <p:nvPr/>
          </p:nvSpPr>
          <p:spPr>
            <a:xfrm>
              <a:off x="2593069" y="4730078"/>
              <a:ext cx="4916525" cy="9614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1682600" y="4727704"/>
              <a:ext cx="905625" cy="907791"/>
              <a:chOff x="1013460" y="3276600"/>
              <a:chExt cx="905625" cy="907791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013460" y="3276600"/>
                <a:ext cx="899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1019925" y="3907392"/>
                <a:ext cx="8991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682600" y="3152904"/>
            <a:ext cx="5826994" cy="963840"/>
            <a:chOff x="1682600" y="3152904"/>
            <a:chExt cx="5826994" cy="963840"/>
          </a:xfrm>
        </p:grpSpPr>
        <p:sp>
          <p:nvSpPr>
            <p:cNvPr id="63" name="圆角矩形 62"/>
            <p:cNvSpPr/>
            <p:nvPr/>
          </p:nvSpPr>
          <p:spPr>
            <a:xfrm>
              <a:off x="2593069" y="3155278"/>
              <a:ext cx="4916525" cy="9614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1682600" y="3152904"/>
              <a:ext cx="905625" cy="907791"/>
              <a:chOff x="1013460" y="3276600"/>
              <a:chExt cx="905625" cy="907791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013460" y="3276600"/>
                <a:ext cx="899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1019925" y="3907392"/>
                <a:ext cx="8991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682600" y="1578104"/>
            <a:ext cx="5826994" cy="963840"/>
            <a:chOff x="1682600" y="1578104"/>
            <a:chExt cx="5826994" cy="963840"/>
          </a:xfrm>
        </p:grpSpPr>
        <p:sp>
          <p:nvSpPr>
            <p:cNvPr id="47" name="圆角矩形 46"/>
            <p:cNvSpPr/>
            <p:nvPr/>
          </p:nvSpPr>
          <p:spPr>
            <a:xfrm>
              <a:off x="2593069" y="1580478"/>
              <a:ext cx="4916525" cy="9614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682600" y="1578104"/>
              <a:ext cx="905625" cy="907791"/>
              <a:chOff x="1013460" y="3276600"/>
              <a:chExt cx="905625" cy="907791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013460" y="3276600"/>
                <a:ext cx="899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019925" y="3907392"/>
                <a:ext cx="8991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736715" y="1703794"/>
            <a:ext cx="4629234" cy="714836"/>
          </a:xfrm>
          <a:prstGeom prst="roundRect">
            <a:avLst>
              <a:gd name="adj" fmla="val 50000"/>
            </a:avLst>
          </a:prstGeom>
          <a:gradFill>
            <a:gsLst>
              <a:gs pos="64000">
                <a:schemeClr val="bg1">
                  <a:alpha val="30000"/>
                </a:schemeClr>
              </a:gs>
              <a:gs pos="64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62104" y="1487144"/>
            <a:ext cx="1148132" cy="1148132"/>
            <a:chOff x="4087713" y="1903631"/>
            <a:chExt cx="1206698" cy="1206697"/>
          </a:xfrm>
        </p:grpSpPr>
        <p:sp>
          <p:nvSpPr>
            <p:cNvPr id="14" name="椭圆 13"/>
            <p:cNvSpPr/>
            <p:nvPr/>
          </p:nvSpPr>
          <p:spPr>
            <a:xfrm>
              <a:off x="4195762" y="2011680"/>
              <a:ext cx="990600" cy="990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114300" dist="101600" dir="2700000" algn="tl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49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087713" y="1903631"/>
              <a:ext cx="1206698" cy="1206697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2736715" y="3278594"/>
            <a:ext cx="4629234" cy="714836"/>
          </a:xfrm>
          <a:prstGeom prst="roundRect">
            <a:avLst>
              <a:gd name="adj" fmla="val 50000"/>
            </a:avLst>
          </a:prstGeom>
          <a:gradFill>
            <a:gsLst>
              <a:gs pos="40000">
                <a:schemeClr val="bg1">
                  <a:alpha val="30000"/>
                </a:schemeClr>
              </a:gs>
              <a:gs pos="4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2736715" y="4853394"/>
            <a:ext cx="4629234" cy="714836"/>
          </a:xfrm>
          <a:prstGeom prst="roundRect">
            <a:avLst>
              <a:gd name="adj" fmla="val 50000"/>
            </a:avLst>
          </a:prstGeom>
          <a:gradFill>
            <a:gsLst>
              <a:gs pos="84000">
                <a:schemeClr val="bg1">
                  <a:alpha val="30000"/>
                </a:schemeClr>
              </a:gs>
              <a:gs pos="84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914579" y="4636744"/>
            <a:ext cx="1148132" cy="1148132"/>
            <a:chOff x="4087713" y="1903631"/>
            <a:chExt cx="1206698" cy="1206697"/>
          </a:xfrm>
        </p:grpSpPr>
        <p:sp>
          <p:nvSpPr>
            <p:cNvPr id="72" name="椭圆 71"/>
            <p:cNvSpPr/>
            <p:nvPr/>
          </p:nvSpPr>
          <p:spPr>
            <a:xfrm>
              <a:off x="4195762" y="2011680"/>
              <a:ext cx="990600" cy="990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114300" dist="101600" dir="2700000" algn="tl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49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4087713" y="1903631"/>
              <a:ext cx="1206698" cy="1206697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245518" y="1768611"/>
            <a:ext cx="97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64</a:t>
            </a:r>
            <a:r>
              <a:rPr lang="en-US" altLang="zh-CN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bg1">
                  <a:alpha val="9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00736" y="4912450"/>
            <a:ext cx="97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86</a:t>
            </a:r>
            <a:r>
              <a:rPr lang="en-US" altLang="zh-CN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bg1">
                  <a:alpha val="9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7793015" y="1789462"/>
            <a:ext cx="495794" cy="561276"/>
            <a:chOff x="10185261" y="2908651"/>
            <a:chExt cx="495794" cy="561276"/>
          </a:xfrm>
          <a:solidFill>
            <a:schemeClr val="bg1">
              <a:alpha val="80000"/>
            </a:schemeClr>
          </a:solidFill>
        </p:grpSpPr>
        <p:sp>
          <p:nvSpPr>
            <p:cNvPr id="86" name="Oval 66"/>
            <p:cNvSpPr>
              <a:spLocks noChangeArrowheads="1"/>
            </p:cNvSpPr>
            <p:nvPr/>
          </p:nvSpPr>
          <p:spPr bwMode="auto">
            <a:xfrm>
              <a:off x="10298686" y="2908651"/>
              <a:ext cx="85361" cy="1087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10440174" y="3179934"/>
              <a:ext cx="32741" cy="60805"/>
            </a:xfrm>
            <a:custGeom>
              <a:avLst/>
              <a:gdLst>
                <a:gd name="T0" fmla="*/ 2 w 12"/>
                <a:gd name="T1" fmla="*/ 22 h 22"/>
                <a:gd name="T2" fmla="*/ 10 w 12"/>
                <a:gd name="T3" fmla="*/ 22 h 22"/>
                <a:gd name="T4" fmla="*/ 12 w 12"/>
                <a:gd name="T5" fmla="*/ 20 h 22"/>
                <a:gd name="T6" fmla="*/ 12 w 12"/>
                <a:gd name="T7" fmla="*/ 2 h 22"/>
                <a:gd name="T8" fmla="*/ 10 w 12"/>
                <a:gd name="T9" fmla="*/ 0 h 22"/>
                <a:gd name="T10" fmla="*/ 2 w 12"/>
                <a:gd name="T11" fmla="*/ 0 h 22"/>
                <a:gd name="T12" fmla="*/ 0 w 12"/>
                <a:gd name="T13" fmla="*/ 2 h 22"/>
                <a:gd name="T14" fmla="*/ 0 w 12"/>
                <a:gd name="T15" fmla="*/ 20 h 22"/>
                <a:gd name="T16" fmla="*/ 2 w 1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2">
                  <a:moveTo>
                    <a:pt x="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2" y="21"/>
                    <a:pt x="12" y="2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10592186" y="3179934"/>
              <a:ext cx="32741" cy="60805"/>
            </a:xfrm>
            <a:custGeom>
              <a:avLst/>
              <a:gdLst>
                <a:gd name="T0" fmla="*/ 3 w 12"/>
                <a:gd name="T1" fmla="*/ 22 h 22"/>
                <a:gd name="T2" fmla="*/ 10 w 12"/>
                <a:gd name="T3" fmla="*/ 22 h 22"/>
                <a:gd name="T4" fmla="*/ 12 w 12"/>
                <a:gd name="T5" fmla="*/ 20 h 22"/>
                <a:gd name="T6" fmla="*/ 12 w 12"/>
                <a:gd name="T7" fmla="*/ 2 h 22"/>
                <a:gd name="T8" fmla="*/ 10 w 12"/>
                <a:gd name="T9" fmla="*/ 0 h 22"/>
                <a:gd name="T10" fmla="*/ 3 w 12"/>
                <a:gd name="T11" fmla="*/ 0 h 22"/>
                <a:gd name="T12" fmla="*/ 0 w 12"/>
                <a:gd name="T13" fmla="*/ 2 h 22"/>
                <a:gd name="T14" fmla="*/ 0 w 12"/>
                <a:gd name="T15" fmla="*/ 20 h 22"/>
                <a:gd name="T16" fmla="*/ 3 w 1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2">
                  <a:moveTo>
                    <a:pt x="3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69"/>
            <p:cNvSpPr>
              <a:spLocks noEditPoints="1"/>
            </p:cNvSpPr>
            <p:nvPr/>
          </p:nvSpPr>
          <p:spPr bwMode="auto">
            <a:xfrm>
              <a:off x="10387555" y="3202151"/>
              <a:ext cx="293500" cy="263098"/>
            </a:xfrm>
            <a:custGeom>
              <a:avLst/>
              <a:gdLst>
                <a:gd name="T0" fmla="*/ 94 w 106"/>
                <a:gd name="T1" fmla="*/ 0 h 95"/>
                <a:gd name="T2" fmla="*/ 91 w 106"/>
                <a:gd name="T3" fmla="*/ 0 h 95"/>
                <a:gd name="T4" fmla="*/ 91 w 106"/>
                <a:gd name="T5" fmla="*/ 12 h 95"/>
                <a:gd name="T6" fmla="*/ 84 w 106"/>
                <a:gd name="T7" fmla="*/ 18 h 95"/>
                <a:gd name="T8" fmla="*/ 77 w 106"/>
                <a:gd name="T9" fmla="*/ 18 h 95"/>
                <a:gd name="T10" fmla="*/ 70 w 106"/>
                <a:gd name="T11" fmla="*/ 12 h 95"/>
                <a:gd name="T12" fmla="*/ 70 w 106"/>
                <a:gd name="T13" fmla="*/ 0 h 95"/>
                <a:gd name="T14" fmla="*/ 36 w 106"/>
                <a:gd name="T15" fmla="*/ 0 h 95"/>
                <a:gd name="T16" fmla="*/ 36 w 106"/>
                <a:gd name="T17" fmla="*/ 12 h 95"/>
                <a:gd name="T18" fmla="*/ 29 w 106"/>
                <a:gd name="T19" fmla="*/ 18 h 95"/>
                <a:gd name="T20" fmla="*/ 21 w 106"/>
                <a:gd name="T21" fmla="*/ 18 h 95"/>
                <a:gd name="T22" fmla="*/ 15 w 106"/>
                <a:gd name="T23" fmla="*/ 12 h 95"/>
                <a:gd name="T24" fmla="*/ 15 w 106"/>
                <a:gd name="T25" fmla="*/ 0 h 95"/>
                <a:gd name="T26" fmla="*/ 12 w 106"/>
                <a:gd name="T27" fmla="*/ 0 h 95"/>
                <a:gd name="T28" fmla="*/ 0 w 106"/>
                <a:gd name="T29" fmla="*/ 13 h 95"/>
                <a:gd name="T30" fmla="*/ 0 w 106"/>
                <a:gd name="T31" fmla="*/ 36 h 95"/>
                <a:gd name="T32" fmla="*/ 0 w 106"/>
                <a:gd name="T33" fmla="*/ 83 h 95"/>
                <a:gd name="T34" fmla="*/ 12 w 106"/>
                <a:gd name="T35" fmla="*/ 95 h 95"/>
                <a:gd name="T36" fmla="*/ 94 w 106"/>
                <a:gd name="T37" fmla="*/ 95 h 95"/>
                <a:gd name="T38" fmla="*/ 106 w 106"/>
                <a:gd name="T39" fmla="*/ 83 h 95"/>
                <a:gd name="T40" fmla="*/ 106 w 106"/>
                <a:gd name="T41" fmla="*/ 36 h 95"/>
                <a:gd name="T42" fmla="*/ 106 w 106"/>
                <a:gd name="T43" fmla="*/ 13 h 95"/>
                <a:gd name="T44" fmla="*/ 94 w 106"/>
                <a:gd name="T45" fmla="*/ 0 h 95"/>
                <a:gd name="T46" fmla="*/ 98 w 106"/>
                <a:gd name="T47" fmla="*/ 83 h 95"/>
                <a:gd name="T48" fmla="*/ 94 w 106"/>
                <a:gd name="T49" fmla="*/ 88 h 95"/>
                <a:gd name="T50" fmla="*/ 12 w 106"/>
                <a:gd name="T51" fmla="*/ 88 h 95"/>
                <a:gd name="T52" fmla="*/ 8 w 106"/>
                <a:gd name="T53" fmla="*/ 83 h 95"/>
                <a:gd name="T54" fmla="*/ 8 w 106"/>
                <a:gd name="T55" fmla="*/ 36 h 95"/>
                <a:gd name="T56" fmla="*/ 98 w 106"/>
                <a:gd name="T57" fmla="*/ 36 h 95"/>
                <a:gd name="T58" fmla="*/ 98 w 106"/>
                <a:gd name="T59" fmla="*/ 8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" h="95">
                  <a:moveTo>
                    <a:pt x="94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5"/>
                    <a:pt x="88" y="18"/>
                    <a:pt x="84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3" y="18"/>
                    <a:pt x="70" y="15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5"/>
                    <a:pt x="33" y="18"/>
                    <a:pt x="29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8" y="18"/>
                    <a:pt x="15" y="15"/>
                    <a:pt x="15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0"/>
                    <a:pt x="5" y="95"/>
                    <a:pt x="12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100" y="95"/>
                    <a:pt x="106" y="90"/>
                    <a:pt x="106" y="83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6"/>
                    <a:pt x="100" y="0"/>
                    <a:pt x="94" y="0"/>
                  </a:cubicBezTo>
                  <a:close/>
                  <a:moveTo>
                    <a:pt x="98" y="83"/>
                  </a:moveTo>
                  <a:cubicBezTo>
                    <a:pt x="98" y="86"/>
                    <a:pt x="96" y="88"/>
                    <a:pt x="94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88"/>
                    <a:pt x="8" y="86"/>
                    <a:pt x="8" y="8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8" y="36"/>
                    <a:pt x="98" y="36"/>
                    <a:pt x="98" y="36"/>
                  </a:cubicBezTo>
                  <a:lnTo>
                    <a:pt x="9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Rectangle 70"/>
            <p:cNvSpPr>
              <a:spLocks noChangeArrowheads="1"/>
            </p:cNvSpPr>
            <p:nvPr/>
          </p:nvSpPr>
          <p:spPr bwMode="auto">
            <a:xfrm>
              <a:off x="10426142" y="3323761"/>
              <a:ext cx="58466" cy="22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Rectangle 71"/>
            <p:cNvSpPr>
              <a:spLocks noChangeArrowheads="1"/>
            </p:cNvSpPr>
            <p:nvPr/>
          </p:nvSpPr>
          <p:spPr bwMode="auto">
            <a:xfrm>
              <a:off x="10503318" y="3323761"/>
              <a:ext cx="58466" cy="22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10578154" y="3323761"/>
              <a:ext cx="58466" cy="22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10426142" y="3362349"/>
              <a:ext cx="58466" cy="19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Rectangle 74"/>
            <p:cNvSpPr>
              <a:spLocks noChangeArrowheads="1"/>
            </p:cNvSpPr>
            <p:nvPr/>
          </p:nvSpPr>
          <p:spPr bwMode="auto">
            <a:xfrm>
              <a:off x="10503318" y="3362349"/>
              <a:ext cx="58466" cy="19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Rectangle 75"/>
            <p:cNvSpPr>
              <a:spLocks noChangeArrowheads="1"/>
            </p:cNvSpPr>
            <p:nvPr/>
          </p:nvSpPr>
          <p:spPr bwMode="auto">
            <a:xfrm>
              <a:off x="10578154" y="3362349"/>
              <a:ext cx="58466" cy="19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Rectangle 76"/>
            <p:cNvSpPr>
              <a:spLocks noChangeArrowheads="1"/>
            </p:cNvSpPr>
            <p:nvPr/>
          </p:nvSpPr>
          <p:spPr bwMode="auto">
            <a:xfrm>
              <a:off x="10426142" y="3398598"/>
              <a:ext cx="58466" cy="18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10503318" y="3398598"/>
              <a:ext cx="58466" cy="18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Rectangle 78"/>
            <p:cNvSpPr>
              <a:spLocks noChangeArrowheads="1"/>
            </p:cNvSpPr>
            <p:nvPr/>
          </p:nvSpPr>
          <p:spPr bwMode="auto">
            <a:xfrm>
              <a:off x="10578154" y="3398598"/>
              <a:ext cx="58466" cy="18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Rectangle 79"/>
            <p:cNvSpPr>
              <a:spLocks noChangeArrowheads="1"/>
            </p:cNvSpPr>
            <p:nvPr/>
          </p:nvSpPr>
          <p:spPr bwMode="auto">
            <a:xfrm>
              <a:off x="10340782" y="3169410"/>
              <a:ext cx="1169" cy="11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10185261" y="3030261"/>
              <a:ext cx="309871" cy="439666"/>
            </a:xfrm>
            <a:custGeom>
              <a:avLst/>
              <a:gdLst>
                <a:gd name="T0" fmla="*/ 111 w 112"/>
                <a:gd name="T1" fmla="*/ 23 h 159"/>
                <a:gd name="T2" fmla="*/ 106 w 112"/>
                <a:gd name="T3" fmla="*/ 19 h 159"/>
                <a:gd name="T4" fmla="*/ 83 w 112"/>
                <a:gd name="T5" fmla="*/ 2 h 159"/>
                <a:gd name="T6" fmla="*/ 77 w 112"/>
                <a:gd name="T7" fmla="*/ 0 h 159"/>
                <a:gd name="T8" fmla="*/ 70 w 112"/>
                <a:gd name="T9" fmla="*/ 0 h 159"/>
                <a:gd name="T10" fmla="*/ 68 w 112"/>
                <a:gd name="T11" fmla="*/ 10 h 159"/>
                <a:gd name="T12" fmla="*/ 56 w 112"/>
                <a:gd name="T13" fmla="*/ 50 h 159"/>
                <a:gd name="T14" fmla="*/ 56 w 112"/>
                <a:gd name="T15" fmla="*/ 51 h 159"/>
                <a:gd name="T16" fmla="*/ 56 w 112"/>
                <a:gd name="T17" fmla="*/ 50 h 159"/>
                <a:gd name="T18" fmla="*/ 45 w 112"/>
                <a:gd name="T19" fmla="*/ 10 h 159"/>
                <a:gd name="T20" fmla="*/ 43 w 112"/>
                <a:gd name="T21" fmla="*/ 0 h 159"/>
                <a:gd name="T22" fmla="*/ 35 w 112"/>
                <a:gd name="T23" fmla="*/ 0 h 159"/>
                <a:gd name="T24" fmla="*/ 28 w 112"/>
                <a:gd name="T25" fmla="*/ 4 h 159"/>
                <a:gd name="T26" fmla="*/ 0 w 112"/>
                <a:gd name="T27" fmla="*/ 44 h 159"/>
                <a:gd name="T28" fmla="*/ 0 w 112"/>
                <a:gd name="T29" fmla="*/ 44 h 159"/>
                <a:gd name="T30" fmla="*/ 0 w 112"/>
                <a:gd name="T31" fmla="*/ 45 h 159"/>
                <a:gd name="T32" fmla="*/ 2 w 112"/>
                <a:gd name="T33" fmla="*/ 48 h 159"/>
                <a:gd name="T34" fmla="*/ 9 w 112"/>
                <a:gd name="T35" fmla="*/ 61 h 159"/>
                <a:gd name="T36" fmla="*/ 29 w 112"/>
                <a:gd name="T37" fmla="*/ 72 h 159"/>
                <a:gd name="T38" fmla="*/ 29 w 112"/>
                <a:gd name="T39" fmla="*/ 84 h 159"/>
                <a:gd name="T40" fmla="*/ 34 w 112"/>
                <a:gd name="T41" fmla="*/ 159 h 159"/>
                <a:gd name="T42" fmla="*/ 55 w 112"/>
                <a:gd name="T43" fmla="*/ 84 h 159"/>
                <a:gd name="T44" fmla="*/ 60 w 112"/>
                <a:gd name="T45" fmla="*/ 159 h 159"/>
                <a:gd name="T46" fmla="*/ 67 w 112"/>
                <a:gd name="T47" fmla="*/ 145 h 159"/>
                <a:gd name="T48" fmla="*/ 76 w 112"/>
                <a:gd name="T49" fmla="*/ 59 h 159"/>
                <a:gd name="T50" fmla="*/ 110 w 112"/>
                <a:gd name="T51" fmla="*/ 41 h 159"/>
                <a:gd name="T52" fmla="*/ 112 w 112"/>
                <a:gd name="T53" fmla="*/ 24 h 159"/>
                <a:gd name="T54" fmla="*/ 27 w 112"/>
                <a:gd name="T55" fmla="*/ 51 h 159"/>
                <a:gd name="T56" fmla="*/ 21 w 112"/>
                <a:gd name="T57" fmla="*/ 40 h 159"/>
                <a:gd name="T58" fmla="*/ 30 w 112"/>
                <a:gd name="T59" fmla="*/ 55 h 159"/>
                <a:gd name="T60" fmla="*/ 68 w 112"/>
                <a:gd name="T61" fmla="*/ 39 h 159"/>
                <a:gd name="T62" fmla="*/ 82 w 112"/>
                <a:gd name="T63" fmla="*/ 25 h 159"/>
                <a:gd name="T64" fmla="*/ 88 w 112"/>
                <a:gd name="T65" fmla="*/ 3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2" h="159">
                  <a:moveTo>
                    <a:pt x="112" y="24"/>
                  </a:moveTo>
                  <a:cubicBezTo>
                    <a:pt x="111" y="23"/>
                    <a:pt x="111" y="23"/>
                    <a:pt x="111" y="23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1" y="1"/>
                    <a:pt x="80" y="0"/>
                    <a:pt x="78" y="0"/>
                  </a:cubicBezTo>
                  <a:cubicBezTo>
                    <a:pt x="78" y="0"/>
                    <a:pt x="78" y="0"/>
                    <a:pt x="77" y="0"/>
                  </a:cubicBezTo>
                  <a:cubicBezTo>
                    <a:pt x="75" y="0"/>
                    <a:pt x="7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38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2" y="76"/>
                    <a:pt x="26" y="74"/>
                    <a:pt x="29" y="72"/>
                  </a:cubicBezTo>
                  <a:cubicBezTo>
                    <a:pt x="29" y="76"/>
                    <a:pt x="29" y="80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30" y="84"/>
                    <a:pt x="31" y="84"/>
                    <a:pt x="31" y="84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6" y="137"/>
                    <a:pt x="56" y="99"/>
                    <a:pt x="55" y="84"/>
                  </a:cubicBezTo>
                  <a:cubicBezTo>
                    <a:pt x="56" y="84"/>
                    <a:pt x="57" y="84"/>
                    <a:pt x="58" y="84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0" y="156"/>
                    <a:pt x="67" y="151"/>
                    <a:pt x="67" y="145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7" y="68"/>
                    <a:pt x="71" y="62"/>
                    <a:pt x="76" y="59"/>
                  </a:cubicBezTo>
                  <a:cubicBezTo>
                    <a:pt x="77" y="60"/>
                    <a:pt x="78" y="61"/>
                    <a:pt x="78" y="6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0"/>
                    <a:pt x="111" y="40"/>
                    <a:pt x="111" y="40"/>
                  </a:cubicBezTo>
                  <a:lnTo>
                    <a:pt x="112" y="24"/>
                  </a:lnTo>
                  <a:close/>
                  <a:moveTo>
                    <a:pt x="30" y="55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37"/>
                    <a:pt x="30" y="46"/>
                    <a:pt x="30" y="55"/>
                  </a:cubicBezTo>
                  <a:close/>
                  <a:moveTo>
                    <a:pt x="70" y="41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28"/>
                    <a:pt x="82" y="27"/>
                    <a:pt x="82" y="25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8" y="30"/>
                    <a:pt x="88" y="30"/>
                    <a:pt x="88" y="30"/>
                  </a:cubicBezTo>
                  <a:lnTo>
                    <a:pt x="7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10326750" y="3025583"/>
              <a:ext cx="30402" cy="32741"/>
            </a:xfrm>
            <a:custGeom>
              <a:avLst/>
              <a:gdLst>
                <a:gd name="T0" fmla="*/ 21 w 26"/>
                <a:gd name="T1" fmla="*/ 0 h 28"/>
                <a:gd name="T2" fmla="*/ 26 w 26"/>
                <a:gd name="T3" fmla="*/ 16 h 28"/>
                <a:gd name="T4" fmla="*/ 12 w 26"/>
                <a:gd name="T5" fmla="*/ 28 h 28"/>
                <a:gd name="T6" fmla="*/ 0 w 26"/>
                <a:gd name="T7" fmla="*/ 16 h 28"/>
                <a:gd name="T8" fmla="*/ 5 w 26"/>
                <a:gd name="T9" fmla="*/ 0 h 28"/>
                <a:gd name="T10" fmla="*/ 21 w 26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8">
                  <a:moveTo>
                    <a:pt x="21" y="0"/>
                  </a:moveTo>
                  <a:lnTo>
                    <a:pt x="26" y="16"/>
                  </a:lnTo>
                  <a:lnTo>
                    <a:pt x="12" y="28"/>
                  </a:lnTo>
                  <a:lnTo>
                    <a:pt x="0" y="16"/>
                  </a:lnTo>
                  <a:lnTo>
                    <a:pt x="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10326750" y="3047800"/>
              <a:ext cx="30402" cy="134472"/>
            </a:xfrm>
            <a:custGeom>
              <a:avLst/>
              <a:gdLst>
                <a:gd name="T0" fmla="*/ 21 w 26"/>
                <a:gd name="T1" fmla="*/ 0 h 115"/>
                <a:gd name="T2" fmla="*/ 26 w 26"/>
                <a:gd name="T3" fmla="*/ 104 h 115"/>
                <a:gd name="T4" fmla="*/ 12 w 26"/>
                <a:gd name="T5" fmla="*/ 115 h 115"/>
                <a:gd name="T6" fmla="*/ 0 w 26"/>
                <a:gd name="T7" fmla="*/ 104 h 115"/>
                <a:gd name="T8" fmla="*/ 5 w 26"/>
                <a:gd name="T9" fmla="*/ 0 h 115"/>
                <a:gd name="T10" fmla="*/ 21 w 26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15">
                  <a:moveTo>
                    <a:pt x="21" y="0"/>
                  </a:moveTo>
                  <a:lnTo>
                    <a:pt x="26" y="104"/>
                  </a:lnTo>
                  <a:lnTo>
                    <a:pt x="12" y="115"/>
                  </a:lnTo>
                  <a:lnTo>
                    <a:pt x="0" y="104"/>
                  </a:lnTo>
                  <a:lnTo>
                    <a:pt x="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804709" y="3440771"/>
            <a:ext cx="472407" cy="420957"/>
            <a:chOff x="9035815" y="3008043"/>
            <a:chExt cx="472407" cy="420957"/>
          </a:xfrm>
          <a:solidFill>
            <a:schemeClr val="bg1">
              <a:alpha val="80000"/>
            </a:schemeClr>
          </a:solidFill>
        </p:grpSpPr>
        <p:sp>
          <p:nvSpPr>
            <p:cNvPr id="103" name="Freeform 99"/>
            <p:cNvSpPr>
              <a:spLocks noEditPoints="1"/>
            </p:cNvSpPr>
            <p:nvPr/>
          </p:nvSpPr>
          <p:spPr bwMode="auto">
            <a:xfrm>
              <a:off x="9035815" y="3008043"/>
              <a:ext cx="472407" cy="420957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1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1 h 152"/>
                <a:gd name="T28" fmla="*/ 111 w 171"/>
                <a:gd name="T29" fmla="*/ 11 h 152"/>
                <a:gd name="T30" fmla="*/ 118 w 171"/>
                <a:gd name="T31" fmla="*/ 19 h 152"/>
                <a:gd name="T32" fmla="*/ 111 w 171"/>
                <a:gd name="T33" fmla="*/ 26 h 152"/>
                <a:gd name="T34" fmla="*/ 104 w 171"/>
                <a:gd name="T35" fmla="*/ 19 h 152"/>
                <a:gd name="T36" fmla="*/ 111 w 171"/>
                <a:gd name="T37" fmla="*/ 11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1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1"/>
                  </a:moveTo>
                  <a:cubicBezTo>
                    <a:pt x="136" y="11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1"/>
                    <a:pt x="132" y="11"/>
                  </a:cubicBezTo>
                  <a:close/>
                  <a:moveTo>
                    <a:pt x="111" y="11"/>
                  </a:moveTo>
                  <a:cubicBezTo>
                    <a:pt x="115" y="11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4" y="23"/>
                    <a:pt x="104" y="19"/>
                  </a:cubicBezTo>
                  <a:cubicBezTo>
                    <a:pt x="104" y="15"/>
                    <a:pt x="107" y="11"/>
                    <a:pt x="111" y="11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1"/>
                    <a:pt x="153" y="11"/>
                  </a:cubicBezTo>
                  <a:cubicBezTo>
                    <a:pt x="157" y="11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Oval 100"/>
            <p:cNvSpPr>
              <a:spLocks noChangeArrowheads="1"/>
            </p:cNvSpPr>
            <p:nvPr/>
          </p:nvSpPr>
          <p:spPr bwMode="auto">
            <a:xfrm>
              <a:off x="9231093" y="3323761"/>
              <a:ext cx="44434" cy="444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Oval 101"/>
            <p:cNvSpPr>
              <a:spLocks noChangeArrowheads="1"/>
            </p:cNvSpPr>
            <p:nvPr/>
          </p:nvSpPr>
          <p:spPr bwMode="auto">
            <a:xfrm>
              <a:off x="9303591" y="3323761"/>
              <a:ext cx="44434" cy="444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9135208" y="3155378"/>
              <a:ext cx="247897" cy="152012"/>
            </a:xfrm>
            <a:custGeom>
              <a:avLst/>
              <a:gdLst>
                <a:gd name="T0" fmla="*/ 79 w 90"/>
                <a:gd name="T1" fmla="*/ 55 h 55"/>
                <a:gd name="T2" fmla="*/ 33 w 90"/>
                <a:gd name="T3" fmla="*/ 55 h 55"/>
                <a:gd name="T4" fmla="*/ 28 w 90"/>
                <a:gd name="T5" fmla="*/ 51 h 55"/>
                <a:gd name="T6" fmla="*/ 19 w 90"/>
                <a:gd name="T7" fmla="*/ 11 h 55"/>
                <a:gd name="T8" fmla="*/ 6 w 90"/>
                <a:gd name="T9" fmla="*/ 11 h 55"/>
                <a:gd name="T10" fmla="*/ 0 w 90"/>
                <a:gd name="T11" fmla="*/ 5 h 55"/>
                <a:gd name="T12" fmla="*/ 6 w 90"/>
                <a:gd name="T13" fmla="*/ 0 h 55"/>
                <a:gd name="T14" fmla="*/ 23 w 90"/>
                <a:gd name="T15" fmla="*/ 0 h 55"/>
                <a:gd name="T16" fmla="*/ 28 w 90"/>
                <a:gd name="T17" fmla="*/ 4 h 55"/>
                <a:gd name="T18" fmla="*/ 37 w 90"/>
                <a:gd name="T19" fmla="*/ 44 h 55"/>
                <a:gd name="T20" fmla="*/ 74 w 90"/>
                <a:gd name="T21" fmla="*/ 44 h 55"/>
                <a:gd name="T22" fmla="*/ 79 w 90"/>
                <a:gd name="T23" fmla="*/ 17 h 55"/>
                <a:gd name="T24" fmla="*/ 85 w 90"/>
                <a:gd name="T25" fmla="*/ 12 h 55"/>
                <a:gd name="T26" fmla="*/ 90 w 90"/>
                <a:gd name="T27" fmla="*/ 19 h 55"/>
                <a:gd name="T28" fmla="*/ 84 w 90"/>
                <a:gd name="T29" fmla="*/ 51 h 55"/>
                <a:gd name="T30" fmla="*/ 79 w 90"/>
                <a:gd name="T3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55">
                  <a:moveTo>
                    <a:pt x="79" y="55"/>
                  </a:moveTo>
                  <a:cubicBezTo>
                    <a:pt x="33" y="55"/>
                    <a:pt x="33" y="55"/>
                    <a:pt x="33" y="55"/>
                  </a:cubicBezTo>
                  <a:cubicBezTo>
                    <a:pt x="30" y="55"/>
                    <a:pt x="28" y="53"/>
                    <a:pt x="28" y="5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8" y="2"/>
                    <a:pt x="28" y="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0" y="14"/>
                    <a:pt x="83" y="12"/>
                    <a:pt x="85" y="12"/>
                  </a:cubicBezTo>
                  <a:cubicBezTo>
                    <a:pt x="88" y="13"/>
                    <a:pt x="90" y="16"/>
                    <a:pt x="90" y="1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53"/>
                    <a:pt x="81" y="55"/>
                    <a:pt x="79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3"/>
            <p:cNvSpPr>
              <a:spLocks/>
            </p:cNvSpPr>
            <p:nvPr/>
          </p:nvSpPr>
          <p:spPr bwMode="auto">
            <a:xfrm>
              <a:off x="9192505" y="3188119"/>
              <a:ext cx="190600" cy="30402"/>
            </a:xfrm>
            <a:custGeom>
              <a:avLst/>
              <a:gdLst>
                <a:gd name="T0" fmla="*/ 63 w 69"/>
                <a:gd name="T1" fmla="*/ 11 h 11"/>
                <a:gd name="T2" fmla="*/ 5 w 69"/>
                <a:gd name="T3" fmla="*/ 11 h 11"/>
                <a:gd name="T4" fmla="*/ 0 w 69"/>
                <a:gd name="T5" fmla="*/ 6 h 11"/>
                <a:gd name="T6" fmla="*/ 5 w 69"/>
                <a:gd name="T7" fmla="*/ 0 h 11"/>
                <a:gd name="T8" fmla="*/ 63 w 69"/>
                <a:gd name="T9" fmla="*/ 0 h 11"/>
                <a:gd name="T10" fmla="*/ 69 w 69"/>
                <a:gd name="T11" fmla="*/ 6 h 11"/>
                <a:gd name="T12" fmla="*/ 63 w 6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1">
                  <a:moveTo>
                    <a:pt x="6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6"/>
                  </a:cubicBezTo>
                  <a:cubicBezTo>
                    <a:pt x="69" y="8"/>
                    <a:pt x="66" y="11"/>
                    <a:pt x="6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752089" y="4998535"/>
            <a:ext cx="577646" cy="467730"/>
            <a:chOff x="11305474" y="2947239"/>
            <a:chExt cx="577646" cy="467730"/>
          </a:xfrm>
          <a:solidFill>
            <a:schemeClr val="bg1">
              <a:alpha val="80000"/>
            </a:schemeClr>
          </a:solidFill>
        </p:grpSpPr>
        <p:sp>
          <p:nvSpPr>
            <p:cNvPr id="108" name="Freeform 174"/>
            <p:cNvSpPr>
              <a:spLocks noEditPoints="1"/>
            </p:cNvSpPr>
            <p:nvPr/>
          </p:nvSpPr>
          <p:spPr bwMode="auto">
            <a:xfrm>
              <a:off x="11305474" y="2947239"/>
              <a:ext cx="577646" cy="467730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75"/>
            <p:cNvSpPr>
              <a:spLocks noEditPoints="1"/>
            </p:cNvSpPr>
            <p:nvPr/>
          </p:nvSpPr>
          <p:spPr bwMode="auto">
            <a:xfrm>
              <a:off x="11413052" y="3066510"/>
              <a:ext cx="206970" cy="168383"/>
            </a:xfrm>
            <a:custGeom>
              <a:avLst/>
              <a:gdLst>
                <a:gd name="T0" fmla="*/ 123 w 177"/>
                <a:gd name="T1" fmla="*/ 116 h 144"/>
                <a:gd name="T2" fmla="*/ 55 w 177"/>
                <a:gd name="T3" fmla="*/ 116 h 144"/>
                <a:gd name="T4" fmla="*/ 43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4 w 177"/>
                <a:gd name="T11" fmla="*/ 0 h 144"/>
                <a:gd name="T12" fmla="*/ 177 w 177"/>
                <a:gd name="T13" fmla="*/ 144 h 144"/>
                <a:gd name="T14" fmla="*/ 135 w 177"/>
                <a:gd name="T15" fmla="*/ 144 h 144"/>
                <a:gd name="T16" fmla="*/ 123 w 177"/>
                <a:gd name="T17" fmla="*/ 116 h 144"/>
                <a:gd name="T18" fmla="*/ 88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8 w 177"/>
                <a:gd name="T25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5" y="116"/>
                  </a:lnTo>
                  <a:lnTo>
                    <a:pt x="43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4" y="0"/>
                  </a:lnTo>
                  <a:lnTo>
                    <a:pt x="177" y="144"/>
                  </a:lnTo>
                  <a:lnTo>
                    <a:pt x="135" y="144"/>
                  </a:lnTo>
                  <a:lnTo>
                    <a:pt x="123" y="116"/>
                  </a:lnTo>
                  <a:close/>
                  <a:moveTo>
                    <a:pt x="88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8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359561" y="1658277"/>
            <a:ext cx="2149839" cy="1192543"/>
            <a:chOff x="7109327" y="3225554"/>
            <a:chExt cx="2149839" cy="1192543"/>
          </a:xfrm>
        </p:grpSpPr>
        <p:sp>
          <p:nvSpPr>
            <p:cNvPr id="114" name="文本框 113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7120009" y="3531892"/>
              <a:ext cx="2139157" cy="88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1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359561" y="3241765"/>
            <a:ext cx="2149839" cy="1192543"/>
            <a:chOff x="7109327" y="3225554"/>
            <a:chExt cx="2149839" cy="1192543"/>
          </a:xfrm>
        </p:grpSpPr>
        <p:sp>
          <p:nvSpPr>
            <p:cNvPr id="117" name="文本框 116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7120009" y="3531892"/>
              <a:ext cx="2139157" cy="88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1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8359561" y="4808342"/>
            <a:ext cx="2149839" cy="1192543"/>
            <a:chOff x="7109327" y="3225554"/>
            <a:chExt cx="2149839" cy="1192543"/>
          </a:xfrm>
        </p:grpSpPr>
        <p:sp>
          <p:nvSpPr>
            <p:cNvPr id="120" name="文本框 119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7120009" y="3531892"/>
              <a:ext cx="2139157" cy="88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1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107252" y="3077183"/>
            <a:ext cx="1148132" cy="1148132"/>
            <a:chOff x="4087713" y="1903631"/>
            <a:chExt cx="1206698" cy="1206697"/>
          </a:xfrm>
        </p:grpSpPr>
        <p:sp>
          <p:nvSpPr>
            <p:cNvPr id="183" name="椭圆 182"/>
            <p:cNvSpPr/>
            <p:nvPr/>
          </p:nvSpPr>
          <p:spPr>
            <a:xfrm>
              <a:off x="4195762" y="2011680"/>
              <a:ext cx="990600" cy="990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114300" dist="101600" dir="2700000" algn="tl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49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087713" y="1903631"/>
              <a:ext cx="1206698" cy="1206697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85" name="文本框 184"/>
          <p:cNvSpPr txBox="1"/>
          <p:nvPr/>
        </p:nvSpPr>
        <p:spPr>
          <a:xfrm>
            <a:off x="4190666" y="3358650"/>
            <a:ext cx="97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40</a:t>
            </a:r>
            <a:r>
              <a:rPr lang="en-US" altLang="zh-CN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bg1">
                  <a:alpha val="9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990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59584" y="2230094"/>
            <a:ext cx="1148132" cy="1148132"/>
            <a:chOff x="1959584" y="2230094"/>
            <a:chExt cx="1148132" cy="1148132"/>
          </a:xfrm>
        </p:grpSpPr>
        <p:sp>
          <p:nvSpPr>
            <p:cNvPr id="5" name="椭圆 4"/>
            <p:cNvSpPr/>
            <p:nvPr/>
          </p:nvSpPr>
          <p:spPr>
            <a:xfrm>
              <a:off x="1959584" y="2230094"/>
              <a:ext cx="1148132" cy="114813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45741" y="2511772"/>
              <a:ext cx="97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30</a:t>
              </a:r>
              <a:r>
                <a:rPr lang="en-US" altLang="zh-CN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34483" y="2230094"/>
            <a:ext cx="1148132" cy="1148132"/>
            <a:chOff x="4334483" y="2230094"/>
            <a:chExt cx="1148132" cy="1148132"/>
          </a:xfrm>
        </p:grpSpPr>
        <p:sp>
          <p:nvSpPr>
            <p:cNvPr id="7" name="椭圆 6"/>
            <p:cNvSpPr/>
            <p:nvPr/>
          </p:nvSpPr>
          <p:spPr>
            <a:xfrm>
              <a:off x="4334483" y="2230094"/>
              <a:ext cx="1148132" cy="114813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420640" y="2511772"/>
              <a:ext cx="97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50</a:t>
              </a:r>
              <a:r>
                <a:rPr lang="en-US" altLang="zh-CN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09383" y="2230094"/>
            <a:ext cx="1148132" cy="1148132"/>
            <a:chOff x="6709383" y="2230094"/>
            <a:chExt cx="1148132" cy="1148132"/>
          </a:xfrm>
        </p:grpSpPr>
        <p:sp>
          <p:nvSpPr>
            <p:cNvPr id="10" name="椭圆 9"/>
            <p:cNvSpPr/>
            <p:nvPr/>
          </p:nvSpPr>
          <p:spPr>
            <a:xfrm>
              <a:off x="6709383" y="2230094"/>
              <a:ext cx="1148132" cy="114813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795540" y="2511772"/>
              <a:ext cx="97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75</a:t>
              </a:r>
              <a:r>
                <a:rPr lang="en-US" altLang="zh-CN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84284" y="2230094"/>
            <a:ext cx="1148132" cy="1148132"/>
            <a:chOff x="9084284" y="2230094"/>
            <a:chExt cx="1148132" cy="1148132"/>
          </a:xfrm>
        </p:grpSpPr>
        <p:sp>
          <p:nvSpPr>
            <p:cNvPr id="13" name="椭圆 12"/>
            <p:cNvSpPr/>
            <p:nvPr/>
          </p:nvSpPr>
          <p:spPr>
            <a:xfrm>
              <a:off x="9084284" y="2230094"/>
              <a:ext cx="1148132" cy="114813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70441" y="2511772"/>
              <a:ext cx="97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90</a:t>
              </a:r>
              <a:r>
                <a:rPr lang="en-US" altLang="zh-CN" dirty="0">
                  <a:solidFill>
                    <a:schemeClr val="bg1">
                      <a:alpha val="9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bg1">
                    <a:alpha val="9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09800" y="3847653"/>
            <a:ext cx="485801" cy="476234"/>
            <a:chOff x="9223678" y="4885405"/>
            <a:chExt cx="534381" cy="523857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217"/>
            <p:cNvSpPr>
              <a:spLocks/>
            </p:cNvSpPr>
            <p:nvPr/>
          </p:nvSpPr>
          <p:spPr bwMode="auto">
            <a:xfrm>
              <a:off x="9223678" y="4885405"/>
              <a:ext cx="534381" cy="343781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18"/>
            <p:cNvSpPr>
              <a:spLocks/>
            </p:cNvSpPr>
            <p:nvPr/>
          </p:nvSpPr>
          <p:spPr bwMode="auto">
            <a:xfrm>
              <a:off x="9365167" y="5328579"/>
              <a:ext cx="251405" cy="80683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19"/>
            <p:cNvSpPr>
              <a:spLocks/>
            </p:cNvSpPr>
            <p:nvPr/>
          </p:nvSpPr>
          <p:spPr bwMode="auto">
            <a:xfrm>
              <a:off x="9423633" y="5270113"/>
              <a:ext cx="135642" cy="58466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99567" y="3894426"/>
            <a:ext cx="429461" cy="382688"/>
            <a:chOff x="8088264" y="4952057"/>
            <a:chExt cx="472407" cy="420957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261"/>
            <p:cNvSpPr>
              <a:spLocks noEditPoints="1"/>
            </p:cNvSpPr>
            <p:nvPr/>
          </p:nvSpPr>
          <p:spPr bwMode="auto">
            <a:xfrm>
              <a:off x="8088264" y="4952057"/>
              <a:ext cx="472407" cy="420957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4 w 171"/>
                <a:gd name="T35" fmla="*/ 19 h 152"/>
                <a:gd name="T36" fmla="*/ 111 w 171"/>
                <a:gd name="T37" fmla="*/ 12 h 152"/>
                <a:gd name="T38" fmla="*/ 161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1 w 171"/>
                <a:gd name="T45" fmla="*/ 38 h 152"/>
                <a:gd name="T46" fmla="*/ 161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1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4" y="23"/>
                    <a:pt x="104" y="19"/>
                  </a:cubicBezTo>
                  <a:cubicBezTo>
                    <a:pt x="104" y="15"/>
                    <a:pt x="107" y="12"/>
                    <a:pt x="111" y="12"/>
                  </a:cubicBezTo>
                  <a:close/>
                  <a:moveTo>
                    <a:pt x="161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1" y="38"/>
                    <a:pt x="161" y="38"/>
                    <a:pt x="161" y="38"/>
                  </a:cubicBezTo>
                  <a:lnTo>
                    <a:pt x="161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1" y="15"/>
                    <a:pt x="161" y="19"/>
                  </a:cubicBezTo>
                  <a:cubicBezTo>
                    <a:pt x="161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262"/>
            <p:cNvSpPr>
              <a:spLocks noChangeArrowheads="1"/>
            </p:cNvSpPr>
            <p:nvPr/>
          </p:nvSpPr>
          <p:spPr bwMode="auto">
            <a:xfrm>
              <a:off x="8283541" y="5112254"/>
              <a:ext cx="83022" cy="502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263"/>
            <p:cNvSpPr>
              <a:spLocks noChangeArrowheads="1"/>
            </p:cNvSpPr>
            <p:nvPr/>
          </p:nvSpPr>
          <p:spPr bwMode="auto">
            <a:xfrm>
              <a:off x="8283541" y="5245557"/>
              <a:ext cx="83022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Rectangle 264"/>
            <p:cNvSpPr>
              <a:spLocks noChangeArrowheads="1"/>
            </p:cNvSpPr>
            <p:nvPr/>
          </p:nvSpPr>
          <p:spPr bwMode="auto">
            <a:xfrm>
              <a:off x="8165440" y="5245557"/>
              <a:ext cx="79514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265"/>
            <p:cNvSpPr>
              <a:spLocks noChangeArrowheads="1"/>
            </p:cNvSpPr>
            <p:nvPr/>
          </p:nvSpPr>
          <p:spPr bwMode="auto">
            <a:xfrm>
              <a:off x="8402813" y="5245557"/>
              <a:ext cx="83022" cy="46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66"/>
            <p:cNvSpPr>
              <a:spLocks/>
            </p:cNvSpPr>
            <p:nvPr/>
          </p:nvSpPr>
          <p:spPr bwMode="auto">
            <a:xfrm>
              <a:off x="8198181" y="5195276"/>
              <a:ext cx="254913" cy="14032"/>
            </a:xfrm>
            <a:custGeom>
              <a:avLst/>
              <a:gdLst>
                <a:gd name="T0" fmla="*/ 218 w 218"/>
                <a:gd name="T1" fmla="*/ 12 h 12"/>
                <a:gd name="T2" fmla="*/ 0 w 218"/>
                <a:gd name="T3" fmla="*/ 12 h 12"/>
                <a:gd name="T4" fmla="*/ 0 w 218"/>
                <a:gd name="T5" fmla="*/ 0 h 12"/>
                <a:gd name="T6" fmla="*/ 218 w 218"/>
                <a:gd name="T7" fmla="*/ 0 h 12"/>
                <a:gd name="T8" fmla="*/ 218 w 218"/>
                <a:gd name="T9" fmla="*/ 12 h 12"/>
                <a:gd name="T10" fmla="*/ 218 w 21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2">
                  <a:moveTo>
                    <a:pt x="218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2"/>
                  </a:lnTo>
                  <a:lnTo>
                    <a:pt x="21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67"/>
            <p:cNvSpPr>
              <a:spLocks/>
            </p:cNvSpPr>
            <p:nvPr/>
          </p:nvSpPr>
          <p:spPr bwMode="auto">
            <a:xfrm>
              <a:off x="8317452" y="5137980"/>
              <a:ext cx="16371" cy="113424"/>
            </a:xfrm>
            <a:custGeom>
              <a:avLst/>
              <a:gdLst>
                <a:gd name="T0" fmla="*/ 14 w 14"/>
                <a:gd name="T1" fmla="*/ 97 h 97"/>
                <a:gd name="T2" fmla="*/ 0 w 14"/>
                <a:gd name="T3" fmla="*/ 97 h 97"/>
                <a:gd name="T4" fmla="*/ 0 w 14"/>
                <a:gd name="T5" fmla="*/ 0 h 97"/>
                <a:gd name="T6" fmla="*/ 14 w 14"/>
                <a:gd name="T7" fmla="*/ 0 h 97"/>
                <a:gd name="T8" fmla="*/ 14 w 14"/>
                <a:gd name="T9" fmla="*/ 97 h 97"/>
                <a:gd name="T10" fmla="*/ 14 w 14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7">
                  <a:moveTo>
                    <a:pt x="14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97"/>
                  </a:lnTo>
                  <a:lnTo>
                    <a:pt x="1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68"/>
            <p:cNvSpPr>
              <a:spLocks/>
            </p:cNvSpPr>
            <p:nvPr/>
          </p:nvSpPr>
          <p:spPr bwMode="auto">
            <a:xfrm>
              <a:off x="8198181" y="5195276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69"/>
            <p:cNvSpPr>
              <a:spLocks/>
            </p:cNvSpPr>
            <p:nvPr/>
          </p:nvSpPr>
          <p:spPr bwMode="auto">
            <a:xfrm>
              <a:off x="8439062" y="5195276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825905053"/>
              </p:ext>
            </p:extLst>
          </p:nvPr>
        </p:nvGraphicFramePr>
        <p:xfrm>
          <a:off x="1308418" y="1847163"/>
          <a:ext cx="2450465" cy="1913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7126538" y="3805133"/>
            <a:ext cx="298709" cy="561275"/>
            <a:chOff x="9324240" y="6149445"/>
            <a:chExt cx="328580" cy="617403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Oval 326"/>
            <p:cNvSpPr>
              <a:spLocks noChangeArrowheads="1"/>
            </p:cNvSpPr>
            <p:nvPr/>
          </p:nvSpPr>
          <p:spPr bwMode="auto">
            <a:xfrm>
              <a:off x="9478591" y="6379802"/>
              <a:ext cx="60805" cy="748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27"/>
            <p:cNvSpPr>
              <a:spLocks noEditPoints="1"/>
            </p:cNvSpPr>
            <p:nvPr/>
          </p:nvSpPr>
          <p:spPr bwMode="auto">
            <a:xfrm>
              <a:off x="9324240" y="6149445"/>
              <a:ext cx="328580" cy="617403"/>
            </a:xfrm>
            <a:custGeom>
              <a:avLst/>
              <a:gdLst>
                <a:gd name="T0" fmla="*/ 90 w 119"/>
                <a:gd name="T1" fmla="*/ 65 h 223"/>
                <a:gd name="T2" fmla="*/ 82 w 119"/>
                <a:gd name="T3" fmla="*/ 65 h 223"/>
                <a:gd name="T4" fmla="*/ 82 w 119"/>
                <a:gd name="T5" fmla="*/ 34 h 223"/>
                <a:gd name="T6" fmla="*/ 5 w 119"/>
                <a:gd name="T7" fmla="*/ 53 h 223"/>
                <a:gd name="T8" fmla="*/ 73 w 119"/>
                <a:gd name="T9" fmla="*/ 69 h 223"/>
                <a:gd name="T10" fmla="*/ 81 w 119"/>
                <a:gd name="T11" fmla="*/ 79 h 223"/>
                <a:gd name="T12" fmla="*/ 93 w 119"/>
                <a:gd name="T13" fmla="*/ 95 h 223"/>
                <a:gd name="T14" fmla="*/ 93 w 119"/>
                <a:gd name="T15" fmla="*/ 104 h 223"/>
                <a:gd name="T16" fmla="*/ 81 w 119"/>
                <a:gd name="T17" fmla="*/ 117 h 223"/>
                <a:gd name="T18" fmla="*/ 78 w 119"/>
                <a:gd name="T19" fmla="*/ 124 h 223"/>
                <a:gd name="T20" fmla="*/ 70 w 119"/>
                <a:gd name="T21" fmla="*/ 118 h 223"/>
                <a:gd name="T22" fmla="*/ 69 w 119"/>
                <a:gd name="T23" fmla="*/ 112 h 223"/>
                <a:gd name="T24" fmla="*/ 64 w 119"/>
                <a:gd name="T25" fmla="*/ 117 h 223"/>
                <a:gd name="T26" fmla="*/ 64 w 119"/>
                <a:gd name="T27" fmla="*/ 140 h 223"/>
                <a:gd name="T28" fmla="*/ 59 w 119"/>
                <a:gd name="T29" fmla="*/ 120 h 223"/>
                <a:gd name="T30" fmla="*/ 58 w 119"/>
                <a:gd name="T31" fmla="*/ 113 h 223"/>
                <a:gd name="T32" fmla="*/ 53 w 119"/>
                <a:gd name="T33" fmla="*/ 113 h 223"/>
                <a:gd name="T34" fmla="*/ 48 w 119"/>
                <a:gd name="T35" fmla="*/ 116 h 223"/>
                <a:gd name="T36" fmla="*/ 29 w 119"/>
                <a:gd name="T37" fmla="*/ 136 h 223"/>
                <a:gd name="T38" fmla="*/ 28 w 119"/>
                <a:gd name="T39" fmla="*/ 144 h 223"/>
                <a:gd name="T40" fmla="*/ 28 w 119"/>
                <a:gd name="T41" fmla="*/ 144 h 223"/>
                <a:gd name="T42" fmla="*/ 29 w 119"/>
                <a:gd name="T43" fmla="*/ 144 h 223"/>
                <a:gd name="T44" fmla="*/ 30 w 119"/>
                <a:gd name="T45" fmla="*/ 146 h 223"/>
                <a:gd name="T46" fmla="*/ 34 w 119"/>
                <a:gd name="T47" fmla="*/ 155 h 223"/>
                <a:gd name="T48" fmla="*/ 49 w 119"/>
                <a:gd name="T49" fmla="*/ 163 h 223"/>
                <a:gd name="T50" fmla="*/ 48 w 119"/>
                <a:gd name="T51" fmla="*/ 171 h 223"/>
                <a:gd name="T52" fmla="*/ 52 w 119"/>
                <a:gd name="T53" fmla="*/ 223 h 223"/>
                <a:gd name="T54" fmla="*/ 66 w 119"/>
                <a:gd name="T55" fmla="*/ 171 h 223"/>
                <a:gd name="T56" fmla="*/ 70 w 119"/>
                <a:gd name="T57" fmla="*/ 223 h 223"/>
                <a:gd name="T58" fmla="*/ 84 w 119"/>
                <a:gd name="T59" fmla="*/ 171 h 223"/>
                <a:gd name="T60" fmla="*/ 86 w 119"/>
                <a:gd name="T61" fmla="*/ 171 h 223"/>
                <a:gd name="T62" fmla="*/ 103 w 119"/>
                <a:gd name="T63" fmla="*/ 114 h 223"/>
                <a:gd name="T64" fmla="*/ 103 w 119"/>
                <a:gd name="T65" fmla="*/ 114 h 223"/>
                <a:gd name="T66" fmla="*/ 108 w 119"/>
                <a:gd name="T67" fmla="*/ 108 h 223"/>
                <a:gd name="T68" fmla="*/ 108 w 119"/>
                <a:gd name="T69" fmla="*/ 107 h 223"/>
                <a:gd name="T70" fmla="*/ 108 w 119"/>
                <a:gd name="T71" fmla="*/ 106 h 223"/>
                <a:gd name="T72" fmla="*/ 107 w 119"/>
                <a:gd name="T73" fmla="*/ 101 h 223"/>
                <a:gd name="T74" fmla="*/ 111 w 119"/>
                <a:gd name="T75" fmla="*/ 96 h 223"/>
                <a:gd name="T76" fmla="*/ 113 w 119"/>
                <a:gd name="T77" fmla="*/ 80 h 223"/>
                <a:gd name="T78" fmla="*/ 19 w 119"/>
                <a:gd name="T79" fmla="*/ 49 h 223"/>
                <a:gd name="T80" fmla="*/ 68 w 119"/>
                <a:gd name="T81" fmla="*/ 38 h 223"/>
                <a:gd name="T82" fmla="*/ 49 w 119"/>
                <a:gd name="T83" fmla="*/ 151 h 223"/>
                <a:gd name="T84" fmla="*/ 44 w 119"/>
                <a:gd name="T85" fmla="*/ 143 h 223"/>
                <a:gd name="T86" fmla="*/ 49 w 119"/>
                <a:gd name="T87" fmla="*/ 13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223">
                  <a:moveTo>
                    <a:pt x="113" y="80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88" y="64"/>
                    <a:pt x="86" y="63"/>
                    <a:pt x="84" y="64"/>
                  </a:cubicBezTo>
                  <a:cubicBezTo>
                    <a:pt x="83" y="64"/>
                    <a:pt x="82" y="64"/>
                    <a:pt x="82" y="65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82" y="54"/>
                    <a:pt x="84" y="44"/>
                    <a:pt x="82" y="34"/>
                  </a:cubicBezTo>
                  <a:cubicBezTo>
                    <a:pt x="77" y="13"/>
                    <a:pt x="55" y="0"/>
                    <a:pt x="34" y="5"/>
                  </a:cubicBezTo>
                  <a:cubicBezTo>
                    <a:pt x="13" y="10"/>
                    <a:pt x="0" y="32"/>
                    <a:pt x="5" y="53"/>
                  </a:cubicBezTo>
                  <a:cubicBezTo>
                    <a:pt x="10" y="74"/>
                    <a:pt x="31" y="87"/>
                    <a:pt x="53" y="82"/>
                  </a:cubicBezTo>
                  <a:cubicBezTo>
                    <a:pt x="61" y="80"/>
                    <a:pt x="68" y="75"/>
                    <a:pt x="73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5"/>
                    <a:pt x="78" y="78"/>
                    <a:pt x="81" y="79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4" y="140"/>
                    <a:pt x="64" y="140"/>
                    <a:pt x="64" y="140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6" y="113"/>
                    <a:pt x="55" y="113"/>
                    <a:pt x="53" y="113"/>
                  </a:cubicBezTo>
                  <a:cubicBezTo>
                    <a:pt x="53" y="114"/>
                    <a:pt x="52" y="114"/>
                    <a:pt x="52" y="114"/>
                  </a:cubicBezTo>
                  <a:cubicBezTo>
                    <a:pt x="51" y="114"/>
                    <a:pt x="49" y="115"/>
                    <a:pt x="48" y="11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7" y="151"/>
                    <a:pt x="29" y="140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3" y="166"/>
                    <a:pt x="46" y="165"/>
                    <a:pt x="49" y="163"/>
                  </a:cubicBezTo>
                  <a:cubicBezTo>
                    <a:pt x="49" y="166"/>
                    <a:pt x="48" y="168"/>
                    <a:pt x="48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9" y="171"/>
                    <a:pt x="49" y="171"/>
                    <a:pt x="50" y="171"/>
                  </a:cubicBezTo>
                  <a:cubicBezTo>
                    <a:pt x="52" y="223"/>
                    <a:pt x="52" y="223"/>
                    <a:pt x="52" y="223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67" y="208"/>
                    <a:pt x="67" y="181"/>
                    <a:pt x="66" y="171"/>
                  </a:cubicBezTo>
                  <a:cubicBezTo>
                    <a:pt x="67" y="171"/>
                    <a:pt x="67" y="171"/>
                    <a:pt x="68" y="17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5" y="208"/>
                    <a:pt x="85" y="181"/>
                    <a:pt x="84" y="171"/>
                  </a:cubicBezTo>
                  <a:cubicBezTo>
                    <a:pt x="85" y="171"/>
                    <a:pt x="85" y="171"/>
                    <a:pt x="86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4"/>
                    <a:pt x="85" y="138"/>
                    <a:pt x="85" y="122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12" y="101"/>
                    <a:pt x="106" y="111"/>
                    <a:pt x="108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6"/>
                    <a:pt x="110" y="96"/>
                    <a:pt x="111" y="96"/>
                  </a:cubicBezTo>
                  <a:cubicBezTo>
                    <a:pt x="113" y="95"/>
                    <a:pt x="115" y="94"/>
                    <a:pt x="116" y="92"/>
                  </a:cubicBezTo>
                  <a:cubicBezTo>
                    <a:pt x="119" y="88"/>
                    <a:pt x="117" y="83"/>
                    <a:pt x="113" y="80"/>
                  </a:cubicBezTo>
                  <a:close/>
                  <a:moveTo>
                    <a:pt x="49" y="68"/>
                  </a:moveTo>
                  <a:cubicBezTo>
                    <a:pt x="36" y="71"/>
                    <a:pt x="22" y="63"/>
                    <a:pt x="19" y="49"/>
                  </a:cubicBezTo>
                  <a:cubicBezTo>
                    <a:pt x="15" y="36"/>
                    <a:pt x="24" y="22"/>
                    <a:pt x="37" y="19"/>
                  </a:cubicBezTo>
                  <a:cubicBezTo>
                    <a:pt x="51" y="16"/>
                    <a:pt x="65" y="24"/>
                    <a:pt x="68" y="38"/>
                  </a:cubicBezTo>
                  <a:cubicBezTo>
                    <a:pt x="71" y="51"/>
                    <a:pt x="63" y="65"/>
                    <a:pt x="49" y="68"/>
                  </a:cubicBezTo>
                  <a:close/>
                  <a:moveTo>
                    <a:pt x="49" y="151"/>
                  </a:moveTo>
                  <a:cubicBezTo>
                    <a:pt x="47" y="148"/>
                    <a:pt x="47" y="148"/>
                    <a:pt x="47" y="148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9"/>
                    <a:pt x="49" y="145"/>
                    <a:pt x="49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40989" y="3872102"/>
            <a:ext cx="422021" cy="427335"/>
            <a:chOff x="8082418" y="6207911"/>
            <a:chExt cx="464222" cy="470068"/>
          </a:xfrm>
          <a:solidFill>
            <a:schemeClr val="bg1">
              <a:alpha val="85000"/>
            </a:schemeClr>
          </a:solidFill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Freeform 328"/>
            <p:cNvSpPr>
              <a:spLocks/>
            </p:cNvSpPr>
            <p:nvPr/>
          </p:nvSpPr>
          <p:spPr bwMode="auto">
            <a:xfrm>
              <a:off x="8212213" y="6296780"/>
              <a:ext cx="157859" cy="318056"/>
            </a:xfrm>
            <a:custGeom>
              <a:avLst/>
              <a:gdLst>
                <a:gd name="T0" fmla="*/ 35 w 135"/>
                <a:gd name="T1" fmla="*/ 272 h 272"/>
                <a:gd name="T2" fmla="*/ 99 w 135"/>
                <a:gd name="T3" fmla="*/ 272 h 272"/>
                <a:gd name="T4" fmla="*/ 99 w 135"/>
                <a:gd name="T5" fmla="*/ 68 h 272"/>
                <a:gd name="T6" fmla="*/ 135 w 135"/>
                <a:gd name="T7" fmla="*/ 68 h 272"/>
                <a:gd name="T8" fmla="*/ 66 w 135"/>
                <a:gd name="T9" fmla="*/ 0 h 272"/>
                <a:gd name="T10" fmla="*/ 0 w 135"/>
                <a:gd name="T11" fmla="*/ 68 h 272"/>
                <a:gd name="T12" fmla="*/ 35 w 135"/>
                <a:gd name="T13" fmla="*/ 68 h 272"/>
                <a:gd name="T14" fmla="*/ 35 w 135"/>
                <a:gd name="T15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72">
                  <a:moveTo>
                    <a:pt x="35" y="272"/>
                  </a:moveTo>
                  <a:lnTo>
                    <a:pt x="99" y="272"/>
                  </a:lnTo>
                  <a:lnTo>
                    <a:pt x="99" y="68"/>
                  </a:lnTo>
                  <a:lnTo>
                    <a:pt x="135" y="68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35" y="68"/>
                  </a:lnTo>
                  <a:lnTo>
                    <a:pt x="35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29"/>
            <p:cNvSpPr>
              <a:spLocks/>
            </p:cNvSpPr>
            <p:nvPr/>
          </p:nvSpPr>
          <p:spPr bwMode="auto">
            <a:xfrm>
              <a:off x="8084756" y="6420728"/>
              <a:ext cx="155520" cy="194108"/>
            </a:xfrm>
            <a:custGeom>
              <a:avLst/>
              <a:gdLst>
                <a:gd name="T0" fmla="*/ 36 w 133"/>
                <a:gd name="T1" fmla="*/ 166 h 166"/>
                <a:gd name="T2" fmla="*/ 97 w 133"/>
                <a:gd name="T3" fmla="*/ 166 h 166"/>
                <a:gd name="T4" fmla="*/ 97 w 133"/>
                <a:gd name="T5" fmla="*/ 69 h 166"/>
                <a:gd name="T6" fmla="*/ 133 w 133"/>
                <a:gd name="T7" fmla="*/ 69 h 166"/>
                <a:gd name="T8" fmla="*/ 66 w 133"/>
                <a:gd name="T9" fmla="*/ 0 h 166"/>
                <a:gd name="T10" fmla="*/ 0 w 133"/>
                <a:gd name="T11" fmla="*/ 69 h 166"/>
                <a:gd name="T12" fmla="*/ 36 w 133"/>
                <a:gd name="T13" fmla="*/ 69 h 166"/>
                <a:gd name="T14" fmla="*/ 36 w 133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66">
                  <a:moveTo>
                    <a:pt x="36" y="166"/>
                  </a:moveTo>
                  <a:lnTo>
                    <a:pt x="97" y="166"/>
                  </a:lnTo>
                  <a:lnTo>
                    <a:pt x="97" y="69"/>
                  </a:lnTo>
                  <a:lnTo>
                    <a:pt x="133" y="69"/>
                  </a:lnTo>
                  <a:lnTo>
                    <a:pt x="66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Rectangle 330"/>
            <p:cNvSpPr>
              <a:spLocks noChangeArrowheads="1"/>
            </p:cNvSpPr>
            <p:nvPr/>
          </p:nvSpPr>
          <p:spPr bwMode="auto">
            <a:xfrm>
              <a:off x="8082418" y="6633545"/>
              <a:ext cx="464222" cy="444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331"/>
            <p:cNvSpPr>
              <a:spLocks noChangeArrowheads="1"/>
            </p:cNvSpPr>
            <p:nvPr/>
          </p:nvSpPr>
          <p:spPr bwMode="auto">
            <a:xfrm>
              <a:off x="8422691" y="6207911"/>
              <a:ext cx="63144" cy="806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32"/>
            <p:cNvSpPr>
              <a:spLocks/>
            </p:cNvSpPr>
            <p:nvPr/>
          </p:nvSpPr>
          <p:spPr bwMode="auto">
            <a:xfrm>
              <a:off x="8378257" y="6293272"/>
              <a:ext cx="149674" cy="321564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90174" y="4385217"/>
            <a:ext cx="1725052" cy="1147852"/>
            <a:chOff x="1757946" y="3995768"/>
            <a:chExt cx="1725052" cy="1147852"/>
          </a:xfrm>
        </p:grpSpPr>
        <p:sp>
          <p:nvSpPr>
            <p:cNvPr id="48" name="文本框 47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63976" y="4329615"/>
              <a:ext cx="1719021" cy="814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45394" y="4385217"/>
            <a:ext cx="1725052" cy="1147852"/>
            <a:chOff x="1757946" y="3995768"/>
            <a:chExt cx="1725052" cy="1147852"/>
          </a:xfrm>
        </p:grpSpPr>
        <p:sp>
          <p:nvSpPr>
            <p:cNvPr id="51" name="文本框 50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63976" y="4329615"/>
              <a:ext cx="1719021" cy="814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31969" y="4385217"/>
            <a:ext cx="1725052" cy="1147852"/>
            <a:chOff x="1757946" y="3995768"/>
            <a:chExt cx="1725052" cy="1147852"/>
          </a:xfrm>
        </p:grpSpPr>
        <p:sp>
          <p:nvSpPr>
            <p:cNvPr id="54" name="文本框 53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63976" y="4329615"/>
              <a:ext cx="1719021" cy="814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97241" y="4385217"/>
            <a:ext cx="1725052" cy="1147852"/>
            <a:chOff x="1757946" y="3995768"/>
            <a:chExt cx="1725052" cy="1147852"/>
          </a:xfrm>
        </p:grpSpPr>
        <p:sp>
          <p:nvSpPr>
            <p:cNvPr id="57" name="文本框 56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63976" y="4329615"/>
              <a:ext cx="1719021" cy="814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752727704"/>
              </p:ext>
            </p:extLst>
          </p:nvPr>
        </p:nvGraphicFramePr>
        <p:xfrm>
          <a:off x="3683317" y="1847163"/>
          <a:ext cx="2450465" cy="1913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797717607"/>
              </p:ext>
            </p:extLst>
          </p:nvPr>
        </p:nvGraphicFramePr>
        <p:xfrm>
          <a:off x="6058217" y="1847163"/>
          <a:ext cx="2450465" cy="1913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667459379"/>
              </p:ext>
            </p:extLst>
          </p:nvPr>
        </p:nvGraphicFramePr>
        <p:xfrm>
          <a:off x="8433118" y="1847163"/>
          <a:ext cx="2450465" cy="1913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29470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4180775" y="5031233"/>
            <a:ext cx="2008909" cy="339670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rgbClr val="1D146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567875" y="5031233"/>
            <a:ext cx="2008909" cy="339670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rgbClr val="1D146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85639" y="3430645"/>
            <a:ext cx="1773382" cy="1773382"/>
            <a:chOff x="2685639" y="3430645"/>
            <a:chExt cx="1773382" cy="1773382"/>
          </a:xfrm>
        </p:grpSpPr>
        <p:sp>
          <p:nvSpPr>
            <p:cNvPr id="23" name="椭圆 22"/>
            <p:cNvSpPr/>
            <p:nvPr/>
          </p:nvSpPr>
          <p:spPr>
            <a:xfrm>
              <a:off x="2685639" y="3430645"/>
              <a:ext cx="1773382" cy="177338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  <a:reflection blurRad="25400" stA="50000" endA="300" endPos="50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Group 4"/>
            <p:cNvGrpSpPr>
              <a:grpSpLocks noChangeAspect="1"/>
            </p:cNvGrpSpPr>
            <p:nvPr/>
          </p:nvGrpSpPr>
          <p:grpSpPr bwMode="auto">
            <a:xfrm>
              <a:off x="3344190" y="4016421"/>
              <a:ext cx="507078" cy="594234"/>
              <a:chOff x="1776" y="1776"/>
              <a:chExt cx="64" cy="75"/>
            </a:xfrm>
            <a:solidFill>
              <a:schemeClr val="bg1">
                <a:alpha val="80000"/>
              </a:schemeClr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813598" y="1714598"/>
            <a:ext cx="1725052" cy="1703590"/>
            <a:chOff x="2813598" y="1714598"/>
            <a:chExt cx="1725052" cy="1703590"/>
          </a:xfrm>
        </p:grpSpPr>
        <p:sp>
          <p:nvSpPr>
            <p:cNvPr id="14" name="任意多边形 13"/>
            <p:cNvSpPr/>
            <p:nvPr/>
          </p:nvSpPr>
          <p:spPr>
            <a:xfrm>
              <a:off x="3959679" y="188148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337200" y="1802041"/>
              <a:ext cx="83158" cy="8315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2813598" y="1714598"/>
              <a:ext cx="1725052" cy="1191052"/>
              <a:chOff x="1757946" y="3995768"/>
              <a:chExt cx="1725052" cy="1191052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alpha val="93000"/>
                      </a:scheme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1763977" y="4278815"/>
                <a:ext cx="1538572" cy="908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356595" y="3430645"/>
            <a:ext cx="1773382" cy="1773382"/>
            <a:chOff x="4356595" y="3430645"/>
            <a:chExt cx="1773382" cy="1773382"/>
          </a:xfrm>
        </p:grpSpPr>
        <p:sp>
          <p:nvSpPr>
            <p:cNvPr id="40" name="椭圆 39"/>
            <p:cNvSpPr/>
            <p:nvPr/>
          </p:nvSpPr>
          <p:spPr>
            <a:xfrm>
              <a:off x="4356595" y="3430645"/>
              <a:ext cx="1773382" cy="177338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  <a:reflection blurRad="25400" stA="50000" endA="300" endPos="50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Group 18"/>
            <p:cNvGrpSpPr>
              <a:grpSpLocks noChangeAspect="1"/>
            </p:cNvGrpSpPr>
            <p:nvPr/>
          </p:nvGrpSpPr>
          <p:grpSpPr bwMode="auto">
            <a:xfrm>
              <a:off x="5006962" y="4073604"/>
              <a:ext cx="514980" cy="479868"/>
              <a:chOff x="3802" y="2858"/>
              <a:chExt cx="616" cy="574"/>
            </a:xfrm>
            <a:solidFill>
              <a:schemeClr val="bg1">
                <a:alpha val="80000"/>
              </a:schemeClr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3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505720" y="1714598"/>
            <a:ext cx="1725052" cy="1703590"/>
            <a:chOff x="4505720" y="1714598"/>
            <a:chExt cx="1725052" cy="1703590"/>
          </a:xfrm>
        </p:grpSpPr>
        <p:sp>
          <p:nvSpPr>
            <p:cNvPr id="30" name="任意多边形 29"/>
            <p:cNvSpPr/>
            <p:nvPr/>
          </p:nvSpPr>
          <p:spPr>
            <a:xfrm>
              <a:off x="5651802" y="188148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029322" y="1802041"/>
              <a:ext cx="83158" cy="8315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505720" y="1714598"/>
              <a:ext cx="1725052" cy="1191052"/>
              <a:chOff x="1757946" y="3995768"/>
              <a:chExt cx="1725052" cy="1191052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alpha val="93000"/>
                      </a:scheme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1763977" y="4278815"/>
                <a:ext cx="1538572" cy="908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椭圆 42"/>
          <p:cNvSpPr/>
          <p:nvPr/>
        </p:nvSpPr>
        <p:spPr>
          <a:xfrm>
            <a:off x="5924301" y="5031233"/>
            <a:ext cx="2008909" cy="339670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rgbClr val="1D146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42065" y="3430645"/>
            <a:ext cx="1773382" cy="1773382"/>
            <a:chOff x="6042065" y="3430645"/>
            <a:chExt cx="1773382" cy="1773382"/>
          </a:xfrm>
        </p:grpSpPr>
        <p:sp>
          <p:nvSpPr>
            <p:cNvPr id="53" name="椭圆 52"/>
            <p:cNvSpPr/>
            <p:nvPr/>
          </p:nvSpPr>
          <p:spPr>
            <a:xfrm>
              <a:off x="6042065" y="3430645"/>
              <a:ext cx="1773382" cy="177338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  <a:reflection blurRad="25400" stA="50000" endA="300" endPos="50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5" name="Group 13"/>
            <p:cNvGrpSpPr>
              <a:grpSpLocks noChangeAspect="1"/>
            </p:cNvGrpSpPr>
            <p:nvPr/>
          </p:nvGrpSpPr>
          <p:grpSpPr bwMode="auto">
            <a:xfrm>
              <a:off x="6664613" y="4029145"/>
              <a:ext cx="562150" cy="568786"/>
              <a:chOff x="2426" y="2781"/>
              <a:chExt cx="593" cy="600"/>
            </a:xfrm>
            <a:solidFill>
              <a:schemeClr val="bg1">
                <a:alpha val="80000"/>
              </a:schemeClr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51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192878" y="1714598"/>
            <a:ext cx="1725052" cy="1703590"/>
            <a:chOff x="6192878" y="1714598"/>
            <a:chExt cx="1725052" cy="1703590"/>
          </a:xfrm>
        </p:grpSpPr>
        <p:sp>
          <p:nvSpPr>
            <p:cNvPr id="46" name="任意多边形 45"/>
            <p:cNvSpPr/>
            <p:nvPr/>
          </p:nvSpPr>
          <p:spPr>
            <a:xfrm>
              <a:off x="7358438" y="188148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735959" y="1802041"/>
              <a:ext cx="83158" cy="8315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192878" y="1714598"/>
              <a:ext cx="1725052" cy="1191052"/>
              <a:chOff x="1757946" y="3995768"/>
              <a:chExt cx="1725052" cy="1191052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alpha val="93000"/>
                      </a:scheme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1763977" y="4278815"/>
                <a:ext cx="1538572" cy="908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椭圆 55"/>
          <p:cNvSpPr/>
          <p:nvPr/>
        </p:nvSpPr>
        <p:spPr>
          <a:xfrm>
            <a:off x="7609772" y="5031233"/>
            <a:ext cx="2008909" cy="339670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rgbClr val="1D146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27536" y="3430645"/>
            <a:ext cx="1773382" cy="1773382"/>
            <a:chOff x="7727536" y="3430645"/>
            <a:chExt cx="1773382" cy="1773382"/>
          </a:xfrm>
        </p:grpSpPr>
        <p:sp>
          <p:nvSpPr>
            <p:cNvPr id="64" name="椭圆 63"/>
            <p:cNvSpPr/>
            <p:nvPr/>
          </p:nvSpPr>
          <p:spPr>
            <a:xfrm>
              <a:off x="7727536" y="3430645"/>
              <a:ext cx="1773382" cy="1773382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  <a:reflection blurRad="25400" stA="50000" endA="300" endPos="50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08"/>
            <p:cNvSpPr>
              <a:spLocks noEditPoints="1"/>
            </p:cNvSpPr>
            <p:nvPr/>
          </p:nvSpPr>
          <p:spPr bwMode="auto">
            <a:xfrm>
              <a:off x="8331679" y="4017231"/>
              <a:ext cx="590494" cy="592614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ffectLst>
              <a:reflection blurRad="6350" stA="50000" endA="300" endPos="81000" dist="11684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26308" y="1714598"/>
            <a:ext cx="1725052" cy="1703590"/>
            <a:chOff x="7926308" y="1714598"/>
            <a:chExt cx="1725052" cy="1703590"/>
          </a:xfrm>
        </p:grpSpPr>
        <p:sp>
          <p:nvSpPr>
            <p:cNvPr id="59" name="任意多边形 58"/>
            <p:cNvSpPr/>
            <p:nvPr/>
          </p:nvSpPr>
          <p:spPr>
            <a:xfrm>
              <a:off x="9065076" y="188148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450217" y="1802041"/>
              <a:ext cx="83158" cy="8315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7926308" y="1714598"/>
              <a:ext cx="1725052" cy="1191052"/>
              <a:chOff x="1757946" y="3995768"/>
              <a:chExt cx="1725052" cy="1191052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alpha val="93000"/>
                      </a:scheme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763977" y="4278815"/>
                <a:ext cx="1538572" cy="908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77614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99579" y="2736184"/>
            <a:ext cx="3369725" cy="1055396"/>
            <a:chOff x="3499579" y="3282284"/>
            <a:chExt cx="3369725" cy="1055396"/>
          </a:xfrm>
        </p:grpSpPr>
        <p:sp>
          <p:nvSpPr>
            <p:cNvPr id="12" name="文本框 11"/>
            <p:cNvSpPr txBox="1"/>
            <p:nvPr/>
          </p:nvSpPr>
          <p:spPr>
            <a:xfrm>
              <a:off x="3499579" y="3282284"/>
              <a:ext cx="3369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prstClr val="white">
                      <a:alpha val="93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30723" y="3876015"/>
              <a:ext cx="3192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prstClr val="white">
                      <a:alpha val="70000"/>
                    </a:prstClr>
                  </a:solidFill>
                  <a:cs typeface="+mn-ea"/>
                  <a:sym typeface="+mn-lt"/>
                </a:rPr>
                <a:t>OUR COMPANY</a:t>
              </a:r>
              <a:endParaRPr lang="zh-CN" altLang="en-US" sz="2400" dirty="0">
                <a:solidFill>
                  <a:prstClr val="white">
                    <a:alpha val="7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51288" y="2875590"/>
            <a:ext cx="851610" cy="851610"/>
            <a:chOff x="4771336" y="2436842"/>
            <a:chExt cx="851610" cy="851610"/>
          </a:xfrm>
        </p:grpSpPr>
        <p:sp>
          <p:nvSpPr>
            <p:cNvPr id="26" name="椭圆 25"/>
            <p:cNvSpPr/>
            <p:nvPr/>
          </p:nvSpPr>
          <p:spPr>
            <a:xfrm>
              <a:off x="4771336" y="2436842"/>
              <a:ext cx="851610" cy="8516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Group 48"/>
            <p:cNvGrpSpPr>
              <a:grpSpLocks noChangeAspect="1"/>
            </p:cNvGrpSpPr>
            <p:nvPr/>
          </p:nvGrpSpPr>
          <p:grpSpPr bwMode="auto">
            <a:xfrm>
              <a:off x="4959584" y="2606587"/>
              <a:ext cx="475114" cy="512571"/>
              <a:chOff x="4176" y="2214"/>
              <a:chExt cx="482" cy="520"/>
            </a:xfrm>
            <a:solidFill>
              <a:srgbClr val="F7F7F7">
                <a:alpha val="70000"/>
              </a:srgbClr>
            </a:solidFill>
          </p:grpSpPr>
          <p:sp>
            <p:nvSpPr>
              <p:cNvPr id="52" name="Freeform 49"/>
              <p:cNvSpPr>
                <a:spLocks/>
              </p:cNvSpPr>
              <p:nvPr/>
            </p:nvSpPr>
            <p:spPr bwMode="auto">
              <a:xfrm>
                <a:off x="4280" y="2449"/>
                <a:ext cx="112" cy="127"/>
              </a:xfrm>
              <a:custGeom>
                <a:avLst/>
                <a:gdLst>
                  <a:gd name="T0" fmla="*/ 42 w 47"/>
                  <a:gd name="T1" fmla="*/ 19 h 53"/>
                  <a:gd name="T2" fmla="*/ 33 w 47"/>
                  <a:gd name="T3" fmla="*/ 49 h 53"/>
                  <a:gd name="T4" fmla="*/ 5 w 47"/>
                  <a:gd name="T5" fmla="*/ 34 h 53"/>
                  <a:gd name="T6" fmla="*/ 14 w 47"/>
                  <a:gd name="T7" fmla="*/ 4 h 53"/>
                  <a:gd name="T8" fmla="*/ 42 w 47"/>
                  <a:gd name="T9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2" y="19"/>
                    </a:moveTo>
                    <a:cubicBezTo>
                      <a:pt x="47" y="32"/>
                      <a:pt x="43" y="45"/>
                      <a:pt x="33" y="49"/>
                    </a:cubicBezTo>
                    <a:cubicBezTo>
                      <a:pt x="23" y="53"/>
                      <a:pt x="11" y="47"/>
                      <a:pt x="5" y="34"/>
                    </a:cubicBezTo>
                    <a:cubicBezTo>
                      <a:pt x="0" y="22"/>
                      <a:pt x="4" y="8"/>
                      <a:pt x="14" y="4"/>
                    </a:cubicBezTo>
                    <a:cubicBezTo>
                      <a:pt x="24" y="0"/>
                      <a:pt x="37" y="7"/>
                      <a:pt x="4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4176" y="2511"/>
                <a:ext cx="279" cy="223"/>
              </a:xfrm>
              <a:custGeom>
                <a:avLst/>
                <a:gdLst>
                  <a:gd name="T0" fmla="*/ 110 w 116"/>
                  <a:gd name="T1" fmla="*/ 79 h 93"/>
                  <a:gd name="T2" fmla="*/ 101 w 116"/>
                  <a:gd name="T3" fmla="*/ 38 h 93"/>
                  <a:gd name="T4" fmla="*/ 89 w 116"/>
                  <a:gd name="T5" fmla="*/ 29 h 93"/>
                  <a:gd name="T6" fmla="*/ 84 w 116"/>
                  <a:gd name="T7" fmla="*/ 28 h 93"/>
                  <a:gd name="T8" fmla="*/ 89 w 116"/>
                  <a:gd name="T9" fmla="*/ 35 h 93"/>
                  <a:gd name="T10" fmla="*/ 83 w 116"/>
                  <a:gd name="T11" fmla="*/ 40 h 93"/>
                  <a:gd name="T12" fmla="*/ 87 w 116"/>
                  <a:gd name="T13" fmla="*/ 48 h 93"/>
                  <a:gd name="T14" fmla="*/ 79 w 116"/>
                  <a:gd name="T15" fmla="*/ 93 h 93"/>
                  <a:gd name="T16" fmla="*/ 79 w 116"/>
                  <a:gd name="T17" fmla="*/ 93 h 93"/>
                  <a:gd name="T18" fmla="*/ 79 w 116"/>
                  <a:gd name="T19" fmla="*/ 93 h 93"/>
                  <a:gd name="T20" fmla="*/ 79 w 116"/>
                  <a:gd name="T21" fmla="*/ 93 h 93"/>
                  <a:gd name="T22" fmla="*/ 79 w 116"/>
                  <a:gd name="T23" fmla="*/ 93 h 93"/>
                  <a:gd name="T24" fmla="*/ 64 w 116"/>
                  <a:gd name="T25" fmla="*/ 50 h 93"/>
                  <a:gd name="T26" fmla="*/ 66 w 116"/>
                  <a:gd name="T27" fmla="*/ 42 h 93"/>
                  <a:gd name="T28" fmla="*/ 60 w 116"/>
                  <a:gd name="T29" fmla="*/ 37 h 93"/>
                  <a:gd name="T30" fmla="*/ 63 w 116"/>
                  <a:gd name="T31" fmla="*/ 29 h 93"/>
                  <a:gd name="T32" fmla="*/ 34 w 116"/>
                  <a:gd name="T33" fmla="*/ 34 h 93"/>
                  <a:gd name="T34" fmla="*/ 44 w 116"/>
                  <a:gd name="T35" fmla="*/ 9 h 93"/>
                  <a:gd name="T36" fmla="*/ 17 w 116"/>
                  <a:gd name="T37" fmla="*/ 0 h 93"/>
                  <a:gd name="T38" fmla="*/ 5 w 116"/>
                  <a:gd name="T39" fmla="*/ 43 h 93"/>
                  <a:gd name="T40" fmla="*/ 4 w 116"/>
                  <a:gd name="T41" fmla="*/ 46 h 93"/>
                  <a:gd name="T42" fmla="*/ 3 w 116"/>
                  <a:gd name="T43" fmla="*/ 47 h 93"/>
                  <a:gd name="T44" fmla="*/ 3 w 116"/>
                  <a:gd name="T45" fmla="*/ 48 h 93"/>
                  <a:gd name="T46" fmla="*/ 3 w 116"/>
                  <a:gd name="T47" fmla="*/ 48 h 93"/>
                  <a:gd name="T48" fmla="*/ 3 w 116"/>
                  <a:gd name="T49" fmla="*/ 48 h 93"/>
                  <a:gd name="T50" fmla="*/ 3 w 116"/>
                  <a:gd name="T51" fmla="*/ 48 h 93"/>
                  <a:gd name="T52" fmla="*/ 18 w 116"/>
                  <a:gd name="T53" fmla="*/ 64 h 93"/>
                  <a:gd name="T54" fmla="*/ 18 w 116"/>
                  <a:gd name="T55" fmla="*/ 64 h 93"/>
                  <a:gd name="T56" fmla="*/ 18 w 116"/>
                  <a:gd name="T57" fmla="*/ 64 h 93"/>
                  <a:gd name="T58" fmla="*/ 23 w 116"/>
                  <a:gd name="T59" fmla="*/ 62 h 93"/>
                  <a:gd name="T60" fmla="*/ 34 w 116"/>
                  <a:gd name="T61" fmla="*/ 59 h 93"/>
                  <a:gd name="T62" fmla="*/ 41 w 116"/>
                  <a:gd name="T63" fmla="*/ 57 h 93"/>
                  <a:gd name="T64" fmla="*/ 43 w 116"/>
                  <a:gd name="T65" fmla="*/ 93 h 93"/>
                  <a:gd name="T66" fmla="*/ 89 w 116"/>
                  <a:gd name="T67" fmla="*/ 93 h 93"/>
                  <a:gd name="T68" fmla="*/ 99 w 116"/>
                  <a:gd name="T69" fmla="*/ 93 h 93"/>
                  <a:gd name="T70" fmla="*/ 116 w 116"/>
                  <a:gd name="T71" fmla="*/ 93 h 93"/>
                  <a:gd name="T72" fmla="*/ 110 w 116"/>
                  <a:gd name="T73" fmla="*/ 7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93">
                    <a:moveTo>
                      <a:pt x="110" y="79"/>
                    </a:moveTo>
                    <a:cubicBezTo>
                      <a:pt x="106" y="69"/>
                      <a:pt x="104" y="51"/>
                      <a:pt x="101" y="38"/>
                    </a:cubicBezTo>
                    <a:cubicBezTo>
                      <a:pt x="100" y="32"/>
                      <a:pt x="96" y="29"/>
                      <a:pt x="89" y="29"/>
                    </a:cubicBezTo>
                    <a:cubicBezTo>
                      <a:pt x="88" y="29"/>
                      <a:pt x="85" y="28"/>
                      <a:pt x="84" y="28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56" y="29"/>
                      <a:pt x="34" y="34"/>
                      <a:pt x="34" y="3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5"/>
                      <a:pt x="26" y="2"/>
                      <a:pt x="17" y="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45"/>
                      <a:pt x="31" y="78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69"/>
                      <a:pt x="42" y="81"/>
                      <a:pt x="43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116" y="93"/>
                      <a:pt x="116" y="93"/>
                      <a:pt x="116" y="93"/>
                    </a:cubicBezTo>
                    <a:lnTo>
                      <a:pt x="110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51"/>
              <p:cNvSpPr>
                <a:spLocks/>
              </p:cNvSpPr>
              <p:nvPr/>
            </p:nvSpPr>
            <p:spPr bwMode="auto">
              <a:xfrm>
                <a:off x="4366" y="2731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0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52"/>
              <p:cNvSpPr>
                <a:spLocks/>
              </p:cNvSpPr>
              <p:nvPr/>
            </p:nvSpPr>
            <p:spPr bwMode="auto">
              <a:xfrm>
                <a:off x="4347" y="2578"/>
                <a:ext cx="16" cy="36"/>
              </a:xfrm>
              <a:custGeom>
                <a:avLst/>
                <a:gdLst>
                  <a:gd name="T0" fmla="*/ 12 w 16"/>
                  <a:gd name="T1" fmla="*/ 0 h 36"/>
                  <a:gd name="T2" fmla="*/ 16 w 16"/>
                  <a:gd name="T3" fmla="*/ 21 h 36"/>
                  <a:gd name="T4" fmla="*/ 9 w 16"/>
                  <a:gd name="T5" fmla="*/ 36 h 36"/>
                  <a:gd name="T6" fmla="*/ 0 w 16"/>
                  <a:gd name="T7" fmla="*/ 21 h 36"/>
                  <a:gd name="T8" fmla="*/ 2 w 16"/>
                  <a:gd name="T9" fmla="*/ 0 h 36"/>
                  <a:gd name="T10" fmla="*/ 12 w 1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6">
                    <a:moveTo>
                      <a:pt x="12" y="0"/>
                    </a:moveTo>
                    <a:lnTo>
                      <a:pt x="16" y="21"/>
                    </a:lnTo>
                    <a:lnTo>
                      <a:pt x="9" y="36"/>
                    </a:lnTo>
                    <a:lnTo>
                      <a:pt x="0" y="21"/>
                    </a:lnTo>
                    <a:lnTo>
                      <a:pt x="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53"/>
              <p:cNvSpPr>
                <a:spLocks/>
              </p:cNvSpPr>
              <p:nvPr/>
            </p:nvSpPr>
            <p:spPr bwMode="auto">
              <a:xfrm>
                <a:off x="4349" y="2602"/>
                <a:ext cx="26" cy="132"/>
              </a:xfrm>
              <a:custGeom>
                <a:avLst/>
                <a:gdLst>
                  <a:gd name="T0" fmla="*/ 12 w 26"/>
                  <a:gd name="T1" fmla="*/ 0 h 132"/>
                  <a:gd name="T2" fmla="*/ 26 w 26"/>
                  <a:gd name="T3" fmla="*/ 129 h 132"/>
                  <a:gd name="T4" fmla="*/ 17 w 26"/>
                  <a:gd name="T5" fmla="*/ 132 h 132"/>
                  <a:gd name="T6" fmla="*/ 7 w 26"/>
                  <a:gd name="T7" fmla="*/ 132 h 132"/>
                  <a:gd name="T8" fmla="*/ 0 w 26"/>
                  <a:gd name="T9" fmla="*/ 0 h 132"/>
                  <a:gd name="T10" fmla="*/ 12 w 26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32">
                    <a:moveTo>
                      <a:pt x="12" y="0"/>
                    </a:moveTo>
                    <a:lnTo>
                      <a:pt x="26" y="129"/>
                    </a:lnTo>
                    <a:lnTo>
                      <a:pt x="17" y="132"/>
                    </a:lnTo>
                    <a:lnTo>
                      <a:pt x="7" y="13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54"/>
              <p:cNvSpPr>
                <a:spLocks/>
              </p:cNvSpPr>
              <p:nvPr/>
            </p:nvSpPr>
            <p:spPr bwMode="auto">
              <a:xfrm>
                <a:off x="4435" y="2348"/>
                <a:ext cx="84" cy="168"/>
              </a:xfrm>
              <a:custGeom>
                <a:avLst/>
                <a:gdLst>
                  <a:gd name="T0" fmla="*/ 10 w 35"/>
                  <a:gd name="T1" fmla="*/ 45 h 70"/>
                  <a:gd name="T2" fmla="*/ 18 w 35"/>
                  <a:gd name="T3" fmla="*/ 53 h 70"/>
                  <a:gd name="T4" fmla="*/ 25 w 35"/>
                  <a:gd name="T5" fmla="*/ 46 h 70"/>
                  <a:gd name="T6" fmla="*/ 17 w 35"/>
                  <a:gd name="T7" fmla="*/ 38 h 70"/>
                  <a:gd name="T8" fmla="*/ 6 w 35"/>
                  <a:gd name="T9" fmla="*/ 34 h 70"/>
                  <a:gd name="T10" fmla="*/ 0 w 35"/>
                  <a:gd name="T11" fmla="*/ 22 h 70"/>
                  <a:gd name="T12" fmla="*/ 13 w 35"/>
                  <a:gd name="T13" fmla="*/ 7 h 70"/>
                  <a:gd name="T14" fmla="*/ 13 w 35"/>
                  <a:gd name="T15" fmla="*/ 0 h 70"/>
                  <a:gd name="T16" fmla="*/ 21 w 35"/>
                  <a:gd name="T17" fmla="*/ 0 h 70"/>
                  <a:gd name="T18" fmla="*/ 21 w 35"/>
                  <a:gd name="T19" fmla="*/ 8 h 70"/>
                  <a:gd name="T20" fmla="*/ 26 w 35"/>
                  <a:gd name="T21" fmla="*/ 11 h 70"/>
                  <a:gd name="T22" fmla="*/ 26 w 35"/>
                  <a:gd name="T23" fmla="*/ 8 h 70"/>
                  <a:gd name="T24" fmla="*/ 32 w 35"/>
                  <a:gd name="T25" fmla="*/ 8 h 70"/>
                  <a:gd name="T26" fmla="*/ 32 w 35"/>
                  <a:gd name="T27" fmla="*/ 22 h 70"/>
                  <a:gd name="T28" fmla="*/ 24 w 35"/>
                  <a:gd name="T29" fmla="*/ 22 h 70"/>
                  <a:gd name="T30" fmla="*/ 17 w 35"/>
                  <a:gd name="T31" fmla="*/ 16 h 70"/>
                  <a:gd name="T32" fmla="*/ 10 w 35"/>
                  <a:gd name="T33" fmla="*/ 22 h 70"/>
                  <a:gd name="T34" fmla="*/ 18 w 35"/>
                  <a:gd name="T35" fmla="*/ 29 h 70"/>
                  <a:gd name="T36" fmla="*/ 29 w 35"/>
                  <a:gd name="T37" fmla="*/ 33 h 70"/>
                  <a:gd name="T38" fmla="*/ 35 w 35"/>
                  <a:gd name="T39" fmla="*/ 46 h 70"/>
                  <a:gd name="T40" fmla="*/ 21 w 35"/>
                  <a:gd name="T41" fmla="*/ 62 h 70"/>
                  <a:gd name="T42" fmla="*/ 21 w 35"/>
                  <a:gd name="T43" fmla="*/ 70 h 70"/>
                  <a:gd name="T44" fmla="*/ 13 w 35"/>
                  <a:gd name="T45" fmla="*/ 70 h 70"/>
                  <a:gd name="T46" fmla="*/ 13 w 35"/>
                  <a:gd name="T47" fmla="*/ 61 h 70"/>
                  <a:gd name="T48" fmla="*/ 13 w 35"/>
                  <a:gd name="T49" fmla="*/ 61 h 70"/>
                  <a:gd name="T50" fmla="*/ 8 w 35"/>
                  <a:gd name="T51" fmla="*/ 58 h 70"/>
                  <a:gd name="T52" fmla="*/ 8 w 35"/>
                  <a:gd name="T53" fmla="*/ 61 h 70"/>
                  <a:gd name="T54" fmla="*/ 1 w 35"/>
                  <a:gd name="T55" fmla="*/ 61 h 70"/>
                  <a:gd name="T56" fmla="*/ 1 w 35"/>
                  <a:gd name="T57" fmla="*/ 45 h 70"/>
                  <a:gd name="T58" fmla="*/ 10 w 35"/>
                  <a:gd name="T59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70">
                    <a:moveTo>
                      <a:pt x="10" y="45"/>
                    </a:moveTo>
                    <a:cubicBezTo>
                      <a:pt x="10" y="50"/>
                      <a:pt x="13" y="53"/>
                      <a:pt x="18" y="53"/>
                    </a:cubicBezTo>
                    <a:cubicBezTo>
                      <a:pt x="22" y="53"/>
                      <a:pt x="25" y="51"/>
                      <a:pt x="25" y="46"/>
                    </a:cubicBezTo>
                    <a:cubicBezTo>
                      <a:pt x="25" y="41"/>
                      <a:pt x="21" y="40"/>
                      <a:pt x="17" y="38"/>
                    </a:cubicBezTo>
                    <a:cubicBezTo>
                      <a:pt x="14" y="37"/>
                      <a:pt x="9" y="36"/>
                      <a:pt x="6" y="34"/>
                    </a:cubicBezTo>
                    <a:cubicBezTo>
                      <a:pt x="2" y="31"/>
                      <a:pt x="0" y="27"/>
                      <a:pt x="0" y="22"/>
                    </a:cubicBezTo>
                    <a:cubicBezTo>
                      <a:pt x="0" y="15"/>
                      <a:pt x="6" y="8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8"/>
                      <a:pt x="24" y="9"/>
                      <a:pt x="26" y="11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18"/>
                      <a:pt x="21" y="16"/>
                      <a:pt x="17" y="16"/>
                    </a:cubicBezTo>
                    <a:cubicBezTo>
                      <a:pt x="13" y="16"/>
                      <a:pt x="10" y="18"/>
                      <a:pt x="10" y="22"/>
                    </a:cubicBezTo>
                    <a:cubicBezTo>
                      <a:pt x="10" y="26"/>
                      <a:pt x="14" y="28"/>
                      <a:pt x="18" y="29"/>
                    </a:cubicBezTo>
                    <a:cubicBezTo>
                      <a:pt x="21" y="30"/>
                      <a:pt x="26" y="31"/>
                      <a:pt x="29" y="33"/>
                    </a:cubicBezTo>
                    <a:cubicBezTo>
                      <a:pt x="33" y="36"/>
                      <a:pt x="35" y="41"/>
                      <a:pt x="35" y="46"/>
                    </a:cubicBezTo>
                    <a:cubicBezTo>
                      <a:pt x="35" y="54"/>
                      <a:pt x="29" y="61"/>
                      <a:pt x="21" y="62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1" y="60"/>
                      <a:pt x="10" y="59"/>
                      <a:pt x="8" y="5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45"/>
                      <a:pt x="1" y="45"/>
                      <a:pt x="1" y="45"/>
                    </a:cubicBezTo>
                    <a:lnTo>
                      <a:pt x="1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Rectangle 55"/>
              <p:cNvSpPr>
                <a:spLocks noChangeArrowheads="1"/>
              </p:cNvSpPr>
              <p:nvPr/>
            </p:nvSpPr>
            <p:spPr bwMode="auto">
              <a:xfrm>
                <a:off x="4426" y="2554"/>
                <a:ext cx="96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56"/>
              <p:cNvSpPr>
                <a:spLocks noEditPoints="1"/>
              </p:cNvSpPr>
              <p:nvPr/>
            </p:nvSpPr>
            <p:spPr bwMode="auto">
              <a:xfrm>
                <a:off x="4375" y="2303"/>
                <a:ext cx="200" cy="239"/>
              </a:xfrm>
              <a:custGeom>
                <a:avLst/>
                <a:gdLst>
                  <a:gd name="T0" fmla="*/ 83 w 83"/>
                  <a:gd name="T1" fmla="*/ 41 h 100"/>
                  <a:gd name="T2" fmla="*/ 41 w 83"/>
                  <a:gd name="T3" fmla="*/ 0 h 100"/>
                  <a:gd name="T4" fmla="*/ 0 w 83"/>
                  <a:gd name="T5" fmla="*/ 41 h 100"/>
                  <a:gd name="T6" fmla="*/ 0 w 83"/>
                  <a:gd name="T7" fmla="*/ 45 h 100"/>
                  <a:gd name="T8" fmla="*/ 16 w 83"/>
                  <a:gd name="T9" fmla="*/ 82 h 100"/>
                  <a:gd name="T10" fmla="*/ 19 w 83"/>
                  <a:gd name="T11" fmla="*/ 100 h 100"/>
                  <a:gd name="T12" fmla="*/ 38 w 83"/>
                  <a:gd name="T13" fmla="*/ 100 h 100"/>
                  <a:gd name="T14" fmla="*/ 44 w 83"/>
                  <a:gd name="T15" fmla="*/ 100 h 100"/>
                  <a:gd name="T16" fmla="*/ 63 w 83"/>
                  <a:gd name="T17" fmla="*/ 100 h 100"/>
                  <a:gd name="T18" fmla="*/ 66 w 83"/>
                  <a:gd name="T19" fmla="*/ 82 h 100"/>
                  <a:gd name="T20" fmla="*/ 82 w 83"/>
                  <a:gd name="T21" fmla="*/ 45 h 100"/>
                  <a:gd name="T22" fmla="*/ 83 w 83"/>
                  <a:gd name="T23" fmla="*/ 41 h 100"/>
                  <a:gd name="T24" fmla="*/ 75 w 83"/>
                  <a:gd name="T25" fmla="*/ 43 h 100"/>
                  <a:gd name="T26" fmla="*/ 75 w 83"/>
                  <a:gd name="T27" fmla="*/ 48 h 100"/>
                  <a:gd name="T28" fmla="*/ 75 w 83"/>
                  <a:gd name="T29" fmla="*/ 48 h 100"/>
                  <a:gd name="T30" fmla="*/ 60 w 83"/>
                  <a:gd name="T31" fmla="*/ 77 h 100"/>
                  <a:gd name="T32" fmla="*/ 56 w 83"/>
                  <a:gd name="T33" fmla="*/ 93 h 100"/>
                  <a:gd name="T34" fmla="*/ 27 w 83"/>
                  <a:gd name="T35" fmla="*/ 93 h 100"/>
                  <a:gd name="T36" fmla="*/ 22 w 83"/>
                  <a:gd name="T37" fmla="*/ 78 h 100"/>
                  <a:gd name="T38" fmla="*/ 7 w 83"/>
                  <a:gd name="T39" fmla="*/ 48 h 100"/>
                  <a:gd name="T40" fmla="*/ 8 w 83"/>
                  <a:gd name="T41" fmla="*/ 48 h 100"/>
                  <a:gd name="T42" fmla="*/ 7 w 83"/>
                  <a:gd name="T43" fmla="*/ 43 h 100"/>
                  <a:gd name="T44" fmla="*/ 7 w 83"/>
                  <a:gd name="T45" fmla="*/ 41 h 100"/>
                  <a:gd name="T46" fmla="*/ 41 w 83"/>
                  <a:gd name="T47" fmla="*/ 7 h 100"/>
                  <a:gd name="T48" fmla="*/ 75 w 83"/>
                  <a:gd name="T49" fmla="*/ 41 h 100"/>
                  <a:gd name="T50" fmla="*/ 75 w 83"/>
                  <a:gd name="T51" fmla="*/ 4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100">
                    <a:moveTo>
                      <a:pt x="83" y="41"/>
                    </a:moveTo>
                    <a:cubicBezTo>
                      <a:pt x="83" y="18"/>
                      <a:pt x="64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43"/>
                      <a:pt x="0" y="44"/>
                      <a:pt x="0" y="45"/>
                    </a:cubicBezTo>
                    <a:cubicBezTo>
                      <a:pt x="0" y="46"/>
                      <a:pt x="1" y="62"/>
                      <a:pt x="16" y="82"/>
                    </a:cubicBezTo>
                    <a:cubicBezTo>
                      <a:pt x="21" y="88"/>
                      <a:pt x="19" y="100"/>
                      <a:pt x="19" y="100"/>
                    </a:cubicBezTo>
                    <a:cubicBezTo>
                      <a:pt x="25" y="100"/>
                      <a:pt x="32" y="100"/>
                      <a:pt x="38" y="100"/>
                    </a:cubicBezTo>
                    <a:cubicBezTo>
                      <a:pt x="40" y="100"/>
                      <a:pt x="42" y="100"/>
                      <a:pt x="44" y="100"/>
                    </a:cubicBezTo>
                    <a:cubicBezTo>
                      <a:pt x="51" y="100"/>
                      <a:pt x="57" y="100"/>
                      <a:pt x="63" y="100"/>
                    </a:cubicBezTo>
                    <a:cubicBezTo>
                      <a:pt x="63" y="100"/>
                      <a:pt x="61" y="88"/>
                      <a:pt x="66" y="82"/>
                    </a:cubicBezTo>
                    <a:cubicBezTo>
                      <a:pt x="82" y="62"/>
                      <a:pt x="83" y="46"/>
                      <a:pt x="82" y="45"/>
                    </a:cubicBezTo>
                    <a:cubicBezTo>
                      <a:pt x="82" y="44"/>
                      <a:pt x="83" y="43"/>
                      <a:pt x="83" y="41"/>
                    </a:cubicBezTo>
                    <a:close/>
                    <a:moveTo>
                      <a:pt x="75" y="43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52"/>
                      <a:pt x="71" y="63"/>
                      <a:pt x="60" y="77"/>
                    </a:cubicBezTo>
                    <a:cubicBezTo>
                      <a:pt x="57" y="82"/>
                      <a:pt x="56" y="88"/>
                      <a:pt x="56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6" y="88"/>
                      <a:pt x="25" y="82"/>
                      <a:pt x="22" y="78"/>
                    </a:cubicBezTo>
                    <a:cubicBezTo>
                      <a:pt x="11" y="63"/>
                      <a:pt x="8" y="52"/>
                      <a:pt x="7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2"/>
                      <a:pt x="7" y="42"/>
                      <a:pt x="7" y="41"/>
                    </a:cubicBezTo>
                    <a:cubicBezTo>
                      <a:pt x="7" y="22"/>
                      <a:pt x="22" y="7"/>
                      <a:pt x="41" y="7"/>
                    </a:cubicBezTo>
                    <a:cubicBezTo>
                      <a:pt x="60" y="7"/>
                      <a:pt x="75" y="22"/>
                      <a:pt x="75" y="41"/>
                    </a:cubicBezTo>
                    <a:cubicBezTo>
                      <a:pt x="75" y="42"/>
                      <a:pt x="75" y="42"/>
                      <a:pt x="7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57"/>
              <p:cNvSpPr>
                <a:spLocks/>
              </p:cNvSpPr>
              <p:nvPr/>
            </p:nvSpPr>
            <p:spPr bwMode="auto">
              <a:xfrm>
                <a:off x="4443" y="2590"/>
                <a:ext cx="62" cy="19"/>
              </a:xfrm>
              <a:custGeom>
                <a:avLst/>
                <a:gdLst>
                  <a:gd name="T0" fmla="*/ 0 w 26"/>
                  <a:gd name="T1" fmla="*/ 0 h 8"/>
                  <a:gd name="T2" fmla="*/ 0 w 26"/>
                  <a:gd name="T3" fmla="*/ 2 h 8"/>
                  <a:gd name="T4" fmla="*/ 6 w 26"/>
                  <a:gd name="T5" fmla="*/ 8 h 8"/>
                  <a:gd name="T6" fmla="*/ 20 w 26"/>
                  <a:gd name="T7" fmla="*/ 8 h 8"/>
                  <a:gd name="T8" fmla="*/ 26 w 26"/>
                  <a:gd name="T9" fmla="*/ 2 h 8"/>
                  <a:gd name="T10" fmla="*/ 26 w 26"/>
                  <a:gd name="T11" fmla="*/ 0 h 8"/>
                  <a:gd name="T12" fmla="*/ 0 w 2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3" y="8"/>
                      <a:pt x="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6" y="6"/>
                      <a:pt x="26" y="2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Rectangle 58"/>
              <p:cNvSpPr>
                <a:spLocks noChangeArrowheads="1"/>
              </p:cNvSpPr>
              <p:nvPr/>
            </p:nvSpPr>
            <p:spPr bwMode="auto">
              <a:xfrm>
                <a:off x="4421" y="2552"/>
                <a:ext cx="106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Rectangle 59"/>
              <p:cNvSpPr>
                <a:spLocks noChangeArrowheads="1"/>
              </p:cNvSpPr>
              <p:nvPr/>
            </p:nvSpPr>
            <p:spPr bwMode="auto">
              <a:xfrm>
                <a:off x="4421" y="2566"/>
                <a:ext cx="106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4421" y="2583"/>
                <a:ext cx="106" cy="19"/>
              </a:xfrm>
              <a:custGeom>
                <a:avLst/>
                <a:gdLst>
                  <a:gd name="T0" fmla="*/ 0 w 44"/>
                  <a:gd name="T1" fmla="*/ 0 h 8"/>
                  <a:gd name="T2" fmla="*/ 11 w 44"/>
                  <a:gd name="T3" fmla="*/ 8 h 8"/>
                  <a:gd name="T4" fmla="*/ 34 w 44"/>
                  <a:gd name="T5" fmla="*/ 8 h 8"/>
                  <a:gd name="T6" fmla="*/ 44 w 44"/>
                  <a:gd name="T7" fmla="*/ 0 h 8"/>
                  <a:gd name="T8" fmla="*/ 0 w 4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8">
                    <a:moveTo>
                      <a:pt x="0" y="0"/>
                    </a:moveTo>
                    <a:cubicBezTo>
                      <a:pt x="1" y="4"/>
                      <a:pt x="5" y="8"/>
                      <a:pt x="11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8"/>
                      <a:pt x="44" y="4"/>
                      <a:pt x="4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61"/>
              <p:cNvSpPr>
                <a:spLocks/>
              </p:cNvSpPr>
              <p:nvPr/>
            </p:nvSpPr>
            <p:spPr bwMode="auto">
              <a:xfrm>
                <a:off x="4469" y="2214"/>
                <a:ext cx="22" cy="55"/>
              </a:xfrm>
              <a:custGeom>
                <a:avLst/>
                <a:gdLst>
                  <a:gd name="T0" fmla="*/ 4 w 9"/>
                  <a:gd name="T1" fmla="*/ 23 h 23"/>
                  <a:gd name="T2" fmla="*/ 0 w 9"/>
                  <a:gd name="T3" fmla="*/ 19 h 23"/>
                  <a:gd name="T4" fmla="*/ 0 w 9"/>
                  <a:gd name="T5" fmla="*/ 5 h 23"/>
                  <a:gd name="T6" fmla="*/ 4 w 9"/>
                  <a:gd name="T7" fmla="*/ 0 h 23"/>
                  <a:gd name="T8" fmla="*/ 9 w 9"/>
                  <a:gd name="T9" fmla="*/ 5 h 23"/>
                  <a:gd name="T10" fmla="*/ 9 w 9"/>
                  <a:gd name="T11" fmla="*/ 19 h 23"/>
                  <a:gd name="T12" fmla="*/ 4 w 9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1"/>
                      <a:pt x="7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62"/>
              <p:cNvSpPr>
                <a:spLocks/>
              </p:cNvSpPr>
              <p:nvPr/>
            </p:nvSpPr>
            <p:spPr bwMode="auto">
              <a:xfrm>
                <a:off x="4380" y="2233"/>
                <a:ext cx="41" cy="53"/>
              </a:xfrm>
              <a:custGeom>
                <a:avLst/>
                <a:gdLst>
                  <a:gd name="T0" fmla="*/ 12 w 17"/>
                  <a:gd name="T1" fmla="*/ 22 h 22"/>
                  <a:gd name="T2" fmla="*/ 8 w 17"/>
                  <a:gd name="T3" fmla="*/ 20 h 22"/>
                  <a:gd name="T4" fmla="*/ 1 w 17"/>
                  <a:gd name="T5" fmla="*/ 7 h 22"/>
                  <a:gd name="T6" fmla="*/ 3 w 17"/>
                  <a:gd name="T7" fmla="*/ 1 h 22"/>
                  <a:gd name="T8" fmla="*/ 9 w 17"/>
                  <a:gd name="T9" fmla="*/ 3 h 22"/>
                  <a:gd name="T10" fmla="*/ 16 w 17"/>
                  <a:gd name="T11" fmla="*/ 15 h 22"/>
                  <a:gd name="T12" fmla="*/ 14 w 17"/>
                  <a:gd name="T13" fmla="*/ 21 h 22"/>
                  <a:gd name="T14" fmla="*/ 12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12" y="22"/>
                    </a:moveTo>
                    <a:cubicBezTo>
                      <a:pt x="11" y="22"/>
                      <a:pt x="9" y="21"/>
                      <a:pt x="8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7"/>
                      <a:pt x="16" y="20"/>
                      <a:pt x="14" y="21"/>
                    </a:cubicBezTo>
                    <a:cubicBezTo>
                      <a:pt x="14" y="22"/>
                      <a:pt x="13" y="22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63"/>
              <p:cNvSpPr>
                <a:spLocks/>
              </p:cNvSpPr>
              <p:nvPr/>
            </p:nvSpPr>
            <p:spPr bwMode="auto">
              <a:xfrm>
                <a:off x="4315" y="2295"/>
                <a:ext cx="53" cy="39"/>
              </a:xfrm>
              <a:custGeom>
                <a:avLst/>
                <a:gdLst>
                  <a:gd name="T0" fmla="*/ 17 w 22"/>
                  <a:gd name="T1" fmla="*/ 16 h 16"/>
                  <a:gd name="T2" fmla="*/ 15 w 22"/>
                  <a:gd name="T3" fmla="*/ 16 h 16"/>
                  <a:gd name="T4" fmla="*/ 3 w 22"/>
                  <a:gd name="T5" fmla="*/ 9 h 16"/>
                  <a:gd name="T6" fmla="*/ 1 w 22"/>
                  <a:gd name="T7" fmla="*/ 3 h 16"/>
                  <a:gd name="T8" fmla="*/ 7 w 22"/>
                  <a:gd name="T9" fmla="*/ 1 h 16"/>
                  <a:gd name="T10" fmla="*/ 19 w 22"/>
                  <a:gd name="T11" fmla="*/ 8 h 16"/>
                  <a:gd name="T12" fmla="*/ 21 w 22"/>
                  <a:gd name="T13" fmla="*/ 14 h 16"/>
                  <a:gd name="T14" fmla="*/ 17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17" y="16"/>
                    </a:moveTo>
                    <a:cubicBezTo>
                      <a:pt x="16" y="16"/>
                      <a:pt x="15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9"/>
                      <a:pt x="22" y="12"/>
                      <a:pt x="21" y="14"/>
                    </a:cubicBezTo>
                    <a:cubicBezTo>
                      <a:pt x="20" y="15"/>
                      <a:pt x="19" y="16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64"/>
              <p:cNvSpPr>
                <a:spLocks/>
              </p:cNvSpPr>
              <p:nvPr/>
            </p:nvSpPr>
            <p:spPr bwMode="auto">
              <a:xfrm>
                <a:off x="4292" y="2382"/>
                <a:ext cx="52" cy="21"/>
              </a:xfrm>
              <a:custGeom>
                <a:avLst/>
                <a:gdLst>
                  <a:gd name="T0" fmla="*/ 18 w 22"/>
                  <a:gd name="T1" fmla="*/ 9 h 9"/>
                  <a:gd name="T2" fmla="*/ 4 w 22"/>
                  <a:gd name="T3" fmla="*/ 9 h 9"/>
                  <a:gd name="T4" fmla="*/ 0 w 22"/>
                  <a:gd name="T5" fmla="*/ 5 h 9"/>
                  <a:gd name="T6" fmla="*/ 4 w 22"/>
                  <a:gd name="T7" fmla="*/ 0 h 9"/>
                  <a:gd name="T8" fmla="*/ 18 w 22"/>
                  <a:gd name="T9" fmla="*/ 0 h 9"/>
                  <a:gd name="T10" fmla="*/ 22 w 22"/>
                  <a:gd name="T11" fmla="*/ 5 h 9"/>
                  <a:gd name="T12" fmla="*/ 18 w 2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">
                    <a:moveTo>
                      <a:pt x="18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2" y="2"/>
                      <a:pt x="22" y="5"/>
                    </a:cubicBezTo>
                    <a:cubicBezTo>
                      <a:pt x="22" y="7"/>
                      <a:pt x="21" y="9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65"/>
              <p:cNvSpPr>
                <a:spLocks/>
              </p:cNvSpPr>
              <p:nvPr/>
            </p:nvSpPr>
            <p:spPr bwMode="auto">
              <a:xfrm>
                <a:off x="4579" y="2461"/>
                <a:ext cx="55" cy="38"/>
              </a:xfrm>
              <a:custGeom>
                <a:avLst/>
                <a:gdLst>
                  <a:gd name="T0" fmla="*/ 18 w 23"/>
                  <a:gd name="T1" fmla="*/ 16 h 16"/>
                  <a:gd name="T2" fmla="*/ 15 w 23"/>
                  <a:gd name="T3" fmla="*/ 16 h 16"/>
                  <a:gd name="T4" fmla="*/ 3 w 23"/>
                  <a:gd name="T5" fmla="*/ 9 h 16"/>
                  <a:gd name="T6" fmla="*/ 2 w 23"/>
                  <a:gd name="T7" fmla="*/ 3 h 16"/>
                  <a:gd name="T8" fmla="*/ 8 w 23"/>
                  <a:gd name="T9" fmla="*/ 1 h 16"/>
                  <a:gd name="T10" fmla="*/ 20 w 23"/>
                  <a:gd name="T11" fmla="*/ 8 h 16"/>
                  <a:gd name="T12" fmla="*/ 21 w 23"/>
                  <a:gd name="T13" fmla="*/ 14 h 16"/>
                  <a:gd name="T14" fmla="*/ 18 w 23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18" y="16"/>
                    </a:moveTo>
                    <a:cubicBezTo>
                      <a:pt x="17" y="16"/>
                      <a:pt x="16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5" y="0"/>
                      <a:pt x="8" y="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9"/>
                      <a:pt x="23" y="12"/>
                      <a:pt x="21" y="14"/>
                    </a:cubicBezTo>
                    <a:cubicBezTo>
                      <a:pt x="21" y="15"/>
                      <a:pt x="19" y="16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66"/>
              <p:cNvSpPr>
                <a:spLocks/>
              </p:cNvSpPr>
              <p:nvPr/>
            </p:nvSpPr>
            <p:spPr bwMode="auto">
              <a:xfrm>
                <a:off x="4603" y="2394"/>
                <a:ext cx="55" cy="19"/>
              </a:xfrm>
              <a:custGeom>
                <a:avLst/>
                <a:gdLst>
                  <a:gd name="T0" fmla="*/ 18 w 23"/>
                  <a:gd name="T1" fmla="*/ 8 h 8"/>
                  <a:gd name="T2" fmla="*/ 4 w 23"/>
                  <a:gd name="T3" fmla="*/ 8 h 8"/>
                  <a:gd name="T4" fmla="*/ 0 w 23"/>
                  <a:gd name="T5" fmla="*/ 4 h 8"/>
                  <a:gd name="T6" fmla="*/ 4 w 23"/>
                  <a:gd name="T7" fmla="*/ 0 h 8"/>
                  <a:gd name="T8" fmla="*/ 18 w 23"/>
                  <a:gd name="T9" fmla="*/ 0 h 8"/>
                  <a:gd name="T10" fmla="*/ 23 w 23"/>
                  <a:gd name="T11" fmla="*/ 4 h 8"/>
                  <a:gd name="T12" fmla="*/ 18 w 2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7"/>
                      <a:pt x="21" y="8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4587" y="2305"/>
                <a:ext cx="52" cy="38"/>
              </a:xfrm>
              <a:custGeom>
                <a:avLst/>
                <a:gdLst>
                  <a:gd name="T0" fmla="*/ 5 w 22"/>
                  <a:gd name="T1" fmla="*/ 16 h 16"/>
                  <a:gd name="T2" fmla="*/ 1 w 22"/>
                  <a:gd name="T3" fmla="*/ 14 h 16"/>
                  <a:gd name="T4" fmla="*/ 2 w 22"/>
                  <a:gd name="T5" fmla="*/ 8 h 16"/>
                  <a:gd name="T6" fmla="*/ 15 w 22"/>
                  <a:gd name="T7" fmla="*/ 1 h 16"/>
                  <a:gd name="T8" fmla="*/ 21 w 22"/>
                  <a:gd name="T9" fmla="*/ 2 h 16"/>
                  <a:gd name="T10" fmla="*/ 19 w 22"/>
                  <a:gd name="T11" fmla="*/ 8 h 16"/>
                  <a:gd name="T12" fmla="*/ 7 w 22"/>
                  <a:gd name="T13" fmla="*/ 16 h 16"/>
                  <a:gd name="T14" fmla="*/ 5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5" y="16"/>
                    </a:moveTo>
                    <a:cubicBezTo>
                      <a:pt x="3" y="16"/>
                      <a:pt x="2" y="15"/>
                      <a:pt x="1" y="14"/>
                    </a:cubicBezTo>
                    <a:cubicBezTo>
                      <a:pt x="0" y="12"/>
                      <a:pt x="0" y="9"/>
                      <a:pt x="2" y="8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0"/>
                      <a:pt x="21" y="2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5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68"/>
              <p:cNvSpPr>
                <a:spLocks/>
              </p:cNvSpPr>
              <p:nvPr/>
            </p:nvSpPr>
            <p:spPr bwMode="auto">
              <a:xfrm>
                <a:off x="4536" y="2238"/>
                <a:ext cx="41" cy="53"/>
              </a:xfrm>
              <a:custGeom>
                <a:avLst/>
                <a:gdLst>
                  <a:gd name="T0" fmla="*/ 5 w 17"/>
                  <a:gd name="T1" fmla="*/ 22 h 22"/>
                  <a:gd name="T2" fmla="*/ 3 w 17"/>
                  <a:gd name="T3" fmla="*/ 21 h 22"/>
                  <a:gd name="T4" fmla="*/ 1 w 17"/>
                  <a:gd name="T5" fmla="*/ 15 h 22"/>
                  <a:gd name="T6" fmla="*/ 8 w 17"/>
                  <a:gd name="T7" fmla="*/ 3 h 22"/>
                  <a:gd name="T8" fmla="*/ 14 w 17"/>
                  <a:gd name="T9" fmla="*/ 2 h 22"/>
                  <a:gd name="T10" fmla="*/ 16 w 17"/>
                  <a:gd name="T11" fmla="*/ 8 h 22"/>
                  <a:gd name="T12" fmla="*/ 9 w 17"/>
                  <a:gd name="T13" fmla="*/ 20 h 22"/>
                  <a:gd name="T14" fmla="*/ 5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5" y="22"/>
                    </a:moveTo>
                    <a:cubicBezTo>
                      <a:pt x="4" y="22"/>
                      <a:pt x="4" y="22"/>
                      <a:pt x="3" y="21"/>
                    </a:cubicBezTo>
                    <a:cubicBezTo>
                      <a:pt x="1" y="20"/>
                      <a:pt x="0" y="18"/>
                      <a:pt x="1" y="1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1"/>
                      <a:pt x="12" y="0"/>
                      <a:pt x="14" y="2"/>
                    </a:cubicBezTo>
                    <a:cubicBezTo>
                      <a:pt x="17" y="3"/>
                      <a:pt x="17" y="5"/>
                      <a:pt x="16" y="8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7" y="22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7F7F7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621250" y="1320893"/>
            <a:ext cx="6979816" cy="2882769"/>
            <a:chOff x="2621250" y="1866993"/>
            <a:chExt cx="6979816" cy="2882769"/>
          </a:xfrm>
        </p:grpSpPr>
        <p:sp>
          <p:nvSpPr>
            <p:cNvPr id="73" name="文本框 72"/>
            <p:cNvSpPr txBox="1"/>
            <p:nvPr/>
          </p:nvSpPr>
          <p:spPr>
            <a:xfrm>
              <a:off x="2621250" y="1866993"/>
              <a:ext cx="6979816" cy="2882769"/>
            </a:xfrm>
            <a:custGeom>
              <a:avLst/>
              <a:gdLst>
                <a:gd name="connsiteX0" fmla="*/ 368349 w 1054387"/>
                <a:gd name="connsiteY0" fmla="*/ 0 h 1708761"/>
                <a:gd name="connsiteX1" fmla="*/ 933011 w 1054387"/>
                <a:gd name="connsiteY1" fmla="*/ 0 h 1708761"/>
                <a:gd name="connsiteX2" fmla="*/ 933011 w 1054387"/>
                <a:gd name="connsiteY2" fmla="*/ 1116658 h 1708761"/>
                <a:gd name="connsiteX3" fmla="*/ 1054387 w 1054387"/>
                <a:gd name="connsiteY3" fmla="*/ 1116658 h 1708761"/>
                <a:gd name="connsiteX4" fmla="*/ 1054387 w 1054387"/>
                <a:gd name="connsiteY4" fmla="*/ 1407960 h 1708761"/>
                <a:gd name="connsiteX5" fmla="*/ 933011 w 1054387"/>
                <a:gd name="connsiteY5" fmla="*/ 1407960 h 1708761"/>
                <a:gd name="connsiteX6" fmla="*/ 933011 w 1054387"/>
                <a:gd name="connsiteY6" fmla="*/ 1708761 h 1708761"/>
                <a:gd name="connsiteX7" fmla="*/ 506613 w 1054387"/>
                <a:gd name="connsiteY7" fmla="*/ 1708761 h 1708761"/>
                <a:gd name="connsiteX8" fmla="*/ 506613 w 1054387"/>
                <a:gd name="connsiteY8" fmla="*/ 1407960 h 1708761"/>
                <a:gd name="connsiteX9" fmla="*/ 0 w 1054387"/>
                <a:gd name="connsiteY9" fmla="*/ 1407960 h 1708761"/>
                <a:gd name="connsiteX10" fmla="*/ 0 w 1054387"/>
                <a:gd name="connsiteY10" fmla="*/ 1116658 h 1708761"/>
                <a:gd name="connsiteX0" fmla="*/ 933011 w 1054387"/>
                <a:gd name="connsiteY0" fmla="*/ 1708761 h 1800201"/>
                <a:gd name="connsiteX1" fmla="*/ 506613 w 1054387"/>
                <a:gd name="connsiteY1" fmla="*/ 1708761 h 1800201"/>
                <a:gd name="connsiteX2" fmla="*/ 506613 w 1054387"/>
                <a:gd name="connsiteY2" fmla="*/ 1407960 h 1800201"/>
                <a:gd name="connsiteX3" fmla="*/ 0 w 1054387"/>
                <a:gd name="connsiteY3" fmla="*/ 1407960 h 1800201"/>
                <a:gd name="connsiteX4" fmla="*/ 0 w 1054387"/>
                <a:gd name="connsiteY4" fmla="*/ 1116658 h 1800201"/>
                <a:gd name="connsiteX5" fmla="*/ 368349 w 1054387"/>
                <a:gd name="connsiteY5" fmla="*/ 0 h 1800201"/>
                <a:gd name="connsiteX6" fmla="*/ 933011 w 1054387"/>
                <a:gd name="connsiteY6" fmla="*/ 0 h 1800201"/>
                <a:gd name="connsiteX7" fmla="*/ 933011 w 1054387"/>
                <a:gd name="connsiteY7" fmla="*/ 1116658 h 1800201"/>
                <a:gd name="connsiteX8" fmla="*/ 1054387 w 1054387"/>
                <a:gd name="connsiteY8" fmla="*/ 1116658 h 1800201"/>
                <a:gd name="connsiteX9" fmla="*/ 1054387 w 1054387"/>
                <a:gd name="connsiteY9" fmla="*/ 1407960 h 1800201"/>
                <a:gd name="connsiteX10" fmla="*/ 933011 w 1054387"/>
                <a:gd name="connsiteY10" fmla="*/ 1407960 h 1800201"/>
                <a:gd name="connsiteX11" fmla="*/ 1024451 w 1054387"/>
                <a:gd name="connsiteY11" fmla="*/ 1800201 h 1800201"/>
                <a:gd name="connsiteX0" fmla="*/ 933011 w 1054387"/>
                <a:gd name="connsiteY0" fmla="*/ 1708761 h 1708761"/>
                <a:gd name="connsiteX1" fmla="*/ 506613 w 1054387"/>
                <a:gd name="connsiteY1" fmla="*/ 1708761 h 1708761"/>
                <a:gd name="connsiteX2" fmla="*/ 506613 w 1054387"/>
                <a:gd name="connsiteY2" fmla="*/ 1407960 h 1708761"/>
                <a:gd name="connsiteX3" fmla="*/ 0 w 1054387"/>
                <a:gd name="connsiteY3" fmla="*/ 1407960 h 1708761"/>
                <a:gd name="connsiteX4" fmla="*/ 0 w 1054387"/>
                <a:gd name="connsiteY4" fmla="*/ 1116658 h 1708761"/>
                <a:gd name="connsiteX5" fmla="*/ 368349 w 1054387"/>
                <a:gd name="connsiteY5" fmla="*/ 0 h 1708761"/>
                <a:gd name="connsiteX6" fmla="*/ 933011 w 1054387"/>
                <a:gd name="connsiteY6" fmla="*/ 0 h 1708761"/>
                <a:gd name="connsiteX7" fmla="*/ 933011 w 1054387"/>
                <a:gd name="connsiteY7" fmla="*/ 1116658 h 1708761"/>
                <a:gd name="connsiteX8" fmla="*/ 1054387 w 1054387"/>
                <a:gd name="connsiteY8" fmla="*/ 1116658 h 1708761"/>
                <a:gd name="connsiteX9" fmla="*/ 1054387 w 1054387"/>
                <a:gd name="connsiteY9" fmla="*/ 1407960 h 1708761"/>
                <a:gd name="connsiteX10" fmla="*/ 933011 w 1054387"/>
                <a:gd name="connsiteY10" fmla="*/ 1407960 h 1708761"/>
                <a:gd name="connsiteX11" fmla="*/ 948251 w 1054387"/>
                <a:gd name="connsiteY11" fmla="*/ 1690663 h 1708761"/>
                <a:gd name="connsiteX0" fmla="*/ 0 w 1159601"/>
                <a:gd name="connsiteY0" fmla="*/ 1708761 h 1708761"/>
                <a:gd name="connsiteX1" fmla="*/ 611827 w 1159601"/>
                <a:gd name="connsiteY1" fmla="*/ 1708761 h 1708761"/>
                <a:gd name="connsiteX2" fmla="*/ 611827 w 1159601"/>
                <a:gd name="connsiteY2" fmla="*/ 1407960 h 1708761"/>
                <a:gd name="connsiteX3" fmla="*/ 105214 w 1159601"/>
                <a:gd name="connsiteY3" fmla="*/ 1407960 h 1708761"/>
                <a:gd name="connsiteX4" fmla="*/ 105214 w 1159601"/>
                <a:gd name="connsiteY4" fmla="*/ 1116658 h 1708761"/>
                <a:gd name="connsiteX5" fmla="*/ 473563 w 1159601"/>
                <a:gd name="connsiteY5" fmla="*/ 0 h 1708761"/>
                <a:gd name="connsiteX6" fmla="*/ 1038225 w 1159601"/>
                <a:gd name="connsiteY6" fmla="*/ 0 h 1708761"/>
                <a:gd name="connsiteX7" fmla="*/ 1038225 w 1159601"/>
                <a:gd name="connsiteY7" fmla="*/ 1116658 h 1708761"/>
                <a:gd name="connsiteX8" fmla="*/ 1159601 w 1159601"/>
                <a:gd name="connsiteY8" fmla="*/ 1116658 h 1708761"/>
                <a:gd name="connsiteX9" fmla="*/ 1159601 w 1159601"/>
                <a:gd name="connsiteY9" fmla="*/ 1407960 h 1708761"/>
                <a:gd name="connsiteX10" fmla="*/ 1038225 w 1159601"/>
                <a:gd name="connsiteY10" fmla="*/ 1407960 h 1708761"/>
                <a:gd name="connsiteX11" fmla="*/ 1053465 w 1159601"/>
                <a:gd name="connsiteY11" fmla="*/ 1690663 h 1708761"/>
                <a:gd name="connsiteX0" fmla="*/ 0 w 1159601"/>
                <a:gd name="connsiteY0" fmla="*/ 1708761 h 1857351"/>
                <a:gd name="connsiteX1" fmla="*/ 611827 w 1159601"/>
                <a:gd name="connsiteY1" fmla="*/ 1708761 h 1857351"/>
                <a:gd name="connsiteX2" fmla="*/ 611827 w 1159601"/>
                <a:gd name="connsiteY2" fmla="*/ 1407960 h 1857351"/>
                <a:gd name="connsiteX3" fmla="*/ 105214 w 1159601"/>
                <a:gd name="connsiteY3" fmla="*/ 1407960 h 1857351"/>
                <a:gd name="connsiteX4" fmla="*/ 105214 w 1159601"/>
                <a:gd name="connsiteY4" fmla="*/ 1116658 h 1857351"/>
                <a:gd name="connsiteX5" fmla="*/ 473563 w 1159601"/>
                <a:gd name="connsiteY5" fmla="*/ 0 h 1857351"/>
                <a:gd name="connsiteX6" fmla="*/ 1038225 w 1159601"/>
                <a:gd name="connsiteY6" fmla="*/ 0 h 1857351"/>
                <a:gd name="connsiteX7" fmla="*/ 1038225 w 1159601"/>
                <a:gd name="connsiteY7" fmla="*/ 1116658 h 1857351"/>
                <a:gd name="connsiteX8" fmla="*/ 1159601 w 1159601"/>
                <a:gd name="connsiteY8" fmla="*/ 1116658 h 1857351"/>
                <a:gd name="connsiteX9" fmla="*/ 1159601 w 1159601"/>
                <a:gd name="connsiteY9" fmla="*/ 1407960 h 1857351"/>
                <a:gd name="connsiteX10" fmla="*/ 1038225 w 1159601"/>
                <a:gd name="connsiteY10" fmla="*/ 1407960 h 1857351"/>
                <a:gd name="connsiteX11" fmla="*/ 1048703 w 1159601"/>
                <a:gd name="connsiteY11" fmla="*/ 1857351 h 1857351"/>
                <a:gd name="connsiteX0" fmla="*/ 0 w 1159601"/>
                <a:gd name="connsiteY0" fmla="*/ 1708761 h 1857351"/>
                <a:gd name="connsiteX1" fmla="*/ 611827 w 1159601"/>
                <a:gd name="connsiteY1" fmla="*/ 1708761 h 1857351"/>
                <a:gd name="connsiteX2" fmla="*/ 611827 w 1159601"/>
                <a:gd name="connsiteY2" fmla="*/ 1407960 h 1857351"/>
                <a:gd name="connsiteX3" fmla="*/ 105214 w 1159601"/>
                <a:gd name="connsiteY3" fmla="*/ 1407960 h 1857351"/>
                <a:gd name="connsiteX4" fmla="*/ 105214 w 1159601"/>
                <a:gd name="connsiteY4" fmla="*/ 1116658 h 1857351"/>
                <a:gd name="connsiteX5" fmla="*/ 473563 w 1159601"/>
                <a:gd name="connsiteY5" fmla="*/ 0 h 1857351"/>
                <a:gd name="connsiteX6" fmla="*/ 1038225 w 1159601"/>
                <a:gd name="connsiteY6" fmla="*/ 0 h 1857351"/>
                <a:gd name="connsiteX7" fmla="*/ 1038225 w 1159601"/>
                <a:gd name="connsiteY7" fmla="*/ 1116658 h 1857351"/>
                <a:gd name="connsiteX8" fmla="*/ 1159601 w 1159601"/>
                <a:gd name="connsiteY8" fmla="*/ 1116658 h 1857351"/>
                <a:gd name="connsiteX9" fmla="*/ 1159601 w 1159601"/>
                <a:gd name="connsiteY9" fmla="*/ 1407960 h 1857351"/>
                <a:gd name="connsiteX10" fmla="*/ 1038225 w 1159601"/>
                <a:gd name="connsiteY10" fmla="*/ 1407960 h 1857351"/>
                <a:gd name="connsiteX11" fmla="*/ 1039178 w 1159601"/>
                <a:gd name="connsiteY11" fmla="*/ 1857351 h 1857351"/>
                <a:gd name="connsiteX0" fmla="*/ 0 w 1159601"/>
                <a:gd name="connsiteY0" fmla="*/ 1708761 h 1857351"/>
                <a:gd name="connsiteX1" fmla="*/ 611827 w 1159601"/>
                <a:gd name="connsiteY1" fmla="*/ 1708761 h 1857351"/>
                <a:gd name="connsiteX2" fmla="*/ 611827 w 1159601"/>
                <a:gd name="connsiteY2" fmla="*/ 1407960 h 1857351"/>
                <a:gd name="connsiteX3" fmla="*/ 105214 w 1159601"/>
                <a:gd name="connsiteY3" fmla="*/ 1407960 h 1857351"/>
                <a:gd name="connsiteX4" fmla="*/ 105214 w 1159601"/>
                <a:gd name="connsiteY4" fmla="*/ 1116658 h 1857351"/>
                <a:gd name="connsiteX5" fmla="*/ 473563 w 1159601"/>
                <a:gd name="connsiteY5" fmla="*/ 0 h 1857351"/>
                <a:gd name="connsiteX6" fmla="*/ 1038225 w 1159601"/>
                <a:gd name="connsiteY6" fmla="*/ 0 h 1857351"/>
                <a:gd name="connsiteX7" fmla="*/ 1038225 w 1159601"/>
                <a:gd name="connsiteY7" fmla="*/ 1116658 h 1857351"/>
                <a:gd name="connsiteX8" fmla="*/ 1159601 w 1159601"/>
                <a:gd name="connsiteY8" fmla="*/ 1116658 h 1857351"/>
                <a:gd name="connsiteX9" fmla="*/ 1159601 w 1159601"/>
                <a:gd name="connsiteY9" fmla="*/ 1407960 h 1857351"/>
                <a:gd name="connsiteX10" fmla="*/ 1038225 w 1159601"/>
                <a:gd name="connsiteY10" fmla="*/ 1407960 h 1857351"/>
                <a:gd name="connsiteX11" fmla="*/ 1039348 w 1159601"/>
                <a:gd name="connsiteY11" fmla="*/ 1706397 h 1857351"/>
                <a:gd name="connsiteX12" fmla="*/ 1039178 w 1159601"/>
                <a:gd name="connsiteY12" fmla="*/ 1857351 h 1857351"/>
                <a:gd name="connsiteX0" fmla="*/ 0 w 1634490"/>
                <a:gd name="connsiteY0" fmla="*/ 1708761 h 1737497"/>
                <a:gd name="connsiteX1" fmla="*/ 611827 w 1634490"/>
                <a:gd name="connsiteY1" fmla="*/ 1708761 h 1737497"/>
                <a:gd name="connsiteX2" fmla="*/ 611827 w 1634490"/>
                <a:gd name="connsiteY2" fmla="*/ 1407960 h 1737497"/>
                <a:gd name="connsiteX3" fmla="*/ 105214 w 1634490"/>
                <a:gd name="connsiteY3" fmla="*/ 1407960 h 1737497"/>
                <a:gd name="connsiteX4" fmla="*/ 105214 w 1634490"/>
                <a:gd name="connsiteY4" fmla="*/ 1116658 h 1737497"/>
                <a:gd name="connsiteX5" fmla="*/ 473563 w 1634490"/>
                <a:gd name="connsiteY5" fmla="*/ 0 h 1737497"/>
                <a:gd name="connsiteX6" fmla="*/ 1038225 w 1634490"/>
                <a:gd name="connsiteY6" fmla="*/ 0 h 1737497"/>
                <a:gd name="connsiteX7" fmla="*/ 1038225 w 1634490"/>
                <a:gd name="connsiteY7" fmla="*/ 1116658 h 1737497"/>
                <a:gd name="connsiteX8" fmla="*/ 1159601 w 1634490"/>
                <a:gd name="connsiteY8" fmla="*/ 1116658 h 1737497"/>
                <a:gd name="connsiteX9" fmla="*/ 1159601 w 1634490"/>
                <a:gd name="connsiteY9" fmla="*/ 1407960 h 1737497"/>
                <a:gd name="connsiteX10" fmla="*/ 1038225 w 1634490"/>
                <a:gd name="connsiteY10" fmla="*/ 1407960 h 1737497"/>
                <a:gd name="connsiteX11" fmla="*/ 1039348 w 1634490"/>
                <a:gd name="connsiteY11" fmla="*/ 1706397 h 1737497"/>
                <a:gd name="connsiteX12" fmla="*/ 1634490 w 1634490"/>
                <a:gd name="connsiteY12" fmla="*/ 1719238 h 1737497"/>
                <a:gd name="connsiteX0" fmla="*/ 0 w 1634490"/>
                <a:gd name="connsiteY0" fmla="*/ 1708761 h 1737497"/>
                <a:gd name="connsiteX1" fmla="*/ 611827 w 1634490"/>
                <a:gd name="connsiteY1" fmla="*/ 1708761 h 1737497"/>
                <a:gd name="connsiteX2" fmla="*/ 611827 w 1634490"/>
                <a:gd name="connsiteY2" fmla="*/ 1407960 h 1737497"/>
                <a:gd name="connsiteX3" fmla="*/ 105214 w 1634490"/>
                <a:gd name="connsiteY3" fmla="*/ 1407960 h 1737497"/>
                <a:gd name="connsiteX4" fmla="*/ 105214 w 1634490"/>
                <a:gd name="connsiteY4" fmla="*/ 1116658 h 1737497"/>
                <a:gd name="connsiteX5" fmla="*/ 473563 w 1634490"/>
                <a:gd name="connsiteY5" fmla="*/ 0 h 1737497"/>
                <a:gd name="connsiteX6" fmla="*/ 1038225 w 1634490"/>
                <a:gd name="connsiteY6" fmla="*/ 0 h 1737497"/>
                <a:gd name="connsiteX7" fmla="*/ 1038225 w 1634490"/>
                <a:gd name="connsiteY7" fmla="*/ 1116658 h 1737497"/>
                <a:gd name="connsiteX8" fmla="*/ 1159601 w 1634490"/>
                <a:gd name="connsiteY8" fmla="*/ 1116658 h 1737497"/>
                <a:gd name="connsiteX9" fmla="*/ 1159601 w 1634490"/>
                <a:gd name="connsiteY9" fmla="*/ 1407960 h 1737497"/>
                <a:gd name="connsiteX10" fmla="*/ 1038225 w 1634490"/>
                <a:gd name="connsiteY10" fmla="*/ 1407960 h 1737497"/>
                <a:gd name="connsiteX11" fmla="*/ 1039348 w 1634490"/>
                <a:gd name="connsiteY11" fmla="*/ 1706397 h 1737497"/>
                <a:gd name="connsiteX12" fmla="*/ 1634490 w 1634490"/>
                <a:gd name="connsiteY12" fmla="*/ 1719238 h 1737497"/>
                <a:gd name="connsiteX0" fmla="*/ 0 w 1820227"/>
                <a:gd name="connsiteY0" fmla="*/ 1708761 h 1736418"/>
                <a:gd name="connsiteX1" fmla="*/ 611827 w 1820227"/>
                <a:gd name="connsiteY1" fmla="*/ 1708761 h 1736418"/>
                <a:gd name="connsiteX2" fmla="*/ 611827 w 1820227"/>
                <a:gd name="connsiteY2" fmla="*/ 1407960 h 1736418"/>
                <a:gd name="connsiteX3" fmla="*/ 105214 w 1820227"/>
                <a:gd name="connsiteY3" fmla="*/ 1407960 h 1736418"/>
                <a:gd name="connsiteX4" fmla="*/ 105214 w 1820227"/>
                <a:gd name="connsiteY4" fmla="*/ 1116658 h 1736418"/>
                <a:gd name="connsiteX5" fmla="*/ 473563 w 1820227"/>
                <a:gd name="connsiteY5" fmla="*/ 0 h 1736418"/>
                <a:gd name="connsiteX6" fmla="*/ 1038225 w 1820227"/>
                <a:gd name="connsiteY6" fmla="*/ 0 h 1736418"/>
                <a:gd name="connsiteX7" fmla="*/ 1038225 w 1820227"/>
                <a:gd name="connsiteY7" fmla="*/ 1116658 h 1736418"/>
                <a:gd name="connsiteX8" fmla="*/ 1159601 w 1820227"/>
                <a:gd name="connsiteY8" fmla="*/ 1116658 h 1736418"/>
                <a:gd name="connsiteX9" fmla="*/ 1159601 w 1820227"/>
                <a:gd name="connsiteY9" fmla="*/ 1407960 h 1736418"/>
                <a:gd name="connsiteX10" fmla="*/ 1038225 w 1820227"/>
                <a:gd name="connsiteY10" fmla="*/ 1407960 h 1736418"/>
                <a:gd name="connsiteX11" fmla="*/ 1039348 w 1820227"/>
                <a:gd name="connsiteY11" fmla="*/ 1706397 h 1736418"/>
                <a:gd name="connsiteX12" fmla="*/ 1820227 w 1820227"/>
                <a:gd name="connsiteY12" fmla="*/ 1714476 h 1736418"/>
                <a:gd name="connsiteX0" fmla="*/ 0 w 1910715"/>
                <a:gd name="connsiteY0" fmla="*/ 1708761 h 1736418"/>
                <a:gd name="connsiteX1" fmla="*/ 611827 w 1910715"/>
                <a:gd name="connsiteY1" fmla="*/ 1708761 h 1736418"/>
                <a:gd name="connsiteX2" fmla="*/ 611827 w 1910715"/>
                <a:gd name="connsiteY2" fmla="*/ 1407960 h 1736418"/>
                <a:gd name="connsiteX3" fmla="*/ 105214 w 1910715"/>
                <a:gd name="connsiteY3" fmla="*/ 1407960 h 1736418"/>
                <a:gd name="connsiteX4" fmla="*/ 105214 w 1910715"/>
                <a:gd name="connsiteY4" fmla="*/ 1116658 h 1736418"/>
                <a:gd name="connsiteX5" fmla="*/ 473563 w 1910715"/>
                <a:gd name="connsiteY5" fmla="*/ 0 h 1736418"/>
                <a:gd name="connsiteX6" fmla="*/ 1038225 w 1910715"/>
                <a:gd name="connsiteY6" fmla="*/ 0 h 1736418"/>
                <a:gd name="connsiteX7" fmla="*/ 1038225 w 1910715"/>
                <a:gd name="connsiteY7" fmla="*/ 1116658 h 1736418"/>
                <a:gd name="connsiteX8" fmla="*/ 1159601 w 1910715"/>
                <a:gd name="connsiteY8" fmla="*/ 1116658 h 1736418"/>
                <a:gd name="connsiteX9" fmla="*/ 1159601 w 1910715"/>
                <a:gd name="connsiteY9" fmla="*/ 1407960 h 1736418"/>
                <a:gd name="connsiteX10" fmla="*/ 1038225 w 1910715"/>
                <a:gd name="connsiteY10" fmla="*/ 1407960 h 1736418"/>
                <a:gd name="connsiteX11" fmla="*/ 1039348 w 1910715"/>
                <a:gd name="connsiteY11" fmla="*/ 1706397 h 1736418"/>
                <a:gd name="connsiteX12" fmla="*/ 1910715 w 1910715"/>
                <a:gd name="connsiteY12" fmla="*/ 1714476 h 1736418"/>
                <a:gd name="connsiteX0" fmla="*/ 0 w 1910715"/>
                <a:gd name="connsiteY0" fmla="*/ 1708761 h 1736418"/>
                <a:gd name="connsiteX1" fmla="*/ 611827 w 1910715"/>
                <a:gd name="connsiteY1" fmla="*/ 1708761 h 1736418"/>
                <a:gd name="connsiteX2" fmla="*/ 611827 w 1910715"/>
                <a:gd name="connsiteY2" fmla="*/ 1407960 h 1736418"/>
                <a:gd name="connsiteX3" fmla="*/ 105214 w 1910715"/>
                <a:gd name="connsiteY3" fmla="*/ 1407960 h 1736418"/>
                <a:gd name="connsiteX4" fmla="*/ 105214 w 1910715"/>
                <a:gd name="connsiteY4" fmla="*/ 1116658 h 1736418"/>
                <a:gd name="connsiteX5" fmla="*/ 473563 w 1910715"/>
                <a:gd name="connsiteY5" fmla="*/ 0 h 1736418"/>
                <a:gd name="connsiteX6" fmla="*/ 1038225 w 1910715"/>
                <a:gd name="connsiteY6" fmla="*/ 0 h 1736418"/>
                <a:gd name="connsiteX7" fmla="*/ 1038225 w 1910715"/>
                <a:gd name="connsiteY7" fmla="*/ 1116658 h 1736418"/>
                <a:gd name="connsiteX8" fmla="*/ 1159601 w 1910715"/>
                <a:gd name="connsiteY8" fmla="*/ 1116658 h 1736418"/>
                <a:gd name="connsiteX9" fmla="*/ 1159601 w 1910715"/>
                <a:gd name="connsiteY9" fmla="*/ 1407960 h 1736418"/>
                <a:gd name="connsiteX10" fmla="*/ 1038225 w 1910715"/>
                <a:gd name="connsiteY10" fmla="*/ 1407960 h 1736418"/>
                <a:gd name="connsiteX11" fmla="*/ 1039348 w 1910715"/>
                <a:gd name="connsiteY11" fmla="*/ 1706397 h 1736418"/>
                <a:gd name="connsiteX12" fmla="*/ 1910715 w 1910715"/>
                <a:gd name="connsiteY12" fmla="*/ 1714476 h 1736418"/>
                <a:gd name="connsiteX0" fmla="*/ 0 w 1910715"/>
                <a:gd name="connsiteY0" fmla="*/ 1708761 h 1742778"/>
                <a:gd name="connsiteX1" fmla="*/ 611827 w 1910715"/>
                <a:gd name="connsiteY1" fmla="*/ 1708761 h 1742778"/>
                <a:gd name="connsiteX2" fmla="*/ 611827 w 1910715"/>
                <a:gd name="connsiteY2" fmla="*/ 1407960 h 1742778"/>
                <a:gd name="connsiteX3" fmla="*/ 105214 w 1910715"/>
                <a:gd name="connsiteY3" fmla="*/ 1407960 h 1742778"/>
                <a:gd name="connsiteX4" fmla="*/ 105214 w 1910715"/>
                <a:gd name="connsiteY4" fmla="*/ 1116658 h 1742778"/>
                <a:gd name="connsiteX5" fmla="*/ 473563 w 1910715"/>
                <a:gd name="connsiteY5" fmla="*/ 0 h 1742778"/>
                <a:gd name="connsiteX6" fmla="*/ 1038225 w 1910715"/>
                <a:gd name="connsiteY6" fmla="*/ 0 h 1742778"/>
                <a:gd name="connsiteX7" fmla="*/ 1038225 w 1910715"/>
                <a:gd name="connsiteY7" fmla="*/ 1116658 h 1742778"/>
                <a:gd name="connsiteX8" fmla="*/ 1159601 w 1910715"/>
                <a:gd name="connsiteY8" fmla="*/ 1116658 h 1742778"/>
                <a:gd name="connsiteX9" fmla="*/ 1159601 w 1910715"/>
                <a:gd name="connsiteY9" fmla="*/ 1407960 h 1742778"/>
                <a:gd name="connsiteX10" fmla="*/ 1038225 w 1910715"/>
                <a:gd name="connsiteY10" fmla="*/ 1407960 h 1742778"/>
                <a:gd name="connsiteX11" fmla="*/ 1039348 w 1910715"/>
                <a:gd name="connsiteY11" fmla="*/ 1706397 h 1742778"/>
                <a:gd name="connsiteX12" fmla="*/ 1910715 w 1910715"/>
                <a:gd name="connsiteY12" fmla="*/ 1714476 h 1742778"/>
                <a:gd name="connsiteX0" fmla="*/ 0 w 1910715"/>
                <a:gd name="connsiteY0" fmla="*/ 1708761 h 1714959"/>
                <a:gd name="connsiteX1" fmla="*/ 611827 w 1910715"/>
                <a:gd name="connsiteY1" fmla="*/ 1708761 h 1714959"/>
                <a:gd name="connsiteX2" fmla="*/ 611827 w 1910715"/>
                <a:gd name="connsiteY2" fmla="*/ 1407960 h 1714959"/>
                <a:gd name="connsiteX3" fmla="*/ 105214 w 1910715"/>
                <a:gd name="connsiteY3" fmla="*/ 1407960 h 1714959"/>
                <a:gd name="connsiteX4" fmla="*/ 105214 w 1910715"/>
                <a:gd name="connsiteY4" fmla="*/ 1116658 h 1714959"/>
                <a:gd name="connsiteX5" fmla="*/ 473563 w 1910715"/>
                <a:gd name="connsiteY5" fmla="*/ 0 h 1714959"/>
                <a:gd name="connsiteX6" fmla="*/ 1038225 w 1910715"/>
                <a:gd name="connsiteY6" fmla="*/ 0 h 1714959"/>
                <a:gd name="connsiteX7" fmla="*/ 1038225 w 1910715"/>
                <a:gd name="connsiteY7" fmla="*/ 1116658 h 1714959"/>
                <a:gd name="connsiteX8" fmla="*/ 1159601 w 1910715"/>
                <a:gd name="connsiteY8" fmla="*/ 1116658 h 1714959"/>
                <a:gd name="connsiteX9" fmla="*/ 1159601 w 1910715"/>
                <a:gd name="connsiteY9" fmla="*/ 1407960 h 1714959"/>
                <a:gd name="connsiteX10" fmla="*/ 1038225 w 1910715"/>
                <a:gd name="connsiteY10" fmla="*/ 1407960 h 1714959"/>
                <a:gd name="connsiteX11" fmla="*/ 1039348 w 1910715"/>
                <a:gd name="connsiteY11" fmla="*/ 1706397 h 1714959"/>
                <a:gd name="connsiteX12" fmla="*/ 1910715 w 1910715"/>
                <a:gd name="connsiteY12" fmla="*/ 1714476 h 1714959"/>
                <a:gd name="connsiteX0" fmla="*/ 0 w 1917065"/>
                <a:gd name="connsiteY0" fmla="*/ 1708761 h 1708761"/>
                <a:gd name="connsiteX1" fmla="*/ 611827 w 1917065"/>
                <a:gd name="connsiteY1" fmla="*/ 1708761 h 1708761"/>
                <a:gd name="connsiteX2" fmla="*/ 611827 w 1917065"/>
                <a:gd name="connsiteY2" fmla="*/ 1407960 h 1708761"/>
                <a:gd name="connsiteX3" fmla="*/ 105214 w 1917065"/>
                <a:gd name="connsiteY3" fmla="*/ 1407960 h 1708761"/>
                <a:gd name="connsiteX4" fmla="*/ 105214 w 1917065"/>
                <a:gd name="connsiteY4" fmla="*/ 1116658 h 1708761"/>
                <a:gd name="connsiteX5" fmla="*/ 473563 w 1917065"/>
                <a:gd name="connsiteY5" fmla="*/ 0 h 1708761"/>
                <a:gd name="connsiteX6" fmla="*/ 1038225 w 1917065"/>
                <a:gd name="connsiteY6" fmla="*/ 0 h 1708761"/>
                <a:gd name="connsiteX7" fmla="*/ 1038225 w 1917065"/>
                <a:gd name="connsiteY7" fmla="*/ 1116658 h 1708761"/>
                <a:gd name="connsiteX8" fmla="*/ 1159601 w 1917065"/>
                <a:gd name="connsiteY8" fmla="*/ 1116658 h 1708761"/>
                <a:gd name="connsiteX9" fmla="*/ 1159601 w 1917065"/>
                <a:gd name="connsiteY9" fmla="*/ 1407960 h 1708761"/>
                <a:gd name="connsiteX10" fmla="*/ 1038225 w 1917065"/>
                <a:gd name="connsiteY10" fmla="*/ 1407960 h 1708761"/>
                <a:gd name="connsiteX11" fmla="*/ 1039348 w 1917065"/>
                <a:gd name="connsiteY11" fmla="*/ 1706397 h 1708761"/>
                <a:gd name="connsiteX12" fmla="*/ 1917065 w 1917065"/>
                <a:gd name="connsiteY12" fmla="*/ 1701776 h 1708761"/>
                <a:gd name="connsiteX0" fmla="*/ 0 w 1917065"/>
                <a:gd name="connsiteY0" fmla="*/ 1708761 h 1708761"/>
                <a:gd name="connsiteX1" fmla="*/ 611827 w 1917065"/>
                <a:gd name="connsiteY1" fmla="*/ 1708761 h 1708761"/>
                <a:gd name="connsiteX2" fmla="*/ 611827 w 1917065"/>
                <a:gd name="connsiteY2" fmla="*/ 1407960 h 1708761"/>
                <a:gd name="connsiteX3" fmla="*/ 105214 w 1917065"/>
                <a:gd name="connsiteY3" fmla="*/ 1407960 h 1708761"/>
                <a:gd name="connsiteX4" fmla="*/ 105214 w 1917065"/>
                <a:gd name="connsiteY4" fmla="*/ 1116658 h 1708761"/>
                <a:gd name="connsiteX5" fmla="*/ 473563 w 1917065"/>
                <a:gd name="connsiteY5" fmla="*/ 0 h 1708761"/>
                <a:gd name="connsiteX6" fmla="*/ 1038225 w 1917065"/>
                <a:gd name="connsiteY6" fmla="*/ 0 h 1708761"/>
                <a:gd name="connsiteX7" fmla="*/ 1038225 w 1917065"/>
                <a:gd name="connsiteY7" fmla="*/ 1116658 h 1708761"/>
                <a:gd name="connsiteX8" fmla="*/ 1159601 w 1917065"/>
                <a:gd name="connsiteY8" fmla="*/ 1116658 h 1708761"/>
                <a:gd name="connsiteX9" fmla="*/ 1159601 w 1917065"/>
                <a:gd name="connsiteY9" fmla="*/ 1407960 h 1708761"/>
                <a:gd name="connsiteX10" fmla="*/ 1038225 w 1917065"/>
                <a:gd name="connsiteY10" fmla="*/ 1407960 h 1708761"/>
                <a:gd name="connsiteX11" fmla="*/ 1039348 w 1917065"/>
                <a:gd name="connsiteY11" fmla="*/ 1706397 h 1708761"/>
                <a:gd name="connsiteX12" fmla="*/ 1917065 w 1917065"/>
                <a:gd name="connsiteY12" fmla="*/ 1701776 h 1708761"/>
                <a:gd name="connsiteX0" fmla="*/ 0 w 1917065"/>
                <a:gd name="connsiteY0" fmla="*/ 1708761 h 1708761"/>
                <a:gd name="connsiteX1" fmla="*/ 611827 w 1917065"/>
                <a:gd name="connsiteY1" fmla="*/ 1708761 h 1708761"/>
                <a:gd name="connsiteX2" fmla="*/ 611827 w 1917065"/>
                <a:gd name="connsiteY2" fmla="*/ 1407960 h 1708761"/>
                <a:gd name="connsiteX3" fmla="*/ 105214 w 1917065"/>
                <a:gd name="connsiteY3" fmla="*/ 1407960 h 1708761"/>
                <a:gd name="connsiteX4" fmla="*/ 105214 w 1917065"/>
                <a:gd name="connsiteY4" fmla="*/ 1116658 h 1708761"/>
                <a:gd name="connsiteX5" fmla="*/ 473563 w 1917065"/>
                <a:gd name="connsiteY5" fmla="*/ 0 h 1708761"/>
                <a:gd name="connsiteX6" fmla="*/ 1038225 w 1917065"/>
                <a:gd name="connsiteY6" fmla="*/ 0 h 1708761"/>
                <a:gd name="connsiteX7" fmla="*/ 1038225 w 1917065"/>
                <a:gd name="connsiteY7" fmla="*/ 1116658 h 1708761"/>
                <a:gd name="connsiteX8" fmla="*/ 1159601 w 1917065"/>
                <a:gd name="connsiteY8" fmla="*/ 1116658 h 1708761"/>
                <a:gd name="connsiteX9" fmla="*/ 1159601 w 1917065"/>
                <a:gd name="connsiteY9" fmla="*/ 1407960 h 1708761"/>
                <a:gd name="connsiteX10" fmla="*/ 1038225 w 1917065"/>
                <a:gd name="connsiteY10" fmla="*/ 1407960 h 1708761"/>
                <a:gd name="connsiteX11" fmla="*/ 1039348 w 1917065"/>
                <a:gd name="connsiteY11" fmla="*/ 1706397 h 1708761"/>
                <a:gd name="connsiteX12" fmla="*/ 1917065 w 1917065"/>
                <a:gd name="connsiteY12" fmla="*/ 1701776 h 1708761"/>
                <a:gd name="connsiteX0" fmla="*/ 0 w 1913890"/>
                <a:gd name="connsiteY0" fmla="*/ 1708761 h 1708761"/>
                <a:gd name="connsiteX1" fmla="*/ 611827 w 1913890"/>
                <a:gd name="connsiteY1" fmla="*/ 1708761 h 1708761"/>
                <a:gd name="connsiteX2" fmla="*/ 611827 w 1913890"/>
                <a:gd name="connsiteY2" fmla="*/ 1407960 h 1708761"/>
                <a:gd name="connsiteX3" fmla="*/ 105214 w 1913890"/>
                <a:gd name="connsiteY3" fmla="*/ 1407960 h 1708761"/>
                <a:gd name="connsiteX4" fmla="*/ 105214 w 1913890"/>
                <a:gd name="connsiteY4" fmla="*/ 1116658 h 1708761"/>
                <a:gd name="connsiteX5" fmla="*/ 473563 w 1913890"/>
                <a:gd name="connsiteY5" fmla="*/ 0 h 1708761"/>
                <a:gd name="connsiteX6" fmla="*/ 1038225 w 1913890"/>
                <a:gd name="connsiteY6" fmla="*/ 0 h 1708761"/>
                <a:gd name="connsiteX7" fmla="*/ 1038225 w 1913890"/>
                <a:gd name="connsiteY7" fmla="*/ 1116658 h 1708761"/>
                <a:gd name="connsiteX8" fmla="*/ 1159601 w 1913890"/>
                <a:gd name="connsiteY8" fmla="*/ 1116658 h 1708761"/>
                <a:gd name="connsiteX9" fmla="*/ 1159601 w 1913890"/>
                <a:gd name="connsiteY9" fmla="*/ 1407960 h 1708761"/>
                <a:gd name="connsiteX10" fmla="*/ 1038225 w 1913890"/>
                <a:gd name="connsiteY10" fmla="*/ 1407960 h 1708761"/>
                <a:gd name="connsiteX11" fmla="*/ 1039348 w 1913890"/>
                <a:gd name="connsiteY11" fmla="*/ 1706397 h 1708761"/>
                <a:gd name="connsiteX12" fmla="*/ 1913890 w 1913890"/>
                <a:gd name="connsiteY12" fmla="*/ 1704951 h 1708761"/>
                <a:gd name="connsiteX0" fmla="*/ 0 w 1913890"/>
                <a:gd name="connsiteY0" fmla="*/ 1708761 h 1708761"/>
                <a:gd name="connsiteX1" fmla="*/ 611827 w 1913890"/>
                <a:gd name="connsiteY1" fmla="*/ 1708761 h 1708761"/>
                <a:gd name="connsiteX2" fmla="*/ 611827 w 1913890"/>
                <a:gd name="connsiteY2" fmla="*/ 1407960 h 1708761"/>
                <a:gd name="connsiteX3" fmla="*/ 105214 w 1913890"/>
                <a:gd name="connsiteY3" fmla="*/ 1407960 h 1708761"/>
                <a:gd name="connsiteX4" fmla="*/ 105214 w 1913890"/>
                <a:gd name="connsiteY4" fmla="*/ 1116658 h 1708761"/>
                <a:gd name="connsiteX5" fmla="*/ 473563 w 1913890"/>
                <a:gd name="connsiteY5" fmla="*/ 0 h 1708761"/>
                <a:gd name="connsiteX6" fmla="*/ 1038225 w 1913890"/>
                <a:gd name="connsiteY6" fmla="*/ 0 h 1708761"/>
                <a:gd name="connsiteX7" fmla="*/ 1038225 w 1913890"/>
                <a:gd name="connsiteY7" fmla="*/ 1116658 h 1708761"/>
                <a:gd name="connsiteX8" fmla="*/ 1159601 w 1913890"/>
                <a:gd name="connsiteY8" fmla="*/ 1116658 h 1708761"/>
                <a:gd name="connsiteX9" fmla="*/ 1159601 w 1913890"/>
                <a:gd name="connsiteY9" fmla="*/ 1407960 h 1708761"/>
                <a:gd name="connsiteX10" fmla="*/ 1038225 w 1913890"/>
                <a:gd name="connsiteY10" fmla="*/ 1407960 h 1708761"/>
                <a:gd name="connsiteX11" fmla="*/ 1039348 w 1913890"/>
                <a:gd name="connsiteY11" fmla="*/ 1706397 h 1708761"/>
                <a:gd name="connsiteX12" fmla="*/ 1913890 w 1913890"/>
                <a:gd name="connsiteY12" fmla="*/ 1704951 h 1708761"/>
                <a:gd name="connsiteX0" fmla="*/ 0 w 1913890"/>
                <a:gd name="connsiteY0" fmla="*/ 1708761 h 1708761"/>
                <a:gd name="connsiteX1" fmla="*/ 611827 w 1913890"/>
                <a:gd name="connsiteY1" fmla="*/ 1708761 h 1708761"/>
                <a:gd name="connsiteX2" fmla="*/ 611827 w 1913890"/>
                <a:gd name="connsiteY2" fmla="*/ 1407960 h 1708761"/>
                <a:gd name="connsiteX3" fmla="*/ 105214 w 1913890"/>
                <a:gd name="connsiteY3" fmla="*/ 1407960 h 1708761"/>
                <a:gd name="connsiteX4" fmla="*/ 105214 w 1913890"/>
                <a:gd name="connsiteY4" fmla="*/ 1116658 h 1708761"/>
                <a:gd name="connsiteX5" fmla="*/ 473563 w 1913890"/>
                <a:gd name="connsiteY5" fmla="*/ 0 h 1708761"/>
                <a:gd name="connsiteX6" fmla="*/ 1038225 w 1913890"/>
                <a:gd name="connsiteY6" fmla="*/ 0 h 1708761"/>
                <a:gd name="connsiteX7" fmla="*/ 1038225 w 1913890"/>
                <a:gd name="connsiteY7" fmla="*/ 1116658 h 1708761"/>
                <a:gd name="connsiteX8" fmla="*/ 1159601 w 1913890"/>
                <a:gd name="connsiteY8" fmla="*/ 1116658 h 1708761"/>
                <a:gd name="connsiteX9" fmla="*/ 1159601 w 1913890"/>
                <a:gd name="connsiteY9" fmla="*/ 1407960 h 1708761"/>
                <a:gd name="connsiteX10" fmla="*/ 1038225 w 1913890"/>
                <a:gd name="connsiteY10" fmla="*/ 1407960 h 1708761"/>
                <a:gd name="connsiteX11" fmla="*/ 1039348 w 1913890"/>
                <a:gd name="connsiteY11" fmla="*/ 1706397 h 1708761"/>
                <a:gd name="connsiteX12" fmla="*/ 1913890 w 1913890"/>
                <a:gd name="connsiteY12" fmla="*/ 1704951 h 1708761"/>
                <a:gd name="connsiteX0" fmla="*/ 0 w 1913890"/>
                <a:gd name="connsiteY0" fmla="*/ 1708761 h 1708761"/>
                <a:gd name="connsiteX1" fmla="*/ 611827 w 1913890"/>
                <a:gd name="connsiteY1" fmla="*/ 1708761 h 1708761"/>
                <a:gd name="connsiteX2" fmla="*/ 611827 w 1913890"/>
                <a:gd name="connsiteY2" fmla="*/ 1407960 h 1708761"/>
                <a:gd name="connsiteX3" fmla="*/ 105214 w 1913890"/>
                <a:gd name="connsiteY3" fmla="*/ 1407960 h 1708761"/>
                <a:gd name="connsiteX4" fmla="*/ 105214 w 1913890"/>
                <a:gd name="connsiteY4" fmla="*/ 1116658 h 1708761"/>
                <a:gd name="connsiteX5" fmla="*/ 473563 w 1913890"/>
                <a:gd name="connsiteY5" fmla="*/ 0 h 1708761"/>
                <a:gd name="connsiteX6" fmla="*/ 1038225 w 1913890"/>
                <a:gd name="connsiteY6" fmla="*/ 0 h 1708761"/>
                <a:gd name="connsiteX7" fmla="*/ 1038225 w 1913890"/>
                <a:gd name="connsiteY7" fmla="*/ 1116658 h 1708761"/>
                <a:gd name="connsiteX8" fmla="*/ 1159601 w 1913890"/>
                <a:gd name="connsiteY8" fmla="*/ 1116658 h 1708761"/>
                <a:gd name="connsiteX9" fmla="*/ 1159601 w 1913890"/>
                <a:gd name="connsiteY9" fmla="*/ 1407960 h 1708761"/>
                <a:gd name="connsiteX10" fmla="*/ 1038225 w 1913890"/>
                <a:gd name="connsiteY10" fmla="*/ 1407960 h 1708761"/>
                <a:gd name="connsiteX11" fmla="*/ 1039348 w 1913890"/>
                <a:gd name="connsiteY11" fmla="*/ 1706397 h 1708761"/>
                <a:gd name="connsiteX12" fmla="*/ 1913890 w 1913890"/>
                <a:gd name="connsiteY12" fmla="*/ 1704951 h 1708761"/>
                <a:gd name="connsiteX0" fmla="*/ 0 w 1913890"/>
                <a:gd name="connsiteY0" fmla="*/ 1708761 h 1709572"/>
                <a:gd name="connsiteX1" fmla="*/ 611827 w 1913890"/>
                <a:gd name="connsiteY1" fmla="*/ 1708761 h 1709572"/>
                <a:gd name="connsiteX2" fmla="*/ 611827 w 1913890"/>
                <a:gd name="connsiteY2" fmla="*/ 1407960 h 1709572"/>
                <a:gd name="connsiteX3" fmla="*/ 105214 w 1913890"/>
                <a:gd name="connsiteY3" fmla="*/ 1407960 h 1709572"/>
                <a:gd name="connsiteX4" fmla="*/ 105214 w 1913890"/>
                <a:gd name="connsiteY4" fmla="*/ 1116658 h 1709572"/>
                <a:gd name="connsiteX5" fmla="*/ 473563 w 1913890"/>
                <a:gd name="connsiteY5" fmla="*/ 0 h 1709572"/>
                <a:gd name="connsiteX6" fmla="*/ 1038225 w 1913890"/>
                <a:gd name="connsiteY6" fmla="*/ 0 h 1709572"/>
                <a:gd name="connsiteX7" fmla="*/ 1038225 w 1913890"/>
                <a:gd name="connsiteY7" fmla="*/ 1116658 h 1709572"/>
                <a:gd name="connsiteX8" fmla="*/ 1159601 w 1913890"/>
                <a:gd name="connsiteY8" fmla="*/ 1116658 h 1709572"/>
                <a:gd name="connsiteX9" fmla="*/ 1159601 w 1913890"/>
                <a:gd name="connsiteY9" fmla="*/ 1407960 h 1709572"/>
                <a:gd name="connsiteX10" fmla="*/ 1038225 w 1913890"/>
                <a:gd name="connsiteY10" fmla="*/ 1407960 h 1709572"/>
                <a:gd name="connsiteX11" fmla="*/ 1036173 w 1913890"/>
                <a:gd name="connsiteY11" fmla="*/ 1709572 h 1709572"/>
                <a:gd name="connsiteX12" fmla="*/ 1913890 w 1913890"/>
                <a:gd name="connsiteY12" fmla="*/ 1704951 h 1709572"/>
                <a:gd name="connsiteX0" fmla="*/ 0 w 1913890"/>
                <a:gd name="connsiteY0" fmla="*/ 1708761 h 1709572"/>
                <a:gd name="connsiteX1" fmla="*/ 611827 w 1913890"/>
                <a:gd name="connsiteY1" fmla="*/ 1708761 h 1709572"/>
                <a:gd name="connsiteX2" fmla="*/ 611827 w 1913890"/>
                <a:gd name="connsiteY2" fmla="*/ 1407960 h 1709572"/>
                <a:gd name="connsiteX3" fmla="*/ 105214 w 1913890"/>
                <a:gd name="connsiteY3" fmla="*/ 1407960 h 1709572"/>
                <a:gd name="connsiteX4" fmla="*/ 105214 w 1913890"/>
                <a:gd name="connsiteY4" fmla="*/ 1116658 h 1709572"/>
                <a:gd name="connsiteX5" fmla="*/ 473563 w 1913890"/>
                <a:gd name="connsiteY5" fmla="*/ 0 h 1709572"/>
                <a:gd name="connsiteX6" fmla="*/ 1038225 w 1913890"/>
                <a:gd name="connsiteY6" fmla="*/ 0 h 1709572"/>
                <a:gd name="connsiteX7" fmla="*/ 1038225 w 1913890"/>
                <a:gd name="connsiteY7" fmla="*/ 1116658 h 1709572"/>
                <a:gd name="connsiteX8" fmla="*/ 1159601 w 1913890"/>
                <a:gd name="connsiteY8" fmla="*/ 1116658 h 1709572"/>
                <a:gd name="connsiteX9" fmla="*/ 1159601 w 1913890"/>
                <a:gd name="connsiteY9" fmla="*/ 1407960 h 1709572"/>
                <a:gd name="connsiteX10" fmla="*/ 1038225 w 1913890"/>
                <a:gd name="connsiteY10" fmla="*/ 1407960 h 1709572"/>
                <a:gd name="connsiteX11" fmla="*/ 1036173 w 1913890"/>
                <a:gd name="connsiteY11" fmla="*/ 1709572 h 1709572"/>
                <a:gd name="connsiteX12" fmla="*/ 1913890 w 1913890"/>
                <a:gd name="connsiteY12" fmla="*/ 1704951 h 1709572"/>
                <a:gd name="connsiteX0" fmla="*/ 0 w 4047490"/>
                <a:gd name="connsiteY0" fmla="*/ 1708761 h 1709572"/>
                <a:gd name="connsiteX1" fmla="*/ 2745427 w 4047490"/>
                <a:gd name="connsiteY1" fmla="*/ 1708761 h 1709572"/>
                <a:gd name="connsiteX2" fmla="*/ 2745427 w 4047490"/>
                <a:gd name="connsiteY2" fmla="*/ 1407960 h 1709572"/>
                <a:gd name="connsiteX3" fmla="*/ 2238814 w 4047490"/>
                <a:gd name="connsiteY3" fmla="*/ 1407960 h 1709572"/>
                <a:gd name="connsiteX4" fmla="*/ 2238814 w 4047490"/>
                <a:gd name="connsiteY4" fmla="*/ 1116658 h 1709572"/>
                <a:gd name="connsiteX5" fmla="*/ 2607163 w 4047490"/>
                <a:gd name="connsiteY5" fmla="*/ 0 h 1709572"/>
                <a:gd name="connsiteX6" fmla="*/ 3171825 w 4047490"/>
                <a:gd name="connsiteY6" fmla="*/ 0 h 1709572"/>
                <a:gd name="connsiteX7" fmla="*/ 3171825 w 4047490"/>
                <a:gd name="connsiteY7" fmla="*/ 1116658 h 1709572"/>
                <a:gd name="connsiteX8" fmla="*/ 3293201 w 4047490"/>
                <a:gd name="connsiteY8" fmla="*/ 1116658 h 1709572"/>
                <a:gd name="connsiteX9" fmla="*/ 3293201 w 4047490"/>
                <a:gd name="connsiteY9" fmla="*/ 1407960 h 1709572"/>
                <a:gd name="connsiteX10" fmla="*/ 3171825 w 4047490"/>
                <a:gd name="connsiteY10" fmla="*/ 1407960 h 1709572"/>
                <a:gd name="connsiteX11" fmla="*/ 3169773 w 4047490"/>
                <a:gd name="connsiteY11" fmla="*/ 1709572 h 1709572"/>
                <a:gd name="connsiteX12" fmla="*/ 4047490 w 4047490"/>
                <a:gd name="connsiteY12" fmla="*/ 1704951 h 1709572"/>
                <a:gd name="connsiteX0" fmla="*/ 0 w 4136390"/>
                <a:gd name="connsiteY0" fmla="*/ 1708761 h 1709572"/>
                <a:gd name="connsiteX1" fmla="*/ 2834327 w 4136390"/>
                <a:gd name="connsiteY1" fmla="*/ 1708761 h 1709572"/>
                <a:gd name="connsiteX2" fmla="*/ 2834327 w 4136390"/>
                <a:gd name="connsiteY2" fmla="*/ 1407960 h 1709572"/>
                <a:gd name="connsiteX3" fmla="*/ 2327714 w 4136390"/>
                <a:gd name="connsiteY3" fmla="*/ 1407960 h 1709572"/>
                <a:gd name="connsiteX4" fmla="*/ 2327714 w 4136390"/>
                <a:gd name="connsiteY4" fmla="*/ 1116658 h 1709572"/>
                <a:gd name="connsiteX5" fmla="*/ 2696063 w 4136390"/>
                <a:gd name="connsiteY5" fmla="*/ 0 h 1709572"/>
                <a:gd name="connsiteX6" fmla="*/ 3260725 w 4136390"/>
                <a:gd name="connsiteY6" fmla="*/ 0 h 1709572"/>
                <a:gd name="connsiteX7" fmla="*/ 3260725 w 4136390"/>
                <a:gd name="connsiteY7" fmla="*/ 1116658 h 1709572"/>
                <a:gd name="connsiteX8" fmla="*/ 3382101 w 4136390"/>
                <a:gd name="connsiteY8" fmla="*/ 1116658 h 1709572"/>
                <a:gd name="connsiteX9" fmla="*/ 3382101 w 4136390"/>
                <a:gd name="connsiteY9" fmla="*/ 1407960 h 1709572"/>
                <a:gd name="connsiteX10" fmla="*/ 3260725 w 4136390"/>
                <a:gd name="connsiteY10" fmla="*/ 1407960 h 1709572"/>
                <a:gd name="connsiteX11" fmla="*/ 3258673 w 4136390"/>
                <a:gd name="connsiteY11" fmla="*/ 1709572 h 1709572"/>
                <a:gd name="connsiteX12" fmla="*/ 4136390 w 4136390"/>
                <a:gd name="connsiteY12" fmla="*/ 1704951 h 1709572"/>
                <a:gd name="connsiteX0" fmla="*/ 0 w 4056821"/>
                <a:gd name="connsiteY0" fmla="*/ 1714445 h 1714445"/>
                <a:gd name="connsiteX1" fmla="*/ 2754758 w 4056821"/>
                <a:gd name="connsiteY1" fmla="*/ 1708761 h 1714445"/>
                <a:gd name="connsiteX2" fmla="*/ 2754758 w 4056821"/>
                <a:gd name="connsiteY2" fmla="*/ 1407960 h 1714445"/>
                <a:gd name="connsiteX3" fmla="*/ 2248145 w 4056821"/>
                <a:gd name="connsiteY3" fmla="*/ 1407960 h 1714445"/>
                <a:gd name="connsiteX4" fmla="*/ 2248145 w 4056821"/>
                <a:gd name="connsiteY4" fmla="*/ 1116658 h 1714445"/>
                <a:gd name="connsiteX5" fmla="*/ 2616494 w 4056821"/>
                <a:gd name="connsiteY5" fmla="*/ 0 h 1714445"/>
                <a:gd name="connsiteX6" fmla="*/ 3181156 w 4056821"/>
                <a:gd name="connsiteY6" fmla="*/ 0 h 1714445"/>
                <a:gd name="connsiteX7" fmla="*/ 3181156 w 4056821"/>
                <a:gd name="connsiteY7" fmla="*/ 1116658 h 1714445"/>
                <a:gd name="connsiteX8" fmla="*/ 3302532 w 4056821"/>
                <a:gd name="connsiteY8" fmla="*/ 1116658 h 1714445"/>
                <a:gd name="connsiteX9" fmla="*/ 3302532 w 4056821"/>
                <a:gd name="connsiteY9" fmla="*/ 1407960 h 1714445"/>
                <a:gd name="connsiteX10" fmla="*/ 3181156 w 4056821"/>
                <a:gd name="connsiteY10" fmla="*/ 1407960 h 1714445"/>
                <a:gd name="connsiteX11" fmla="*/ 3179104 w 4056821"/>
                <a:gd name="connsiteY11" fmla="*/ 1709572 h 1714445"/>
                <a:gd name="connsiteX12" fmla="*/ 4056821 w 4056821"/>
                <a:gd name="connsiteY12" fmla="*/ 1704951 h 1714445"/>
                <a:gd name="connsiteX0" fmla="*/ 0 w 3727178"/>
                <a:gd name="connsiteY0" fmla="*/ 1714445 h 1714445"/>
                <a:gd name="connsiteX1" fmla="*/ 2754758 w 3727178"/>
                <a:gd name="connsiteY1" fmla="*/ 1708761 h 1714445"/>
                <a:gd name="connsiteX2" fmla="*/ 2754758 w 3727178"/>
                <a:gd name="connsiteY2" fmla="*/ 1407960 h 1714445"/>
                <a:gd name="connsiteX3" fmla="*/ 2248145 w 3727178"/>
                <a:gd name="connsiteY3" fmla="*/ 1407960 h 1714445"/>
                <a:gd name="connsiteX4" fmla="*/ 2248145 w 3727178"/>
                <a:gd name="connsiteY4" fmla="*/ 1116658 h 1714445"/>
                <a:gd name="connsiteX5" fmla="*/ 2616494 w 3727178"/>
                <a:gd name="connsiteY5" fmla="*/ 0 h 1714445"/>
                <a:gd name="connsiteX6" fmla="*/ 3181156 w 3727178"/>
                <a:gd name="connsiteY6" fmla="*/ 0 h 1714445"/>
                <a:gd name="connsiteX7" fmla="*/ 3181156 w 3727178"/>
                <a:gd name="connsiteY7" fmla="*/ 1116658 h 1714445"/>
                <a:gd name="connsiteX8" fmla="*/ 3302532 w 3727178"/>
                <a:gd name="connsiteY8" fmla="*/ 1116658 h 1714445"/>
                <a:gd name="connsiteX9" fmla="*/ 3302532 w 3727178"/>
                <a:gd name="connsiteY9" fmla="*/ 1407960 h 1714445"/>
                <a:gd name="connsiteX10" fmla="*/ 3181156 w 3727178"/>
                <a:gd name="connsiteY10" fmla="*/ 1407960 h 1714445"/>
                <a:gd name="connsiteX11" fmla="*/ 3179104 w 3727178"/>
                <a:gd name="connsiteY11" fmla="*/ 1709572 h 1714445"/>
                <a:gd name="connsiteX12" fmla="*/ 3727178 w 3727178"/>
                <a:gd name="connsiteY12" fmla="*/ 1710635 h 1714445"/>
                <a:gd name="connsiteX0" fmla="*/ 0 w 3738545"/>
                <a:gd name="connsiteY0" fmla="*/ 1714445 h 1714445"/>
                <a:gd name="connsiteX1" fmla="*/ 2754758 w 3738545"/>
                <a:gd name="connsiteY1" fmla="*/ 1708761 h 1714445"/>
                <a:gd name="connsiteX2" fmla="*/ 2754758 w 3738545"/>
                <a:gd name="connsiteY2" fmla="*/ 1407960 h 1714445"/>
                <a:gd name="connsiteX3" fmla="*/ 2248145 w 3738545"/>
                <a:gd name="connsiteY3" fmla="*/ 1407960 h 1714445"/>
                <a:gd name="connsiteX4" fmla="*/ 2248145 w 3738545"/>
                <a:gd name="connsiteY4" fmla="*/ 1116658 h 1714445"/>
                <a:gd name="connsiteX5" fmla="*/ 2616494 w 3738545"/>
                <a:gd name="connsiteY5" fmla="*/ 0 h 1714445"/>
                <a:gd name="connsiteX6" fmla="*/ 3181156 w 3738545"/>
                <a:gd name="connsiteY6" fmla="*/ 0 h 1714445"/>
                <a:gd name="connsiteX7" fmla="*/ 3181156 w 3738545"/>
                <a:gd name="connsiteY7" fmla="*/ 1116658 h 1714445"/>
                <a:gd name="connsiteX8" fmla="*/ 3302532 w 3738545"/>
                <a:gd name="connsiteY8" fmla="*/ 1116658 h 1714445"/>
                <a:gd name="connsiteX9" fmla="*/ 3302532 w 3738545"/>
                <a:gd name="connsiteY9" fmla="*/ 1407960 h 1714445"/>
                <a:gd name="connsiteX10" fmla="*/ 3181156 w 3738545"/>
                <a:gd name="connsiteY10" fmla="*/ 1407960 h 1714445"/>
                <a:gd name="connsiteX11" fmla="*/ 3179104 w 3738545"/>
                <a:gd name="connsiteY11" fmla="*/ 1709572 h 1714445"/>
                <a:gd name="connsiteX12" fmla="*/ 3738545 w 3738545"/>
                <a:gd name="connsiteY12" fmla="*/ 1710635 h 1714445"/>
                <a:gd name="connsiteX0" fmla="*/ 0 w 4051138"/>
                <a:gd name="connsiteY0" fmla="*/ 1720129 h 1720129"/>
                <a:gd name="connsiteX1" fmla="*/ 3067351 w 4051138"/>
                <a:gd name="connsiteY1" fmla="*/ 1708761 h 1720129"/>
                <a:gd name="connsiteX2" fmla="*/ 3067351 w 4051138"/>
                <a:gd name="connsiteY2" fmla="*/ 1407960 h 1720129"/>
                <a:gd name="connsiteX3" fmla="*/ 2560738 w 4051138"/>
                <a:gd name="connsiteY3" fmla="*/ 1407960 h 1720129"/>
                <a:gd name="connsiteX4" fmla="*/ 2560738 w 4051138"/>
                <a:gd name="connsiteY4" fmla="*/ 1116658 h 1720129"/>
                <a:gd name="connsiteX5" fmla="*/ 2929087 w 4051138"/>
                <a:gd name="connsiteY5" fmla="*/ 0 h 1720129"/>
                <a:gd name="connsiteX6" fmla="*/ 3493749 w 4051138"/>
                <a:gd name="connsiteY6" fmla="*/ 0 h 1720129"/>
                <a:gd name="connsiteX7" fmla="*/ 3493749 w 4051138"/>
                <a:gd name="connsiteY7" fmla="*/ 1116658 h 1720129"/>
                <a:gd name="connsiteX8" fmla="*/ 3615125 w 4051138"/>
                <a:gd name="connsiteY8" fmla="*/ 1116658 h 1720129"/>
                <a:gd name="connsiteX9" fmla="*/ 3615125 w 4051138"/>
                <a:gd name="connsiteY9" fmla="*/ 1407960 h 1720129"/>
                <a:gd name="connsiteX10" fmla="*/ 3493749 w 4051138"/>
                <a:gd name="connsiteY10" fmla="*/ 1407960 h 1720129"/>
                <a:gd name="connsiteX11" fmla="*/ 3491697 w 4051138"/>
                <a:gd name="connsiteY11" fmla="*/ 1709572 h 1720129"/>
                <a:gd name="connsiteX12" fmla="*/ 4051138 w 4051138"/>
                <a:gd name="connsiteY12" fmla="*/ 1710635 h 1720129"/>
                <a:gd name="connsiteX0" fmla="*/ 0 w 4164808"/>
                <a:gd name="connsiteY0" fmla="*/ 1720129 h 1720129"/>
                <a:gd name="connsiteX1" fmla="*/ 3067351 w 4164808"/>
                <a:gd name="connsiteY1" fmla="*/ 1708761 h 1720129"/>
                <a:gd name="connsiteX2" fmla="*/ 3067351 w 4164808"/>
                <a:gd name="connsiteY2" fmla="*/ 1407960 h 1720129"/>
                <a:gd name="connsiteX3" fmla="*/ 2560738 w 4164808"/>
                <a:gd name="connsiteY3" fmla="*/ 1407960 h 1720129"/>
                <a:gd name="connsiteX4" fmla="*/ 2560738 w 4164808"/>
                <a:gd name="connsiteY4" fmla="*/ 1116658 h 1720129"/>
                <a:gd name="connsiteX5" fmla="*/ 2929087 w 4164808"/>
                <a:gd name="connsiteY5" fmla="*/ 0 h 1720129"/>
                <a:gd name="connsiteX6" fmla="*/ 3493749 w 4164808"/>
                <a:gd name="connsiteY6" fmla="*/ 0 h 1720129"/>
                <a:gd name="connsiteX7" fmla="*/ 3493749 w 4164808"/>
                <a:gd name="connsiteY7" fmla="*/ 1116658 h 1720129"/>
                <a:gd name="connsiteX8" fmla="*/ 3615125 w 4164808"/>
                <a:gd name="connsiteY8" fmla="*/ 1116658 h 1720129"/>
                <a:gd name="connsiteX9" fmla="*/ 3615125 w 4164808"/>
                <a:gd name="connsiteY9" fmla="*/ 1407960 h 1720129"/>
                <a:gd name="connsiteX10" fmla="*/ 3493749 w 4164808"/>
                <a:gd name="connsiteY10" fmla="*/ 1407960 h 1720129"/>
                <a:gd name="connsiteX11" fmla="*/ 3491697 w 4164808"/>
                <a:gd name="connsiteY11" fmla="*/ 1709572 h 1720129"/>
                <a:gd name="connsiteX12" fmla="*/ 4164808 w 4164808"/>
                <a:gd name="connsiteY12" fmla="*/ 1710635 h 172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4808" h="1720129">
                  <a:moveTo>
                    <a:pt x="0" y="1720129"/>
                  </a:moveTo>
                  <a:lnTo>
                    <a:pt x="3067351" y="1708761"/>
                  </a:lnTo>
                  <a:lnTo>
                    <a:pt x="3067351" y="1407960"/>
                  </a:lnTo>
                  <a:lnTo>
                    <a:pt x="2560738" y="1407960"/>
                  </a:lnTo>
                  <a:lnTo>
                    <a:pt x="2560738" y="1116658"/>
                  </a:lnTo>
                  <a:lnTo>
                    <a:pt x="2929087" y="0"/>
                  </a:lnTo>
                  <a:lnTo>
                    <a:pt x="3493749" y="0"/>
                  </a:lnTo>
                  <a:lnTo>
                    <a:pt x="3493749" y="1116658"/>
                  </a:lnTo>
                  <a:lnTo>
                    <a:pt x="3615125" y="1116658"/>
                  </a:lnTo>
                  <a:lnTo>
                    <a:pt x="3615125" y="1407960"/>
                  </a:lnTo>
                  <a:lnTo>
                    <a:pt x="3493749" y="1407960"/>
                  </a:lnTo>
                  <a:cubicBezTo>
                    <a:pt x="3489582" y="1571999"/>
                    <a:pt x="3494713" y="1618799"/>
                    <a:pt x="3491697" y="1709572"/>
                  </a:cubicBezTo>
                  <a:lnTo>
                    <a:pt x="4164808" y="1710635"/>
                  </a:lnTo>
                </a:path>
              </a:pathLst>
            </a:custGeom>
            <a:noFill/>
            <a:ln w="38100">
              <a:solidFill>
                <a:schemeClr val="bg1">
                  <a:alpha val="75000"/>
                </a:schemeClr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ln>
                    <a:solidFill>
                      <a:srgbClr val="5B9BD5"/>
                    </a:solidFill>
                  </a:ln>
                  <a:noFill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直角三角形 73"/>
            <p:cNvSpPr/>
            <p:nvPr/>
          </p:nvSpPr>
          <p:spPr>
            <a:xfrm flipH="1">
              <a:off x="7647316" y="2532589"/>
              <a:ext cx="331269" cy="1194620"/>
            </a:xfrm>
            <a:prstGeom prst="rtTriangle">
              <a:avLst/>
            </a:prstGeom>
            <a:noFill/>
            <a:ln w="38100">
              <a:solidFill>
                <a:schemeClr val="bg1">
                  <a:alpha val="75000"/>
                </a:schemeClr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5B9BD5"/>
                  </a:solidFill>
                </a:ln>
                <a:noFill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68395" y="4069492"/>
            <a:ext cx="251697" cy="251697"/>
            <a:chOff x="2692846" y="4612417"/>
            <a:chExt cx="251697" cy="251697"/>
          </a:xfrm>
        </p:grpSpPr>
        <p:sp>
          <p:nvSpPr>
            <p:cNvPr id="39" name="椭圆 38"/>
            <p:cNvSpPr/>
            <p:nvPr/>
          </p:nvSpPr>
          <p:spPr>
            <a:xfrm>
              <a:off x="2692846" y="4612417"/>
              <a:ext cx="251697" cy="251697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720540" y="4642526"/>
              <a:ext cx="191480" cy="191480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590959" y="4056792"/>
            <a:ext cx="251697" cy="251697"/>
            <a:chOff x="2218721" y="3717673"/>
            <a:chExt cx="248226" cy="248226"/>
          </a:xfrm>
        </p:grpSpPr>
        <p:sp>
          <p:nvSpPr>
            <p:cNvPr id="42" name="椭圆 41"/>
            <p:cNvSpPr/>
            <p:nvPr/>
          </p:nvSpPr>
          <p:spPr>
            <a:xfrm>
              <a:off x="2218721" y="3717673"/>
              <a:ext cx="248226" cy="24822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246033" y="3747366"/>
              <a:ext cx="188839" cy="188839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45A6B544-E1D4-2C98-BAF2-1D38171358ED}"/>
              </a:ext>
            </a:extLst>
          </p:cNvPr>
          <p:cNvSpPr txBox="1"/>
          <p:nvPr/>
        </p:nvSpPr>
        <p:spPr>
          <a:xfrm>
            <a:off x="5998983" y="4387317"/>
            <a:ext cx="4858857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DF43BEF-B1EC-3135-50E2-EAD033BF4509}"/>
              </a:ext>
            </a:extLst>
          </p:cNvPr>
          <p:cNvGrpSpPr/>
          <p:nvPr/>
        </p:nvGrpSpPr>
        <p:grpSpPr>
          <a:xfrm>
            <a:off x="512583" y="685800"/>
            <a:ext cx="5486400" cy="5486400"/>
            <a:chOff x="3352800" y="603885"/>
            <a:chExt cx="5486400" cy="54864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EC89267-A6E5-60D6-E9C6-93A23359C762}"/>
                </a:ext>
              </a:extLst>
            </p:cNvPr>
            <p:cNvSpPr/>
            <p:nvPr/>
          </p:nvSpPr>
          <p:spPr>
            <a:xfrm>
              <a:off x="3924300" y="1175385"/>
              <a:ext cx="4343400" cy="4343400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/>
                  </a:gs>
                  <a:gs pos="12000">
                    <a:srgbClr val="FFFFFF"/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ADC3613-AA7E-3133-6BEB-B4BB4837F195}"/>
                </a:ext>
              </a:extLst>
            </p:cNvPr>
            <p:cNvSpPr/>
            <p:nvPr/>
          </p:nvSpPr>
          <p:spPr>
            <a:xfrm>
              <a:off x="3352800" y="603885"/>
              <a:ext cx="5486400" cy="548640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>
                      <a:alpha val="37000"/>
                    </a:srgbClr>
                  </a:gs>
                  <a:gs pos="12000">
                    <a:srgbClr val="FFFFFF">
                      <a:alpha val="22000"/>
                    </a:srgbClr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031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文本框 80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55902" y="2152219"/>
            <a:ext cx="2000336" cy="6326324"/>
            <a:chOff x="1355902" y="2152219"/>
            <a:chExt cx="2000336" cy="6326324"/>
          </a:xfrm>
        </p:grpSpPr>
        <p:grpSp>
          <p:nvGrpSpPr>
            <p:cNvPr id="15" name="组合 14"/>
            <p:cNvGrpSpPr/>
            <p:nvPr/>
          </p:nvGrpSpPr>
          <p:grpSpPr>
            <a:xfrm>
              <a:off x="1355902" y="2152219"/>
              <a:ext cx="1987196" cy="3163162"/>
              <a:chOff x="4497323" y="1220313"/>
              <a:chExt cx="3200401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5" name="任意多边形 24"/>
              <p:cNvSpPr/>
              <p:nvPr/>
            </p:nvSpPr>
            <p:spPr>
              <a:xfrm>
                <a:off x="5347033" y="5026613"/>
                <a:ext cx="1490958" cy="1288004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497323" y="1220313"/>
                <a:ext cx="3200401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493387" y="2292409"/>
              <a:ext cx="1725052" cy="2948564"/>
              <a:chOff x="1493387" y="2292409"/>
              <a:chExt cx="1725052" cy="29485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493387" y="2741020"/>
                <a:ext cx="1725052" cy="1147852"/>
                <a:chOff x="1757946" y="3995768"/>
                <a:chExt cx="1725052" cy="1147852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1757946" y="3995768"/>
                  <a:ext cx="172505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1763976" y="4329615"/>
                  <a:ext cx="1719021" cy="8140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z="100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1887225" y="4519049"/>
                <a:ext cx="918325" cy="721924"/>
                <a:chOff x="1013460" y="3276600"/>
                <a:chExt cx="918325" cy="721924"/>
              </a:xfrm>
            </p:grpSpPr>
            <p:sp>
              <p:nvSpPr>
                <p:cNvPr id="47" name="文本框 46"/>
                <p:cNvSpPr txBox="1"/>
                <p:nvPr/>
              </p:nvSpPr>
              <p:spPr>
                <a:xfrm>
                  <a:off x="1013460" y="3276600"/>
                  <a:ext cx="89916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prstClr val="white">
                          <a:alpha val="8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rPr>
                    <a:t>01</a:t>
                  </a:r>
                  <a:endParaRPr lang="zh-CN" altLang="en-US" sz="36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文本框 47"/>
                <p:cNvSpPr txBox="1"/>
                <p:nvPr/>
              </p:nvSpPr>
              <p:spPr>
                <a:xfrm>
                  <a:off x="1032625" y="3767692"/>
                  <a:ext cx="89916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prstClr val="white">
                          <a:alpha val="7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rPr>
                    <a:t>OPTION</a:t>
                  </a:r>
                  <a:endParaRPr lang="zh-CN" altLang="en-US" sz="9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2" name="组合 81"/>
              <p:cNvGrpSpPr/>
              <p:nvPr/>
            </p:nvGrpSpPr>
            <p:grpSpPr>
              <a:xfrm>
                <a:off x="2161456" y="2292409"/>
                <a:ext cx="401488" cy="393583"/>
                <a:chOff x="9223678" y="4885405"/>
                <a:chExt cx="534381" cy="523857"/>
              </a:xfrm>
              <a:solidFill>
                <a:schemeClr val="bg1">
                  <a:alpha val="8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3" name="Freeform 217"/>
                <p:cNvSpPr>
                  <a:spLocks/>
                </p:cNvSpPr>
                <p:nvPr/>
              </p:nvSpPr>
              <p:spPr bwMode="auto">
                <a:xfrm>
                  <a:off x="9223678" y="4885405"/>
                  <a:ext cx="534381" cy="343781"/>
                </a:xfrm>
                <a:custGeom>
                  <a:avLst/>
                  <a:gdLst>
                    <a:gd name="T0" fmla="*/ 193 w 193"/>
                    <a:gd name="T1" fmla="*/ 84 h 124"/>
                    <a:gd name="T2" fmla="*/ 153 w 193"/>
                    <a:gd name="T3" fmla="*/ 44 h 124"/>
                    <a:gd name="T4" fmla="*/ 141 w 193"/>
                    <a:gd name="T5" fmla="*/ 46 h 124"/>
                    <a:gd name="T6" fmla="*/ 91 w 193"/>
                    <a:gd name="T7" fmla="*/ 0 h 124"/>
                    <a:gd name="T8" fmla="*/ 40 w 193"/>
                    <a:gd name="T9" fmla="*/ 51 h 124"/>
                    <a:gd name="T10" fmla="*/ 41 w 193"/>
                    <a:gd name="T11" fmla="*/ 61 h 124"/>
                    <a:gd name="T12" fmla="*/ 31 w 193"/>
                    <a:gd name="T13" fmla="*/ 61 h 124"/>
                    <a:gd name="T14" fmla="*/ 0 w 193"/>
                    <a:gd name="T15" fmla="*/ 92 h 124"/>
                    <a:gd name="T16" fmla="*/ 31 w 193"/>
                    <a:gd name="T17" fmla="*/ 124 h 124"/>
                    <a:gd name="T18" fmla="*/ 157 w 193"/>
                    <a:gd name="T19" fmla="*/ 124 h 124"/>
                    <a:gd name="T20" fmla="*/ 180 w 193"/>
                    <a:gd name="T21" fmla="*/ 113 h 124"/>
                    <a:gd name="T22" fmla="*/ 193 w 193"/>
                    <a:gd name="T23" fmla="*/ 8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3" h="124">
                      <a:moveTo>
                        <a:pt x="193" y="84"/>
                      </a:moveTo>
                      <a:cubicBezTo>
                        <a:pt x="193" y="62"/>
                        <a:pt x="176" y="44"/>
                        <a:pt x="153" y="44"/>
                      </a:cubicBezTo>
                      <a:cubicBezTo>
                        <a:pt x="149" y="44"/>
                        <a:pt x="145" y="44"/>
                        <a:pt x="141" y="46"/>
                      </a:cubicBezTo>
                      <a:cubicBezTo>
                        <a:pt x="139" y="20"/>
                        <a:pt x="117" y="0"/>
                        <a:pt x="91" y="0"/>
                      </a:cubicBezTo>
                      <a:cubicBezTo>
                        <a:pt x="62" y="0"/>
                        <a:pt x="40" y="23"/>
                        <a:pt x="40" y="51"/>
                      </a:cubicBezTo>
                      <a:cubicBezTo>
                        <a:pt x="40" y="54"/>
                        <a:pt x="40" y="57"/>
                        <a:pt x="41" y="61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14" y="61"/>
                        <a:pt x="0" y="75"/>
                        <a:pt x="0" y="92"/>
                      </a:cubicBezTo>
                      <a:cubicBezTo>
                        <a:pt x="0" y="109"/>
                        <a:pt x="14" y="124"/>
                        <a:pt x="31" y="124"/>
                      </a:cubicBezTo>
                      <a:cubicBezTo>
                        <a:pt x="157" y="124"/>
                        <a:pt x="157" y="124"/>
                        <a:pt x="157" y="124"/>
                      </a:cubicBezTo>
                      <a:cubicBezTo>
                        <a:pt x="166" y="124"/>
                        <a:pt x="175" y="120"/>
                        <a:pt x="180" y="113"/>
                      </a:cubicBezTo>
                      <a:cubicBezTo>
                        <a:pt x="188" y="106"/>
                        <a:pt x="193" y="95"/>
                        <a:pt x="193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218"/>
                <p:cNvSpPr>
                  <a:spLocks/>
                </p:cNvSpPr>
                <p:nvPr/>
              </p:nvSpPr>
              <p:spPr bwMode="auto">
                <a:xfrm>
                  <a:off x="9365167" y="5328579"/>
                  <a:ext cx="251405" cy="80683"/>
                </a:xfrm>
                <a:custGeom>
                  <a:avLst/>
                  <a:gdLst>
                    <a:gd name="T0" fmla="*/ 46 w 91"/>
                    <a:gd name="T1" fmla="*/ 29 h 29"/>
                    <a:gd name="T2" fmla="*/ 0 w 91"/>
                    <a:gd name="T3" fmla="*/ 10 h 29"/>
                    <a:gd name="T4" fmla="*/ 11 w 91"/>
                    <a:gd name="T5" fmla="*/ 0 h 29"/>
                    <a:gd name="T6" fmla="*/ 80 w 91"/>
                    <a:gd name="T7" fmla="*/ 0 h 29"/>
                    <a:gd name="T8" fmla="*/ 91 w 91"/>
                    <a:gd name="T9" fmla="*/ 10 h 29"/>
                    <a:gd name="T10" fmla="*/ 46 w 91"/>
                    <a:gd name="T11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1" h="29">
                      <a:moveTo>
                        <a:pt x="46" y="29"/>
                      </a:moveTo>
                      <a:cubicBezTo>
                        <a:pt x="29" y="29"/>
                        <a:pt x="13" y="23"/>
                        <a:pt x="0" y="1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30" y="19"/>
                        <a:pt x="61" y="19"/>
                        <a:pt x="80" y="0"/>
                      </a:cubicBezTo>
                      <a:cubicBezTo>
                        <a:pt x="91" y="10"/>
                        <a:pt x="91" y="10"/>
                        <a:pt x="91" y="10"/>
                      </a:cubicBezTo>
                      <a:cubicBezTo>
                        <a:pt x="78" y="23"/>
                        <a:pt x="62" y="29"/>
                        <a:pt x="46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219"/>
                <p:cNvSpPr>
                  <a:spLocks/>
                </p:cNvSpPr>
                <p:nvPr/>
              </p:nvSpPr>
              <p:spPr bwMode="auto">
                <a:xfrm>
                  <a:off x="9423633" y="5270113"/>
                  <a:ext cx="135642" cy="58466"/>
                </a:xfrm>
                <a:custGeom>
                  <a:avLst/>
                  <a:gdLst>
                    <a:gd name="T0" fmla="*/ 25 w 49"/>
                    <a:gd name="T1" fmla="*/ 21 h 21"/>
                    <a:gd name="T2" fmla="*/ 0 w 49"/>
                    <a:gd name="T3" fmla="*/ 11 h 21"/>
                    <a:gd name="T4" fmla="*/ 10 w 49"/>
                    <a:gd name="T5" fmla="*/ 0 h 21"/>
                    <a:gd name="T6" fmla="*/ 39 w 49"/>
                    <a:gd name="T7" fmla="*/ 0 h 21"/>
                    <a:gd name="T8" fmla="*/ 49 w 49"/>
                    <a:gd name="T9" fmla="*/ 11 h 21"/>
                    <a:gd name="T10" fmla="*/ 25 w 49"/>
                    <a:gd name="T11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21">
                      <a:moveTo>
                        <a:pt x="25" y="21"/>
                      </a:moveTo>
                      <a:cubicBezTo>
                        <a:pt x="16" y="21"/>
                        <a:pt x="7" y="17"/>
                        <a:pt x="0" y="1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8" y="8"/>
                        <a:pt x="31" y="8"/>
                        <a:pt x="39" y="0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2" y="17"/>
                        <a:pt x="34" y="21"/>
                        <a:pt x="2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1369042" y="5315381"/>
              <a:ext cx="1987196" cy="3163162"/>
              <a:chOff x="4497323" y="1220313"/>
              <a:chExt cx="3200401" cy="5094304"/>
            </a:xfrm>
            <a:solidFill>
              <a:schemeClr val="bg1">
                <a:alpha val="0"/>
              </a:schemeClr>
            </a:solidFill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80" name="任意多边形 79"/>
              <p:cNvSpPr/>
              <p:nvPr/>
            </p:nvSpPr>
            <p:spPr>
              <a:xfrm>
                <a:off x="5347033" y="5026613"/>
                <a:ext cx="1490958" cy="1288004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grpFill/>
              <a:ln w="22225">
                <a:noFill/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4497323" y="1220313"/>
                <a:ext cx="3200401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pFill/>
              <a:ln w="22225">
                <a:noFill/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852131" y="2152219"/>
            <a:ext cx="1988634" cy="6326324"/>
            <a:chOff x="3852131" y="2152219"/>
            <a:chExt cx="1988634" cy="6326324"/>
          </a:xfrm>
        </p:grpSpPr>
        <p:grpSp>
          <p:nvGrpSpPr>
            <p:cNvPr id="51" name="组合 50"/>
            <p:cNvGrpSpPr/>
            <p:nvPr/>
          </p:nvGrpSpPr>
          <p:grpSpPr>
            <a:xfrm>
              <a:off x="3853569" y="2152219"/>
              <a:ext cx="1987196" cy="3163162"/>
              <a:chOff x="4497323" y="1220313"/>
              <a:chExt cx="3200401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8" name="任意多边形 57"/>
              <p:cNvSpPr/>
              <p:nvPr/>
            </p:nvSpPr>
            <p:spPr>
              <a:xfrm>
                <a:off x="5347033" y="5026613"/>
                <a:ext cx="1490958" cy="1288004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4497323" y="1220313"/>
                <a:ext cx="3200401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991054" y="2331064"/>
              <a:ext cx="1725052" cy="2909909"/>
              <a:chOff x="3991054" y="2331064"/>
              <a:chExt cx="1725052" cy="2909909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3991054" y="2741020"/>
                <a:ext cx="1725052" cy="1147852"/>
                <a:chOff x="1757946" y="3995768"/>
                <a:chExt cx="1725052" cy="1147852"/>
              </a:xfrm>
            </p:grpSpPr>
            <p:sp>
              <p:nvSpPr>
                <p:cNvPr id="56" name="文本框 55"/>
                <p:cNvSpPr txBox="1"/>
                <p:nvPr/>
              </p:nvSpPr>
              <p:spPr>
                <a:xfrm>
                  <a:off x="1757946" y="3995768"/>
                  <a:ext cx="172505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1763976" y="4329615"/>
                  <a:ext cx="1719021" cy="8140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z="100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384892" y="4519049"/>
                <a:ext cx="918325" cy="721924"/>
                <a:chOff x="1013460" y="3276600"/>
                <a:chExt cx="918325" cy="721924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013460" y="3276600"/>
                  <a:ext cx="89916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prstClr val="white">
                          <a:alpha val="8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rPr>
                    <a:t>02</a:t>
                  </a:r>
                  <a:endParaRPr lang="zh-CN" altLang="en-US" sz="36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1032625" y="3767692"/>
                  <a:ext cx="89916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prstClr val="white">
                          <a:alpha val="7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rPr>
                    <a:t>OPTION</a:t>
                  </a:r>
                  <a:endParaRPr lang="zh-CN" altLang="en-US" sz="9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4661237" y="2331064"/>
                <a:ext cx="354926" cy="316271"/>
                <a:chOff x="8088264" y="4952057"/>
                <a:chExt cx="472407" cy="420957"/>
              </a:xfrm>
              <a:solidFill>
                <a:schemeClr val="bg1">
                  <a:alpha val="8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7" name="Freeform 261"/>
                <p:cNvSpPr>
                  <a:spLocks noEditPoints="1"/>
                </p:cNvSpPr>
                <p:nvPr/>
              </p:nvSpPr>
              <p:spPr bwMode="auto">
                <a:xfrm>
                  <a:off x="8088264" y="4952057"/>
                  <a:ext cx="472407" cy="420957"/>
                </a:xfrm>
                <a:custGeom>
                  <a:avLst/>
                  <a:gdLst>
                    <a:gd name="T0" fmla="*/ 166 w 171"/>
                    <a:gd name="T1" fmla="*/ 0 h 152"/>
                    <a:gd name="T2" fmla="*/ 6 w 171"/>
                    <a:gd name="T3" fmla="*/ 0 h 152"/>
                    <a:gd name="T4" fmla="*/ 0 w 171"/>
                    <a:gd name="T5" fmla="*/ 5 h 152"/>
                    <a:gd name="T6" fmla="*/ 0 w 171"/>
                    <a:gd name="T7" fmla="*/ 146 h 152"/>
                    <a:gd name="T8" fmla="*/ 6 w 171"/>
                    <a:gd name="T9" fmla="*/ 152 h 152"/>
                    <a:gd name="T10" fmla="*/ 166 w 171"/>
                    <a:gd name="T11" fmla="*/ 152 h 152"/>
                    <a:gd name="T12" fmla="*/ 171 w 171"/>
                    <a:gd name="T13" fmla="*/ 146 h 152"/>
                    <a:gd name="T14" fmla="*/ 171 w 171"/>
                    <a:gd name="T15" fmla="*/ 5 h 152"/>
                    <a:gd name="T16" fmla="*/ 166 w 171"/>
                    <a:gd name="T17" fmla="*/ 0 h 152"/>
                    <a:gd name="T18" fmla="*/ 132 w 171"/>
                    <a:gd name="T19" fmla="*/ 12 h 152"/>
                    <a:gd name="T20" fmla="*/ 139 w 171"/>
                    <a:gd name="T21" fmla="*/ 19 h 152"/>
                    <a:gd name="T22" fmla="*/ 132 w 171"/>
                    <a:gd name="T23" fmla="*/ 26 h 152"/>
                    <a:gd name="T24" fmla="*/ 125 w 171"/>
                    <a:gd name="T25" fmla="*/ 19 h 152"/>
                    <a:gd name="T26" fmla="*/ 132 w 171"/>
                    <a:gd name="T27" fmla="*/ 12 h 152"/>
                    <a:gd name="T28" fmla="*/ 111 w 171"/>
                    <a:gd name="T29" fmla="*/ 12 h 152"/>
                    <a:gd name="T30" fmla="*/ 118 w 171"/>
                    <a:gd name="T31" fmla="*/ 19 h 152"/>
                    <a:gd name="T32" fmla="*/ 111 w 171"/>
                    <a:gd name="T33" fmla="*/ 26 h 152"/>
                    <a:gd name="T34" fmla="*/ 104 w 171"/>
                    <a:gd name="T35" fmla="*/ 19 h 152"/>
                    <a:gd name="T36" fmla="*/ 111 w 171"/>
                    <a:gd name="T37" fmla="*/ 12 h 152"/>
                    <a:gd name="T38" fmla="*/ 161 w 171"/>
                    <a:gd name="T39" fmla="*/ 141 h 152"/>
                    <a:gd name="T40" fmla="*/ 11 w 171"/>
                    <a:gd name="T41" fmla="*/ 141 h 152"/>
                    <a:gd name="T42" fmla="*/ 11 w 171"/>
                    <a:gd name="T43" fmla="*/ 38 h 152"/>
                    <a:gd name="T44" fmla="*/ 161 w 171"/>
                    <a:gd name="T45" fmla="*/ 38 h 152"/>
                    <a:gd name="T46" fmla="*/ 161 w 171"/>
                    <a:gd name="T47" fmla="*/ 141 h 152"/>
                    <a:gd name="T48" fmla="*/ 153 w 171"/>
                    <a:gd name="T49" fmla="*/ 26 h 152"/>
                    <a:gd name="T50" fmla="*/ 146 w 171"/>
                    <a:gd name="T51" fmla="*/ 19 h 152"/>
                    <a:gd name="T52" fmla="*/ 153 w 171"/>
                    <a:gd name="T53" fmla="*/ 12 h 152"/>
                    <a:gd name="T54" fmla="*/ 161 w 171"/>
                    <a:gd name="T55" fmla="*/ 19 h 152"/>
                    <a:gd name="T56" fmla="*/ 153 w 171"/>
                    <a:gd name="T57" fmla="*/ 26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71" h="152">
                      <a:moveTo>
                        <a:pt x="16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0" y="149"/>
                        <a:pt x="3" y="152"/>
                        <a:pt x="6" y="152"/>
                      </a:cubicBezTo>
                      <a:cubicBezTo>
                        <a:pt x="166" y="152"/>
                        <a:pt x="166" y="152"/>
                        <a:pt x="166" y="152"/>
                      </a:cubicBezTo>
                      <a:cubicBezTo>
                        <a:pt x="169" y="152"/>
                        <a:pt x="171" y="149"/>
                        <a:pt x="171" y="146"/>
                      </a:cubicBezTo>
                      <a:cubicBezTo>
                        <a:pt x="171" y="5"/>
                        <a:pt x="171" y="5"/>
                        <a:pt x="171" y="5"/>
                      </a:cubicBezTo>
                      <a:cubicBezTo>
                        <a:pt x="171" y="2"/>
                        <a:pt x="169" y="0"/>
                        <a:pt x="166" y="0"/>
                      </a:cubicBezTo>
                      <a:close/>
                      <a:moveTo>
                        <a:pt x="132" y="12"/>
                      </a:moveTo>
                      <a:cubicBezTo>
                        <a:pt x="136" y="12"/>
                        <a:pt x="139" y="15"/>
                        <a:pt x="139" y="19"/>
                      </a:cubicBezTo>
                      <a:cubicBezTo>
                        <a:pt x="139" y="23"/>
                        <a:pt x="136" y="26"/>
                        <a:pt x="132" y="26"/>
                      </a:cubicBezTo>
                      <a:cubicBezTo>
                        <a:pt x="128" y="26"/>
                        <a:pt x="125" y="23"/>
                        <a:pt x="125" y="19"/>
                      </a:cubicBezTo>
                      <a:cubicBezTo>
                        <a:pt x="125" y="15"/>
                        <a:pt x="128" y="12"/>
                        <a:pt x="132" y="12"/>
                      </a:cubicBezTo>
                      <a:close/>
                      <a:moveTo>
                        <a:pt x="111" y="12"/>
                      </a:moveTo>
                      <a:cubicBezTo>
                        <a:pt x="115" y="12"/>
                        <a:pt x="118" y="15"/>
                        <a:pt x="118" y="19"/>
                      </a:cubicBezTo>
                      <a:cubicBezTo>
                        <a:pt x="118" y="23"/>
                        <a:pt x="115" y="26"/>
                        <a:pt x="111" y="26"/>
                      </a:cubicBezTo>
                      <a:cubicBezTo>
                        <a:pt x="107" y="26"/>
                        <a:pt x="104" y="23"/>
                        <a:pt x="104" y="19"/>
                      </a:cubicBezTo>
                      <a:cubicBezTo>
                        <a:pt x="104" y="15"/>
                        <a:pt x="107" y="12"/>
                        <a:pt x="111" y="12"/>
                      </a:cubicBezTo>
                      <a:close/>
                      <a:moveTo>
                        <a:pt x="161" y="141"/>
                      </a:moveTo>
                      <a:cubicBezTo>
                        <a:pt x="11" y="141"/>
                        <a:pt x="11" y="141"/>
                        <a:pt x="11" y="141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61" y="38"/>
                        <a:pt x="161" y="38"/>
                        <a:pt x="161" y="38"/>
                      </a:cubicBezTo>
                      <a:lnTo>
                        <a:pt x="161" y="141"/>
                      </a:lnTo>
                      <a:close/>
                      <a:moveTo>
                        <a:pt x="153" y="26"/>
                      </a:moveTo>
                      <a:cubicBezTo>
                        <a:pt x="149" y="26"/>
                        <a:pt x="146" y="23"/>
                        <a:pt x="146" y="19"/>
                      </a:cubicBezTo>
                      <a:cubicBezTo>
                        <a:pt x="146" y="15"/>
                        <a:pt x="149" y="12"/>
                        <a:pt x="153" y="12"/>
                      </a:cubicBezTo>
                      <a:cubicBezTo>
                        <a:pt x="157" y="12"/>
                        <a:pt x="161" y="15"/>
                        <a:pt x="161" y="19"/>
                      </a:cubicBezTo>
                      <a:cubicBezTo>
                        <a:pt x="161" y="23"/>
                        <a:pt x="157" y="26"/>
                        <a:pt x="15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Rectangle 262"/>
                <p:cNvSpPr>
                  <a:spLocks noChangeArrowheads="1"/>
                </p:cNvSpPr>
                <p:nvPr/>
              </p:nvSpPr>
              <p:spPr bwMode="auto">
                <a:xfrm>
                  <a:off x="8283541" y="5112254"/>
                  <a:ext cx="83022" cy="502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Rectangle 263"/>
                <p:cNvSpPr>
                  <a:spLocks noChangeArrowheads="1"/>
                </p:cNvSpPr>
                <p:nvPr/>
              </p:nvSpPr>
              <p:spPr bwMode="auto">
                <a:xfrm>
                  <a:off x="8283541" y="5245557"/>
                  <a:ext cx="83022" cy="4677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Rectangle 264"/>
                <p:cNvSpPr>
                  <a:spLocks noChangeArrowheads="1"/>
                </p:cNvSpPr>
                <p:nvPr/>
              </p:nvSpPr>
              <p:spPr bwMode="auto">
                <a:xfrm>
                  <a:off x="8165440" y="5245557"/>
                  <a:ext cx="79514" cy="4677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Rectangle 265"/>
                <p:cNvSpPr>
                  <a:spLocks noChangeArrowheads="1"/>
                </p:cNvSpPr>
                <p:nvPr/>
              </p:nvSpPr>
              <p:spPr bwMode="auto">
                <a:xfrm>
                  <a:off x="8402813" y="5245557"/>
                  <a:ext cx="83022" cy="4677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266"/>
                <p:cNvSpPr>
                  <a:spLocks/>
                </p:cNvSpPr>
                <p:nvPr/>
              </p:nvSpPr>
              <p:spPr bwMode="auto">
                <a:xfrm>
                  <a:off x="8198181" y="5195276"/>
                  <a:ext cx="254913" cy="14032"/>
                </a:xfrm>
                <a:custGeom>
                  <a:avLst/>
                  <a:gdLst>
                    <a:gd name="T0" fmla="*/ 218 w 218"/>
                    <a:gd name="T1" fmla="*/ 12 h 12"/>
                    <a:gd name="T2" fmla="*/ 0 w 218"/>
                    <a:gd name="T3" fmla="*/ 12 h 12"/>
                    <a:gd name="T4" fmla="*/ 0 w 218"/>
                    <a:gd name="T5" fmla="*/ 0 h 12"/>
                    <a:gd name="T6" fmla="*/ 218 w 218"/>
                    <a:gd name="T7" fmla="*/ 0 h 12"/>
                    <a:gd name="T8" fmla="*/ 218 w 218"/>
                    <a:gd name="T9" fmla="*/ 12 h 12"/>
                    <a:gd name="T10" fmla="*/ 218 w 218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8" h="12">
                      <a:moveTo>
                        <a:pt x="218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218" y="0"/>
                      </a:lnTo>
                      <a:lnTo>
                        <a:pt x="218" y="12"/>
                      </a:lnTo>
                      <a:lnTo>
                        <a:pt x="21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267"/>
                <p:cNvSpPr>
                  <a:spLocks/>
                </p:cNvSpPr>
                <p:nvPr/>
              </p:nvSpPr>
              <p:spPr bwMode="auto">
                <a:xfrm>
                  <a:off x="8317452" y="5137980"/>
                  <a:ext cx="16371" cy="113424"/>
                </a:xfrm>
                <a:custGeom>
                  <a:avLst/>
                  <a:gdLst>
                    <a:gd name="T0" fmla="*/ 14 w 14"/>
                    <a:gd name="T1" fmla="*/ 97 h 97"/>
                    <a:gd name="T2" fmla="*/ 0 w 14"/>
                    <a:gd name="T3" fmla="*/ 97 h 97"/>
                    <a:gd name="T4" fmla="*/ 0 w 14"/>
                    <a:gd name="T5" fmla="*/ 0 h 97"/>
                    <a:gd name="T6" fmla="*/ 14 w 14"/>
                    <a:gd name="T7" fmla="*/ 0 h 97"/>
                    <a:gd name="T8" fmla="*/ 14 w 14"/>
                    <a:gd name="T9" fmla="*/ 97 h 97"/>
                    <a:gd name="T10" fmla="*/ 14 w 14"/>
                    <a:gd name="T11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97">
                      <a:moveTo>
                        <a:pt x="14" y="97"/>
                      </a:move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14" y="0"/>
                      </a:lnTo>
                      <a:lnTo>
                        <a:pt x="14" y="97"/>
                      </a:lnTo>
                      <a:lnTo>
                        <a:pt x="14" y="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268"/>
                <p:cNvSpPr>
                  <a:spLocks/>
                </p:cNvSpPr>
                <p:nvPr/>
              </p:nvSpPr>
              <p:spPr bwMode="auto">
                <a:xfrm>
                  <a:off x="8198181" y="5195276"/>
                  <a:ext cx="14032" cy="56128"/>
                </a:xfrm>
                <a:custGeom>
                  <a:avLst/>
                  <a:gdLst>
                    <a:gd name="T0" fmla="*/ 12 w 12"/>
                    <a:gd name="T1" fmla="*/ 48 h 48"/>
                    <a:gd name="T2" fmla="*/ 0 w 12"/>
                    <a:gd name="T3" fmla="*/ 48 h 48"/>
                    <a:gd name="T4" fmla="*/ 0 w 12"/>
                    <a:gd name="T5" fmla="*/ 0 h 48"/>
                    <a:gd name="T6" fmla="*/ 12 w 12"/>
                    <a:gd name="T7" fmla="*/ 0 h 48"/>
                    <a:gd name="T8" fmla="*/ 12 w 12"/>
                    <a:gd name="T9" fmla="*/ 48 h 48"/>
                    <a:gd name="T10" fmla="*/ 12 w 12"/>
                    <a:gd name="T11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48">
                      <a:moveTo>
                        <a:pt x="12" y="48"/>
                      </a:moveTo>
                      <a:lnTo>
                        <a:pt x="0" y="48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2" y="48"/>
                      </a:lnTo>
                      <a:lnTo>
                        <a:pt x="1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269"/>
                <p:cNvSpPr>
                  <a:spLocks/>
                </p:cNvSpPr>
                <p:nvPr/>
              </p:nvSpPr>
              <p:spPr bwMode="auto">
                <a:xfrm>
                  <a:off x="8439062" y="5195276"/>
                  <a:ext cx="14032" cy="56128"/>
                </a:xfrm>
                <a:custGeom>
                  <a:avLst/>
                  <a:gdLst>
                    <a:gd name="T0" fmla="*/ 12 w 12"/>
                    <a:gd name="T1" fmla="*/ 48 h 48"/>
                    <a:gd name="T2" fmla="*/ 0 w 12"/>
                    <a:gd name="T3" fmla="*/ 48 h 48"/>
                    <a:gd name="T4" fmla="*/ 0 w 12"/>
                    <a:gd name="T5" fmla="*/ 0 h 48"/>
                    <a:gd name="T6" fmla="*/ 12 w 12"/>
                    <a:gd name="T7" fmla="*/ 0 h 48"/>
                    <a:gd name="T8" fmla="*/ 12 w 12"/>
                    <a:gd name="T9" fmla="*/ 48 h 48"/>
                    <a:gd name="T10" fmla="*/ 12 w 12"/>
                    <a:gd name="T11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48">
                      <a:moveTo>
                        <a:pt x="12" y="48"/>
                      </a:moveTo>
                      <a:lnTo>
                        <a:pt x="0" y="48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2" y="48"/>
                      </a:lnTo>
                      <a:lnTo>
                        <a:pt x="1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6" name="任意多边形 105"/>
            <p:cNvSpPr/>
            <p:nvPr/>
          </p:nvSpPr>
          <p:spPr>
            <a:xfrm>
              <a:off x="4379734" y="7678794"/>
              <a:ext cx="925767" cy="799749"/>
            </a:xfrm>
            <a:custGeom>
              <a:avLst/>
              <a:gdLst>
                <a:gd name="connsiteX0" fmla="*/ 63024 w 1490957"/>
                <a:gd name="connsiteY0" fmla="*/ 0 h 1288005"/>
                <a:gd name="connsiteX1" fmla="*/ 1437953 w 1490957"/>
                <a:gd name="connsiteY1" fmla="*/ 0 h 1288005"/>
                <a:gd name="connsiteX2" fmla="*/ 1437953 w 1490957"/>
                <a:gd name="connsiteY2" fmla="*/ 31455 h 1288005"/>
                <a:gd name="connsiteX3" fmla="*/ 1477638 w 1490957"/>
                <a:gd name="connsiteY3" fmla="*/ 31455 h 1288005"/>
                <a:gd name="connsiteX4" fmla="*/ 1490957 w 1490957"/>
                <a:gd name="connsiteY4" fmla="*/ 44774 h 1288005"/>
                <a:gd name="connsiteX5" fmla="*/ 1490956 w 1490957"/>
                <a:gd name="connsiteY5" fmla="*/ 44774 h 1288005"/>
                <a:gd name="connsiteX6" fmla="*/ 1477637 w 1490957"/>
                <a:gd name="connsiteY6" fmla="*/ 58093 h 1288005"/>
                <a:gd name="connsiteX7" fmla="*/ 1437953 w 1490957"/>
                <a:gd name="connsiteY7" fmla="*/ 58093 h 1288005"/>
                <a:gd name="connsiteX8" fmla="*/ 1437953 w 1490957"/>
                <a:gd name="connsiteY8" fmla="*/ 137123 h 1288005"/>
                <a:gd name="connsiteX9" fmla="*/ 1453332 w 1490957"/>
                <a:gd name="connsiteY9" fmla="*/ 135777 h 1288005"/>
                <a:gd name="connsiteX10" fmla="*/ 1488155 w 1490957"/>
                <a:gd name="connsiteY10" fmla="*/ 164997 h 1288005"/>
                <a:gd name="connsiteX11" fmla="*/ 1488154 w 1490957"/>
                <a:gd name="connsiteY11" fmla="*/ 164997 h 1288005"/>
                <a:gd name="connsiteX12" fmla="*/ 1458934 w 1490957"/>
                <a:gd name="connsiteY12" fmla="*/ 199821 h 1288005"/>
                <a:gd name="connsiteX13" fmla="*/ 1437953 w 1490957"/>
                <a:gd name="connsiteY13" fmla="*/ 201656 h 1288005"/>
                <a:gd name="connsiteX14" fmla="*/ 1437953 w 1490957"/>
                <a:gd name="connsiteY14" fmla="*/ 267728 h 1288005"/>
                <a:gd name="connsiteX15" fmla="*/ 1453332 w 1490957"/>
                <a:gd name="connsiteY15" fmla="*/ 266382 h 1288005"/>
                <a:gd name="connsiteX16" fmla="*/ 1488155 w 1490957"/>
                <a:gd name="connsiteY16" fmla="*/ 295602 h 1288005"/>
                <a:gd name="connsiteX17" fmla="*/ 1488154 w 1490957"/>
                <a:gd name="connsiteY17" fmla="*/ 295602 h 1288005"/>
                <a:gd name="connsiteX18" fmla="*/ 1458934 w 1490957"/>
                <a:gd name="connsiteY18" fmla="*/ 330426 h 1288005"/>
                <a:gd name="connsiteX19" fmla="*/ 1437953 w 1490957"/>
                <a:gd name="connsiteY19" fmla="*/ 332261 h 1288005"/>
                <a:gd name="connsiteX20" fmla="*/ 1437953 w 1490957"/>
                <a:gd name="connsiteY20" fmla="*/ 403659 h 1288005"/>
                <a:gd name="connsiteX21" fmla="*/ 1453332 w 1490957"/>
                <a:gd name="connsiteY21" fmla="*/ 402313 h 1288005"/>
                <a:gd name="connsiteX22" fmla="*/ 1488155 w 1490957"/>
                <a:gd name="connsiteY22" fmla="*/ 431533 h 1288005"/>
                <a:gd name="connsiteX23" fmla="*/ 1488154 w 1490957"/>
                <a:gd name="connsiteY23" fmla="*/ 431533 h 1288005"/>
                <a:gd name="connsiteX24" fmla="*/ 1458934 w 1490957"/>
                <a:gd name="connsiteY24" fmla="*/ 466357 h 1288005"/>
                <a:gd name="connsiteX25" fmla="*/ 1437953 w 1490957"/>
                <a:gd name="connsiteY25" fmla="*/ 468192 h 1288005"/>
                <a:gd name="connsiteX26" fmla="*/ 1437953 w 1490957"/>
                <a:gd name="connsiteY26" fmla="*/ 541336 h 1288005"/>
                <a:gd name="connsiteX27" fmla="*/ 1453332 w 1490957"/>
                <a:gd name="connsiteY27" fmla="*/ 539990 h 1288005"/>
                <a:gd name="connsiteX28" fmla="*/ 1488155 w 1490957"/>
                <a:gd name="connsiteY28" fmla="*/ 569210 h 1288005"/>
                <a:gd name="connsiteX29" fmla="*/ 1488154 w 1490957"/>
                <a:gd name="connsiteY29" fmla="*/ 569210 h 1288005"/>
                <a:gd name="connsiteX30" fmla="*/ 1458934 w 1490957"/>
                <a:gd name="connsiteY30" fmla="*/ 604034 h 1288005"/>
                <a:gd name="connsiteX31" fmla="*/ 1437953 w 1490957"/>
                <a:gd name="connsiteY31" fmla="*/ 605869 h 1288005"/>
                <a:gd name="connsiteX32" fmla="*/ 1437953 w 1490957"/>
                <a:gd name="connsiteY32" fmla="*/ 651704 h 1288005"/>
                <a:gd name="connsiteX33" fmla="*/ 1451556 w 1490957"/>
                <a:gd name="connsiteY33" fmla="*/ 650514 h 1288005"/>
                <a:gd name="connsiteX34" fmla="*/ 1488155 w 1490957"/>
                <a:gd name="connsiteY34" fmla="*/ 681224 h 1288005"/>
                <a:gd name="connsiteX35" fmla="*/ 1488154 w 1490957"/>
                <a:gd name="connsiteY35" fmla="*/ 681224 h 1288005"/>
                <a:gd name="connsiteX36" fmla="*/ 1457444 w 1490957"/>
                <a:gd name="connsiteY36" fmla="*/ 717823 h 1288005"/>
                <a:gd name="connsiteX37" fmla="*/ 1437953 w 1490957"/>
                <a:gd name="connsiteY37" fmla="*/ 719528 h 1288005"/>
                <a:gd name="connsiteX38" fmla="*/ 1437953 w 1490957"/>
                <a:gd name="connsiteY38" fmla="*/ 761262 h 1288005"/>
                <a:gd name="connsiteX39" fmla="*/ 1433894 w 1490957"/>
                <a:gd name="connsiteY39" fmla="*/ 761262 h 1288005"/>
                <a:gd name="connsiteX40" fmla="*/ 1435285 w 1490957"/>
                <a:gd name="connsiteY40" fmla="*/ 768075 h 1288005"/>
                <a:gd name="connsiteX41" fmla="*/ 1384152 w 1490957"/>
                <a:gd name="connsiteY41" fmla="*/ 894038 h 1288005"/>
                <a:gd name="connsiteX42" fmla="*/ 1237614 w 1490957"/>
                <a:gd name="connsiteY42" fmla="*/ 1040575 h 1288005"/>
                <a:gd name="connsiteX43" fmla="*/ 1237614 w 1490957"/>
                <a:gd name="connsiteY43" fmla="*/ 1057105 h 1288005"/>
                <a:gd name="connsiteX44" fmla="*/ 1233706 w 1490957"/>
                <a:gd name="connsiteY44" fmla="*/ 1061013 h 1288005"/>
                <a:gd name="connsiteX45" fmla="*/ 1217177 w 1490957"/>
                <a:gd name="connsiteY45" fmla="*/ 1061013 h 1288005"/>
                <a:gd name="connsiteX46" fmla="*/ 1065536 w 1490957"/>
                <a:gd name="connsiteY46" fmla="*/ 1212654 h 1288005"/>
                <a:gd name="connsiteX47" fmla="*/ 1061208 w 1490957"/>
                <a:gd name="connsiteY47" fmla="*/ 1212611 h 1288005"/>
                <a:gd name="connsiteX48" fmla="*/ 1061208 w 1490957"/>
                <a:gd name="connsiteY48" fmla="*/ 1258412 h 1288005"/>
                <a:gd name="connsiteX49" fmla="*/ 1031615 w 1490957"/>
                <a:gd name="connsiteY49" fmla="*/ 1288005 h 1288005"/>
                <a:gd name="connsiteX50" fmla="*/ 469359 w 1490957"/>
                <a:gd name="connsiteY50" fmla="*/ 1288005 h 1288005"/>
                <a:gd name="connsiteX51" fmla="*/ 439766 w 1490957"/>
                <a:gd name="connsiteY51" fmla="*/ 1258412 h 1288005"/>
                <a:gd name="connsiteX52" fmla="*/ 439766 w 1490957"/>
                <a:gd name="connsiteY52" fmla="*/ 1211024 h 1288005"/>
                <a:gd name="connsiteX53" fmla="*/ 434632 w 1490957"/>
                <a:gd name="connsiteY53" fmla="*/ 1211024 h 1288005"/>
                <a:gd name="connsiteX54" fmla="*/ 432827 w 1490957"/>
                <a:gd name="connsiteY54" fmla="*/ 1209219 h 1288005"/>
                <a:gd name="connsiteX55" fmla="*/ 432827 w 1490957"/>
                <a:gd name="connsiteY55" fmla="*/ 1199595 h 1288005"/>
                <a:gd name="connsiteX56" fmla="*/ 434632 w 1490957"/>
                <a:gd name="connsiteY56" fmla="*/ 1197790 h 1288005"/>
                <a:gd name="connsiteX57" fmla="*/ 435677 w 1490957"/>
                <a:gd name="connsiteY57" fmla="*/ 1197790 h 1288005"/>
                <a:gd name="connsiteX58" fmla="*/ 298900 w 1490957"/>
                <a:gd name="connsiteY58" fmla="*/ 1061013 h 1288005"/>
                <a:gd name="connsiteX59" fmla="*/ 280343 w 1490957"/>
                <a:gd name="connsiteY59" fmla="*/ 1061013 h 1288005"/>
                <a:gd name="connsiteX60" fmla="*/ 276435 w 1490957"/>
                <a:gd name="connsiteY60" fmla="*/ 1057105 h 1288005"/>
                <a:gd name="connsiteX61" fmla="*/ 276435 w 1490957"/>
                <a:gd name="connsiteY61" fmla="*/ 1038548 h 1288005"/>
                <a:gd name="connsiteX62" fmla="*/ 119341 w 1490957"/>
                <a:gd name="connsiteY62" fmla="*/ 881454 h 1288005"/>
                <a:gd name="connsiteX63" fmla="*/ 89889 w 1490957"/>
                <a:gd name="connsiteY63" fmla="*/ 837468 h 1288005"/>
                <a:gd name="connsiteX64" fmla="*/ 36599 w 1490957"/>
                <a:gd name="connsiteY64" fmla="*/ 842130 h 1288005"/>
                <a:gd name="connsiteX65" fmla="*/ 11939 w 1490957"/>
                <a:gd name="connsiteY65" fmla="*/ 834355 h 1288005"/>
                <a:gd name="connsiteX66" fmla="*/ 0 w 1490957"/>
                <a:gd name="connsiteY66" fmla="*/ 811421 h 1288005"/>
                <a:gd name="connsiteX67" fmla="*/ 7775 w 1490957"/>
                <a:gd name="connsiteY67" fmla="*/ 786761 h 1288005"/>
                <a:gd name="connsiteX68" fmla="*/ 30710 w 1490957"/>
                <a:gd name="connsiteY68" fmla="*/ 774822 h 1288005"/>
                <a:gd name="connsiteX69" fmla="*/ 65546 w 1490957"/>
                <a:gd name="connsiteY69" fmla="*/ 771775 h 1288005"/>
                <a:gd name="connsiteX70" fmla="*/ 64626 w 1490957"/>
                <a:gd name="connsiteY70" fmla="*/ 761262 h 1288005"/>
                <a:gd name="connsiteX71" fmla="*/ 63024 w 1490957"/>
                <a:gd name="connsiteY71" fmla="*/ 761262 h 1288005"/>
                <a:gd name="connsiteX72" fmla="*/ 63024 w 1490957"/>
                <a:gd name="connsiteY72" fmla="*/ 742945 h 1288005"/>
                <a:gd name="connsiteX73" fmla="*/ 61597 w 1490957"/>
                <a:gd name="connsiteY73" fmla="*/ 726639 h 1288005"/>
                <a:gd name="connsiteX74" fmla="*/ 61919 w 1490957"/>
                <a:gd name="connsiteY74" fmla="*/ 726256 h 1288005"/>
                <a:gd name="connsiteX75" fmla="*/ 34823 w 1490957"/>
                <a:gd name="connsiteY75" fmla="*/ 728626 h 1288005"/>
                <a:gd name="connsiteX76" fmla="*/ 11360 w 1490957"/>
                <a:gd name="connsiteY76" fmla="*/ 721228 h 1288005"/>
                <a:gd name="connsiteX77" fmla="*/ 0 w 1490957"/>
                <a:gd name="connsiteY77" fmla="*/ 699407 h 1288005"/>
                <a:gd name="connsiteX78" fmla="*/ 7398 w 1490957"/>
                <a:gd name="connsiteY78" fmla="*/ 675944 h 1288005"/>
                <a:gd name="connsiteX79" fmla="*/ 29220 w 1490957"/>
                <a:gd name="connsiteY79" fmla="*/ 664584 h 1288005"/>
                <a:gd name="connsiteX80" fmla="*/ 63024 w 1490957"/>
                <a:gd name="connsiteY80" fmla="*/ 661626 h 1288005"/>
                <a:gd name="connsiteX81" fmla="*/ 63024 w 1490957"/>
                <a:gd name="connsiteY81" fmla="*/ 630931 h 1288005"/>
                <a:gd name="connsiteX82" fmla="*/ 61736 w 1490957"/>
                <a:gd name="connsiteY82" fmla="*/ 616215 h 1288005"/>
                <a:gd name="connsiteX83" fmla="*/ 63024 w 1490957"/>
                <a:gd name="connsiteY83" fmla="*/ 614681 h 1288005"/>
                <a:gd name="connsiteX84" fmla="*/ 63024 w 1490957"/>
                <a:gd name="connsiteY84" fmla="*/ 588482 h 1288005"/>
                <a:gd name="connsiteX85" fmla="*/ 34823 w 1490957"/>
                <a:gd name="connsiteY85" fmla="*/ 590949 h 1288005"/>
                <a:gd name="connsiteX86" fmla="*/ 11360 w 1490957"/>
                <a:gd name="connsiteY86" fmla="*/ 583551 h 1288005"/>
                <a:gd name="connsiteX87" fmla="*/ 0 w 1490957"/>
                <a:gd name="connsiteY87" fmla="*/ 561730 h 1288005"/>
                <a:gd name="connsiteX88" fmla="*/ 7398 w 1490957"/>
                <a:gd name="connsiteY88" fmla="*/ 538267 h 1288005"/>
                <a:gd name="connsiteX89" fmla="*/ 29220 w 1490957"/>
                <a:gd name="connsiteY89" fmla="*/ 526907 h 1288005"/>
                <a:gd name="connsiteX90" fmla="*/ 63024 w 1490957"/>
                <a:gd name="connsiteY90" fmla="*/ 523949 h 1288005"/>
                <a:gd name="connsiteX91" fmla="*/ 63024 w 1490957"/>
                <a:gd name="connsiteY91" fmla="*/ 493253 h 1288005"/>
                <a:gd name="connsiteX92" fmla="*/ 60997 w 1490957"/>
                <a:gd name="connsiteY92" fmla="*/ 470082 h 1288005"/>
                <a:gd name="connsiteX93" fmla="*/ 61617 w 1490957"/>
                <a:gd name="connsiteY93" fmla="*/ 469342 h 1288005"/>
                <a:gd name="connsiteX94" fmla="*/ 63024 w 1490957"/>
                <a:gd name="connsiteY94" fmla="*/ 469219 h 1288005"/>
                <a:gd name="connsiteX95" fmla="*/ 63024 w 1490957"/>
                <a:gd name="connsiteY95" fmla="*/ 452551 h 1288005"/>
                <a:gd name="connsiteX96" fmla="*/ 34823 w 1490957"/>
                <a:gd name="connsiteY96" fmla="*/ 455018 h 1288005"/>
                <a:gd name="connsiteX97" fmla="*/ 11360 w 1490957"/>
                <a:gd name="connsiteY97" fmla="*/ 447620 h 1288005"/>
                <a:gd name="connsiteX98" fmla="*/ 0 w 1490957"/>
                <a:gd name="connsiteY98" fmla="*/ 425799 h 1288005"/>
                <a:gd name="connsiteX99" fmla="*/ 7398 w 1490957"/>
                <a:gd name="connsiteY99" fmla="*/ 402336 h 1288005"/>
                <a:gd name="connsiteX100" fmla="*/ 29220 w 1490957"/>
                <a:gd name="connsiteY100" fmla="*/ 390976 h 1288005"/>
                <a:gd name="connsiteX101" fmla="*/ 63024 w 1490957"/>
                <a:gd name="connsiteY101" fmla="*/ 388018 h 1288005"/>
                <a:gd name="connsiteX102" fmla="*/ 63024 w 1490957"/>
                <a:gd name="connsiteY102" fmla="*/ 357321 h 1288005"/>
                <a:gd name="connsiteX103" fmla="*/ 61979 w 1490957"/>
                <a:gd name="connsiteY103" fmla="*/ 345376 h 1288005"/>
                <a:gd name="connsiteX104" fmla="*/ 63024 w 1490957"/>
                <a:gd name="connsiteY104" fmla="*/ 342062 h 1288005"/>
                <a:gd name="connsiteX105" fmla="*/ 63024 w 1490957"/>
                <a:gd name="connsiteY105" fmla="*/ 321946 h 1288005"/>
                <a:gd name="connsiteX106" fmla="*/ 34823 w 1490957"/>
                <a:gd name="connsiteY106" fmla="*/ 324413 h 1288005"/>
                <a:gd name="connsiteX107" fmla="*/ 11360 w 1490957"/>
                <a:gd name="connsiteY107" fmla="*/ 317015 h 1288005"/>
                <a:gd name="connsiteX108" fmla="*/ 0 w 1490957"/>
                <a:gd name="connsiteY108" fmla="*/ 295194 h 1288005"/>
                <a:gd name="connsiteX109" fmla="*/ 7398 w 1490957"/>
                <a:gd name="connsiteY109" fmla="*/ 271731 h 1288005"/>
                <a:gd name="connsiteX110" fmla="*/ 29220 w 1490957"/>
                <a:gd name="connsiteY110" fmla="*/ 260371 h 1288005"/>
                <a:gd name="connsiteX111" fmla="*/ 63024 w 1490957"/>
                <a:gd name="connsiteY111" fmla="*/ 257413 h 1288005"/>
                <a:gd name="connsiteX112" fmla="*/ 63024 w 1490957"/>
                <a:gd name="connsiteY112" fmla="*/ 58092 h 1288005"/>
                <a:gd name="connsiteX113" fmla="*/ 45375 w 1490957"/>
                <a:gd name="connsiteY113" fmla="*/ 58092 h 1288005"/>
                <a:gd name="connsiteX114" fmla="*/ 35957 w 1490957"/>
                <a:gd name="connsiteY114" fmla="*/ 54191 h 1288005"/>
                <a:gd name="connsiteX115" fmla="*/ 32056 w 1490957"/>
                <a:gd name="connsiteY115" fmla="*/ 44773 h 1288005"/>
                <a:gd name="connsiteX116" fmla="*/ 35957 w 1490957"/>
                <a:gd name="connsiteY116" fmla="*/ 35356 h 1288005"/>
                <a:gd name="connsiteX117" fmla="*/ 45375 w 1490957"/>
                <a:gd name="connsiteY117" fmla="*/ 31455 h 1288005"/>
                <a:gd name="connsiteX118" fmla="*/ 63024 w 1490957"/>
                <a:gd name="connsiteY118" fmla="*/ 31455 h 128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90957" h="1288005">
                  <a:moveTo>
                    <a:pt x="63024" y="0"/>
                  </a:moveTo>
                  <a:lnTo>
                    <a:pt x="1437953" y="0"/>
                  </a:lnTo>
                  <a:lnTo>
                    <a:pt x="1437953" y="31455"/>
                  </a:lnTo>
                  <a:lnTo>
                    <a:pt x="1477638" y="31455"/>
                  </a:lnTo>
                  <a:cubicBezTo>
                    <a:pt x="1484994" y="31455"/>
                    <a:pt x="1490957" y="37418"/>
                    <a:pt x="1490957" y="44774"/>
                  </a:cubicBezTo>
                  <a:lnTo>
                    <a:pt x="1490956" y="44774"/>
                  </a:lnTo>
                  <a:cubicBezTo>
                    <a:pt x="1490956" y="52130"/>
                    <a:pt x="1484993" y="58093"/>
                    <a:pt x="1477637" y="58093"/>
                  </a:cubicBezTo>
                  <a:lnTo>
                    <a:pt x="1437953" y="58093"/>
                  </a:lnTo>
                  <a:lnTo>
                    <a:pt x="1437953" y="137123"/>
                  </a:lnTo>
                  <a:lnTo>
                    <a:pt x="1453332" y="135777"/>
                  </a:lnTo>
                  <a:cubicBezTo>
                    <a:pt x="1471017" y="134230"/>
                    <a:pt x="1486608" y="147312"/>
                    <a:pt x="1488155" y="164997"/>
                  </a:cubicBezTo>
                  <a:lnTo>
                    <a:pt x="1488154" y="164997"/>
                  </a:lnTo>
                  <a:cubicBezTo>
                    <a:pt x="1489701" y="182683"/>
                    <a:pt x="1476619" y="198273"/>
                    <a:pt x="1458934" y="199821"/>
                  </a:cubicBezTo>
                  <a:lnTo>
                    <a:pt x="1437953" y="201656"/>
                  </a:lnTo>
                  <a:lnTo>
                    <a:pt x="1437953" y="267728"/>
                  </a:lnTo>
                  <a:lnTo>
                    <a:pt x="1453332" y="266382"/>
                  </a:lnTo>
                  <a:cubicBezTo>
                    <a:pt x="1471017" y="264835"/>
                    <a:pt x="1486608" y="277917"/>
                    <a:pt x="1488155" y="295602"/>
                  </a:cubicBezTo>
                  <a:lnTo>
                    <a:pt x="1488154" y="295602"/>
                  </a:lnTo>
                  <a:cubicBezTo>
                    <a:pt x="1489701" y="313288"/>
                    <a:pt x="1476619" y="328878"/>
                    <a:pt x="1458934" y="330426"/>
                  </a:cubicBezTo>
                  <a:lnTo>
                    <a:pt x="1437953" y="332261"/>
                  </a:lnTo>
                  <a:lnTo>
                    <a:pt x="1437953" y="403659"/>
                  </a:lnTo>
                  <a:lnTo>
                    <a:pt x="1453332" y="402313"/>
                  </a:lnTo>
                  <a:cubicBezTo>
                    <a:pt x="1471017" y="400766"/>
                    <a:pt x="1486608" y="413848"/>
                    <a:pt x="1488155" y="431533"/>
                  </a:cubicBezTo>
                  <a:lnTo>
                    <a:pt x="1488154" y="431533"/>
                  </a:lnTo>
                  <a:cubicBezTo>
                    <a:pt x="1489701" y="449219"/>
                    <a:pt x="1476619" y="464809"/>
                    <a:pt x="1458934" y="466357"/>
                  </a:cubicBezTo>
                  <a:lnTo>
                    <a:pt x="1437953" y="468192"/>
                  </a:lnTo>
                  <a:lnTo>
                    <a:pt x="1437953" y="541336"/>
                  </a:lnTo>
                  <a:lnTo>
                    <a:pt x="1453332" y="539990"/>
                  </a:lnTo>
                  <a:cubicBezTo>
                    <a:pt x="1471017" y="538443"/>
                    <a:pt x="1486608" y="551525"/>
                    <a:pt x="1488155" y="569210"/>
                  </a:cubicBezTo>
                  <a:lnTo>
                    <a:pt x="1488154" y="569210"/>
                  </a:lnTo>
                  <a:cubicBezTo>
                    <a:pt x="1489701" y="586896"/>
                    <a:pt x="1476619" y="602486"/>
                    <a:pt x="1458934" y="604034"/>
                  </a:cubicBezTo>
                  <a:lnTo>
                    <a:pt x="1437953" y="605869"/>
                  </a:lnTo>
                  <a:lnTo>
                    <a:pt x="1437953" y="651704"/>
                  </a:lnTo>
                  <a:lnTo>
                    <a:pt x="1451556" y="650514"/>
                  </a:lnTo>
                  <a:cubicBezTo>
                    <a:pt x="1470143" y="648888"/>
                    <a:pt x="1486529" y="662637"/>
                    <a:pt x="1488155" y="681224"/>
                  </a:cubicBezTo>
                  <a:lnTo>
                    <a:pt x="1488154" y="681224"/>
                  </a:lnTo>
                  <a:cubicBezTo>
                    <a:pt x="1489780" y="699811"/>
                    <a:pt x="1476031" y="716197"/>
                    <a:pt x="1457444" y="717823"/>
                  </a:cubicBezTo>
                  <a:lnTo>
                    <a:pt x="1437953" y="719528"/>
                  </a:lnTo>
                  <a:lnTo>
                    <a:pt x="1437953" y="761262"/>
                  </a:lnTo>
                  <a:lnTo>
                    <a:pt x="1433894" y="761262"/>
                  </a:lnTo>
                  <a:lnTo>
                    <a:pt x="1435285" y="768075"/>
                  </a:lnTo>
                  <a:cubicBezTo>
                    <a:pt x="1435740" y="813854"/>
                    <a:pt x="1418732" y="859458"/>
                    <a:pt x="1384152" y="894038"/>
                  </a:cubicBezTo>
                  <a:lnTo>
                    <a:pt x="1237614" y="1040575"/>
                  </a:lnTo>
                  <a:lnTo>
                    <a:pt x="1237614" y="1057105"/>
                  </a:lnTo>
                  <a:cubicBezTo>
                    <a:pt x="1237614" y="1059263"/>
                    <a:pt x="1235864" y="1061013"/>
                    <a:pt x="1233706" y="1061013"/>
                  </a:cubicBezTo>
                  <a:lnTo>
                    <a:pt x="1217177" y="1061013"/>
                  </a:lnTo>
                  <a:lnTo>
                    <a:pt x="1065536" y="1212654"/>
                  </a:lnTo>
                  <a:lnTo>
                    <a:pt x="1061208" y="1212611"/>
                  </a:lnTo>
                  <a:lnTo>
                    <a:pt x="1061208" y="1258412"/>
                  </a:lnTo>
                  <a:cubicBezTo>
                    <a:pt x="1061208" y="1274756"/>
                    <a:pt x="1047959" y="1288005"/>
                    <a:pt x="1031615" y="1288005"/>
                  </a:cubicBezTo>
                  <a:lnTo>
                    <a:pt x="469359" y="1288005"/>
                  </a:lnTo>
                  <a:cubicBezTo>
                    <a:pt x="453015" y="1288005"/>
                    <a:pt x="439766" y="1274756"/>
                    <a:pt x="439766" y="1258412"/>
                  </a:cubicBezTo>
                  <a:lnTo>
                    <a:pt x="439766" y="1211024"/>
                  </a:lnTo>
                  <a:lnTo>
                    <a:pt x="434632" y="1211024"/>
                  </a:lnTo>
                  <a:cubicBezTo>
                    <a:pt x="433635" y="1211024"/>
                    <a:pt x="432827" y="1210216"/>
                    <a:pt x="432827" y="1209219"/>
                  </a:cubicBezTo>
                  <a:lnTo>
                    <a:pt x="432827" y="1199595"/>
                  </a:lnTo>
                  <a:cubicBezTo>
                    <a:pt x="432827" y="1198598"/>
                    <a:pt x="433635" y="1197790"/>
                    <a:pt x="434632" y="1197790"/>
                  </a:cubicBezTo>
                  <a:lnTo>
                    <a:pt x="435677" y="1197790"/>
                  </a:lnTo>
                  <a:lnTo>
                    <a:pt x="298900" y="1061013"/>
                  </a:lnTo>
                  <a:lnTo>
                    <a:pt x="280343" y="1061013"/>
                  </a:lnTo>
                  <a:cubicBezTo>
                    <a:pt x="278185" y="1061013"/>
                    <a:pt x="276435" y="1059263"/>
                    <a:pt x="276435" y="1057105"/>
                  </a:cubicBezTo>
                  <a:lnTo>
                    <a:pt x="276435" y="1038548"/>
                  </a:lnTo>
                  <a:lnTo>
                    <a:pt x="119341" y="881454"/>
                  </a:lnTo>
                  <a:lnTo>
                    <a:pt x="89889" y="837468"/>
                  </a:lnTo>
                  <a:lnTo>
                    <a:pt x="36599" y="842130"/>
                  </a:lnTo>
                  <a:cubicBezTo>
                    <a:pt x="27305" y="842943"/>
                    <a:pt x="18562" y="839913"/>
                    <a:pt x="11939" y="834355"/>
                  </a:cubicBezTo>
                  <a:lnTo>
                    <a:pt x="0" y="811421"/>
                  </a:lnTo>
                  <a:lnTo>
                    <a:pt x="7775" y="786761"/>
                  </a:lnTo>
                  <a:cubicBezTo>
                    <a:pt x="13333" y="780138"/>
                    <a:pt x="21417" y="775635"/>
                    <a:pt x="30710" y="774822"/>
                  </a:cubicBezTo>
                  <a:lnTo>
                    <a:pt x="65546" y="771775"/>
                  </a:lnTo>
                  <a:lnTo>
                    <a:pt x="64626" y="761262"/>
                  </a:lnTo>
                  <a:lnTo>
                    <a:pt x="63024" y="761262"/>
                  </a:lnTo>
                  <a:lnTo>
                    <a:pt x="63024" y="742945"/>
                  </a:lnTo>
                  <a:lnTo>
                    <a:pt x="61597" y="726639"/>
                  </a:lnTo>
                  <a:lnTo>
                    <a:pt x="61919" y="726256"/>
                  </a:lnTo>
                  <a:lnTo>
                    <a:pt x="34823" y="728626"/>
                  </a:lnTo>
                  <a:cubicBezTo>
                    <a:pt x="25981" y="729400"/>
                    <a:pt x="17662" y="726516"/>
                    <a:pt x="11360" y="721228"/>
                  </a:cubicBezTo>
                  <a:lnTo>
                    <a:pt x="0" y="699407"/>
                  </a:lnTo>
                  <a:lnTo>
                    <a:pt x="7398" y="675944"/>
                  </a:lnTo>
                  <a:cubicBezTo>
                    <a:pt x="12686" y="669642"/>
                    <a:pt x="20378" y="665358"/>
                    <a:pt x="29220" y="664584"/>
                  </a:cubicBezTo>
                  <a:lnTo>
                    <a:pt x="63024" y="661626"/>
                  </a:lnTo>
                  <a:lnTo>
                    <a:pt x="63024" y="630931"/>
                  </a:lnTo>
                  <a:lnTo>
                    <a:pt x="61736" y="616215"/>
                  </a:lnTo>
                  <a:lnTo>
                    <a:pt x="63024" y="614681"/>
                  </a:lnTo>
                  <a:lnTo>
                    <a:pt x="63024" y="588482"/>
                  </a:lnTo>
                  <a:lnTo>
                    <a:pt x="34823" y="590949"/>
                  </a:lnTo>
                  <a:cubicBezTo>
                    <a:pt x="25981" y="591723"/>
                    <a:pt x="17662" y="588839"/>
                    <a:pt x="11360" y="583551"/>
                  </a:cubicBezTo>
                  <a:lnTo>
                    <a:pt x="0" y="561730"/>
                  </a:lnTo>
                  <a:lnTo>
                    <a:pt x="7398" y="538267"/>
                  </a:lnTo>
                  <a:cubicBezTo>
                    <a:pt x="12686" y="531965"/>
                    <a:pt x="20378" y="527681"/>
                    <a:pt x="29220" y="526907"/>
                  </a:cubicBezTo>
                  <a:lnTo>
                    <a:pt x="63024" y="523949"/>
                  </a:lnTo>
                  <a:lnTo>
                    <a:pt x="63024" y="493253"/>
                  </a:lnTo>
                  <a:lnTo>
                    <a:pt x="60997" y="470082"/>
                  </a:lnTo>
                  <a:cubicBezTo>
                    <a:pt x="60964" y="469707"/>
                    <a:pt x="61242" y="469375"/>
                    <a:pt x="61617" y="469342"/>
                  </a:cubicBezTo>
                  <a:lnTo>
                    <a:pt x="63024" y="469219"/>
                  </a:lnTo>
                  <a:lnTo>
                    <a:pt x="63024" y="452551"/>
                  </a:lnTo>
                  <a:lnTo>
                    <a:pt x="34823" y="455018"/>
                  </a:lnTo>
                  <a:cubicBezTo>
                    <a:pt x="25981" y="455792"/>
                    <a:pt x="17662" y="452908"/>
                    <a:pt x="11360" y="447620"/>
                  </a:cubicBezTo>
                  <a:lnTo>
                    <a:pt x="0" y="425799"/>
                  </a:lnTo>
                  <a:lnTo>
                    <a:pt x="7398" y="402336"/>
                  </a:lnTo>
                  <a:cubicBezTo>
                    <a:pt x="12686" y="396034"/>
                    <a:pt x="20378" y="391750"/>
                    <a:pt x="29220" y="390976"/>
                  </a:cubicBezTo>
                  <a:lnTo>
                    <a:pt x="63024" y="388018"/>
                  </a:lnTo>
                  <a:lnTo>
                    <a:pt x="63024" y="357321"/>
                  </a:lnTo>
                  <a:lnTo>
                    <a:pt x="61979" y="345376"/>
                  </a:lnTo>
                  <a:lnTo>
                    <a:pt x="63024" y="342062"/>
                  </a:lnTo>
                  <a:lnTo>
                    <a:pt x="63024" y="321946"/>
                  </a:lnTo>
                  <a:lnTo>
                    <a:pt x="34823" y="324413"/>
                  </a:lnTo>
                  <a:cubicBezTo>
                    <a:pt x="25981" y="325187"/>
                    <a:pt x="17662" y="322303"/>
                    <a:pt x="11360" y="317015"/>
                  </a:cubicBezTo>
                  <a:lnTo>
                    <a:pt x="0" y="295194"/>
                  </a:lnTo>
                  <a:lnTo>
                    <a:pt x="7398" y="271731"/>
                  </a:lnTo>
                  <a:cubicBezTo>
                    <a:pt x="12686" y="265429"/>
                    <a:pt x="20378" y="261145"/>
                    <a:pt x="29220" y="260371"/>
                  </a:cubicBezTo>
                  <a:lnTo>
                    <a:pt x="63024" y="257413"/>
                  </a:lnTo>
                  <a:lnTo>
                    <a:pt x="63024" y="58092"/>
                  </a:lnTo>
                  <a:lnTo>
                    <a:pt x="45375" y="58092"/>
                  </a:lnTo>
                  <a:cubicBezTo>
                    <a:pt x="41697" y="58092"/>
                    <a:pt x="38367" y="56601"/>
                    <a:pt x="35957" y="54191"/>
                  </a:cubicBezTo>
                  <a:lnTo>
                    <a:pt x="32056" y="44773"/>
                  </a:lnTo>
                  <a:lnTo>
                    <a:pt x="35957" y="35356"/>
                  </a:lnTo>
                  <a:cubicBezTo>
                    <a:pt x="38367" y="32946"/>
                    <a:pt x="41697" y="31455"/>
                    <a:pt x="45375" y="31455"/>
                  </a:cubicBezTo>
                  <a:lnTo>
                    <a:pt x="63024" y="3145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3852131" y="5315381"/>
              <a:ext cx="1987196" cy="2363412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51236" y="2152219"/>
            <a:ext cx="1987196" cy="6326324"/>
            <a:chOff x="6351236" y="2152219"/>
            <a:chExt cx="1987196" cy="6326324"/>
          </a:xfrm>
        </p:grpSpPr>
        <p:grpSp>
          <p:nvGrpSpPr>
            <p:cNvPr id="61" name="组合 60"/>
            <p:cNvGrpSpPr/>
            <p:nvPr/>
          </p:nvGrpSpPr>
          <p:grpSpPr>
            <a:xfrm>
              <a:off x="6351236" y="2152219"/>
              <a:ext cx="1987196" cy="3163162"/>
              <a:chOff x="4497323" y="1220313"/>
              <a:chExt cx="3200401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8" name="任意多边形 67"/>
              <p:cNvSpPr/>
              <p:nvPr/>
            </p:nvSpPr>
            <p:spPr>
              <a:xfrm>
                <a:off x="5347033" y="5026613"/>
                <a:ext cx="1490958" cy="1288004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4497323" y="1220313"/>
                <a:ext cx="3200401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351236" y="2257267"/>
              <a:ext cx="1987196" cy="6221276"/>
              <a:chOff x="6351236" y="2257267"/>
              <a:chExt cx="1987196" cy="6221276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488721" y="2257267"/>
                <a:ext cx="1725052" cy="2983706"/>
                <a:chOff x="6488721" y="2257267"/>
                <a:chExt cx="1725052" cy="2983706"/>
              </a:xfrm>
            </p:grpSpPr>
            <p:grpSp>
              <p:nvGrpSpPr>
                <p:cNvPr id="62" name="组合 61"/>
                <p:cNvGrpSpPr/>
                <p:nvPr/>
              </p:nvGrpSpPr>
              <p:grpSpPr>
                <a:xfrm>
                  <a:off x="6488721" y="2741020"/>
                  <a:ext cx="1725052" cy="1147852"/>
                  <a:chOff x="1757946" y="3995768"/>
                  <a:chExt cx="1725052" cy="1147852"/>
                </a:xfrm>
              </p:grpSpPr>
              <p:sp>
                <p:nvSpPr>
                  <p:cNvPr id="66" name="文本框 65"/>
                  <p:cNvSpPr txBox="1"/>
                  <p:nvPr/>
                </p:nvSpPr>
                <p:spPr>
                  <a:xfrm>
                    <a:off x="1757946" y="3995768"/>
                    <a:ext cx="1725052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chemeClr val="bg1">
                            <a:alpha val="93000"/>
                          </a:schemeClr>
                        </a:solidFill>
                        <a:effectLst>
                          <a:outerShdw blurRad="762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+mn-ea"/>
                        <a:sym typeface="+mn-lt"/>
                      </a:rPr>
                      <a:t>在此添加标题</a:t>
                    </a:r>
                  </a:p>
                </p:txBody>
              </p:sp>
              <p:sp>
                <p:nvSpPr>
                  <p:cNvPr id="67" name="文本框 66"/>
                  <p:cNvSpPr txBox="1"/>
                  <p:nvPr/>
                </p:nvSpPr>
                <p:spPr>
                  <a:xfrm>
                    <a:off x="1763976" y="4329615"/>
                    <a:ext cx="1719021" cy="81400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just">
                      <a:lnSpc>
                        <a:spcPct val="120000"/>
                      </a:lnSpc>
                    </a:pPr>
                    <a:r>
                      <a:rPr lang="en-US" altLang="zh-CN" sz="1000" dirty="0">
                        <a:solidFill>
                          <a:schemeClr val="bg1">
                            <a:alpha val="80000"/>
                          </a:schemeClr>
                        </a:solidFill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lang="zh-CN" altLang="en-US" sz="100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>
                  <a:off x="6882559" y="4519049"/>
                  <a:ext cx="918325" cy="721924"/>
                  <a:chOff x="1013460" y="3276600"/>
                  <a:chExt cx="918325" cy="721924"/>
                </a:xfrm>
              </p:grpSpPr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1013460" y="3276600"/>
                    <a:ext cx="899160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3600" dirty="0">
                        <a:solidFill>
                          <a:prstClr val="white">
                            <a:alpha val="80000"/>
                          </a:prstClr>
                        </a:solidFill>
                        <a:effectLst>
                          <a:outerShdw blurRad="76200" dist="38100" dir="2700000" algn="tl" rotWithShape="0">
                            <a:prstClr val="black">
                              <a:alpha val="35000"/>
                            </a:prstClr>
                          </a:outerShdw>
                        </a:effectLst>
                        <a:cs typeface="+mn-ea"/>
                        <a:sym typeface="+mn-lt"/>
                      </a:rPr>
                      <a:t>03</a:t>
                    </a:r>
                    <a:endParaRPr lang="zh-CN" altLang="en-US" sz="3600" dirty="0">
                      <a:solidFill>
                        <a:prstClr val="white">
                          <a:alpha val="8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1032625" y="3767692"/>
                    <a:ext cx="899160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900" dirty="0">
                        <a:solidFill>
                          <a:prstClr val="white">
                            <a:alpha val="70000"/>
                          </a:prstClr>
                        </a:solidFill>
                        <a:effectLst>
                          <a:outerShdw blurRad="76200" dist="38100" dir="2700000" algn="tl" rotWithShape="0">
                            <a:prstClr val="black">
                              <a:alpha val="35000"/>
                            </a:prstClr>
                          </a:outerShdw>
                        </a:effectLst>
                        <a:cs typeface="+mn-ea"/>
                        <a:sym typeface="+mn-lt"/>
                      </a:rPr>
                      <a:t>OPTION</a:t>
                    </a:r>
                    <a:endParaRPr lang="zh-CN" altLang="en-US" sz="900" dirty="0">
                      <a:solidFill>
                        <a:prstClr val="white">
                          <a:alpha val="7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96" name="组合 95"/>
                <p:cNvGrpSpPr/>
                <p:nvPr/>
              </p:nvGrpSpPr>
              <p:grpSpPr>
                <a:xfrm>
                  <a:off x="7191766" y="2257267"/>
                  <a:ext cx="246868" cy="463865"/>
                  <a:chOff x="9324240" y="6149445"/>
                  <a:chExt cx="328580" cy="617403"/>
                </a:xfrm>
                <a:solidFill>
                  <a:schemeClr val="bg1">
                    <a:alpha val="8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7" name="Oval 326"/>
                  <p:cNvSpPr>
                    <a:spLocks noChangeArrowheads="1"/>
                  </p:cNvSpPr>
                  <p:nvPr/>
                </p:nvSpPr>
                <p:spPr bwMode="auto">
                  <a:xfrm>
                    <a:off x="9478591" y="6379802"/>
                    <a:ext cx="60805" cy="74837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Freeform 327"/>
                  <p:cNvSpPr>
                    <a:spLocks noEditPoints="1"/>
                  </p:cNvSpPr>
                  <p:nvPr/>
                </p:nvSpPr>
                <p:spPr bwMode="auto">
                  <a:xfrm>
                    <a:off x="9324240" y="6149445"/>
                    <a:ext cx="328580" cy="617403"/>
                  </a:xfrm>
                  <a:custGeom>
                    <a:avLst/>
                    <a:gdLst>
                      <a:gd name="T0" fmla="*/ 90 w 119"/>
                      <a:gd name="T1" fmla="*/ 65 h 223"/>
                      <a:gd name="T2" fmla="*/ 82 w 119"/>
                      <a:gd name="T3" fmla="*/ 65 h 223"/>
                      <a:gd name="T4" fmla="*/ 82 w 119"/>
                      <a:gd name="T5" fmla="*/ 34 h 223"/>
                      <a:gd name="T6" fmla="*/ 5 w 119"/>
                      <a:gd name="T7" fmla="*/ 53 h 223"/>
                      <a:gd name="T8" fmla="*/ 73 w 119"/>
                      <a:gd name="T9" fmla="*/ 69 h 223"/>
                      <a:gd name="T10" fmla="*/ 81 w 119"/>
                      <a:gd name="T11" fmla="*/ 79 h 223"/>
                      <a:gd name="T12" fmla="*/ 93 w 119"/>
                      <a:gd name="T13" fmla="*/ 95 h 223"/>
                      <a:gd name="T14" fmla="*/ 93 w 119"/>
                      <a:gd name="T15" fmla="*/ 104 h 223"/>
                      <a:gd name="T16" fmla="*/ 81 w 119"/>
                      <a:gd name="T17" fmla="*/ 117 h 223"/>
                      <a:gd name="T18" fmla="*/ 78 w 119"/>
                      <a:gd name="T19" fmla="*/ 124 h 223"/>
                      <a:gd name="T20" fmla="*/ 70 w 119"/>
                      <a:gd name="T21" fmla="*/ 118 h 223"/>
                      <a:gd name="T22" fmla="*/ 69 w 119"/>
                      <a:gd name="T23" fmla="*/ 112 h 223"/>
                      <a:gd name="T24" fmla="*/ 64 w 119"/>
                      <a:gd name="T25" fmla="*/ 117 h 223"/>
                      <a:gd name="T26" fmla="*/ 64 w 119"/>
                      <a:gd name="T27" fmla="*/ 140 h 223"/>
                      <a:gd name="T28" fmla="*/ 59 w 119"/>
                      <a:gd name="T29" fmla="*/ 120 h 223"/>
                      <a:gd name="T30" fmla="*/ 58 w 119"/>
                      <a:gd name="T31" fmla="*/ 113 h 223"/>
                      <a:gd name="T32" fmla="*/ 53 w 119"/>
                      <a:gd name="T33" fmla="*/ 113 h 223"/>
                      <a:gd name="T34" fmla="*/ 48 w 119"/>
                      <a:gd name="T35" fmla="*/ 116 h 223"/>
                      <a:gd name="T36" fmla="*/ 29 w 119"/>
                      <a:gd name="T37" fmla="*/ 136 h 223"/>
                      <a:gd name="T38" fmla="*/ 28 w 119"/>
                      <a:gd name="T39" fmla="*/ 144 h 223"/>
                      <a:gd name="T40" fmla="*/ 28 w 119"/>
                      <a:gd name="T41" fmla="*/ 144 h 223"/>
                      <a:gd name="T42" fmla="*/ 29 w 119"/>
                      <a:gd name="T43" fmla="*/ 144 h 223"/>
                      <a:gd name="T44" fmla="*/ 30 w 119"/>
                      <a:gd name="T45" fmla="*/ 146 h 223"/>
                      <a:gd name="T46" fmla="*/ 34 w 119"/>
                      <a:gd name="T47" fmla="*/ 155 h 223"/>
                      <a:gd name="T48" fmla="*/ 49 w 119"/>
                      <a:gd name="T49" fmla="*/ 163 h 223"/>
                      <a:gd name="T50" fmla="*/ 48 w 119"/>
                      <a:gd name="T51" fmla="*/ 171 h 223"/>
                      <a:gd name="T52" fmla="*/ 52 w 119"/>
                      <a:gd name="T53" fmla="*/ 223 h 223"/>
                      <a:gd name="T54" fmla="*/ 66 w 119"/>
                      <a:gd name="T55" fmla="*/ 171 h 223"/>
                      <a:gd name="T56" fmla="*/ 70 w 119"/>
                      <a:gd name="T57" fmla="*/ 223 h 223"/>
                      <a:gd name="T58" fmla="*/ 84 w 119"/>
                      <a:gd name="T59" fmla="*/ 171 h 223"/>
                      <a:gd name="T60" fmla="*/ 86 w 119"/>
                      <a:gd name="T61" fmla="*/ 171 h 223"/>
                      <a:gd name="T62" fmla="*/ 103 w 119"/>
                      <a:gd name="T63" fmla="*/ 114 h 223"/>
                      <a:gd name="T64" fmla="*/ 103 w 119"/>
                      <a:gd name="T65" fmla="*/ 114 h 223"/>
                      <a:gd name="T66" fmla="*/ 108 w 119"/>
                      <a:gd name="T67" fmla="*/ 108 h 223"/>
                      <a:gd name="T68" fmla="*/ 108 w 119"/>
                      <a:gd name="T69" fmla="*/ 107 h 223"/>
                      <a:gd name="T70" fmla="*/ 108 w 119"/>
                      <a:gd name="T71" fmla="*/ 106 h 223"/>
                      <a:gd name="T72" fmla="*/ 107 w 119"/>
                      <a:gd name="T73" fmla="*/ 101 h 223"/>
                      <a:gd name="T74" fmla="*/ 111 w 119"/>
                      <a:gd name="T75" fmla="*/ 96 h 223"/>
                      <a:gd name="T76" fmla="*/ 113 w 119"/>
                      <a:gd name="T77" fmla="*/ 80 h 223"/>
                      <a:gd name="T78" fmla="*/ 19 w 119"/>
                      <a:gd name="T79" fmla="*/ 49 h 223"/>
                      <a:gd name="T80" fmla="*/ 68 w 119"/>
                      <a:gd name="T81" fmla="*/ 38 h 223"/>
                      <a:gd name="T82" fmla="*/ 49 w 119"/>
                      <a:gd name="T83" fmla="*/ 151 h 223"/>
                      <a:gd name="T84" fmla="*/ 44 w 119"/>
                      <a:gd name="T85" fmla="*/ 143 h 223"/>
                      <a:gd name="T86" fmla="*/ 49 w 119"/>
                      <a:gd name="T87" fmla="*/ 133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19" h="223">
                        <a:moveTo>
                          <a:pt x="113" y="80"/>
                        </a:moveTo>
                        <a:cubicBezTo>
                          <a:pt x="90" y="65"/>
                          <a:pt x="90" y="65"/>
                          <a:pt x="90" y="65"/>
                        </a:cubicBezTo>
                        <a:cubicBezTo>
                          <a:pt x="88" y="64"/>
                          <a:pt x="86" y="63"/>
                          <a:pt x="84" y="64"/>
                        </a:cubicBezTo>
                        <a:cubicBezTo>
                          <a:pt x="83" y="64"/>
                          <a:pt x="82" y="64"/>
                          <a:pt x="82" y="65"/>
                        </a:cubicBezTo>
                        <a:cubicBezTo>
                          <a:pt x="78" y="62"/>
                          <a:pt x="78" y="62"/>
                          <a:pt x="78" y="62"/>
                        </a:cubicBezTo>
                        <a:cubicBezTo>
                          <a:pt x="82" y="54"/>
                          <a:pt x="84" y="44"/>
                          <a:pt x="82" y="34"/>
                        </a:cubicBezTo>
                        <a:cubicBezTo>
                          <a:pt x="77" y="13"/>
                          <a:pt x="55" y="0"/>
                          <a:pt x="34" y="5"/>
                        </a:cubicBezTo>
                        <a:cubicBezTo>
                          <a:pt x="13" y="10"/>
                          <a:pt x="0" y="32"/>
                          <a:pt x="5" y="53"/>
                        </a:cubicBezTo>
                        <a:cubicBezTo>
                          <a:pt x="10" y="74"/>
                          <a:pt x="31" y="87"/>
                          <a:pt x="53" y="82"/>
                        </a:cubicBezTo>
                        <a:cubicBezTo>
                          <a:pt x="61" y="80"/>
                          <a:pt x="68" y="75"/>
                          <a:pt x="73" y="69"/>
                        </a:cubicBezTo>
                        <a:cubicBezTo>
                          <a:pt x="77" y="72"/>
                          <a:pt x="77" y="72"/>
                          <a:pt x="77" y="72"/>
                        </a:cubicBezTo>
                        <a:cubicBezTo>
                          <a:pt x="77" y="75"/>
                          <a:pt x="78" y="78"/>
                          <a:pt x="81" y="79"/>
                        </a:cubicBezTo>
                        <a:cubicBezTo>
                          <a:pt x="92" y="87"/>
                          <a:pt x="92" y="87"/>
                          <a:pt x="92" y="87"/>
                        </a:cubicBezTo>
                        <a:cubicBezTo>
                          <a:pt x="93" y="95"/>
                          <a:pt x="93" y="95"/>
                          <a:pt x="93" y="95"/>
                        </a:cubicBezTo>
                        <a:cubicBezTo>
                          <a:pt x="93" y="102"/>
                          <a:pt x="93" y="102"/>
                          <a:pt x="93" y="102"/>
                        </a:cubicBezTo>
                        <a:cubicBezTo>
                          <a:pt x="93" y="104"/>
                          <a:pt x="93" y="104"/>
                          <a:pt x="93" y="104"/>
                        </a:cubicBezTo>
                        <a:cubicBezTo>
                          <a:pt x="75" y="112"/>
                          <a:pt x="75" y="112"/>
                          <a:pt x="75" y="112"/>
                        </a:cubicBezTo>
                        <a:cubicBezTo>
                          <a:pt x="81" y="117"/>
                          <a:pt x="81" y="117"/>
                          <a:pt x="81" y="117"/>
                        </a:cubicBezTo>
                        <a:cubicBezTo>
                          <a:pt x="75" y="120"/>
                          <a:pt x="75" y="120"/>
                          <a:pt x="75" y="120"/>
                        </a:cubicBezTo>
                        <a:cubicBezTo>
                          <a:pt x="78" y="124"/>
                          <a:pt x="78" y="124"/>
                          <a:pt x="78" y="124"/>
                        </a:cubicBezTo>
                        <a:cubicBezTo>
                          <a:pt x="71" y="140"/>
                          <a:pt x="71" y="140"/>
                          <a:pt x="71" y="140"/>
                        </a:cubicBezTo>
                        <a:cubicBezTo>
                          <a:pt x="70" y="118"/>
                          <a:pt x="70" y="118"/>
                          <a:pt x="70" y="118"/>
                        </a:cubicBezTo>
                        <a:cubicBezTo>
                          <a:pt x="71" y="117"/>
                          <a:pt x="71" y="117"/>
                          <a:pt x="71" y="117"/>
                        </a:cubicBezTo>
                        <a:cubicBezTo>
                          <a:pt x="69" y="112"/>
                          <a:pt x="69" y="112"/>
                          <a:pt x="69" y="112"/>
                        </a:cubicBezTo>
                        <a:cubicBezTo>
                          <a:pt x="65" y="112"/>
                          <a:pt x="65" y="112"/>
                          <a:pt x="65" y="112"/>
                        </a:cubicBezTo>
                        <a:cubicBezTo>
                          <a:pt x="64" y="117"/>
                          <a:pt x="64" y="117"/>
                          <a:pt x="64" y="117"/>
                        </a:cubicBezTo>
                        <a:cubicBezTo>
                          <a:pt x="65" y="118"/>
                          <a:pt x="65" y="118"/>
                          <a:pt x="65" y="118"/>
                        </a:cubicBezTo>
                        <a:cubicBezTo>
                          <a:pt x="64" y="140"/>
                          <a:pt x="64" y="140"/>
                          <a:pt x="64" y="140"/>
                        </a:cubicBezTo>
                        <a:cubicBezTo>
                          <a:pt x="56" y="124"/>
                          <a:pt x="56" y="124"/>
                          <a:pt x="56" y="124"/>
                        </a:cubicBezTo>
                        <a:cubicBezTo>
                          <a:pt x="59" y="120"/>
                          <a:pt x="59" y="120"/>
                          <a:pt x="59" y="120"/>
                        </a:cubicBezTo>
                        <a:cubicBezTo>
                          <a:pt x="53" y="117"/>
                          <a:pt x="53" y="117"/>
                          <a:pt x="53" y="117"/>
                        </a:cubicBezTo>
                        <a:cubicBezTo>
                          <a:pt x="58" y="113"/>
                          <a:pt x="58" y="113"/>
                          <a:pt x="58" y="113"/>
                        </a:cubicBezTo>
                        <a:cubicBezTo>
                          <a:pt x="58" y="113"/>
                          <a:pt x="58" y="113"/>
                          <a:pt x="58" y="113"/>
                        </a:cubicBezTo>
                        <a:cubicBezTo>
                          <a:pt x="56" y="113"/>
                          <a:pt x="55" y="113"/>
                          <a:pt x="53" y="113"/>
                        </a:cubicBezTo>
                        <a:cubicBezTo>
                          <a:pt x="53" y="114"/>
                          <a:pt x="52" y="114"/>
                          <a:pt x="52" y="114"/>
                        </a:cubicBezTo>
                        <a:cubicBezTo>
                          <a:pt x="51" y="114"/>
                          <a:pt x="49" y="115"/>
                          <a:pt x="48" y="116"/>
                        </a:cubicBezTo>
                        <a:cubicBezTo>
                          <a:pt x="29" y="136"/>
                          <a:pt x="29" y="136"/>
                          <a:pt x="29" y="136"/>
                        </a:cubicBezTo>
                        <a:cubicBezTo>
                          <a:pt x="29" y="136"/>
                          <a:pt x="29" y="136"/>
                          <a:pt x="29" y="136"/>
                        </a:cubicBezTo>
                        <a:cubicBezTo>
                          <a:pt x="29" y="136"/>
                          <a:pt x="29" y="136"/>
                          <a:pt x="29" y="136"/>
                        </a:cubicBezTo>
                        <a:cubicBezTo>
                          <a:pt x="27" y="151"/>
                          <a:pt x="29" y="140"/>
                          <a:pt x="28" y="144"/>
                        </a:cubicBezTo>
                        <a:cubicBezTo>
                          <a:pt x="28" y="144"/>
                          <a:pt x="28" y="144"/>
                          <a:pt x="28" y="144"/>
                        </a:cubicBezTo>
                        <a:cubicBezTo>
                          <a:pt x="28" y="144"/>
                          <a:pt x="28" y="144"/>
                          <a:pt x="28" y="144"/>
                        </a:cubicBezTo>
                        <a:cubicBezTo>
                          <a:pt x="28" y="144"/>
                          <a:pt x="28" y="144"/>
                          <a:pt x="28" y="144"/>
                        </a:cubicBezTo>
                        <a:cubicBezTo>
                          <a:pt x="29" y="144"/>
                          <a:pt x="29" y="144"/>
                          <a:pt x="29" y="144"/>
                        </a:cubicBezTo>
                        <a:cubicBezTo>
                          <a:pt x="29" y="145"/>
                          <a:pt x="29" y="145"/>
                          <a:pt x="29" y="145"/>
                        </a:cubicBezTo>
                        <a:cubicBezTo>
                          <a:pt x="30" y="146"/>
                          <a:pt x="30" y="146"/>
                          <a:pt x="30" y="146"/>
                        </a:cubicBezTo>
                        <a:cubicBezTo>
                          <a:pt x="31" y="149"/>
                          <a:pt x="31" y="149"/>
                          <a:pt x="31" y="149"/>
                        </a:cubicBezTo>
                        <a:cubicBezTo>
                          <a:pt x="34" y="155"/>
                          <a:pt x="34" y="155"/>
                          <a:pt x="34" y="155"/>
                        </a:cubicBezTo>
                        <a:cubicBezTo>
                          <a:pt x="40" y="167"/>
                          <a:pt x="40" y="167"/>
                          <a:pt x="40" y="167"/>
                        </a:cubicBezTo>
                        <a:cubicBezTo>
                          <a:pt x="43" y="166"/>
                          <a:pt x="46" y="165"/>
                          <a:pt x="49" y="163"/>
                        </a:cubicBezTo>
                        <a:cubicBezTo>
                          <a:pt x="49" y="166"/>
                          <a:pt x="48" y="168"/>
                          <a:pt x="48" y="171"/>
                        </a:cubicBezTo>
                        <a:cubicBezTo>
                          <a:pt x="48" y="171"/>
                          <a:pt x="48" y="171"/>
                          <a:pt x="48" y="171"/>
                        </a:cubicBezTo>
                        <a:cubicBezTo>
                          <a:pt x="49" y="171"/>
                          <a:pt x="49" y="171"/>
                          <a:pt x="50" y="171"/>
                        </a:cubicBezTo>
                        <a:cubicBezTo>
                          <a:pt x="52" y="223"/>
                          <a:pt x="52" y="223"/>
                          <a:pt x="52" y="223"/>
                        </a:cubicBezTo>
                        <a:cubicBezTo>
                          <a:pt x="66" y="223"/>
                          <a:pt x="66" y="223"/>
                          <a:pt x="66" y="223"/>
                        </a:cubicBezTo>
                        <a:cubicBezTo>
                          <a:pt x="67" y="208"/>
                          <a:pt x="67" y="181"/>
                          <a:pt x="66" y="171"/>
                        </a:cubicBezTo>
                        <a:cubicBezTo>
                          <a:pt x="67" y="171"/>
                          <a:pt x="67" y="171"/>
                          <a:pt x="68" y="171"/>
                        </a:cubicBezTo>
                        <a:cubicBezTo>
                          <a:pt x="70" y="223"/>
                          <a:pt x="70" y="223"/>
                          <a:pt x="70" y="223"/>
                        </a:cubicBezTo>
                        <a:cubicBezTo>
                          <a:pt x="84" y="223"/>
                          <a:pt x="84" y="223"/>
                          <a:pt x="84" y="223"/>
                        </a:cubicBezTo>
                        <a:cubicBezTo>
                          <a:pt x="85" y="208"/>
                          <a:pt x="85" y="181"/>
                          <a:pt x="84" y="171"/>
                        </a:cubicBezTo>
                        <a:cubicBezTo>
                          <a:pt x="85" y="171"/>
                          <a:pt x="85" y="171"/>
                          <a:pt x="86" y="171"/>
                        </a:cubicBezTo>
                        <a:cubicBezTo>
                          <a:pt x="86" y="171"/>
                          <a:pt x="86" y="171"/>
                          <a:pt x="86" y="171"/>
                        </a:cubicBezTo>
                        <a:cubicBezTo>
                          <a:pt x="86" y="154"/>
                          <a:pt x="85" y="138"/>
                          <a:pt x="85" y="122"/>
                        </a:cubicBezTo>
                        <a:cubicBezTo>
                          <a:pt x="103" y="114"/>
                          <a:pt x="103" y="114"/>
                          <a:pt x="103" y="114"/>
                        </a:cubicBezTo>
                        <a:cubicBezTo>
                          <a:pt x="103" y="114"/>
                          <a:pt x="103" y="114"/>
                          <a:pt x="103" y="114"/>
                        </a:cubicBezTo>
                        <a:cubicBezTo>
                          <a:pt x="103" y="114"/>
                          <a:pt x="103" y="114"/>
                          <a:pt x="103" y="114"/>
                        </a:cubicBezTo>
                        <a:cubicBezTo>
                          <a:pt x="112" y="101"/>
                          <a:pt x="106" y="111"/>
                          <a:pt x="108" y="108"/>
                        </a:cubicBezTo>
                        <a:cubicBezTo>
                          <a:pt x="108" y="108"/>
                          <a:pt x="108" y="108"/>
                          <a:pt x="108" y="108"/>
                        </a:cubicBezTo>
                        <a:cubicBezTo>
                          <a:pt x="108" y="107"/>
                          <a:pt x="108" y="107"/>
                          <a:pt x="108" y="107"/>
                        </a:cubicBezTo>
                        <a:cubicBezTo>
                          <a:pt x="108" y="107"/>
                          <a:pt x="108" y="107"/>
                          <a:pt x="108" y="107"/>
                        </a:cubicBezTo>
                        <a:cubicBezTo>
                          <a:pt x="108" y="107"/>
                          <a:pt x="108" y="107"/>
                          <a:pt x="108" y="107"/>
                        </a:cubicBezTo>
                        <a:cubicBezTo>
                          <a:pt x="108" y="106"/>
                          <a:pt x="108" y="106"/>
                          <a:pt x="108" y="106"/>
                        </a:cubicBezTo>
                        <a:cubicBezTo>
                          <a:pt x="108" y="104"/>
                          <a:pt x="108" y="104"/>
                          <a:pt x="108" y="104"/>
                        </a:cubicBezTo>
                        <a:cubicBezTo>
                          <a:pt x="107" y="101"/>
                          <a:pt x="107" y="101"/>
                          <a:pt x="107" y="101"/>
                        </a:cubicBezTo>
                        <a:cubicBezTo>
                          <a:pt x="107" y="96"/>
                          <a:pt x="107" y="96"/>
                          <a:pt x="107" y="96"/>
                        </a:cubicBezTo>
                        <a:cubicBezTo>
                          <a:pt x="108" y="96"/>
                          <a:pt x="110" y="96"/>
                          <a:pt x="111" y="96"/>
                        </a:cubicBezTo>
                        <a:cubicBezTo>
                          <a:pt x="113" y="95"/>
                          <a:pt x="115" y="94"/>
                          <a:pt x="116" y="92"/>
                        </a:cubicBezTo>
                        <a:cubicBezTo>
                          <a:pt x="119" y="88"/>
                          <a:pt x="117" y="83"/>
                          <a:pt x="113" y="80"/>
                        </a:cubicBezTo>
                        <a:close/>
                        <a:moveTo>
                          <a:pt x="49" y="68"/>
                        </a:moveTo>
                        <a:cubicBezTo>
                          <a:pt x="36" y="71"/>
                          <a:pt x="22" y="63"/>
                          <a:pt x="19" y="49"/>
                        </a:cubicBezTo>
                        <a:cubicBezTo>
                          <a:pt x="15" y="36"/>
                          <a:pt x="24" y="22"/>
                          <a:pt x="37" y="19"/>
                        </a:cubicBezTo>
                        <a:cubicBezTo>
                          <a:pt x="51" y="16"/>
                          <a:pt x="65" y="24"/>
                          <a:pt x="68" y="38"/>
                        </a:cubicBezTo>
                        <a:cubicBezTo>
                          <a:pt x="71" y="51"/>
                          <a:pt x="63" y="65"/>
                          <a:pt x="49" y="68"/>
                        </a:cubicBezTo>
                        <a:close/>
                        <a:moveTo>
                          <a:pt x="49" y="151"/>
                        </a:moveTo>
                        <a:cubicBezTo>
                          <a:pt x="47" y="148"/>
                          <a:pt x="47" y="148"/>
                          <a:pt x="47" y="148"/>
                        </a:cubicBezTo>
                        <a:cubicBezTo>
                          <a:pt x="44" y="143"/>
                          <a:pt x="44" y="143"/>
                          <a:pt x="44" y="143"/>
                        </a:cubicBezTo>
                        <a:cubicBezTo>
                          <a:pt x="43" y="141"/>
                          <a:pt x="43" y="141"/>
                          <a:pt x="43" y="141"/>
                        </a:cubicBezTo>
                        <a:cubicBezTo>
                          <a:pt x="49" y="133"/>
                          <a:pt x="49" y="133"/>
                          <a:pt x="49" y="133"/>
                        </a:cubicBezTo>
                        <a:cubicBezTo>
                          <a:pt x="49" y="139"/>
                          <a:pt x="49" y="145"/>
                          <a:pt x="49" y="1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08" name="任意多边形 107"/>
              <p:cNvSpPr/>
              <p:nvPr/>
            </p:nvSpPr>
            <p:spPr>
              <a:xfrm>
                <a:off x="6878839" y="7678794"/>
                <a:ext cx="925767" cy="799749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22225">
                <a:noFill/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6351236" y="5315381"/>
                <a:ext cx="1987196" cy="2363412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22225">
                <a:noFill/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848902" y="2152219"/>
            <a:ext cx="1987196" cy="6326324"/>
            <a:chOff x="8848902" y="2152219"/>
            <a:chExt cx="1987196" cy="6326324"/>
          </a:xfrm>
        </p:grpSpPr>
        <p:grpSp>
          <p:nvGrpSpPr>
            <p:cNvPr id="71" name="组合 70"/>
            <p:cNvGrpSpPr/>
            <p:nvPr/>
          </p:nvGrpSpPr>
          <p:grpSpPr>
            <a:xfrm>
              <a:off x="8848902" y="2152219"/>
              <a:ext cx="1987196" cy="3163162"/>
              <a:chOff x="4497323" y="1220313"/>
              <a:chExt cx="3200401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8" name="任意多边形 77"/>
              <p:cNvSpPr/>
              <p:nvPr/>
            </p:nvSpPr>
            <p:spPr>
              <a:xfrm>
                <a:off x="5347033" y="5026613"/>
                <a:ext cx="1490958" cy="1288004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4497323" y="1220313"/>
                <a:ext cx="3200401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986387" y="2312615"/>
              <a:ext cx="1725052" cy="2928358"/>
              <a:chOff x="8986387" y="2312615"/>
              <a:chExt cx="1725052" cy="2928358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8986387" y="2741020"/>
                <a:ext cx="1725052" cy="1147852"/>
                <a:chOff x="1757946" y="3995768"/>
                <a:chExt cx="1725052" cy="1147852"/>
              </a:xfrm>
            </p:grpSpPr>
            <p:sp>
              <p:nvSpPr>
                <p:cNvPr id="76" name="文本框 75"/>
                <p:cNvSpPr txBox="1"/>
                <p:nvPr/>
              </p:nvSpPr>
              <p:spPr>
                <a:xfrm>
                  <a:off x="1757946" y="3995768"/>
                  <a:ext cx="172505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1763976" y="4329615"/>
                  <a:ext cx="1719021" cy="8140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z="100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9380225" y="4519049"/>
                <a:ext cx="918325" cy="721924"/>
                <a:chOff x="1013460" y="3276600"/>
                <a:chExt cx="918325" cy="721924"/>
              </a:xfrm>
            </p:grpSpPr>
            <p:sp>
              <p:nvSpPr>
                <p:cNvPr id="74" name="文本框 73"/>
                <p:cNvSpPr txBox="1"/>
                <p:nvPr/>
              </p:nvSpPr>
              <p:spPr>
                <a:xfrm>
                  <a:off x="1013460" y="3276600"/>
                  <a:ext cx="89916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prstClr val="white">
                          <a:alpha val="8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rPr>
                    <a:t>04</a:t>
                  </a:r>
                  <a:endParaRPr lang="zh-CN" altLang="en-US" sz="36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文本框 74"/>
                <p:cNvSpPr txBox="1"/>
                <p:nvPr/>
              </p:nvSpPr>
              <p:spPr>
                <a:xfrm>
                  <a:off x="1032625" y="3767692"/>
                  <a:ext cx="89916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prstClr val="white">
                          <a:alpha val="70000"/>
                        </a:prstClr>
                      </a:solidFill>
                      <a:effectLst>
                        <a:outerShdw blurRad="76200" dist="38100" dir="2700000" algn="tl" rotWithShape="0">
                          <a:prstClr val="black">
                            <a:alpha val="35000"/>
                          </a:prstClr>
                        </a:outerShdw>
                      </a:effectLst>
                      <a:cs typeface="+mn-ea"/>
                      <a:sym typeface="+mn-lt"/>
                    </a:rPr>
                    <a:t>OPTION</a:t>
                  </a:r>
                  <a:endParaRPr lang="zh-CN" altLang="en-US" sz="9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组合 98"/>
              <p:cNvGrpSpPr/>
              <p:nvPr/>
            </p:nvGrpSpPr>
            <p:grpSpPr>
              <a:xfrm>
                <a:off x="9660853" y="2312615"/>
                <a:ext cx="348777" cy="353169"/>
                <a:chOff x="8082418" y="6207911"/>
                <a:chExt cx="464222" cy="470068"/>
              </a:xfrm>
              <a:solidFill>
                <a:schemeClr val="bg1">
                  <a:alpha val="8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" name="Freeform 328"/>
                <p:cNvSpPr>
                  <a:spLocks/>
                </p:cNvSpPr>
                <p:nvPr/>
              </p:nvSpPr>
              <p:spPr bwMode="auto">
                <a:xfrm>
                  <a:off x="8212213" y="6296780"/>
                  <a:ext cx="157859" cy="318056"/>
                </a:xfrm>
                <a:custGeom>
                  <a:avLst/>
                  <a:gdLst>
                    <a:gd name="T0" fmla="*/ 35 w 135"/>
                    <a:gd name="T1" fmla="*/ 272 h 272"/>
                    <a:gd name="T2" fmla="*/ 99 w 135"/>
                    <a:gd name="T3" fmla="*/ 272 h 272"/>
                    <a:gd name="T4" fmla="*/ 99 w 135"/>
                    <a:gd name="T5" fmla="*/ 68 h 272"/>
                    <a:gd name="T6" fmla="*/ 135 w 135"/>
                    <a:gd name="T7" fmla="*/ 68 h 272"/>
                    <a:gd name="T8" fmla="*/ 66 w 135"/>
                    <a:gd name="T9" fmla="*/ 0 h 272"/>
                    <a:gd name="T10" fmla="*/ 0 w 135"/>
                    <a:gd name="T11" fmla="*/ 68 h 272"/>
                    <a:gd name="T12" fmla="*/ 35 w 135"/>
                    <a:gd name="T13" fmla="*/ 68 h 272"/>
                    <a:gd name="T14" fmla="*/ 35 w 135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5" h="272">
                      <a:moveTo>
                        <a:pt x="35" y="272"/>
                      </a:moveTo>
                      <a:lnTo>
                        <a:pt x="99" y="272"/>
                      </a:lnTo>
                      <a:lnTo>
                        <a:pt x="99" y="68"/>
                      </a:lnTo>
                      <a:lnTo>
                        <a:pt x="135" y="68"/>
                      </a:lnTo>
                      <a:lnTo>
                        <a:pt x="66" y="0"/>
                      </a:lnTo>
                      <a:lnTo>
                        <a:pt x="0" y="68"/>
                      </a:lnTo>
                      <a:lnTo>
                        <a:pt x="35" y="68"/>
                      </a:lnTo>
                      <a:lnTo>
                        <a:pt x="35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329"/>
                <p:cNvSpPr>
                  <a:spLocks/>
                </p:cNvSpPr>
                <p:nvPr/>
              </p:nvSpPr>
              <p:spPr bwMode="auto">
                <a:xfrm>
                  <a:off x="8084756" y="6420728"/>
                  <a:ext cx="155520" cy="194108"/>
                </a:xfrm>
                <a:custGeom>
                  <a:avLst/>
                  <a:gdLst>
                    <a:gd name="T0" fmla="*/ 36 w 133"/>
                    <a:gd name="T1" fmla="*/ 166 h 166"/>
                    <a:gd name="T2" fmla="*/ 97 w 133"/>
                    <a:gd name="T3" fmla="*/ 166 h 166"/>
                    <a:gd name="T4" fmla="*/ 97 w 133"/>
                    <a:gd name="T5" fmla="*/ 69 h 166"/>
                    <a:gd name="T6" fmla="*/ 133 w 133"/>
                    <a:gd name="T7" fmla="*/ 69 h 166"/>
                    <a:gd name="T8" fmla="*/ 66 w 133"/>
                    <a:gd name="T9" fmla="*/ 0 h 166"/>
                    <a:gd name="T10" fmla="*/ 0 w 133"/>
                    <a:gd name="T11" fmla="*/ 69 h 166"/>
                    <a:gd name="T12" fmla="*/ 36 w 133"/>
                    <a:gd name="T13" fmla="*/ 69 h 166"/>
                    <a:gd name="T14" fmla="*/ 36 w 133"/>
                    <a:gd name="T15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3" h="166">
                      <a:moveTo>
                        <a:pt x="36" y="166"/>
                      </a:moveTo>
                      <a:lnTo>
                        <a:pt x="97" y="166"/>
                      </a:lnTo>
                      <a:lnTo>
                        <a:pt x="97" y="69"/>
                      </a:lnTo>
                      <a:lnTo>
                        <a:pt x="133" y="69"/>
                      </a:lnTo>
                      <a:lnTo>
                        <a:pt x="66" y="0"/>
                      </a:lnTo>
                      <a:lnTo>
                        <a:pt x="0" y="69"/>
                      </a:lnTo>
                      <a:lnTo>
                        <a:pt x="36" y="69"/>
                      </a:lnTo>
                      <a:lnTo>
                        <a:pt x="36" y="1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Rectangle 330"/>
                <p:cNvSpPr>
                  <a:spLocks noChangeArrowheads="1"/>
                </p:cNvSpPr>
                <p:nvPr/>
              </p:nvSpPr>
              <p:spPr bwMode="auto">
                <a:xfrm>
                  <a:off x="8082418" y="6633545"/>
                  <a:ext cx="464222" cy="4443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Oval 331"/>
                <p:cNvSpPr>
                  <a:spLocks noChangeArrowheads="1"/>
                </p:cNvSpPr>
                <p:nvPr/>
              </p:nvSpPr>
              <p:spPr bwMode="auto">
                <a:xfrm>
                  <a:off x="8422691" y="6207911"/>
                  <a:ext cx="63144" cy="8068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332"/>
                <p:cNvSpPr>
                  <a:spLocks/>
                </p:cNvSpPr>
                <p:nvPr/>
              </p:nvSpPr>
              <p:spPr bwMode="auto">
                <a:xfrm>
                  <a:off x="8378257" y="6293272"/>
                  <a:ext cx="149674" cy="321564"/>
                </a:xfrm>
                <a:custGeom>
                  <a:avLst/>
                  <a:gdLst>
                    <a:gd name="T0" fmla="*/ 7 w 54"/>
                    <a:gd name="T1" fmla="*/ 61 h 116"/>
                    <a:gd name="T2" fmla="*/ 8 w 54"/>
                    <a:gd name="T3" fmla="*/ 61 h 116"/>
                    <a:gd name="T4" fmla="*/ 9 w 54"/>
                    <a:gd name="T5" fmla="*/ 61 h 116"/>
                    <a:gd name="T6" fmla="*/ 11 w 54"/>
                    <a:gd name="T7" fmla="*/ 116 h 116"/>
                    <a:gd name="T8" fmla="*/ 26 w 54"/>
                    <a:gd name="T9" fmla="*/ 116 h 116"/>
                    <a:gd name="T10" fmla="*/ 26 w 54"/>
                    <a:gd name="T11" fmla="*/ 61 h 116"/>
                    <a:gd name="T12" fmla="*/ 28 w 54"/>
                    <a:gd name="T13" fmla="*/ 61 h 116"/>
                    <a:gd name="T14" fmla="*/ 30 w 54"/>
                    <a:gd name="T15" fmla="*/ 116 h 116"/>
                    <a:gd name="T16" fmla="*/ 45 w 54"/>
                    <a:gd name="T17" fmla="*/ 116 h 116"/>
                    <a:gd name="T18" fmla="*/ 45 w 54"/>
                    <a:gd name="T19" fmla="*/ 61 h 116"/>
                    <a:gd name="T20" fmla="*/ 46 w 54"/>
                    <a:gd name="T21" fmla="*/ 61 h 116"/>
                    <a:gd name="T22" fmla="*/ 47 w 54"/>
                    <a:gd name="T23" fmla="*/ 61 h 116"/>
                    <a:gd name="T24" fmla="*/ 47 w 54"/>
                    <a:gd name="T25" fmla="*/ 61 h 116"/>
                    <a:gd name="T26" fmla="*/ 54 w 54"/>
                    <a:gd name="T27" fmla="*/ 61 h 116"/>
                    <a:gd name="T28" fmla="*/ 50 w 54"/>
                    <a:gd name="T29" fmla="*/ 8 h 116"/>
                    <a:gd name="T30" fmla="*/ 43 w 54"/>
                    <a:gd name="T31" fmla="*/ 1 h 116"/>
                    <a:gd name="T32" fmla="*/ 37 w 54"/>
                    <a:gd name="T33" fmla="*/ 0 h 116"/>
                    <a:gd name="T34" fmla="*/ 37 w 54"/>
                    <a:gd name="T35" fmla="*/ 1 h 116"/>
                    <a:gd name="T36" fmla="*/ 41 w 54"/>
                    <a:gd name="T37" fmla="*/ 5 h 116"/>
                    <a:gd name="T38" fmla="*/ 36 w 54"/>
                    <a:gd name="T39" fmla="*/ 8 h 116"/>
                    <a:gd name="T40" fmla="*/ 38 w 54"/>
                    <a:gd name="T41" fmla="*/ 12 h 116"/>
                    <a:gd name="T42" fmla="*/ 31 w 54"/>
                    <a:gd name="T43" fmla="*/ 28 h 116"/>
                    <a:gd name="T44" fmla="*/ 30 w 54"/>
                    <a:gd name="T45" fmla="*/ 6 h 116"/>
                    <a:gd name="T46" fmla="*/ 31 w 54"/>
                    <a:gd name="T47" fmla="*/ 5 h 116"/>
                    <a:gd name="T48" fmla="*/ 30 w 54"/>
                    <a:gd name="T49" fmla="*/ 0 h 116"/>
                    <a:gd name="T50" fmla="*/ 25 w 54"/>
                    <a:gd name="T51" fmla="*/ 0 h 116"/>
                    <a:gd name="T52" fmla="*/ 23 w 54"/>
                    <a:gd name="T53" fmla="*/ 5 h 116"/>
                    <a:gd name="T54" fmla="*/ 24 w 54"/>
                    <a:gd name="T55" fmla="*/ 6 h 116"/>
                    <a:gd name="T56" fmla="*/ 23 w 54"/>
                    <a:gd name="T57" fmla="*/ 29 h 116"/>
                    <a:gd name="T58" fmla="*/ 16 w 54"/>
                    <a:gd name="T59" fmla="*/ 12 h 116"/>
                    <a:gd name="T60" fmla="*/ 18 w 54"/>
                    <a:gd name="T61" fmla="*/ 8 h 116"/>
                    <a:gd name="T62" fmla="*/ 13 w 54"/>
                    <a:gd name="T63" fmla="*/ 5 h 116"/>
                    <a:gd name="T64" fmla="*/ 17 w 54"/>
                    <a:gd name="T65" fmla="*/ 1 h 116"/>
                    <a:gd name="T66" fmla="*/ 17 w 54"/>
                    <a:gd name="T67" fmla="*/ 0 h 116"/>
                    <a:gd name="T68" fmla="*/ 11 w 54"/>
                    <a:gd name="T69" fmla="*/ 1 h 116"/>
                    <a:gd name="T70" fmla="*/ 4 w 54"/>
                    <a:gd name="T71" fmla="*/ 8 h 116"/>
                    <a:gd name="T72" fmla="*/ 0 w 54"/>
                    <a:gd name="T73" fmla="*/ 61 h 116"/>
                    <a:gd name="T74" fmla="*/ 7 w 54"/>
                    <a:gd name="T75" fmla="*/ 61 h 116"/>
                    <a:gd name="T76" fmla="*/ 7 w 54"/>
                    <a:gd name="T77" fmla="*/ 61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4" h="116">
                      <a:moveTo>
                        <a:pt x="7" y="61"/>
                      </a:moveTo>
                      <a:cubicBezTo>
                        <a:pt x="8" y="61"/>
                        <a:pt x="8" y="61"/>
                        <a:pt x="8" y="61"/>
                      </a:cubicBezTo>
                      <a:cubicBezTo>
                        <a:pt x="8" y="61"/>
                        <a:pt x="9" y="61"/>
                        <a:pt x="9" y="61"/>
                      </a:cubicBezTo>
                      <a:cubicBezTo>
                        <a:pt x="11" y="116"/>
                        <a:pt x="11" y="116"/>
                        <a:pt x="11" y="116"/>
                      </a:cubicBezTo>
                      <a:cubicBezTo>
                        <a:pt x="26" y="116"/>
                        <a:pt x="26" y="116"/>
                        <a:pt x="26" y="116"/>
                      </a:cubicBezTo>
                      <a:cubicBezTo>
                        <a:pt x="27" y="100"/>
                        <a:pt x="27" y="72"/>
                        <a:pt x="26" y="61"/>
                      </a:cubicBezTo>
                      <a:cubicBezTo>
                        <a:pt x="27" y="61"/>
                        <a:pt x="27" y="61"/>
                        <a:pt x="28" y="61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5" y="116"/>
                        <a:pt x="45" y="116"/>
                        <a:pt x="45" y="116"/>
                      </a:cubicBezTo>
                      <a:cubicBezTo>
                        <a:pt x="46" y="100"/>
                        <a:pt x="45" y="72"/>
                        <a:pt x="45" y="61"/>
                      </a:cubicBezTo>
                      <a:cubicBezTo>
                        <a:pt x="46" y="61"/>
                        <a:pt x="46" y="61"/>
                        <a:pt x="46" y="61"/>
                      </a:cubicBezTo>
                      <a:cubicBezTo>
                        <a:pt x="46" y="61"/>
                        <a:pt x="47" y="61"/>
                        <a:pt x="47" y="61"/>
                      </a:cubicBezTo>
                      <a:cubicBezTo>
                        <a:pt x="47" y="61"/>
                        <a:pt x="47" y="61"/>
                        <a:pt x="47" y="61"/>
                      </a:cubicBezTo>
                      <a:cubicBezTo>
                        <a:pt x="49" y="61"/>
                        <a:pt x="52" y="61"/>
                        <a:pt x="54" y="61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4"/>
                        <a:pt x="47" y="1"/>
                        <a:pt x="43" y="1"/>
                      </a:cubicBezTo>
                      <a:cubicBezTo>
                        <a:pt x="43" y="1"/>
                        <a:pt x="38" y="1"/>
                        <a:pt x="37" y="0"/>
                      </a:cubicBezTo>
                      <a:cubicBezTo>
                        <a:pt x="37" y="1"/>
                        <a:pt x="37" y="1"/>
                        <a:pt x="37" y="1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1"/>
                        <a:pt x="11" y="1"/>
                        <a:pt x="11" y="1"/>
                      </a:cubicBezTo>
                      <a:cubicBezTo>
                        <a:pt x="8" y="1"/>
                        <a:pt x="5" y="4"/>
                        <a:pt x="4" y="8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" y="61"/>
                        <a:pt x="5" y="61"/>
                        <a:pt x="7" y="61"/>
                      </a:cubicBezTo>
                      <a:cubicBezTo>
                        <a:pt x="7" y="61"/>
                        <a:pt x="7" y="61"/>
                        <a:pt x="7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10" name="任意多边形 109"/>
            <p:cNvSpPr/>
            <p:nvPr/>
          </p:nvSpPr>
          <p:spPr>
            <a:xfrm>
              <a:off x="9376505" y="7678794"/>
              <a:ext cx="925767" cy="799749"/>
            </a:xfrm>
            <a:custGeom>
              <a:avLst/>
              <a:gdLst>
                <a:gd name="connsiteX0" fmla="*/ 63024 w 1490957"/>
                <a:gd name="connsiteY0" fmla="*/ 0 h 1288005"/>
                <a:gd name="connsiteX1" fmla="*/ 1437953 w 1490957"/>
                <a:gd name="connsiteY1" fmla="*/ 0 h 1288005"/>
                <a:gd name="connsiteX2" fmla="*/ 1437953 w 1490957"/>
                <a:gd name="connsiteY2" fmla="*/ 31455 h 1288005"/>
                <a:gd name="connsiteX3" fmla="*/ 1477638 w 1490957"/>
                <a:gd name="connsiteY3" fmla="*/ 31455 h 1288005"/>
                <a:gd name="connsiteX4" fmla="*/ 1490957 w 1490957"/>
                <a:gd name="connsiteY4" fmla="*/ 44774 h 1288005"/>
                <a:gd name="connsiteX5" fmla="*/ 1490956 w 1490957"/>
                <a:gd name="connsiteY5" fmla="*/ 44774 h 1288005"/>
                <a:gd name="connsiteX6" fmla="*/ 1477637 w 1490957"/>
                <a:gd name="connsiteY6" fmla="*/ 58093 h 1288005"/>
                <a:gd name="connsiteX7" fmla="*/ 1437953 w 1490957"/>
                <a:gd name="connsiteY7" fmla="*/ 58093 h 1288005"/>
                <a:gd name="connsiteX8" fmla="*/ 1437953 w 1490957"/>
                <a:gd name="connsiteY8" fmla="*/ 137123 h 1288005"/>
                <a:gd name="connsiteX9" fmla="*/ 1453332 w 1490957"/>
                <a:gd name="connsiteY9" fmla="*/ 135777 h 1288005"/>
                <a:gd name="connsiteX10" fmla="*/ 1488155 w 1490957"/>
                <a:gd name="connsiteY10" fmla="*/ 164997 h 1288005"/>
                <a:gd name="connsiteX11" fmla="*/ 1488154 w 1490957"/>
                <a:gd name="connsiteY11" fmla="*/ 164997 h 1288005"/>
                <a:gd name="connsiteX12" fmla="*/ 1458934 w 1490957"/>
                <a:gd name="connsiteY12" fmla="*/ 199821 h 1288005"/>
                <a:gd name="connsiteX13" fmla="*/ 1437953 w 1490957"/>
                <a:gd name="connsiteY13" fmla="*/ 201656 h 1288005"/>
                <a:gd name="connsiteX14" fmla="*/ 1437953 w 1490957"/>
                <a:gd name="connsiteY14" fmla="*/ 267728 h 1288005"/>
                <a:gd name="connsiteX15" fmla="*/ 1453332 w 1490957"/>
                <a:gd name="connsiteY15" fmla="*/ 266382 h 1288005"/>
                <a:gd name="connsiteX16" fmla="*/ 1488155 w 1490957"/>
                <a:gd name="connsiteY16" fmla="*/ 295602 h 1288005"/>
                <a:gd name="connsiteX17" fmla="*/ 1488154 w 1490957"/>
                <a:gd name="connsiteY17" fmla="*/ 295602 h 1288005"/>
                <a:gd name="connsiteX18" fmla="*/ 1458934 w 1490957"/>
                <a:gd name="connsiteY18" fmla="*/ 330426 h 1288005"/>
                <a:gd name="connsiteX19" fmla="*/ 1437953 w 1490957"/>
                <a:gd name="connsiteY19" fmla="*/ 332261 h 1288005"/>
                <a:gd name="connsiteX20" fmla="*/ 1437953 w 1490957"/>
                <a:gd name="connsiteY20" fmla="*/ 403659 h 1288005"/>
                <a:gd name="connsiteX21" fmla="*/ 1453332 w 1490957"/>
                <a:gd name="connsiteY21" fmla="*/ 402313 h 1288005"/>
                <a:gd name="connsiteX22" fmla="*/ 1488155 w 1490957"/>
                <a:gd name="connsiteY22" fmla="*/ 431533 h 1288005"/>
                <a:gd name="connsiteX23" fmla="*/ 1488154 w 1490957"/>
                <a:gd name="connsiteY23" fmla="*/ 431533 h 1288005"/>
                <a:gd name="connsiteX24" fmla="*/ 1458934 w 1490957"/>
                <a:gd name="connsiteY24" fmla="*/ 466357 h 1288005"/>
                <a:gd name="connsiteX25" fmla="*/ 1437953 w 1490957"/>
                <a:gd name="connsiteY25" fmla="*/ 468192 h 1288005"/>
                <a:gd name="connsiteX26" fmla="*/ 1437953 w 1490957"/>
                <a:gd name="connsiteY26" fmla="*/ 541336 h 1288005"/>
                <a:gd name="connsiteX27" fmla="*/ 1453332 w 1490957"/>
                <a:gd name="connsiteY27" fmla="*/ 539990 h 1288005"/>
                <a:gd name="connsiteX28" fmla="*/ 1488155 w 1490957"/>
                <a:gd name="connsiteY28" fmla="*/ 569210 h 1288005"/>
                <a:gd name="connsiteX29" fmla="*/ 1488154 w 1490957"/>
                <a:gd name="connsiteY29" fmla="*/ 569210 h 1288005"/>
                <a:gd name="connsiteX30" fmla="*/ 1458934 w 1490957"/>
                <a:gd name="connsiteY30" fmla="*/ 604034 h 1288005"/>
                <a:gd name="connsiteX31" fmla="*/ 1437953 w 1490957"/>
                <a:gd name="connsiteY31" fmla="*/ 605869 h 1288005"/>
                <a:gd name="connsiteX32" fmla="*/ 1437953 w 1490957"/>
                <a:gd name="connsiteY32" fmla="*/ 651704 h 1288005"/>
                <a:gd name="connsiteX33" fmla="*/ 1451556 w 1490957"/>
                <a:gd name="connsiteY33" fmla="*/ 650514 h 1288005"/>
                <a:gd name="connsiteX34" fmla="*/ 1488155 w 1490957"/>
                <a:gd name="connsiteY34" fmla="*/ 681224 h 1288005"/>
                <a:gd name="connsiteX35" fmla="*/ 1488154 w 1490957"/>
                <a:gd name="connsiteY35" fmla="*/ 681224 h 1288005"/>
                <a:gd name="connsiteX36" fmla="*/ 1457444 w 1490957"/>
                <a:gd name="connsiteY36" fmla="*/ 717823 h 1288005"/>
                <a:gd name="connsiteX37" fmla="*/ 1437953 w 1490957"/>
                <a:gd name="connsiteY37" fmla="*/ 719528 h 1288005"/>
                <a:gd name="connsiteX38" fmla="*/ 1437953 w 1490957"/>
                <a:gd name="connsiteY38" fmla="*/ 761262 h 1288005"/>
                <a:gd name="connsiteX39" fmla="*/ 1433894 w 1490957"/>
                <a:gd name="connsiteY39" fmla="*/ 761262 h 1288005"/>
                <a:gd name="connsiteX40" fmla="*/ 1435285 w 1490957"/>
                <a:gd name="connsiteY40" fmla="*/ 768075 h 1288005"/>
                <a:gd name="connsiteX41" fmla="*/ 1384152 w 1490957"/>
                <a:gd name="connsiteY41" fmla="*/ 894038 h 1288005"/>
                <a:gd name="connsiteX42" fmla="*/ 1237614 w 1490957"/>
                <a:gd name="connsiteY42" fmla="*/ 1040575 h 1288005"/>
                <a:gd name="connsiteX43" fmla="*/ 1237614 w 1490957"/>
                <a:gd name="connsiteY43" fmla="*/ 1057105 h 1288005"/>
                <a:gd name="connsiteX44" fmla="*/ 1233706 w 1490957"/>
                <a:gd name="connsiteY44" fmla="*/ 1061013 h 1288005"/>
                <a:gd name="connsiteX45" fmla="*/ 1217177 w 1490957"/>
                <a:gd name="connsiteY45" fmla="*/ 1061013 h 1288005"/>
                <a:gd name="connsiteX46" fmla="*/ 1065536 w 1490957"/>
                <a:gd name="connsiteY46" fmla="*/ 1212654 h 1288005"/>
                <a:gd name="connsiteX47" fmla="*/ 1061208 w 1490957"/>
                <a:gd name="connsiteY47" fmla="*/ 1212611 h 1288005"/>
                <a:gd name="connsiteX48" fmla="*/ 1061208 w 1490957"/>
                <a:gd name="connsiteY48" fmla="*/ 1258412 h 1288005"/>
                <a:gd name="connsiteX49" fmla="*/ 1031615 w 1490957"/>
                <a:gd name="connsiteY49" fmla="*/ 1288005 h 1288005"/>
                <a:gd name="connsiteX50" fmla="*/ 469359 w 1490957"/>
                <a:gd name="connsiteY50" fmla="*/ 1288005 h 1288005"/>
                <a:gd name="connsiteX51" fmla="*/ 439766 w 1490957"/>
                <a:gd name="connsiteY51" fmla="*/ 1258412 h 1288005"/>
                <a:gd name="connsiteX52" fmla="*/ 439766 w 1490957"/>
                <a:gd name="connsiteY52" fmla="*/ 1211024 h 1288005"/>
                <a:gd name="connsiteX53" fmla="*/ 434632 w 1490957"/>
                <a:gd name="connsiteY53" fmla="*/ 1211024 h 1288005"/>
                <a:gd name="connsiteX54" fmla="*/ 432827 w 1490957"/>
                <a:gd name="connsiteY54" fmla="*/ 1209219 h 1288005"/>
                <a:gd name="connsiteX55" fmla="*/ 432827 w 1490957"/>
                <a:gd name="connsiteY55" fmla="*/ 1199595 h 1288005"/>
                <a:gd name="connsiteX56" fmla="*/ 434632 w 1490957"/>
                <a:gd name="connsiteY56" fmla="*/ 1197790 h 1288005"/>
                <a:gd name="connsiteX57" fmla="*/ 435677 w 1490957"/>
                <a:gd name="connsiteY57" fmla="*/ 1197790 h 1288005"/>
                <a:gd name="connsiteX58" fmla="*/ 298900 w 1490957"/>
                <a:gd name="connsiteY58" fmla="*/ 1061013 h 1288005"/>
                <a:gd name="connsiteX59" fmla="*/ 280343 w 1490957"/>
                <a:gd name="connsiteY59" fmla="*/ 1061013 h 1288005"/>
                <a:gd name="connsiteX60" fmla="*/ 276435 w 1490957"/>
                <a:gd name="connsiteY60" fmla="*/ 1057105 h 1288005"/>
                <a:gd name="connsiteX61" fmla="*/ 276435 w 1490957"/>
                <a:gd name="connsiteY61" fmla="*/ 1038548 h 1288005"/>
                <a:gd name="connsiteX62" fmla="*/ 119341 w 1490957"/>
                <a:gd name="connsiteY62" fmla="*/ 881454 h 1288005"/>
                <a:gd name="connsiteX63" fmla="*/ 89889 w 1490957"/>
                <a:gd name="connsiteY63" fmla="*/ 837468 h 1288005"/>
                <a:gd name="connsiteX64" fmla="*/ 36599 w 1490957"/>
                <a:gd name="connsiteY64" fmla="*/ 842130 h 1288005"/>
                <a:gd name="connsiteX65" fmla="*/ 11939 w 1490957"/>
                <a:gd name="connsiteY65" fmla="*/ 834355 h 1288005"/>
                <a:gd name="connsiteX66" fmla="*/ 0 w 1490957"/>
                <a:gd name="connsiteY66" fmla="*/ 811421 h 1288005"/>
                <a:gd name="connsiteX67" fmla="*/ 7775 w 1490957"/>
                <a:gd name="connsiteY67" fmla="*/ 786761 h 1288005"/>
                <a:gd name="connsiteX68" fmla="*/ 30710 w 1490957"/>
                <a:gd name="connsiteY68" fmla="*/ 774822 h 1288005"/>
                <a:gd name="connsiteX69" fmla="*/ 65546 w 1490957"/>
                <a:gd name="connsiteY69" fmla="*/ 771775 h 1288005"/>
                <a:gd name="connsiteX70" fmla="*/ 64626 w 1490957"/>
                <a:gd name="connsiteY70" fmla="*/ 761262 h 1288005"/>
                <a:gd name="connsiteX71" fmla="*/ 63024 w 1490957"/>
                <a:gd name="connsiteY71" fmla="*/ 761262 h 1288005"/>
                <a:gd name="connsiteX72" fmla="*/ 63024 w 1490957"/>
                <a:gd name="connsiteY72" fmla="*/ 742945 h 1288005"/>
                <a:gd name="connsiteX73" fmla="*/ 61597 w 1490957"/>
                <a:gd name="connsiteY73" fmla="*/ 726639 h 1288005"/>
                <a:gd name="connsiteX74" fmla="*/ 61919 w 1490957"/>
                <a:gd name="connsiteY74" fmla="*/ 726256 h 1288005"/>
                <a:gd name="connsiteX75" fmla="*/ 34823 w 1490957"/>
                <a:gd name="connsiteY75" fmla="*/ 728626 h 1288005"/>
                <a:gd name="connsiteX76" fmla="*/ 11360 w 1490957"/>
                <a:gd name="connsiteY76" fmla="*/ 721228 h 1288005"/>
                <a:gd name="connsiteX77" fmla="*/ 0 w 1490957"/>
                <a:gd name="connsiteY77" fmla="*/ 699407 h 1288005"/>
                <a:gd name="connsiteX78" fmla="*/ 7398 w 1490957"/>
                <a:gd name="connsiteY78" fmla="*/ 675944 h 1288005"/>
                <a:gd name="connsiteX79" fmla="*/ 29220 w 1490957"/>
                <a:gd name="connsiteY79" fmla="*/ 664584 h 1288005"/>
                <a:gd name="connsiteX80" fmla="*/ 63024 w 1490957"/>
                <a:gd name="connsiteY80" fmla="*/ 661626 h 1288005"/>
                <a:gd name="connsiteX81" fmla="*/ 63024 w 1490957"/>
                <a:gd name="connsiteY81" fmla="*/ 630931 h 1288005"/>
                <a:gd name="connsiteX82" fmla="*/ 61736 w 1490957"/>
                <a:gd name="connsiteY82" fmla="*/ 616215 h 1288005"/>
                <a:gd name="connsiteX83" fmla="*/ 63024 w 1490957"/>
                <a:gd name="connsiteY83" fmla="*/ 614681 h 1288005"/>
                <a:gd name="connsiteX84" fmla="*/ 63024 w 1490957"/>
                <a:gd name="connsiteY84" fmla="*/ 588482 h 1288005"/>
                <a:gd name="connsiteX85" fmla="*/ 34823 w 1490957"/>
                <a:gd name="connsiteY85" fmla="*/ 590949 h 1288005"/>
                <a:gd name="connsiteX86" fmla="*/ 11360 w 1490957"/>
                <a:gd name="connsiteY86" fmla="*/ 583551 h 1288005"/>
                <a:gd name="connsiteX87" fmla="*/ 0 w 1490957"/>
                <a:gd name="connsiteY87" fmla="*/ 561730 h 1288005"/>
                <a:gd name="connsiteX88" fmla="*/ 7398 w 1490957"/>
                <a:gd name="connsiteY88" fmla="*/ 538267 h 1288005"/>
                <a:gd name="connsiteX89" fmla="*/ 29220 w 1490957"/>
                <a:gd name="connsiteY89" fmla="*/ 526907 h 1288005"/>
                <a:gd name="connsiteX90" fmla="*/ 63024 w 1490957"/>
                <a:gd name="connsiteY90" fmla="*/ 523949 h 1288005"/>
                <a:gd name="connsiteX91" fmla="*/ 63024 w 1490957"/>
                <a:gd name="connsiteY91" fmla="*/ 493253 h 1288005"/>
                <a:gd name="connsiteX92" fmla="*/ 60997 w 1490957"/>
                <a:gd name="connsiteY92" fmla="*/ 470082 h 1288005"/>
                <a:gd name="connsiteX93" fmla="*/ 61617 w 1490957"/>
                <a:gd name="connsiteY93" fmla="*/ 469342 h 1288005"/>
                <a:gd name="connsiteX94" fmla="*/ 63024 w 1490957"/>
                <a:gd name="connsiteY94" fmla="*/ 469219 h 1288005"/>
                <a:gd name="connsiteX95" fmla="*/ 63024 w 1490957"/>
                <a:gd name="connsiteY95" fmla="*/ 452551 h 1288005"/>
                <a:gd name="connsiteX96" fmla="*/ 34823 w 1490957"/>
                <a:gd name="connsiteY96" fmla="*/ 455018 h 1288005"/>
                <a:gd name="connsiteX97" fmla="*/ 11360 w 1490957"/>
                <a:gd name="connsiteY97" fmla="*/ 447620 h 1288005"/>
                <a:gd name="connsiteX98" fmla="*/ 0 w 1490957"/>
                <a:gd name="connsiteY98" fmla="*/ 425799 h 1288005"/>
                <a:gd name="connsiteX99" fmla="*/ 7398 w 1490957"/>
                <a:gd name="connsiteY99" fmla="*/ 402336 h 1288005"/>
                <a:gd name="connsiteX100" fmla="*/ 29220 w 1490957"/>
                <a:gd name="connsiteY100" fmla="*/ 390976 h 1288005"/>
                <a:gd name="connsiteX101" fmla="*/ 63024 w 1490957"/>
                <a:gd name="connsiteY101" fmla="*/ 388018 h 1288005"/>
                <a:gd name="connsiteX102" fmla="*/ 63024 w 1490957"/>
                <a:gd name="connsiteY102" fmla="*/ 357321 h 1288005"/>
                <a:gd name="connsiteX103" fmla="*/ 61979 w 1490957"/>
                <a:gd name="connsiteY103" fmla="*/ 345376 h 1288005"/>
                <a:gd name="connsiteX104" fmla="*/ 63024 w 1490957"/>
                <a:gd name="connsiteY104" fmla="*/ 342062 h 1288005"/>
                <a:gd name="connsiteX105" fmla="*/ 63024 w 1490957"/>
                <a:gd name="connsiteY105" fmla="*/ 321946 h 1288005"/>
                <a:gd name="connsiteX106" fmla="*/ 34823 w 1490957"/>
                <a:gd name="connsiteY106" fmla="*/ 324413 h 1288005"/>
                <a:gd name="connsiteX107" fmla="*/ 11360 w 1490957"/>
                <a:gd name="connsiteY107" fmla="*/ 317015 h 1288005"/>
                <a:gd name="connsiteX108" fmla="*/ 0 w 1490957"/>
                <a:gd name="connsiteY108" fmla="*/ 295194 h 1288005"/>
                <a:gd name="connsiteX109" fmla="*/ 7398 w 1490957"/>
                <a:gd name="connsiteY109" fmla="*/ 271731 h 1288005"/>
                <a:gd name="connsiteX110" fmla="*/ 29220 w 1490957"/>
                <a:gd name="connsiteY110" fmla="*/ 260371 h 1288005"/>
                <a:gd name="connsiteX111" fmla="*/ 63024 w 1490957"/>
                <a:gd name="connsiteY111" fmla="*/ 257413 h 1288005"/>
                <a:gd name="connsiteX112" fmla="*/ 63024 w 1490957"/>
                <a:gd name="connsiteY112" fmla="*/ 58092 h 1288005"/>
                <a:gd name="connsiteX113" fmla="*/ 45375 w 1490957"/>
                <a:gd name="connsiteY113" fmla="*/ 58092 h 1288005"/>
                <a:gd name="connsiteX114" fmla="*/ 35957 w 1490957"/>
                <a:gd name="connsiteY114" fmla="*/ 54191 h 1288005"/>
                <a:gd name="connsiteX115" fmla="*/ 32056 w 1490957"/>
                <a:gd name="connsiteY115" fmla="*/ 44773 h 1288005"/>
                <a:gd name="connsiteX116" fmla="*/ 35957 w 1490957"/>
                <a:gd name="connsiteY116" fmla="*/ 35356 h 1288005"/>
                <a:gd name="connsiteX117" fmla="*/ 45375 w 1490957"/>
                <a:gd name="connsiteY117" fmla="*/ 31455 h 1288005"/>
                <a:gd name="connsiteX118" fmla="*/ 63024 w 1490957"/>
                <a:gd name="connsiteY118" fmla="*/ 31455 h 128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90957" h="1288005">
                  <a:moveTo>
                    <a:pt x="63024" y="0"/>
                  </a:moveTo>
                  <a:lnTo>
                    <a:pt x="1437953" y="0"/>
                  </a:lnTo>
                  <a:lnTo>
                    <a:pt x="1437953" y="31455"/>
                  </a:lnTo>
                  <a:lnTo>
                    <a:pt x="1477638" y="31455"/>
                  </a:lnTo>
                  <a:cubicBezTo>
                    <a:pt x="1484994" y="31455"/>
                    <a:pt x="1490957" y="37418"/>
                    <a:pt x="1490957" y="44774"/>
                  </a:cubicBezTo>
                  <a:lnTo>
                    <a:pt x="1490956" y="44774"/>
                  </a:lnTo>
                  <a:cubicBezTo>
                    <a:pt x="1490956" y="52130"/>
                    <a:pt x="1484993" y="58093"/>
                    <a:pt x="1477637" y="58093"/>
                  </a:cubicBezTo>
                  <a:lnTo>
                    <a:pt x="1437953" y="58093"/>
                  </a:lnTo>
                  <a:lnTo>
                    <a:pt x="1437953" y="137123"/>
                  </a:lnTo>
                  <a:lnTo>
                    <a:pt x="1453332" y="135777"/>
                  </a:lnTo>
                  <a:cubicBezTo>
                    <a:pt x="1471017" y="134230"/>
                    <a:pt x="1486608" y="147312"/>
                    <a:pt x="1488155" y="164997"/>
                  </a:cubicBezTo>
                  <a:lnTo>
                    <a:pt x="1488154" y="164997"/>
                  </a:lnTo>
                  <a:cubicBezTo>
                    <a:pt x="1489701" y="182683"/>
                    <a:pt x="1476619" y="198273"/>
                    <a:pt x="1458934" y="199821"/>
                  </a:cubicBezTo>
                  <a:lnTo>
                    <a:pt x="1437953" y="201656"/>
                  </a:lnTo>
                  <a:lnTo>
                    <a:pt x="1437953" y="267728"/>
                  </a:lnTo>
                  <a:lnTo>
                    <a:pt x="1453332" y="266382"/>
                  </a:lnTo>
                  <a:cubicBezTo>
                    <a:pt x="1471017" y="264835"/>
                    <a:pt x="1486608" y="277917"/>
                    <a:pt x="1488155" y="295602"/>
                  </a:cubicBezTo>
                  <a:lnTo>
                    <a:pt x="1488154" y="295602"/>
                  </a:lnTo>
                  <a:cubicBezTo>
                    <a:pt x="1489701" y="313288"/>
                    <a:pt x="1476619" y="328878"/>
                    <a:pt x="1458934" y="330426"/>
                  </a:cubicBezTo>
                  <a:lnTo>
                    <a:pt x="1437953" y="332261"/>
                  </a:lnTo>
                  <a:lnTo>
                    <a:pt x="1437953" y="403659"/>
                  </a:lnTo>
                  <a:lnTo>
                    <a:pt x="1453332" y="402313"/>
                  </a:lnTo>
                  <a:cubicBezTo>
                    <a:pt x="1471017" y="400766"/>
                    <a:pt x="1486608" y="413848"/>
                    <a:pt x="1488155" y="431533"/>
                  </a:cubicBezTo>
                  <a:lnTo>
                    <a:pt x="1488154" y="431533"/>
                  </a:lnTo>
                  <a:cubicBezTo>
                    <a:pt x="1489701" y="449219"/>
                    <a:pt x="1476619" y="464809"/>
                    <a:pt x="1458934" y="466357"/>
                  </a:cubicBezTo>
                  <a:lnTo>
                    <a:pt x="1437953" y="468192"/>
                  </a:lnTo>
                  <a:lnTo>
                    <a:pt x="1437953" y="541336"/>
                  </a:lnTo>
                  <a:lnTo>
                    <a:pt x="1453332" y="539990"/>
                  </a:lnTo>
                  <a:cubicBezTo>
                    <a:pt x="1471017" y="538443"/>
                    <a:pt x="1486608" y="551525"/>
                    <a:pt x="1488155" y="569210"/>
                  </a:cubicBezTo>
                  <a:lnTo>
                    <a:pt x="1488154" y="569210"/>
                  </a:lnTo>
                  <a:cubicBezTo>
                    <a:pt x="1489701" y="586896"/>
                    <a:pt x="1476619" y="602486"/>
                    <a:pt x="1458934" y="604034"/>
                  </a:cubicBezTo>
                  <a:lnTo>
                    <a:pt x="1437953" y="605869"/>
                  </a:lnTo>
                  <a:lnTo>
                    <a:pt x="1437953" y="651704"/>
                  </a:lnTo>
                  <a:lnTo>
                    <a:pt x="1451556" y="650514"/>
                  </a:lnTo>
                  <a:cubicBezTo>
                    <a:pt x="1470143" y="648888"/>
                    <a:pt x="1486529" y="662637"/>
                    <a:pt x="1488155" y="681224"/>
                  </a:cubicBezTo>
                  <a:lnTo>
                    <a:pt x="1488154" y="681224"/>
                  </a:lnTo>
                  <a:cubicBezTo>
                    <a:pt x="1489780" y="699811"/>
                    <a:pt x="1476031" y="716197"/>
                    <a:pt x="1457444" y="717823"/>
                  </a:cubicBezTo>
                  <a:lnTo>
                    <a:pt x="1437953" y="719528"/>
                  </a:lnTo>
                  <a:lnTo>
                    <a:pt x="1437953" y="761262"/>
                  </a:lnTo>
                  <a:lnTo>
                    <a:pt x="1433894" y="761262"/>
                  </a:lnTo>
                  <a:lnTo>
                    <a:pt x="1435285" y="768075"/>
                  </a:lnTo>
                  <a:cubicBezTo>
                    <a:pt x="1435740" y="813854"/>
                    <a:pt x="1418732" y="859458"/>
                    <a:pt x="1384152" y="894038"/>
                  </a:cubicBezTo>
                  <a:lnTo>
                    <a:pt x="1237614" y="1040575"/>
                  </a:lnTo>
                  <a:lnTo>
                    <a:pt x="1237614" y="1057105"/>
                  </a:lnTo>
                  <a:cubicBezTo>
                    <a:pt x="1237614" y="1059263"/>
                    <a:pt x="1235864" y="1061013"/>
                    <a:pt x="1233706" y="1061013"/>
                  </a:cubicBezTo>
                  <a:lnTo>
                    <a:pt x="1217177" y="1061013"/>
                  </a:lnTo>
                  <a:lnTo>
                    <a:pt x="1065536" y="1212654"/>
                  </a:lnTo>
                  <a:lnTo>
                    <a:pt x="1061208" y="1212611"/>
                  </a:lnTo>
                  <a:lnTo>
                    <a:pt x="1061208" y="1258412"/>
                  </a:lnTo>
                  <a:cubicBezTo>
                    <a:pt x="1061208" y="1274756"/>
                    <a:pt x="1047959" y="1288005"/>
                    <a:pt x="1031615" y="1288005"/>
                  </a:cubicBezTo>
                  <a:lnTo>
                    <a:pt x="469359" y="1288005"/>
                  </a:lnTo>
                  <a:cubicBezTo>
                    <a:pt x="453015" y="1288005"/>
                    <a:pt x="439766" y="1274756"/>
                    <a:pt x="439766" y="1258412"/>
                  </a:cubicBezTo>
                  <a:lnTo>
                    <a:pt x="439766" y="1211024"/>
                  </a:lnTo>
                  <a:lnTo>
                    <a:pt x="434632" y="1211024"/>
                  </a:lnTo>
                  <a:cubicBezTo>
                    <a:pt x="433635" y="1211024"/>
                    <a:pt x="432827" y="1210216"/>
                    <a:pt x="432827" y="1209219"/>
                  </a:cubicBezTo>
                  <a:lnTo>
                    <a:pt x="432827" y="1199595"/>
                  </a:lnTo>
                  <a:cubicBezTo>
                    <a:pt x="432827" y="1198598"/>
                    <a:pt x="433635" y="1197790"/>
                    <a:pt x="434632" y="1197790"/>
                  </a:cubicBezTo>
                  <a:lnTo>
                    <a:pt x="435677" y="1197790"/>
                  </a:lnTo>
                  <a:lnTo>
                    <a:pt x="298900" y="1061013"/>
                  </a:lnTo>
                  <a:lnTo>
                    <a:pt x="280343" y="1061013"/>
                  </a:lnTo>
                  <a:cubicBezTo>
                    <a:pt x="278185" y="1061013"/>
                    <a:pt x="276435" y="1059263"/>
                    <a:pt x="276435" y="1057105"/>
                  </a:cubicBezTo>
                  <a:lnTo>
                    <a:pt x="276435" y="1038548"/>
                  </a:lnTo>
                  <a:lnTo>
                    <a:pt x="119341" y="881454"/>
                  </a:lnTo>
                  <a:lnTo>
                    <a:pt x="89889" y="837468"/>
                  </a:lnTo>
                  <a:lnTo>
                    <a:pt x="36599" y="842130"/>
                  </a:lnTo>
                  <a:cubicBezTo>
                    <a:pt x="27305" y="842943"/>
                    <a:pt x="18562" y="839913"/>
                    <a:pt x="11939" y="834355"/>
                  </a:cubicBezTo>
                  <a:lnTo>
                    <a:pt x="0" y="811421"/>
                  </a:lnTo>
                  <a:lnTo>
                    <a:pt x="7775" y="786761"/>
                  </a:lnTo>
                  <a:cubicBezTo>
                    <a:pt x="13333" y="780138"/>
                    <a:pt x="21417" y="775635"/>
                    <a:pt x="30710" y="774822"/>
                  </a:cubicBezTo>
                  <a:lnTo>
                    <a:pt x="65546" y="771775"/>
                  </a:lnTo>
                  <a:lnTo>
                    <a:pt x="64626" y="761262"/>
                  </a:lnTo>
                  <a:lnTo>
                    <a:pt x="63024" y="761262"/>
                  </a:lnTo>
                  <a:lnTo>
                    <a:pt x="63024" y="742945"/>
                  </a:lnTo>
                  <a:lnTo>
                    <a:pt x="61597" y="726639"/>
                  </a:lnTo>
                  <a:lnTo>
                    <a:pt x="61919" y="726256"/>
                  </a:lnTo>
                  <a:lnTo>
                    <a:pt x="34823" y="728626"/>
                  </a:lnTo>
                  <a:cubicBezTo>
                    <a:pt x="25981" y="729400"/>
                    <a:pt x="17662" y="726516"/>
                    <a:pt x="11360" y="721228"/>
                  </a:cubicBezTo>
                  <a:lnTo>
                    <a:pt x="0" y="699407"/>
                  </a:lnTo>
                  <a:lnTo>
                    <a:pt x="7398" y="675944"/>
                  </a:lnTo>
                  <a:cubicBezTo>
                    <a:pt x="12686" y="669642"/>
                    <a:pt x="20378" y="665358"/>
                    <a:pt x="29220" y="664584"/>
                  </a:cubicBezTo>
                  <a:lnTo>
                    <a:pt x="63024" y="661626"/>
                  </a:lnTo>
                  <a:lnTo>
                    <a:pt x="63024" y="630931"/>
                  </a:lnTo>
                  <a:lnTo>
                    <a:pt x="61736" y="616215"/>
                  </a:lnTo>
                  <a:lnTo>
                    <a:pt x="63024" y="614681"/>
                  </a:lnTo>
                  <a:lnTo>
                    <a:pt x="63024" y="588482"/>
                  </a:lnTo>
                  <a:lnTo>
                    <a:pt x="34823" y="590949"/>
                  </a:lnTo>
                  <a:cubicBezTo>
                    <a:pt x="25981" y="591723"/>
                    <a:pt x="17662" y="588839"/>
                    <a:pt x="11360" y="583551"/>
                  </a:cubicBezTo>
                  <a:lnTo>
                    <a:pt x="0" y="561730"/>
                  </a:lnTo>
                  <a:lnTo>
                    <a:pt x="7398" y="538267"/>
                  </a:lnTo>
                  <a:cubicBezTo>
                    <a:pt x="12686" y="531965"/>
                    <a:pt x="20378" y="527681"/>
                    <a:pt x="29220" y="526907"/>
                  </a:cubicBezTo>
                  <a:lnTo>
                    <a:pt x="63024" y="523949"/>
                  </a:lnTo>
                  <a:lnTo>
                    <a:pt x="63024" y="493253"/>
                  </a:lnTo>
                  <a:lnTo>
                    <a:pt x="60997" y="470082"/>
                  </a:lnTo>
                  <a:cubicBezTo>
                    <a:pt x="60964" y="469707"/>
                    <a:pt x="61242" y="469375"/>
                    <a:pt x="61617" y="469342"/>
                  </a:cubicBezTo>
                  <a:lnTo>
                    <a:pt x="63024" y="469219"/>
                  </a:lnTo>
                  <a:lnTo>
                    <a:pt x="63024" y="452551"/>
                  </a:lnTo>
                  <a:lnTo>
                    <a:pt x="34823" y="455018"/>
                  </a:lnTo>
                  <a:cubicBezTo>
                    <a:pt x="25981" y="455792"/>
                    <a:pt x="17662" y="452908"/>
                    <a:pt x="11360" y="447620"/>
                  </a:cubicBezTo>
                  <a:lnTo>
                    <a:pt x="0" y="425799"/>
                  </a:lnTo>
                  <a:lnTo>
                    <a:pt x="7398" y="402336"/>
                  </a:lnTo>
                  <a:cubicBezTo>
                    <a:pt x="12686" y="396034"/>
                    <a:pt x="20378" y="391750"/>
                    <a:pt x="29220" y="390976"/>
                  </a:cubicBezTo>
                  <a:lnTo>
                    <a:pt x="63024" y="388018"/>
                  </a:lnTo>
                  <a:lnTo>
                    <a:pt x="63024" y="357321"/>
                  </a:lnTo>
                  <a:lnTo>
                    <a:pt x="61979" y="345376"/>
                  </a:lnTo>
                  <a:lnTo>
                    <a:pt x="63024" y="342062"/>
                  </a:lnTo>
                  <a:lnTo>
                    <a:pt x="63024" y="321946"/>
                  </a:lnTo>
                  <a:lnTo>
                    <a:pt x="34823" y="324413"/>
                  </a:lnTo>
                  <a:cubicBezTo>
                    <a:pt x="25981" y="325187"/>
                    <a:pt x="17662" y="322303"/>
                    <a:pt x="11360" y="317015"/>
                  </a:cubicBezTo>
                  <a:lnTo>
                    <a:pt x="0" y="295194"/>
                  </a:lnTo>
                  <a:lnTo>
                    <a:pt x="7398" y="271731"/>
                  </a:lnTo>
                  <a:cubicBezTo>
                    <a:pt x="12686" y="265429"/>
                    <a:pt x="20378" y="261145"/>
                    <a:pt x="29220" y="260371"/>
                  </a:cubicBezTo>
                  <a:lnTo>
                    <a:pt x="63024" y="257413"/>
                  </a:lnTo>
                  <a:lnTo>
                    <a:pt x="63024" y="58092"/>
                  </a:lnTo>
                  <a:lnTo>
                    <a:pt x="45375" y="58092"/>
                  </a:lnTo>
                  <a:cubicBezTo>
                    <a:pt x="41697" y="58092"/>
                    <a:pt x="38367" y="56601"/>
                    <a:pt x="35957" y="54191"/>
                  </a:cubicBezTo>
                  <a:lnTo>
                    <a:pt x="32056" y="44773"/>
                  </a:lnTo>
                  <a:lnTo>
                    <a:pt x="35957" y="35356"/>
                  </a:lnTo>
                  <a:cubicBezTo>
                    <a:pt x="38367" y="32946"/>
                    <a:pt x="41697" y="31455"/>
                    <a:pt x="45375" y="31455"/>
                  </a:cubicBezTo>
                  <a:lnTo>
                    <a:pt x="63024" y="3145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8848902" y="5315381"/>
              <a:ext cx="1987196" cy="2363412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704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211311" y="3255632"/>
            <a:ext cx="1656097" cy="1656098"/>
            <a:chOff x="3211311" y="3255632"/>
            <a:chExt cx="1656097" cy="1656098"/>
          </a:xfrm>
        </p:grpSpPr>
        <p:grpSp>
          <p:nvGrpSpPr>
            <p:cNvPr id="3" name="组合 2"/>
            <p:cNvGrpSpPr/>
            <p:nvPr/>
          </p:nvGrpSpPr>
          <p:grpSpPr>
            <a:xfrm>
              <a:off x="3211311" y="3255632"/>
              <a:ext cx="1656097" cy="1656098"/>
              <a:chOff x="4993868" y="2326868"/>
              <a:chExt cx="2204265" cy="2204265"/>
            </a:xfrm>
            <a:effectLst>
              <a:glow rad="444500">
                <a:srgbClr val="180A5E">
                  <a:alpha val="32000"/>
                </a:srgbClr>
              </a:glow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4" name="任意多边形 3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5305424" y="2638426"/>
                <a:ext cx="1581149" cy="158115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391458" y="2730219"/>
                <a:ext cx="1409086" cy="1409086"/>
              </a:xfrm>
              <a:prstGeom prst="ellipse">
                <a:avLst/>
              </a:prstGeom>
              <a:solidFill>
                <a:schemeClr val="bg1">
                  <a:alpha val="3000"/>
                </a:schemeClr>
              </a:soli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3585039" y="3722719"/>
              <a:ext cx="918325" cy="721924"/>
              <a:chOff x="1013460" y="3276600"/>
              <a:chExt cx="918325" cy="721924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1013460" y="3276600"/>
                <a:ext cx="8991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1032625" y="3767692"/>
                <a:ext cx="8991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859261" y="3255632"/>
            <a:ext cx="1656097" cy="1656098"/>
            <a:chOff x="5859261" y="3255632"/>
            <a:chExt cx="1656097" cy="1656098"/>
          </a:xfrm>
        </p:grpSpPr>
        <p:grpSp>
          <p:nvGrpSpPr>
            <p:cNvPr id="25" name="组合 24"/>
            <p:cNvGrpSpPr/>
            <p:nvPr/>
          </p:nvGrpSpPr>
          <p:grpSpPr>
            <a:xfrm>
              <a:off x="5859261" y="3255632"/>
              <a:ext cx="1656097" cy="1656098"/>
              <a:chOff x="4993868" y="2326868"/>
              <a:chExt cx="2204265" cy="2204265"/>
            </a:xfrm>
            <a:effectLst>
              <a:glow rad="444500">
                <a:srgbClr val="180A5E">
                  <a:alpha val="32000"/>
                </a:srgbClr>
              </a:glow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26" name="任意多边形 25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305424" y="2638426"/>
                <a:ext cx="1581149" cy="158115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391458" y="2730219"/>
                <a:ext cx="1409086" cy="1409086"/>
              </a:xfrm>
              <a:prstGeom prst="ellipse">
                <a:avLst/>
              </a:prstGeom>
              <a:solidFill>
                <a:schemeClr val="bg1">
                  <a:alpha val="3000"/>
                </a:schemeClr>
              </a:soli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234894" y="3722719"/>
              <a:ext cx="918325" cy="721924"/>
              <a:chOff x="1013460" y="3276600"/>
              <a:chExt cx="918325" cy="721924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013460" y="3276600"/>
                <a:ext cx="8991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032625" y="3767692"/>
                <a:ext cx="8991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524243" y="2228211"/>
            <a:ext cx="1656097" cy="1656098"/>
            <a:chOff x="4524243" y="2228211"/>
            <a:chExt cx="1656097" cy="1656098"/>
          </a:xfrm>
        </p:grpSpPr>
        <p:grpSp>
          <p:nvGrpSpPr>
            <p:cNvPr id="9" name="组合 8"/>
            <p:cNvGrpSpPr/>
            <p:nvPr/>
          </p:nvGrpSpPr>
          <p:grpSpPr>
            <a:xfrm>
              <a:off x="4524243" y="2228211"/>
              <a:ext cx="1656097" cy="1656098"/>
              <a:chOff x="4993868" y="2326868"/>
              <a:chExt cx="2204265" cy="2204265"/>
            </a:xfrm>
            <a:effectLst>
              <a:glow rad="444500">
                <a:srgbClr val="180A5E">
                  <a:alpha val="32000"/>
                </a:srgbClr>
              </a:glow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任意多边形 9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305424" y="2638426"/>
                <a:ext cx="1581149" cy="158115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91458" y="2730219"/>
                <a:ext cx="1409086" cy="1409086"/>
              </a:xfrm>
              <a:prstGeom prst="ellipse">
                <a:avLst/>
              </a:prstGeom>
              <a:solidFill>
                <a:schemeClr val="bg1">
                  <a:alpha val="3000"/>
                </a:schemeClr>
              </a:soli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892990" y="2702997"/>
              <a:ext cx="918325" cy="721924"/>
              <a:chOff x="1013460" y="3276600"/>
              <a:chExt cx="918325" cy="721924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1013460" y="3276600"/>
                <a:ext cx="8991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1032625" y="3767692"/>
                <a:ext cx="8991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172193" y="2228211"/>
            <a:ext cx="1656097" cy="1656098"/>
            <a:chOff x="7172193" y="2228211"/>
            <a:chExt cx="1656097" cy="1656098"/>
          </a:xfrm>
        </p:grpSpPr>
        <p:grpSp>
          <p:nvGrpSpPr>
            <p:cNvPr id="29" name="组合 28"/>
            <p:cNvGrpSpPr/>
            <p:nvPr/>
          </p:nvGrpSpPr>
          <p:grpSpPr>
            <a:xfrm>
              <a:off x="7172193" y="2228211"/>
              <a:ext cx="1656097" cy="1656098"/>
              <a:chOff x="4993868" y="2326868"/>
              <a:chExt cx="2204265" cy="2204265"/>
            </a:xfrm>
            <a:effectLst>
              <a:glow rad="444500">
                <a:srgbClr val="180A5E">
                  <a:alpha val="32000"/>
                </a:srgbClr>
              </a:glow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30" name="任意多边形 29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305424" y="2638426"/>
                <a:ext cx="1581149" cy="158115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391458" y="2730219"/>
                <a:ext cx="1409086" cy="1409086"/>
              </a:xfrm>
              <a:prstGeom prst="ellipse">
                <a:avLst/>
              </a:prstGeom>
              <a:solidFill>
                <a:schemeClr val="bg1">
                  <a:alpha val="3000"/>
                </a:schemeClr>
              </a:solidFill>
              <a:ln w="19050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544822" y="2702997"/>
              <a:ext cx="918325" cy="721924"/>
              <a:chOff x="1013460" y="3276600"/>
              <a:chExt cx="918325" cy="721924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1013460" y="3276600"/>
                <a:ext cx="8991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04</a:t>
                </a:r>
                <a:endParaRPr lang="zh-CN" altLang="en-US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1032625" y="3767692"/>
                <a:ext cx="8991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326438" y="1651142"/>
            <a:ext cx="2684915" cy="1007117"/>
            <a:chOff x="2326438" y="1651142"/>
            <a:chExt cx="2684915" cy="1007117"/>
          </a:xfrm>
        </p:grpSpPr>
        <p:grpSp>
          <p:nvGrpSpPr>
            <p:cNvPr id="46" name="组合 45"/>
            <p:cNvGrpSpPr/>
            <p:nvPr/>
          </p:nvGrpSpPr>
          <p:grpSpPr>
            <a:xfrm flipH="1">
              <a:off x="2326438" y="1681828"/>
              <a:ext cx="2684915" cy="976431"/>
              <a:chOff x="5947699" y="908862"/>
              <a:chExt cx="2684915" cy="976431"/>
            </a:xfrm>
          </p:grpSpPr>
          <p:grpSp>
            <p:nvGrpSpPr>
              <p:cNvPr id="47" name="组合 46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文本框 47"/>
              <p:cNvSpPr txBox="1"/>
              <p:nvPr/>
            </p:nvSpPr>
            <p:spPr>
              <a:xfrm>
                <a:off x="6852147" y="90886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alpha val="90000"/>
                      </a:schemeClr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290683" y="1331295"/>
                <a:ext cx="234193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Group 36"/>
            <p:cNvGrpSpPr>
              <a:grpSpLocks noChangeAspect="1"/>
            </p:cNvGrpSpPr>
            <p:nvPr/>
          </p:nvGrpSpPr>
          <p:grpSpPr bwMode="auto">
            <a:xfrm>
              <a:off x="4120893" y="1651142"/>
              <a:ext cx="435595" cy="376235"/>
              <a:chOff x="3321" y="1710"/>
              <a:chExt cx="1042" cy="900"/>
            </a:xfrm>
            <a:solidFill>
              <a:schemeClr val="bg1">
                <a:alpha val="80000"/>
              </a:schemeClr>
            </a:solidFill>
          </p:grpSpPr>
          <p:sp>
            <p:nvSpPr>
              <p:cNvPr id="59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016054" y="4591311"/>
            <a:ext cx="2684915" cy="978427"/>
            <a:chOff x="1016054" y="4591311"/>
            <a:chExt cx="2684915" cy="978427"/>
          </a:xfrm>
        </p:grpSpPr>
        <p:grpSp>
          <p:nvGrpSpPr>
            <p:cNvPr id="52" name="组合 51"/>
            <p:cNvGrpSpPr/>
            <p:nvPr/>
          </p:nvGrpSpPr>
          <p:grpSpPr>
            <a:xfrm flipH="1" flipV="1">
              <a:off x="1016054" y="4669148"/>
              <a:ext cx="2684915" cy="900590"/>
              <a:chOff x="5947699" y="781762"/>
              <a:chExt cx="2684915" cy="900590"/>
            </a:xfrm>
          </p:grpSpPr>
          <p:grpSp>
            <p:nvGrpSpPr>
              <p:cNvPr id="53" name="组合 52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文本框 53"/>
              <p:cNvSpPr txBox="1"/>
              <p:nvPr/>
            </p:nvSpPr>
            <p:spPr>
              <a:xfrm flipV="1">
                <a:off x="6852147" y="128224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alpha val="90000"/>
                      </a:schemeClr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 flipV="1">
                <a:off x="6290683" y="781762"/>
                <a:ext cx="234193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 53"/>
            <p:cNvSpPr>
              <a:spLocks noEditPoints="1"/>
            </p:cNvSpPr>
            <p:nvPr/>
          </p:nvSpPr>
          <p:spPr bwMode="auto">
            <a:xfrm>
              <a:off x="2767714" y="4591311"/>
              <a:ext cx="405877" cy="405877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30891" y="1702249"/>
            <a:ext cx="2684915" cy="976431"/>
            <a:chOff x="8330891" y="1702249"/>
            <a:chExt cx="2684915" cy="976431"/>
          </a:xfrm>
        </p:grpSpPr>
        <p:grpSp>
          <p:nvGrpSpPr>
            <p:cNvPr id="34" name="组合 33"/>
            <p:cNvGrpSpPr/>
            <p:nvPr/>
          </p:nvGrpSpPr>
          <p:grpSpPr>
            <a:xfrm>
              <a:off x="8330891" y="1702249"/>
              <a:ext cx="2684915" cy="976431"/>
              <a:chOff x="5947699" y="908862"/>
              <a:chExt cx="2684915" cy="976431"/>
            </a:xfrm>
          </p:grpSpPr>
          <p:grpSp>
            <p:nvGrpSpPr>
              <p:cNvPr id="35" name="组合 34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6852147" y="90886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alpha val="90000"/>
                      </a:schemeClr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6290683" y="1331295"/>
                <a:ext cx="234193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Group 46"/>
            <p:cNvGrpSpPr>
              <a:grpSpLocks noChangeAspect="1"/>
            </p:cNvGrpSpPr>
            <p:nvPr/>
          </p:nvGrpSpPr>
          <p:grpSpPr bwMode="auto">
            <a:xfrm>
              <a:off x="8691141" y="1714880"/>
              <a:ext cx="513393" cy="317847"/>
              <a:chOff x="3098" y="1701"/>
              <a:chExt cx="1486" cy="920"/>
            </a:xfrm>
            <a:solidFill>
              <a:schemeClr val="bg1">
                <a:alpha val="80000"/>
              </a:schemeClr>
            </a:solidFill>
          </p:grpSpPr>
          <p:sp>
            <p:nvSpPr>
              <p:cNvPr id="65" name="Freeform 47"/>
              <p:cNvSpPr>
                <a:spLocks/>
              </p:cNvSpPr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48"/>
              <p:cNvSpPr>
                <a:spLocks/>
              </p:cNvSpPr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49"/>
              <p:cNvSpPr>
                <a:spLocks/>
              </p:cNvSpPr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030576" y="4640851"/>
            <a:ext cx="2684915" cy="929522"/>
            <a:chOff x="7030576" y="4640851"/>
            <a:chExt cx="2684915" cy="929522"/>
          </a:xfrm>
        </p:grpSpPr>
        <p:grpSp>
          <p:nvGrpSpPr>
            <p:cNvPr id="40" name="组合 39"/>
            <p:cNvGrpSpPr/>
            <p:nvPr/>
          </p:nvGrpSpPr>
          <p:grpSpPr>
            <a:xfrm flipV="1">
              <a:off x="7030576" y="4669783"/>
              <a:ext cx="2684915" cy="900590"/>
              <a:chOff x="5947699" y="781762"/>
              <a:chExt cx="2684915" cy="900590"/>
            </a:xfrm>
          </p:grpSpPr>
          <p:grpSp>
            <p:nvGrpSpPr>
              <p:cNvPr id="41" name="组合 40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文本框 41"/>
              <p:cNvSpPr txBox="1"/>
              <p:nvPr/>
            </p:nvSpPr>
            <p:spPr>
              <a:xfrm flipV="1">
                <a:off x="6852147" y="128224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alpha val="90000"/>
                      </a:schemeClr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 flipV="1">
                <a:off x="6290683" y="781762"/>
                <a:ext cx="234193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10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8" name="Freeform 57"/>
            <p:cNvSpPr>
              <a:spLocks noEditPoints="1"/>
            </p:cNvSpPr>
            <p:nvPr/>
          </p:nvSpPr>
          <p:spPr bwMode="auto">
            <a:xfrm>
              <a:off x="7536541" y="4640851"/>
              <a:ext cx="358615" cy="359305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149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圆角矩形 235"/>
          <p:cNvSpPr/>
          <p:nvPr/>
        </p:nvSpPr>
        <p:spPr>
          <a:xfrm>
            <a:off x="2268962" y="1574898"/>
            <a:ext cx="7654076" cy="4262265"/>
          </a:xfrm>
          <a:prstGeom prst="roundRect">
            <a:avLst>
              <a:gd name="adj" fmla="val 7395"/>
            </a:avLst>
          </a:prstGeom>
          <a:solidFill>
            <a:schemeClr val="bg1">
              <a:alpha val="5000"/>
            </a:schemeClr>
          </a:solidFill>
          <a:ln w="22225">
            <a:gradFill flip="none" rotWithShape="1">
              <a:gsLst>
                <a:gs pos="75000">
                  <a:srgbClr val="261288">
                    <a:alpha val="61000"/>
                  </a:srgbClr>
                </a:gs>
                <a:gs pos="59000">
                  <a:srgbClr val="FCFCFC"/>
                </a:gs>
                <a:gs pos="32000">
                  <a:srgbClr val="261288">
                    <a:alpha val="40000"/>
                  </a:srgbClr>
                </a:gs>
                <a:gs pos="11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4" name="Rectangle 49"/>
          <p:cNvSpPr>
            <a:spLocks noChangeArrowheads="1"/>
          </p:cNvSpPr>
          <p:nvPr/>
        </p:nvSpPr>
        <p:spPr bwMode="auto">
          <a:xfrm>
            <a:off x="2536825" y="181927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Rectangle 50"/>
          <p:cNvSpPr>
            <a:spLocks noChangeArrowheads="1"/>
          </p:cNvSpPr>
          <p:nvPr/>
        </p:nvSpPr>
        <p:spPr bwMode="auto">
          <a:xfrm>
            <a:off x="4314825" y="181927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dirty="0">
                <a:solidFill>
                  <a:schemeClr val="bg1">
                    <a:alpha val="93000"/>
                  </a:schemeClr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6092825" y="181927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200" dirty="0">
                <a:solidFill>
                  <a:prstClr val="white">
                    <a:alpha val="93000"/>
                  </a:prstClr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Rectangle 52"/>
          <p:cNvSpPr>
            <a:spLocks noChangeArrowheads="1"/>
          </p:cNvSpPr>
          <p:nvPr/>
        </p:nvSpPr>
        <p:spPr bwMode="auto">
          <a:xfrm>
            <a:off x="7870825" y="181927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200">
                <a:solidFill>
                  <a:prstClr val="white">
                    <a:alpha val="93000"/>
                  </a:prstClr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cs typeface="+mn-ea"/>
                <a:sym typeface="+mn-lt"/>
              </a:rPr>
              <a:t>添加标题</a:t>
            </a:r>
            <a:endParaRPr lang="zh-CN" altLang="en-US" sz="2200" dirty="0">
              <a:solidFill>
                <a:prstClr val="white">
                  <a:alpha val="93000"/>
                </a:prstClr>
              </a:solidFill>
              <a:effectLst>
                <a:outerShdw blurRad="76200" dist="50800" dir="2700000" algn="tl" rotWithShape="0">
                  <a:prstClr val="black">
                    <a:alpha val="5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8" name="Rectangle 53"/>
          <p:cNvSpPr>
            <a:spLocks noChangeArrowheads="1"/>
          </p:cNvSpPr>
          <p:nvPr/>
        </p:nvSpPr>
        <p:spPr bwMode="auto">
          <a:xfrm>
            <a:off x="2536825" y="244633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600" dirty="0">
                <a:solidFill>
                  <a:prstClr val="white">
                    <a:alpha val="80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49" name="Rectangle 54"/>
          <p:cNvSpPr>
            <a:spLocks noChangeArrowheads="1"/>
          </p:cNvSpPr>
          <p:nvPr/>
        </p:nvSpPr>
        <p:spPr bwMode="auto">
          <a:xfrm>
            <a:off x="4314825" y="244633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092825" y="244633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Rectangle 56"/>
          <p:cNvSpPr>
            <a:spLocks noChangeArrowheads="1"/>
          </p:cNvSpPr>
          <p:nvPr/>
        </p:nvSpPr>
        <p:spPr bwMode="auto">
          <a:xfrm>
            <a:off x="7870825" y="244633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Rectangle 57"/>
          <p:cNvSpPr>
            <a:spLocks noChangeArrowheads="1"/>
          </p:cNvSpPr>
          <p:nvPr/>
        </p:nvSpPr>
        <p:spPr bwMode="auto">
          <a:xfrm>
            <a:off x="2536825" y="3073400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600" dirty="0">
                <a:solidFill>
                  <a:prstClr val="white">
                    <a:alpha val="80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53" name="Rectangle 58"/>
          <p:cNvSpPr>
            <a:spLocks noChangeArrowheads="1"/>
          </p:cNvSpPr>
          <p:nvPr/>
        </p:nvSpPr>
        <p:spPr bwMode="auto">
          <a:xfrm>
            <a:off x="4314825" y="3073400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Rectangle 59"/>
          <p:cNvSpPr>
            <a:spLocks noChangeArrowheads="1"/>
          </p:cNvSpPr>
          <p:nvPr/>
        </p:nvSpPr>
        <p:spPr bwMode="auto">
          <a:xfrm>
            <a:off x="6092825" y="3073400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Rectangle 60"/>
          <p:cNvSpPr>
            <a:spLocks noChangeArrowheads="1"/>
          </p:cNvSpPr>
          <p:nvPr/>
        </p:nvSpPr>
        <p:spPr bwMode="auto">
          <a:xfrm>
            <a:off x="7870825" y="3073400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Rectangle 61"/>
          <p:cNvSpPr>
            <a:spLocks noChangeArrowheads="1"/>
          </p:cNvSpPr>
          <p:nvPr/>
        </p:nvSpPr>
        <p:spPr bwMode="auto">
          <a:xfrm>
            <a:off x="2536825" y="3700463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600" dirty="0">
                <a:solidFill>
                  <a:prstClr val="white">
                    <a:alpha val="80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57" name="Rectangle 62"/>
          <p:cNvSpPr>
            <a:spLocks noChangeArrowheads="1"/>
          </p:cNvSpPr>
          <p:nvPr/>
        </p:nvSpPr>
        <p:spPr bwMode="auto">
          <a:xfrm>
            <a:off x="4314825" y="3700463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Rectangle 63"/>
          <p:cNvSpPr>
            <a:spLocks noChangeArrowheads="1"/>
          </p:cNvSpPr>
          <p:nvPr/>
        </p:nvSpPr>
        <p:spPr bwMode="auto">
          <a:xfrm>
            <a:off x="6092825" y="3700463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Rectangle 64"/>
          <p:cNvSpPr>
            <a:spLocks noChangeArrowheads="1"/>
          </p:cNvSpPr>
          <p:nvPr/>
        </p:nvSpPr>
        <p:spPr bwMode="auto">
          <a:xfrm>
            <a:off x="7870825" y="3700463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Rectangle 65"/>
          <p:cNvSpPr>
            <a:spLocks noChangeArrowheads="1"/>
          </p:cNvSpPr>
          <p:nvPr/>
        </p:nvSpPr>
        <p:spPr bwMode="auto">
          <a:xfrm>
            <a:off x="2536825" y="432752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600" dirty="0">
                <a:solidFill>
                  <a:prstClr val="white">
                    <a:alpha val="80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61" name="Rectangle 66"/>
          <p:cNvSpPr>
            <a:spLocks noChangeArrowheads="1"/>
          </p:cNvSpPr>
          <p:nvPr/>
        </p:nvSpPr>
        <p:spPr bwMode="auto">
          <a:xfrm>
            <a:off x="4314825" y="432752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Rectangle 67"/>
          <p:cNvSpPr>
            <a:spLocks noChangeArrowheads="1"/>
          </p:cNvSpPr>
          <p:nvPr/>
        </p:nvSpPr>
        <p:spPr bwMode="auto">
          <a:xfrm>
            <a:off x="6092825" y="432752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Rectangle 68"/>
          <p:cNvSpPr>
            <a:spLocks noChangeArrowheads="1"/>
          </p:cNvSpPr>
          <p:nvPr/>
        </p:nvSpPr>
        <p:spPr bwMode="auto">
          <a:xfrm>
            <a:off x="7870825" y="4327525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4" name="Rectangle 69"/>
          <p:cNvSpPr>
            <a:spLocks noChangeArrowheads="1"/>
          </p:cNvSpPr>
          <p:nvPr/>
        </p:nvSpPr>
        <p:spPr bwMode="auto">
          <a:xfrm>
            <a:off x="2536825" y="495458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600" dirty="0">
                <a:solidFill>
                  <a:prstClr val="white">
                    <a:alpha val="80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025" name="Rectangle 70"/>
          <p:cNvSpPr>
            <a:spLocks noChangeArrowheads="1"/>
          </p:cNvSpPr>
          <p:nvPr/>
        </p:nvSpPr>
        <p:spPr bwMode="auto">
          <a:xfrm>
            <a:off x="4314825" y="495458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6" name="Rectangle 71"/>
          <p:cNvSpPr>
            <a:spLocks noChangeArrowheads="1"/>
          </p:cNvSpPr>
          <p:nvPr/>
        </p:nvSpPr>
        <p:spPr bwMode="auto">
          <a:xfrm>
            <a:off x="6092825" y="495458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7" name="Rectangle 72"/>
          <p:cNvSpPr>
            <a:spLocks noChangeArrowheads="1"/>
          </p:cNvSpPr>
          <p:nvPr/>
        </p:nvSpPr>
        <p:spPr bwMode="auto">
          <a:xfrm>
            <a:off x="7870825" y="4954588"/>
            <a:ext cx="1778000" cy="6270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chemeClr val="bg1">
                <a:lumMod val="85000"/>
                <a:alpha val="41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115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8" b="1488"/>
          <a:stretch/>
        </p:blipFill>
        <p:spPr>
          <a:xfrm>
            <a:off x="1970130" y="2034959"/>
            <a:ext cx="4448572" cy="2866990"/>
          </a:xfrm>
          <a:prstGeom prst="roundRect">
            <a:avLst>
              <a:gd name="adj" fmla="val 0"/>
            </a:avLst>
          </a:prstGeom>
          <a:solidFill>
            <a:schemeClr val="bg1">
              <a:alpha val="5000"/>
            </a:schemeClr>
          </a:solidFill>
          <a:ln w="22225">
            <a:noFill/>
          </a:ln>
          <a:effectLst>
            <a:glow rad="495300">
              <a:srgbClr val="150A48">
                <a:alpha val="25000"/>
              </a:srgbClr>
            </a:glow>
            <a:outerShdw blurRad="228600" dist="101600" dir="2700000" algn="tl" rotWithShape="0">
              <a:prstClr val="black">
                <a:alpha val="37000"/>
              </a:prstClr>
            </a:outerShdw>
          </a:effectLst>
          <a:scene3d>
            <a:camera prst="orthographicFront"/>
            <a:lightRig rig="threePt" dir="t">
              <a:rot lat="0" lon="0" rev="6600000"/>
            </a:lightRig>
          </a:scene3d>
          <a:sp3d/>
        </p:spPr>
      </p:pic>
      <p:sp>
        <p:nvSpPr>
          <p:cNvPr id="5" name="圆角矩形 4"/>
          <p:cNvSpPr/>
          <p:nvPr/>
        </p:nvSpPr>
        <p:spPr>
          <a:xfrm>
            <a:off x="1790483" y="1872766"/>
            <a:ext cx="4807867" cy="3372983"/>
          </a:xfrm>
          <a:prstGeom prst="roundRect">
            <a:avLst>
              <a:gd name="adj" fmla="val 5701"/>
            </a:avLst>
          </a:prstGeom>
          <a:solidFill>
            <a:schemeClr val="bg1">
              <a:alpha val="5000"/>
            </a:schemeClr>
          </a:solidFill>
          <a:ln w="22225">
            <a:gradFill flip="none" rotWithShape="1">
              <a:gsLst>
                <a:gs pos="75000">
                  <a:srgbClr val="261288">
                    <a:alpha val="61000"/>
                  </a:srgbClr>
                </a:gs>
                <a:gs pos="59000">
                  <a:srgbClr val="FCFCFC"/>
                </a:gs>
                <a:gs pos="32000">
                  <a:srgbClr val="261288">
                    <a:alpha val="40000"/>
                  </a:srgbClr>
                </a:gs>
                <a:gs pos="11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19595" y="4357015"/>
            <a:ext cx="851610" cy="851610"/>
            <a:chOff x="7219595" y="4357015"/>
            <a:chExt cx="851610" cy="851610"/>
          </a:xfrm>
        </p:grpSpPr>
        <p:sp>
          <p:nvSpPr>
            <p:cNvPr id="20" name="椭圆 19"/>
            <p:cNvSpPr/>
            <p:nvPr/>
          </p:nvSpPr>
          <p:spPr>
            <a:xfrm>
              <a:off x="7219595" y="4357015"/>
              <a:ext cx="851610" cy="8516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7453802" y="4612194"/>
              <a:ext cx="433995" cy="351413"/>
              <a:chOff x="11305474" y="2947239"/>
              <a:chExt cx="577646" cy="467730"/>
            </a:xfrm>
            <a:solidFill>
              <a:schemeClr val="bg1">
                <a:alpha val="80000"/>
              </a:schemeClr>
            </a:solidFill>
          </p:grpSpPr>
          <p:sp>
            <p:nvSpPr>
              <p:cNvPr id="46" name="Freeform 174"/>
              <p:cNvSpPr>
                <a:spLocks noEditPoints="1"/>
              </p:cNvSpPr>
              <p:nvPr/>
            </p:nvSpPr>
            <p:spPr bwMode="auto">
              <a:xfrm>
                <a:off x="11305474" y="2947239"/>
                <a:ext cx="577646" cy="467730"/>
              </a:xfrm>
              <a:custGeom>
                <a:avLst/>
                <a:gdLst>
                  <a:gd name="T0" fmla="*/ 200 w 209"/>
                  <a:gd name="T1" fmla="*/ 140 h 169"/>
                  <a:gd name="T2" fmla="*/ 159 w 209"/>
                  <a:gd name="T3" fmla="*/ 114 h 169"/>
                  <a:gd name="T4" fmla="*/ 148 w 209"/>
                  <a:gd name="T5" fmla="*/ 112 h 169"/>
                  <a:gd name="T6" fmla="*/ 144 w 209"/>
                  <a:gd name="T7" fmla="*/ 114 h 169"/>
                  <a:gd name="T8" fmla="*/ 137 w 209"/>
                  <a:gd name="T9" fmla="*/ 109 h 169"/>
                  <a:gd name="T10" fmla="*/ 144 w 209"/>
                  <a:gd name="T11" fmla="*/ 60 h 169"/>
                  <a:gd name="T12" fmla="*/ 60 w 209"/>
                  <a:gd name="T13" fmla="*/ 9 h 169"/>
                  <a:gd name="T14" fmla="*/ 9 w 209"/>
                  <a:gd name="T15" fmla="*/ 93 h 169"/>
                  <a:gd name="T16" fmla="*/ 93 w 209"/>
                  <a:gd name="T17" fmla="*/ 144 h 169"/>
                  <a:gd name="T18" fmla="*/ 129 w 209"/>
                  <a:gd name="T19" fmla="*/ 121 h 169"/>
                  <a:gd name="T20" fmla="*/ 136 w 209"/>
                  <a:gd name="T21" fmla="*/ 126 h 169"/>
                  <a:gd name="T22" fmla="*/ 143 w 209"/>
                  <a:gd name="T23" fmla="*/ 139 h 169"/>
                  <a:gd name="T24" fmla="*/ 183 w 209"/>
                  <a:gd name="T25" fmla="*/ 166 h 169"/>
                  <a:gd name="T26" fmla="*/ 195 w 209"/>
                  <a:gd name="T27" fmla="*/ 168 h 169"/>
                  <a:gd name="T28" fmla="*/ 204 w 209"/>
                  <a:gd name="T29" fmla="*/ 161 h 169"/>
                  <a:gd name="T30" fmla="*/ 200 w 209"/>
                  <a:gd name="T31" fmla="*/ 140 h 169"/>
                  <a:gd name="T32" fmla="*/ 90 w 209"/>
                  <a:gd name="T33" fmla="*/ 131 h 169"/>
                  <a:gd name="T34" fmla="*/ 22 w 209"/>
                  <a:gd name="T35" fmla="*/ 90 h 169"/>
                  <a:gd name="T36" fmla="*/ 63 w 209"/>
                  <a:gd name="T37" fmla="*/ 22 h 169"/>
                  <a:gd name="T38" fmla="*/ 131 w 209"/>
                  <a:gd name="T39" fmla="*/ 63 h 169"/>
                  <a:gd name="T40" fmla="*/ 90 w 209"/>
                  <a:gd name="T41" fmla="*/ 13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9" h="169">
                    <a:moveTo>
                      <a:pt x="200" y="140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2"/>
                      <a:pt x="152" y="111"/>
                      <a:pt x="148" y="112"/>
                    </a:cubicBezTo>
                    <a:cubicBezTo>
                      <a:pt x="146" y="113"/>
                      <a:pt x="145" y="113"/>
                      <a:pt x="144" y="114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5" y="95"/>
                      <a:pt x="148" y="77"/>
                      <a:pt x="144" y="60"/>
                    </a:cubicBezTo>
                    <a:cubicBezTo>
                      <a:pt x="135" y="23"/>
                      <a:pt x="97" y="0"/>
                      <a:pt x="60" y="9"/>
                    </a:cubicBezTo>
                    <a:cubicBezTo>
                      <a:pt x="23" y="18"/>
                      <a:pt x="0" y="56"/>
                      <a:pt x="9" y="93"/>
                    </a:cubicBezTo>
                    <a:cubicBezTo>
                      <a:pt x="18" y="130"/>
                      <a:pt x="56" y="153"/>
                      <a:pt x="93" y="144"/>
                    </a:cubicBezTo>
                    <a:cubicBezTo>
                      <a:pt x="108" y="140"/>
                      <a:pt x="120" y="132"/>
                      <a:pt x="129" y="121"/>
                    </a:cubicBezTo>
                    <a:cubicBezTo>
                      <a:pt x="136" y="126"/>
                      <a:pt x="136" y="126"/>
                      <a:pt x="136" y="126"/>
                    </a:cubicBezTo>
                    <a:cubicBezTo>
                      <a:pt x="136" y="131"/>
                      <a:pt x="138" y="136"/>
                      <a:pt x="143" y="139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87" y="168"/>
                      <a:pt x="191" y="169"/>
                      <a:pt x="195" y="168"/>
                    </a:cubicBezTo>
                    <a:cubicBezTo>
                      <a:pt x="199" y="167"/>
                      <a:pt x="202" y="165"/>
                      <a:pt x="204" y="161"/>
                    </a:cubicBezTo>
                    <a:cubicBezTo>
                      <a:pt x="209" y="154"/>
                      <a:pt x="207" y="145"/>
                      <a:pt x="200" y="140"/>
                    </a:cubicBezTo>
                    <a:close/>
                    <a:moveTo>
                      <a:pt x="90" y="131"/>
                    </a:moveTo>
                    <a:cubicBezTo>
                      <a:pt x="60" y="139"/>
                      <a:pt x="29" y="120"/>
                      <a:pt x="22" y="90"/>
                    </a:cubicBezTo>
                    <a:cubicBezTo>
                      <a:pt x="14" y="59"/>
                      <a:pt x="33" y="29"/>
                      <a:pt x="63" y="22"/>
                    </a:cubicBezTo>
                    <a:cubicBezTo>
                      <a:pt x="94" y="14"/>
                      <a:pt x="124" y="33"/>
                      <a:pt x="131" y="63"/>
                    </a:cubicBezTo>
                    <a:cubicBezTo>
                      <a:pt x="139" y="93"/>
                      <a:pt x="120" y="124"/>
                      <a:pt x="90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5"/>
              <p:cNvSpPr>
                <a:spLocks noEditPoints="1"/>
              </p:cNvSpPr>
              <p:nvPr/>
            </p:nvSpPr>
            <p:spPr bwMode="auto">
              <a:xfrm>
                <a:off x="11413052" y="3066510"/>
                <a:ext cx="206970" cy="168383"/>
              </a:xfrm>
              <a:custGeom>
                <a:avLst/>
                <a:gdLst>
                  <a:gd name="T0" fmla="*/ 123 w 177"/>
                  <a:gd name="T1" fmla="*/ 116 h 144"/>
                  <a:gd name="T2" fmla="*/ 55 w 177"/>
                  <a:gd name="T3" fmla="*/ 116 h 144"/>
                  <a:gd name="T4" fmla="*/ 43 w 177"/>
                  <a:gd name="T5" fmla="*/ 144 h 144"/>
                  <a:gd name="T6" fmla="*/ 0 w 177"/>
                  <a:gd name="T7" fmla="*/ 144 h 144"/>
                  <a:gd name="T8" fmla="*/ 64 w 177"/>
                  <a:gd name="T9" fmla="*/ 0 h 144"/>
                  <a:gd name="T10" fmla="*/ 114 w 177"/>
                  <a:gd name="T11" fmla="*/ 0 h 144"/>
                  <a:gd name="T12" fmla="*/ 177 w 177"/>
                  <a:gd name="T13" fmla="*/ 144 h 144"/>
                  <a:gd name="T14" fmla="*/ 135 w 177"/>
                  <a:gd name="T15" fmla="*/ 144 h 144"/>
                  <a:gd name="T16" fmla="*/ 123 w 177"/>
                  <a:gd name="T17" fmla="*/ 116 h 144"/>
                  <a:gd name="T18" fmla="*/ 88 w 177"/>
                  <a:gd name="T19" fmla="*/ 31 h 144"/>
                  <a:gd name="T20" fmla="*/ 66 w 177"/>
                  <a:gd name="T21" fmla="*/ 88 h 144"/>
                  <a:gd name="T22" fmla="*/ 111 w 177"/>
                  <a:gd name="T23" fmla="*/ 88 h 144"/>
                  <a:gd name="T24" fmla="*/ 88 w 177"/>
                  <a:gd name="T25" fmla="*/ 3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7" h="144">
                    <a:moveTo>
                      <a:pt x="123" y="116"/>
                    </a:moveTo>
                    <a:lnTo>
                      <a:pt x="55" y="116"/>
                    </a:lnTo>
                    <a:lnTo>
                      <a:pt x="43" y="144"/>
                    </a:lnTo>
                    <a:lnTo>
                      <a:pt x="0" y="144"/>
                    </a:lnTo>
                    <a:lnTo>
                      <a:pt x="64" y="0"/>
                    </a:lnTo>
                    <a:lnTo>
                      <a:pt x="114" y="0"/>
                    </a:lnTo>
                    <a:lnTo>
                      <a:pt x="177" y="144"/>
                    </a:lnTo>
                    <a:lnTo>
                      <a:pt x="135" y="144"/>
                    </a:lnTo>
                    <a:lnTo>
                      <a:pt x="123" y="116"/>
                    </a:lnTo>
                    <a:close/>
                    <a:moveTo>
                      <a:pt x="88" y="31"/>
                    </a:moveTo>
                    <a:lnTo>
                      <a:pt x="66" y="88"/>
                    </a:lnTo>
                    <a:lnTo>
                      <a:pt x="111" y="88"/>
                    </a:lnTo>
                    <a:lnTo>
                      <a:pt x="88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219595" y="1956715"/>
            <a:ext cx="851610" cy="851610"/>
            <a:chOff x="7219595" y="1956715"/>
            <a:chExt cx="851610" cy="851610"/>
          </a:xfrm>
        </p:grpSpPr>
        <p:sp>
          <p:nvSpPr>
            <p:cNvPr id="17" name="椭圆 16"/>
            <p:cNvSpPr/>
            <p:nvPr/>
          </p:nvSpPr>
          <p:spPr>
            <a:xfrm>
              <a:off x="7219595" y="1956715"/>
              <a:ext cx="851610" cy="8516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484552" y="2176752"/>
              <a:ext cx="372497" cy="421695"/>
              <a:chOff x="10185261" y="2908651"/>
              <a:chExt cx="495794" cy="561276"/>
            </a:xfrm>
            <a:solidFill>
              <a:schemeClr val="bg1">
                <a:alpha val="80000"/>
              </a:schemeClr>
            </a:solidFill>
          </p:grpSpPr>
          <p:sp>
            <p:nvSpPr>
              <p:cNvPr id="22" name="Oval 66"/>
              <p:cNvSpPr>
                <a:spLocks noChangeArrowheads="1"/>
              </p:cNvSpPr>
              <p:nvPr/>
            </p:nvSpPr>
            <p:spPr bwMode="auto">
              <a:xfrm>
                <a:off x="10298686" y="2908651"/>
                <a:ext cx="85361" cy="1087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67"/>
              <p:cNvSpPr>
                <a:spLocks/>
              </p:cNvSpPr>
              <p:nvPr/>
            </p:nvSpPr>
            <p:spPr bwMode="auto">
              <a:xfrm>
                <a:off x="10440174" y="3179934"/>
                <a:ext cx="32741" cy="60805"/>
              </a:xfrm>
              <a:custGeom>
                <a:avLst/>
                <a:gdLst>
                  <a:gd name="T0" fmla="*/ 2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2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2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68"/>
              <p:cNvSpPr>
                <a:spLocks/>
              </p:cNvSpPr>
              <p:nvPr/>
            </p:nvSpPr>
            <p:spPr bwMode="auto">
              <a:xfrm>
                <a:off x="10592186" y="3179934"/>
                <a:ext cx="32741" cy="60805"/>
              </a:xfrm>
              <a:custGeom>
                <a:avLst/>
                <a:gdLst>
                  <a:gd name="T0" fmla="*/ 3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3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3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3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69"/>
              <p:cNvSpPr>
                <a:spLocks noEditPoints="1"/>
              </p:cNvSpPr>
              <p:nvPr/>
            </p:nvSpPr>
            <p:spPr bwMode="auto">
              <a:xfrm>
                <a:off x="10387555" y="3202151"/>
                <a:ext cx="293500" cy="263098"/>
              </a:xfrm>
              <a:custGeom>
                <a:avLst/>
                <a:gdLst>
                  <a:gd name="T0" fmla="*/ 94 w 106"/>
                  <a:gd name="T1" fmla="*/ 0 h 95"/>
                  <a:gd name="T2" fmla="*/ 91 w 106"/>
                  <a:gd name="T3" fmla="*/ 0 h 95"/>
                  <a:gd name="T4" fmla="*/ 91 w 106"/>
                  <a:gd name="T5" fmla="*/ 12 h 95"/>
                  <a:gd name="T6" fmla="*/ 84 w 106"/>
                  <a:gd name="T7" fmla="*/ 18 h 95"/>
                  <a:gd name="T8" fmla="*/ 77 w 106"/>
                  <a:gd name="T9" fmla="*/ 18 h 95"/>
                  <a:gd name="T10" fmla="*/ 70 w 106"/>
                  <a:gd name="T11" fmla="*/ 12 h 95"/>
                  <a:gd name="T12" fmla="*/ 70 w 106"/>
                  <a:gd name="T13" fmla="*/ 0 h 95"/>
                  <a:gd name="T14" fmla="*/ 36 w 106"/>
                  <a:gd name="T15" fmla="*/ 0 h 95"/>
                  <a:gd name="T16" fmla="*/ 36 w 106"/>
                  <a:gd name="T17" fmla="*/ 12 h 95"/>
                  <a:gd name="T18" fmla="*/ 29 w 106"/>
                  <a:gd name="T19" fmla="*/ 18 h 95"/>
                  <a:gd name="T20" fmla="*/ 21 w 106"/>
                  <a:gd name="T21" fmla="*/ 18 h 95"/>
                  <a:gd name="T22" fmla="*/ 15 w 106"/>
                  <a:gd name="T23" fmla="*/ 12 h 95"/>
                  <a:gd name="T24" fmla="*/ 15 w 106"/>
                  <a:gd name="T25" fmla="*/ 0 h 95"/>
                  <a:gd name="T26" fmla="*/ 12 w 106"/>
                  <a:gd name="T27" fmla="*/ 0 h 95"/>
                  <a:gd name="T28" fmla="*/ 0 w 106"/>
                  <a:gd name="T29" fmla="*/ 13 h 95"/>
                  <a:gd name="T30" fmla="*/ 0 w 106"/>
                  <a:gd name="T31" fmla="*/ 36 h 95"/>
                  <a:gd name="T32" fmla="*/ 0 w 106"/>
                  <a:gd name="T33" fmla="*/ 83 h 95"/>
                  <a:gd name="T34" fmla="*/ 12 w 106"/>
                  <a:gd name="T35" fmla="*/ 95 h 95"/>
                  <a:gd name="T36" fmla="*/ 94 w 106"/>
                  <a:gd name="T37" fmla="*/ 95 h 95"/>
                  <a:gd name="T38" fmla="*/ 106 w 106"/>
                  <a:gd name="T39" fmla="*/ 83 h 95"/>
                  <a:gd name="T40" fmla="*/ 106 w 106"/>
                  <a:gd name="T41" fmla="*/ 36 h 95"/>
                  <a:gd name="T42" fmla="*/ 106 w 106"/>
                  <a:gd name="T43" fmla="*/ 13 h 95"/>
                  <a:gd name="T44" fmla="*/ 94 w 106"/>
                  <a:gd name="T45" fmla="*/ 0 h 95"/>
                  <a:gd name="T46" fmla="*/ 98 w 106"/>
                  <a:gd name="T47" fmla="*/ 83 h 95"/>
                  <a:gd name="T48" fmla="*/ 94 w 106"/>
                  <a:gd name="T49" fmla="*/ 88 h 95"/>
                  <a:gd name="T50" fmla="*/ 12 w 106"/>
                  <a:gd name="T51" fmla="*/ 88 h 95"/>
                  <a:gd name="T52" fmla="*/ 8 w 106"/>
                  <a:gd name="T53" fmla="*/ 83 h 95"/>
                  <a:gd name="T54" fmla="*/ 8 w 106"/>
                  <a:gd name="T55" fmla="*/ 36 h 95"/>
                  <a:gd name="T56" fmla="*/ 98 w 106"/>
                  <a:gd name="T57" fmla="*/ 36 h 95"/>
                  <a:gd name="T58" fmla="*/ 98 w 106"/>
                  <a:gd name="T59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6" h="95">
                    <a:moveTo>
                      <a:pt x="94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15"/>
                      <a:pt x="88" y="18"/>
                      <a:pt x="84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3" y="18"/>
                      <a:pt x="70" y="15"/>
                      <a:pt x="70" y="1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5"/>
                      <a:pt x="33" y="18"/>
                      <a:pt x="2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18"/>
                      <a:pt x="15" y="15"/>
                      <a:pt x="15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0"/>
                      <a:pt x="5" y="95"/>
                      <a:pt x="12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0" y="95"/>
                      <a:pt x="106" y="90"/>
                      <a:pt x="106" y="83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6"/>
                      <a:pt x="100" y="0"/>
                      <a:pt x="94" y="0"/>
                    </a:cubicBezTo>
                    <a:close/>
                    <a:moveTo>
                      <a:pt x="98" y="83"/>
                    </a:moveTo>
                    <a:cubicBezTo>
                      <a:pt x="98" y="86"/>
                      <a:pt x="96" y="88"/>
                      <a:pt x="94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0" y="88"/>
                      <a:pt x="8" y="86"/>
                      <a:pt x="8" y="8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8" y="36"/>
                      <a:pt x="98" y="36"/>
                      <a:pt x="98" y="36"/>
                    </a:cubicBezTo>
                    <a:lnTo>
                      <a:pt x="98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70"/>
              <p:cNvSpPr>
                <a:spLocks noChangeArrowheads="1"/>
              </p:cNvSpPr>
              <p:nvPr/>
            </p:nvSpPr>
            <p:spPr bwMode="auto">
              <a:xfrm>
                <a:off x="10426142" y="3323761"/>
                <a:ext cx="58466" cy="222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71"/>
              <p:cNvSpPr>
                <a:spLocks noChangeArrowheads="1"/>
              </p:cNvSpPr>
              <p:nvPr/>
            </p:nvSpPr>
            <p:spPr bwMode="auto">
              <a:xfrm>
                <a:off x="10503318" y="3323761"/>
                <a:ext cx="58466" cy="222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72"/>
              <p:cNvSpPr>
                <a:spLocks noChangeArrowheads="1"/>
              </p:cNvSpPr>
              <p:nvPr/>
            </p:nvSpPr>
            <p:spPr bwMode="auto">
              <a:xfrm>
                <a:off x="10578154" y="3323761"/>
                <a:ext cx="58466" cy="222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Rectangle 73"/>
              <p:cNvSpPr>
                <a:spLocks noChangeArrowheads="1"/>
              </p:cNvSpPr>
              <p:nvPr/>
            </p:nvSpPr>
            <p:spPr bwMode="auto">
              <a:xfrm>
                <a:off x="10426142" y="3362349"/>
                <a:ext cx="58466" cy="198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74"/>
              <p:cNvSpPr>
                <a:spLocks noChangeArrowheads="1"/>
              </p:cNvSpPr>
              <p:nvPr/>
            </p:nvSpPr>
            <p:spPr bwMode="auto">
              <a:xfrm>
                <a:off x="10503318" y="3362349"/>
                <a:ext cx="58466" cy="198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75"/>
              <p:cNvSpPr>
                <a:spLocks noChangeArrowheads="1"/>
              </p:cNvSpPr>
              <p:nvPr/>
            </p:nvSpPr>
            <p:spPr bwMode="auto">
              <a:xfrm>
                <a:off x="10578154" y="3362349"/>
                <a:ext cx="58466" cy="198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76"/>
              <p:cNvSpPr>
                <a:spLocks noChangeArrowheads="1"/>
              </p:cNvSpPr>
              <p:nvPr/>
            </p:nvSpPr>
            <p:spPr bwMode="auto">
              <a:xfrm>
                <a:off x="10426142" y="3398598"/>
                <a:ext cx="58466" cy="187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77"/>
              <p:cNvSpPr>
                <a:spLocks noChangeArrowheads="1"/>
              </p:cNvSpPr>
              <p:nvPr/>
            </p:nvSpPr>
            <p:spPr bwMode="auto">
              <a:xfrm>
                <a:off x="10503318" y="3398598"/>
                <a:ext cx="58466" cy="187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78"/>
              <p:cNvSpPr>
                <a:spLocks noChangeArrowheads="1"/>
              </p:cNvSpPr>
              <p:nvPr/>
            </p:nvSpPr>
            <p:spPr bwMode="auto">
              <a:xfrm>
                <a:off x="10578154" y="3398598"/>
                <a:ext cx="58466" cy="187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79"/>
              <p:cNvSpPr>
                <a:spLocks noChangeArrowheads="1"/>
              </p:cNvSpPr>
              <p:nvPr/>
            </p:nvSpPr>
            <p:spPr bwMode="auto">
              <a:xfrm>
                <a:off x="10340782" y="3169410"/>
                <a:ext cx="1169" cy="11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80"/>
              <p:cNvSpPr>
                <a:spLocks noEditPoints="1"/>
              </p:cNvSpPr>
              <p:nvPr/>
            </p:nvSpPr>
            <p:spPr bwMode="auto">
              <a:xfrm>
                <a:off x="10185261" y="3030261"/>
                <a:ext cx="309871" cy="439666"/>
              </a:xfrm>
              <a:custGeom>
                <a:avLst/>
                <a:gdLst>
                  <a:gd name="T0" fmla="*/ 111 w 112"/>
                  <a:gd name="T1" fmla="*/ 23 h 159"/>
                  <a:gd name="T2" fmla="*/ 106 w 112"/>
                  <a:gd name="T3" fmla="*/ 19 h 159"/>
                  <a:gd name="T4" fmla="*/ 83 w 112"/>
                  <a:gd name="T5" fmla="*/ 2 h 159"/>
                  <a:gd name="T6" fmla="*/ 77 w 112"/>
                  <a:gd name="T7" fmla="*/ 0 h 159"/>
                  <a:gd name="T8" fmla="*/ 70 w 112"/>
                  <a:gd name="T9" fmla="*/ 0 h 159"/>
                  <a:gd name="T10" fmla="*/ 68 w 112"/>
                  <a:gd name="T11" fmla="*/ 10 h 159"/>
                  <a:gd name="T12" fmla="*/ 56 w 112"/>
                  <a:gd name="T13" fmla="*/ 50 h 159"/>
                  <a:gd name="T14" fmla="*/ 56 w 112"/>
                  <a:gd name="T15" fmla="*/ 51 h 159"/>
                  <a:gd name="T16" fmla="*/ 56 w 112"/>
                  <a:gd name="T17" fmla="*/ 50 h 159"/>
                  <a:gd name="T18" fmla="*/ 45 w 112"/>
                  <a:gd name="T19" fmla="*/ 10 h 159"/>
                  <a:gd name="T20" fmla="*/ 43 w 112"/>
                  <a:gd name="T21" fmla="*/ 0 h 159"/>
                  <a:gd name="T22" fmla="*/ 35 w 112"/>
                  <a:gd name="T23" fmla="*/ 0 h 159"/>
                  <a:gd name="T24" fmla="*/ 28 w 112"/>
                  <a:gd name="T25" fmla="*/ 4 h 159"/>
                  <a:gd name="T26" fmla="*/ 0 w 112"/>
                  <a:gd name="T27" fmla="*/ 44 h 159"/>
                  <a:gd name="T28" fmla="*/ 0 w 112"/>
                  <a:gd name="T29" fmla="*/ 44 h 159"/>
                  <a:gd name="T30" fmla="*/ 0 w 112"/>
                  <a:gd name="T31" fmla="*/ 45 h 159"/>
                  <a:gd name="T32" fmla="*/ 2 w 112"/>
                  <a:gd name="T33" fmla="*/ 48 h 159"/>
                  <a:gd name="T34" fmla="*/ 9 w 112"/>
                  <a:gd name="T35" fmla="*/ 61 h 159"/>
                  <a:gd name="T36" fmla="*/ 29 w 112"/>
                  <a:gd name="T37" fmla="*/ 72 h 159"/>
                  <a:gd name="T38" fmla="*/ 29 w 112"/>
                  <a:gd name="T39" fmla="*/ 84 h 159"/>
                  <a:gd name="T40" fmla="*/ 34 w 112"/>
                  <a:gd name="T41" fmla="*/ 159 h 159"/>
                  <a:gd name="T42" fmla="*/ 55 w 112"/>
                  <a:gd name="T43" fmla="*/ 84 h 159"/>
                  <a:gd name="T44" fmla="*/ 60 w 112"/>
                  <a:gd name="T45" fmla="*/ 159 h 159"/>
                  <a:gd name="T46" fmla="*/ 67 w 112"/>
                  <a:gd name="T47" fmla="*/ 145 h 159"/>
                  <a:gd name="T48" fmla="*/ 76 w 112"/>
                  <a:gd name="T49" fmla="*/ 59 h 159"/>
                  <a:gd name="T50" fmla="*/ 110 w 112"/>
                  <a:gd name="T51" fmla="*/ 41 h 159"/>
                  <a:gd name="T52" fmla="*/ 112 w 112"/>
                  <a:gd name="T53" fmla="*/ 24 h 159"/>
                  <a:gd name="T54" fmla="*/ 27 w 112"/>
                  <a:gd name="T55" fmla="*/ 51 h 159"/>
                  <a:gd name="T56" fmla="*/ 21 w 112"/>
                  <a:gd name="T57" fmla="*/ 40 h 159"/>
                  <a:gd name="T58" fmla="*/ 30 w 112"/>
                  <a:gd name="T59" fmla="*/ 55 h 159"/>
                  <a:gd name="T60" fmla="*/ 68 w 112"/>
                  <a:gd name="T61" fmla="*/ 39 h 159"/>
                  <a:gd name="T62" fmla="*/ 82 w 112"/>
                  <a:gd name="T63" fmla="*/ 25 h 159"/>
                  <a:gd name="T64" fmla="*/ 88 w 112"/>
                  <a:gd name="T65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159">
                    <a:moveTo>
                      <a:pt x="112" y="24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1" y="1"/>
                      <a:pt x="80" y="0"/>
                      <a:pt x="78" y="0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1" y="0"/>
                      <a:pt x="38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22" y="76"/>
                      <a:pt x="26" y="74"/>
                      <a:pt x="29" y="72"/>
                    </a:cubicBezTo>
                    <a:cubicBezTo>
                      <a:pt x="29" y="76"/>
                      <a:pt x="29" y="80"/>
                      <a:pt x="29" y="83"/>
                    </a:cubicBezTo>
                    <a:cubicBezTo>
                      <a:pt x="29" y="83"/>
                      <a:pt x="29" y="84"/>
                      <a:pt x="29" y="84"/>
                    </a:cubicBezTo>
                    <a:cubicBezTo>
                      <a:pt x="30" y="84"/>
                      <a:pt x="31" y="84"/>
                      <a:pt x="31" y="84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55" y="159"/>
                      <a:pt x="55" y="159"/>
                      <a:pt x="55" y="159"/>
                    </a:cubicBezTo>
                    <a:cubicBezTo>
                      <a:pt x="56" y="137"/>
                      <a:pt x="56" y="99"/>
                      <a:pt x="55" y="84"/>
                    </a:cubicBezTo>
                    <a:cubicBezTo>
                      <a:pt x="56" y="84"/>
                      <a:pt x="57" y="84"/>
                      <a:pt x="58" y="84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0" y="156"/>
                      <a:pt x="67" y="151"/>
                      <a:pt x="67" y="14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68"/>
                      <a:pt x="71" y="62"/>
                      <a:pt x="76" y="59"/>
                    </a:cubicBezTo>
                    <a:cubicBezTo>
                      <a:pt x="77" y="60"/>
                      <a:pt x="78" y="61"/>
                      <a:pt x="78" y="6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11" y="40"/>
                      <a:pt x="111" y="40"/>
                      <a:pt x="111" y="40"/>
                    </a:cubicBezTo>
                    <a:lnTo>
                      <a:pt x="112" y="24"/>
                    </a:lnTo>
                    <a:close/>
                    <a:moveTo>
                      <a:pt x="30" y="55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37"/>
                      <a:pt x="30" y="46"/>
                      <a:pt x="30" y="55"/>
                    </a:cubicBezTo>
                    <a:close/>
                    <a:moveTo>
                      <a:pt x="70" y="41"/>
                    </a:moveTo>
                    <a:cubicBezTo>
                      <a:pt x="68" y="39"/>
                      <a:pt x="68" y="39"/>
                      <a:pt x="68" y="3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28"/>
                      <a:pt x="82" y="27"/>
                      <a:pt x="82" y="25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8" y="30"/>
                      <a:pt x="88" y="30"/>
                      <a:pt x="88" y="30"/>
                    </a:cubicBezTo>
                    <a:lnTo>
                      <a:pt x="7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81"/>
              <p:cNvSpPr>
                <a:spLocks/>
              </p:cNvSpPr>
              <p:nvPr/>
            </p:nvSpPr>
            <p:spPr bwMode="auto">
              <a:xfrm>
                <a:off x="10326750" y="3025583"/>
                <a:ext cx="30402" cy="32741"/>
              </a:xfrm>
              <a:custGeom>
                <a:avLst/>
                <a:gdLst>
                  <a:gd name="T0" fmla="*/ 21 w 26"/>
                  <a:gd name="T1" fmla="*/ 0 h 28"/>
                  <a:gd name="T2" fmla="*/ 26 w 26"/>
                  <a:gd name="T3" fmla="*/ 16 h 28"/>
                  <a:gd name="T4" fmla="*/ 12 w 26"/>
                  <a:gd name="T5" fmla="*/ 28 h 28"/>
                  <a:gd name="T6" fmla="*/ 0 w 26"/>
                  <a:gd name="T7" fmla="*/ 16 h 28"/>
                  <a:gd name="T8" fmla="*/ 5 w 26"/>
                  <a:gd name="T9" fmla="*/ 0 h 28"/>
                  <a:gd name="T10" fmla="*/ 21 w 26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8">
                    <a:moveTo>
                      <a:pt x="21" y="0"/>
                    </a:moveTo>
                    <a:lnTo>
                      <a:pt x="26" y="16"/>
                    </a:lnTo>
                    <a:lnTo>
                      <a:pt x="12" y="28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82"/>
              <p:cNvSpPr>
                <a:spLocks/>
              </p:cNvSpPr>
              <p:nvPr/>
            </p:nvSpPr>
            <p:spPr bwMode="auto">
              <a:xfrm>
                <a:off x="10326750" y="3047800"/>
                <a:ext cx="30402" cy="134472"/>
              </a:xfrm>
              <a:custGeom>
                <a:avLst/>
                <a:gdLst>
                  <a:gd name="T0" fmla="*/ 21 w 26"/>
                  <a:gd name="T1" fmla="*/ 0 h 115"/>
                  <a:gd name="T2" fmla="*/ 26 w 26"/>
                  <a:gd name="T3" fmla="*/ 104 h 115"/>
                  <a:gd name="T4" fmla="*/ 12 w 26"/>
                  <a:gd name="T5" fmla="*/ 115 h 115"/>
                  <a:gd name="T6" fmla="*/ 0 w 26"/>
                  <a:gd name="T7" fmla="*/ 104 h 115"/>
                  <a:gd name="T8" fmla="*/ 5 w 26"/>
                  <a:gd name="T9" fmla="*/ 0 h 115"/>
                  <a:gd name="T10" fmla="*/ 21 w 26"/>
                  <a:gd name="T1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5">
                    <a:moveTo>
                      <a:pt x="21" y="0"/>
                    </a:moveTo>
                    <a:lnTo>
                      <a:pt x="26" y="104"/>
                    </a:lnTo>
                    <a:lnTo>
                      <a:pt x="12" y="115"/>
                    </a:lnTo>
                    <a:lnTo>
                      <a:pt x="0" y="104"/>
                    </a:lnTo>
                    <a:lnTo>
                      <a:pt x="5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219595" y="3156865"/>
            <a:ext cx="851610" cy="851610"/>
            <a:chOff x="7219595" y="3156865"/>
            <a:chExt cx="851610" cy="851610"/>
          </a:xfrm>
        </p:grpSpPr>
        <p:sp>
          <p:nvSpPr>
            <p:cNvPr id="19" name="椭圆 18"/>
            <p:cNvSpPr/>
            <p:nvPr/>
          </p:nvSpPr>
          <p:spPr>
            <a:xfrm>
              <a:off x="7219595" y="3156865"/>
              <a:ext cx="851610" cy="8516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493337" y="3429615"/>
              <a:ext cx="354926" cy="316271"/>
              <a:chOff x="9035815" y="3008043"/>
              <a:chExt cx="472407" cy="420957"/>
            </a:xfrm>
            <a:solidFill>
              <a:schemeClr val="bg1">
                <a:alpha val="80000"/>
              </a:schemeClr>
            </a:solidFill>
          </p:grpSpPr>
          <p:sp>
            <p:nvSpPr>
              <p:cNvPr id="40" name="Freeform 99"/>
              <p:cNvSpPr>
                <a:spLocks noEditPoints="1"/>
              </p:cNvSpPr>
              <p:nvPr/>
            </p:nvSpPr>
            <p:spPr bwMode="auto">
              <a:xfrm>
                <a:off x="9035815" y="3008043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1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1 h 152"/>
                  <a:gd name="T28" fmla="*/ 111 w 171"/>
                  <a:gd name="T29" fmla="*/ 11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1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1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1"/>
                    </a:moveTo>
                    <a:cubicBezTo>
                      <a:pt x="136" y="11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1"/>
                      <a:pt x="132" y="11"/>
                    </a:cubicBezTo>
                    <a:close/>
                    <a:moveTo>
                      <a:pt x="111" y="11"/>
                    </a:moveTo>
                    <a:cubicBezTo>
                      <a:pt x="115" y="11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1"/>
                      <a:pt x="111" y="11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1"/>
                      <a:pt x="153" y="11"/>
                    </a:cubicBezTo>
                    <a:cubicBezTo>
                      <a:pt x="157" y="11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100"/>
              <p:cNvSpPr>
                <a:spLocks noChangeArrowheads="1"/>
              </p:cNvSpPr>
              <p:nvPr/>
            </p:nvSpPr>
            <p:spPr bwMode="auto">
              <a:xfrm>
                <a:off x="9231093" y="3323761"/>
                <a:ext cx="44434" cy="444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101"/>
              <p:cNvSpPr>
                <a:spLocks noChangeArrowheads="1"/>
              </p:cNvSpPr>
              <p:nvPr/>
            </p:nvSpPr>
            <p:spPr bwMode="auto">
              <a:xfrm>
                <a:off x="9303591" y="3323761"/>
                <a:ext cx="44434" cy="444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02"/>
              <p:cNvSpPr>
                <a:spLocks/>
              </p:cNvSpPr>
              <p:nvPr/>
            </p:nvSpPr>
            <p:spPr bwMode="auto">
              <a:xfrm>
                <a:off x="9135208" y="3155378"/>
                <a:ext cx="247897" cy="152012"/>
              </a:xfrm>
              <a:custGeom>
                <a:avLst/>
                <a:gdLst>
                  <a:gd name="T0" fmla="*/ 79 w 90"/>
                  <a:gd name="T1" fmla="*/ 55 h 55"/>
                  <a:gd name="T2" fmla="*/ 33 w 90"/>
                  <a:gd name="T3" fmla="*/ 55 h 55"/>
                  <a:gd name="T4" fmla="*/ 28 w 90"/>
                  <a:gd name="T5" fmla="*/ 51 h 55"/>
                  <a:gd name="T6" fmla="*/ 19 w 90"/>
                  <a:gd name="T7" fmla="*/ 11 h 55"/>
                  <a:gd name="T8" fmla="*/ 6 w 90"/>
                  <a:gd name="T9" fmla="*/ 11 h 55"/>
                  <a:gd name="T10" fmla="*/ 0 w 90"/>
                  <a:gd name="T11" fmla="*/ 5 h 55"/>
                  <a:gd name="T12" fmla="*/ 6 w 90"/>
                  <a:gd name="T13" fmla="*/ 0 h 55"/>
                  <a:gd name="T14" fmla="*/ 23 w 90"/>
                  <a:gd name="T15" fmla="*/ 0 h 55"/>
                  <a:gd name="T16" fmla="*/ 28 w 90"/>
                  <a:gd name="T17" fmla="*/ 4 h 55"/>
                  <a:gd name="T18" fmla="*/ 37 w 90"/>
                  <a:gd name="T19" fmla="*/ 44 h 55"/>
                  <a:gd name="T20" fmla="*/ 74 w 90"/>
                  <a:gd name="T21" fmla="*/ 44 h 55"/>
                  <a:gd name="T22" fmla="*/ 79 w 90"/>
                  <a:gd name="T23" fmla="*/ 17 h 55"/>
                  <a:gd name="T24" fmla="*/ 85 w 90"/>
                  <a:gd name="T25" fmla="*/ 12 h 55"/>
                  <a:gd name="T26" fmla="*/ 90 w 90"/>
                  <a:gd name="T27" fmla="*/ 19 h 55"/>
                  <a:gd name="T28" fmla="*/ 84 w 90"/>
                  <a:gd name="T29" fmla="*/ 51 h 55"/>
                  <a:gd name="T30" fmla="*/ 79 w 90"/>
                  <a:gd name="T3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" h="55">
                    <a:moveTo>
                      <a:pt x="79" y="55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30" y="55"/>
                      <a:pt x="28" y="53"/>
                      <a:pt x="28" y="5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8" y="2"/>
                      <a:pt x="28" y="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4"/>
                      <a:pt x="83" y="12"/>
                      <a:pt x="85" y="12"/>
                    </a:cubicBezTo>
                    <a:cubicBezTo>
                      <a:pt x="88" y="13"/>
                      <a:pt x="90" y="16"/>
                      <a:pt x="90" y="19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3" y="53"/>
                      <a:pt x="81" y="55"/>
                      <a:pt x="7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03"/>
              <p:cNvSpPr>
                <a:spLocks/>
              </p:cNvSpPr>
              <p:nvPr/>
            </p:nvSpPr>
            <p:spPr bwMode="auto">
              <a:xfrm>
                <a:off x="9192505" y="3188119"/>
                <a:ext cx="190600" cy="30402"/>
              </a:xfrm>
              <a:custGeom>
                <a:avLst/>
                <a:gdLst>
                  <a:gd name="T0" fmla="*/ 63 w 69"/>
                  <a:gd name="T1" fmla="*/ 11 h 11"/>
                  <a:gd name="T2" fmla="*/ 5 w 69"/>
                  <a:gd name="T3" fmla="*/ 11 h 11"/>
                  <a:gd name="T4" fmla="*/ 0 w 69"/>
                  <a:gd name="T5" fmla="*/ 6 h 11"/>
                  <a:gd name="T6" fmla="*/ 5 w 69"/>
                  <a:gd name="T7" fmla="*/ 0 h 11"/>
                  <a:gd name="T8" fmla="*/ 63 w 69"/>
                  <a:gd name="T9" fmla="*/ 0 h 11"/>
                  <a:gd name="T10" fmla="*/ 69 w 69"/>
                  <a:gd name="T11" fmla="*/ 6 h 11"/>
                  <a:gd name="T12" fmla="*/ 63 w 69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">
                    <a:moveTo>
                      <a:pt x="63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6" y="0"/>
                      <a:pt x="69" y="3"/>
                      <a:pt x="69" y="6"/>
                    </a:cubicBezTo>
                    <a:cubicBezTo>
                      <a:pt x="69" y="8"/>
                      <a:pt x="66" y="11"/>
                      <a:pt x="6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 rot="5400000">
            <a:off x="4137355" y="4758655"/>
            <a:ext cx="114120" cy="664357"/>
            <a:chOff x="1892553" y="2222753"/>
            <a:chExt cx="151893" cy="884260"/>
          </a:xfrm>
        </p:grpSpPr>
        <p:sp>
          <p:nvSpPr>
            <p:cNvPr id="9" name="椭圆 8"/>
            <p:cNvSpPr/>
            <p:nvPr/>
          </p:nvSpPr>
          <p:spPr>
            <a:xfrm flipH="1">
              <a:off x="1892553" y="2222753"/>
              <a:ext cx="151893" cy="151893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1892553" y="2588937"/>
              <a:ext cx="151893" cy="151893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1892553" y="2955120"/>
              <a:ext cx="151893" cy="151893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226560" y="1947032"/>
            <a:ext cx="2149839" cy="881945"/>
            <a:chOff x="7109327" y="3225554"/>
            <a:chExt cx="2149839" cy="881945"/>
          </a:xfrm>
        </p:grpSpPr>
        <p:sp>
          <p:nvSpPr>
            <p:cNvPr id="49" name="文本框 48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120009" y="3531892"/>
              <a:ext cx="2139157" cy="57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26560" y="3172582"/>
            <a:ext cx="2149839" cy="881945"/>
            <a:chOff x="7109327" y="3225554"/>
            <a:chExt cx="2149839" cy="881945"/>
          </a:xfrm>
        </p:grpSpPr>
        <p:sp>
          <p:nvSpPr>
            <p:cNvPr id="52" name="文本框 51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120009" y="3531892"/>
              <a:ext cx="2139157" cy="57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26560" y="4398132"/>
            <a:ext cx="2149839" cy="881945"/>
            <a:chOff x="7109327" y="3225554"/>
            <a:chExt cx="2149839" cy="881945"/>
          </a:xfrm>
        </p:grpSpPr>
        <p:sp>
          <p:nvSpPr>
            <p:cNvPr id="55" name="文本框 54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120009" y="3531892"/>
              <a:ext cx="2139157" cy="57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303472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622084" y="1242062"/>
            <a:ext cx="6947924" cy="2938352"/>
          </a:xfrm>
          <a:custGeom>
            <a:avLst/>
            <a:gdLst>
              <a:gd name="connsiteX0" fmla="*/ 702018 w 793458"/>
              <a:gd name="connsiteY0" fmla="*/ 1664080 h 1755520"/>
              <a:gd name="connsiteX1" fmla="*/ 286769 w 793458"/>
              <a:gd name="connsiteY1" fmla="*/ 1664080 h 1755520"/>
              <a:gd name="connsiteX2" fmla="*/ 286769 w 793458"/>
              <a:gd name="connsiteY2" fmla="*/ 771911 h 1755520"/>
              <a:gd name="connsiteX3" fmla="*/ 277518 w 793458"/>
              <a:gd name="connsiteY3" fmla="*/ 539619 h 1755520"/>
              <a:gd name="connsiteX4" fmla="*/ 226640 w 793458"/>
              <a:gd name="connsiteY4" fmla="*/ 480518 h 1755520"/>
              <a:gd name="connsiteX5" fmla="*/ 41114 w 793458"/>
              <a:gd name="connsiteY5" fmla="*/ 460475 h 1755520"/>
              <a:gd name="connsiteX6" fmla="*/ 0 w 793458"/>
              <a:gd name="connsiteY6" fmla="*/ 460475 h 1755520"/>
              <a:gd name="connsiteX7" fmla="*/ 0 w 793458"/>
              <a:gd name="connsiteY7" fmla="*/ 266469 h 1755520"/>
              <a:gd name="connsiteX8" fmla="*/ 457391 w 793458"/>
              <a:gd name="connsiteY8" fmla="*/ 0 h 1755520"/>
              <a:gd name="connsiteX9" fmla="*/ 702018 w 793458"/>
              <a:gd name="connsiteY9" fmla="*/ 0 h 1755520"/>
              <a:gd name="connsiteX10" fmla="*/ 793458 w 793458"/>
              <a:gd name="connsiteY10" fmla="*/ 1755520 h 1755520"/>
              <a:gd name="connsiteX0" fmla="*/ 0 w 1958340"/>
              <a:gd name="connsiteY0" fmla="*/ 1676780 h 1755520"/>
              <a:gd name="connsiteX1" fmla="*/ 1451651 w 1958340"/>
              <a:gd name="connsiteY1" fmla="*/ 1664080 h 1755520"/>
              <a:gd name="connsiteX2" fmla="*/ 1451651 w 1958340"/>
              <a:gd name="connsiteY2" fmla="*/ 771911 h 1755520"/>
              <a:gd name="connsiteX3" fmla="*/ 1442400 w 1958340"/>
              <a:gd name="connsiteY3" fmla="*/ 539619 h 1755520"/>
              <a:gd name="connsiteX4" fmla="*/ 1391522 w 1958340"/>
              <a:gd name="connsiteY4" fmla="*/ 480518 h 1755520"/>
              <a:gd name="connsiteX5" fmla="*/ 1205996 w 1958340"/>
              <a:gd name="connsiteY5" fmla="*/ 460475 h 1755520"/>
              <a:gd name="connsiteX6" fmla="*/ 1164882 w 1958340"/>
              <a:gd name="connsiteY6" fmla="*/ 460475 h 1755520"/>
              <a:gd name="connsiteX7" fmla="*/ 1164882 w 1958340"/>
              <a:gd name="connsiteY7" fmla="*/ 266469 h 1755520"/>
              <a:gd name="connsiteX8" fmla="*/ 1622273 w 1958340"/>
              <a:gd name="connsiteY8" fmla="*/ 0 h 1755520"/>
              <a:gd name="connsiteX9" fmla="*/ 1866900 w 1958340"/>
              <a:gd name="connsiteY9" fmla="*/ 0 h 1755520"/>
              <a:gd name="connsiteX10" fmla="*/ 1958340 w 1958340"/>
              <a:gd name="connsiteY10" fmla="*/ 1755520 h 1755520"/>
              <a:gd name="connsiteX0" fmla="*/ 0 w 1901190"/>
              <a:gd name="connsiteY0" fmla="*/ 1676780 h 1676780"/>
              <a:gd name="connsiteX1" fmla="*/ 1451651 w 1901190"/>
              <a:gd name="connsiteY1" fmla="*/ 1664080 h 1676780"/>
              <a:gd name="connsiteX2" fmla="*/ 1451651 w 1901190"/>
              <a:gd name="connsiteY2" fmla="*/ 771911 h 1676780"/>
              <a:gd name="connsiteX3" fmla="*/ 1442400 w 1901190"/>
              <a:gd name="connsiteY3" fmla="*/ 539619 h 1676780"/>
              <a:gd name="connsiteX4" fmla="*/ 1391522 w 1901190"/>
              <a:gd name="connsiteY4" fmla="*/ 480518 h 1676780"/>
              <a:gd name="connsiteX5" fmla="*/ 1205996 w 1901190"/>
              <a:gd name="connsiteY5" fmla="*/ 460475 h 1676780"/>
              <a:gd name="connsiteX6" fmla="*/ 1164882 w 1901190"/>
              <a:gd name="connsiteY6" fmla="*/ 460475 h 1676780"/>
              <a:gd name="connsiteX7" fmla="*/ 1164882 w 1901190"/>
              <a:gd name="connsiteY7" fmla="*/ 266469 h 1676780"/>
              <a:gd name="connsiteX8" fmla="*/ 1622273 w 1901190"/>
              <a:gd name="connsiteY8" fmla="*/ 0 h 1676780"/>
              <a:gd name="connsiteX9" fmla="*/ 1866900 w 1901190"/>
              <a:gd name="connsiteY9" fmla="*/ 0 h 1676780"/>
              <a:gd name="connsiteX10" fmla="*/ 1901190 w 1901190"/>
              <a:gd name="connsiteY10" fmla="*/ 1666620 h 1676780"/>
              <a:gd name="connsiteX0" fmla="*/ 0 w 1901190"/>
              <a:gd name="connsiteY0" fmla="*/ 1676780 h 1687854"/>
              <a:gd name="connsiteX1" fmla="*/ 1451651 w 1901190"/>
              <a:gd name="connsiteY1" fmla="*/ 1664080 h 1687854"/>
              <a:gd name="connsiteX2" fmla="*/ 1451651 w 1901190"/>
              <a:gd name="connsiteY2" fmla="*/ 771911 h 1687854"/>
              <a:gd name="connsiteX3" fmla="*/ 1442400 w 1901190"/>
              <a:gd name="connsiteY3" fmla="*/ 539619 h 1687854"/>
              <a:gd name="connsiteX4" fmla="*/ 1391522 w 1901190"/>
              <a:gd name="connsiteY4" fmla="*/ 480518 h 1687854"/>
              <a:gd name="connsiteX5" fmla="*/ 1205996 w 1901190"/>
              <a:gd name="connsiteY5" fmla="*/ 460475 h 1687854"/>
              <a:gd name="connsiteX6" fmla="*/ 1164882 w 1901190"/>
              <a:gd name="connsiteY6" fmla="*/ 460475 h 1687854"/>
              <a:gd name="connsiteX7" fmla="*/ 1164882 w 1901190"/>
              <a:gd name="connsiteY7" fmla="*/ 266469 h 1687854"/>
              <a:gd name="connsiteX8" fmla="*/ 1622273 w 1901190"/>
              <a:gd name="connsiteY8" fmla="*/ 0 h 1687854"/>
              <a:gd name="connsiteX9" fmla="*/ 1866900 w 1901190"/>
              <a:gd name="connsiteY9" fmla="*/ 0 h 1687854"/>
              <a:gd name="connsiteX10" fmla="*/ 1882773 w 1901190"/>
              <a:gd name="connsiteY10" fmla="*/ 1519154 h 1687854"/>
              <a:gd name="connsiteX11" fmla="*/ 1901190 w 1901190"/>
              <a:gd name="connsiteY11" fmla="*/ 1666620 h 1687854"/>
              <a:gd name="connsiteX0" fmla="*/ 0 w 2517140"/>
              <a:gd name="connsiteY0" fmla="*/ 1676780 h 1681863"/>
              <a:gd name="connsiteX1" fmla="*/ 1451651 w 2517140"/>
              <a:gd name="connsiteY1" fmla="*/ 1664080 h 1681863"/>
              <a:gd name="connsiteX2" fmla="*/ 1451651 w 2517140"/>
              <a:gd name="connsiteY2" fmla="*/ 771911 h 1681863"/>
              <a:gd name="connsiteX3" fmla="*/ 1442400 w 2517140"/>
              <a:gd name="connsiteY3" fmla="*/ 539619 h 1681863"/>
              <a:gd name="connsiteX4" fmla="*/ 1391522 w 2517140"/>
              <a:gd name="connsiteY4" fmla="*/ 480518 h 1681863"/>
              <a:gd name="connsiteX5" fmla="*/ 1205996 w 2517140"/>
              <a:gd name="connsiteY5" fmla="*/ 460475 h 1681863"/>
              <a:gd name="connsiteX6" fmla="*/ 1164882 w 2517140"/>
              <a:gd name="connsiteY6" fmla="*/ 460475 h 1681863"/>
              <a:gd name="connsiteX7" fmla="*/ 1164882 w 2517140"/>
              <a:gd name="connsiteY7" fmla="*/ 266469 h 1681863"/>
              <a:gd name="connsiteX8" fmla="*/ 1622273 w 2517140"/>
              <a:gd name="connsiteY8" fmla="*/ 0 h 1681863"/>
              <a:gd name="connsiteX9" fmla="*/ 1866900 w 2517140"/>
              <a:gd name="connsiteY9" fmla="*/ 0 h 1681863"/>
              <a:gd name="connsiteX10" fmla="*/ 1882773 w 2517140"/>
              <a:gd name="connsiteY10" fmla="*/ 1519154 h 1681863"/>
              <a:gd name="connsiteX11" fmla="*/ 2517140 w 2517140"/>
              <a:gd name="connsiteY11" fmla="*/ 1653920 h 1681863"/>
              <a:gd name="connsiteX0" fmla="*/ 0 w 2517140"/>
              <a:gd name="connsiteY0" fmla="*/ 1676780 h 1752086"/>
              <a:gd name="connsiteX1" fmla="*/ 1451651 w 2517140"/>
              <a:gd name="connsiteY1" fmla="*/ 1664080 h 1752086"/>
              <a:gd name="connsiteX2" fmla="*/ 1451651 w 2517140"/>
              <a:gd name="connsiteY2" fmla="*/ 771911 h 1752086"/>
              <a:gd name="connsiteX3" fmla="*/ 1442400 w 2517140"/>
              <a:gd name="connsiteY3" fmla="*/ 539619 h 1752086"/>
              <a:gd name="connsiteX4" fmla="*/ 1391522 w 2517140"/>
              <a:gd name="connsiteY4" fmla="*/ 480518 h 1752086"/>
              <a:gd name="connsiteX5" fmla="*/ 1205996 w 2517140"/>
              <a:gd name="connsiteY5" fmla="*/ 460475 h 1752086"/>
              <a:gd name="connsiteX6" fmla="*/ 1164882 w 2517140"/>
              <a:gd name="connsiteY6" fmla="*/ 460475 h 1752086"/>
              <a:gd name="connsiteX7" fmla="*/ 1164882 w 2517140"/>
              <a:gd name="connsiteY7" fmla="*/ 266469 h 1752086"/>
              <a:gd name="connsiteX8" fmla="*/ 1622273 w 2517140"/>
              <a:gd name="connsiteY8" fmla="*/ 0 h 1752086"/>
              <a:gd name="connsiteX9" fmla="*/ 1866900 w 2517140"/>
              <a:gd name="connsiteY9" fmla="*/ 0 h 1752086"/>
              <a:gd name="connsiteX10" fmla="*/ 1882773 w 2517140"/>
              <a:gd name="connsiteY10" fmla="*/ 1627104 h 1752086"/>
              <a:gd name="connsiteX11" fmla="*/ 2517140 w 2517140"/>
              <a:gd name="connsiteY11" fmla="*/ 1653920 h 1752086"/>
              <a:gd name="connsiteX0" fmla="*/ 0 w 2517140"/>
              <a:gd name="connsiteY0" fmla="*/ 1676780 h 1752086"/>
              <a:gd name="connsiteX1" fmla="*/ 1451651 w 2517140"/>
              <a:gd name="connsiteY1" fmla="*/ 1664080 h 1752086"/>
              <a:gd name="connsiteX2" fmla="*/ 1451651 w 2517140"/>
              <a:gd name="connsiteY2" fmla="*/ 771911 h 1752086"/>
              <a:gd name="connsiteX3" fmla="*/ 1442400 w 2517140"/>
              <a:gd name="connsiteY3" fmla="*/ 539619 h 1752086"/>
              <a:gd name="connsiteX4" fmla="*/ 1391522 w 2517140"/>
              <a:gd name="connsiteY4" fmla="*/ 480518 h 1752086"/>
              <a:gd name="connsiteX5" fmla="*/ 1205996 w 2517140"/>
              <a:gd name="connsiteY5" fmla="*/ 460475 h 1752086"/>
              <a:gd name="connsiteX6" fmla="*/ 1164882 w 2517140"/>
              <a:gd name="connsiteY6" fmla="*/ 460475 h 1752086"/>
              <a:gd name="connsiteX7" fmla="*/ 1164882 w 2517140"/>
              <a:gd name="connsiteY7" fmla="*/ 266469 h 1752086"/>
              <a:gd name="connsiteX8" fmla="*/ 1622273 w 2517140"/>
              <a:gd name="connsiteY8" fmla="*/ 0 h 1752086"/>
              <a:gd name="connsiteX9" fmla="*/ 1866900 w 2517140"/>
              <a:gd name="connsiteY9" fmla="*/ 0 h 1752086"/>
              <a:gd name="connsiteX10" fmla="*/ 1882773 w 2517140"/>
              <a:gd name="connsiteY10" fmla="*/ 1627104 h 1752086"/>
              <a:gd name="connsiteX11" fmla="*/ 2517140 w 2517140"/>
              <a:gd name="connsiteY11" fmla="*/ 1653920 h 1752086"/>
              <a:gd name="connsiteX0" fmla="*/ 0 w 2517140"/>
              <a:gd name="connsiteY0" fmla="*/ 1676780 h 1752086"/>
              <a:gd name="connsiteX1" fmla="*/ 1451651 w 2517140"/>
              <a:gd name="connsiteY1" fmla="*/ 1664080 h 1752086"/>
              <a:gd name="connsiteX2" fmla="*/ 1451651 w 2517140"/>
              <a:gd name="connsiteY2" fmla="*/ 771911 h 1752086"/>
              <a:gd name="connsiteX3" fmla="*/ 1442400 w 2517140"/>
              <a:gd name="connsiteY3" fmla="*/ 539619 h 1752086"/>
              <a:gd name="connsiteX4" fmla="*/ 1391522 w 2517140"/>
              <a:gd name="connsiteY4" fmla="*/ 480518 h 1752086"/>
              <a:gd name="connsiteX5" fmla="*/ 1205996 w 2517140"/>
              <a:gd name="connsiteY5" fmla="*/ 460475 h 1752086"/>
              <a:gd name="connsiteX6" fmla="*/ 1164882 w 2517140"/>
              <a:gd name="connsiteY6" fmla="*/ 460475 h 1752086"/>
              <a:gd name="connsiteX7" fmla="*/ 1164882 w 2517140"/>
              <a:gd name="connsiteY7" fmla="*/ 266469 h 1752086"/>
              <a:gd name="connsiteX8" fmla="*/ 1622273 w 2517140"/>
              <a:gd name="connsiteY8" fmla="*/ 0 h 1752086"/>
              <a:gd name="connsiteX9" fmla="*/ 1866900 w 2517140"/>
              <a:gd name="connsiteY9" fmla="*/ 0 h 1752086"/>
              <a:gd name="connsiteX10" fmla="*/ 1882773 w 2517140"/>
              <a:gd name="connsiteY10" fmla="*/ 1627104 h 1752086"/>
              <a:gd name="connsiteX11" fmla="*/ 2517140 w 2517140"/>
              <a:gd name="connsiteY11" fmla="*/ 1653920 h 1752086"/>
              <a:gd name="connsiteX0" fmla="*/ 0 w 2929890"/>
              <a:gd name="connsiteY0" fmla="*/ 1676780 h 1744818"/>
              <a:gd name="connsiteX1" fmla="*/ 1451651 w 2929890"/>
              <a:gd name="connsiteY1" fmla="*/ 1664080 h 1744818"/>
              <a:gd name="connsiteX2" fmla="*/ 1451651 w 2929890"/>
              <a:gd name="connsiteY2" fmla="*/ 771911 h 1744818"/>
              <a:gd name="connsiteX3" fmla="*/ 1442400 w 2929890"/>
              <a:gd name="connsiteY3" fmla="*/ 539619 h 1744818"/>
              <a:gd name="connsiteX4" fmla="*/ 1391522 w 2929890"/>
              <a:gd name="connsiteY4" fmla="*/ 480518 h 1744818"/>
              <a:gd name="connsiteX5" fmla="*/ 1205996 w 2929890"/>
              <a:gd name="connsiteY5" fmla="*/ 460475 h 1744818"/>
              <a:gd name="connsiteX6" fmla="*/ 1164882 w 2929890"/>
              <a:gd name="connsiteY6" fmla="*/ 460475 h 1744818"/>
              <a:gd name="connsiteX7" fmla="*/ 1164882 w 2929890"/>
              <a:gd name="connsiteY7" fmla="*/ 266469 h 1744818"/>
              <a:gd name="connsiteX8" fmla="*/ 1622273 w 2929890"/>
              <a:gd name="connsiteY8" fmla="*/ 0 h 1744818"/>
              <a:gd name="connsiteX9" fmla="*/ 1866900 w 2929890"/>
              <a:gd name="connsiteY9" fmla="*/ 0 h 1744818"/>
              <a:gd name="connsiteX10" fmla="*/ 1882773 w 2929890"/>
              <a:gd name="connsiteY10" fmla="*/ 1627104 h 1744818"/>
              <a:gd name="connsiteX11" fmla="*/ 2929890 w 2929890"/>
              <a:gd name="connsiteY11" fmla="*/ 1634870 h 1744818"/>
              <a:gd name="connsiteX0" fmla="*/ 0 w 2929890"/>
              <a:gd name="connsiteY0" fmla="*/ 1676780 h 1767931"/>
              <a:gd name="connsiteX1" fmla="*/ 1451651 w 2929890"/>
              <a:gd name="connsiteY1" fmla="*/ 1664080 h 1767931"/>
              <a:gd name="connsiteX2" fmla="*/ 1451651 w 2929890"/>
              <a:gd name="connsiteY2" fmla="*/ 771911 h 1767931"/>
              <a:gd name="connsiteX3" fmla="*/ 1442400 w 2929890"/>
              <a:gd name="connsiteY3" fmla="*/ 539619 h 1767931"/>
              <a:gd name="connsiteX4" fmla="*/ 1391522 w 2929890"/>
              <a:gd name="connsiteY4" fmla="*/ 480518 h 1767931"/>
              <a:gd name="connsiteX5" fmla="*/ 1205996 w 2929890"/>
              <a:gd name="connsiteY5" fmla="*/ 460475 h 1767931"/>
              <a:gd name="connsiteX6" fmla="*/ 1164882 w 2929890"/>
              <a:gd name="connsiteY6" fmla="*/ 460475 h 1767931"/>
              <a:gd name="connsiteX7" fmla="*/ 1164882 w 2929890"/>
              <a:gd name="connsiteY7" fmla="*/ 266469 h 1767931"/>
              <a:gd name="connsiteX8" fmla="*/ 1622273 w 2929890"/>
              <a:gd name="connsiteY8" fmla="*/ 0 h 1767931"/>
              <a:gd name="connsiteX9" fmla="*/ 1866900 w 2929890"/>
              <a:gd name="connsiteY9" fmla="*/ 0 h 1767931"/>
              <a:gd name="connsiteX10" fmla="*/ 1882773 w 2929890"/>
              <a:gd name="connsiteY10" fmla="*/ 1627104 h 1767931"/>
              <a:gd name="connsiteX11" fmla="*/ 2929890 w 2929890"/>
              <a:gd name="connsiteY11" fmla="*/ 1634870 h 1767931"/>
              <a:gd name="connsiteX0" fmla="*/ 0 w 2929890"/>
              <a:gd name="connsiteY0" fmla="*/ 1676780 h 1768155"/>
              <a:gd name="connsiteX1" fmla="*/ 1451651 w 2929890"/>
              <a:gd name="connsiteY1" fmla="*/ 1664080 h 1768155"/>
              <a:gd name="connsiteX2" fmla="*/ 1451651 w 2929890"/>
              <a:gd name="connsiteY2" fmla="*/ 771911 h 1768155"/>
              <a:gd name="connsiteX3" fmla="*/ 1442400 w 2929890"/>
              <a:gd name="connsiteY3" fmla="*/ 539619 h 1768155"/>
              <a:gd name="connsiteX4" fmla="*/ 1391522 w 2929890"/>
              <a:gd name="connsiteY4" fmla="*/ 480518 h 1768155"/>
              <a:gd name="connsiteX5" fmla="*/ 1205996 w 2929890"/>
              <a:gd name="connsiteY5" fmla="*/ 460475 h 1768155"/>
              <a:gd name="connsiteX6" fmla="*/ 1164882 w 2929890"/>
              <a:gd name="connsiteY6" fmla="*/ 460475 h 1768155"/>
              <a:gd name="connsiteX7" fmla="*/ 1164882 w 2929890"/>
              <a:gd name="connsiteY7" fmla="*/ 266469 h 1768155"/>
              <a:gd name="connsiteX8" fmla="*/ 1622273 w 2929890"/>
              <a:gd name="connsiteY8" fmla="*/ 0 h 1768155"/>
              <a:gd name="connsiteX9" fmla="*/ 1866900 w 2929890"/>
              <a:gd name="connsiteY9" fmla="*/ 0 h 1768155"/>
              <a:gd name="connsiteX10" fmla="*/ 1882773 w 2929890"/>
              <a:gd name="connsiteY10" fmla="*/ 1627104 h 1768155"/>
              <a:gd name="connsiteX11" fmla="*/ 2929890 w 2929890"/>
              <a:gd name="connsiteY11" fmla="*/ 1634870 h 1768155"/>
              <a:gd name="connsiteX0" fmla="*/ 0 w 2929890"/>
              <a:gd name="connsiteY0" fmla="*/ 1676780 h 1792399"/>
              <a:gd name="connsiteX1" fmla="*/ 1451651 w 2929890"/>
              <a:gd name="connsiteY1" fmla="*/ 1664080 h 1792399"/>
              <a:gd name="connsiteX2" fmla="*/ 1451651 w 2929890"/>
              <a:gd name="connsiteY2" fmla="*/ 771911 h 1792399"/>
              <a:gd name="connsiteX3" fmla="*/ 1442400 w 2929890"/>
              <a:gd name="connsiteY3" fmla="*/ 539619 h 1792399"/>
              <a:gd name="connsiteX4" fmla="*/ 1391522 w 2929890"/>
              <a:gd name="connsiteY4" fmla="*/ 480518 h 1792399"/>
              <a:gd name="connsiteX5" fmla="*/ 1205996 w 2929890"/>
              <a:gd name="connsiteY5" fmla="*/ 460475 h 1792399"/>
              <a:gd name="connsiteX6" fmla="*/ 1164882 w 2929890"/>
              <a:gd name="connsiteY6" fmla="*/ 460475 h 1792399"/>
              <a:gd name="connsiteX7" fmla="*/ 1164882 w 2929890"/>
              <a:gd name="connsiteY7" fmla="*/ 266469 h 1792399"/>
              <a:gd name="connsiteX8" fmla="*/ 1622273 w 2929890"/>
              <a:gd name="connsiteY8" fmla="*/ 0 h 1792399"/>
              <a:gd name="connsiteX9" fmla="*/ 1866900 w 2929890"/>
              <a:gd name="connsiteY9" fmla="*/ 0 h 1792399"/>
              <a:gd name="connsiteX10" fmla="*/ 1895473 w 2929890"/>
              <a:gd name="connsiteY10" fmla="*/ 1658854 h 1792399"/>
              <a:gd name="connsiteX11" fmla="*/ 2929890 w 2929890"/>
              <a:gd name="connsiteY11" fmla="*/ 1634870 h 1792399"/>
              <a:gd name="connsiteX0" fmla="*/ 0 w 2929890"/>
              <a:gd name="connsiteY0" fmla="*/ 1676780 h 1792399"/>
              <a:gd name="connsiteX1" fmla="*/ 1451651 w 2929890"/>
              <a:gd name="connsiteY1" fmla="*/ 1664080 h 1792399"/>
              <a:gd name="connsiteX2" fmla="*/ 1451651 w 2929890"/>
              <a:gd name="connsiteY2" fmla="*/ 771911 h 1792399"/>
              <a:gd name="connsiteX3" fmla="*/ 1442400 w 2929890"/>
              <a:gd name="connsiteY3" fmla="*/ 539619 h 1792399"/>
              <a:gd name="connsiteX4" fmla="*/ 1391522 w 2929890"/>
              <a:gd name="connsiteY4" fmla="*/ 480518 h 1792399"/>
              <a:gd name="connsiteX5" fmla="*/ 1205996 w 2929890"/>
              <a:gd name="connsiteY5" fmla="*/ 460475 h 1792399"/>
              <a:gd name="connsiteX6" fmla="*/ 1164882 w 2929890"/>
              <a:gd name="connsiteY6" fmla="*/ 460475 h 1792399"/>
              <a:gd name="connsiteX7" fmla="*/ 1164882 w 2929890"/>
              <a:gd name="connsiteY7" fmla="*/ 266469 h 1792399"/>
              <a:gd name="connsiteX8" fmla="*/ 1622273 w 2929890"/>
              <a:gd name="connsiteY8" fmla="*/ 0 h 1792399"/>
              <a:gd name="connsiteX9" fmla="*/ 1866900 w 2929890"/>
              <a:gd name="connsiteY9" fmla="*/ 0 h 1792399"/>
              <a:gd name="connsiteX10" fmla="*/ 1895473 w 2929890"/>
              <a:gd name="connsiteY10" fmla="*/ 1658854 h 1792399"/>
              <a:gd name="connsiteX11" fmla="*/ 2929890 w 2929890"/>
              <a:gd name="connsiteY11" fmla="*/ 1634870 h 1792399"/>
              <a:gd name="connsiteX0" fmla="*/ 0 w 2929890"/>
              <a:gd name="connsiteY0" fmla="*/ 1676780 h 1792399"/>
              <a:gd name="connsiteX1" fmla="*/ 1451651 w 2929890"/>
              <a:gd name="connsiteY1" fmla="*/ 1664080 h 1792399"/>
              <a:gd name="connsiteX2" fmla="*/ 1451651 w 2929890"/>
              <a:gd name="connsiteY2" fmla="*/ 771911 h 1792399"/>
              <a:gd name="connsiteX3" fmla="*/ 1442400 w 2929890"/>
              <a:gd name="connsiteY3" fmla="*/ 539619 h 1792399"/>
              <a:gd name="connsiteX4" fmla="*/ 1391522 w 2929890"/>
              <a:gd name="connsiteY4" fmla="*/ 480518 h 1792399"/>
              <a:gd name="connsiteX5" fmla="*/ 1205996 w 2929890"/>
              <a:gd name="connsiteY5" fmla="*/ 460475 h 1792399"/>
              <a:gd name="connsiteX6" fmla="*/ 1164882 w 2929890"/>
              <a:gd name="connsiteY6" fmla="*/ 460475 h 1792399"/>
              <a:gd name="connsiteX7" fmla="*/ 1164882 w 2929890"/>
              <a:gd name="connsiteY7" fmla="*/ 266469 h 1792399"/>
              <a:gd name="connsiteX8" fmla="*/ 1622273 w 2929890"/>
              <a:gd name="connsiteY8" fmla="*/ 0 h 1792399"/>
              <a:gd name="connsiteX9" fmla="*/ 1866900 w 2929890"/>
              <a:gd name="connsiteY9" fmla="*/ 0 h 1792399"/>
              <a:gd name="connsiteX10" fmla="*/ 1895473 w 2929890"/>
              <a:gd name="connsiteY10" fmla="*/ 1658854 h 1792399"/>
              <a:gd name="connsiteX11" fmla="*/ 2929890 w 2929890"/>
              <a:gd name="connsiteY11" fmla="*/ 1634870 h 1792399"/>
              <a:gd name="connsiteX0" fmla="*/ 0 w 2929890"/>
              <a:gd name="connsiteY0" fmla="*/ 1676780 h 1807315"/>
              <a:gd name="connsiteX1" fmla="*/ 1451651 w 2929890"/>
              <a:gd name="connsiteY1" fmla="*/ 1664080 h 1807315"/>
              <a:gd name="connsiteX2" fmla="*/ 1451651 w 2929890"/>
              <a:gd name="connsiteY2" fmla="*/ 771911 h 1807315"/>
              <a:gd name="connsiteX3" fmla="*/ 1442400 w 2929890"/>
              <a:gd name="connsiteY3" fmla="*/ 539619 h 1807315"/>
              <a:gd name="connsiteX4" fmla="*/ 1391522 w 2929890"/>
              <a:gd name="connsiteY4" fmla="*/ 480518 h 1807315"/>
              <a:gd name="connsiteX5" fmla="*/ 1205996 w 2929890"/>
              <a:gd name="connsiteY5" fmla="*/ 460475 h 1807315"/>
              <a:gd name="connsiteX6" fmla="*/ 1164882 w 2929890"/>
              <a:gd name="connsiteY6" fmla="*/ 460475 h 1807315"/>
              <a:gd name="connsiteX7" fmla="*/ 1164882 w 2929890"/>
              <a:gd name="connsiteY7" fmla="*/ 266469 h 1807315"/>
              <a:gd name="connsiteX8" fmla="*/ 1622273 w 2929890"/>
              <a:gd name="connsiteY8" fmla="*/ 0 h 1807315"/>
              <a:gd name="connsiteX9" fmla="*/ 1866900 w 2929890"/>
              <a:gd name="connsiteY9" fmla="*/ 0 h 1807315"/>
              <a:gd name="connsiteX10" fmla="*/ 1876423 w 2929890"/>
              <a:gd name="connsiteY10" fmla="*/ 1677904 h 1807315"/>
              <a:gd name="connsiteX11" fmla="*/ 2929890 w 2929890"/>
              <a:gd name="connsiteY11" fmla="*/ 1634870 h 1807315"/>
              <a:gd name="connsiteX0" fmla="*/ 0 w 2929890"/>
              <a:gd name="connsiteY0" fmla="*/ 1676780 h 1807316"/>
              <a:gd name="connsiteX1" fmla="*/ 1451651 w 2929890"/>
              <a:gd name="connsiteY1" fmla="*/ 1664080 h 1807316"/>
              <a:gd name="connsiteX2" fmla="*/ 1451651 w 2929890"/>
              <a:gd name="connsiteY2" fmla="*/ 771911 h 1807316"/>
              <a:gd name="connsiteX3" fmla="*/ 1442400 w 2929890"/>
              <a:gd name="connsiteY3" fmla="*/ 539619 h 1807316"/>
              <a:gd name="connsiteX4" fmla="*/ 1391522 w 2929890"/>
              <a:gd name="connsiteY4" fmla="*/ 480518 h 1807316"/>
              <a:gd name="connsiteX5" fmla="*/ 1205996 w 2929890"/>
              <a:gd name="connsiteY5" fmla="*/ 460475 h 1807316"/>
              <a:gd name="connsiteX6" fmla="*/ 1164882 w 2929890"/>
              <a:gd name="connsiteY6" fmla="*/ 460475 h 1807316"/>
              <a:gd name="connsiteX7" fmla="*/ 1164882 w 2929890"/>
              <a:gd name="connsiteY7" fmla="*/ 266469 h 1807316"/>
              <a:gd name="connsiteX8" fmla="*/ 1622273 w 2929890"/>
              <a:gd name="connsiteY8" fmla="*/ 0 h 1807316"/>
              <a:gd name="connsiteX9" fmla="*/ 1866900 w 2929890"/>
              <a:gd name="connsiteY9" fmla="*/ 0 h 1807316"/>
              <a:gd name="connsiteX10" fmla="*/ 1876423 w 2929890"/>
              <a:gd name="connsiteY10" fmla="*/ 1677904 h 1807316"/>
              <a:gd name="connsiteX11" fmla="*/ 2929890 w 2929890"/>
              <a:gd name="connsiteY11" fmla="*/ 1634870 h 1807316"/>
              <a:gd name="connsiteX0" fmla="*/ 0 w 2929890"/>
              <a:gd name="connsiteY0" fmla="*/ 1676780 h 1807316"/>
              <a:gd name="connsiteX1" fmla="*/ 1451651 w 2929890"/>
              <a:gd name="connsiteY1" fmla="*/ 1664080 h 1807316"/>
              <a:gd name="connsiteX2" fmla="*/ 1451651 w 2929890"/>
              <a:gd name="connsiteY2" fmla="*/ 771911 h 1807316"/>
              <a:gd name="connsiteX3" fmla="*/ 1442400 w 2929890"/>
              <a:gd name="connsiteY3" fmla="*/ 539619 h 1807316"/>
              <a:gd name="connsiteX4" fmla="*/ 1391522 w 2929890"/>
              <a:gd name="connsiteY4" fmla="*/ 480518 h 1807316"/>
              <a:gd name="connsiteX5" fmla="*/ 1205996 w 2929890"/>
              <a:gd name="connsiteY5" fmla="*/ 460475 h 1807316"/>
              <a:gd name="connsiteX6" fmla="*/ 1164882 w 2929890"/>
              <a:gd name="connsiteY6" fmla="*/ 460475 h 1807316"/>
              <a:gd name="connsiteX7" fmla="*/ 1164882 w 2929890"/>
              <a:gd name="connsiteY7" fmla="*/ 266469 h 1807316"/>
              <a:gd name="connsiteX8" fmla="*/ 1622273 w 2929890"/>
              <a:gd name="connsiteY8" fmla="*/ 0 h 1807316"/>
              <a:gd name="connsiteX9" fmla="*/ 1866900 w 2929890"/>
              <a:gd name="connsiteY9" fmla="*/ 0 h 1807316"/>
              <a:gd name="connsiteX10" fmla="*/ 1876423 w 2929890"/>
              <a:gd name="connsiteY10" fmla="*/ 1677904 h 1807316"/>
              <a:gd name="connsiteX11" fmla="*/ 2929890 w 2929890"/>
              <a:gd name="connsiteY11" fmla="*/ 1634870 h 1807316"/>
              <a:gd name="connsiteX0" fmla="*/ 0 w 2929890"/>
              <a:gd name="connsiteY0" fmla="*/ 1676780 h 1807316"/>
              <a:gd name="connsiteX1" fmla="*/ 1451651 w 2929890"/>
              <a:gd name="connsiteY1" fmla="*/ 1664080 h 1807316"/>
              <a:gd name="connsiteX2" fmla="*/ 1451651 w 2929890"/>
              <a:gd name="connsiteY2" fmla="*/ 771911 h 1807316"/>
              <a:gd name="connsiteX3" fmla="*/ 1442400 w 2929890"/>
              <a:gd name="connsiteY3" fmla="*/ 539619 h 1807316"/>
              <a:gd name="connsiteX4" fmla="*/ 1391522 w 2929890"/>
              <a:gd name="connsiteY4" fmla="*/ 480518 h 1807316"/>
              <a:gd name="connsiteX5" fmla="*/ 1205996 w 2929890"/>
              <a:gd name="connsiteY5" fmla="*/ 460475 h 1807316"/>
              <a:gd name="connsiteX6" fmla="*/ 1164882 w 2929890"/>
              <a:gd name="connsiteY6" fmla="*/ 460475 h 1807316"/>
              <a:gd name="connsiteX7" fmla="*/ 1164882 w 2929890"/>
              <a:gd name="connsiteY7" fmla="*/ 266469 h 1807316"/>
              <a:gd name="connsiteX8" fmla="*/ 1622273 w 2929890"/>
              <a:gd name="connsiteY8" fmla="*/ 0 h 1807316"/>
              <a:gd name="connsiteX9" fmla="*/ 1866900 w 2929890"/>
              <a:gd name="connsiteY9" fmla="*/ 0 h 1807316"/>
              <a:gd name="connsiteX10" fmla="*/ 1876423 w 2929890"/>
              <a:gd name="connsiteY10" fmla="*/ 1677904 h 1807316"/>
              <a:gd name="connsiteX11" fmla="*/ 2929890 w 2929890"/>
              <a:gd name="connsiteY11" fmla="*/ 1634870 h 1807316"/>
              <a:gd name="connsiteX0" fmla="*/ 0 w 2929890"/>
              <a:gd name="connsiteY0" fmla="*/ 1676780 h 1677904"/>
              <a:gd name="connsiteX1" fmla="*/ 1451651 w 2929890"/>
              <a:gd name="connsiteY1" fmla="*/ 1664080 h 1677904"/>
              <a:gd name="connsiteX2" fmla="*/ 1451651 w 2929890"/>
              <a:gd name="connsiteY2" fmla="*/ 771911 h 1677904"/>
              <a:gd name="connsiteX3" fmla="*/ 1442400 w 2929890"/>
              <a:gd name="connsiteY3" fmla="*/ 539619 h 1677904"/>
              <a:gd name="connsiteX4" fmla="*/ 1391522 w 2929890"/>
              <a:gd name="connsiteY4" fmla="*/ 480518 h 1677904"/>
              <a:gd name="connsiteX5" fmla="*/ 1205996 w 2929890"/>
              <a:gd name="connsiteY5" fmla="*/ 460475 h 1677904"/>
              <a:gd name="connsiteX6" fmla="*/ 1164882 w 2929890"/>
              <a:gd name="connsiteY6" fmla="*/ 460475 h 1677904"/>
              <a:gd name="connsiteX7" fmla="*/ 1164882 w 2929890"/>
              <a:gd name="connsiteY7" fmla="*/ 266469 h 1677904"/>
              <a:gd name="connsiteX8" fmla="*/ 1622273 w 2929890"/>
              <a:gd name="connsiteY8" fmla="*/ 0 h 1677904"/>
              <a:gd name="connsiteX9" fmla="*/ 1866900 w 2929890"/>
              <a:gd name="connsiteY9" fmla="*/ 0 h 1677904"/>
              <a:gd name="connsiteX10" fmla="*/ 1876423 w 2929890"/>
              <a:gd name="connsiteY10" fmla="*/ 1677904 h 1677904"/>
              <a:gd name="connsiteX11" fmla="*/ 2929890 w 2929890"/>
              <a:gd name="connsiteY11" fmla="*/ 1634870 h 1677904"/>
              <a:gd name="connsiteX0" fmla="*/ 0 w 2942590"/>
              <a:gd name="connsiteY0" fmla="*/ 1676780 h 1677904"/>
              <a:gd name="connsiteX1" fmla="*/ 1451651 w 2942590"/>
              <a:gd name="connsiteY1" fmla="*/ 1664080 h 1677904"/>
              <a:gd name="connsiteX2" fmla="*/ 1451651 w 2942590"/>
              <a:gd name="connsiteY2" fmla="*/ 771911 h 1677904"/>
              <a:gd name="connsiteX3" fmla="*/ 1442400 w 2942590"/>
              <a:gd name="connsiteY3" fmla="*/ 539619 h 1677904"/>
              <a:gd name="connsiteX4" fmla="*/ 1391522 w 2942590"/>
              <a:gd name="connsiteY4" fmla="*/ 480518 h 1677904"/>
              <a:gd name="connsiteX5" fmla="*/ 1205996 w 2942590"/>
              <a:gd name="connsiteY5" fmla="*/ 460475 h 1677904"/>
              <a:gd name="connsiteX6" fmla="*/ 1164882 w 2942590"/>
              <a:gd name="connsiteY6" fmla="*/ 460475 h 1677904"/>
              <a:gd name="connsiteX7" fmla="*/ 1164882 w 2942590"/>
              <a:gd name="connsiteY7" fmla="*/ 266469 h 1677904"/>
              <a:gd name="connsiteX8" fmla="*/ 1622273 w 2942590"/>
              <a:gd name="connsiteY8" fmla="*/ 0 h 1677904"/>
              <a:gd name="connsiteX9" fmla="*/ 1866900 w 2942590"/>
              <a:gd name="connsiteY9" fmla="*/ 0 h 1677904"/>
              <a:gd name="connsiteX10" fmla="*/ 1876423 w 2942590"/>
              <a:gd name="connsiteY10" fmla="*/ 1677904 h 1677904"/>
              <a:gd name="connsiteX11" fmla="*/ 2942590 w 2942590"/>
              <a:gd name="connsiteY11" fmla="*/ 1653920 h 1677904"/>
              <a:gd name="connsiteX0" fmla="*/ 0 w 2580640"/>
              <a:gd name="connsiteY0" fmla="*/ 1676780 h 1692020"/>
              <a:gd name="connsiteX1" fmla="*/ 1451651 w 2580640"/>
              <a:gd name="connsiteY1" fmla="*/ 1664080 h 1692020"/>
              <a:gd name="connsiteX2" fmla="*/ 1451651 w 2580640"/>
              <a:gd name="connsiteY2" fmla="*/ 771911 h 1692020"/>
              <a:gd name="connsiteX3" fmla="*/ 1442400 w 2580640"/>
              <a:gd name="connsiteY3" fmla="*/ 539619 h 1692020"/>
              <a:gd name="connsiteX4" fmla="*/ 1391522 w 2580640"/>
              <a:gd name="connsiteY4" fmla="*/ 480518 h 1692020"/>
              <a:gd name="connsiteX5" fmla="*/ 1205996 w 2580640"/>
              <a:gd name="connsiteY5" fmla="*/ 460475 h 1692020"/>
              <a:gd name="connsiteX6" fmla="*/ 1164882 w 2580640"/>
              <a:gd name="connsiteY6" fmla="*/ 460475 h 1692020"/>
              <a:gd name="connsiteX7" fmla="*/ 1164882 w 2580640"/>
              <a:gd name="connsiteY7" fmla="*/ 266469 h 1692020"/>
              <a:gd name="connsiteX8" fmla="*/ 1622273 w 2580640"/>
              <a:gd name="connsiteY8" fmla="*/ 0 h 1692020"/>
              <a:gd name="connsiteX9" fmla="*/ 1866900 w 2580640"/>
              <a:gd name="connsiteY9" fmla="*/ 0 h 1692020"/>
              <a:gd name="connsiteX10" fmla="*/ 1876423 w 2580640"/>
              <a:gd name="connsiteY10" fmla="*/ 1677904 h 1692020"/>
              <a:gd name="connsiteX11" fmla="*/ 2580640 w 2580640"/>
              <a:gd name="connsiteY11" fmla="*/ 1692020 h 1692020"/>
              <a:gd name="connsiteX0" fmla="*/ 0 w 2574290"/>
              <a:gd name="connsiteY0" fmla="*/ 1676780 h 1677904"/>
              <a:gd name="connsiteX1" fmla="*/ 1451651 w 2574290"/>
              <a:gd name="connsiteY1" fmla="*/ 1664080 h 1677904"/>
              <a:gd name="connsiteX2" fmla="*/ 1451651 w 2574290"/>
              <a:gd name="connsiteY2" fmla="*/ 771911 h 1677904"/>
              <a:gd name="connsiteX3" fmla="*/ 1442400 w 2574290"/>
              <a:gd name="connsiteY3" fmla="*/ 539619 h 1677904"/>
              <a:gd name="connsiteX4" fmla="*/ 1391522 w 2574290"/>
              <a:gd name="connsiteY4" fmla="*/ 480518 h 1677904"/>
              <a:gd name="connsiteX5" fmla="*/ 1205996 w 2574290"/>
              <a:gd name="connsiteY5" fmla="*/ 460475 h 1677904"/>
              <a:gd name="connsiteX6" fmla="*/ 1164882 w 2574290"/>
              <a:gd name="connsiteY6" fmla="*/ 460475 h 1677904"/>
              <a:gd name="connsiteX7" fmla="*/ 1164882 w 2574290"/>
              <a:gd name="connsiteY7" fmla="*/ 266469 h 1677904"/>
              <a:gd name="connsiteX8" fmla="*/ 1622273 w 2574290"/>
              <a:gd name="connsiteY8" fmla="*/ 0 h 1677904"/>
              <a:gd name="connsiteX9" fmla="*/ 1866900 w 2574290"/>
              <a:gd name="connsiteY9" fmla="*/ 0 h 1677904"/>
              <a:gd name="connsiteX10" fmla="*/ 1876423 w 2574290"/>
              <a:gd name="connsiteY10" fmla="*/ 1677904 h 1677904"/>
              <a:gd name="connsiteX11" fmla="*/ 2574290 w 2574290"/>
              <a:gd name="connsiteY11" fmla="*/ 1672970 h 1677904"/>
              <a:gd name="connsiteX0" fmla="*/ 0 w 2580640"/>
              <a:gd name="connsiteY0" fmla="*/ 1670430 h 1677904"/>
              <a:gd name="connsiteX1" fmla="*/ 1458001 w 2580640"/>
              <a:gd name="connsiteY1" fmla="*/ 1664080 h 1677904"/>
              <a:gd name="connsiteX2" fmla="*/ 1458001 w 2580640"/>
              <a:gd name="connsiteY2" fmla="*/ 771911 h 1677904"/>
              <a:gd name="connsiteX3" fmla="*/ 1448750 w 2580640"/>
              <a:gd name="connsiteY3" fmla="*/ 539619 h 1677904"/>
              <a:gd name="connsiteX4" fmla="*/ 1397872 w 2580640"/>
              <a:gd name="connsiteY4" fmla="*/ 480518 h 1677904"/>
              <a:gd name="connsiteX5" fmla="*/ 1212346 w 2580640"/>
              <a:gd name="connsiteY5" fmla="*/ 460475 h 1677904"/>
              <a:gd name="connsiteX6" fmla="*/ 1171232 w 2580640"/>
              <a:gd name="connsiteY6" fmla="*/ 460475 h 1677904"/>
              <a:gd name="connsiteX7" fmla="*/ 1171232 w 2580640"/>
              <a:gd name="connsiteY7" fmla="*/ 266469 h 1677904"/>
              <a:gd name="connsiteX8" fmla="*/ 1628623 w 2580640"/>
              <a:gd name="connsiteY8" fmla="*/ 0 h 1677904"/>
              <a:gd name="connsiteX9" fmla="*/ 1873250 w 2580640"/>
              <a:gd name="connsiteY9" fmla="*/ 0 h 1677904"/>
              <a:gd name="connsiteX10" fmla="*/ 1882773 w 2580640"/>
              <a:gd name="connsiteY10" fmla="*/ 1677904 h 1677904"/>
              <a:gd name="connsiteX11" fmla="*/ 2580640 w 2580640"/>
              <a:gd name="connsiteY11" fmla="*/ 1672970 h 1677904"/>
              <a:gd name="connsiteX0" fmla="*/ 0 w 3602990"/>
              <a:gd name="connsiteY0" fmla="*/ 1683130 h 1683130"/>
              <a:gd name="connsiteX1" fmla="*/ 2480351 w 3602990"/>
              <a:gd name="connsiteY1" fmla="*/ 1664080 h 1683130"/>
              <a:gd name="connsiteX2" fmla="*/ 2480351 w 3602990"/>
              <a:gd name="connsiteY2" fmla="*/ 771911 h 1683130"/>
              <a:gd name="connsiteX3" fmla="*/ 2471100 w 3602990"/>
              <a:gd name="connsiteY3" fmla="*/ 539619 h 1683130"/>
              <a:gd name="connsiteX4" fmla="*/ 2420222 w 3602990"/>
              <a:gd name="connsiteY4" fmla="*/ 480518 h 1683130"/>
              <a:gd name="connsiteX5" fmla="*/ 2234696 w 3602990"/>
              <a:gd name="connsiteY5" fmla="*/ 460475 h 1683130"/>
              <a:gd name="connsiteX6" fmla="*/ 2193582 w 3602990"/>
              <a:gd name="connsiteY6" fmla="*/ 460475 h 1683130"/>
              <a:gd name="connsiteX7" fmla="*/ 2193582 w 3602990"/>
              <a:gd name="connsiteY7" fmla="*/ 266469 h 1683130"/>
              <a:gd name="connsiteX8" fmla="*/ 2650973 w 3602990"/>
              <a:gd name="connsiteY8" fmla="*/ 0 h 1683130"/>
              <a:gd name="connsiteX9" fmla="*/ 2895600 w 3602990"/>
              <a:gd name="connsiteY9" fmla="*/ 0 h 1683130"/>
              <a:gd name="connsiteX10" fmla="*/ 2905123 w 3602990"/>
              <a:gd name="connsiteY10" fmla="*/ 1677904 h 1683130"/>
              <a:gd name="connsiteX11" fmla="*/ 3602990 w 3602990"/>
              <a:gd name="connsiteY11" fmla="*/ 1672970 h 1683130"/>
              <a:gd name="connsiteX0" fmla="*/ 0 w 3602990"/>
              <a:gd name="connsiteY0" fmla="*/ 1676780 h 1677904"/>
              <a:gd name="connsiteX1" fmla="*/ 2480351 w 3602990"/>
              <a:gd name="connsiteY1" fmla="*/ 1664080 h 1677904"/>
              <a:gd name="connsiteX2" fmla="*/ 2480351 w 3602990"/>
              <a:gd name="connsiteY2" fmla="*/ 771911 h 1677904"/>
              <a:gd name="connsiteX3" fmla="*/ 2471100 w 3602990"/>
              <a:gd name="connsiteY3" fmla="*/ 539619 h 1677904"/>
              <a:gd name="connsiteX4" fmla="*/ 2420222 w 3602990"/>
              <a:gd name="connsiteY4" fmla="*/ 480518 h 1677904"/>
              <a:gd name="connsiteX5" fmla="*/ 2234696 w 3602990"/>
              <a:gd name="connsiteY5" fmla="*/ 460475 h 1677904"/>
              <a:gd name="connsiteX6" fmla="*/ 2193582 w 3602990"/>
              <a:gd name="connsiteY6" fmla="*/ 460475 h 1677904"/>
              <a:gd name="connsiteX7" fmla="*/ 2193582 w 3602990"/>
              <a:gd name="connsiteY7" fmla="*/ 266469 h 1677904"/>
              <a:gd name="connsiteX8" fmla="*/ 2650973 w 3602990"/>
              <a:gd name="connsiteY8" fmla="*/ 0 h 1677904"/>
              <a:gd name="connsiteX9" fmla="*/ 2895600 w 3602990"/>
              <a:gd name="connsiteY9" fmla="*/ 0 h 1677904"/>
              <a:gd name="connsiteX10" fmla="*/ 2905123 w 3602990"/>
              <a:gd name="connsiteY10" fmla="*/ 1677904 h 1677904"/>
              <a:gd name="connsiteX11" fmla="*/ 3602990 w 3602990"/>
              <a:gd name="connsiteY11" fmla="*/ 1672970 h 1677904"/>
              <a:gd name="connsiteX0" fmla="*/ 0 w 4011006"/>
              <a:gd name="connsiteY0" fmla="*/ 1685107 h 1685107"/>
              <a:gd name="connsiteX1" fmla="*/ 2888367 w 4011006"/>
              <a:gd name="connsiteY1" fmla="*/ 1664080 h 1685107"/>
              <a:gd name="connsiteX2" fmla="*/ 2888367 w 4011006"/>
              <a:gd name="connsiteY2" fmla="*/ 771911 h 1685107"/>
              <a:gd name="connsiteX3" fmla="*/ 2879116 w 4011006"/>
              <a:gd name="connsiteY3" fmla="*/ 539619 h 1685107"/>
              <a:gd name="connsiteX4" fmla="*/ 2828238 w 4011006"/>
              <a:gd name="connsiteY4" fmla="*/ 480518 h 1685107"/>
              <a:gd name="connsiteX5" fmla="*/ 2642712 w 4011006"/>
              <a:gd name="connsiteY5" fmla="*/ 460475 h 1685107"/>
              <a:gd name="connsiteX6" fmla="*/ 2601598 w 4011006"/>
              <a:gd name="connsiteY6" fmla="*/ 460475 h 1685107"/>
              <a:gd name="connsiteX7" fmla="*/ 2601598 w 4011006"/>
              <a:gd name="connsiteY7" fmla="*/ 266469 h 1685107"/>
              <a:gd name="connsiteX8" fmla="*/ 3058989 w 4011006"/>
              <a:gd name="connsiteY8" fmla="*/ 0 h 1685107"/>
              <a:gd name="connsiteX9" fmla="*/ 3303616 w 4011006"/>
              <a:gd name="connsiteY9" fmla="*/ 0 h 1685107"/>
              <a:gd name="connsiteX10" fmla="*/ 3313139 w 4011006"/>
              <a:gd name="connsiteY10" fmla="*/ 1677904 h 1685107"/>
              <a:gd name="connsiteX11" fmla="*/ 4011006 w 4011006"/>
              <a:gd name="connsiteY11" fmla="*/ 1672970 h 1685107"/>
              <a:gd name="connsiteX0" fmla="*/ 0 w 4002679"/>
              <a:gd name="connsiteY0" fmla="*/ 1693434 h 1693434"/>
              <a:gd name="connsiteX1" fmla="*/ 2880040 w 4002679"/>
              <a:gd name="connsiteY1" fmla="*/ 1664080 h 1693434"/>
              <a:gd name="connsiteX2" fmla="*/ 2880040 w 4002679"/>
              <a:gd name="connsiteY2" fmla="*/ 771911 h 1693434"/>
              <a:gd name="connsiteX3" fmla="*/ 2870789 w 4002679"/>
              <a:gd name="connsiteY3" fmla="*/ 539619 h 1693434"/>
              <a:gd name="connsiteX4" fmla="*/ 2819911 w 4002679"/>
              <a:gd name="connsiteY4" fmla="*/ 480518 h 1693434"/>
              <a:gd name="connsiteX5" fmla="*/ 2634385 w 4002679"/>
              <a:gd name="connsiteY5" fmla="*/ 460475 h 1693434"/>
              <a:gd name="connsiteX6" fmla="*/ 2593271 w 4002679"/>
              <a:gd name="connsiteY6" fmla="*/ 460475 h 1693434"/>
              <a:gd name="connsiteX7" fmla="*/ 2593271 w 4002679"/>
              <a:gd name="connsiteY7" fmla="*/ 266469 h 1693434"/>
              <a:gd name="connsiteX8" fmla="*/ 3050662 w 4002679"/>
              <a:gd name="connsiteY8" fmla="*/ 0 h 1693434"/>
              <a:gd name="connsiteX9" fmla="*/ 3295289 w 4002679"/>
              <a:gd name="connsiteY9" fmla="*/ 0 h 1693434"/>
              <a:gd name="connsiteX10" fmla="*/ 3304812 w 4002679"/>
              <a:gd name="connsiteY10" fmla="*/ 1677904 h 1693434"/>
              <a:gd name="connsiteX11" fmla="*/ 4002679 w 4002679"/>
              <a:gd name="connsiteY11" fmla="*/ 1672970 h 1693434"/>
              <a:gd name="connsiteX0" fmla="*/ 0 w 3986026"/>
              <a:gd name="connsiteY0" fmla="*/ 1701761 h 1701761"/>
              <a:gd name="connsiteX1" fmla="*/ 2863387 w 3986026"/>
              <a:gd name="connsiteY1" fmla="*/ 1664080 h 1701761"/>
              <a:gd name="connsiteX2" fmla="*/ 2863387 w 3986026"/>
              <a:gd name="connsiteY2" fmla="*/ 771911 h 1701761"/>
              <a:gd name="connsiteX3" fmla="*/ 2854136 w 3986026"/>
              <a:gd name="connsiteY3" fmla="*/ 539619 h 1701761"/>
              <a:gd name="connsiteX4" fmla="*/ 2803258 w 3986026"/>
              <a:gd name="connsiteY4" fmla="*/ 480518 h 1701761"/>
              <a:gd name="connsiteX5" fmla="*/ 2617732 w 3986026"/>
              <a:gd name="connsiteY5" fmla="*/ 460475 h 1701761"/>
              <a:gd name="connsiteX6" fmla="*/ 2576618 w 3986026"/>
              <a:gd name="connsiteY6" fmla="*/ 460475 h 1701761"/>
              <a:gd name="connsiteX7" fmla="*/ 2576618 w 3986026"/>
              <a:gd name="connsiteY7" fmla="*/ 266469 h 1701761"/>
              <a:gd name="connsiteX8" fmla="*/ 3034009 w 3986026"/>
              <a:gd name="connsiteY8" fmla="*/ 0 h 1701761"/>
              <a:gd name="connsiteX9" fmla="*/ 3278636 w 3986026"/>
              <a:gd name="connsiteY9" fmla="*/ 0 h 1701761"/>
              <a:gd name="connsiteX10" fmla="*/ 3288159 w 3986026"/>
              <a:gd name="connsiteY10" fmla="*/ 1677904 h 1701761"/>
              <a:gd name="connsiteX11" fmla="*/ 3986026 w 3986026"/>
              <a:gd name="connsiteY11" fmla="*/ 1672970 h 1701761"/>
              <a:gd name="connsiteX0" fmla="*/ 0 w 3986026"/>
              <a:gd name="connsiteY0" fmla="*/ 1693018 h 1693018"/>
              <a:gd name="connsiteX1" fmla="*/ 2863387 w 3986026"/>
              <a:gd name="connsiteY1" fmla="*/ 1664080 h 1693018"/>
              <a:gd name="connsiteX2" fmla="*/ 2863387 w 3986026"/>
              <a:gd name="connsiteY2" fmla="*/ 771911 h 1693018"/>
              <a:gd name="connsiteX3" fmla="*/ 2854136 w 3986026"/>
              <a:gd name="connsiteY3" fmla="*/ 539619 h 1693018"/>
              <a:gd name="connsiteX4" fmla="*/ 2803258 w 3986026"/>
              <a:gd name="connsiteY4" fmla="*/ 480518 h 1693018"/>
              <a:gd name="connsiteX5" fmla="*/ 2617732 w 3986026"/>
              <a:gd name="connsiteY5" fmla="*/ 460475 h 1693018"/>
              <a:gd name="connsiteX6" fmla="*/ 2576618 w 3986026"/>
              <a:gd name="connsiteY6" fmla="*/ 460475 h 1693018"/>
              <a:gd name="connsiteX7" fmla="*/ 2576618 w 3986026"/>
              <a:gd name="connsiteY7" fmla="*/ 266469 h 1693018"/>
              <a:gd name="connsiteX8" fmla="*/ 3034009 w 3986026"/>
              <a:gd name="connsiteY8" fmla="*/ 0 h 1693018"/>
              <a:gd name="connsiteX9" fmla="*/ 3278636 w 3986026"/>
              <a:gd name="connsiteY9" fmla="*/ 0 h 1693018"/>
              <a:gd name="connsiteX10" fmla="*/ 3288159 w 3986026"/>
              <a:gd name="connsiteY10" fmla="*/ 1677904 h 1693018"/>
              <a:gd name="connsiteX11" fmla="*/ 3986026 w 3986026"/>
              <a:gd name="connsiteY11" fmla="*/ 1672970 h 1693018"/>
              <a:gd name="connsiteX0" fmla="*/ 0 w 3978740"/>
              <a:gd name="connsiteY0" fmla="*/ 1678446 h 1678446"/>
              <a:gd name="connsiteX1" fmla="*/ 2856101 w 3978740"/>
              <a:gd name="connsiteY1" fmla="*/ 1664080 h 1678446"/>
              <a:gd name="connsiteX2" fmla="*/ 2856101 w 3978740"/>
              <a:gd name="connsiteY2" fmla="*/ 771911 h 1678446"/>
              <a:gd name="connsiteX3" fmla="*/ 2846850 w 3978740"/>
              <a:gd name="connsiteY3" fmla="*/ 539619 h 1678446"/>
              <a:gd name="connsiteX4" fmla="*/ 2795972 w 3978740"/>
              <a:gd name="connsiteY4" fmla="*/ 480518 h 1678446"/>
              <a:gd name="connsiteX5" fmla="*/ 2610446 w 3978740"/>
              <a:gd name="connsiteY5" fmla="*/ 460475 h 1678446"/>
              <a:gd name="connsiteX6" fmla="*/ 2569332 w 3978740"/>
              <a:gd name="connsiteY6" fmla="*/ 460475 h 1678446"/>
              <a:gd name="connsiteX7" fmla="*/ 2569332 w 3978740"/>
              <a:gd name="connsiteY7" fmla="*/ 266469 h 1678446"/>
              <a:gd name="connsiteX8" fmla="*/ 3026723 w 3978740"/>
              <a:gd name="connsiteY8" fmla="*/ 0 h 1678446"/>
              <a:gd name="connsiteX9" fmla="*/ 3271350 w 3978740"/>
              <a:gd name="connsiteY9" fmla="*/ 0 h 1678446"/>
              <a:gd name="connsiteX10" fmla="*/ 3280873 w 3978740"/>
              <a:gd name="connsiteY10" fmla="*/ 1677904 h 1678446"/>
              <a:gd name="connsiteX11" fmla="*/ 3978740 w 3978740"/>
              <a:gd name="connsiteY11" fmla="*/ 1672970 h 1678446"/>
              <a:gd name="connsiteX0" fmla="*/ 0 w 3986026"/>
              <a:gd name="connsiteY0" fmla="*/ 1685732 h 1685732"/>
              <a:gd name="connsiteX1" fmla="*/ 2863387 w 3986026"/>
              <a:gd name="connsiteY1" fmla="*/ 1664080 h 1685732"/>
              <a:gd name="connsiteX2" fmla="*/ 2863387 w 3986026"/>
              <a:gd name="connsiteY2" fmla="*/ 771911 h 1685732"/>
              <a:gd name="connsiteX3" fmla="*/ 2854136 w 3986026"/>
              <a:gd name="connsiteY3" fmla="*/ 539619 h 1685732"/>
              <a:gd name="connsiteX4" fmla="*/ 2803258 w 3986026"/>
              <a:gd name="connsiteY4" fmla="*/ 480518 h 1685732"/>
              <a:gd name="connsiteX5" fmla="*/ 2617732 w 3986026"/>
              <a:gd name="connsiteY5" fmla="*/ 460475 h 1685732"/>
              <a:gd name="connsiteX6" fmla="*/ 2576618 w 3986026"/>
              <a:gd name="connsiteY6" fmla="*/ 460475 h 1685732"/>
              <a:gd name="connsiteX7" fmla="*/ 2576618 w 3986026"/>
              <a:gd name="connsiteY7" fmla="*/ 266469 h 1685732"/>
              <a:gd name="connsiteX8" fmla="*/ 3034009 w 3986026"/>
              <a:gd name="connsiteY8" fmla="*/ 0 h 1685732"/>
              <a:gd name="connsiteX9" fmla="*/ 3278636 w 3986026"/>
              <a:gd name="connsiteY9" fmla="*/ 0 h 1685732"/>
              <a:gd name="connsiteX10" fmla="*/ 3288159 w 3986026"/>
              <a:gd name="connsiteY10" fmla="*/ 1677904 h 1685732"/>
              <a:gd name="connsiteX11" fmla="*/ 3986026 w 3986026"/>
              <a:gd name="connsiteY11" fmla="*/ 1672970 h 1685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86026" h="1685732">
                <a:moveTo>
                  <a:pt x="0" y="1685732"/>
                </a:moveTo>
                <a:lnTo>
                  <a:pt x="2863387" y="1664080"/>
                </a:lnTo>
                <a:lnTo>
                  <a:pt x="2863387" y="771911"/>
                </a:lnTo>
                <a:cubicBezTo>
                  <a:pt x="2863387" y="643088"/>
                  <a:pt x="2860303" y="565657"/>
                  <a:pt x="2854136" y="539619"/>
                </a:cubicBezTo>
                <a:cubicBezTo>
                  <a:pt x="2847969" y="513580"/>
                  <a:pt x="2831010" y="493880"/>
                  <a:pt x="2803258" y="480518"/>
                </a:cubicBezTo>
                <a:cubicBezTo>
                  <a:pt x="2775506" y="467156"/>
                  <a:pt x="2713664" y="460475"/>
                  <a:pt x="2617732" y="460475"/>
                </a:cubicBezTo>
                <a:lnTo>
                  <a:pt x="2576618" y="460475"/>
                </a:lnTo>
                <a:lnTo>
                  <a:pt x="2576618" y="266469"/>
                </a:lnTo>
                <a:cubicBezTo>
                  <a:pt x="2777391" y="223257"/>
                  <a:pt x="2929854" y="134434"/>
                  <a:pt x="3034009" y="0"/>
                </a:cubicBezTo>
                <a:lnTo>
                  <a:pt x="3278636" y="0"/>
                </a:lnTo>
                <a:cubicBezTo>
                  <a:pt x="3290303" y="614084"/>
                  <a:pt x="3288794" y="859326"/>
                  <a:pt x="3288159" y="1677904"/>
                </a:cubicBezTo>
                <a:lnTo>
                  <a:pt x="3986026" y="1672970"/>
                </a:lnTo>
              </a:path>
            </a:pathLst>
          </a:custGeom>
          <a:noFill/>
          <a:ln w="38100">
            <a:solidFill>
              <a:schemeClr val="bg1">
                <a:alpha val="75000"/>
              </a:schemeClr>
            </a:solidFill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5B9BD5"/>
                </a:solidFill>
              </a:ln>
              <a:noFill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68395" y="4053617"/>
            <a:ext cx="251697" cy="251697"/>
            <a:chOff x="2692846" y="4612417"/>
            <a:chExt cx="251697" cy="251697"/>
          </a:xfrm>
        </p:grpSpPr>
        <p:sp>
          <p:nvSpPr>
            <p:cNvPr id="6" name="椭圆 5"/>
            <p:cNvSpPr/>
            <p:nvPr/>
          </p:nvSpPr>
          <p:spPr>
            <a:xfrm>
              <a:off x="2692846" y="4612417"/>
              <a:ext cx="251697" cy="251697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20540" y="4642526"/>
              <a:ext cx="191480" cy="191480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71909" y="4040917"/>
            <a:ext cx="251697" cy="251697"/>
            <a:chOff x="2218721" y="3717673"/>
            <a:chExt cx="248226" cy="248226"/>
          </a:xfrm>
        </p:grpSpPr>
        <p:sp>
          <p:nvSpPr>
            <p:cNvPr id="9" name="椭圆 8"/>
            <p:cNvSpPr/>
            <p:nvPr/>
          </p:nvSpPr>
          <p:spPr>
            <a:xfrm>
              <a:off x="2218721" y="3717673"/>
              <a:ext cx="248226" cy="24822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246033" y="3747366"/>
              <a:ext cx="188839" cy="188839"/>
            </a:xfrm>
            <a:prstGeom prst="ellipse">
              <a:avLst/>
            </a:prstGeom>
            <a:solidFill>
              <a:srgbClr val="593367"/>
            </a:solidFill>
            <a:ln>
              <a:noFill/>
            </a:ln>
            <a:effectLst>
              <a:innerShdw blurRad="76200" dist="25400" dir="13500000">
                <a:prstClr val="black">
                  <a:alpha val="4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72712" y="2896311"/>
            <a:ext cx="851610" cy="851610"/>
            <a:chOff x="4771336" y="2436842"/>
            <a:chExt cx="851610" cy="851610"/>
          </a:xfrm>
        </p:grpSpPr>
        <p:sp>
          <p:nvSpPr>
            <p:cNvPr id="26" name="椭圆 25"/>
            <p:cNvSpPr/>
            <p:nvPr/>
          </p:nvSpPr>
          <p:spPr>
            <a:xfrm>
              <a:off x="4771336" y="2436842"/>
              <a:ext cx="851610" cy="8516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4"/>
            <p:cNvGrpSpPr>
              <a:grpSpLocks noChangeAspect="1"/>
            </p:cNvGrpSpPr>
            <p:nvPr/>
          </p:nvGrpSpPr>
          <p:grpSpPr bwMode="auto">
            <a:xfrm>
              <a:off x="4985212" y="2623119"/>
              <a:ext cx="423858" cy="479056"/>
              <a:chOff x="3624" y="1916"/>
              <a:chExt cx="430" cy="486"/>
            </a:xfrm>
            <a:solidFill>
              <a:schemeClr val="bg1">
                <a:alpha val="70000"/>
              </a:schemeClr>
            </a:solidFill>
          </p:grpSpPr>
          <p:sp>
            <p:nvSpPr>
              <p:cNvPr id="33" name="Oval 5"/>
              <p:cNvSpPr>
                <a:spLocks noChangeArrowheads="1"/>
              </p:cNvSpPr>
              <p:nvPr/>
            </p:nvSpPr>
            <p:spPr bwMode="auto">
              <a:xfrm>
                <a:off x="3722" y="1916"/>
                <a:ext cx="75" cy="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3845" y="2150"/>
                <a:ext cx="29" cy="53"/>
              </a:xfrm>
              <a:custGeom>
                <a:avLst/>
                <a:gdLst>
                  <a:gd name="T0" fmla="*/ 2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2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2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3977" y="2150"/>
                <a:ext cx="29" cy="53"/>
              </a:xfrm>
              <a:custGeom>
                <a:avLst/>
                <a:gdLst>
                  <a:gd name="T0" fmla="*/ 3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3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3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3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8"/>
              <p:cNvSpPr>
                <a:spLocks noEditPoints="1"/>
              </p:cNvSpPr>
              <p:nvPr/>
            </p:nvSpPr>
            <p:spPr bwMode="auto">
              <a:xfrm>
                <a:off x="3799" y="2170"/>
                <a:ext cx="255" cy="227"/>
              </a:xfrm>
              <a:custGeom>
                <a:avLst/>
                <a:gdLst>
                  <a:gd name="T0" fmla="*/ 94 w 106"/>
                  <a:gd name="T1" fmla="*/ 0 h 95"/>
                  <a:gd name="T2" fmla="*/ 91 w 106"/>
                  <a:gd name="T3" fmla="*/ 0 h 95"/>
                  <a:gd name="T4" fmla="*/ 91 w 106"/>
                  <a:gd name="T5" fmla="*/ 12 h 95"/>
                  <a:gd name="T6" fmla="*/ 84 w 106"/>
                  <a:gd name="T7" fmla="*/ 18 h 95"/>
                  <a:gd name="T8" fmla="*/ 77 w 106"/>
                  <a:gd name="T9" fmla="*/ 18 h 95"/>
                  <a:gd name="T10" fmla="*/ 70 w 106"/>
                  <a:gd name="T11" fmla="*/ 12 h 95"/>
                  <a:gd name="T12" fmla="*/ 70 w 106"/>
                  <a:gd name="T13" fmla="*/ 0 h 95"/>
                  <a:gd name="T14" fmla="*/ 36 w 106"/>
                  <a:gd name="T15" fmla="*/ 0 h 95"/>
                  <a:gd name="T16" fmla="*/ 36 w 106"/>
                  <a:gd name="T17" fmla="*/ 12 h 95"/>
                  <a:gd name="T18" fmla="*/ 29 w 106"/>
                  <a:gd name="T19" fmla="*/ 18 h 95"/>
                  <a:gd name="T20" fmla="*/ 21 w 106"/>
                  <a:gd name="T21" fmla="*/ 18 h 95"/>
                  <a:gd name="T22" fmla="*/ 15 w 106"/>
                  <a:gd name="T23" fmla="*/ 12 h 95"/>
                  <a:gd name="T24" fmla="*/ 15 w 106"/>
                  <a:gd name="T25" fmla="*/ 0 h 95"/>
                  <a:gd name="T26" fmla="*/ 12 w 106"/>
                  <a:gd name="T27" fmla="*/ 0 h 95"/>
                  <a:gd name="T28" fmla="*/ 0 w 106"/>
                  <a:gd name="T29" fmla="*/ 13 h 95"/>
                  <a:gd name="T30" fmla="*/ 0 w 106"/>
                  <a:gd name="T31" fmla="*/ 36 h 95"/>
                  <a:gd name="T32" fmla="*/ 0 w 106"/>
                  <a:gd name="T33" fmla="*/ 83 h 95"/>
                  <a:gd name="T34" fmla="*/ 12 w 106"/>
                  <a:gd name="T35" fmla="*/ 95 h 95"/>
                  <a:gd name="T36" fmla="*/ 94 w 106"/>
                  <a:gd name="T37" fmla="*/ 95 h 95"/>
                  <a:gd name="T38" fmla="*/ 106 w 106"/>
                  <a:gd name="T39" fmla="*/ 83 h 95"/>
                  <a:gd name="T40" fmla="*/ 106 w 106"/>
                  <a:gd name="T41" fmla="*/ 36 h 95"/>
                  <a:gd name="T42" fmla="*/ 106 w 106"/>
                  <a:gd name="T43" fmla="*/ 13 h 95"/>
                  <a:gd name="T44" fmla="*/ 94 w 106"/>
                  <a:gd name="T45" fmla="*/ 0 h 95"/>
                  <a:gd name="T46" fmla="*/ 98 w 106"/>
                  <a:gd name="T47" fmla="*/ 83 h 95"/>
                  <a:gd name="T48" fmla="*/ 94 w 106"/>
                  <a:gd name="T49" fmla="*/ 88 h 95"/>
                  <a:gd name="T50" fmla="*/ 12 w 106"/>
                  <a:gd name="T51" fmla="*/ 88 h 95"/>
                  <a:gd name="T52" fmla="*/ 8 w 106"/>
                  <a:gd name="T53" fmla="*/ 83 h 95"/>
                  <a:gd name="T54" fmla="*/ 8 w 106"/>
                  <a:gd name="T55" fmla="*/ 36 h 95"/>
                  <a:gd name="T56" fmla="*/ 98 w 106"/>
                  <a:gd name="T57" fmla="*/ 36 h 95"/>
                  <a:gd name="T58" fmla="*/ 98 w 106"/>
                  <a:gd name="T59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6" h="95">
                    <a:moveTo>
                      <a:pt x="94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15"/>
                      <a:pt x="88" y="18"/>
                      <a:pt x="84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3" y="18"/>
                      <a:pt x="70" y="15"/>
                      <a:pt x="70" y="1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5"/>
                      <a:pt x="33" y="18"/>
                      <a:pt x="2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18"/>
                      <a:pt x="15" y="15"/>
                      <a:pt x="15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0"/>
                      <a:pt x="5" y="95"/>
                      <a:pt x="12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0" y="95"/>
                      <a:pt x="106" y="90"/>
                      <a:pt x="106" y="83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6"/>
                      <a:pt x="100" y="0"/>
                      <a:pt x="94" y="0"/>
                    </a:cubicBezTo>
                    <a:close/>
                    <a:moveTo>
                      <a:pt x="98" y="83"/>
                    </a:moveTo>
                    <a:cubicBezTo>
                      <a:pt x="98" y="86"/>
                      <a:pt x="96" y="88"/>
                      <a:pt x="94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0" y="88"/>
                      <a:pt x="8" y="86"/>
                      <a:pt x="8" y="8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8" y="36"/>
                      <a:pt x="98" y="36"/>
                      <a:pt x="98" y="36"/>
                    </a:cubicBezTo>
                    <a:lnTo>
                      <a:pt x="98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Rectangle 9"/>
              <p:cNvSpPr>
                <a:spLocks noChangeArrowheads="1"/>
              </p:cNvSpPr>
              <p:nvPr/>
            </p:nvSpPr>
            <p:spPr bwMode="auto">
              <a:xfrm>
                <a:off x="3833" y="2275"/>
                <a:ext cx="50" cy="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Rectangle 10"/>
              <p:cNvSpPr>
                <a:spLocks noChangeArrowheads="1"/>
              </p:cNvSpPr>
              <p:nvPr/>
            </p:nvSpPr>
            <p:spPr bwMode="auto">
              <a:xfrm>
                <a:off x="3900" y="2275"/>
                <a:ext cx="50" cy="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Rectangle 11"/>
              <p:cNvSpPr>
                <a:spLocks noChangeArrowheads="1"/>
              </p:cNvSpPr>
              <p:nvPr/>
            </p:nvSpPr>
            <p:spPr bwMode="auto">
              <a:xfrm>
                <a:off x="3965" y="2275"/>
                <a:ext cx="50" cy="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Rectangle 12"/>
              <p:cNvSpPr>
                <a:spLocks noChangeArrowheads="1"/>
              </p:cNvSpPr>
              <p:nvPr/>
            </p:nvSpPr>
            <p:spPr bwMode="auto">
              <a:xfrm>
                <a:off x="3833" y="2308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Rectangle 13"/>
              <p:cNvSpPr>
                <a:spLocks noChangeArrowheads="1"/>
              </p:cNvSpPr>
              <p:nvPr/>
            </p:nvSpPr>
            <p:spPr bwMode="auto">
              <a:xfrm>
                <a:off x="3900" y="2308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Rectangle 14"/>
              <p:cNvSpPr>
                <a:spLocks noChangeArrowheads="1"/>
              </p:cNvSpPr>
              <p:nvPr/>
            </p:nvSpPr>
            <p:spPr bwMode="auto">
              <a:xfrm>
                <a:off x="3965" y="2308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Rectangle 15"/>
              <p:cNvSpPr>
                <a:spLocks noChangeArrowheads="1"/>
              </p:cNvSpPr>
              <p:nvPr/>
            </p:nvSpPr>
            <p:spPr bwMode="auto">
              <a:xfrm>
                <a:off x="3833" y="2339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Rectangle 16"/>
              <p:cNvSpPr>
                <a:spLocks noChangeArrowheads="1"/>
              </p:cNvSpPr>
              <p:nvPr/>
            </p:nvSpPr>
            <p:spPr bwMode="auto">
              <a:xfrm>
                <a:off x="3900" y="2339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Rectangle 17"/>
              <p:cNvSpPr>
                <a:spLocks noChangeArrowheads="1"/>
              </p:cNvSpPr>
              <p:nvPr/>
            </p:nvSpPr>
            <p:spPr bwMode="auto">
              <a:xfrm>
                <a:off x="3965" y="2339"/>
                <a:ext cx="5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18"/>
              <p:cNvSpPr>
                <a:spLocks noChangeArrowheads="1"/>
              </p:cNvSpPr>
              <p:nvPr/>
            </p:nvSpPr>
            <p:spPr bwMode="auto">
              <a:xfrm>
                <a:off x="3758" y="214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9"/>
              <p:cNvSpPr>
                <a:spLocks noEditPoints="1"/>
              </p:cNvSpPr>
              <p:nvPr/>
            </p:nvSpPr>
            <p:spPr bwMode="auto">
              <a:xfrm>
                <a:off x="3624" y="2021"/>
                <a:ext cx="269" cy="381"/>
              </a:xfrm>
              <a:custGeom>
                <a:avLst/>
                <a:gdLst>
                  <a:gd name="T0" fmla="*/ 111 w 112"/>
                  <a:gd name="T1" fmla="*/ 23 h 159"/>
                  <a:gd name="T2" fmla="*/ 106 w 112"/>
                  <a:gd name="T3" fmla="*/ 19 h 159"/>
                  <a:gd name="T4" fmla="*/ 83 w 112"/>
                  <a:gd name="T5" fmla="*/ 2 h 159"/>
                  <a:gd name="T6" fmla="*/ 77 w 112"/>
                  <a:gd name="T7" fmla="*/ 0 h 159"/>
                  <a:gd name="T8" fmla="*/ 70 w 112"/>
                  <a:gd name="T9" fmla="*/ 0 h 159"/>
                  <a:gd name="T10" fmla="*/ 68 w 112"/>
                  <a:gd name="T11" fmla="*/ 10 h 159"/>
                  <a:gd name="T12" fmla="*/ 56 w 112"/>
                  <a:gd name="T13" fmla="*/ 50 h 159"/>
                  <a:gd name="T14" fmla="*/ 56 w 112"/>
                  <a:gd name="T15" fmla="*/ 51 h 159"/>
                  <a:gd name="T16" fmla="*/ 56 w 112"/>
                  <a:gd name="T17" fmla="*/ 50 h 159"/>
                  <a:gd name="T18" fmla="*/ 45 w 112"/>
                  <a:gd name="T19" fmla="*/ 10 h 159"/>
                  <a:gd name="T20" fmla="*/ 43 w 112"/>
                  <a:gd name="T21" fmla="*/ 0 h 159"/>
                  <a:gd name="T22" fmla="*/ 35 w 112"/>
                  <a:gd name="T23" fmla="*/ 0 h 159"/>
                  <a:gd name="T24" fmla="*/ 28 w 112"/>
                  <a:gd name="T25" fmla="*/ 4 h 159"/>
                  <a:gd name="T26" fmla="*/ 0 w 112"/>
                  <a:gd name="T27" fmla="*/ 44 h 159"/>
                  <a:gd name="T28" fmla="*/ 0 w 112"/>
                  <a:gd name="T29" fmla="*/ 44 h 159"/>
                  <a:gd name="T30" fmla="*/ 0 w 112"/>
                  <a:gd name="T31" fmla="*/ 45 h 159"/>
                  <a:gd name="T32" fmla="*/ 2 w 112"/>
                  <a:gd name="T33" fmla="*/ 48 h 159"/>
                  <a:gd name="T34" fmla="*/ 9 w 112"/>
                  <a:gd name="T35" fmla="*/ 61 h 159"/>
                  <a:gd name="T36" fmla="*/ 29 w 112"/>
                  <a:gd name="T37" fmla="*/ 72 h 159"/>
                  <a:gd name="T38" fmla="*/ 29 w 112"/>
                  <a:gd name="T39" fmla="*/ 84 h 159"/>
                  <a:gd name="T40" fmla="*/ 34 w 112"/>
                  <a:gd name="T41" fmla="*/ 159 h 159"/>
                  <a:gd name="T42" fmla="*/ 55 w 112"/>
                  <a:gd name="T43" fmla="*/ 84 h 159"/>
                  <a:gd name="T44" fmla="*/ 60 w 112"/>
                  <a:gd name="T45" fmla="*/ 159 h 159"/>
                  <a:gd name="T46" fmla="*/ 67 w 112"/>
                  <a:gd name="T47" fmla="*/ 145 h 159"/>
                  <a:gd name="T48" fmla="*/ 76 w 112"/>
                  <a:gd name="T49" fmla="*/ 59 h 159"/>
                  <a:gd name="T50" fmla="*/ 110 w 112"/>
                  <a:gd name="T51" fmla="*/ 41 h 159"/>
                  <a:gd name="T52" fmla="*/ 112 w 112"/>
                  <a:gd name="T53" fmla="*/ 24 h 159"/>
                  <a:gd name="T54" fmla="*/ 27 w 112"/>
                  <a:gd name="T55" fmla="*/ 51 h 159"/>
                  <a:gd name="T56" fmla="*/ 21 w 112"/>
                  <a:gd name="T57" fmla="*/ 40 h 159"/>
                  <a:gd name="T58" fmla="*/ 30 w 112"/>
                  <a:gd name="T59" fmla="*/ 55 h 159"/>
                  <a:gd name="T60" fmla="*/ 68 w 112"/>
                  <a:gd name="T61" fmla="*/ 39 h 159"/>
                  <a:gd name="T62" fmla="*/ 82 w 112"/>
                  <a:gd name="T63" fmla="*/ 25 h 159"/>
                  <a:gd name="T64" fmla="*/ 88 w 112"/>
                  <a:gd name="T65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159">
                    <a:moveTo>
                      <a:pt x="112" y="24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1" y="1"/>
                      <a:pt x="80" y="0"/>
                      <a:pt x="78" y="0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1" y="0"/>
                      <a:pt x="38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22" y="76"/>
                      <a:pt x="26" y="74"/>
                      <a:pt x="29" y="72"/>
                    </a:cubicBezTo>
                    <a:cubicBezTo>
                      <a:pt x="29" y="76"/>
                      <a:pt x="29" y="80"/>
                      <a:pt x="29" y="83"/>
                    </a:cubicBezTo>
                    <a:cubicBezTo>
                      <a:pt x="29" y="83"/>
                      <a:pt x="29" y="84"/>
                      <a:pt x="29" y="84"/>
                    </a:cubicBezTo>
                    <a:cubicBezTo>
                      <a:pt x="30" y="84"/>
                      <a:pt x="31" y="84"/>
                      <a:pt x="31" y="84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55" y="159"/>
                      <a:pt x="55" y="159"/>
                      <a:pt x="55" y="159"/>
                    </a:cubicBezTo>
                    <a:cubicBezTo>
                      <a:pt x="56" y="137"/>
                      <a:pt x="56" y="99"/>
                      <a:pt x="55" y="84"/>
                    </a:cubicBezTo>
                    <a:cubicBezTo>
                      <a:pt x="56" y="84"/>
                      <a:pt x="57" y="84"/>
                      <a:pt x="58" y="84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0" y="156"/>
                      <a:pt x="67" y="151"/>
                      <a:pt x="67" y="14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68"/>
                      <a:pt x="71" y="62"/>
                      <a:pt x="76" y="59"/>
                    </a:cubicBezTo>
                    <a:cubicBezTo>
                      <a:pt x="77" y="60"/>
                      <a:pt x="78" y="61"/>
                      <a:pt x="78" y="6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11" y="40"/>
                      <a:pt x="111" y="40"/>
                      <a:pt x="111" y="40"/>
                    </a:cubicBezTo>
                    <a:lnTo>
                      <a:pt x="112" y="24"/>
                    </a:lnTo>
                    <a:close/>
                    <a:moveTo>
                      <a:pt x="30" y="55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37"/>
                      <a:pt x="30" y="46"/>
                      <a:pt x="30" y="55"/>
                    </a:cubicBezTo>
                    <a:close/>
                    <a:moveTo>
                      <a:pt x="70" y="41"/>
                    </a:moveTo>
                    <a:cubicBezTo>
                      <a:pt x="68" y="39"/>
                      <a:pt x="68" y="39"/>
                      <a:pt x="68" y="3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28"/>
                      <a:pt x="82" y="27"/>
                      <a:pt x="82" y="25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8" y="30"/>
                      <a:pt x="88" y="30"/>
                      <a:pt x="88" y="30"/>
                    </a:cubicBezTo>
                    <a:lnTo>
                      <a:pt x="7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3746" y="2016"/>
                <a:ext cx="27" cy="29"/>
              </a:xfrm>
              <a:custGeom>
                <a:avLst/>
                <a:gdLst>
                  <a:gd name="T0" fmla="*/ 22 w 27"/>
                  <a:gd name="T1" fmla="*/ 0 h 29"/>
                  <a:gd name="T2" fmla="*/ 27 w 27"/>
                  <a:gd name="T3" fmla="*/ 17 h 29"/>
                  <a:gd name="T4" fmla="*/ 12 w 27"/>
                  <a:gd name="T5" fmla="*/ 29 h 29"/>
                  <a:gd name="T6" fmla="*/ 0 w 27"/>
                  <a:gd name="T7" fmla="*/ 17 h 29"/>
                  <a:gd name="T8" fmla="*/ 5 w 27"/>
                  <a:gd name="T9" fmla="*/ 0 h 29"/>
                  <a:gd name="T10" fmla="*/ 22 w 27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9">
                    <a:moveTo>
                      <a:pt x="22" y="0"/>
                    </a:moveTo>
                    <a:lnTo>
                      <a:pt x="27" y="17"/>
                    </a:lnTo>
                    <a:lnTo>
                      <a:pt x="12" y="29"/>
                    </a:lnTo>
                    <a:lnTo>
                      <a:pt x="0" y="17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21"/>
              <p:cNvSpPr>
                <a:spLocks/>
              </p:cNvSpPr>
              <p:nvPr/>
            </p:nvSpPr>
            <p:spPr bwMode="auto">
              <a:xfrm>
                <a:off x="3746" y="2036"/>
                <a:ext cx="27" cy="117"/>
              </a:xfrm>
              <a:custGeom>
                <a:avLst/>
                <a:gdLst>
                  <a:gd name="T0" fmla="*/ 22 w 27"/>
                  <a:gd name="T1" fmla="*/ 0 h 117"/>
                  <a:gd name="T2" fmla="*/ 27 w 27"/>
                  <a:gd name="T3" fmla="*/ 105 h 117"/>
                  <a:gd name="T4" fmla="*/ 12 w 27"/>
                  <a:gd name="T5" fmla="*/ 117 h 117"/>
                  <a:gd name="T6" fmla="*/ 0 w 27"/>
                  <a:gd name="T7" fmla="*/ 105 h 117"/>
                  <a:gd name="T8" fmla="*/ 5 w 27"/>
                  <a:gd name="T9" fmla="*/ 0 h 117"/>
                  <a:gd name="T10" fmla="*/ 22 w 27"/>
                  <a:gd name="T1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17">
                    <a:moveTo>
                      <a:pt x="22" y="0"/>
                    </a:moveTo>
                    <a:lnTo>
                      <a:pt x="27" y="105"/>
                    </a:lnTo>
                    <a:lnTo>
                      <a:pt x="12" y="117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alpha val="82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827194" y="2773014"/>
            <a:ext cx="3369725" cy="1055396"/>
            <a:chOff x="3512279" y="3371184"/>
            <a:chExt cx="3369725" cy="1055396"/>
          </a:xfrm>
        </p:grpSpPr>
        <p:sp>
          <p:nvSpPr>
            <p:cNvPr id="12" name="文本框 11"/>
            <p:cNvSpPr txBox="1"/>
            <p:nvPr/>
          </p:nvSpPr>
          <p:spPr>
            <a:xfrm>
              <a:off x="3512279" y="3371184"/>
              <a:ext cx="3369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prstClr val="white">
                      <a:alpha val="93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43423" y="3964915"/>
              <a:ext cx="3192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prstClr val="white">
                      <a:alpha val="70000"/>
                    </a:prstClr>
                  </a:solidFill>
                  <a:cs typeface="+mn-ea"/>
                  <a:sym typeface="+mn-lt"/>
                </a:rPr>
                <a:t>OUR COMPANY</a:t>
              </a:r>
              <a:endParaRPr lang="zh-CN" altLang="en-US" sz="2400" dirty="0">
                <a:solidFill>
                  <a:prstClr val="white">
                    <a:alpha val="7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F84771E-9256-76B0-2A42-BB6D47BFC3C1}"/>
              </a:ext>
            </a:extLst>
          </p:cNvPr>
          <p:cNvGrpSpPr/>
          <p:nvPr/>
        </p:nvGrpSpPr>
        <p:grpSpPr>
          <a:xfrm>
            <a:off x="512583" y="685800"/>
            <a:ext cx="5486400" cy="5486400"/>
            <a:chOff x="3352800" y="603885"/>
            <a:chExt cx="5486400" cy="5486400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1740960-F65E-A6DB-487D-65739DD806BF}"/>
                </a:ext>
              </a:extLst>
            </p:cNvPr>
            <p:cNvSpPr/>
            <p:nvPr/>
          </p:nvSpPr>
          <p:spPr>
            <a:xfrm>
              <a:off x="3924300" y="1175385"/>
              <a:ext cx="4343400" cy="4343400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/>
                  </a:gs>
                  <a:gs pos="12000">
                    <a:srgbClr val="FFFFFF"/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3F3CCF2-E593-E4B6-04DF-60619F3B1EBA}"/>
                </a:ext>
              </a:extLst>
            </p:cNvPr>
            <p:cNvSpPr/>
            <p:nvPr/>
          </p:nvSpPr>
          <p:spPr>
            <a:xfrm>
              <a:off x="3352800" y="603885"/>
              <a:ext cx="5486400" cy="548640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E0978D">
                      <a:alpha val="39000"/>
                    </a:srgbClr>
                  </a:gs>
                  <a:gs pos="62000">
                    <a:srgbClr val="E0978D">
                      <a:alpha val="0"/>
                    </a:srgbClr>
                  </a:gs>
                  <a:gs pos="88000">
                    <a:srgbClr val="FFFFFF">
                      <a:alpha val="37000"/>
                    </a:srgbClr>
                  </a:gs>
                  <a:gs pos="12000">
                    <a:srgbClr val="FFFFFF">
                      <a:alpha val="22000"/>
                    </a:srgbClr>
                  </a:gs>
                  <a:gs pos="25000">
                    <a:srgbClr val="E0978D">
                      <a:alpha val="0"/>
                    </a:srgbClr>
                  </a:gs>
                  <a:gs pos="100000">
                    <a:srgbClr val="E0978D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B62AC8E3-BA67-BB71-AB0B-6AC9A637CFA7}"/>
              </a:ext>
            </a:extLst>
          </p:cNvPr>
          <p:cNvSpPr txBox="1"/>
          <p:nvPr/>
        </p:nvSpPr>
        <p:spPr>
          <a:xfrm>
            <a:off x="5998983" y="4387317"/>
            <a:ext cx="4858857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5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034042" y="1713436"/>
            <a:ext cx="1329417" cy="1329417"/>
            <a:chOff x="2034042" y="1713436"/>
            <a:chExt cx="1329417" cy="1329417"/>
          </a:xfrm>
        </p:grpSpPr>
        <p:sp>
          <p:nvSpPr>
            <p:cNvPr id="2" name="椭圆 1"/>
            <p:cNvSpPr/>
            <p:nvPr/>
          </p:nvSpPr>
          <p:spPr>
            <a:xfrm>
              <a:off x="2034042" y="1713436"/>
              <a:ext cx="1329417" cy="1329417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469903" y="2126012"/>
              <a:ext cx="495794" cy="561277"/>
              <a:chOff x="10185261" y="2908651"/>
              <a:chExt cx="495794" cy="561276"/>
            </a:xfrm>
            <a:solidFill>
              <a:schemeClr val="bg1">
                <a:alpha val="80000"/>
              </a:schemeClr>
            </a:solidFill>
          </p:grpSpPr>
          <p:sp>
            <p:nvSpPr>
              <p:cNvPr id="52" name="Oval 66"/>
              <p:cNvSpPr>
                <a:spLocks noChangeArrowheads="1"/>
              </p:cNvSpPr>
              <p:nvPr/>
            </p:nvSpPr>
            <p:spPr bwMode="auto">
              <a:xfrm>
                <a:off x="10298686" y="2908651"/>
                <a:ext cx="85361" cy="1087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67"/>
              <p:cNvSpPr>
                <a:spLocks/>
              </p:cNvSpPr>
              <p:nvPr/>
            </p:nvSpPr>
            <p:spPr bwMode="auto">
              <a:xfrm>
                <a:off x="10440174" y="3179934"/>
                <a:ext cx="32741" cy="60805"/>
              </a:xfrm>
              <a:custGeom>
                <a:avLst/>
                <a:gdLst>
                  <a:gd name="T0" fmla="*/ 2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2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2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68"/>
              <p:cNvSpPr>
                <a:spLocks/>
              </p:cNvSpPr>
              <p:nvPr/>
            </p:nvSpPr>
            <p:spPr bwMode="auto">
              <a:xfrm>
                <a:off x="10592186" y="3179934"/>
                <a:ext cx="32741" cy="60805"/>
              </a:xfrm>
              <a:custGeom>
                <a:avLst/>
                <a:gdLst>
                  <a:gd name="T0" fmla="*/ 3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3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3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3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69"/>
              <p:cNvSpPr>
                <a:spLocks noEditPoints="1"/>
              </p:cNvSpPr>
              <p:nvPr/>
            </p:nvSpPr>
            <p:spPr bwMode="auto">
              <a:xfrm>
                <a:off x="10387555" y="3202151"/>
                <a:ext cx="293500" cy="263098"/>
              </a:xfrm>
              <a:custGeom>
                <a:avLst/>
                <a:gdLst>
                  <a:gd name="T0" fmla="*/ 94 w 106"/>
                  <a:gd name="T1" fmla="*/ 0 h 95"/>
                  <a:gd name="T2" fmla="*/ 91 w 106"/>
                  <a:gd name="T3" fmla="*/ 0 h 95"/>
                  <a:gd name="T4" fmla="*/ 91 w 106"/>
                  <a:gd name="T5" fmla="*/ 12 h 95"/>
                  <a:gd name="T6" fmla="*/ 84 w 106"/>
                  <a:gd name="T7" fmla="*/ 18 h 95"/>
                  <a:gd name="T8" fmla="*/ 77 w 106"/>
                  <a:gd name="T9" fmla="*/ 18 h 95"/>
                  <a:gd name="T10" fmla="*/ 70 w 106"/>
                  <a:gd name="T11" fmla="*/ 12 h 95"/>
                  <a:gd name="T12" fmla="*/ 70 w 106"/>
                  <a:gd name="T13" fmla="*/ 0 h 95"/>
                  <a:gd name="T14" fmla="*/ 36 w 106"/>
                  <a:gd name="T15" fmla="*/ 0 h 95"/>
                  <a:gd name="T16" fmla="*/ 36 w 106"/>
                  <a:gd name="T17" fmla="*/ 12 h 95"/>
                  <a:gd name="T18" fmla="*/ 29 w 106"/>
                  <a:gd name="T19" fmla="*/ 18 h 95"/>
                  <a:gd name="T20" fmla="*/ 21 w 106"/>
                  <a:gd name="T21" fmla="*/ 18 h 95"/>
                  <a:gd name="T22" fmla="*/ 15 w 106"/>
                  <a:gd name="T23" fmla="*/ 12 h 95"/>
                  <a:gd name="T24" fmla="*/ 15 w 106"/>
                  <a:gd name="T25" fmla="*/ 0 h 95"/>
                  <a:gd name="T26" fmla="*/ 12 w 106"/>
                  <a:gd name="T27" fmla="*/ 0 h 95"/>
                  <a:gd name="T28" fmla="*/ 0 w 106"/>
                  <a:gd name="T29" fmla="*/ 13 h 95"/>
                  <a:gd name="T30" fmla="*/ 0 w 106"/>
                  <a:gd name="T31" fmla="*/ 36 h 95"/>
                  <a:gd name="T32" fmla="*/ 0 w 106"/>
                  <a:gd name="T33" fmla="*/ 83 h 95"/>
                  <a:gd name="T34" fmla="*/ 12 w 106"/>
                  <a:gd name="T35" fmla="*/ 95 h 95"/>
                  <a:gd name="T36" fmla="*/ 94 w 106"/>
                  <a:gd name="T37" fmla="*/ 95 h 95"/>
                  <a:gd name="T38" fmla="*/ 106 w 106"/>
                  <a:gd name="T39" fmla="*/ 83 h 95"/>
                  <a:gd name="T40" fmla="*/ 106 w 106"/>
                  <a:gd name="T41" fmla="*/ 36 h 95"/>
                  <a:gd name="T42" fmla="*/ 106 w 106"/>
                  <a:gd name="T43" fmla="*/ 13 h 95"/>
                  <a:gd name="T44" fmla="*/ 94 w 106"/>
                  <a:gd name="T45" fmla="*/ 0 h 95"/>
                  <a:gd name="T46" fmla="*/ 98 w 106"/>
                  <a:gd name="T47" fmla="*/ 83 h 95"/>
                  <a:gd name="T48" fmla="*/ 94 w 106"/>
                  <a:gd name="T49" fmla="*/ 88 h 95"/>
                  <a:gd name="T50" fmla="*/ 12 w 106"/>
                  <a:gd name="T51" fmla="*/ 88 h 95"/>
                  <a:gd name="T52" fmla="*/ 8 w 106"/>
                  <a:gd name="T53" fmla="*/ 83 h 95"/>
                  <a:gd name="T54" fmla="*/ 8 w 106"/>
                  <a:gd name="T55" fmla="*/ 36 h 95"/>
                  <a:gd name="T56" fmla="*/ 98 w 106"/>
                  <a:gd name="T57" fmla="*/ 36 h 95"/>
                  <a:gd name="T58" fmla="*/ 98 w 106"/>
                  <a:gd name="T59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6" h="95">
                    <a:moveTo>
                      <a:pt x="94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15"/>
                      <a:pt x="88" y="18"/>
                      <a:pt x="84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3" y="18"/>
                      <a:pt x="70" y="15"/>
                      <a:pt x="70" y="1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5"/>
                      <a:pt x="33" y="18"/>
                      <a:pt x="2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18"/>
                      <a:pt x="15" y="15"/>
                      <a:pt x="15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0"/>
                      <a:pt x="5" y="95"/>
                      <a:pt x="12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0" y="95"/>
                      <a:pt x="106" y="90"/>
                      <a:pt x="106" y="83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6"/>
                      <a:pt x="100" y="0"/>
                      <a:pt x="94" y="0"/>
                    </a:cubicBezTo>
                    <a:close/>
                    <a:moveTo>
                      <a:pt x="98" y="83"/>
                    </a:moveTo>
                    <a:cubicBezTo>
                      <a:pt x="98" y="86"/>
                      <a:pt x="96" y="88"/>
                      <a:pt x="94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0" y="88"/>
                      <a:pt x="8" y="86"/>
                      <a:pt x="8" y="8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8" y="36"/>
                      <a:pt x="98" y="36"/>
                      <a:pt x="98" y="36"/>
                    </a:cubicBezTo>
                    <a:lnTo>
                      <a:pt x="98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Rectangle 70"/>
              <p:cNvSpPr>
                <a:spLocks noChangeArrowheads="1"/>
              </p:cNvSpPr>
              <p:nvPr/>
            </p:nvSpPr>
            <p:spPr bwMode="auto">
              <a:xfrm>
                <a:off x="10426142" y="3323761"/>
                <a:ext cx="58466" cy="222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Rectangle 71"/>
              <p:cNvSpPr>
                <a:spLocks noChangeArrowheads="1"/>
              </p:cNvSpPr>
              <p:nvPr/>
            </p:nvSpPr>
            <p:spPr bwMode="auto">
              <a:xfrm>
                <a:off x="10503318" y="3323761"/>
                <a:ext cx="58466" cy="222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Rectangle 72"/>
              <p:cNvSpPr>
                <a:spLocks noChangeArrowheads="1"/>
              </p:cNvSpPr>
              <p:nvPr/>
            </p:nvSpPr>
            <p:spPr bwMode="auto">
              <a:xfrm>
                <a:off x="10578154" y="3323761"/>
                <a:ext cx="58466" cy="222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Rectangle 73"/>
              <p:cNvSpPr>
                <a:spLocks noChangeArrowheads="1"/>
              </p:cNvSpPr>
              <p:nvPr/>
            </p:nvSpPr>
            <p:spPr bwMode="auto">
              <a:xfrm>
                <a:off x="10426142" y="3362349"/>
                <a:ext cx="58466" cy="198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74"/>
              <p:cNvSpPr>
                <a:spLocks noChangeArrowheads="1"/>
              </p:cNvSpPr>
              <p:nvPr/>
            </p:nvSpPr>
            <p:spPr bwMode="auto">
              <a:xfrm>
                <a:off x="10503318" y="3362349"/>
                <a:ext cx="58466" cy="198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Rectangle 75"/>
              <p:cNvSpPr>
                <a:spLocks noChangeArrowheads="1"/>
              </p:cNvSpPr>
              <p:nvPr/>
            </p:nvSpPr>
            <p:spPr bwMode="auto">
              <a:xfrm>
                <a:off x="10578154" y="3362349"/>
                <a:ext cx="58466" cy="198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Rectangle 76"/>
              <p:cNvSpPr>
                <a:spLocks noChangeArrowheads="1"/>
              </p:cNvSpPr>
              <p:nvPr/>
            </p:nvSpPr>
            <p:spPr bwMode="auto">
              <a:xfrm>
                <a:off x="10426142" y="3398598"/>
                <a:ext cx="58466" cy="187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Rectangle 77"/>
              <p:cNvSpPr>
                <a:spLocks noChangeArrowheads="1"/>
              </p:cNvSpPr>
              <p:nvPr/>
            </p:nvSpPr>
            <p:spPr bwMode="auto">
              <a:xfrm>
                <a:off x="10503318" y="3398598"/>
                <a:ext cx="58466" cy="187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Rectangle 78"/>
              <p:cNvSpPr>
                <a:spLocks noChangeArrowheads="1"/>
              </p:cNvSpPr>
              <p:nvPr/>
            </p:nvSpPr>
            <p:spPr bwMode="auto">
              <a:xfrm>
                <a:off x="10578154" y="3398598"/>
                <a:ext cx="58466" cy="187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Rectangle 79"/>
              <p:cNvSpPr>
                <a:spLocks noChangeArrowheads="1"/>
              </p:cNvSpPr>
              <p:nvPr/>
            </p:nvSpPr>
            <p:spPr bwMode="auto">
              <a:xfrm>
                <a:off x="10340782" y="3169410"/>
                <a:ext cx="1169" cy="11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80"/>
              <p:cNvSpPr>
                <a:spLocks noEditPoints="1"/>
              </p:cNvSpPr>
              <p:nvPr/>
            </p:nvSpPr>
            <p:spPr bwMode="auto">
              <a:xfrm>
                <a:off x="10185261" y="3030261"/>
                <a:ext cx="309871" cy="439666"/>
              </a:xfrm>
              <a:custGeom>
                <a:avLst/>
                <a:gdLst>
                  <a:gd name="T0" fmla="*/ 111 w 112"/>
                  <a:gd name="T1" fmla="*/ 23 h 159"/>
                  <a:gd name="T2" fmla="*/ 106 w 112"/>
                  <a:gd name="T3" fmla="*/ 19 h 159"/>
                  <a:gd name="T4" fmla="*/ 83 w 112"/>
                  <a:gd name="T5" fmla="*/ 2 h 159"/>
                  <a:gd name="T6" fmla="*/ 77 w 112"/>
                  <a:gd name="T7" fmla="*/ 0 h 159"/>
                  <a:gd name="T8" fmla="*/ 70 w 112"/>
                  <a:gd name="T9" fmla="*/ 0 h 159"/>
                  <a:gd name="T10" fmla="*/ 68 w 112"/>
                  <a:gd name="T11" fmla="*/ 10 h 159"/>
                  <a:gd name="T12" fmla="*/ 56 w 112"/>
                  <a:gd name="T13" fmla="*/ 50 h 159"/>
                  <a:gd name="T14" fmla="*/ 56 w 112"/>
                  <a:gd name="T15" fmla="*/ 51 h 159"/>
                  <a:gd name="T16" fmla="*/ 56 w 112"/>
                  <a:gd name="T17" fmla="*/ 50 h 159"/>
                  <a:gd name="T18" fmla="*/ 45 w 112"/>
                  <a:gd name="T19" fmla="*/ 10 h 159"/>
                  <a:gd name="T20" fmla="*/ 43 w 112"/>
                  <a:gd name="T21" fmla="*/ 0 h 159"/>
                  <a:gd name="T22" fmla="*/ 35 w 112"/>
                  <a:gd name="T23" fmla="*/ 0 h 159"/>
                  <a:gd name="T24" fmla="*/ 28 w 112"/>
                  <a:gd name="T25" fmla="*/ 4 h 159"/>
                  <a:gd name="T26" fmla="*/ 0 w 112"/>
                  <a:gd name="T27" fmla="*/ 44 h 159"/>
                  <a:gd name="T28" fmla="*/ 0 w 112"/>
                  <a:gd name="T29" fmla="*/ 44 h 159"/>
                  <a:gd name="T30" fmla="*/ 0 w 112"/>
                  <a:gd name="T31" fmla="*/ 45 h 159"/>
                  <a:gd name="T32" fmla="*/ 2 w 112"/>
                  <a:gd name="T33" fmla="*/ 48 h 159"/>
                  <a:gd name="T34" fmla="*/ 9 w 112"/>
                  <a:gd name="T35" fmla="*/ 61 h 159"/>
                  <a:gd name="T36" fmla="*/ 29 w 112"/>
                  <a:gd name="T37" fmla="*/ 72 h 159"/>
                  <a:gd name="T38" fmla="*/ 29 w 112"/>
                  <a:gd name="T39" fmla="*/ 84 h 159"/>
                  <a:gd name="T40" fmla="*/ 34 w 112"/>
                  <a:gd name="T41" fmla="*/ 159 h 159"/>
                  <a:gd name="T42" fmla="*/ 55 w 112"/>
                  <a:gd name="T43" fmla="*/ 84 h 159"/>
                  <a:gd name="T44" fmla="*/ 60 w 112"/>
                  <a:gd name="T45" fmla="*/ 159 h 159"/>
                  <a:gd name="T46" fmla="*/ 67 w 112"/>
                  <a:gd name="T47" fmla="*/ 145 h 159"/>
                  <a:gd name="T48" fmla="*/ 76 w 112"/>
                  <a:gd name="T49" fmla="*/ 59 h 159"/>
                  <a:gd name="T50" fmla="*/ 110 w 112"/>
                  <a:gd name="T51" fmla="*/ 41 h 159"/>
                  <a:gd name="T52" fmla="*/ 112 w 112"/>
                  <a:gd name="T53" fmla="*/ 24 h 159"/>
                  <a:gd name="T54" fmla="*/ 27 w 112"/>
                  <a:gd name="T55" fmla="*/ 51 h 159"/>
                  <a:gd name="T56" fmla="*/ 21 w 112"/>
                  <a:gd name="T57" fmla="*/ 40 h 159"/>
                  <a:gd name="T58" fmla="*/ 30 w 112"/>
                  <a:gd name="T59" fmla="*/ 55 h 159"/>
                  <a:gd name="T60" fmla="*/ 68 w 112"/>
                  <a:gd name="T61" fmla="*/ 39 h 159"/>
                  <a:gd name="T62" fmla="*/ 82 w 112"/>
                  <a:gd name="T63" fmla="*/ 25 h 159"/>
                  <a:gd name="T64" fmla="*/ 88 w 112"/>
                  <a:gd name="T65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159">
                    <a:moveTo>
                      <a:pt x="112" y="24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1" y="1"/>
                      <a:pt x="80" y="0"/>
                      <a:pt x="78" y="0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1" y="0"/>
                      <a:pt x="38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22" y="76"/>
                      <a:pt x="26" y="74"/>
                      <a:pt x="29" y="72"/>
                    </a:cubicBezTo>
                    <a:cubicBezTo>
                      <a:pt x="29" y="76"/>
                      <a:pt x="29" y="80"/>
                      <a:pt x="29" y="83"/>
                    </a:cubicBezTo>
                    <a:cubicBezTo>
                      <a:pt x="29" y="83"/>
                      <a:pt x="29" y="84"/>
                      <a:pt x="29" y="84"/>
                    </a:cubicBezTo>
                    <a:cubicBezTo>
                      <a:pt x="30" y="84"/>
                      <a:pt x="31" y="84"/>
                      <a:pt x="31" y="84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55" y="159"/>
                      <a:pt x="55" y="159"/>
                      <a:pt x="55" y="159"/>
                    </a:cubicBezTo>
                    <a:cubicBezTo>
                      <a:pt x="56" y="137"/>
                      <a:pt x="56" y="99"/>
                      <a:pt x="55" y="84"/>
                    </a:cubicBezTo>
                    <a:cubicBezTo>
                      <a:pt x="56" y="84"/>
                      <a:pt x="57" y="84"/>
                      <a:pt x="58" y="84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0" y="156"/>
                      <a:pt x="67" y="151"/>
                      <a:pt x="67" y="14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68"/>
                      <a:pt x="71" y="62"/>
                      <a:pt x="76" y="59"/>
                    </a:cubicBezTo>
                    <a:cubicBezTo>
                      <a:pt x="77" y="60"/>
                      <a:pt x="78" y="61"/>
                      <a:pt x="78" y="6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11" y="40"/>
                      <a:pt x="111" y="40"/>
                      <a:pt x="111" y="40"/>
                    </a:cubicBezTo>
                    <a:lnTo>
                      <a:pt x="112" y="24"/>
                    </a:lnTo>
                    <a:close/>
                    <a:moveTo>
                      <a:pt x="30" y="55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37"/>
                      <a:pt x="30" y="46"/>
                      <a:pt x="30" y="55"/>
                    </a:cubicBezTo>
                    <a:close/>
                    <a:moveTo>
                      <a:pt x="70" y="41"/>
                    </a:moveTo>
                    <a:cubicBezTo>
                      <a:pt x="68" y="39"/>
                      <a:pt x="68" y="39"/>
                      <a:pt x="68" y="3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28"/>
                      <a:pt x="82" y="27"/>
                      <a:pt x="82" y="25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8" y="30"/>
                      <a:pt x="88" y="30"/>
                      <a:pt x="88" y="30"/>
                    </a:cubicBezTo>
                    <a:lnTo>
                      <a:pt x="7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81"/>
              <p:cNvSpPr>
                <a:spLocks/>
              </p:cNvSpPr>
              <p:nvPr/>
            </p:nvSpPr>
            <p:spPr bwMode="auto">
              <a:xfrm>
                <a:off x="10326750" y="3025583"/>
                <a:ext cx="30402" cy="32741"/>
              </a:xfrm>
              <a:custGeom>
                <a:avLst/>
                <a:gdLst>
                  <a:gd name="T0" fmla="*/ 21 w 26"/>
                  <a:gd name="T1" fmla="*/ 0 h 28"/>
                  <a:gd name="T2" fmla="*/ 26 w 26"/>
                  <a:gd name="T3" fmla="*/ 16 h 28"/>
                  <a:gd name="T4" fmla="*/ 12 w 26"/>
                  <a:gd name="T5" fmla="*/ 28 h 28"/>
                  <a:gd name="T6" fmla="*/ 0 w 26"/>
                  <a:gd name="T7" fmla="*/ 16 h 28"/>
                  <a:gd name="T8" fmla="*/ 5 w 26"/>
                  <a:gd name="T9" fmla="*/ 0 h 28"/>
                  <a:gd name="T10" fmla="*/ 21 w 26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8">
                    <a:moveTo>
                      <a:pt x="21" y="0"/>
                    </a:moveTo>
                    <a:lnTo>
                      <a:pt x="26" y="16"/>
                    </a:lnTo>
                    <a:lnTo>
                      <a:pt x="12" y="28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82"/>
              <p:cNvSpPr>
                <a:spLocks/>
              </p:cNvSpPr>
              <p:nvPr/>
            </p:nvSpPr>
            <p:spPr bwMode="auto">
              <a:xfrm>
                <a:off x="10326750" y="3047800"/>
                <a:ext cx="30402" cy="134472"/>
              </a:xfrm>
              <a:custGeom>
                <a:avLst/>
                <a:gdLst>
                  <a:gd name="T0" fmla="*/ 21 w 26"/>
                  <a:gd name="T1" fmla="*/ 0 h 115"/>
                  <a:gd name="T2" fmla="*/ 26 w 26"/>
                  <a:gd name="T3" fmla="*/ 104 h 115"/>
                  <a:gd name="T4" fmla="*/ 12 w 26"/>
                  <a:gd name="T5" fmla="*/ 115 h 115"/>
                  <a:gd name="T6" fmla="*/ 0 w 26"/>
                  <a:gd name="T7" fmla="*/ 104 h 115"/>
                  <a:gd name="T8" fmla="*/ 5 w 26"/>
                  <a:gd name="T9" fmla="*/ 0 h 115"/>
                  <a:gd name="T10" fmla="*/ 21 w 26"/>
                  <a:gd name="T1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5">
                    <a:moveTo>
                      <a:pt x="21" y="0"/>
                    </a:moveTo>
                    <a:lnTo>
                      <a:pt x="26" y="104"/>
                    </a:lnTo>
                    <a:lnTo>
                      <a:pt x="12" y="115"/>
                    </a:lnTo>
                    <a:lnTo>
                      <a:pt x="0" y="104"/>
                    </a:lnTo>
                    <a:lnTo>
                      <a:pt x="5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431291" y="1713436"/>
            <a:ext cx="1329417" cy="1329417"/>
            <a:chOff x="5431291" y="1713436"/>
            <a:chExt cx="1329417" cy="1329417"/>
          </a:xfrm>
        </p:grpSpPr>
        <p:sp>
          <p:nvSpPr>
            <p:cNvPr id="11" name="椭圆 10"/>
            <p:cNvSpPr/>
            <p:nvPr/>
          </p:nvSpPr>
          <p:spPr>
            <a:xfrm>
              <a:off x="5431291" y="1713436"/>
              <a:ext cx="1329417" cy="1329417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885197" y="2196172"/>
              <a:ext cx="472407" cy="420957"/>
              <a:chOff x="9035815" y="3008043"/>
              <a:chExt cx="472407" cy="420957"/>
            </a:xfrm>
            <a:solidFill>
              <a:schemeClr val="bg1">
                <a:alpha val="80000"/>
              </a:schemeClr>
            </a:solidFill>
          </p:grpSpPr>
          <p:sp>
            <p:nvSpPr>
              <p:cNvPr id="70" name="Freeform 99"/>
              <p:cNvSpPr>
                <a:spLocks noEditPoints="1"/>
              </p:cNvSpPr>
              <p:nvPr/>
            </p:nvSpPr>
            <p:spPr bwMode="auto">
              <a:xfrm>
                <a:off x="9035815" y="3008043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1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1 h 152"/>
                  <a:gd name="T28" fmla="*/ 111 w 171"/>
                  <a:gd name="T29" fmla="*/ 11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1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1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1"/>
                    </a:moveTo>
                    <a:cubicBezTo>
                      <a:pt x="136" y="11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1"/>
                      <a:pt x="132" y="11"/>
                    </a:cubicBezTo>
                    <a:close/>
                    <a:moveTo>
                      <a:pt x="111" y="11"/>
                    </a:moveTo>
                    <a:cubicBezTo>
                      <a:pt x="115" y="11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1"/>
                      <a:pt x="111" y="11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1"/>
                      <a:pt x="153" y="11"/>
                    </a:cubicBezTo>
                    <a:cubicBezTo>
                      <a:pt x="157" y="11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Oval 100"/>
              <p:cNvSpPr>
                <a:spLocks noChangeArrowheads="1"/>
              </p:cNvSpPr>
              <p:nvPr/>
            </p:nvSpPr>
            <p:spPr bwMode="auto">
              <a:xfrm>
                <a:off x="9231093" y="3323761"/>
                <a:ext cx="44434" cy="444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Oval 101"/>
              <p:cNvSpPr>
                <a:spLocks noChangeArrowheads="1"/>
              </p:cNvSpPr>
              <p:nvPr/>
            </p:nvSpPr>
            <p:spPr bwMode="auto">
              <a:xfrm>
                <a:off x="9303591" y="3323761"/>
                <a:ext cx="44434" cy="4443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02"/>
              <p:cNvSpPr>
                <a:spLocks/>
              </p:cNvSpPr>
              <p:nvPr/>
            </p:nvSpPr>
            <p:spPr bwMode="auto">
              <a:xfrm>
                <a:off x="9135208" y="3155378"/>
                <a:ext cx="247897" cy="152012"/>
              </a:xfrm>
              <a:custGeom>
                <a:avLst/>
                <a:gdLst>
                  <a:gd name="T0" fmla="*/ 79 w 90"/>
                  <a:gd name="T1" fmla="*/ 55 h 55"/>
                  <a:gd name="T2" fmla="*/ 33 w 90"/>
                  <a:gd name="T3" fmla="*/ 55 h 55"/>
                  <a:gd name="T4" fmla="*/ 28 w 90"/>
                  <a:gd name="T5" fmla="*/ 51 h 55"/>
                  <a:gd name="T6" fmla="*/ 19 w 90"/>
                  <a:gd name="T7" fmla="*/ 11 h 55"/>
                  <a:gd name="T8" fmla="*/ 6 w 90"/>
                  <a:gd name="T9" fmla="*/ 11 h 55"/>
                  <a:gd name="T10" fmla="*/ 0 w 90"/>
                  <a:gd name="T11" fmla="*/ 5 h 55"/>
                  <a:gd name="T12" fmla="*/ 6 w 90"/>
                  <a:gd name="T13" fmla="*/ 0 h 55"/>
                  <a:gd name="T14" fmla="*/ 23 w 90"/>
                  <a:gd name="T15" fmla="*/ 0 h 55"/>
                  <a:gd name="T16" fmla="*/ 28 w 90"/>
                  <a:gd name="T17" fmla="*/ 4 h 55"/>
                  <a:gd name="T18" fmla="*/ 37 w 90"/>
                  <a:gd name="T19" fmla="*/ 44 h 55"/>
                  <a:gd name="T20" fmla="*/ 74 w 90"/>
                  <a:gd name="T21" fmla="*/ 44 h 55"/>
                  <a:gd name="T22" fmla="*/ 79 w 90"/>
                  <a:gd name="T23" fmla="*/ 17 h 55"/>
                  <a:gd name="T24" fmla="*/ 85 w 90"/>
                  <a:gd name="T25" fmla="*/ 12 h 55"/>
                  <a:gd name="T26" fmla="*/ 90 w 90"/>
                  <a:gd name="T27" fmla="*/ 19 h 55"/>
                  <a:gd name="T28" fmla="*/ 84 w 90"/>
                  <a:gd name="T29" fmla="*/ 51 h 55"/>
                  <a:gd name="T30" fmla="*/ 79 w 90"/>
                  <a:gd name="T3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" h="55">
                    <a:moveTo>
                      <a:pt x="79" y="55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30" y="55"/>
                      <a:pt x="28" y="53"/>
                      <a:pt x="28" y="5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8" y="2"/>
                      <a:pt x="28" y="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4"/>
                      <a:pt x="83" y="12"/>
                      <a:pt x="85" y="12"/>
                    </a:cubicBezTo>
                    <a:cubicBezTo>
                      <a:pt x="88" y="13"/>
                      <a:pt x="90" y="16"/>
                      <a:pt x="90" y="19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3" y="53"/>
                      <a:pt x="81" y="55"/>
                      <a:pt x="7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03"/>
              <p:cNvSpPr>
                <a:spLocks/>
              </p:cNvSpPr>
              <p:nvPr/>
            </p:nvSpPr>
            <p:spPr bwMode="auto">
              <a:xfrm>
                <a:off x="9192505" y="3188119"/>
                <a:ext cx="190600" cy="30402"/>
              </a:xfrm>
              <a:custGeom>
                <a:avLst/>
                <a:gdLst>
                  <a:gd name="T0" fmla="*/ 63 w 69"/>
                  <a:gd name="T1" fmla="*/ 11 h 11"/>
                  <a:gd name="T2" fmla="*/ 5 w 69"/>
                  <a:gd name="T3" fmla="*/ 11 h 11"/>
                  <a:gd name="T4" fmla="*/ 0 w 69"/>
                  <a:gd name="T5" fmla="*/ 6 h 11"/>
                  <a:gd name="T6" fmla="*/ 5 w 69"/>
                  <a:gd name="T7" fmla="*/ 0 h 11"/>
                  <a:gd name="T8" fmla="*/ 63 w 69"/>
                  <a:gd name="T9" fmla="*/ 0 h 11"/>
                  <a:gd name="T10" fmla="*/ 69 w 69"/>
                  <a:gd name="T11" fmla="*/ 6 h 11"/>
                  <a:gd name="T12" fmla="*/ 63 w 69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">
                    <a:moveTo>
                      <a:pt x="63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6" y="0"/>
                      <a:pt x="69" y="3"/>
                      <a:pt x="69" y="6"/>
                    </a:cubicBezTo>
                    <a:cubicBezTo>
                      <a:pt x="69" y="8"/>
                      <a:pt x="66" y="11"/>
                      <a:pt x="6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828541" y="1713436"/>
            <a:ext cx="1329417" cy="1329417"/>
            <a:chOff x="8828541" y="1713436"/>
            <a:chExt cx="1329417" cy="1329417"/>
          </a:xfrm>
        </p:grpSpPr>
        <p:sp>
          <p:nvSpPr>
            <p:cNvPr id="15" name="椭圆 14"/>
            <p:cNvSpPr/>
            <p:nvPr/>
          </p:nvSpPr>
          <p:spPr>
            <a:xfrm>
              <a:off x="8828541" y="1713436"/>
              <a:ext cx="1329417" cy="1329417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127000" dist="508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236176" y="2172785"/>
              <a:ext cx="577649" cy="467730"/>
              <a:chOff x="11305474" y="2947239"/>
              <a:chExt cx="577646" cy="467730"/>
            </a:xfrm>
            <a:solidFill>
              <a:schemeClr val="bg1">
                <a:alpha val="80000"/>
              </a:schemeClr>
            </a:solidFill>
          </p:grpSpPr>
          <p:sp>
            <p:nvSpPr>
              <p:cNvPr id="76" name="Freeform 174"/>
              <p:cNvSpPr>
                <a:spLocks noEditPoints="1"/>
              </p:cNvSpPr>
              <p:nvPr/>
            </p:nvSpPr>
            <p:spPr bwMode="auto">
              <a:xfrm>
                <a:off x="11305474" y="2947239"/>
                <a:ext cx="577646" cy="467730"/>
              </a:xfrm>
              <a:custGeom>
                <a:avLst/>
                <a:gdLst>
                  <a:gd name="T0" fmla="*/ 200 w 209"/>
                  <a:gd name="T1" fmla="*/ 140 h 169"/>
                  <a:gd name="T2" fmla="*/ 159 w 209"/>
                  <a:gd name="T3" fmla="*/ 114 h 169"/>
                  <a:gd name="T4" fmla="*/ 148 w 209"/>
                  <a:gd name="T5" fmla="*/ 112 h 169"/>
                  <a:gd name="T6" fmla="*/ 144 w 209"/>
                  <a:gd name="T7" fmla="*/ 114 h 169"/>
                  <a:gd name="T8" fmla="*/ 137 w 209"/>
                  <a:gd name="T9" fmla="*/ 109 h 169"/>
                  <a:gd name="T10" fmla="*/ 144 w 209"/>
                  <a:gd name="T11" fmla="*/ 60 h 169"/>
                  <a:gd name="T12" fmla="*/ 60 w 209"/>
                  <a:gd name="T13" fmla="*/ 9 h 169"/>
                  <a:gd name="T14" fmla="*/ 9 w 209"/>
                  <a:gd name="T15" fmla="*/ 93 h 169"/>
                  <a:gd name="T16" fmla="*/ 93 w 209"/>
                  <a:gd name="T17" fmla="*/ 144 h 169"/>
                  <a:gd name="T18" fmla="*/ 129 w 209"/>
                  <a:gd name="T19" fmla="*/ 121 h 169"/>
                  <a:gd name="T20" fmla="*/ 136 w 209"/>
                  <a:gd name="T21" fmla="*/ 126 h 169"/>
                  <a:gd name="T22" fmla="*/ 143 w 209"/>
                  <a:gd name="T23" fmla="*/ 139 h 169"/>
                  <a:gd name="T24" fmla="*/ 183 w 209"/>
                  <a:gd name="T25" fmla="*/ 166 h 169"/>
                  <a:gd name="T26" fmla="*/ 195 w 209"/>
                  <a:gd name="T27" fmla="*/ 168 h 169"/>
                  <a:gd name="T28" fmla="*/ 204 w 209"/>
                  <a:gd name="T29" fmla="*/ 161 h 169"/>
                  <a:gd name="T30" fmla="*/ 200 w 209"/>
                  <a:gd name="T31" fmla="*/ 140 h 169"/>
                  <a:gd name="T32" fmla="*/ 90 w 209"/>
                  <a:gd name="T33" fmla="*/ 131 h 169"/>
                  <a:gd name="T34" fmla="*/ 22 w 209"/>
                  <a:gd name="T35" fmla="*/ 90 h 169"/>
                  <a:gd name="T36" fmla="*/ 63 w 209"/>
                  <a:gd name="T37" fmla="*/ 22 h 169"/>
                  <a:gd name="T38" fmla="*/ 131 w 209"/>
                  <a:gd name="T39" fmla="*/ 63 h 169"/>
                  <a:gd name="T40" fmla="*/ 90 w 209"/>
                  <a:gd name="T41" fmla="*/ 13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9" h="169">
                    <a:moveTo>
                      <a:pt x="200" y="140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2"/>
                      <a:pt x="152" y="111"/>
                      <a:pt x="148" y="112"/>
                    </a:cubicBezTo>
                    <a:cubicBezTo>
                      <a:pt x="146" y="113"/>
                      <a:pt x="145" y="113"/>
                      <a:pt x="144" y="114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5" y="95"/>
                      <a:pt x="148" y="77"/>
                      <a:pt x="144" y="60"/>
                    </a:cubicBezTo>
                    <a:cubicBezTo>
                      <a:pt x="135" y="23"/>
                      <a:pt x="97" y="0"/>
                      <a:pt x="60" y="9"/>
                    </a:cubicBezTo>
                    <a:cubicBezTo>
                      <a:pt x="23" y="18"/>
                      <a:pt x="0" y="56"/>
                      <a:pt x="9" y="93"/>
                    </a:cubicBezTo>
                    <a:cubicBezTo>
                      <a:pt x="18" y="130"/>
                      <a:pt x="56" y="153"/>
                      <a:pt x="93" y="144"/>
                    </a:cubicBezTo>
                    <a:cubicBezTo>
                      <a:pt x="108" y="140"/>
                      <a:pt x="120" y="132"/>
                      <a:pt x="129" y="121"/>
                    </a:cubicBezTo>
                    <a:cubicBezTo>
                      <a:pt x="136" y="126"/>
                      <a:pt x="136" y="126"/>
                      <a:pt x="136" y="126"/>
                    </a:cubicBezTo>
                    <a:cubicBezTo>
                      <a:pt x="136" y="131"/>
                      <a:pt x="138" y="136"/>
                      <a:pt x="143" y="139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87" y="168"/>
                      <a:pt x="191" y="169"/>
                      <a:pt x="195" y="168"/>
                    </a:cubicBezTo>
                    <a:cubicBezTo>
                      <a:pt x="199" y="167"/>
                      <a:pt x="202" y="165"/>
                      <a:pt x="204" y="161"/>
                    </a:cubicBezTo>
                    <a:cubicBezTo>
                      <a:pt x="209" y="154"/>
                      <a:pt x="207" y="145"/>
                      <a:pt x="200" y="140"/>
                    </a:cubicBezTo>
                    <a:close/>
                    <a:moveTo>
                      <a:pt x="90" y="131"/>
                    </a:moveTo>
                    <a:cubicBezTo>
                      <a:pt x="60" y="139"/>
                      <a:pt x="29" y="120"/>
                      <a:pt x="22" y="90"/>
                    </a:cubicBezTo>
                    <a:cubicBezTo>
                      <a:pt x="14" y="59"/>
                      <a:pt x="33" y="29"/>
                      <a:pt x="63" y="22"/>
                    </a:cubicBezTo>
                    <a:cubicBezTo>
                      <a:pt x="94" y="14"/>
                      <a:pt x="124" y="33"/>
                      <a:pt x="131" y="63"/>
                    </a:cubicBezTo>
                    <a:cubicBezTo>
                      <a:pt x="139" y="93"/>
                      <a:pt x="120" y="124"/>
                      <a:pt x="90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175"/>
              <p:cNvSpPr>
                <a:spLocks noEditPoints="1"/>
              </p:cNvSpPr>
              <p:nvPr/>
            </p:nvSpPr>
            <p:spPr bwMode="auto">
              <a:xfrm>
                <a:off x="11413052" y="3066510"/>
                <a:ext cx="206970" cy="168383"/>
              </a:xfrm>
              <a:custGeom>
                <a:avLst/>
                <a:gdLst>
                  <a:gd name="T0" fmla="*/ 123 w 177"/>
                  <a:gd name="T1" fmla="*/ 116 h 144"/>
                  <a:gd name="T2" fmla="*/ 55 w 177"/>
                  <a:gd name="T3" fmla="*/ 116 h 144"/>
                  <a:gd name="T4" fmla="*/ 43 w 177"/>
                  <a:gd name="T5" fmla="*/ 144 h 144"/>
                  <a:gd name="T6" fmla="*/ 0 w 177"/>
                  <a:gd name="T7" fmla="*/ 144 h 144"/>
                  <a:gd name="T8" fmla="*/ 64 w 177"/>
                  <a:gd name="T9" fmla="*/ 0 h 144"/>
                  <a:gd name="T10" fmla="*/ 114 w 177"/>
                  <a:gd name="T11" fmla="*/ 0 h 144"/>
                  <a:gd name="T12" fmla="*/ 177 w 177"/>
                  <a:gd name="T13" fmla="*/ 144 h 144"/>
                  <a:gd name="T14" fmla="*/ 135 w 177"/>
                  <a:gd name="T15" fmla="*/ 144 h 144"/>
                  <a:gd name="T16" fmla="*/ 123 w 177"/>
                  <a:gd name="T17" fmla="*/ 116 h 144"/>
                  <a:gd name="T18" fmla="*/ 88 w 177"/>
                  <a:gd name="T19" fmla="*/ 31 h 144"/>
                  <a:gd name="T20" fmla="*/ 66 w 177"/>
                  <a:gd name="T21" fmla="*/ 88 h 144"/>
                  <a:gd name="T22" fmla="*/ 111 w 177"/>
                  <a:gd name="T23" fmla="*/ 88 h 144"/>
                  <a:gd name="T24" fmla="*/ 88 w 177"/>
                  <a:gd name="T25" fmla="*/ 3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7" h="144">
                    <a:moveTo>
                      <a:pt x="123" y="116"/>
                    </a:moveTo>
                    <a:lnTo>
                      <a:pt x="55" y="116"/>
                    </a:lnTo>
                    <a:lnTo>
                      <a:pt x="43" y="144"/>
                    </a:lnTo>
                    <a:lnTo>
                      <a:pt x="0" y="144"/>
                    </a:lnTo>
                    <a:lnTo>
                      <a:pt x="64" y="0"/>
                    </a:lnTo>
                    <a:lnTo>
                      <a:pt x="114" y="0"/>
                    </a:lnTo>
                    <a:lnTo>
                      <a:pt x="177" y="144"/>
                    </a:lnTo>
                    <a:lnTo>
                      <a:pt x="135" y="144"/>
                    </a:lnTo>
                    <a:lnTo>
                      <a:pt x="123" y="116"/>
                    </a:lnTo>
                    <a:close/>
                    <a:moveTo>
                      <a:pt x="88" y="31"/>
                    </a:moveTo>
                    <a:lnTo>
                      <a:pt x="66" y="88"/>
                    </a:lnTo>
                    <a:lnTo>
                      <a:pt x="111" y="88"/>
                    </a:lnTo>
                    <a:lnTo>
                      <a:pt x="88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1425864" y="1597533"/>
            <a:ext cx="2545773" cy="4209034"/>
            <a:chOff x="1425864" y="1597533"/>
            <a:chExt cx="2545773" cy="4209034"/>
          </a:xfrm>
        </p:grpSpPr>
        <p:grpSp>
          <p:nvGrpSpPr>
            <p:cNvPr id="18" name="组合 17"/>
            <p:cNvGrpSpPr/>
            <p:nvPr/>
          </p:nvGrpSpPr>
          <p:grpSpPr>
            <a:xfrm rot="5400000">
              <a:off x="2646874" y="5340034"/>
              <a:ext cx="103745" cy="603962"/>
              <a:chOff x="1892553" y="2222753"/>
              <a:chExt cx="151893" cy="884260"/>
            </a:xfrm>
          </p:grpSpPr>
          <p:sp>
            <p:nvSpPr>
              <p:cNvPr id="19" name="椭圆 18"/>
              <p:cNvSpPr/>
              <p:nvPr/>
            </p:nvSpPr>
            <p:spPr>
              <a:xfrm flipH="1">
                <a:off x="1892553" y="2222753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flipH="1">
                <a:off x="1892553" y="2588937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 flipH="1">
                <a:off x="1892553" y="2955120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425864" y="1597533"/>
              <a:ext cx="2545773" cy="4209034"/>
              <a:chOff x="1425864" y="1597533"/>
              <a:chExt cx="2545773" cy="4209034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25864" y="1597533"/>
                <a:ext cx="2545773" cy="4209034"/>
                <a:chOff x="1425864" y="1597533"/>
                <a:chExt cx="2545773" cy="4209034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1425864" y="2377567"/>
                  <a:ext cx="2545773" cy="3429000"/>
                </a:xfrm>
                <a:custGeom>
                  <a:avLst/>
                  <a:gdLst>
                    <a:gd name="connsiteX0" fmla="*/ 0 w 2800350"/>
                    <a:gd name="connsiteY0" fmla="*/ 0 h 3771900"/>
                    <a:gd name="connsiteX1" fmla="*/ 542138 w 2800350"/>
                    <a:gd name="connsiteY1" fmla="*/ 0 h 3771900"/>
                    <a:gd name="connsiteX2" fmla="*/ 542138 w 2800350"/>
                    <a:gd name="connsiteY2" fmla="*/ 1 h 3771900"/>
                    <a:gd name="connsiteX3" fmla="*/ 1400176 w 2800350"/>
                    <a:gd name="connsiteY3" fmla="*/ 858039 h 3771900"/>
                    <a:gd name="connsiteX4" fmla="*/ 2258214 w 2800350"/>
                    <a:gd name="connsiteY4" fmla="*/ 1 h 3771900"/>
                    <a:gd name="connsiteX5" fmla="*/ 2258214 w 2800350"/>
                    <a:gd name="connsiteY5" fmla="*/ 0 h 3771900"/>
                    <a:gd name="connsiteX6" fmla="*/ 2800350 w 2800350"/>
                    <a:gd name="connsiteY6" fmla="*/ 0 h 3771900"/>
                    <a:gd name="connsiteX7" fmla="*/ 2800350 w 2800350"/>
                    <a:gd name="connsiteY7" fmla="*/ 3771900 h 3771900"/>
                    <a:gd name="connsiteX8" fmla="*/ 0 w 2800350"/>
                    <a:gd name="connsiteY8" fmla="*/ 3771900 h 3771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00350" h="3771900">
                      <a:moveTo>
                        <a:pt x="0" y="0"/>
                      </a:moveTo>
                      <a:lnTo>
                        <a:pt x="542138" y="0"/>
                      </a:lnTo>
                      <a:lnTo>
                        <a:pt x="542138" y="1"/>
                      </a:lnTo>
                      <a:cubicBezTo>
                        <a:pt x="542138" y="473882"/>
                        <a:pt x="926295" y="858039"/>
                        <a:pt x="1400176" y="858039"/>
                      </a:cubicBezTo>
                      <a:cubicBezTo>
                        <a:pt x="1874057" y="858039"/>
                        <a:pt x="2258214" y="473882"/>
                        <a:pt x="2258214" y="1"/>
                      </a:cubicBezTo>
                      <a:lnTo>
                        <a:pt x="2258214" y="0"/>
                      </a:lnTo>
                      <a:lnTo>
                        <a:pt x="2800350" y="0"/>
                      </a:lnTo>
                      <a:lnTo>
                        <a:pt x="2800350" y="3771900"/>
                      </a:lnTo>
                      <a:lnTo>
                        <a:pt x="0" y="3771900"/>
                      </a:lnTo>
                      <a:close/>
                    </a:path>
                  </a:pathLst>
                </a:custGeom>
                <a:solidFill>
                  <a:schemeClr val="bg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1918717" y="1597533"/>
                  <a:ext cx="1560068" cy="1560068"/>
                </a:xfrm>
                <a:prstGeom prst="ellipse">
                  <a:avLst/>
                </a:prstGeom>
                <a:noFill/>
                <a:ln w="22225">
                  <a:gradFill flip="none" rotWithShape="1">
                    <a:gsLst>
                      <a:gs pos="75000">
                        <a:srgbClr val="261288">
                          <a:alpha val="61000"/>
                        </a:srgbClr>
                      </a:gs>
                      <a:gs pos="59000">
                        <a:srgbClr val="FCFCFC"/>
                      </a:gs>
                      <a:gs pos="32000">
                        <a:srgbClr val="261288">
                          <a:alpha val="40000"/>
                        </a:srgb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127000" dist="508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1560626" y="3757400"/>
                <a:ext cx="2282582" cy="1237292"/>
                <a:chOff x="2729535" y="1764417"/>
                <a:chExt cx="2282582" cy="1237292"/>
              </a:xfrm>
            </p:grpSpPr>
            <p:sp>
              <p:nvSpPr>
                <p:cNvPr id="79" name="文本框 78"/>
                <p:cNvSpPr txBox="1"/>
                <p:nvPr/>
              </p:nvSpPr>
              <p:spPr>
                <a:xfrm>
                  <a:off x="2729535" y="1764417"/>
                  <a:ext cx="2282582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2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80" name="文本框 79"/>
                <p:cNvSpPr txBox="1"/>
                <p:nvPr/>
              </p:nvSpPr>
              <p:spPr>
                <a:xfrm>
                  <a:off x="2829163" y="2151604"/>
                  <a:ext cx="2084565" cy="8501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5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5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2" name="组合 21"/>
          <p:cNvGrpSpPr/>
          <p:nvPr/>
        </p:nvGrpSpPr>
        <p:grpSpPr>
          <a:xfrm>
            <a:off x="4823113" y="1597533"/>
            <a:ext cx="2545773" cy="4209034"/>
            <a:chOff x="4823113" y="1597533"/>
            <a:chExt cx="2545773" cy="4209034"/>
          </a:xfrm>
        </p:grpSpPr>
        <p:grpSp>
          <p:nvGrpSpPr>
            <p:cNvPr id="43" name="组合 42"/>
            <p:cNvGrpSpPr/>
            <p:nvPr/>
          </p:nvGrpSpPr>
          <p:grpSpPr>
            <a:xfrm rot="5400000">
              <a:off x="6044127" y="5340035"/>
              <a:ext cx="103745" cy="603962"/>
              <a:chOff x="1892553" y="2222753"/>
              <a:chExt cx="151893" cy="884260"/>
            </a:xfrm>
          </p:grpSpPr>
          <p:sp>
            <p:nvSpPr>
              <p:cNvPr id="44" name="椭圆 43"/>
              <p:cNvSpPr/>
              <p:nvPr/>
            </p:nvSpPr>
            <p:spPr>
              <a:xfrm flipH="1">
                <a:off x="1892553" y="2222753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flipH="1">
                <a:off x="1892553" y="2588937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>
                <a:off x="1892553" y="2955120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823113" y="1597533"/>
              <a:ext cx="2545773" cy="4209034"/>
              <a:chOff x="4823113" y="1597533"/>
              <a:chExt cx="2545773" cy="4209034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823113" y="2377567"/>
                <a:ext cx="2545773" cy="3429000"/>
              </a:xfrm>
              <a:custGeom>
                <a:avLst/>
                <a:gdLst>
                  <a:gd name="connsiteX0" fmla="*/ 0 w 2800350"/>
                  <a:gd name="connsiteY0" fmla="*/ 0 h 3771900"/>
                  <a:gd name="connsiteX1" fmla="*/ 542138 w 2800350"/>
                  <a:gd name="connsiteY1" fmla="*/ 0 h 3771900"/>
                  <a:gd name="connsiteX2" fmla="*/ 542138 w 2800350"/>
                  <a:gd name="connsiteY2" fmla="*/ 1 h 3771900"/>
                  <a:gd name="connsiteX3" fmla="*/ 1400176 w 2800350"/>
                  <a:gd name="connsiteY3" fmla="*/ 858039 h 3771900"/>
                  <a:gd name="connsiteX4" fmla="*/ 2258214 w 2800350"/>
                  <a:gd name="connsiteY4" fmla="*/ 1 h 3771900"/>
                  <a:gd name="connsiteX5" fmla="*/ 2258214 w 2800350"/>
                  <a:gd name="connsiteY5" fmla="*/ 0 h 3771900"/>
                  <a:gd name="connsiteX6" fmla="*/ 2800350 w 2800350"/>
                  <a:gd name="connsiteY6" fmla="*/ 0 h 3771900"/>
                  <a:gd name="connsiteX7" fmla="*/ 2800350 w 2800350"/>
                  <a:gd name="connsiteY7" fmla="*/ 3771900 h 3771900"/>
                  <a:gd name="connsiteX8" fmla="*/ 0 w 2800350"/>
                  <a:gd name="connsiteY8" fmla="*/ 3771900 h 377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0350" h="3771900">
                    <a:moveTo>
                      <a:pt x="0" y="0"/>
                    </a:moveTo>
                    <a:lnTo>
                      <a:pt x="542138" y="0"/>
                    </a:lnTo>
                    <a:lnTo>
                      <a:pt x="542138" y="1"/>
                    </a:lnTo>
                    <a:cubicBezTo>
                      <a:pt x="542138" y="473882"/>
                      <a:pt x="926295" y="858039"/>
                      <a:pt x="1400176" y="858039"/>
                    </a:cubicBezTo>
                    <a:cubicBezTo>
                      <a:pt x="1874057" y="858039"/>
                      <a:pt x="2258214" y="473882"/>
                      <a:pt x="2258214" y="1"/>
                    </a:cubicBezTo>
                    <a:lnTo>
                      <a:pt x="2258214" y="0"/>
                    </a:lnTo>
                    <a:lnTo>
                      <a:pt x="2800350" y="0"/>
                    </a:lnTo>
                    <a:lnTo>
                      <a:pt x="2800350" y="3771900"/>
                    </a:lnTo>
                    <a:lnTo>
                      <a:pt x="0" y="377190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15966" y="1597533"/>
                <a:ext cx="1560068" cy="1560068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4957796" y="3757400"/>
                <a:ext cx="2282582" cy="1237292"/>
                <a:chOff x="2729535" y="1764417"/>
                <a:chExt cx="2282582" cy="1237292"/>
              </a:xfrm>
            </p:grpSpPr>
            <p:sp>
              <p:nvSpPr>
                <p:cNvPr id="82" name="文本框 81"/>
                <p:cNvSpPr txBox="1"/>
                <p:nvPr/>
              </p:nvSpPr>
              <p:spPr>
                <a:xfrm>
                  <a:off x="2729535" y="1764417"/>
                  <a:ext cx="2282582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2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83" name="文本框 82"/>
                <p:cNvSpPr txBox="1"/>
                <p:nvPr/>
              </p:nvSpPr>
              <p:spPr>
                <a:xfrm>
                  <a:off x="2829163" y="2151604"/>
                  <a:ext cx="2084565" cy="8501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5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5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4" name="组合 23"/>
          <p:cNvGrpSpPr/>
          <p:nvPr/>
        </p:nvGrpSpPr>
        <p:grpSpPr>
          <a:xfrm>
            <a:off x="8220363" y="1597533"/>
            <a:ext cx="2545773" cy="4209034"/>
            <a:chOff x="8220363" y="1597533"/>
            <a:chExt cx="2545773" cy="4209034"/>
          </a:xfrm>
        </p:grpSpPr>
        <p:grpSp>
          <p:nvGrpSpPr>
            <p:cNvPr id="47" name="组合 46"/>
            <p:cNvGrpSpPr/>
            <p:nvPr/>
          </p:nvGrpSpPr>
          <p:grpSpPr>
            <a:xfrm rot="5400000">
              <a:off x="9441376" y="5340036"/>
              <a:ext cx="103745" cy="603962"/>
              <a:chOff x="1892553" y="2222753"/>
              <a:chExt cx="151893" cy="884260"/>
            </a:xfrm>
          </p:grpSpPr>
          <p:sp>
            <p:nvSpPr>
              <p:cNvPr id="48" name="椭圆 47"/>
              <p:cNvSpPr/>
              <p:nvPr/>
            </p:nvSpPr>
            <p:spPr>
              <a:xfrm flipH="1">
                <a:off x="1892553" y="2222753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flipH="1">
                <a:off x="1892553" y="2588937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>
                <a:off x="1892553" y="2955120"/>
                <a:ext cx="151893" cy="151893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 w="1587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220363" y="1597533"/>
              <a:ext cx="2545773" cy="4209034"/>
              <a:chOff x="8220363" y="1597533"/>
              <a:chExt cx="2545773" cy="4209034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8220363" y="2377567"/>
                <a:ext cx="2545773" cy="3429000"/>
              </a:xfrm>
              <a:custGeom>
                <a:avLst/>
                <a:gdLst>
                  <a:gd name="connsiteX0" fmla="*/ 0 w 2800350"/>
                  <a:gd name="connsiteY0" fmla="*/ 0 h 3771900"/>
                  <a:gd name="connsiteX1" fmla="*/ 542138 w 2800350"/>
                  <a:gd name="connsiteY1" fmla="*/ 0 h 3771900"/>
                  <a:gd name="connsiteX2" fmla="*/ 542138 w 2800350"/>
                  <a:gd name="connsiteY2" fmla="*/ 1 h 3771900"/>
                  <a:gd name="connsiteX3" fmla="*/ 1400176 w 2800350"/>
                  <a:gd name="connsiteY3" fmla="*/ 858039 h 3771900"/>
                  <a:gd name="connsiteX4" fmla="*/ 2258214 w 2800350"/>
                  <a:gd name="connsiteY4" fmla="*/ 1 h 3771900"/>
                  <a:gd name="connsiteX5" fmla="*/ 2258214 w 2800350"/>
                  <a:gd name="connsiteY5" fmla="*/ 0 h 3771900"/>
                  <a:gd name="connsiteX6" fmla="*/ 2800350 w 2800350"/>
                  <a:gd name="connsiteY6" fmla="*/ 0 h 3771900"/>
                  <a:gd name="connsiteX7" fmla="*/ 2800350 w 2800350"/>
                  <a:gd name="connsiteY7" fmla="*/ 3771900 h 3771900"/>
                  <a:gd name="connsiteX8" fmla="*/ 0 w 2800350"/>
                  <a:gd name="connsiteY8" fmla="*/ 3771900 h 377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0350" h="3771900">
                    <a:moveTo>
                      <a:pt x="0" y="0"/>
                    </a:moveTo>
                    <a:lnTo>
                      <a:pt x="542138" y="0"/>
                    </a:lnTo>
                    <a:lnTo>
                      <a:pt x="542138" y="1"/>
                    </a:lnTo>
                    <a:cubicBezTo>
                      <a:pt x="542138" y="473882"/>
                      <a:pt x="926295" y="858039"/>
                      <a:pt x="1400176" y="858039"/>
                    </a:cubicBezTo>
                    <a:cubicBezTo>
                      <a:pt x="1874057" y="858039"/>
                      <a:pt x="2258214" y="473882"/>
                      <a:pt x="2258214" y="1"/>
                    </a:cubicBezTo>
                    <a:lnTo>
                      <a:pt x="2258214" y="0"/>
                    </a:lnTo>
                    <a:lnTo>
                      <a:pt x="2800350" y="0"/>
                    </a:lnTo>
                    <a:lnTo>
                      <a:pt x="2800350" y="3771900"/>
                    </a:lnTo>
                    <a:lnTo>
                      <a:pt x="0" y="3771900"/>
                    </a:lnTo>
                    <a:close/>
                  </a:path>
                </a:pathLst>
              </a:cu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8713216" y="1597533"/>
                <a:ext cx="1560068" cy="1560068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127000" dist="508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8351957" y="3757400"/>
                <a:ext cx="2282582" cy="1237292"/>
                <a:chOff x="2729535" y="1764417"/>
                <a:chExt cx="2282582" cy="1237292"/>
              </a:xfrm>
            </p:grpSpPr>
            <p:sp>
              <p:nvSpPr>
                <p:cNvPr id="85" name="文本框 84"/>
                <p:cNvSpPr txBox="1"/>
                <p:nvPr/>
              </p:nvSpPr>
              <p:spPr>
                <a:xfrm>
                  <a:off x="2729535" y="1764417"/>
                  <a:ext cx="2282582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2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86" name="文本框 85"/>
                <p:cNvSpPr txBox="1"/>
                <p:nvPr/>
              </p:nvSpPr>
              <p:spPr>
                <a:xfrm>
                  <a:off x="2829163" y="2151604"/>
                  <a:ext cx="2084565" cy="8501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5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5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87" name="文本框 86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28185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73855" y="1696785"/>
            <a:ext cx="2282582" cy="4039961"/>
            <a:chOff x="3173855" y="1696785"/>
            <a:chExt cx="2282582" cy="4039961"/>
          </a:xfrm>
        </p:grpSpPr>
        <p:sp>
          <p:nvSpPr>
            <p:cNvPr id="4" name="矩形 3"/>
            <p:cNvSpPr/>
            <p:nvPr/>
          </p:nvSpPr>
          <p:spPr>
            <a:xfrm>
              <a:off x="3309633" y="2214407"/>
              <a:ext cx="1970675" cy="292892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587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>
                      <a:alpha val="80000"/>
                    </a:srgbClr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>
                      <a:alpha val="60000"/>
                    </a:schemeClr>
                  </a:gs>
                  <a:gs pos="91000">
                    <a:schemeClr val="bg1">
                      <a:alpha val="60000"/>
                    </a:schemeClr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3200273" y="1696785"/>
              <a:ext cx="2194183" cy="4039961"/>
            </a:xfrm>
            <a:prstGeom prst="roundRect">
              <a:avLst>
                <a:gd name="adj" fmla="val 14352"/>
              </a:avLst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173855" y="2613079"/>
              <a:ext cx="2282582" cy="2376849"/>
              <a:chOff x="2817295" y="2558491"/>
              <a:chExt cx="2282582" cy="2376849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318132" y="2558491"/>
                <a:ext cx="1296585" cy="1074467"/>
                <a:chOff x="3253302" y="2606365"/>
                <a:chExt cx="1426244" cy="1181914"/>
              </a:xfrm>
              <a:solidFill>
                <a:schemeClr val="bg1">
                  <a:alpha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3562198" y="2606365"/>
                  <a:ext cx="824345" cy="828640"/>
                </a:xfrm>
                <a:custGeom>
                  <a:avLst/>
                  <a:gdLst>
                    <a:gd name="connsiteX0" fmla="*/ 2193225 w 3592704"/>
                    <a:gd name="connsiteY0" fmla="*/ 1893652 h 3611418"/>
                    <a:gd name="connsiteX1" fmla="*/ 2171349 w 3592704"/>
                    <a:gd name="connsiteY1" fmla="*/ 1964125 h 3611418"/>
                    <a:gd name="connsiteX2" fmla="*/ 1917376 w 3592704"/>
                    <a:gd name="connsiteY2" fmla="*/ 2194391 h 3611418"/>
                    <a:gd name="connsiteX3" fmla="*/ 1884294 w 3592704"/>
                    <a:gd name="connsiteY3" fmla="*/ 2202016 h 3611418"/>
                    <a:gd name="connsiteX4" fmla="*/ 1884294 w 3592704"/>
                    <a:gd name="connsiteY4" fmla="*/ 3094806 h 3611418"/>
                    <a:gd name="connsiteX5" fmla="*/ 1920422 w 3592704"/>
                    <a:gd name="connsiteY5" fmla="*/ 3093096 h 3611418"/>
                    <a:gd name="connsiteX6" fmla="*/ 3082936 w 3592704"/>
                    <a:gd name="connsiteY6" fmla="*/ 1937938 h 3611418"/>
                    <a:gd name="connsiteX7" fmla="*/ 3085173 w 3592704"/>
                    <a:gd name="connsiteY7" fmla="*/ 1893652 h 3611418"/>
                    <a:gd name="connsiteX8" fmla="*/ 507257 w 3592704"/>
                    <a:gd name="connsiteY8" fmla="*/ 1893652 h 3611418"/>
                    <a:gd name="connsiteX9" fmla="*/ 508968 w 3592704"/>
                    <a:gd name="connsiteY9" fmla="*/ 1929779 h 3611418"/>
                    <a:gd name="connsiteX10" fmla="*/ 1664125 w 3592704"/>
                    <a:gd name="connsiteY10" fmla="*/ 3092293 h 3611418"/>
                    <a:gd name="connsiteX11" fmla="*/ 1708411 w 3592704"/>
                    <a:gd name="connsiteY11" fmla="*/ 3094530 h 3611418"/>
                    <a:gd name="connsiteX12" fmla="*/ 1708411 w 3592704"/>
                    <a:gd name="connsiteY12" fmla="*/ 2202581 h 3611418"/>
                    <a:gd name="connsiteX13" fmla="*/ 1637940 w 3592704"/>
                    <a:gd name="connsiteY13" fmla="*/ 2180706 h 3611418"/>
                    <a:gd name="connsiteX14" fmla="*/ 1407673 w 3592704"/>
                    <a:gd name="connsiteY14" fmla="*/ 1926733 h 3611418"/>
                    <a:gd name="connsiteX15" fmla="*/ 1400049 w 3592704"/>
                    <a:gd name="connsiteY15" fmla="*/ 1893652 h 3611418"/>
                    <a:gd name="connsiteX16" fmla="*/ 1796354 w 3592704"/>
                    <a:gd name="connsiteY16" fmla="*/ 1532529 h 3611418"/>
                    <a:gd name="connsiteX17" fmla="*/ 1523172 w 3592704"/>
                    <a:gd name="connsiteY17" fmla="*/ 1805711 h 3611418"/>
                    <a:gd name="connsiteX18" fmla="*/ 1796354 w 3592704"/>
                    <a:gd name="connsiteY18" fmla="*/ 2078893 h 3611418"/>
                    <a:gd name="connsiteX19" fmla="*/ 2069536 w 3592704"/>
                    <a:gd name="connsiteY19" fmla="*/ 1805711 h 3611418"/>
                    <a:gd name="connsiteX20" fmla="*/ 1796354 w 3592704"/>
                    <a:gd name="connsiteY20" fmla="*/ 1532529 h 3611418"/>
                    <a:gd name="connsiteX21" fmla="*/ 1884294 w 3592704"/>
                    <a:gd name="connsiteY21" fmla="*/ 516891 h 3611418"/>
                    <a:gd name="connsiteX22" fmla="*/ 1884294 w 3592704"/>
                    <a:gd name="connsiteY22" fmla="*/ 1408839 h 3611418"/>
                    <a:gd name="connsiteX23" fmla="*/ 1954768 w 3592704"/>
                    <a:gd name="connsiteY23" fmla="*/ 1430715 h 3611418"/>
                    <a:gd name="connsiteX24" fmla="*/ 2185034 w 3592704"/>
                    <a:gd name="connsiteY24" fmla="*/ 1684688 h 3611418"/>
                    <a:gd name="connsiteX25" fmla="*/ 2192658 w 3592704"/>
                    <a:gd name="connsiteY25" fmla="*/ 1717769 h 3611418"/>
                    <a:gd name="connsiteX26" fmla="*/ 3085449 w 3592704"/>
                    <a:gd name="connsiteY26" fmla="*/ 1717769 h 3611418"/>
                    <a:gd name="connsiteX27" fmla="*/ 3083739 w 3592704"/>
                    <a:gd name="connsiteY27" fmla="*/ 1681641 h 3611418"/>
                    <a:gd name="connsiteX28" fmla="*/ 1928582 w 3592704"/>
                    <a:gd name="connsiteY28" fmla="*/ 519127 h 3611418"/>
                    <a:gd name="connsiteX29" fmla="*/ 1708411 w 3592704"/>
                    <a:gd name="connsiteY29" fmla="*/ 516891 h 3611418"/>
                    <a:gd name="connsiteX30" fmla="*/ 1664125 w 3592704"/>
                    <a:gd name="connsiteY30" fmla="*/ 519127 h 3611418"/>
                    <a:gd name="connsiteX31" fmla="*/ 508968 w 3592704"/>
                    <a:gd name="connsiteY31" fmla="*/ 1681641 h 3611418"/>
                    <a:gd name="connsiteX32" fmla="*/ 507257 w 3592704"/>
                    <a:gd name="connsiteY32" fmla="*/ 1717769 h 3611418"/>
                    <a:gd name="connsiteX33" fmla="*/ 1400049 w 3592704"/>
                    <a:gd name="connsiteY33" fmla="*/ 1717769 h 3611418"/>
                    <a:gd name="connsiteX34" fmla="*/ 1407673 w 3592704"/>
                    <a:gd name="connsiteY34" fmla="*/ 1684688 h 3611418"/>
                    <a:gd name="connsiteX35" fmla="*/ 1637940 w 3592704"/>
                    <a:gd name="connsiteY35" fmla="*/ 1430715 h 3611418"/>
                    <a:gd name="connsiteX36" fmla="*/ 1708411 w 3592704"/>
                    <a:gd name="connsiteY36" fmla="*/ 1408840 h 3611418"/>
                    <a:gd name="connsiteX37" fmla="*/ 1692261 w 3592704"/>
                    <a:gd name="connsiteY37" fmla="*/ 0 h 3611418"/>
                    <a:gd name="connsiteX38" fmla="*/ 1900444 w 3592704"/>
                    <a:gd name="connsiteY38" fmla="*/ 0 h 3611418"/>
                    <a:gd name="connsiteX39" fmla="*/ 1900444 w 3592704"/>
                    <a:gd name="connsiteY39" fmla="*/ 273296 h 3611418"/>
                    <a:gd name="connsiteX40" fmla="*/ 1953571 w 3592704"/>
                    <a:gd name="connsiteY40" fmla="*/ 275979 h 3611418"/>
                    <a:gd name="connsiteX41" fmla="*/ 2096853 w 3592704"/>
                    <a:gd name="connsiteY41" fmla="*/ 297389 h 3611418"/>
                    <a:gd name="connsiteX42" fmla="*/ 2223197 w 3592704"/>
                    <a:gd name="connsiteY42" fmla="*/ 328620 h 3611418"/>
                    <a:gd name="connsiteX43" fmla="*/ 2316127 w 3592704"/>
                    <a:gd name="connsiteY43" fmla="*/ 73296 h 3611418"/>
                    <a:gd name="connsiteX44" fmla="*/ 2511755 w 3592704"/>
                    <a:gd name="connsiteY44" fmla="*/ 144499 h 3611418"/>
                    <a:gd name="connsiteX45" fmla="*/ 2418483 w 3592704"/>
                    <a:gd name="connsiteY45" fmla="*/ 400763 h 3611418"/>
                    <a:gd name="connsiteX46" fmla="*/ 2496380 w 3592704"/>
                    <a:gd name="connsiteY46" fmla="*/ 436261 h 3611418"/>
                    <a:gd name="connsiteX47" fmla="*/ 2675149 w 3592704"/>
                    <a:gd name="connsiteY47" fmla="*/ 543743 h 3611418"/>
                    <a:gd name="connsiteX48" fmla="*/ 2701580 w 3592704"/>
                    <a:gd name="connsiteY48" fmla="*/ 564962 h 3611418"/>
                    <a:gd name="connsiteX49" fmla="*/ 2877300 w 3592704"/>
                    <a:gd name="connsiteY49" fmla="*/ 355547 h 3611418"/>
                    <a:gd name="connsiteX50" fmla="*/ 3036778 w 3592704"/>
                    <a:gd name="connsiteY50" fmla="*/ 489364 h 3611418"/>
                    <a:gd name="connsiteX51" fmla="*/ 2860971 w 3592704"/>
                    <a:gd name="connsiteY51" fmla="*/ 698883 h 3611418"/>
                    <a:gd name="connsiteX52" fmla="*/ 2979951 w 3592704"/>
                    <a:gd name="connsiteY52" fmla="*/ 824054 h 3611418"/>
                    <a:gd name="connsiteX53" fmla="*/ 3058651 w 3592704"/>
                    <a:gd name="connsiteY53" fmla="*/ 927389 h 3611418"/>
                    <a:gd name="connsiteX54" fmla="*/ 3072299 w 3592704"/>
                    <a:gd name="connsiteY54" fmla="*/ 948846 h 3611418"/>
                    <a:gd name="connsiteX55" fmla="*/ 3308096 w 3592704"/>
                    <a:gd name="connsiteY55" fmla="*/ 812709 h 3611418"/>
                    <a:gd name="connsiteX56" fmla="*/ 3412188 w 3592704"/>
                    <a:gd name="connsiteY56" fmla="*/ 993001 h 3611418"/>
                    <a:gd name="connsiteX57" fmla="*/ 3176504 w 3592704"/>
                    <a:gd name="connsiteY57" fmla="*/ 1129073 h 3611418"/>
                    <a:gd name="connsiteX58" fmla="*/ 3189154 w 3592704"/>
                    <a:gd name="connsiteY58" fmla="*/ 1153287 h 3611418"/>
                    <a:gd name="connsiteX59" fmla="*/ 3250997 w 3592704"/>
                    <a:gd name="connsiteY59" fmla="*/ 1305982 h 3611418"/>
                    <a:gd name="connsiteX60" fmla="*/ 3288126 w 3592704"/>
                    <a:gd name="connsiteY60" fmla="*/ 1436972 h 3611418"/>
                    <a:gd name="connsiteX61" fmla="*/ 3556553 w 3592704"/>
                    <a:gd name="connsiteY61" fmla="*/ 1389641 h 3611418"/>
                    <a:gd name="connsiteX62" fmla="*/ 3592704 w 3592704"/>
                    <a:gd name="connsiteY62" fmla="*/ 1594661 h 3611418"/>
                    <a:gd name="connsiteX63" fmla="*/ 3324937 w 3592704"/>
                    <a:gd name="connsiteY63" fmla="*/ 1641876 h 3611418"/>
                    <a:gd name="connsiteX64" fmla="*/ 3334023 w 3592704"/>
                    <a:gd name="connsiteY64" fmla="*/ 1805710 h 3611418"/>
                    <a:gd name="connsiteX65" fmla="*/ 3326084 w 3592704"/>
                    <a:gd name="connsiteY65" fmla="*/ 1962928 h 3611418"/>
                    <a:gd name="connsiteX66" fmla="*/ 3325071 w 3592704"/>
                    <a:gd name="connsiteY66" fmla="*/ 1969566 h 3611418"/>
                    <a:gd name="connsiteX67" fmla="*/ 3592704 w 3592704"/>
                    <a:gd name="connsiteY67" fmla="*/ 2016757 h 3611418"/>
                    <a:gd name="connsiteX68" fmla="*/ 3556553 w 3592704"/>
                    <a:gd name="connsiteY68" fmla="*/ 2221777 h 3611418"/>
                    <a:gd name="connsiteX69" fmla="*/ 3287674 w 3592704"/>
                    <a:gd name="connsiteY69" fmla="*/ 2174367 h 3611418"/>
                    <a:gd name="connsiteX70" fmla="*/ 3264893 w 3592704"/>
                    <a:gd name="connsiteY70" fmla="*/ 2262966 h 3611418"/>
                    <a:gd name="connsiteX71" fmla="*/ 3223898 w 3592704"/>
                    <a:gd name="connsiteY71" fmla="*/ 2378251 h 3611418"/>
                    <a:gd name="connsiteX72" fmla="*/ 3177077 w 3592704"/>
                    <a:gd name="connsiteY72" fmla="*/ 2482677 h 3611418"/>
                    <a:gd name="connsiteX73" fmla="*/ 3412188 w 3592704"/>
                    <a:gd name="connsiteY73" fmla="*/ 2618418 h 3611418"/>
                    <a:gd name="connsiteX74" fmla="*/ 3308096 w 3592704"/>
                    <a:gd name="connsiteY74" fmla="*/ 2798710 h 3611418"/>
                    <a:gd name="connsiteX75" fmla="*/ 3072147 w 3592704"/>
                    <a:gd name="connsiteY75" fmla="*/ 2662484 h 3611418"/>
                    <a:gd name="connsiteX76" fmla="*/ 3050331 w 3592704"/>
                    <a:gd name="connsiteY76" fmla="*/ 2695848 h 3611418"/>
                    <a:gd name="connsiteX77" fmla="*/ 2937662 w 3592704"/>
                    <a:gd name="connsiteY77" fmla="*/ 2836187 h 3611418"/>
                    <a:gd name="connsiteX78" fmla="*/ 2860607 w 3592704"/>
                    <a:gd name="connsiteY78" fmla="*/ 2912101 h 3611418"/>
                    <a:gd name="connsiteX79" fmla="*/ 3036778 w 3592704"/>
                    <a:gd name="connsiteY79" fmla="*/ 3122054 h 3611418"/>
                    <a:gd name="connsiteX80" fmla="*/ 2877300 w 3592704"/>
                    <a:gd name="connsiteY80" fmla="*/ 3255872 h 3611418"/>
                    <a:gd name="connsiteX81" fmla="*/ 2701578 w 3592704"/>
                    <a:gd name="connsiteY81" fmla="*/ 3046453 h 3611418"/>
                    <a:gd name="connsiteX82" fmla="*/ 2667546 w 3592704"/>
                    <a:gd name="connsiteY82" fmla="*/ 3072948 h 3611418"/>
                    <a:gd name="connsiteX83" fmla="*/ 2472432 w 3592704"/>
                    <a:gd name="connsiteY83" fmla="*/ 3187163 h 3611418"/>
                    <a:gd name="connsiteX84" fmla="*/ 2418643 w 3592704"/>
                    <a:gd name="connsiteY84" fmla="*/ 3211096 h 3611418"/>
                    <a:gd name="connsiteX85" fmla="*/ 2511755 w 3592704"/>
                    <a:gd name="connsiteY85" fmla="*/ 3466919 h 3611418"/>
                    <a:gd name="connsiteX86" fmla="*/ 2316127 w 3592704"/>
                    <a:gd name="connsiteY86" fmla="*/ 3538122 h 3611418"/>
                    <a:gd name="connsiteX87" fmla="*/ 2223048 w 3592704"/>
                    <a:gd name="connsiteY87" fmla="*/ 3282390 h 3611418"/>
                    <a:gd name="connsiteX88" fmla="*/ 2148844 w 3592704"/>
                    <a:gd name="connsiteY88" fmla="*/ 3302789 h 3611418"/>
                    <a:gd name="connsiteX89" fmla="*/ 1975635 w 3592704"/>
                    <a:gd name="connsiteY89" fmla="*/ 3333040 h 3611418"/>
                    <a:gd name="connsiteX90" fmla="*/ 1900444 w 3592704"/>
                    <a:gd name="connsiteY90" fmla="*/ 3337377 h 3611418"/>
                    <a:gd name="connsiteX91" fmla="*/ 1900444 w 3592704"/>
                    <a:gd name="connsiteY91" fmla="*/ 3611418 h 3611418"/>
                    <a:gd name="connsiteX92" fmla="*/ 1692261 w 3592704"/>
                    <a:gd name="connsiteY92" fmla="*/ 3611418 h 3611418"/>
                    <a:gd name="connsiteX93" fmla="*/ 1692261 w 3592704"/>
                    <a:gd name="connsiteY93" fmla="*/ 3338124 h 3611418"/>
                    <a:gd name="connsiteX94" fmla="*/ 1639135 w 3592704"/>
                    <a:gd name="connsiteY94" fmla="*/ 3335441 h 3611418"/>
                    <a:gd name="connsiteX95" fmla="*/ 1495854 w 3592704"/>
                    <a:gd name="connsiteY95" fmla="*/ 3314032 h 3611418"/>
                    <a:gd name="connsiteX96" fmla="*/ 1369507 w 3592704"/>
                    <a:gd name="connsiteY96" fmla="*/ 3282799 h 3611418"/>
                    <a:gd name="connsiteX97" fmla="*/ 1276577 w 3592704"/>
                    <a:gd name="connsiteY97" fmla="*/ 3538122 h 3611418"/>
                    <a:gd name="connsiteX98" fmla="*/ 1080949 w 3592704"/>
                    <a:gd name="connsiteY98" fmla="*/ 3466919 h 3611418"/>
                    <a:gd name="connsiteX99" fmla="*/ 1174221 w 3592704"/>
                    <a:gd name="connsiteY99" fmla="*/ 3210656 h 3611418"/>
                    <a:gd name="connsiteX100" fmla="*/ 1096326 w 3592704"/>
                    <a:gd name="connsiteY100" fmla="*/ 3175160 h 3611418"/>
                    <a:gd name="connsiteX101" fmla="*/ 917557 w 3592704"/>
                    <a:gd name="connsiteY101" fmla="*/ 3067677 h 3611418"/>
                    <a:gd name="connsiteX102" fmla="*/ 891124 w 3592704"/>
                    <a:gd name="connsiteY102" fmla="*/ 3046456 h 3611418"/>
                    <a:gd name="connsiteX103" fmla="*/ 715404 w 3592704"/>
                    <a:gd name="connsiteY103" fmla="*/ 3255872 h 3611418"/>
                    <a:gd name="connsiteX104" fmla="*/ 555927 w 3592704"/>
                    <a:gd name="connsiteY104" fmla="*/ 3122054 h 3611418"/>
                    <a:gd name="connsiteX105" fmla="*/ 731734 w 3592704"/>
                    <a:gd name="connsiteY105" fmla="*/ 2912535 h 3611418"/>
                    <a:gd name="connsiteX106" fmla="*/ 612755 w 3592704"/>
                    <a:gd name="connsiteY106" fmla="*/ 2787367 h 3611418"/>
                    <a:gd name="connsiteX107" fmla="*/ 534055 w 3592704"/>
                    <a:gd name="connsiteY107" fmla="*/ 2684032 h 3611418"/>
                    <a:gd name="connsiteX108" fmla="*/ 520406 w 3592704"/>
                    <a:gd name="connsiteY108" fmla="*/ 2662572 h 3611418"/>
                    <a:gd name="connsiteX109" fmla="*/ 284608 w 3592704"/>
                    <a:gd name="connsiteY109" fmla="*/ 2798710 h 3611418"/>
                    <a:gd name="connsiteX110" fmla="*/ 180516 w 3592704"/>
                    <a:gd name="connsiteY110" fmla="*/ 2618418 h 3611418"/>
                    <a:gd name="connsiteX111" fmla="*/ 416201 w 3592704"/>
                    <a:gd name="connsiteY111" fmla="*/ 2482345 h 3611418"/>
                    <a:gd name="connsiteX112" fmla="*/ 403552 w 3592704"/>
                    <a:gd name="connsiteY112" fmla="*/ 2458134 h 3611418"/>
                    <a:gd name="connsiteX113" fmla="*/ 341710 w 3592704"/>
                    <a:gd name="connsiteY113" fmla="*/ 2305438 h 3611418"/>
                    <a:gd name="connsiteX114" fmla="*/ 304580 w 3592704"/>
                    <a:gd name="connsiteY114" fmla="*/ 2174446 h 3611418"/>
                    <a:gd name="connsiteX115" fmla="*/ 36151 w 3592704"/>
                    <a:gd name="connsiteY115" fmla="*/ 2221777 h 3611418"/>
                    <a:gd name="connsiteX116" fmla="*/ 0 w 3592704"/>
                    <a:gd name="connsiteY116" fmla="*/ 2016757 h 3611418"/>
                    <a:gd name="connsiteX117" fmla="*/ 267770 w 3592704"/>
                    <a:gd name="connsiteY117" fmla="*/ 1969542 h 3611418"/>
                    <a:gd name="connsiteX118" fmla="*/ 258683 w 3592704"/>
                    <a:gd name="connsiteY118" fmla="*/ 1805710 h 3611418"/>
                    <a:gd name="connsiteX119" fmla="*/ 265668 w 3592704"/>
                    <a:gd name="connsiteY119" fmla="*/ 1658193 h 3611418"/>
                    <a:gd name="connsiteX120" fmla="*/ 267995 w 3592704"/>
                    <a:gd name="connsiteY120" fmla="*/ 1641916 h 3611418"/>
                    <a:gd name="connsiteX121" fmla="*/ 0 w 3592704"/>
                    <a:gd name="connsiteY121" fmla="*/ 1594661 h 3611418"/>
                    <a:gd name="connsiteX122" fmla="*/ 36151 w 3592704"/>
                    <a:gd name="connsiteY122" fmla="*/ 1389641 h 3611418"/>
                    <a:gd name="connsiteX123" fmla="*/ 304867 w 3592704"/>
                    <a:gd name="connsiteY123" fmla="*/ 1437023 h 3611418"/>
                    <a:gd name="connsiteX124" fmla="*/ 319634 w 3592704"/>
                    <a:gd name="connsiteY124" fmla="*/ 1375644 h 3611418"/>
                    <a:gd name="connsiteX125" fmla="*/ 399857 w 3592704"/>
                    <a:gd name="connsiteY125" fmla="*/ 1161221 h 3611418"/>
                    <a:gd name="connsiteX126" fmla="*/ 417343 w 3592704"/>
                    <a:gd name="connsiteY126" fmla="*/ 1129732 h 3611418"/>
                    <a:gd name="connsiteX127" fmla="*/ 180516 w 3592704"/>
                    <a:gd name="connsiteY127" fmla="*/ 993001 h 3611418"/>
                    <a:gd name="connsiteX128" fmla="*/ 284608 w 3592704"/>
                    <a:gd name="connsiteY128" fmla="*/ 812709 h 3611418"/>
                    <a:gd name="connsiteX129" fmla="*/ 520705 w 3592704"/>
                    <a:gd name="connsiteY129" fmla="*/ 949019 h 3611418"/>
                    <a:gd name="connsiteX130" fmla="*/ 646579 w 3592704"/>
                    <a:gd name="connsiteY130" fmla="*/ 784681 h 3611418"/>
                    <a:gd name="connsiteX131" fmla="*/ 730976 w 3592704"/>
                    <a:gd name="connsiteY131" fmla="*/ 697981 h 3611418"/>
                    <a:gd name="connsiteX132" fmla="*/ 555927 w 3592704"/>
                    <a:gd name="connsiteY132" fmla="*/ 489364 h 3611418"/>
                    <a:gd name="connsiteX133" fmla="*/ 715404 w 3592704"/>
                    <a:gd name="connsiteY133" fmla="*/ 355547 h 3611418"/>
                    <a:gd name="connsiteX134" fmla="*/ 890831 w 3592704"/>
                    <a:gd name="connsiteY134" fmla="*/ 564613 h 3611418"/>
                    <a:gd name="connsiteX135" fmla="*/ 966225 w 3592704"/>
                    <a:gd name="connsiteY135" fmla="*/ 511147 h 3611418"/>
                    <a:gd name="connsiteX136" fmla="*/ 1120242 w 3592704"/>
                    <a:gd name="connsiteY136" fmla="*/ 424274 h 3611418"/>
                    <a:gd name="connsiteX137" fmla="*/ 1174488 w 3592704"/>
                    <a:gd name="connsiteY137" fmla="*/ 401494 h 3611418"/>
                    <a:gd name="connsiteX138" fmla="*/ 1080949 w 3592704"/>
                    <a:gd name="connsiteY138" fmla="*/ 144499 h 3611418"/>
                    <a:gd name="connsiteX139" fmla="*/ 1276577 w 3592704"/>
                    <a:gd name="connsiteY139" fmla="*/ 73296 h 3611418"/>
                    <a:gd name="connsiteX140" fmla="*/ 1370237 w 3592704"/>
                    <a:gd name="connsiteY140" fmla="*/ 330625 h 3611418"/>
                    <a:gd name="connsiteX141" fmla="*/ 1458000 w 3592704"/>
                    <a:gd name="connsiteY141" fmla="*/ 305387 h 3611418"/>
                    <a:gd name="connsiteX142" fmla="*/ 1639135 w 3592704"/>
                    <a:gd name="connsiteY142" fmla="*/ 275979 h 3611418"/>
                    <a:gd name="connsiteX143" fmla="*/ 1692261 w 3592704"/>
                    <a:gd name="connsiteY143" fmla="*/ 273296 h 3611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</a:cxnLst>
                  <a:rect l="l" t="t" r="r" b="b"/>
                  <a:pathLst>
                    <a:path w="3592704" h="3611418">
                      <a:moveTo>
                        <a:pt x="2193225" y="1893652"/>
                      </a:moveTo>
                      <a:lnTo>
                        <a:pt x="2171349" y="1964125"/>
                      </a:lnTo>
                      <a:cubicBezTo>
                        <a:pt x="2125012" y="2073677"/>
                        <a:pt x="2032069" y="2158718"/>
                        <a:pt x="1917376" y="2194391"/>
                      </a:cubicBezTo>
                      <a:lnTo>
                        <a:pt x="1884294" y="2202016"/>
                      </a:lnTo>
                      <a:lnTo>
                        <a:pt x="1884294" y="3094806"/>
                      </a:lnTo>
                      <a:lnTo>
                        <a:pt x="1920422" y="3093096"/>
                      </a:lnTo>
                      <a:cubicBezTo>
                        <a:pt x="2532912" y="3034799"/>
                        <a:pt x="3020847" y="2549314"/>
                        <a:pt x="3082936" y="1937938"/>
                      </a:cubicBezTo>
                      <a:lnTo>
                        <a:pt x="3085173" y="1893652"/>
                      </a:lnTo>
                      <a:close/>
                      <a:moveTo>
                        <a:pt x="507257" y="1893652"/>
                      </a:moveTo>
                      <a:lnTo>
                        <a:pt x="508968" y="1929779"/>
                      </a:lnTo>
                      <a:cubicBezTo>
                        <a:pt x="567265" y="2542268"/>
                        <a:pt x="1052749" y="3030205"/>
                        <a:pt x="1664125" y="3092293"/>
                      </a:cubicBezTo>
                      <a:lnTo>
                        <a:pt x="1708411" y="3094530"/>
                      </a:lnTo>
                      <a:lnTo>
                        <a:pt x="1708411" y="2202581"/>
                      </a:lnTo>
                      <a:lnTo>
                        <a:pt x="1637940" y="2180706"/>
                      </a:lnTo>
                      <a:cubicBezTo>
                        <a:pt x="1528387" y="2134369"/>
                        <a:pt x="1443346" y="2041426"/>
                        <a:pt x="1407673" y="1926733"/>
                      </a:cubicBezTo>
                      <a:lnTo>
                        <a:pt x="1400049" y="1893652"/>
                      </a:lnTo>
                      <a:close/>
                      <a:moveTo>
                        <a:pt x="1796354" y="1532529"/>
                      </a:moveTo>
                      <a:cubicBezTo>
                        <a:pt x="1645479" y="1532529"/>
                        <a:pt x="1523172" y="1654836"/>
                        <a:pt x="1523172" y="1805711"/>
                      </a:cubicBezTo>
                      <a:cubicBezTo>
                        <a:pt x="1523172" y="1956585"/>
                        <a:pt x="1645479" y="2078893"/>
                        <a:pt x="1796354" y="2078893"/>
                      </a:cubicBezTo>
                      <a:cubicBezTo>
                        <a:pt x="1947228" y="2078893"/>
                        <a:pt x="2069536" y="1956585"/>
                        <a:pt x="2069536" y="1805711"/>
                      </a:cubicBezTo>
                      <a:cubicBezTo>
                        <a:pt x="2069536" y="1654836"/>
                        <a:pt x="1947228" y="1532529"/>
                        <a:pt x="1796354" y="1532529"/>
                      </a:cubicBezTo>
                      <a:close/>
                      <a:moveTo>
                        <a:pt x="1884294" y="516891"/>
                      </a:moveTo>
                      <a:lnTo>
                        <a:pt x="1884294" y="1408839"/>
                      </a:lnTo>
                      <a:lnTo>
                        <a:pt x="1954768" y="1430715"/>
                      </a:lnTo>
                      <a:cubicBezTo>
                        <a:pt x="2064321" y="1477052"/>
                        <a:pt x="2149361" y="1569995"/>
                        <a:pt x="2185034" y="1684688"/>
                      </a:cubicBezTo>
                      <a:lnTo>
                        <a:pt x="2192658" y="1717769"/>
                      </a:lnTo>
                      <a:lnTo>
                        <a:pt x="3085449" y="1717769"/>
                      </a:lnTo>
                      <a:lnTo>
                        <a:pt x="3083739" y="1681641"/>
                      </a:lnTo>
                      <a:cubicBezTo>
                        <a:pt x="3025442" y="1069152"/>
                        <a:pt x="2539957" y="581216"/>
                        <a:pt x="1928582" y="519127"/>
                      </a:cubicBezTo>
                      <a:close/>
                      <a:moveTo>
                        <a:pt x="1708411" y="516891"/>
                      </a:moveTo>
                      <a:lnTo>
                        <a:pt x="1664125" y="519127"/>
                      </a:lnTo>
                      <a:cubicBezTo>
                        <a:pt x="1052749" y="581216"/>
                        <a:pt x="567265" y="1069152"/>
                        <a:pt x="508968" y="1681641"/>
                      </a:cubicBezTo>
                      <a:lnTo>
                        <a:pt x="507257" y="1717769"/>
                      </a:lnTo>
                      <a:lnTo>
                        <a:pt x="1400049" y="1717769"/>
                      </a:lnTo>
                      <a:lnTo>
                        <a:pt x="1407673" y="1684688"/>
                      </a:lnTo>
                      <a:cubicBezTo>
                        <a:pt x="1443346" y="1569995"/>
                        <a:pt x="1528387" y="1477052"/>
                        <a:pt x="1637940" y="1430715"/>
                      </a:cubicBezTo>
                      <a:lnTo>
                        <a:pt x="1708411" y="1408840"/>
                      </a:lnTo>
                      <a:close/>
                      <a:moveTo>
                        <a:pt x="1692261" y="0"/>
                      </a:moveTo>
                      <a:lnTo>
                        <a:pt x="1900444" y="0"/>
                      </a:lnTo>
                      <a:lnTo>
                        <a:pt x="1900444" y="273296"/>
                      </a:lnTo>
                      <a:lnTo>
                        <a:pt x="1953571" y="275979"/>
                      </a:lnTo>
                      <a:cubicBezTo>
                        <a:pt x="2002032" y="280901"/>
                        <a:pt x="2049828" y="288072"/>
                        <a:pt x="2096853" y="297389"/>
                      </a:cubicBezTo>
                      <a:lnTo>
                        <a:pt x="2223197" y="328620"/>
                      </a:lnTo>
                      <a:lnTo>
                        <a:pt x="2316127" y="73296"/>
                      </a:lnTo>
                      <a:lnTo>
                        <a:pt x="2511755" y="144499"/>
                      </a:lnTo>
                      <a:lnTo>
                        <a:pt x="2418483" y="400763"/>
                      </a:lnTo>
                      <a:lnTo>
                        <a:pt x="2496380" y="436261"/>
                      </a:lnTo>
                      <a:cubicBezTo>
                        <a:pt x="2558541" y="468099"/>
                        <a:pt x="2618251" y="504046"/>
                        <a:pt x="2675149" y="543743"/>
                      </a:cubicBezTo>
                      <a:lnTo>
                        <a:pt x="2701580" y="564962"/>
                      </a:lnTo>
                      <a:lnTo>
                        <a:pt x="2877300" y="355547"/>
                      </a:lnTo>
                      <a:lnTo>
                        <a:pt x="3036778" y="489364"/>
                      </a:lnTo>
                      <a:lnTo>
                        <a:pt x="2860971" y="698883"/>
                      </a:lnTo>
                      <a:lnTo>
                        <a:pt x="2979951" y="824054"/>
                      </a:lnTo>
                      <a:cubicBezTo>
                        <a:pt x="3007591" y="857343"/>
                        <a:pt x="3033854" y="891817"/>
                        <a:pt x="3058651" y="927389"/>
                      </a:cubicBezTo>
                      <a:lnTo>
                        <a:pt x="3072299" y="948846"/>
                      </a:lnTo>
                      <a:lnTo>
                        <a:pt x="3308096" y="812709"/>
                      </a:lnTo>
                      <a:lnTo>
                        <a:pt x="3412188" y="993001"/>
                      </a:lnTo>
                      <a:lnTo>
                        <a:pt x="3176504" y="1129073"/>
                      </a:lnTo>
                      <a:lnTo>
                        <a:pt x="3189154" y="1153287"/>
                      </a:lnTo>
                      <a:cubicBezTo>
                        <a:pt x="3212388" y="1202801"/>
                        <a:pt x="3233059" y="1253756"/>
                        <a:pt x="3250997" y="1305982"/>
                      </a:cubicBezTo>
                      <a:lnTo>
                        <a:pt x="3288126" y="1436972"/>
                      </a:lnTo>
                      <a:lnTo>
                        <a:pt x="3556553" y="1389641"/>
                      </a:lnTo>
                      <a:lnTo>
                        <a:pt x="3592704" y="1594661"/>
                      </a:lnTo>
                      <a:lnTo>
                        <a:pt x="3324937" y="1641876"/>
                      </a:lnTo>
                      <a:lnTo>
                        <a:pt x="3334023" y="1805710"/>
                      </a:lnTo>
                      <a:cubicBezTo>
                        <a:pt x="3334023" y="1858787"/>
                        <a:pt x="3331334" y="1911236"/>
                        <a:pt x="3326084" y="1962928"/>
                      </a:cubicBezTo>
                      <a:lnTo>
                        <a:pt x="3325071" y="1969566"/>
                      </a:lnTo>
                      <a:lnTo>
                        <a:pt x="3592704" y="2016757"/>
                      </a:lnTo>
                      <a:lnTo>
                        <a:pt x="3556553" y="2221777"/>
                      </a:lnTo>
                      <a:lnTo>
                        <a:pt x="3287674" y="2174367"/>
                      </a:lnTo>
                      <a:lnTo>
                        <a:pt x="3264893" y="2262966"/>
                      </a:lnTo>
                      <a:cubicBezTo>
                        <a:pt x="3252725" y="2302087"/>
                        <a:pt x="3239037" y="2340539"/>
                        <a:pt x="3223898" y="2378251"/>
                      </a:cubicBezTo>
                      <a:lnTo>
                        <a:pt x="3177077" y="2482677"/>
                      </a:lnTo>
                      <a:lnTo>
                        <a:pt x="3412188" y="2618418"/>
                      </a:lnTo>
                      <a:lnTo>
                        <a:pt x="3308096" y="2798710"/>
                      </a:lnTo>
                      <a:lnTo>
                        <a:pt x="3072147" y="2662484"/>
                      </a:lnTo>
                      <a:lnTo>
                        <a:pt x="3050331" y="2695848"/>
                      </a:lnTo>
                      <a:cubicBezTo>
                        <a:pt x="3015496" y="2744834"/>
                        <a:pt x="2977861" y="2791692"/>
                        <a:pt x="2937662" y="2836187"/>
                      </a:cubicBezTo>
                      <a:lnTo>
                        <a:pt x="2860607" y="2912101"/>
                      </a:lnTo>
                      <a:lnTo>
                        <a:pt x="3036778" y="3122054"/>
                      </a:lnTo>
                      <a:lnTo>
                        <a:pt x="2877300" y="3255872"/>
                      </a:lnTo>
                      <a:lnTo>
                        <a:pt x="2701578" y="3046453"/>
                      </a:lnTo>
                      <a:lnTo>
                        <a:pt x="2667546" y="3072948"/>
                      </a:lnTo>
                      <a:cubicBezTo>
                        <a:pt x="2605636" y="3115591"/>
                        <a:pt x="2540446" y="3153815"/>
                        <a:pt x="2472432" y="3187163"/>
                      </a:cubicBezTo>
                      <a:lnTo>
                        <a:pt x="2418643" y="3211096"/>
                      </a:lnTo>
                      <a:lnTo>
                        <a:pt x="2511755" y="3466919"/>
                      </a:lnTo>
                      <a:lnTo>
                        <a:pt x="2316127" y="3538122"/>
                      </a:lnTo>
                      <a:lnTo>
                        <a:pt x="2223048" y="3282390"/>
                      </a:lnTo>
                      <a:lnTo>
                        <a:pt x="2148844" y="3302789"/>
                      </a:lnTo>
                      <a:cubicBezTo>
                        <a:pt x="2092248" y="3316063"/>
                        <a:pt x="2034448" y="3326211"/>
                        <a:pt x="1975635" y="3333040"/>
                      </a:cubicBezTo>
                      <a:lnTo>
                        <a:pt x="1900444" y="3337377"/>
                      </a:lnTo>
                      <a:lnTo>
                        <a:pt x="1900444" y="3611418"/>
                      </a:lnTo>
                      <a:lnTo>
                        <a:pt x="1692261" y="3611418"/>
                      </a:lnTo>
                      <a:lnTo>
                        <a:pt x="1692261" y="3338124"/>
                      </a:lnTo>
                      <a:lnTo>
                        <a:pt x="1639135" y="3335441"/>
                      </a:lnTo>
                      <a:cubicBezTo>
                        <a:pt x="1590674" y="3330520"/>
                        <a:pt x="1542878" y="3323348"/>
                        <a:pt x="1495854" y="3314032"/>
                      </a:cubicBezTo>
                      <a:lnTo>
                        <a:pt x="1369507" y="3282799"/>
                      </a:lnTo>
                      <a:lnTo>
                        <a:pt x="1276577" y="3538122"/>
                      </a:lnTo>
                      <a:lnTo>
                        <a:pt x="1080949" y="3466919"/>
                      </a:lnTo>
                      <a:lnTo>
                        <a:pt x="1174221" y="3210656"/>
                      </a:lnTo>
                      <a:lnTo>
                        <a:pt x="1096326" y="3175160"/>
                      </a:lnTo>
                      <a:cubicBezTo>
                        <a:pt x="1034165" y="3143321"/>
                        <a:pt x="974456" y="3107374"/>
                        <a:pt x="917557" y="3067677"/>
                      </a:cubicBezTo>
                      <a:lnTo>
                        <a:pt x="891124" y="3046456"/>
                      </a:lnTo>
                      <a:lnTo>
                        <a:pt x="715404" y="3255872"/>
                      </a:lnTo>
                      <a:lnTo>
                        <a:pt x="555927" y="3122054"/>
                      </a:lnTo>
                      <a:lnTo>
                        <a:pt x="731734" y="2912535"/>
                      </a:lnTo>
                      <a:lnTo>
                        <a:pt x="612755" y="2787367"/>
                      </a:lnTo>
                      <a:cubicBezTo>
                        <a:pt x="585115" y="2754078"/>
                        <a:pt x="558853" y="2719604"/>
                        <a:pt x="534055" y="2684032"/>
                      </a:cubicBezTo>
                      <a:lnTo>
                        <a:pt x="520406" y="2662572"/>
                      </a:lnTo>
                      <a:lnTo>
                        <a:pt x="284608" y="2798710"/>
                      </a:lnTo>
                      <a:lnTo>
                        <a:pt x="180516" y="2618418"/>
                      </a:lnTo>
                      <a:lnTo>
                        <a:pt x="416201" y="2482345"/>
                      </a:lnTo>
                      <a:lnTo>
                        <a:pt x="403552" y="2458134"/>
                      </a:lnTo>
                      <a:cubicBezTo>
                        <a:pt x="380319" y="2408620"/>
                        <a:pt x="359647" y="2357664"/>
                        <a:pt x="341710" y="2305438"/>
                      </a:cubicBezTo>
                      <a:lnTo>
                        <a:pt x="304580" y="2174446"/>
                      </a:lnTo>
                      <a:lnTo>
                        <a:pt x="36151" y="2221777"/>
                      </a:lnTo>
                      <a:lnTo>
                        <a:pt x="0" y="2016757"/>
                      </a:lnTo>
                      <a:lnTo>
                        <a:pt x="267770" y="1969542"/>
                      </a:lnTo>
                      <a:lnTo>
                        <a:pt x="258683" y="1805710"/>
                      </a:lnTo>
                      <a:cubicBezTo>
                        <a:pt x="258683" y="1755950"/>
                        <a:pt x="261047" y="1706743"/>
                        <a:pt x="265668" y="1658193"/>
                      </a:cubicBezTo>
                      <a:lnTo>
                        <a:pt x="267995" y="1641916"/>
                      </a:lnTo>
                      <a:lnTo>
                        <a:pt x="0" y="1594661"/>
                      </a:lnTo>
                      <a:lnTo>
                        <a:pt x="36151" y="1389641"/>
                      </a:lnTo>
                      <a:lnTo>
                        <a:pt x="304867" y="1437023"/>
                      </a:lnTo>
                      <a:lnTo>
                        <a:pt x="319634" y="1375644"/>
                      </a:lnTo>
                      <a:cubicBezTo>
                        <a:pt x="341126" y="1301719"/>
                        <a:pt x="368019" y="1230093"/>
                        <a:pt x="399857" y="1161221"/>
                      </a:cubicBezTo>
                      <a:lnTo>
                        <a:pt x="417343" y="1129732"/>
                      </a:lnTo>
                      <a:lnTo>
                        <a:pt x="180516" y="993001"/>
                      </a:lnTo>
                      <a:lnTo>
                        <a:pt x="284608" y="812709"/>
                      </a:lnTo>
                      <a:lnTo>
                        <a:pt x="520705" y="949019"/>
                      </a:lnTo>
                      <a:lnTo>
                        <a:pt x="646579" y="784681"/>
                      </a:lnTo>
                      <a:lnTo>
                        <a:pt x="730976" y="697981"/>
                      </a:lnTo>
                      <a:lnTo>
                        <a:pt x="555927" y="489364"/>
                      </a:lnTo>
                      <a:lnTo>
                        <a:pt x="715404" y="355547"/>
                      </a:lnTo>
                      <a:lnTo>
                        <a:pt x="890831" y="564613"/>
                      </a:lnTo>
                      <a:lnTo>
                        <a:pt x="966225" y="511147"/>
                      </a:lnTo>
                      <a:cubicBezTo>
                        <a:pt x="1015695" y="479359"/>
                        <a:pt x="1067107" y="450328"/>
                        <a:pt x="1120242" y="424274"/>
                      </a:cubicBezTo>
                      <a:lnTo>
                        <a:pt x="1174488" y="401494"/>
                      </a:lnTo>
                      <a:lnTo>
                        <a:pt x="1080949" y="144499"/>
                      </a:lnTo>
                      <a:lnTo>
                        <a:pt x="1276577" y="73296"/>
                      </a:lnTo>
                      <a:lnTo>
                        <a:pt x="1370237" y="330625"/>
                      </a:lnTo>
                      <a:lnTo>
                        <a:pt x="1458000" y="305387"/>
                      </a:lnTo>
                      <a:cubicBezTo>
                        <a:pt x="1517161" y="292102"/>
                        <a:pt x="1577612" y="282227"/>
                        <a:pt x="1639135" y="275979"/>
                      </a:cubicBezTo>
                      <a:lnTo>
                        <a:pt x="1692261" y="273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253302" y="3131063"/>
                  <a:ext cx="399952" cy="402036"/>
                </a:xfrm>
                <a:custGeom>
                  <a:avLst/>
                  <a:gdLst>
                    <a:gd name="connsiteX0" fmla="*/ 2193225 w 3592704"/>
                    <a:gd name="connsiteY0" fmla="*/ 1893652 h 3611418"/>
                    <a:gd name="connsiteX1" fmla="*/ 2171349 w 3592704"/>
                    <a:gd name="connsiteY1" fmla="*/ 1964125 h 3611418"/>
                    <a:gd name="connsiteX2" fmla="*/ 1917376 w 3592704"/>
                    <a:gd name="connsiteY2" fmla="*/ 2194391 h 3611418"/>
                    <a:gd name="connsiteX3" fmla="*/ 1884294 w 3592704"/>
                    <a:gd name="connsiteY3" fmla="*/ 2202016 h 3611418"/>
                    <a:gd name="connsiteX4" fmla="*/ 1884294 w 3592704"/>
                    <a:gd name="connsiteY4" fmla="*/ 3094806 h 3611418"/>
                    <a:gd name="connsiteX5" fmla="*/ 1920422 w 3592704"/>
                    <a:gd name="connsiteY5" fmla="*/ 3093096 h 3611418"/>
                    <a:gd name="connsiteX6" fmla="*/ 3082936 w 3592704"/>
                    <a:gd name="connsiteY6" fmla="*/ 1937938 h 3611418"/>
                    <a:gd name="connsiteX7" fmla="*/ 3085173 w 3592704"/>
                    <a:gd name="connsiteY7" fmla="*/ 1893652 h 3611418"/>
                    <a:gd name="connsiteX8" fmla="*/ 507257 w 3592704"/>
                    <a:gd name="connsiteY8" fmla="*/ 1893652 h 3611418"/>
                    <a:gd name="connsiteX9" fmla="*/ 508968 w 3592704"/>
                    <a:gd name="connsiteY9" fmla="*/ 1929779 h 3611418"/>
                    <a:gd name="connsiteX10" fmla="*/ 1664125 w 3592704"/>
                    <a:gd name="connsiteY10" fmla="*/ 3092293 h 3611418"/>
                    <a:gd name="connsiteX11" fmla="*/ 1708411 w 3592704"/>
                    <a:gd name="connsiteY11" fmla="*/ 3094530 h 3611418"/>
                    <a:gd name="connsiteX12" fmla="*/ 1708411 w 3592704"/>
                    <a:gd name="connsiteY12" fmla="*/ 2202581 h 3611418"/>
                    <a:gd name="connsiteX13" fmla="*/ 1637940 w 3592704"/>
                    <a:gd name="connsiteY13" fmla="*/ 2180706 h 3611418"/>
                    <a:gd name="connsiteX14" fmla="*/ 1407673 w 3592704"/>
                    <a:gd name="connsiteY14" fmla="*/ 1926733 h 3611418"/>
                    <a:gd name="connsiteX15" fmla="*/ 1400049 w 3592704"/>
                    <a:gd name="connsiteY15" fmla="*/ 1893652 h 3611418"/>
                    <a:gd name="connsiteX16" fmla="*/ 1796354 w 3592704"/>
                    <a:gd name="connsiteY16" fmla="*/ 1532529 h 3611418"/>
                    <a:gd name="connsiteX17" fmla="*/ 1523172 w 3592704"/>
                    <a:gd name="connsiteY17" fmla="*/ 1805711 h 3611418"/>
                    <a:gd name="connsiteX18" fmla="*/ 1796354 w 3592704"/>
                    <a:gd name="connsiteY18" fmla="*/ 2078893 h 3611418"/>
                    <a:gd name="connsiteX19" fmla="*/ 2069536 w 3592704"/>
                    <a:gd name="connsiteY19" fmla="*/ 1805711 h 3611418"/>
                    <a:gd name="connsiteX20" fmla="*/ 1796354 w 3592704"/>
                    <a:gd name="connsiteY20" fmla="*/ 1532529 h 3611418"/>
                    <a:gd name="connsiteX21" fmla="*/ 1884294 w 3592704"/>
                    <a:gd name="connsiteY21" fmla="*/ 516891 h 3611418"/>
                    <a:gd name="connsiteX22" fmla="*/ 1884294 w 3592704"/>
                    <a:gd name="connsiteY22" fmla="*/ 1408839 h 3611418"/>
                    <a:gd name="connsiteX23" fmla="*/ 1954768 w 3592704"/>
                    <a:gd name="connsiteY23" fmla="*/ 1430715 h 3611418"/>
                    <a:gd name="connsiteX24" fmla="*/ 2185034 w 3592704"/>
                    <a:gd name="connsiteY24" fmla="*/ 1684688 h 3611418"/>
                    <a:gd name="connsiteX25" fmla="*/ 2192658 w 3592704"/>
                    <a:gd name="connsiteY25" fmla="*/ 1717769 h 3611418"/>
                    <a:gd name="connsiteX26" fmla="*/ 3085449 w 3592704"/>
                    <a:gd name="connsiteY26" fmla="*/ 1717769 h 3611418"/>
                    <a:gd name="connsiteX27" fmla="*/ 3083739 w 3592704"/>
                    <a:gd name="connsiteY27" fmla="*/ 1681641 h 3611418"/>
                    <a:gd name="connsiteX28" fmla="*/ 1928582 w 3592704"/>
                    <a:gd name="connsiteY28" fmla="*/ 519127 h 3611418"/>
                    <a:gd name="connsiteX29" fmla="*/ 1708411 w 3592704"/>
                    <a:gd name="connsiteY29" fmla="*/ 516891 h 3611418"/>
                    <a:gd name="connsiteX30" fmla="*/ 1664125 w 3592704"/>
                    <a:gd name="connsiteY30" fmla="*/ 519127 h 3611418"/>
                    <a:gd name="connsiteX31" fmla="*/ 508968 w 3592704"/>
                    <a:gd name="connsiteY31" fmla="*/ 1681641 h 3611418"/>
                    <a:gd name="connsiteX32" fmla="*/ 507257 w 3592704"/>
                    <a:gd name="connsiteY32" fmla="*/ 1717769 h 3611418"/>
                    <a:gd name="connsiteX33" fmla="*/ 1400049 w 3592704"/>
                    <a:gd name="connsiteY33" fmla="*/ 1717769 h 3611418"/>
                    <a:gd name="connsiteX34" fmla="*/ 1407673 w 3592704"/>
                    <a:gd name="connsiteY34" fmla="*/ 1684688 h 3611418"/>
                    <a:gd name="connsiteX35" fmla="*/ 1637940 w 3592704"/>
                    <a:gd name="connsiteY35" fmla="*/ 1430715 h 3611418"/>
                    <a:gd name="connsiteX36" fmla="*/ 1708411 w 3592704"/>
                    <a:gd name="connsiteY36" fmla="*/ 1408840 h 3611418"/>
                    <a:gd name="connsiteX37" fmla="*/ 1692261 w 3592704"/>
                    <a:gd name="connsiteY37" fmla="*/ 0 h 3611418"/>
                    <a:gd name="connsiteX38" fmla="*/ 1900444 w 3592704"/>
                    <a:gd name="connsiteY38" fmla="*/ 0 h 3611418"/>
                    <a:gd name="connsiteX39" fmla="*/ 1900444 w 3592704"/>
                    <a:gd name="connsiteY39" fmla="*/ 273296 h 3611418"/>
                    <a:gd name="connsiteX40" fmla="*/ 1953571 w 3592704"/>
                    <a:gd name="connsiteY40" fmla="*/ 275979 h 3611418"/>
                    <a:gd name="connsiteX41" fmla="*/ 2096853 w 3592704"/>
                    <a:gd name="connsiteY41" fmla="*/ 297389 h 3611418"/>
                    <a:gd name="connsiteX42" fmla="*/ 2223197 w 3592704"/>
                    <a:gd name="connsiteY42" fmla="*/ 328620 h 3611418"/>
                    <a:gd name="connsiteX43" fmla="*/ 2316127 w 3592704"/>
                    <a:gd name="connsiteY43" fmla="*/ 73296 h 3611418"/>
                    <a:gd name="connsiteX44" fmla="*/ 2511755 w 3592704"/>
                    <a:gd name="connsiteY44" fmla="*/ 144499 h 3611418"/>
                    <a:gd name="connsiteX45" fmla="*/ 2418483 w 3592704"/>
                    <a:gd name="connsiteY45" fmla="*/ 400763 h 3611418"/>
                    <a:gd name="connsiteX46" fmla="*/ 2496380 w 3592704"/>
                    <a:gd name="connsiteY46" fmla="*/ 436261 h 3611418"/>
                    <a:gd name="connsiteX47" fmla="*/ 2675149 w 3592704"/>
                    <a:gd name="connsiteY47" fmla="*/ 543743 h 3611418"/>
                    <a:gd name="connsiteX48" fmla="*/ 2701580 w 3592704"/>
                    <a:gd name="connsiteY48" fmla="*/ 564962 h 3611418"/>
                    <a:gd name="connsiteX49" fmla="*/ 2877300 w 3592704"/>
                    <a:gd name="connsiteY49" fmla="*/ 355547 h 3611418"/>
                    <a:gd name="connsiteX50" fmla="*/ 3036778 w 3592704"/>
                    <a:gd name="connsiteY50" fmla="*/ 489364 h 3611418"/>
                    <a:gd name="connsiteX51" fmla="*/ 2860971 w 3592704"/>
                    <a:gd name="connsiteY51" fmla="*/ 698883 h 3611418"/>
                    <a:gd name="connsiteX52" fmla="*/ 2979951 w 3592704"/>
                    <a:gd name="connsiteY52" fmla="*/ 824054 h 3611418"/>
                    <a:gd name="connsiteX53" fmla="*/ 3058651 w 3592704"/>
                    <a:gd name="connsiteY53" fmla="*/ 927389 h 3611418"/>
                    <a:gd name="connsiteX54" fmla="*/ 3072299 w 3592704"/>
                    <a:gd name="connsiteY54" fmla="*/ 948846 h 3611418"/>
                    <a:gd name="connsiteX55" fmla="*/ 3308096 w 3592704"/>
                    <a:gd name="connsiteY55" fmla="*/ 812709 h 3611418"/>
                    <a:gd name="connsiteX56" fmla="*/ 3412188 w 3592704"/>
                    <a:gd name="connsiteY56" fmla="*/ 993001 h 3611418"/>
                    <a:gd name="connsiteX57" fmla="*/ 3176504 w 3592704"/>
                    <a:gd name="connsiteY57" fmla="*/ 1129073 h 3611418"/>
                    <a:gd name="connsiteX58" fmla="*/ 3189154 w 3592704"/>
                    <a:gd name="connsiteY58" fmla="*/ 1153287 h 3611418"/>
                    <a:gd name="connsiteX59" fmla="*/ 3250997 w 3592704"/>
                    <a:gd name="connsiteY59" fmla="*/ 1305982 h 3611418"/>
                    <a:gd name="connsiteX60" fmla="*/ 3288126 w 3592704"/>
                    <a:gd name="connsiteY60" fmla="*/ 1436972 h 3611418"/>
                    <a:gd name="connsiteX61" fmla="*/ 3556553 w 3592704"/>
                    <a:gd name="connsiteY61" fmla="*/ 1389641 h 3611418"/>
                    <a:gd name="connsiteX62" fmla="*/ 3592704 w 3592704"/>
                    <a:gd name="connsiteY62" fmla="*/ 1594661 h 3611418"/>
                    <a:gd name="connsiteX63" fmla="*/ 3324937 w 3592704"/>
                    <a:gd name="connsiteY63" fmla="*/ 1641876 h 3611418"/>
                    <a:gd name="connsiteX64" fmla="*/ 3334023 w 3592704"/>
                    <a:gd name="connsiteY64" fmla="*/ 1805710 h 3611418"/>
                    <a:gd name="connsiteX65" fmla="*/ 3326084 w 3592704"/>
                    <a:gd name="connsiteY65" fmla="*/ 1962928 h 3611418"/>
                    <a:gd name="connsiteX66" fmla="*/ 3325071 w 3592704"/>
                    <a:gd name="connsiteY66" fmla="*/ 1969566 h 3611418"/>
                    <a:gd name="connsiteX67" fmla="*/ 3592704 w 3592704"/>
                    <a:gd name="connsiteY67" fmla="*/ 2016757 h 3611418"/>
                    <a:gd name="connsiteX68" fmla="*/ 3556553 w 3592704"/>
                    <a:gd name="connsiteY68" fmla="*/ 2221777 h 3611418"/>
                    <a:gd name="connsiteX69" fmla="*/ 3287674 w 3592704"/>
                    <a:gd name="connsiteY69" fmla="*/ 2174367 h 3611418"/>
                    <a:gd name="connsiteX70" fmla="*/ 3264893 w 3592704"/>
                    <a:gd name="connsiteY70" fmla="*/ 2262966 h 3611418"/>
                    <a:gd name="connsiteX71" fmla="*/ 3223898 w 3592704"/>
                    <a:gd name="connsiteY71" fmla="*/ 2378251 h 3611418"/>
                    <a:gd name="connsiteX72" fmla="*/ 3177077 w 3592704"/>
                    <a:gd name="connsiteY72" fmla="*/ 2482677 h 3611418"/>
                    <a:gd name="connsiteX73" fmla="*/ 3412188 w 3592704"/>
                    <a:gd name="connsiteY73" fmla="*/ 2618418 h 3611418"/>
                    <a:gd name="connsiteX74" fmla="*/ 3308096 w 3592704"/>
                    <a:gd name="connsiteY74" fmla="*/ 2798710 h 3611418"/>
                    <a:gd name="connsiteX75" fmla="*/ 3072147 w 3592704"/>
                    <a:gd name="connsiteY75" fmla="*/ 2662484 h 3611418"/>
                    <a:gd name="connsiteX76" fmla="*/ 3050331 w 3592704"/>
                    <a:gd name="connsiteY76" fmla="*/ 2695848 h 3611418"/>
                    <a:gd name="connsiteX77" fmla="*/ 2937662 w 3592704"/>
                    <a:gd name="connsiteY77" fmla="*/ 2836187 h 3611418"/>
                    <a:gd name="connsiteX78" fmla="*/ 2860607 w 3592704"/>
                    <a:gd name="connsiteY78" fmla="*/ 2912101 h 3611418"/>
                    <a:gd name="connsiteX79" fmla="*/ 3036778 w 3592704"/>
                    <a:gd name="connsiteY79" fmla="*/ 3122054 h 3611418"/>
                    <a:gd name="connsiteX80" fmla="*/ 2877300 w 3592704"/>
                    <a:gd name="connsiteY80" fmla="*/ 3255872 h 3611418"/>
                    <a:gd name="connsiteX81" fmla="*/ 2701578 w 3592704"/>
                    <a:gd name="connsiteY81" fmla="*/ 3046453 h 3611418"/>
                    <a:gd name="connsiteX82" fmla="*/ 2667546 w 3592704"/>
                    <a:gd name="connsiteY82" fmla="*/ 3072948 h 3611418"/>
                    <a:gd name="connsiteX83" fmla="*/ 2472432 w 3592704"/>
                    <a:gd name="connsiteY83" fmla="*/ 3187163 h 3611418"/>
                    <a:gd name="connsiteX84" fmla="*/ 2418643 w 3592704"/>
                    <a:gd name="connsiteY84" fmla="*/ 3211096 h 3611418"/>
                    <a:gd name="connsiteX85" fmla="*/ 2511755 w 3592704"/>
                    <a:gd name="connsiteY85" fmla="*/ 3466919 h 3611418"/>
                    <a:gd name="connsiteX86" fmla="*/ 2316127 w 3592704"/>
                    <a:gd name="connsiteY86" fmla="*/ 3538122 h 3611418"/>
                    <a:gd name="connsiteX87" fmla="*/ 2223048 w 3592704"/>
                    <a:gd name="connsiteY87" fmla="*/ 3282390 h 3611418"/>
                    <a:gd name="connsiteX88" fmla="*/ 2148844 w 3592704"/>
                    <a:gd name="connsiteY88" fmla="*/ 3302789 h 3611418"/>
                    <a:gd name="connsiteX89" fmla="*/ 1975635 w 3592704"/>
                    <a:gd name="connsiteY89" fmla="*/ 3333040 h 3611418"/>
                    <a:gd name="connsiteX90" fmla="*/ 1900444 w 3592704"/>
                    <a:gd name="connsiteY90" fmla="*/ 3337377 h 3611418"/>
                    <a:gd name="connsiteX91" fmla="*/ 1900444 w 3592704"/>
                    <a:gd name="connsiteY91" fmla="*/ 3611418 h 3611418"/>
                    <a:gd name="connsiteX92" fmla="*/ 1692261 w 3592704"/>
                    <a:gd name="connsiteY92" fmla="*/ 3611418 h 3611418"/>
                    <a:gd name="connsiteX93" fmla="*/ 1692261 w 3592704"/>
                    <a:gd name="connsiteY93" fmla="*/ 3338124 h 3611418"/>
                    <a:gd name="connsiteX94" fmla="*/ 1639135 w 3592704"/>
                    <a:gd name="connsiteY94" fmla="*/ 3335441 h 3611418"/>
                    <a:gd name="connsiteX95" fmla="*/ 1495854 w 3592704"/>
                    <a:gd name="connsiteY95" fmla="*/ 3314032 h 3611418"/>
                    <a:gd name="connsiteX96" fmla="*/ 1369507 w 3592704"/>
                    <a:gd name="connsiteY96" fmla="*/ 3282799 h 3611418"/>
                    <a:gd name="connsiteX97" fmla="*/ 1276577 w 3592704"/>
                    <a:gd name="connsiteY97" fmla="*/ 3538122 h 3611418"/>
                    <a:gd name="connsiteX98" fmla="*/ 1080949 w 3592704"/>
                    <a:gd name="connsiteY98" fmla="*/ 3466919 h 3611418"/>
                    <a:gd name="connsiteX99" fmla="*/ 1174221 w 3592704"/>
                    <a:gd name="connsiteY99" fmla="*/ 3210656 h 3611418"/>
                    <a:gd name="connsiteX100" fmla="*/ 1096326 w 3592704"/>
                    <a:gd name="connsiteY100" fmla="*/ 3175160 h 3611418"/>
                    <a:gd name="connsiteX101" fmla="*/ 917557 w 3592704"/>
                    <a:gd name="connsiteY101" fmla="*/ 3067677 h 3611418"/>
                    <a:gd name="connsiteX102" fmla="*/ 891124 w 3592704"/>
                    <a:gd name="connsiteY102" fmla="*/ 3046456 h 3611418"/>
                    <a:gd name="connsiteX103" fmla="*/ 715404 w 3592704"/>
                    <a:gd name="connsiteY103" fmla="*/ 3255872 h 3611418"/>
                    <a:gd name="connsiteX104" fmla="*/ 555927 w 3592704"/>
                    <a:gd name="connsiteY104" fmla="*/ 3122054 h 3611418"/>
                    <a:gd name="connsiteX105" fmla="*/ 731734 w 3592704"/>
                    <a:gd name="connsiteY105" fmla="*/ 2912535 h 3611418"/>
                    <a:gd name="connsiteX106" fmla="*/ 612755 w 3592704"/>
                    <a:gd name="connsiteY106" fmla="*/ 2787367 h 3611418"/>
                    <a:gd name="connsiteX107" fmla="*/ 534055 w 3592704"/>
                    <a:gd name="connsiteY107" fmla="*/ 2684032 h 3611418"/>
                    <a:gd name="connsiteX108" fmla="*/ 520406 w 3592704"/>
                    <a:gd name="connsiteY108" fmla="*/ 2662572 h 3611418"/>
                    <a:gd name="connsiteX109" fmla="*/ 284608 w 3592704"/>
                    <a:gd name="connsiteY109" fmla="*/ 2798710 h 3611418"/>
                    <a:gd name="connsiteX110" fmla="*/ 180516 w 3592704"/>
                    <a:gd name="connsiteY110" fmla="*/ 2618418 h 3611418"/>
                    <a:gd name="connsiteX111" fmla="*/ 416201 w 3592704"/>
                    <a:gd name="connsiteY111" fmla="*/ 2482345 h 3611418"/>
                    <a:gd name="connsiteX112" fmla="*/ 403552 w 3592704"/>
                    <a:gd name="connsiteY112" fmla="*/ 2458134 h 3611418"/>
                    <a:gd name="connsiteX113" fmla="*/ 341710 w 3592704"/>
                    <a:gd name="connsiteY113" fmla="*/ 2305438 h 3611418"/>
                    <a:gd name="connsiteX114" fmla="*/ 304580 w 3592704"/>
                    <a:gd name="connsiteY114" fmla="*/ 2174446 h 3611418"/>
                    <a:gd name="connsiteX115" fmla="*/ 36151 w 3592704"/>
                    <a:gd name="connsiteY115" fmla="*/ 2221777 h 3611418"/>
                    <a:gd name="connsiteX116" fmla="*/ 0 w 3592704"/>
                    <a:gd name="connsiteY116" fmla="*/ 2016757 h 3611418"/>
                    <a:gd name="connsiteX117" fmla="*/ 267770 w 3592704"/>
                    <a:gd name="connsiteY117" fmla="*/ 1969542 h 3611418"/>
                    <a:gd name="connsiteX118" fmla="*/ 258683 w 3592704"/>
                    <a:gd name="connsiteY118" fmla="*/ 1805710 h 3611418"/>
                    <a:gd name="connsiteX119" fmla="*/ 265668 w 3592704"/>
                    <a:gd name="connsiteY119" fmla="*/ 1658193 h 3611418"/>
                    <a:gd name="connsiteX120" fmla="*/ 267995 w 3592704"/>
                    <a:gd name="connsiteY120" fmla="*/ 1641916 h 3611418"/>
                    <a:gd name="connsiteX121" fmla="*/ 0 w 3592704"/>
                    <a:gd name="connsiteY121" fmla="*/ 1594661 h 3611418"/>
                    <a:gd name="connsiteX122" fmla="*/ 36151 w 3592704"/>
                    <a:gd name="connsiteY122" fmla="*/ 1389641 h 3611418"/>
                    <a:gd name="connsiteX123" fmla="*/ 304867 w 3592704"/>
                    <a:gd name="connsiteY123" fmla="*/ 1437023 h 3611418"/>
                    <a:gd name="connsiteX124" fmla="*/ 319634 w 3592704"/>
                    <a:gd name="connsiteY124" fmla="*/ 1375644 h 3611418"/>
                    <a:gd name="connsiteX125" fmla="*/ 399857 w 3592704"/>
                    <a:gd name="connsiteY125" fmla="*/ 1161221 h 3611418"/>
                    <a:gd name="connsiteX126" fmla="*/ 417343 w 3592704"/>
                    <a:gd name="connsiteY126" fmla="*/ 1129732 h 3611418"/>
                    <a:gd name="connsiteX127" fmla="*/ 180516 w 3592704"/>
                    <a:gd name="connsiteY127" fmla="*/ 993001 h 3611418"/>
                    <a:gd name="connsiteX128" fmla="*/ 284608 w 3592704"/>
                    <a:gd name="connsiteY128" fmla="*/ 812709 h 3611418"/>
                    <a:gd name="connsiteX129" fmla="*/ 520705 w 3592704"/>
                    <a:gd name="connsiteY129" fmla="*/ 949019 h 3611418"/>
                    <a:gd name="connsiteX130" fmla="*/ 646579 w 3592704"/>
                    <a:gd name="connsiteY130" fmla="*/ 784681 h 3611418"/>
                    <a:gd name="connsiteX131" fmla="*/ 730976 w 3592704"/>
                    <a:gd name="connsiteY131" fmla="*/ 697981 h 3611418"/>
                    <a:gd name="connsiteX132" fmla="*/ 555927 w 3592704"/>
                    <a:gd name="connsiteY132" fmla="*/ 489364 h 3611418"/>
                    <a:gd name="connsiteX133" fmla="*/ 715404 w 3592704"/>
                    <a:gd name="connsiteY133" fmla="*/ 355547 h 3611418"/>
                    <a:gd name="connsiteX134" fmla="*/ 890831 w 3592704"/>
                    <a:gd name="connsiteY134" fmla="*/ 564613 h 3611418"/>
                    <a:gd name="connsiteX135" fmla="*/ 966225 w 3592704"/>
                    <a:gd name="connsiteY135" fmla="*/ 511147 h 3611418"/>
                    <a:gd name="connsiteX136" fmla="*/ 1120242 w 3592704"/>
                    <a:gd name="connsiteY136" fmla="*/ 424274 h 3611418"/>
                    <a:gd name="connsiteX137" fmla="*/ 1174488 w 3592704"/>
                    <a:gd name="connsiteY137" fmla="*/ 401494 h 3611418"/>
                    <a:gd name="connsiteX138" fmla="*/ 1080949 w 3592704"/>
                    <a:gd name="connsiteY138" fmla="*/ 144499 h 3611418"/>
                    <a:gd name="connsiteX139" fmla="*/ 1276577 w 3592704"/>
                    <a:gd name="connsiteY139" fmla="*/ 73296 h 3611418"/>
                    <a:gd name="connsiteX140" fmla="*/ 1370237 w 3592704"/>
                    <a:gd name="connsiteY140" fmla="*/ 330625 h 3611418"/>
                    <a:gd name="connsiteX141" fmla="*/ 1458000 w 3592704"/>
                    <a:gd name="connsiteY141" fmla="*/ 305387 h 3611418"/>
                    <a:gd name="connsiteX142" fmla="*/ 1639135 w 3592704"/>
                    <a:gd name="connsiteY142" fmla="*/ 275979 h 3611418"/>
                    <a:gd name="connsiteX143" fmla="*/ 1692261 w 3592704"/>
                    <a:gd name="connsiteY143" fmla="*/ 273296 h 3611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</a:cxnLst>
                  <a:rect l="l" t="t" r="r" b="b"/>
                  <a:pathLst>
                    <a:path w="3592704" h="3611418">
                      <a:moveTo>
                        <a:pt x="2193225" y="1893652"/>
                      </a:moveTo>
                      <a:lnTo>
                        <a:pt x="2171349" y="1964125"/>
                      </a:lnTo>
                      <a:cubicBezTo>
                        <a:pt x="2125012" y="2073677"/>
                        <a:pt x="2032069" y="2158718"/>
                        <a:pt x="1917376" y="2194391"/>
                      </a:cubicBezTo>
                      <a:lnTo>
                        <a:pt x="1884294" y="2202016"/>
                      </a:lnTo>
                      <a:lnTo>
                        <a:pt x="1884294" y="3094806"/>
                      </a:lnTo>
                      <a:lnTo>
                        <a:pt x="1920422" y="3093096"/>
                      </a:lnTo>
                      <a:cubicBezTo>
                        <a:pt x="2532912" y="3034799"/>
                        <a:pt x="3020847" y="2549314"/>
                        <a:pt x="3082936" y="1937938"/>
                      </a:cubicBezTo>
                      <a:lnTo>
                        <a:pt x="3085173" y="1893652"/>
                      </a:lnTo>
                      <a:close/>
                      <a:moveTo>
                        <a:pt x="507257" y="1893652"/>
                      </a:moveTo>
                      <a:lnTo>
                        <a:pt x="508968" y="1929779"/>
                      </a:lnTo>
                      <a:cubicBezTo>
                        <a:pt x="567265" y="2542268"/>
                        <a:pt x="1052749" y="3030205"/>
                        <a:pt x="1664125" y="3092293"/>
                      </a:cubicBezTo>
                      <a:lnTo>
                        <a:pt x="1708411" y="3094530"/>
                      </a:lnTo>
                      <a:lnTo>
                        <a:pt x="1708411" y="2202581"/>
                      </a:lnTo>
                      <a:lnTo>
                        <a:pt x="1637940" y="2180706"/>
                      </a:lnTo>
                      <a:cubicBezTo>
                        <a:pt x="1528387" y="2134369"/>
                        <a:pt x="1443346" y="2041426"/>
                        <a:pt x="1407673" y="1926733"/>
                      </a:cubicBezTo>
                      <a:lnTo>
                        <a:pt x="1400049" y="1893652"/>
                      </a:lnTo>
                      <a:close/>
                      <a:moveTo>
                        <a:pt x="1796354" y="1532529"/>
                      </a:moveTo>
                      <a:cubicBezTo>
                        <a:pt x="1645479" y="1532529"/>
                        <a:pt x="1523172" y="1654836"/>
                        <a:pt x="1523172" y="1805711"/>
                      </a:cubicBezTo>
                      <a:cubicBezTo>
                        <a:pt x="1523172" y="1956585"/>
                        <a:pt x="1645479" y="2078893"/>
                        <a:pt x="1796354" y="2078893"/>
                      </a:cubicBezTo>
                      <a:cubicBezTo>
                        <a:pt x="1947228" y="2078893"/>
                        <a:pt x="2069536" y="1956585"/>
                        <a:pt x="2069536" y="1805711"/>
                      </a:cubicBezTo>
                      <a:cubicBezTo>
                        <a:pt x="2069536" y="1654836"/>
                        <a:pt x="1947228" y="1532529"/>
                        <a:pt x="1796354" y="1532529"/>
                      </a:cubicBezTo>
                      <a:close/>
                      <a:moveTo>
                        <a:pt x="1884294" y="516891"/>
                      </a:moveTo>
                      <a:lnTo>
                        <a:pt x="1884294" y="1408839"/>
                      </a:lnTo>
                      <a:lnTo>
                        <a:pt x="1954768" y="1430715"/>
                      </a:lnTo>
                      <a:cubicBezTo>
                        <a:pt x="2064321" y="1477052"/>
                        <a:pt x="2149361" y="1569995"/>
                        <a:pt x="2185034" y="1684688"/>
                      </a:cubicBezTo>
                      <a:lnTo>
                        <a:pt x="2192658" y="1717769"/>
                      </a:lnTo>
                      <a:lnTo>
                        <a:pt x="3085449" y="1717769"/>
                      </a:lnTo>
                      <a:lnTo>
                        <a:pt x="3083739" y="1681641"/>
                      </a:lnTo>
                      <a:cubicBezTo>
                        <a:pt x="3025442" y="1069152"/>
                        <a:pt x="2539957" y="581216"/>
                        <a:pt x="1928582" y="519127"/>
                      </a:cubicBezTo>
                      <a:close/>
                      <a:moveTo>
                        <a:pt x="1708411" y="516891"/>
                      </a:moveTo>
                      <a:lnTo>
                        <a:pt x="1664125" y="519127"/>
                      </a:lnTo>
                      <a:cubicBezTo>
                        <a:pt x="1052749" y="581216"/>
                        <a:pt x="567265" y="1069152"/>
                        <a:pt x="508968" y="1681641"/>
                      </a:cubicBezTo>
                      <a:lnTo>
                        <a:pt x="507257" y="1717769"/>
                      </a:lnTo>
                      <a:lnTo>
                        <a:pt x="1400049" y="1717769"/>
                      </a:lnTo>
                      <a:lnTo>
                        <a:pt x="1407673" y="1684688"/>
                      </a:lnTo>
                      <a:cubicBezTo>
                        <a:pt x="1443346" y="1569995"/>
                        <a:pt x="1528387" y="1477052"/>
                        <a:pt x="1637940" y="1430715"/>
                      </a:cubicBezTo>
                      <a:lnTo>
                        <a:pt x="1708411" y="1408840"/>
                      </a:lnTo>
                      <a:close/>
                      <a:moveTo>
                        <a:pt x="1692261" y="0"/>
                      </a:moveTo>
                      <a:lnTo>
                        <a:pt x="1900444" y="0"/>
                      </a:lnTo>
                      <a:lnTo>
                        <a:pt x="1900444" y="273296"/>
                      </a:lnTo>
                      <a:lnTo>
                        <a:pt x="1953571" y="275979"/>
                      </a:lnTo>
                      <a:cubicBezTo>
                        <a:pt x="2002032" y="280901"/>
                        <a:pt x="2049828" y="288072"/>
                        <a:pt x="2096853" y="297389"/>
                      </a:cubicBezTo>
                      <a:lnTo>
                        <a:pt x="2223197" y="328620"/>
                      </a:lnTo>
                      <a:lnTo>
                        <a:pt x="2316127" y="73296"/>
                      </a:lnTo>
                      <a:lnTo>
                        <a:pt x="2511755" y="144499"/>
                      </a:lnTo>
                      <a:lnTo>
                        <a:pt x="2418483" y="400763"/>
                      </a:lnTo>
                      <a:lnTo>
                        <a:pt x="2496380" y="436261"/>
                      </a:lnTo>
                      <a:cubicBezTo>
                        <a:pt x="2558541" y="468099"/>
                        <a:pt x="2618251" y="504046"/>
                        <a:pt x="2675149" y="543743"/>
                      </a:cubicBezTo>
                      <a:lnTo>
                        <a:pt x="2701580" y="564962"/>
                      </a:lnTo>
                      <a:lnTo>
                        <a:pt x="2877300" y="355547"/>
                      </a:lnTo>
                      <a:lnTo>
                        <a:pt x="3036778" y="489364"/>
                      </a:lnTo>
                      <a:lnTo>
                        <a:pt x="2860971" y="698883"/>
                      </a:lnTo>
                      <a:lnTo>
                        <a:pt x="2979951" y="824054"/>
                      </a:lnTo>
                      <a:cubicBezTo>
                        <a:pt x="3007591" y="857343"/>
                        <a:pt x="3033854" y="891817"/>
                        <a:pt x="3058651" y="927389"/>
                      </a:cubicBezTo>
                      <a:lnTo>
                        <a:pt x="3072299" y="948846"/>
                      </a:lnTo>
                      <a:lnTo>
                        <a:pt x="3308096" y="812709"/>
                      </a:lnTo>
                      <a:lnTo>
                        <a:pt x="3412188" y="993001"/>
                      </a:lnTo>
                      <a:lnTo>
                        <a:pt x="3176504" y="1129073"/>
                      </a:lnTo>
                      <a:lnTo>
                        <a:pt x="3189154" y="1153287"/>
                      </a:lnTo>
                      <a:cubicBezTo>
                        <a:pt x="3212388" y="1202801"/>
                        <a:pt x="3233059" y="1253756"/>
                        <a:pt x="3250997" y="1305982"/>
                      </a:cubicBezTo>
                      <a:lnTo>
                        <a:pt x="3288126" y="1436972"/>
                      </a:lnTo>
                      <a:lnTo>
                        <a:pt x="3556553" y="1389641"/>
                      </a:lnTo>
                      <a:lnTo>
                        <a:pt x="3592704" y="1594661"/>
                      </a:lnTo>
                      <a:lnTo>
                        <a:pt x="3324937" y="1641876"/>
                      </a:lnTo>
                      <a:lnTo>
                        <a:pt x="3334023" y="1805710"/>
                      </a:lnTo>
                      <a:cubicBezTo>
                        <a:pt x="3334023" y="1858787"/>
                        <a:pt x="3331334" y="1911236"/>
                        <a:pt x="3326084" y="1962928"/>
                      </a:cubicBezTo>
                      <a:lnTo>
                        <a:pt x="3325071" y="1969566"/>
                      </a:lnTo>
                      <a:lnTo>
                        <a:pt x="3592704" y="2016757"/>
                      </a:lnTo>
                      <a:lnTo>
                        <a:pt x="3556553" y="2221777"/>
                      </a:lnTo>
                      <a:lnTo>
                        <a:pt x="3287674" y="2174367"/>
                      </a:lnTo>
                      <a:lnTo>
                        <a:pt x="3264893" y="2262966"/>
                      </a:lnTo>
                      <a:cubicBezTo>
                        <a:pt x="3252725" y="2302087"/>
                        <a:pt x="3239037" y="2340539"/>
                        <a:pt x="3223898" y="2378251"/>
                      </a:cubicBezTo>
                      <a:lnTo>
                        <a:pt x="3177077" y="2482677"/>
                      </a:lnTo>
                      <a:lnTo>
                        <a:pt x="3412188" y="2618418"/>
                      </a:lnTo>
                      <a:lnTo>
                        <a:pt x="3308096" y="2798710"/>
                      </a:lnTo>
                      <a:lnTo>
                        <a:pt x="3072147" y="2662484"/>
                      </a:lnTo>
                      <a:lnTo>
                        <a:pt x="3050331" y="2695848"/>
                      </a:lnTo>
                      <a:cubicBezTo>
                        <a:pt x="3015496" y="2744834"/>
                        <a:pt x="2977861" y="2791692"/>
                        <a:pt x="2937662" y="2836187"/>
                      </a:cubicBezTo>
                      <a:lnTo>
                        <a:pt x="2860607" y="2912101"/>
                      </a:lnTo>
                      <a:lnTo>
                        <a:pt x="3036778" y="3122054"/>
                      </a:lnTo>
                      <a:lnTo>
                        <a:pt x="2877300" y="3255872"/>
                      </a:lnTo>
                      <a:lnTo>
                        <a:pt x="2701578" y="3046453"/>
                      </a:lnTo>
                      <a:lnTo>
                        <a:pt x="2667546" y="3072948"/>
                      </a:lnTo>
                      <a:cubicBezTo>
                        <a:pt x="2605636" y="3115591"/>
                        <a:pt x="2540446" y="3153815"/>
                        <a:pt x="2472432" y="3187163"/>
                      </a:cubicBezTo>
                      <a:lnTo>
                        <a:pt x="2418643" y="3211096"/>
                      </a:lnTo>
                      <a:lnTo>
                        <a:pt x="2511755" y="3466919"/>
                      </a:lnTo>
                      <a:lnTo>
                        <a:pt x="2316127" y="3538122"/>
                      </a:lnTo>
                      <a:lnTo>
                        <a:pt x="2223048" y="3282390"/>
                      </a:lnTo>
                      <a:lnTo>
                        <a:pt x="2148844" y="3302789"/>
                      </a:lnTo>
                      <a:cubicBezTo>
                        <a:pt x="2092248" y="3316063"/>
                        <a:pt x="2034448" y="3326211"/>
                        <a:pt x="1975635" y="3333040"/>
                      </a:cubicBezTo>
                      <a:lnTo>
                        <a:pt x="1900444" y="3337377"/>
                      </a:lnTo>
                      <a:lnTo>
                        <a:pt x="1900444" y="3611418"/>
                      </a:lnTo>
                      <a:lnTo>
                        <a:pt x="1692261" y="3611418"/>
                      </a:lnTo>
                      <a:lnTo>
                        <a:pt x="1692261" y="3338124"/>
                      </a:lnTo>
                      <a:lnTo>
                        <a:pt x="1639135" y="3335441"/>
                      </a:lnTo>
                      <a:cubicBezTo>
                        <a:pt x="1590674" y="3330520"/>
                        <a:pt x="1542878" y="3323348"/>
                        <a:pt x="1495854" y="3314032"/>
                      </a:cubicBezTo>
                      <a:lnTo>
                        <a:pt x="1369507" y="3282799"/>
                      </a:lnTo>
                      <a:lnTo>
                        <a:pt x="1276577" y="3538122"/>
                      </a:lnTo>
                      <a:lnTo>
                        <a:pt x="1080949" y="3466919"/>
                      </a:lnTo>
                      <a:lnTo>
                        <a:pt x="1174221" y="3210656"/>
                      </a:lnTo>
                      <a:lnTo>
                        <a:pt x="1096326" y="3175160"/>
                      </a:lnTo>
                      <a:cubicBezTo>
                        <a:pt x="1034165" y="3143321"/>
                        <a:pt x="974456" y="3107374"/>
                        <a:pt x="917557" y="3067677"/>
                      </a:cubicBezTo>
                      <a:lnTo>
                        <a:pt x="891124" y="3046456"/>
                      </a:lnTo>
                      <a:lnTo>
                        <a:pt x="715404" y="3255872"/>
                      </a:lnTo>
                      <a:lnTo>
                        <a:pt x="555927" y="3122054"/>
                      </a:lnTo>
                      <a:lnTo>
                        <a:pt x="731734" y="2912535"/>
                      </a:lnTo>
                      <a:lnTo>
                        <a:pt x="612755" y="2787367"/>
                      </a:lnTo>
                      <a:cubicBezTo>
                        <a:pt x="585115" y="2754078"/>
                        <a:pt x="558853" y="2719604"/>
                        <a:pt x="534055" y="2684032"/>
                      </a:cubicBezTo>
                      <a:lnTo>
                        <a:pt x="520406" y="2662572"/>
                      </a:lnTo>
                      <a:lnTo>
                        <a:pt x="284608" y="2798710"/>
                      </a:lnTo>
                      <a:lnTo>
                        <a:pt x="180516" y="2618418"/>
                      </a:lnTo>
                      <a:lnTo>
                        <a:pt x="416201" y="2482345"/>
                      </a:lnTo>
                      <a:lnTo>
                        <a:pt x="403552" y="2458134"/>
                      </a:lnTo>
                      <a:cubicBezTo>
                        <a:pt x="380319" y="2408620"/>
                        <a:pt x="359647" y="2357664"/>
                        <a:pt x="341710" y="2305438"/>
                      </a:cubicBezTo>
                      <a:lnTo>
                        <a:pt x="304580" y="2174446"/>
                      </a:lnTo>
                      <a:lnTo>
                        <a:pt x="36151" y="2221777"/>
                      </a:lnTo>
                      <a:lnTo>
                        <a:pt x="0" y="2016757"/>
                      </a:lnTo>
                      <a:lnTo>
                        <a:pt x="267770" y="1969542"/>
                      </a:lnTo>
                      <a:lnTo>
                        <a:pt x="258683" y="1805710"/>
                      </a:lnTo>
                      <a:cubicBezTo>
                        <a:pt x="258683" y="1755950"/>
                        <a:pt x="261047" y="1706743"/>
                        <a:pt x="265668" y="1658193"/>
                      </a:cubicBezTo>
                      <a:lnTo>
                        <a:pt x="267995" y="1641916"/>
                      </a:lnTo>
                      <a:lnTo>
                        <a:pt x="0" y="1594661"/>
                      </a:lnTo>
                      <a:lnTo>
                        <a:pt x="36151" y="1389641"/>
                      </a:lnTo>
                      <a:lnTo>
                        <a:pt x="304867" y="1437023"/>
                      </a:lnTo>
                      <a:lnTo>
                        <a:pt x="319634" y="1375644"/>
                      </a:lnTo>
                      <a:cubicBezTo>
                        <a:pt x="341126" y="1301719"/>
                        <a:pt x="368019" y="1230093"/>
                        <a:pt x="399857" y="1161221"/>
                      </a:cubicBezTo>
                      <a:lnTo>
                        <a:pt x="417343" y="1129732"/>
                      </a:lnTo>
                      <a:lnTo>
                        <a:pt x="180516" y="993001"/>
                      </a:lnTo>
                      <a:lnTo>
                        <a:pt x="284608" y="812709"/>
                      </a:lnTo>
                      <a:lnTo>
                        <a:pt x="520705" y="949019"/>
                      </a:lnTo>
                      <a:lnTo>
                        <a:pt x="646579" y="784681"/>
                      </a:lnTo>
                      <a:lnTo>
                        <a:pt x="730976" y="697981"/>
                      </a:lnTo>
                      <a:lnTo>
                        <a:pt x="555927" y="489364"/>
                      </a:lnTo>
                      <a:lnTo>
                        <a:pt x="715404" y="355547"/>
                      </a:lnTo>
                      <a:lnTo>
                        <a:pt x="890831" y="564613"/>
                      </a:lnTo>
                      <a:lnTo>
                        <a:pt x="966225" y="511147"/>
                      </a:lnTo>
                      <a:cubicBezTo>
                        <a:pt x="1015695" y="479359"/>
                        <a:pt x="1067107" y="450328"/>
                        <a:pt x="1120242" y="424274"/>
                      </a:cubicBezTo>
                      <a:lnTo>
                        <a:pt x="1174488" y="401494"/>
                      </a:lnTo>
                      <a:lnTo>
                        <a:pt x="1080949" y="144499"/>
                      </a:lnTo>
                      <a:lnTo>
                        <a:pt x="1276577" y="73296"/>
                      </a:lnTo>
                      <a:lnTo>
                        <a:pt x="1370237" y="330625"/>
                      </a:lnTo>
                      <a:lnTo>
                        <a:pt x="1458000" y="305387"/>
                      </a:lnTo>
                      <a:cubicBezTo>
                        <a:pt x="1517161" y="292102"/>
                        <a:pt x="1577612" y="282227"/>
                        <a:pt x="1639135" y="275979"/>
                      </a:cubicBezTo>
                      <a:lnTo>
                        <a:pt x="1692261" y="273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4151110" y="3257089"/>
                  <a:ext cx="528436" cy="531190"/>
                </a:xfrm>
                <a:custGeom>
                  <a:avLst/>
                  <a:gdLst>
                    <a:gd name="connsiteX0" fmla="*/ 2193225 w 3592704"/>
                    <a:gd name="connsiteY0" fmla="*/ 1893652 h 3611418"/>
                    <a:gd name="connsiteX1" fmla="*/ 2171349 w 3592704"/>
                    <a:gd name="connsiteY1" fmla="*/ 1964125 h 3611418"/>
                    <a:gd name="connsiteX2" fmla="*/ 1917376 w 3592704"/>
                    <a:gd name="connsiteY2" fmla="*/ 2194391 h 3611418"/>
                    <a:gd name="connsiteX3" fmla="*/ 1884294 w 3592704"/>
                    <a:gd name="connsiteY3" fmla="*/ 2202016 h 3611418"/>
                    <a:gd name="connsiteX4" fmla="*/ 1884294 w 3592704"/>
                    <a:gd name="connsiteY4" fmla="*/ 3094806 h 3611418"/>
                    <a:gd name="connsiteX5" fmla="*/ 1920422 w 3592704"/>
                    <a:gd name="connsiteY5" fmla="*/ 3093096 h 3611418"/>
                    <a:gd name="connsiteX6" fmla="*/ 3082936 w 3592704"/>
                    <a:gd name="connsiteY6" fmla="*/ 1937938 h 3611418"/>
                    <a:gd name="connsiteX7" fmla="*/ 3085173 w 3592704"/>
                    <a:gd name="connsiteY7" fmla="*/ 1893652 h 3611418"/>
                    <a:gd name="connsiteX8" fmla="*/ 507257 w 3592704"/>
                    <a:gd name="connsiteY8" fmla="*/ 1893652 h 3611418"/>
                    <a:gd name="connsiteX9" fmla="*/ 508968 w 3592704"/>
                    <a:gd name="connsiteY9" fmla="*/ 1929779 h 3611418"/>
                    <a:gd name="connsiteX10" fmla="*/ 1664125 w 3592704"/>
                    <a:gd name="connsiteY10" fmla="*/ 3092293 h 3611418"/>
                    <a:gd name="connsiteX11" fmla="*/ 1708411 w 3592704"/>
                    <a:gd name="connsiteY11" fmla="*/ 3094530 h 3611418"/>
                    <a:gd name="connsiteX12" fmla="*/ 1708411 w 3592704"/>
                    <a:gd name="connsiteY12" fmla="*/ 2202581 h 3611418"/>
                    <a:gd name="connsiteX13" fmla="*/ 1637940 w 3592704"/>
                    <a:gd name="connsiteY13" fmla="*/ 2180706 h 3611418"/>
                    <a:gd name="connsiteX14" fmla="*/ 1407673 w 3592704"/>
                    <a:gd name="connsiteY14" fmla="*/ 1926733 h 3611418"/>
                    <a:gd name="connsiteX15" fmla="*/ 1400049 w 3592704"/>
                    <a:gd name="connsiteY15" fmla="*/ 1893652 h 3611418"/>
                    <a:gd name="connsiteX16" fmla="*/ 1796354 w 3592704"/>
                    <a:gd name="connsiteY16" fmla="*/ 1532529 h 3611418"/>
                    <a:gd name="connsiteX17" fmla="*/ 1523172 w 3592704"/>
                    <a:gd name="connsiteY17" fmla="*/ 1805711 h 3611418"/>
                    <a:gd name="connsiteX18" fmla="*/ 1796354 w 3592704"/>
                    <a:gd name="connsiteY18" fmla="*/ 2078893 h 3611418"/>
                    <a:gd name="connsiteX19" fmla="*/ 2069536 w 3592704"/>
                    <a:gd name="connsiteY19" fmla="*/ 1805711 h 3611418"/>
                    <a:gd name="connsiteX20" fmla="*/ 1796354 w 3592704"/>
                    <a:gd name="connsiteY20" fmla="*/ 1532529 h 3611418"/>
                    <a:gd name="connsiteX21" fmla="*/ 1884294 w 3592704"/>
                    <a:gd name="connsiteY21" fmla="*/ 516891 h 3611418"/>
                    <a:gd name="connsiteX22" fmla="*/ 1884294 w 3592704"/>
                    <a:gd name="connsiteY22" fmla="*/ 1408839 h 3611418"/>
                    <a:gd name="connsiteX23" fmla="*/ 1954768 w 3592704"/>
                    <a:gd name="connsiteY23" fmla="*/ 1430715 h 3611418"/>
                    <a:gd name="connsiteX24" fmla="*/ 2185034 w 3592704"/>
                    <a:gd name="connsiteY24" fmla="*/ 1684688 h 3611418"/>
                    <a:gd name="connsiteX25" fmla="*/ 2192658 w 3592704"/>
                    <a:gd name="connsiteY25" fmla="*/ 1717769 h 3611418"/>
                    <a:gd name="connsiteX26" fmla="*/ 3085449 w 3592704"/>
                    <a:gd name="connsiteY26" fmla="*/ 1717769 h 3611418"/>
                    <a:gd name="connsiteX27" fmla="*/ 3083739 w 3592704"/>
                    <a:gd name="connsiteY27" fmla="*/ 1681641 h 3611418"/>
                    <a:gd name="connsiteX28" fmla="*/ 1928582 w 3592704"/>
                    <a:gd name="connsiteY28" fmla="*/ 519127 h 3611418"/>
                    <a:gd name="connsiteX29" fmla="*/ 1708411 w 3592704"/>
                    <a:gd name="connsiteY29" fmla="*/ 516891 h 3611418"/>
                    <a:gd name="connsiteX30" fmla="*/ 1664125 w 3592704"/>
                    <a:gd name="connsiteY30" fmla="*/ 519127 h 3611418"/>
                    <a:gd name="connsiteX31" fmla="*/ 508968 w 3592704"/>
                    <a:gd name="connsiteY31" fmla="*/ 1681641 h 3611418"/>
                    <a:gd name="connsiteX32" fmla="*/ 507257 w 3592704"/>
                    <a:gd name="connsiteY32" fmla="*/ 1717769 h 3611418"/>
                    <a:gd name="connsiteX33" fmla="*/ 1400049 w 3592704"/>
                    <a:gd name="connsiteY33" fmla="*/ 1717769 h 3611418"/>
                    <a:gd name="connsiteX34" fmla="*/ 1407673 w 3592704"/>
                    <a:gd name="connsiteY34" fmla="*/ 1684688 h 3611418"/>
                    <a:gd name="connsiteX35" fmla="*/ 1637940 w 3592704"/>
                    <a:gd name="connsiteY35" fmla="*/ 1430715 h 3611418"/>
                    <a:gd name="connsiteX36" fmla="*/ 1708411 w 3592704"/>
                    <a:gd name="connsiteY36" fmla="*/ 1408840 h 3611418"/>
                    <a:gd name="connsiteX37" fmla="*/ 1692261 w 3592704"/>
                    <a:gd name="connsiteY37" fmla="*/ 0 h 3611418"/>
                    <a:gd name="connsiteX38" fmla="*/ 1900444 w 3592704"/>
                    <a:gd name="connsiteY38" fmla="*/ 0 h 3611418"/>
                    <a:gd name="connsiteX39" fmla="*/ 1900444 w 3592704"/>
                    <a:gd name="connsiteY39" fmla="*/ 273296 h 3611418"/>
                    <a:gd name="connsiteX40" fmla="*/ 1953571 w 3592704"/>
                    <a:gd name="connsiteY40" fmla="*/ 275979 h 3611418"/>
                    <a:gd name="connsiteX41" fmla="*/ 2096853 w 3592704"/>
                    <a:gd name="connsiteY41" fmla="*/ 297389 h 3611418"/>
                    <a:gd name="connsiteX42" fmla="*/ 2223197 w 3592704"/>
                    <a:gd name="connsiteY42" fmla="*/ 328620 h 3611418"/>
                    <a:gd name="connsiteX43" fmla="*/ 2316127 w 3592704"/>
                    <a:gd name="connsiteY43" fmla="*/ 73296 h 3611418"/>
                    <a:gd name="connsiteX44" fmla="*/ 2511755 w 3592704"/>
                    <a:gd name="connsiteY44" fmla="*/ 144499 h 3611418"/>
                    <a:gd name="connsiteX45" fmla="*/ 2418483 w 3592704"/>
                    <a:gd name="connsiteY45" fmla="*/ 400763 h 3611418"/>
                    <a:gd name="connsiteX46" fmla="*/ 2496380 w 3592704"/>
                    <a:gd name="connsiteY46" fmla="*/ 436261 h 3611418"/>
                    <a:gd name="connsiteX47" fmla="*/ 2675149 w 3592704"/>
                    <a:gd name="connsiteY47" fmla="*/ 543743 h 3611418"/>
                    <a:gd name="connsiteX48" fmla="*/ 2701580 w 3592704"/>
                    <a:gd name="connsiteY48" fmla="*/ 564962 h 3611418"/>
                    <a:gd name="connsiteX49" fmla="*/ 2877300 w 3592704"/>
                    <a:gd name="connsiteY49" fmla="*/ 355547 h 3611418"/>
                    <a:gd name="connsiteX50" fmla="*/ 3036778 w 3592704"/>
                    <a:gd name="connsiteY50" fmla="*/ 489364 h 3611418"/>
                    <a:gd name="connsiteX51" fmla="*/ 2860971 w 3592704"/>
                    <a:gd name="connsiteY51" fmla="*/ 698883 h 3611418"/>
                    <a:gd name="connsiteX52" fmla="*/ 2979951 w 3592704"/>
                    <a:gd name="connsiteY52" fmla="*/ 824054 h 3611418"/>
                    <a:gd name="connsiteX53" fmla="*/ 3058651 w 3592704"/>
                    <a:gd name="connsiteY53" fmla="*/ 927389 h 3611418"/>
                    <a:gd name="connsiteX54" fmla="*/ 3072299 w 3592704"/>
                    <a:gd name="connsiteY54" fmla="*/ 948846 h 3611418"/>
                    <a:gd name="connsiteX55" fmla="*/ 3308096 w 3592704"/>
                    <a:gd name="connsiteY55" fmla="*/ 812709 h 3611418"/>
                    <a:gd name="connsiteX56" fmla="*/ 3412188 w 3592704"/>
                    <a:gd name="connsiteY56" fmla="*/ 993001 h 3611418"/>
                    <a:gd name="connsiteX57" fmla="*/ 3176504 w 3592704"/>
                    <a:gd name="connsiteY57" fmla="*/ 1129073 h 3611418"/>
                    <a:gd name="connsiteX58" fmla="*/ 3189154 w 3592704"/>
                    <a:gd name="connsiteY58" fmla="*/ 1153287 h 3611418"/>
                    <a:gd name="connsiteX59" fmla="*/ 3250997 w 3592704"/>
                    <a:gd name="connsiteY59" fmla="*/ 1305982 h 3611418"/>
                    <a:gd name="connsiteX60" fmla="*/ 3288126 w 3592704"/>
                    <a:gd name="connsiteY60" fmla="*/ 1436972 h 3611418"/>
                    <a:gd name="connsiteX61" fmla="*/ 3556553 w 3592704"/>
                    <a:gd name="connsiteY61" fmla="*/ 1389641 h 3611418"/>
                    <a:gd name="connsiteX62" fmla="*/ 3592704 w 3592704"/>
                    <a:gd name="connsiteY62" fmla="*/ 1594661 h 3611418"/>
                    <a:gd name="connsiteX63" fmla="*/ 3324937 w 3592704"/>
                    <a:gd name="connsiteY63" fmla="*/ 1641876 h 3611418"/>
                    <a:gd name="connsiteX64" fmla="*/ 3334023 w 3592704"/>
                    <a:gd name="connsiteY64" fmla="*/ 1805710 h 3611418"/>
                    <a:gd name="connsiteX65" fmla="*/ 3326084 w 3592704"/>
                    <a:gd name="connsiteY65" fmla="*/ 1962928 h 3611418"/>
                    <a:gd name="connsiteX66" fmla="*/ 3325071 w 3592704"/>
                    <a:gd name="connsiteY66" fmla="*/ 1969566 h 3611418"/>
                    <a:gd name="connsiteX67" fmla="*/ 3592704 w 3592704"/>
                    <a:gd name="connsiteY67" fmla="*/ 2016757 h 3611418"/>
                    <a:gd name="connsiteX68" fmla="*/ 3556553 w 3592704"/>
                    <a:gd name="connsiteY68" fmla="*/ 2221777 h 3611418"/>
                    <a:gd name="connsiteX69" fmla="*/ 3287674 w 3592704"/>
                    <a:gd name="connsiteY69" fmla="*/ 2174367 h 3611418"/>
                    <a:gd name="connsiteX70" fmla="*/ 3264893 w 3592704"/>
                    <a:gd name="connsiteY70" fmla="*/ 2262966 h 3611418"/>
                    <a:gd name="connsiteX71" fmla="*/ 3223898 w 3592704"/>
                    <a:gd name="connsiteY71" fmla="*/ 2378251 h 3611418"/>
                    <a:gd name="connsiteX72" fmla="*/ 3177077 w 3592704"/>
                    <a:gd name="connsiteY72" fmla="*/ 2482677 h 3611418"/>
                    <a:gd name="connsiteX73" fmla="*/ 3412188 w 3592704"/>
                    <a:gd name="connsiteY73" fmla="*/ 2618418 h 3611418"/>
                    <a:gd name="connsiteX74" fmla="*/ 3308096 w 3592704"/>
                    <a:gd name="connsiteY74" fmla="*/ 2798710 h 3611418"/>
                    <a:gd name="connsiteX75" fmla="*/ 3072147 w 3592704"/>
                    <a:gd name="connsiteY75" fmla="*/ 2662484 h 3611418"/>
                    <a:gd name="connsiteX76" fmla="*/ 3050331 w 3592704"/>
                    <a:gd name="connsiteY76" fmla="*/ 2695848 h 3611418"/>
                    <a:gd name="connsiteX77" fmla="*/ 2937662 w 3592704"/>
                    <a:gd name="connsiteY77" fmla="*/ 2836187 h 3611418"/>
                    <a:gd name="connsiteX78" fmla="*/ 2860607 w 3592704"/>
                    <a:gd name="connsiteY78" fmla="*/ 2912101 h 3611418"/>
                    <a:gd name="connsiteX79" fmla="*/ 3036778 w 3592704"/>
                    <a:gd name="connsiteY79" fmla="*/ 3122054 h 3611418"/>
                    <a:gd name="connsiteX80" fmla="*/ 2877300 w 3592704"/>
                    <a:gd name="connsiteY80" fmla="*/ 3255872 h 3611418"/>
                    <a:gd name="connsiteX81" fmla="*/ 2701578 w 3592704"/>
                    <a:gd name="connsiteY81" fmla="*/ 3046453 h 3611418"/>
                    <a:gd name="connsiteX82" fmla="*/ 2667546 w 3592704"/>
                    <a:gd name="connsiteY82" fmla="*/ 3072948 h 3611418"/>
                    <a:gd name="connsiteX83" fmla="*/ 2472432 w 3592704"/>
                    <a:gd name="connsiteY83" fmla="*/ 3187163 h 3611418"/>
                    <a:gd name="connsiteX84" fmla="*/ 2418643 w 3592704"/>
                    <a:gd name="connsiteY84" fmla="*/ 3211096 h 3611418"/>
                    <a:gd name="connsiteX85" fmla="*/ 2511755 w 3592704"/>
                    <a:gd name="connsiteY85" fmla="*/ 3466919 h 3611418"/>
                    <a:gd name="connsiteX86" fmla="*/ 2316127 w 3592704"/>
                    <a:gd name="connsiteY86" fmla="*/ 3538122 h 3611418"/>
                    <a:gd name="connsiteX87" fmla="*/ 2223048 w 3592704"/>
                    <a:gd name="connsiteY87" fmla="*/ 3282390 h 3611418"/>
                    <a:gd name="connsiteX88" fmla="*/ 2148844 w 3592704"/>
                    <a:gd name="connsiteY88" fmla="*/ 3302789 h 3611418"/>
                    <a:gd name="connsiteX89" fmla="*/ 1975635 w 3592704"/>
                    <a:gd name="connsiteY89" fmla="*/ 3333040 h 3611418"/>
                    <a:gd name="connsiteX90" fmla="*/ 1900444 w 3592704"/>
                    <a:gd name="connsiteY90" fmla="*/ 3337377 h 3611418"/>
                    <a:gd name="connsiteX91" fmla="*/ 1900444 w 3592704"/>
                    <a:gd name="connsiteY91" fmla="*/ 3611418 h 3611418"/>
                    <a:gd name="connsiteX92" fmla="*/ 1692261 w 3592704"/>
                    <a:gd name="connsiteY92" fmla="*/ 3611418 h 3611418"/>
                    <a:gd name="connsiteX93" fmla="*/ 1692261 w 3592704"/>
                    <a:gd name="connsiteY93" fmla="*/ 3338124 h 3611418"/>
                    <a:gd name="connsiteX94" fmla="*/ 1639135 w 3592704"/>
                    <a:gd name="connsiteY94" fmla="*/ 3335441 h 3611418"/>
                    <a:gd name="connsiteX95" fmla="*/ 1495854 w 3592704"/>
                    <a:gd name="connsiteY95" fmla="*/ 3314032 h 3611418"/>
                    <a:gd name="connsiteX96" fmla="*/ 1369507 w 3592704"/>
                    <a:gd name="connsiteY96" fmla="*/ 3282799 h 3611418"/>
                    <a:gd name="connsiteX97" fmla="*/ 1276577 w 3592704"/>
                    <a:gd name="connsiteY97" fmla="*/ 3538122 h 3611418"/>
                    <a:gd name="connsiteX98" fmla="*/ 1080949 w 3592704"/>
                    <a:gd name="connsiteY98" fmla="*/ 3466919 h 3611418"/>
                    <a:gd name="connsiteX99" fmla="*/ 1174221 w 3592704"/>
                    <a:gd name="connsiteY99" fmla="*/ 3210656 h 3611418"/>
                    <a:gd name="connsiteX100" fmla="*/ 1096326 w 3592704"/>
                    <a:gd name="connsiteY100" fmla="*/ 3175160 h 3611418"/>
                    <a:gd name="connsiteX101" fmla="*/ 917557 w 3592704"/>
                    <a:gd name="connsiteY101" fmla="*/ 3067677 h 3611418"/>
                    <a:gd name="connsiteX102" fmla="*/ 891124 w 3592704"/>
                    <a:gd name="connsiteY102" fmla="*/ 3046456 h 3611418"/>
                    <a:gd name="connsiteX103" fmla="*/ 715404 w 3592704"/>
                    <a:gd name="connsiteY103" fmla="*/ 3255872 h 3611418"/>
                    <a:gd name="connsiteX104" fmla="*/ 555927 w 3592704"/>
                    <a:gd name="connsiteY104" fmla="*/ 3122054 h 3611418"/>
                    <a:gd name="connsiteX105" fmla="*/ 731734 w 3592704"/>
                    <a:gd name="connsiteY105" fmla="*/ 2912535 h 3611418"/>
                    <a:gd name="connsiteX106" fmla="*/ 612755 w 3592704"/>
                    <a:gd name="connsiteY106" fmla="*/ 2787367 h 3611418"/>
                    <a:gd name="connsiteX107" fmla="*/ 534055 w 3592704"/>
                    <a:gd name="connsiteY107" fmla="*/ 2684032 h 3611418"/>
                    <a:gd name="connsiteX108" fmla="*/ 520406 w 3592704"/>
                    <a:gd name="connsiteY108" fmla="*/ 2662572 h 3611418"/>
                    <a:gd name="connsiteX109" fmla="*/ 284608 w 3592704"/>
                    <a:gd name="connsiteY109" fmla="*/ 2798710 h 3611418"/>
                    <a:gd name="connsiteX110" fmla="*/ 180516 w 3592704"/>
                    <a:gd name="connsiteY110" fmla="*/ 2618418 h 3611418"/>
                    <a:gd name="connsiteX111" fmla="*/ 416201 w 3592704"/>
                    <a:gd name="connsiteY111" fmla="*/ 2482345 h 3611418"/>
                    <a:gd name="connsiteX112" fmla="*/ 403552 w 3592704"/>
                    <a:gd name="connsiteY112" fmla="*/ 2458134 h 3611418"/>
                    <a:gd name="connsiteX113" fmla="*/ 341710 w 3592704"/>
                    <a:gd name="connsiteY113" fmla="*/ 2305438 h 3611418"/>
                    <a:gd name="connsiteX114" fmla="*/ 304580 w 3592704"/>
                    <a:gd name="connsiteY114" fmla="*/ 2174446 h 3611418"/>
                    <a:gd name="connsiteX115" fmla="*/ 36151 w 3592704"/>
                    <a:gd name="connsiteY115" fmla="*/ 2221777 h 3611418"/>
                    <a:gd name="connsiteX116" fmla="*/ 0 w 3592704"/>
                    <a:gd name="connsiteY116" fmla="*/ 2016757 h 3611418"/>
                    <a:gd name="connsiteX117" fmla="*/ 267770 w 3592704"/>
                    <a:gd name="connsiteY117" fmla="*/ 1969542 h 3611418"/>
                    <a:gd name="connsiteX118" fmla="*/ 258683 w 3592704"/>
                    <a:gd name="connsiteY118" fmla="*/ 1805710 h 3611418"/>
                    <a:gd name="connsiteX119" fmla="*/ 265668 w 3592704"/>
                    <a:gd name="connsiteY119" fmla="*/ 1658193 h 3611418"/>
                    <a:gd name="connsiteX120" fmla="*/ 267995 w 3592704"/>
                    <a:gd name="connsiteY120" fmla="*/ 1641916 h 3611418"/>
                    <a:gd name="connsiteX121" fmla="*/ 0 w 3592704"/>
                    <a:gd name="connsiteY121" fmla="*/ 1594661 h 3611418"/>
                    <a:gd name="connsiteX122" fmla="*/ 36151 w 3592704"/>
                    <a:gd name="connsiteY122" fmla="*/ 1389641 h 3611418"/>
                    <a:gd name="connsiteX123" fmla="*/ 304867 w 3592704"/>
                    <a:gd name="connsiteY123" fmla="*/ 1437023 h 3611418"/>
                    <a:gd name="connsiteX124" fmla="*/ 319634 w 3592704"/>
                    <a:gd name="connsiteY124" fmla="*/ 1375644 h 3611418"/>
                    <a:gd name="connsiteX125" fmla="*/ 399857 w 3592704"/>
                    <a:gd name="connsiteY125" fmla="*/ 1161221 h 3611418"/>
                    <a:gd name="connsiteX126" fmla="*/ 417343 w 3592704"/>
                    <a:gd name="connsiteY126" fmla="*/ 1129732 h 3611418"/>
                    <a:gd name="connsiteX127" fmla="*/ 180516 w 3592704"/>
                    <a:gd name="connsiteY127" fmla="*/ 993001 h 3611418"/>
                    <a:gd name="connsiteX128" fmla="*/ 284608 w 3592704"/>
                    <a:gd name="connsiteY128" fmla="*/ 812709 h 3611418"/>
                    <a:gd name="connsiteX129" fmla="*/ 520705 w 3592704"/>
                    <a:gd name="connsiteY129" fmla="*/ 949019 h 3611418"/>
                    <a:gd name="connsiteX130" fmla="*/ 646579 w 3592704"/>
                    <a:gd name="connsiteY130" fmla="*/ 784681 h 3611418"/>
                    <a:gd name="connsiteX131" fmla="*/ 730976 w 3592704"/>
                    <a:gd name="connsiteY131" fmla="*/ 697981 h 3611418"/>
                    <a:gd name="connsiteX132" fmla="*/ 555927 w 3592704"/>
                    <a:gd name="connsiteY132" fmla="*/ 489364 h 3611418"/>
                    <a:gd name="connsiteX133" fmla="*/ 715404 w 3592704"/>
                    <a:gd name="connsiteY133" fmla="*/ 355547 h 3611418"/>
                    <a:gd name="connsiteX134" fmla="*/ 890831 w 3592704"/>
                    <a:gd name="connsiteY134" fmla="*/ 564613 h 3611418"/>
                    <a:gd name="connsiteX135" fmla="*/ 966225 w 3592704"/>
                    <a:gd name="connsiteY135" fmla="*/ 511147 h 3611418"/>
                    <a:gd name="connsiteX136" fmla="*/ 1120242 w 3592704"/>
                    <a:gd name="connsiteY136" fmla="*/ 424274 h 3611418"/>
                    <a:gd name="connsiteX137" fmla="*/ 1174488 w 3592704"/>
                    <a:gd name="connsiteY137" fmla="*/ 401494 h 3611418"/>
                    <a:gd name="connsiteX138" fmla="*/ 1080949 w 3592704"/>
                    <a:gd name="connsiteY138" fmla="*/ 144499 h 3611418"/>
                    <a:gd name="connsiteX139" fmla="*/ 1276577 w 3592704"/>
                    <a:gd name="connsiteY139" fmla="*/ 73296 h 3611418"/>
                    <a:gd name="connsiteX140" fmla="*/ 1370237 w 3592704"/>
                    <a:gd name="connsiteY140" fmla="*/ 330625 h 3611418"/>
                    <a:gd name="connsiteX141" fmla="*/ 1458000 w 3592704"/>
                    <a:gd name="connsiteY141" fmla="*/ 305387 h 3611418"/>
                    <a:gd name="connsiteX142" fmla="*/ 1639135 w 3592704"/>
                    <a:gd name="connsiteY142" fmla="*/ 275979 h 3611418"/>
                    <a:gd name="connsiteX143" fmla="*/ 1692261 w 3592704"/>
                    <a:gd name="connsiteY143" fmla="*/ 273296 h 3611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</a:cxnLst>
                  <a:rect l="l" t="t" r="r" b="b"/>
                  <a:pathLst>
                    <a:path w="3592704" h="3611418">
                      <a:moveTo>
                        <a:pt x="2193225" y="1893652"/>
                      </a:moveTo>
                      <a:lnTo>
                        <a:pt x="2171349" y="1964125"/>
                      </a:lnTo>
                      <a:cubicBezTo>
                        <a:pt x="2125012" y="2073677"/>
                        <a:pt x="2032069" y="2158718"/>
                        <a:pt x="1917376" y="2194391"/>
                      </a:cubicBezTo>
                      <a:lnTo>
                        <a:pt x="1884294" y="2202016"/>
                      </a:lnTo>
                      <a:lnTo>
                        <a:pt x="1884294" y="3094806"/>
                      </a:lnTo>
                      <a:lnTo>
                        <a:pt x="1920422" y="3093096"/>
                      </a:lnTo>
                      <a:cubicBezTo>
                        <a:pt x="2532912" y="3034799"/>
                        <a:pt x="3020847" y="2549314"/>
                        <a:pt x="3082936" y="1937938"/>
                      </a:cubicBezTo>
                      <a:lnTo>
                        <a:pt x="3085173" y="1893652"/>
                      </a:lnTo>
                      <a:close/>
                      <a:moveTo>
                        <a:pt x="507257" y="1893652"/>
                      </a:moveTo>
                      <a:lnTo>
                        <a:pt x="508968" y="1929779"/>
                      </a:lnTo>
                      <a:cubicBezTo>
                        <a:pt x="567265" y="2542268"/>
                        <a:pt x="1052749" y="3030205"/>
                        <a:pt x="1664125" y="3092293"/>
                      </a:cubicBezTo>
                      <a:lnTo>
                        <a:pt x="1708411" y="3094530"/>
                      </a:lnTo>
                      <a:lnTo>
                        <a:pt x="1708411" y="2202581"/>
                      </a:lnTo>
                      <a:lnTo>
                        <a:pt x="1637940" y="2180706"/>
                      </a:lnTo>
                      <a:cubicBezTo>
                        <a:pt x="1528387" y="2134369"/>
                        <a:pt x="1443346" y="2041426"/>
                        <a:pt x="1407673" y="1926733"/>
                      </a:cubicBezTo>
                      <a:lnTo>
                        <a:pt x="1400049" y="1893652"/>
                      </a:lnTo>
                      <a:close/>
                      <a:moveTo>
                        <a:pt x="1796354" y="1532529"/>
                      </a:moveTo>
                      <a:cubicBezTo>
                        <a:pt x="1645479" y="1532529"/>
                        <a:pt x="1523172" y="1654836"/>
                        <a:pt x="1523172" y="1805711"/>
                      </a:cubicBezTo>
                      <a:cubicBezTo>
                        <a:pt x="1523172" y="1956585"/>
                        <a:pt x="1645479" y="2078893"/>
                        <a:pt x="1796354" y="2078893"/>
                      </a:cubicBezTo>
                      <a:cubicBezTo>
                        <a:pt x="1947228" y="2078893"/>
                        <a:pt x="2069536" y="1956585"/>
                        <a:pt x="2069536" y="1805711"/>
                      </a:cubicBezTo>
                      <a:cubicBezTo>
                        <a:pt x="2069536" y="1654836"/>
                        <a:pt x="1947228" y="1532529"/>
                        <a:pt x="1796354" y="1532529"/>
                      </a:cubicBezTo>
                      <a:close/>
                      <a:moveTo>
                        <a:pt x="1884294" y="516891"/>
                      </a:moveTo>
                      <a:lnTo>
                        <a:pt x="1884294" y="1408839"/>
                      </a:lnTo>
                      <a:lnTo>
                        <a:pt x="1954768" y="1430715"/>
                      </a:lnTo>
                      <a:cubicBezTo>
                        <a:pt x="2064321" y="1477052"/>
                        <a:pt x="2149361" y="1569995"/>
                        <a:pt x="2185034" y="1684688"/>
                      </a:cubicBezTo>
                      <a:lnTo>
                        <a:pt x="2192658" y="1717769"/>
                      </a:lnTo>
                      <a:lnTo>
                        <a:pt x="3085449" y="1717769"/>
                      </a:lnTo>
                      <a:lnTo>
                        <a:pt x="3083739" y="1681641"/>
                      </a:lnTo>
                      <a:cubicBezTo>
                        <a:pt x="3025442" y="1069152"/>
                        <a:pt x="2539957" y="581216"/>
                        <a:pt x="1928582" y="519127"/>
                      </a:cubicBezTo>
                      <a:close/>
                      <a:moveTo>
                        <a:pt x="1708411" y="516891"/>
                      </a:moveTo>
                      <a:lnTo>
                        <a:pt x="1664125" y="519127"/>
                      </a:lnTo>
                      <a:cubicBezTo>
                        <a:pt x="1052749" y="581216"/>
                        <a:pt x="567265" y="1069152"/>
                        <a:pt x="508968" y="1681641"/>
                      </a:cubicBezTo>
                      <a:lnTo>
                        <a:pt x="507257" y="1717769"/>
                      </a:lnTo>
                      <a:lnTo>
                        <a:pt x="1400049" y="1717769"/>
                      </a:lnTo>
                      <a:lnTo>
                        <a:pt x="1407673" y="1684688"/>
                      </a:lnTo>
                      <a:cubicBezTo>
                        <a:pt x="1443346" y="1569995"/>
                        <a:pt x="1528387" y="1477052"/>
                        <a:pt x="1637940" y="1430715"/>
                      </a:cubicBezTo>
                      <a:lnTo>
                        <a:pt x="1708411" y="1408840"/>
                      </a:lnTo>
                      <a:close/>
                      <a:moveTo>
                        <a:pt x="1692261" y="0"/>
                      </a:moveTo>
                      <a:lnTo>
                        <a:pt x="1900444" y="0"/>
                      </a:lnTo>
                      <a:lnTo>
                        <a:pt x="1900444" y="273296"/>
                      </a:lnTo>
                      <a:lnTo>
                        <a:pt x="1953571" y="275979"/>
                      </a:lnTo>
                      <a:cubicBezTo>
                        <a:pt x="2002032" y="280901"/>
                        <a:pt x="2049828" y="288072"/>
                        <a:pt x="2096853" y="297389"/>
                      </a:cubicBezTo>
                      <a:lnTo>
                        <a:pt x="2223197" y="328620"/>
                      </a:lnTo>
                      <a:lnTo>
                        <a:pt x="2316127" y="73296"/>
                      </a:lnTo>
                      <a:lnTo>
                        <a:pt x="2511755" y="144499"/>
                      </a:lnTo>
                      <a:lnTo>
                        <a:pt x="2418483" y="400763"/>
                      </a:lnTo>
                      <a:lnTo>
                        <a:pt x="2496380" y="436261"/>
                      </a:lnTo>
                      <a:cubicBezTo>
                        <a:pt x="2558541" y="468099"/>
                        <a:pt x="2618251" y="504046"/>
                        <a:pt x="2675149" y="543743"/>
                      </a:cubicBezTo>
                      <a:lnTo>
                        <a:pt x="2701580" y="564962"/>
                      </a:lnTo>
                      <a:lnTo>
                        <a:pt x="2877300" y="355547"/>
                      </a:lnTo>
                      <a:lnTo>
                        <a:pt x="3036778" y="489364"/>
                      </a:lnTo>
                      <a:lnTo>
                        <a:pt x="2860971" y="698883"/>
                      </a:lnTo>
                      <a:lnTo>
                        <a:pt x="2979951" y="824054"/>
                      </a:lnTo>
                      <a:cubicBezTo>
                        <a:pt x="3007591" y="857343"/>
                        <a:pt x="3033854" y="891817"/>
                        <a:pt x="3058651" y="927389"/>
                      </a:cubicBezTo>
                      <a:lnTo>
                        <a:pt x="3072299" y="948846"/>
                      </a:lnTo>
                      <a:lnTo>
                        <a:pt x="3308096" y="812709"/>
                      </a:lnTo>
                      <a:lnTo>
                        <a:pt x="3412188" y="993001"/>
                      </a:lnTo>
                      <a:lnTo>
                        <a:pt x="3176504" y="1129073"/>
                      </a:lnTo>
                      <a:lnTo>
                        <a:pt x="3189154" y="1153287"/>
                      </a:lnTo>
                      <a:cubicBezTo>
                        <a:pt x="3212388" y="1202801"/>
                        <a:pt x="3233059" y="1253756"/>
                        <a:pt x="3250997" y="1305982"/>
                      </a:cubicBezTo>
                      <a:lnTo>
                        <a:pt x="3288126" y="1436972"/>
                      </a:lnTo>
                      <a:lnTo>
                        <a:pt x="3556553" y="1389641"/>
                      </a:lnTo>
                      <a:lnTo>
                        <a:pt x="3592704" y="1594661"/>
                      </a:lnTo>
                      <a:lnTo>
                        <a:pt x="3324937" y="1641876"/>
                      </a:lnTo>
                      <a:lnTo>
                        <a:pt x="3334023" y="1805710"/>
                      </a:lnTo>
                      <a:cubicBezTo>
                        <a:pt x="3334023" y="1858787"/>
                        <a:pt x="3331334" y="1911236"/>
                        <a:pt x="3326084" y="1962928"/>
                      </a:cubicBezTo>
                      <a:lnTo>
                        <a:pt x="3325071" y="1969566"/>
                      </a:lnTo>
                      <a:lnTo>
                        <a:pt x="3592704" y="2016757"/>
                      </a:lnTo>
                      <a:lnTo>
                        <a:pt x="3556553" y="2221777"/>
                      </a:lnTo>
                      <a:lnTo>
                        <a:pt x="3287674" y="2174367"/>
                      </a:lnTo>
                      <a:lnTo>
                        <a:pt x="3264893" y="2262966"/>
                      </a:lnTo>
                      <a:cubicBezTo>
                        <a:pt x="3252725" y="2302087"/>
                        <a:pt x="3239037" y="2340539"/>
                        <a:pt x="3223898" y="2378251"/>
                      </a:cubicBezTo>
                      <a:lnTo>
                        <a:pt x="3177077" y="2482677"/>
                      </a:lnTo>
                      <a:lnTo>
                        <a:pt x="3412188" y="2618418"/>
                      </a:lnTo>
                      <a:lnTo>
                        <a:pt x="3308096" y="2798710"/>
                      </a:lnTo>
                      <a:lnTo>
                        <a:pt x="3072147" y="2662484"/>
                      </a:lnTo>
                      <a:lnTo>
                        <a:pt x="3050331" y="2695848"/>
                      </a:lnTo>
                      <a:cubicBezTo>
                        <a:pt x="3015496" y="2744834"/>
                        <a:pt x="2977861" y="2791692"/>
                        <a:pt x="2937662" y="2836187"/>
                      </a:cubicBezTo>
                      <a:lnTo>
                        <a:pt x="2860607" y="2912101"/>
                      </a:lnTo>
                      <a:lnTo>
                        <a:pt x="3036778" y="3122054"/>
                      </a:lnTo>
                      <a:lnTo>
                        <a:pt x="2877300" y="3255872"/>
                      </a:lnTo>
                      <a:lnTo>
                        <a:pt x="2701578" y="3046453"/>
                      </a:lnTo>
                      <a:lnTo>
                        <a:pt x="2667546" y="3072948"/>
                      </a:lnTo>
                      <a:cubicBezTo>
                        <a:pt x="2605636" y="3115591"/>
                        <a:pt x="2540446" y="3153815"/>
                        <a:pt x="2472432" y="3187163"/>
                      </a:cubicBezTo>
                      <a:lnTo>
                        <a:pt x="2418643" y="3211096"/>
                      </a:lnTo>
                      <a:lnTo>
                        <a:pt x="2511755" y="3466919"/>
                      </a:lnTo>
                      <a:lnTo>
                        <a:pt x="2316127" y="3538122"/>
                      </a:lnTo>
                      <a:lnTo>
                        <a:pt x="2223048" y="3282390"/>
                      </a:lnTo>
                      <a:lnTo>
                        <a:pt x="2148844" y="3302789"/>
                      </a:lnTo>
                      <a:cubicBezTo>
                        <a:pt x="2092248" y="3316063"/>
                        <a:pt x="2034448" y="3326211"/>
                        <a:pt x="1975635" y="3333040"/>
                      </a:cubicBezTo>
                      <a:lnTo>
                        <a:pt x="1900444" y="3337377"/>
                      </a:lnTo>
                      <a:lnTo>
                        <a:pt x="1900444" y="3611418"/>
                      </a:lnTo>
                      <a:lnTo>
                        <a:pt x="1692261" y="3611418"/>
                      </a:lnTo>
                      <a:lnTo>
                        <a:pt x="1692261" y="3338124"/>
                      </a:lnTo>
                      <a:lnTo>
                        <a:pt x="1639135" y="3335441"/>
                      </a:lnTo>
                      <a:cubicBezTo>
                        <a:pt x="1590674" y="3330520"/>
                        <a:pt x="1542878" y="3323348"/>
                        <a:pt x="1495854" y="3314032"/>
                      </a:cubicBezTo>
                      <a:lnTo>
                        <a:pt x="1369507" y="3282799"/>
                      </a:lnTo>
                      <a:lnTo>
                        <a:pt x="1276577" y="3538122"/>
                      </a:lnTo>
                      <a:lnTo>
                        <a:pt x="1080949" y="3466919"/>
                      </a:lnTo>
                      <a:lnTo>
                        <a:pt x="1174221" y="3210656"/>
                      </a:lnTo>
                      <a:lnTo>
                        <a:pt x="1096326" y="3175160"/>
                      </a:lnTo>
                      <a:cubicBezTo>
                        <a:pt x="1034165" y="3143321"/>
                        <a:pt x="974456" y="3107374"/>
                        <a:pt x="917557" y="3067677"/>
                      </a:cubicBezTo>
                      <a:lnTo>
                        <a:pt x="891124" y="3046456"/>
                      </a:lnTo>
                      <a:lnTo>
                        <a:pt x="715404" y="3255872"/>
                      </a:lnTo>
                      <a:lnTo>
                        <a:pt x="555927" y="3122054"/>
                      </a:lnTo>
                      <a:lnTo>
                        <a:pt x="731734" y="2912535"/>
                      </a:lnTo>
                      <a:lnTo>
                        <a:pt x="612755" y="2787367"/>
                      </a:lnTo>
                      <a:cubicBezTo>
                        <a:pt x="585115" y="2754078"/>
                        <a:pt x="558853" y="2719604"/>
                        <a:pt x="534055" y="2684032"/>
                      </a:cubicBezTo>
                      <a:lnTo>
                        <a:pt x="520406" y="2662572"/>
                      </a:lnTo>
                      <a:lnTo>
                        <a:pt x="284608" y="2798710"/>
                      </a:lnTo>
                      <a:lnTo>
                        <a:pt x="180516" y="2618418"/>
                      </a:lnTo>
                      <a:lnTo>
                        <a:pt x="416201" y="2482345"/>
                      </a:lnTo>
                      <a:lnTo>
                        <a:pt x="403552" y="2458134"/>
                      </a:lnTo>
                      <a:cubicBezTo>
                        <a:pt x="380319" y="2408620"/>
                        <a:pt x="359647" y="2357664"/>
                        <a:pt x="341710" y="2305438"/>
                      </a:cubicBezTo>
                      <a:lnTo>
                        <a:pt x="304580" y="2174446"/>
                      </a:lnTo>
                      <a:lnTo>
                        <a:pt x="36151" y="2221777"/>
                      </a:lnTo>
                      <a:lnTo>
                        <a:pt x="0" y="2016757"/>
                      </a:lnTo>
                      <a:lnTo>
                        <a:pt x="267770" y="1969542"/>
                      </a:lnTo>
                      <a:lnTo>
                        <a:pt x="258683" y="1805710"/>
                      </a:lnTo>
                      <a:cubicBezTo>
                        <a:pt x="258683" y="1755950"/>
                        <a:pt x="261047" y="1706743"/>
                        <a:pt x="265668" y="1658193"/>
                      </a:cubicBezTo>
                      <a:lnTo>
                        <a:pt x="267995" y="1641916"/>
                      </a:lnTo>
                      <a:lnTo>
                        <a:pt x="0" y="1594661"/>
                      </a:lnTo>
                      <a:lnTo>
                        <a:pt x="36151" y="1389641"/>
                      </a:lnTo>
                      <a:lnTo>
                        <a:pt x="304867" y="1437023"/>
                      </a:lnTo>
                      <a:lnTo>
                        <a:pt x="319634" y="1375644"/>
                      </a:lnTo>
                      <a:cubicBezTo>
                        <a:pt x="341126" y="1301719"/>
                        <a:pt x="368019" y="1230093"/>
                        <a:pt x="399857" y="1161221"/>
                      </a:cubicBezTo>
                      <a:lnTo>
                        <a:pt x="417343" y="1129732"/>
                      </a:lnTo>
                      <a:lnTo>
                        <a:pt x="180516" y="993001"/>
                      </a:lnTo>
                      <a:lnTo>
                        <a:pt x="284608" y="812709"/>
                      </a:lnTo>
                      <a:lnTo>
                        <a:pt x="520705" y="949019"/>
                      </a:lnTo>
                      <a:lnTo>
                        <a:pt x="646579" y="784681"/>
                      </a:lnTo>
                      <a:lnTo>
                        <a:pt x="730976" y="697981"/>
                      </a:lnTo>
                      <a:lnTo>
                        <a:pt x="555927" y="489364"/>
                      </a:lnTo>
                      <a:lnTo>
                        <a:pt x="715404" y="355547"/>
                      </a:lnTo>
                      <a:lnTo>
                        <a:pt x="890831" y="564613"/>
                      </a:lnTo>
                      <a:lnTo>
                        <a:pt x="966225" y="511147"/>
                      </a:lnTo>
                      <a:cubicBezTo>
                        <a:pt x="1015695" y="479359"/>
                        <a:pt x="1067107" y="450328"/>
                        <a:pt x="1120242" y="424274"/>
                      </a:cubicBezTo>
                      <a:lnTo>
                        <a:pt x="1174488" y="401494"/>
                      </a:lnTo>
                      <a:lnTo>
                        <a:pt x="1080949" y="144499"/>
                      </a:lnTo>
                      <a:lnTo>
                        <a:pt x="1276577" y="73296"/>
                      </a:lnTo>
                      <a:lnTo>
                        <a:pt x="1370237" y="330625"/>
                      </a:lnTo>
                      <a:lnTo>
                        <a:pt x="1458000" y="305387"/>
                      </a:lnTo>
                      <a:cubicBezTo>
                        <a:pt x="1517161" y="292102"/>
                        <a:pt x="1577612" y="282227"/>
                        <a:pt x="1639135" y="275979"/>
                      </a:cubicBezTo>
                      <a:lnTo>
                        <a:pt x="1692261" y="273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2817295" y="3780598"/>
                <a:ext cx="2282582" cy="1154742"/>
                <a:chOff x="2716835" y="1808867"/>
                <a:chExt cx="2282582" cy="1154742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2716835" y="1808867"/>
                  <a:ext cx="228258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>
                          <a:alpha val="93000"/>
                        </a:schemeClr>
                      </a:solidFill>
                      <a:effectLst>
                        <a:outerShdw blurRad="762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cs typeface="+mn-ea"/>
                      <a:sym typeface="+mn-lt"/>
                    </a:rPr>
                    <a:t>在此添加标题</a:t>
                  </a: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2973675" y="2113504"/>
                  <a:ext cx="1795540" cy="8501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5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lang="zh-CN" altLang="en-US" sz="105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0" name="椭圆 59"/>
            <p:cNvSpPr/>
            <p:nvPr/>
          </p:nvSpPr>
          <p:spPr>
            <a:xfrm>
              <a:off x="4120936" y="5245018"/>
              <a:ext cx="388420" cy="38842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801109" y="1981408"/>
              <a:ext cx="102283" cy="102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4299482" y="1806014"/>
              <a:ext cx="76847" cy="7684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4039003" y="2000424"/>
              <a:ext cx="597804" cy="655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"/>
              </a:schemeClr>
            </a:solidFill>
            <a:ln w="15875">
              <a:solidFill>
                <a:schemeClr val="bg1">
                  <a:alpha val="50000"/>
                </a:schemeClr>
              </a:solidFill>
            </a:ln>
            <a:effectLst>
              <a:glow rad="495300">
                <a:srgbClr val="150A48">
                  <a:alpha val="25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2945677" y="1454467"/>
            <a:ext cx="2703376" cy="4524599"/>
          </a:xfrm>
          <a:prstGeom prst="roundRect">
            <a:avLst/>
          </a:prstGeom>
          <a:noFill/>
          <a:ln w="19050">
            <a:solidFill>
              <a:schemeClr val="bg1">
                <a:alpha val="5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62913" y="2157111"/>
            <a:ext cx="767305" cy="128238"/>
            <a:chOff x="5662913" y="2157111"/>
            <a:chExt cx="767305" cy="12823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662913" y="2221230"/>
              <a:ext cx="655561" cy="0"/>
            </a:xfrm>
            <a:prstGeom prst="line">
              <a:avLst/>
            </a:prstGeom>
            <a:ln w="19050">
              <a:solidFill>
                <a:schemeClr val="bg1">
                  <a:alpha val="53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301980" y="2157111"/>
              <a:ext cx="128238" cy="12823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61333" y="1812412"/>
            <a:ext cx="2805400" cy="881945"/>
            <a:chOff x="6761333" y="1812412"/>
            <a:chExt cx="2805400" cy="881945"/>
          </a:xfrm>
        </p:grpSpPr>
        <p:sp>
          <p:nvSpPr>
            <p:cNvPr id="56" name="椭圆 55"/>
            <p:cNvSpPr/>
            <p:nvPr/>
          </p:nvSpPr>
          <p:spPr>
            <a:xfrm>
              <a:off x="6761333" y="1930537"/>
              <a:ext cx="568686" cy="568686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7416894" y="1812412"/>
              <a:ext cx="2149839" cy="881945"/>
              <a:chOff x="7109327" y="3225554"/>
              <a:chExt cx="2149839" cy="881945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7109327" y="3225554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7120009" y="3531892"/>
                <a:ext cx="2139157" cy="575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prstClr val="white">
                        <a:alpha val="75000"/>
                      </a:prst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6894727" y="2073378"/>
              <a:ext cx="301644" cy="295705"/>
              <a:chOff x="9223678" y="4885405"/>
              <a:chExt cx="534381" cy="523857"/>
            </a:xfrm>
            <a:solidFill>
              <a:schemeClr val="bg1">
                <a:alpha val="85000"/>
              </a:schemeClr>
            </a:solidFill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Freeform 217"/>
              <p:cNvSpPr>
                <a:spLocks/>
              </p:cNvSpPr>
              <p:nvPr/>
            </p:nvSpPr>
            <p:spPr bwMode="auto">
              <a:xfrm>
                <a:off x="9223678" y="4885405"/>
                <a:ext cx="534381" cy="343781"/>
              </a:xfrm>
              <a:custGeom>
                <a:avLst/>
                <a:gdLst>
                  <a:gd name="T0" fmla="*/ 193 w 193"/>
                  <a:gd name="T1" fmla="*/ 84 h 124"/>
                  <a:gd name="T2" fmla="*/ 153 w 193"/>
                  <a:gd name="T3" fmla="*/ 44 h 124"/>
                  <a:gd name="T4" fmla="*/ 141 w 193"/>
                  <a:gd name="T5" fmla="*/ 46 h 124"/>
                  <a:gd name="T6" fmla="*/ 91 w 193"/>
                  <a:gd name="T7" fmla="*/ 0 h 124"/>
                  <a:gd name="T8" fmla="*/ 40 w 193"/>
                  <a:gd name="T9" fmla="*/ 51 h 124"/>
                  <a:gd name="T10" fmla="*/ 41 w 193"/>
                  <a:gd name="T11" fmla="*/ 61 h 124"/>
                  <a:gd name="T12" fmla="*/ 31 w 193"/>
                  <a:gd name="T13" fmla="*/ 61 h 124"/>
                  <a:gd name="T14" fmla="*/ 0 w 193"/>
                  <a:gd name="T15" fmla="*/ 92 h 124"/>
                  <a:gd name="T16" fmla="*/ 31 w 193"/>
                  <a:gd name="T17" fmla="*/ 124 h 124"/>
                  <a:gd name="T18" fmla="*/ 157 w 193"/>
                  <a:gd name="T19" fmla="*/ 124 h 124"/>
                  <a:gd name="T20" fmla="*/ 180 w 193"/>
                  <a:gd name="T21" fmla="*/ 113 h 124"/>
                  <a:gd name="T22" fmla="*/ 193 w 193"/>
                  <a:gd name="T23" fmla="*/ 8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124">
                    <a:moveTo>
                      <a:pt x="193" y="84"/>
                    </a:moveTo>
                    <a:cubicBezTo>
                      <a:pt x="193" y="62"/>
                      <a:pt x="176" y="44"/>
                      <a:pt x="153" y="44"/>
                    </a:cubicBezTo>
                    <a:cubicBezTo>
                      <a:pt x="149" y="44"/>
                      <a:pt x="145" y="44"/>
                      <a:pt x="141" y="46"/>
                    </a:cubicBezTo>
                    <a:cubicBezTo>
                      <a:pt x="139" y="20"/>
                      <a:pt x="117" y="0"/>
                      <a:pt x="91" y="0"/>
                    </a:cubicBezTo>
                    <a:cubicBezTo>
                      <a:pt x="62" y="0"/>
                      <a:pt x="40" y="23"/>
                      <a:pt x="40" y="51"/>
                    </a:cubicBezTo>
                    <a:cubicBezTo>
                      <a:pt x="40" y="54"/>
                      <a:pt x="40" y="57"/>
                      <a:pt x="4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4" y="61"/>
                      <a:pt x="0" y="75"/>
                      <a:pt x="0" y="92"/>
                    </a:cubicBezTo>
                    <a:cubicBezTo>
                      <a:pt x="0" y="109"/>
                      <a:pt x="14" y="124"/>
                      <a:pt x="31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66" y="124"/>
                      <a:pt x="175" y="120"/>
                      <a:pt x="180" y="113"/>
                    </a:cubicBezTo>
                    <a:cubicBezTo>
                      <a:pt x="188" y="106"/>
                      <a:pt x="193" y="95"/>
                      <a:pt x="19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18"/>
              <p:cNvSpPr>
                <a:spLocks/>
              </p:cNvSpPr>
              <p:nvPr/>
            </p:nvSpPr>
            <p:spPr bwMode="auto">
              <a:xfrm>
                <a:off x="9365167" y="5328579"/>
                <a:ext cx="251405" cy="80683"/>
              </a:xfrm>
              <a:custGeom>
                <a:avLst/>
                <a:gdLst>
                  <a:gd name="T0" fmla="*/ 46 w 91"/>
                  <a:gd name="T1" fmla="*/ 29 h 29"/>
                  <a:gd name="T2" fmla="*/ 0 w 91"/>
                  <a:gd name="T3" fmla="*/ 10 h 29"/>
                  <a:gd name="T4" fmla="*/ 11 w 91"/>
                  <a:gd name="T5" fmla="*/ 0 h 29"/>
                  <a:gd name="T6" fmla="*/ 80 w 91"/>
                  <a:gd name="T7" fmla="*/ 0 h 29"/>
                  <a:gd name="T8" fmla="*/ 91 w 91"/>
                  <a:gd name="T9" fmla="*/ 10 h 29"/>
                  <a:gd name="T10" fmla="*/ 46 w 91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9">
                    <a:moveTo>
                      <a:pt x="46" y="29"/>
                    </a:moveTo>
                    <a:cubicBezTo>
                      <a:pt x="29" y="29"/>
                      <a:pt x="13" y="23"/>
                      <a:pt x="0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0" y="19"/>
                      <a:pt x="61" y="19"/>
                      <a:pt x="80" y="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78" y="23"/>
                      <a:pt x="62" y="29"/>
                      <a:pt x="4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19"/>
              <p:cNvSpPr>
                <a:spLocks/>
              </p:cNvSpPr>
              <p:nvPr/>
            </p:nvSpPr>
            <p:spPr bwMode="auto">
              <a:xfrm>
                <a:off x="9423633" y="5270113"/>
                <a:ext cx="135642" cy="58466"/>
              </a:xfrm>
              <a:custGeom>
                <a:avLst/>
                <a:gdLst>
                  <a:gd name="T0" fmla="*/ 25 w 49"/>
                  <a:gd name="T1" fmla="*/ 21 h 21"/>
                  <a:gd name="T2" fmla="*/ 0 w 49"/>
                  <a:gd name="T3" fmla="*/ 11 h 21"/>
                  <a:gd name="T4" fmla="*/ 10 w 49"/>
                  <a:gd name="T5" fmla="*/ 0 h 21"/>
                  <a:gd name="T6" fmla="*/ 39 w 49"/>
                  <a:gd name="T7" fmla="*/ 0 h 21"/>
                  <a:gd name="T8" fmla="*/ 49 w 49"/>
                  <a:gd name="T9" fmla="*/ 11 h 21"/>
                  <a:gd name="T10" fmla="*/ 25 w 49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1">
                    <a:moveTo>
                      <a:pt x="25" y="21"/>
                    </a:moveTo>
                    <a:cubicBezTo>
                      <a:pt x="16" y="21"/>
                      <a:pt x="7" y="17"/>
                      <a:pt x="0" y="1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8" y="8"/>
                      <a:pt x="31" y="8"/>
                      <a:pt x="3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2" y="17"/>
                      <a:pt x="34" y="21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662913" y="3130777"/>
            <a:ext cx="767305" cy="128238"/>
            <a:chOff x="5662913" y="3130777"/>
            <a:chExt cx="767305" cy="128238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5662913" y="3194896"/>
              <a:ext cx="655561" cy="0"/>
            </a:xfrm>
            <a:prstGeom prst="line">
              <a:avLst/>
            </a:prstGeom>
            <a:ln w="19050">
              <a:solidFill>
                <a:schemeClr val="bg1">
                  <a:alpha val="53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/>
            <p:cNvSpPr/>
            <p:nvPr/>
          </p:nvSpPr>
          <p:spPr>
            <a:xfrm>
              <a:off x="6301980" y="3130777"/>
              <a:ext cx="128238" cy="12823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61333" y="2798779"/>
            <a:ext cx="2805400" cy="881945"/>
            <a:chOff x="6761333" y="2798779"/>
            <a:chExt cx="2805400" cy="881945"/>
          </a:xfrm>
        </p:grpSpPr>
        <p:sp>
          <p:nvSpPr>
            <p:cNvPr id="57" name="椭圆 56"/>
            <p:cNvSpPr/>
            <p:nvPr/>
          </p:nvSpPr>
          <p:spPr>
            <a:xfrm>
              <a:off x="6761333" y="2910553"/>
              <a:ext cx="568686" cy="568686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416894" y="2798779"/>
              <a:ext cx="2149839" cy="881945"/>
              <a:chOff x="7109327" y="3225554"/>
              <a:chExt cx="2149839" cy="881945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7109327" y="3225554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7120009" y="3531892"/>
                <a:ext cx="2139157" cy="575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prstClr val="white">
                        <a:alpha val="75000"/>
                      </a:prst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912218" y="3065504"/>
              <a:ext cx="266661" cy="237619"/>
              <a:chOff x="8088264" y="4952057"/>
              <a:chExt cx="472407" cy="420957"/>
            </a:xfrm>
            <a:solidFill>
              <a:schemeClr val="bg1">
                <a:alpha val="85000"/>
              </a:schemeClr>
            </a:solidFill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Freeform 261"/>
              <p:cNvSpPr>
                <a:spLocks noEditPoints="1"/>
              </p:cNvSpPr>
              <p:nvPr/>
            </p:nvSpPr>
            <p:spPr bwMode="auto">
              <a:xfrm>
                <a:off x="8088264" y="4952057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2 h 152"/>
                  <a:gd name="T38" fmla="*/ 161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1 w 171"/>
                  <a:gd name="T45" fmla="*/ 38 h 152"/>
                  <a:gd name="T46" fmla="*/ 161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1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2"/>
                      <a:pt x="111" y="12"/>
                    </a:cubicBezTo>
                    <a:close/>
                    <a:moveTo>
                      <a:pt x="161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1" y="38"/>
                      <a:pt x="161" y="38"/>
                      <a:pt x="161" y="38"/>
                    </a:cubicBezTo>
                    <a:lnTo>
                      <a:pt x="161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1" y="15"/>
                      <a:pt x="161" y="19"/>
                    </a:cubicBezTo>
                    <a:cubicBezTo>
                      <a:pt x="161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Rectangle 262"/>
              <p:cNvSpPr>
                <a:spLocks noChangeArrowheads="1"/>
              </p:cNvSpPr>
              <p:nvPr/>
            </p:nvSpPr>
            <p:spPr bwMode="auto">
              <a:xfrm>
                <a:off x="8283541" y="5112254"/>
                <a:ext cx="83022" cy="502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Rectangle 263"/>
              <p:cNvSpPr>
                <a:spLocks noChangeArrowheads="1"/>
              </p:cNvSpPr>
              <p:nvPr/>
            </p:nvSpPr>
            <p:spPr bwMode="auto">
              <a:xfrm>
                <a:off x="8283541" y="5245557"/>
                <a:ext cx="83022" cy="467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Rectangle 264"/>
              <p:cNvSpPr>
                <a:spLocks noChangeArrowheads="1"/>
              </p:cNvSpPr>
              <p:nvPr/>
            </p:nvSpPr>
            <p:spPr bwMode="auto">
              <a:xfrm>
                <a:off x="8165440" y="5245557"/>
                <a:ext cx="79514" cy="467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Rectangle 265"/>
              <p:cNvSpPr>
                <a:spLocks noChangeArrowheads="1"/>
              </p:cNvSpPr>
              <p:nvPr/>
            </p:nvSpPr>
            <p:spPr bwMode="auto">
              <a:xfrm>
                <a:off x="8402813" y="5245557"/>
                <a:ext cx="83022" cy="467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66"/>
              <p:cNvSpPr>
                <a:spLocks/>
              </p:cNvSpPr>
              <p:nvPr/>
            </p:nvSpPr>
            <p:spPr bwMode="auto">
              <a:xfrm>
                <a:off x="8198181" y="5195276"/>
                <a:ext cx="254913" cy="14032"/>
              </a:xfrm>
              <a:custGeom>
                <a:avLst/>
                <a:gdLst>
                  <a:gd name="T0" fmla="*/ 218 w 218"/>
                  <a:gd name="T1" fmla="*/ 12 h 12"/>
                  <a:gd name="T2" fmla="*/ 0 w 218"/>
                  <a:gd name="T3" fmla="*/ 12 h 12"/>
                  <a:gd name="T4" fmla="*/ 0 w 218"/>
                  <a:gd name="T5" fmla="*/ 0 h 12"/>
                  <a:gd name="T6" fmla="*/ 218 w 218"/>
                  <a:gd name="T7" fmla="*/ 0 h 12"/>
                  <a:gd name="T8" fmla="*/ 218 w 218"/>
                  <a:gd name="T9" fmla="*/ 12 h 12"/>
                  <a:gd name="T10" fmla="*/ 218 w 218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12">
                    <a:moveTo>
                      <a:pt x="218" y="12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218" y="0"/>
                    </a:lnTo>
                    <a:lnTo>
                      <a:pt x="218" y="12"/>
                    </a:lnTo>
                    <a:lnTo>
                      <a:pt x="21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67"/>
              <p:cNvSpPr>
                <a:spLocks/>
              </p:cNvSpPr>
              <p:nvPr/>
            </p:nvSpPr>
            <p:spPr bwMode="auto">
              <a:xfrm>
                <a:off x="8317452" y="5137980"/>
                <a:ext cx="16371" cy="113424"/>
              </a:xfrm>
              <a:custGeom>
                <a:avLst/>
                <a:gdLst>
                  <a:gd name="T0" fmla="*/ 14 w 14"/>
                  <a:gd name="T1" fmla="*/ 97 h 97"/>
                  <a:gd name="T2" fmla="*/ 0 w 14"/>
                  <a:gd name="T3" fmla="*/ 97 h 97"/>
                  <a:gd name="T4" fmla="*/ 0 w 14"/>
                  <a:gd name="T5" fmla="*/ 0 h 97"/>
                  <a:gd name="T6" fmla="*/ 14 w 14"/>
                  <a:gd name="T7" fmla="*/ 0 h 97"/>
                  <a:gd name="T8" fmla="*/ 14 w 14"/>
                  <a:gd name="T9" fmla="*/ 97 h 97"/>
                  <a:gd name="T10" fmla="*/ 14 w 14"/>
                  <a:gd name="T1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97">
                    <a:moveTo>
                      <a:pt x="14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97"/>
                    </a:lnTo>
                    <a:lnTo>
                      <a:pt x="1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68"/>
              <p:cNvSpPr>
                <a:spLocks/>
              </p:cNvSpPr>
              <p:nvPr/>
            </p:nvSpPr>
            <p:spPr bwMode="auto">
              <a:xfrm>
                <a:off x="8198181" y="5195276"/>
                <a:ext cx="14032" cy="56128"/>
              </a:xfrm>
              <a:custGeom>
                <a:avLst/>
                <a:gdLst>
                  <a:gd name="T0" fmla="*/ 12 w 12"/>
                  <a:gd name="T1" fmla="*/ 48 h 48"/>
                  <a:gd name="T2" fmla="*/ 0 w 12"/>
                  <a:gd name="T3" fmla="*/ 48 h 48"/>
                  <a:gd name="T4" fmla="*/ 0 w 12"/>
                  <a:gd name="T5" fmla="*/ 0 h 48"/>
                  <a:gd name="T6" fmla="*/ 12 w 12"/>
                  <a:gd name="T7" fmla="*/ 0 h 48"/>
                  <a:gd name="T8" fmla="*/ 12 w 12"/>
                  <a:gd name="T9" fmla="*/ 48 h 48"/>
                  <a:gd name="T10" fmla="*/ 12 w 12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8">
                    <a:moveTo>
                      <a:pt x="12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48"/>
                    </a:lnTo>
                    <a:lnTo>
                      <a:pt x="1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69"/>
              <p:cNvSpPr>
                <a:spLocks/>
              </p:cNvSpPr>
              <p:nvPr/>
            </p:nvSpPr>
            <p:spPr bwMode="auto">
              <a:xfrm>
                <a:off x="8439062" y="5195276"/>
                <a:ext cx="14032" cy="56128"/>
              </a:xfrm>
              <a:custGeom>
                <a:avLst/>
                <a:gdLst>
                  <a:gd name="T0" fmla="*/ 12 w 12"/>
                  <a:gd name="T1" fmla="*/ 48 h 48"/>
                  <a:gd name="T2" fmla="*/ 0 w 12"/>
                  <a:gd name="T3" fmla="*/ 48 h 48"/>
                  <a:gd name="T4" fmla="*/ 0 w 12"/>
                  <a:gd name="T5" fmla="*/ 0 h 48"/>
                  <a:gd name="T6" fmla="*/ 12 w 12"/>
                  <a:gd name="T7" fmla="*/ 0 h 48"/>
                  <a:gd name="T8" fmla="*/ 12 w 12"/>
                  <a:gd name="T9" fmla="*/ 48 h 48"/>
                  <a:gd name="T10" fmla="*/ 12 w 12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8">
                    <a:moveTo>
                      <a:pt x="12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48"/>
                    </a:lnTo>
                    <a:lnTo>
                      <a:pt x="1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662913" y="4123493"/>
            <a:ext cx="767305" cy="128238"/>
            <a:chOff x="5662913" y="4123493"/>
            <a:chExt cx="767305" cy="128238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662913" y="4187612"/>
              <a:ext cx="655561" cy="0"/>
            </a:xfrm>
            <a:prstGeom prst="line">
              <a:avLst/>
            </a:prstGeom>
            <a:ln w="19050">
              <a:solidFill>
                <a:schemeClr val="bg1">
                  <a:alpha val="53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6301980" y="4123493"/>
              <a:ext cx="128238" cy="12823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61333" y="3785145"/>
            <a:ext cx="2805400" cy="881945"/>
            <a:chOff x="6761333" y="3785145"/>
            <a:chExt cx="2805400" cy="881945"/>
          </a:xfrm>
        </p:grpSpPr>
        <p:sp>
          <p:nvSpPr>
            <p:cNvPr id="58" name="椭圆 57"/>
            <p:cNvSpPr/>
            <p:nvPr/>
          </p:nvSpPr>
          <p:spPr>
            <a:xfrm>
              <a:off x="6761333" y="3903270"/>
              <a:ext cx="568686" cy="568686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7416894" y="3785145"/>
              <a:ext cx="2149839" cy="881945"/>
              <a:chOff x="7109327" y="3225554"/>
              <a:chExt cx="2149839" cy="881945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7109327" y="3225554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7120009" y="3531892"/>
                <a:ext cx="2139157" cy="575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prstClr val="white">
                        <a:alpha val="75000"/>
                      </a:prst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6952811" y="4008067"/>
              <a:ext cx="185475" cy="348508"/>
              <a:chOff x="9324240" y="6149445"/>
              <a:chExt cx="328580" cy="617403"/>
            </a:xfrm>
            <a:solidFill>
              <a:schemeClr val="bg1">
                <a:alpha val="85000"/>
              </a:schemeClr>
            </a:solidFill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1" name="Oval 326"/>
              <p:cNvSpPr>
                <a:spLocks noChangeArrowheads="1"/>
              </p:cNvSpPr>
              <p:nvPr/>
            </p:nvSpPr>
            <p:spPr bwMode="auto">
              <a:xfrm>
                <a:off x="9478591" y="6379802"/>
                <a:ext cx="60805" cy="74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327"/>
              <p:cNvSpPr>
                <a:spLocks noEditPoints="1"/>
              </p:cNvSpPr>
              <p:nvPr/>
            </p:nvSpPr>
            <p:spPr bwMode="auto">
              <a:xfrm>
                <a:off x="9324240" y="6149445"/>
                <a:ext cx="328580" cy="617403"/>
              </a:xfrm>
              <a:custGeom>
                <a:avLst/>
                <a:gdLst>
                  <a:gd name="T0" fmla="*/ 90 w 119"/>
                  <a:gd name="T1" fmla="*/ 65 h 223"/>
                  <a:gd name="T2" fmla="*/ 82 w 119"/>
                  <a:gd name="T3" fmla="*/ 65 h 223"/>
                  <a:gd name="T4" fmla="*/ 82 w 119"/>
                  <a:gd name="T5" fmla="*/ 34 h 223"/>
                  <a:gd name="T6" fmla="*/ 5 w 119"/>
                  <a:gd name="T7" fmla="*/ 53 h 223"/>
                  <a:gd name="T8" fmla="*/ 73 w 119"/>
                  <a:gd name="T9" fmla="*/ 69 h 223"/>
                  <a:gd name="T10" fmla="*/ 81 w 119"/>
                  <a:gd name="T11" fmla="*/ 79 h 223"/>
                  <a:gd name="T12" fmla="*/ 93 w 119"/>
                  <a:gd name="T13" fmla="*/ 95 h 223"/>
                  <a:gd name="T14" fmla="*/ 93 w 119"/>
                  <a:gd name="T15" fmla="*/ 104 h 223"/>
                  <a:gd name="T16" fmla="*/ 81 w 119"/>
                  <a:gd name="T17" fmla="*/ 117 h 223"/>
                  <a:gd name="T18" fmla="*/ 78 w 119"/>
                  <a:gd name="T19" fmla="*/ 124 h 223"/>
                  <a:gd name="T20" fmla="*/ 70 w 119"/>
                  <a:gd name="T21" fmla="*/ 118 h 223"/>
                  <a:gd name="T22" fmla="*/ 69 w 119"/>
                  <a:gd name="T23" fmla="*/ 112 h 223"/>
                  <a:gd name="T24" fmla="*/ 64 w 119"/>
                  <a:gd name="T25" fmla="*/ 117 h 223"/>
                  <a:gd name="T26" fmla="*/ 64 w 119"/>
                  <a:gd name="T27" fmla="*/ 140 h 223"/>
                  <a:gd name="T28" fmla="*/ 59 w 119"/>
                  <a:gd name="T29" fmla="*/ 120 h 223"/>
                  <a:gd name="T30" fmla="*/ 58 w 119"/>
                  <a:gd name="T31" fmla="*/ 113 h 223"/>
                  <a:gd name="T32" fmla="*/ 53 w 119"/>
                  <a:gd name="T33" fmla="*/ 113 h 223"/>
                  <a:gd name="T34" fmla="*/ 48 w 119"/>
                  <a:gd name="T35" fmla="*/ 116 h 223"/>
                  <a:gd name="T36" fmla="*/ 29 w 119"/>
                  <a:gd name="T37" fmla="*/ 136 h 223"/>
                  <a:gd name="T38" fmla="*/ 28 w 119"/>
                  <a:gd name="T39" fmla="*/ 144 h 223"/>
                  <a:gd name="T40" fmla="*/ 28 w 119"/>
                  <a:gd name="T41" fmla="*/ 144 h 223"/>
                  <a:gd name="T42" fmla="*/ 29 w 119"/>
                  <a:gd name="T43" fmla="*/ 144 h 223"/>
                  <a:gd name="T44" fmla="*/ 30 w 119"/>
                  <a:gd name="T45" fmla="*/ 146 h 223"/>
                  <a:gd name="T46" fmla="*/ 34 w 119"/>
                  <a:gd name="T47" fmla="*/ 155 h 223"/>
                  <a:gd name="T48" fmla="*/ 49 w 119"/>
                  <a:gd name="T49" fmla="*/ 163 h 223"/>
                  <a:gd name="T50" fmla="*/ 48 w 119"/>
                  <a:gd name="T51" fmla="*/ 171 h 223"/>
                  <a:gd name="T52" fmla="*/ 52 w 119"/>
                  <a:gd name="T53" fmla="*/ 223 h 223"/>
                  <a:gd name="T54" fmla="*/ 66 w 119"/>
                  <a:gd name="T55" fmla="*/ 171 h 223"/>
                  <a:gd name="T56" fmla="*/ 70 w 119"/>
                  <a:gd name="T57" fmla="*/ 223 h 223"/>
                  <a:gd name="T58" fmla="*/ 84 w 119"/>
                  <a:gd name="T59" fmla="*/ 171 h 223"/>
                  <a:gd name="T60" fmla="*/ 86 w 119"/>
                  <a:gd name="T61" fmla="*/ 171 h 223"/>
                  <a:gd name="T62" fmla="*/ 103 w 119"/>
                  <a:gd name="T63" fmla="*/ 114 h 223"/>
                  <a:gd name="T64" fmla="*/ 103 w 119"/>
                  <a:gd name="T65" fmla="*/ 114 h 223"/>
                  <a:gd name="T66" fmla="*/ 108 w 119"/>
                  <a:gd name="T67" fmla="*/ 108 h 223"/>
                  <a:gd name="T68" fmla="*/ 108 w 119"/>
                  <a:gd name="T69" fmla="*/ 107 h 223"/>
                  <a:gd name="T70" fmla="*/ 108 w 119"/>
                  <a:gd name="T71" fmla="*/ 106 h 223"/>
                  <a:gd name="T72" fmla="*/ 107 w 119"/>
                  <a:gd name="T73" fmla="*/ 101 h 223"/>
                  <a:gd name="T74" fmla="*/ 111 w 119"/>
                  <a:gd name="T75" fmla="*/ 96 h 223"/>
                  <a:gd name="T76" fmla="*/ 113 w 119"/>
                  <a:gd name="T77" fmla="*/ 80 h 223"/>
                  <a:gd name="T78" fmla="*/ 19 w 119"/>
                  <a:gd name="T79" fmla="*/ 49 h 223"/>
                  <a:gd name="T80" fmla="*/ 68 w 119"/>
                  <a:gd name="T81" fmla="*/ 38 h 223"/>
                  <a:gd name="T82" fmla="*/ 49 w 119"/>
                  <a:gd name="T83" fmla="*/ 151 h 223"/>
                  <a:gd name="T84" fmla="*/ 44 w 119"/>
                  <a:gd name="T85" fmla="*/ 143 h 223"/>
                  <a:gd name="T86" fmla="*/ 49 w 119"/>
                  <a:gd name="T87" fmla="*/ 13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9" h="223">
                    <a:moveTo>
                      <a:pt x="113" y="80"/>
                    </a:moveTo>
                    <a:cubicBezTo>
                      <a:pt x="90" y="65"/>
                      <a:pt x="90" y="65"/>
                      <a:pt x="90" y="65"/>
                    </a:cubicBezTo>
                    <a:cubicBezTo>
                      <a:pt x="88" y="64"/>
                      <a:pt x="86" y="63"/>
                      <a:pt x="84" y="64"/>
                    </a:cubicBezTo>
                    <a:cubicBezTo>
                      <a:pt x="83" y="64"/>
                      <a:pt x="82" y="64"/>
                      <a:pt x="82" y="65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82" y="54"/>
                      <a:pt x="84" y="44"/>
                      <a:pt x="82" y="34"/>
                    </a:cubicBezTo>
                    <a:cubicBezTo>
                      <a:pt x="77" y="13"/>
                      <a:pt x="55" y="0"/>
                      <a:pt x="34" y="5"/>
                    </a:cubicBezTo>
                    <a:cubicBezTo>
                      <a:pt x="13" y="10"/>
                      <a:pt x="0" y="32"/>
                      <a:pt x="5" y="53"/>
                    </a:cubicBezTo>
                    <a:cubicBezTo>
                      <a:pt x="10" y="74"/>
                      <a:pt x="31" y="87"/>
                      <a:pt x="53" y="82"/>
                    </a:cubicBezTo>
                    <a:cubicBezTo>
                      <a:pt x="61" y="80"/>
                      <a:pt x="68" y="75"/>
                      <a:pt x="73" y="69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5"/>
                      <a:pt x="78" y="78"/>
                      <a:pt x="81" y="79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81" y="117"/>
                      <a:pt x="81" y="117"/>
                      <a:pt x="81" y="117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4" y="117"/>
                      <a:pt x="64" y="117"/>
                      <a:pt x="64" y="117"/>
                    </a:cubicBezTo>
                    <a:cubicBezTo>
                      <a:pt x="65" y="118"/>
                      <a:pt x="65" y="118"/>
                      <a:pt x="65" y="118"/>
                    </a:cubicBezTo>
                    <a:cubicBezTo>
                      <a:pt x="64" y="140"/>
                      <a:pt x="64" y="140"/>
                      <a:pt x="64" y="140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6" y="113"/>
                      <a:pt x="55" y="113"/>
                      <a:pt x="53" y="113"/>
                    </a:cubicBezTo>
                    <a:cubicBezTo>
                      <a:pt x="53" y="114"/>
                      <a:pt x="52" y="114"/>
                      <a:pt x="52" y="114"/>
                    </a:cubicBezTo>
                    <a:cubicBezTo>
                      <a:pt x="51" y="114"/>
                      <a:pt x="49" y="115"/>
                      <a:pt x="48" y="11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7" y="151"/>
                      <a:pt x="29" y="140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9" y="144"/>
                      <a:pt x="29" y="144"/>
                      <a:pt x="29" y="14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43" y="166"/>
                      <a:pt x="46" y="165"/>
                      <a:pt x="49" y="163"/>
                    </a:cubicBezTo>
                    <a:cubicBezTo>
                      <a:pt x="49" y="166"/>
                      <a:pt x="48" y="168"/>
                      <a:pt x="48" y="171"/>
                    </a:cubicBezTo>
                    <a:cubicBezTo>
                      <a:pt x="48" y="171"/>
                      <a:pt x="48" y="171"/>
                      <a:pt x="48" y="171"/>
                    </a:cubicBezTo>
                    <a:cubicBezTo>
                      <a:pt x="49" y="171"/>
                      <a:pt x="49" y="171"/>
                      <a:pt x="50" y="171"/>
                    </a:cubicBezTo>
                    <a:cubicBezTo>
                      <a:pt x="52" y="223"/>
                      <a:pt x="52" y="223"/>
                      <a:pt x="52" y="223"/>
                    </a:cubicBezTo>
                    <a:cubicBezTo>
                      <a:pt x="66" y="223"/>
                      <a:pt x="66" y="223"/>
                      <a:pt x="66" y="223"/>
                    </a:cubicBezTo>
                    <a:cubicBezTo>
                      <a:pt x="67" y="208"/>
                      <a:pt x="67" y="181"/>
                      <a:pt x="66" y="171"/>
                    </a:cubicBezTo>
                    <a:cubicBezTo>
                      <a:pt x="67" y="171"/>
                      <a:pt x="67" y="171"/>
                      <a:pt x="68" y="171"/>
                    </a:cubicBezTo>
                    <a:cubicBezTo>
                      <a:pt x="70" y="223"/>
                      <a:pt x="70" y="223"/>
                      <a:pt x="70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5" y="208"/>
                      <a:pt x="85" y="181"/>
                      <a:pt x="84" y="171"/>
                    </a:cubicBezTo>
                    <a:cubicBezTo>
                      <a:pt x="85" y="171"/>
                      <a:pt x="85" y="171"/>
                      <a:pt x="86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54"/>
                      <a:pt x="85" y="138"/>
                      <a:pt x="85" y="122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12" y="101"/>
                      <a:pt x="106" y="111"/>
                      <a:pt x="108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07" y="101"/>
                      <a:pt x="107" y="101"/>
                      <a:pt x="107" y="101"/>
                    </a:cubicBezTo>
                    <a:cubicBezTo>
                      <a:pt x="107" y="96"/>
                      <a:pt x="107" y="96"/>
                      <a:pt x="107" y="96"/>
                    </a:cubicBezTo>
                    <a:cubicBezTo>
                      <a:pt x="108" y="96"/>
                      <a:pt x="110" y="96"/>
                      <a:pt x="111" y="96"/>
                    </a:cubicBezTo>
                    <a:cubicBezTo>
                      <a:pt x="113" y="95"/>
                      <a:pt x="115" y="94"/>
                      <a:pt x="116" y="92"/>
                    </a:cubicBezTo>
                    <a:cubicBezTo>
                      <a:pt x="119" y="88"/>
                      <a:pt x="117" y="83"/>
                      <a:pt x="113" y="80"/>
                    </a:cubicBezTo>
                    <a:close/>
                    <a:moveTo>
                      <a:pt x="49" y="68"/>
                    </a:moveTo>
                    <a:cubicBezTo>
                      <a:pt x="36" y="71"/>
                      <a:pt x="22" y="63"/>
                      <a:pt x="19" y="49"/>
                    </a:cubicBezTo>
                    <a:cubicBezTo>
                      <a:pt x="15" y="36"/>
                      <a:pt x="24" y="22"/>
                      <a:pt x="37" y="19"/>
                    </a:cubicBezTo>
                    <a:cubicBezTo>
                      <a:pt x="51" y="16"/>
                      <a:pt x="65" y="24"/>
                      <a:pt x="68" y="38"/>
                    </a:cubicBezTo>
                    <a:cubicBezTo>
                      <a:pt x="71" y="51"/>
                      <a:pt x="63" y="65"/>
                      <a:pt x="49" y="68"/>
                    </a:cubicBezTo>
                    <a:close/>
                    <a:moveTo>
                      <a:pt x="49" y="151"/>
                    </a:moveTo>
                    <a:cubicBezTo>
                      <a:pt x="47" y="148"/>
                      <a:pt x="47" y="148"/>
                      <a:pt x="47" y="148"/>
                    </a:cubicBezTo>
                    <a:cubicBezTo>
                      <a:pt x="44" y="143"/>
                      <a:pt x="44" y="143"/>
                      <a:pt x="44" y="143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49" y="139"/>
                      <a:pt x="49" y="145"/>
                      <a:pt x="49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662913" y="5109861"/>
            <a:ext cx="767305" cy="128238"/>
            <a:chOff x="5662913" y="5109861"/>
            <a:chExt cx="767305" cy="128238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662913" y="5173980"/>
              <a:ext cx="655561" cy="0"/>
            </a:xfrm>
            <a:prstGeom prst="line">
              <a:avLst/>
            </a:prstGeom>
            <a:ln w="19050">
              <a:solidFill>
                <a:schemeClr val="bg1">
                  <a:alpha val="53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6301980" y="5109861"/>
              <a:ext cx="128238" cy="12823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61333" y="4771512"/>
            <a:ext cx="2805400" cy="881945"/>
            <a:chOff x="6761333" y="4771512"/>
            <a:chExt cx="2805400" cy="881945"/>
          </a:xfrm>
        </p:grpSpPr>
        <p:grpSp>
          <p:nvGrpSpPr>
            <p:cNvPr id="73" name="组合 72"/>
            <p:cNvGrpSpPr/>
            <p:nvPr/>
          </p:nvGrpSpPr>
          <p:grpSpPr>
            <a:xfrm>
              <a:off x="7416894" y="4771512"/>
              <a:ext cx="2149839" cy="881945"/>
              <a:chOff x="7109327" y="3225554"/>
              <a:chExt cx="2149839" cy="881945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7109327" y="3225554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7120009" y="3531892"/>
                <a:ext cx="2139157" cy="575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prstClr val="white">
                        <a:alpha val="75000"/>
                      </a:prst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lang="zh-CN" altLang="en-US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761333" y="4889637"/>
              <a:ext cx="568686" cy="568686"/>
              <a:chOff x="6761333" y="4889637"/>
              <a:chExt cx="568686" cy="56868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6761333" y="4889637"/>
                <a:ext cx="568686" cy="568686"/>
              </a:xfrm>
              <a:prstGeom prst="ellipse">
                <a:avLst/>
              </a:prstGeom>
              <a:solidFill>
                <a:schemeClr val="bg1">
                  <a:alpha val="3000"/>
                </a:schemeClr>
              </a:solidFill>
              <a:ln w="22225">
                <a:gradFill flip="none" rotWithShape="1">
                  <a:gsLst>
                    <a:gs pos="75000">
                      <a:srgbClr val="261288">
                        <a:alpha val="61000"/>
                      </a:srgbClr>
                    </a:gs>
                    <a:gs pos="59000">
                      <a:srgbClr val="FCFCFC"/>
                    </a:gs>
                    <a:gs pos="32000">
                      <a:srgbClr val="261288">
                        <a:alpha val="40000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3" name="组合 92"/>
              <p:cNvGrpSpPr/>
              <p:nvPr/>
            </p:nvGrpSpPr>
            <p:grpSpPr>
              <a:xfrm>
                <a:off x="6914528" y="5038316"/>
                <a:ext cx="262041" cy="265341"/>
                <a:chOff x="8082418" y="6207911"/>
                <a:chExt cx="464222" cy="470068"/>
              </a:xfrm>
              <a:solidFill>
                <a:schemeClr val="bg1">
                  <a:alpha val="8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4" name="Freeform 328"/>
                <p:cNvSpPr>
                  <a:spLocks/>
                </p:cNvSpPr>
                <p:nvPr/>
              </p:nvSpPr>
              <p:spPr bwMode="auto">
                <a:xfrm>
                  <a:off x="8212213" y="6296780"/>
                  <a:ext cx="157859" cy="318056"/>
                </a:xfrm>
                <a:custGeom>
                  <a:avLst/>
                  <a:gdLst>
                    <a:gd name="T0" fmla="*/ 35 w 135"/>
                    <a:gd name="T1" fmla="*/ 272 h 272"/>
                    <a:gd name="T2" fmla="*/ 99 w 135"/>
                    <a:gd name="T3" fmla="*/ 272 h 272"/>
                    <a:gd name="T4" fmla="*/ 99 w 135"/>
                    <a:gd name="T5" fmla="*/ 68 h 272"/>
                    <a:gd name="T6" fmla="*/ 135 w 135"/>
                    <a:gd name="T7" fmla="*/ 68 h 272"/>
                    <a:gd name="T8" fmla="*/ 66 w 135"/>
                    <a:gd name="T9" fmla="*/ 0 h 272"/>
                    <a:gd name="T10" fmla="*/ 0 w 135"/>
                    <a:gd name="T11" fmla="*/ 68 h 272"/>
                    <a:gd name="T12" fmla="*/ 35 w 135"/>
                    <a:gd name="T13" fmla="*/ 68 h 272"/>
                    <a:gd name="T14" fmla="*/ 35 w 135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5" h="272">
                      <a:moveTo>
                        <a:pt x="35" y="272"/>
                      </a:moveTo>
                      <a:lnTo>
                        <a:pt x="99" y="272"/>
                      </a:lnTo>
                      <a:lnTo>
                        <a:pt x="99" y="68"/>
                      </a:lnTo>
                      <a:lnTo>
                        <a:pt x="135" y="68"/>
                      </a:lnTo>
                      <a:lnTo>
                        <a:pt x="66" y="0"/>
                      </a:lnTo>
                      <a:lnTo>
                        <a:pt x="0" y="68"/>
                      </a:lnTo>
                      <a:lnTo>
                        <a:pt x="35" y="68"/>
                      </a:lnTo>
                      <a:lnTo>
                        <a:pt x="35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329"/>
                <p:cNvSpPr>
                  <a:spLocks/>
                </p:cNvSpPr>
                <p:nvPr/>
              </p:nvSpPr>
              <p:spPr bwMode="auto">
                <a:xfrm>
                  <a:off x="8084756" y="6420728"/>
                  <a:ext cx="155520" cy="194108"/>
                </a:xfrm>
                <a:custGeom>
                  <a:avLst/>
                  <a:gdLst>
                    <a:gd name="T0" fmla="*/ 36 w 133"/>
                    <a:gd name="T1" fmla="*/ 166 h 166"/>
                    <a:gd name="T2" fmla="*/ 97 w 133"/>
                    <a:gd name="T3" fmla="*/ 166 h 166"/>
                    <a:gd name="T4" fmla="*/ 97 w 133"/>
                    <a:gd name="T5" fmla="*/ 69 h 166"/>
                    <a:gd name="T6" fmla="*/ 133 w 133"/>
                    <a:gd name="T7" fmla="*/ 69 h 166"/>
                    <a:gd name="T8" fmla="*/ 66 w 133"/>
                    <a:gd name="T9" fmla="*/ 0 h 166"/>
                    <a:gd name="T10" fmla="*/ 0 w 133"/>
                    <a:gd name="T11" fmla="*/ 69 h 166"/>
                    <a:gd name="T12" fmla="*/ 36 w 133"/>
                    <a:gd name="T13" fmla="*/ 69 h 166"/>
                    <a:gd name="T14" fmla="*/ 36 w 133"/>
                    <a:gd name="T15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3" h="166">
                      <a:moveTo>
                        <a:pt x="36" y="166"/>
                      </a:moveTo>
                      <a:lnTo>
                        <a:pt x="97" y="166"/>
                      </a:lnTo>
                      <a:lnTo>
                        <a:pt x="97" y="69"/>
                      </a:lnTo>
                      <a:lnTo>
                        <a:pt x="133" y="69"/>
                      </a:lnTo>
                      <a:lnTo>
                        <a:pt x="66" y="0"/>
                      </a:lnTo>
                      <a:lnTo>
                        <a:pt x="0" y="69"/>
                      </a:lnTo>
                      <a:lnTo>
                        <a:pt x="36" y="69"/>
                      </a:lnTo>
                      <a:lnTo>
                        <a:pt x="36" y="1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Rectangle 330"/>
                <p:cNvSpPr>
                  <a:spLocks noChangeArrowheads="1"/>
                </p:cNvSpPr>
                <p:nvPr/>
              </p:nvSpPr>
              <p:spPr bwMode="auto">
                <a:xfrm>
                  <a:off x="8082418" y="6633545"/>
                  <a:ext cx="464222" cy="4443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Oval 331"/>
                <p:cNvSpPr>
                  <a:spLocks noChangeArrowheads="1"/>
                </p:cNvSpPr>
                <p:nvPr/>
              </p:nvSpPr>
              <p:spPr bwMode="auto">
                <a:xfrm>
                  <a:off x="8422691" y="6207911"/>
                  <a:ext cx="63144" cy="8068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332"/>
                <p:cNvSpPr>
                  <a:spLocks/>
                </p:cNvSpPr>
                <p:nvPr/>
              </p:nvSpPr>
              <p:spPr bwMode="auto">
                <a:xfrm>
                  <a:off x="8378257" y="6293272"/>
                  <a:ext cx="149674" cy="321564"/>
                </a:xfrm>
                <a:custGeom>
                  <a:avLst/>
                  <a:gdLst>
                    <a:gd name="T0" fmla="*/ 7 w 54"/>
                    <a:gd name="T1" fmla="*/ 61 h 116"/>
                    <a:gd name="T2" fmla="*/ 8 w 54"/>
                    <a:gd name="T3" fmla="*/ 61 h 116"/>
                    <a:gd name="T4" fmla="*/ 9 w 54"/>
                    <a:gd name="T5" fmla="*/ 61 h 116"/>
                    <a:gd name="T6" fmla="*/ 11 w 54"/>
                    <a:gd name="T7" fmla="*/ 116 h 116"/>
                    <a:gd name="T8" fmla="*/ 26 w 54"/>
                    <a:gd name="T9" fmla="*/ 116 h 116"/>
                    <a:gd name="T10" fmla="*/ 26 w 54"/>
                    <a:gd name="T11" fmla="*/ 61 h 116"/>
                    <a:gd name="T12" fmla="*/ 28 w 54"/>
                    <a:gd name="T13" fmla="*/ 61 h 116"/>
                    <a:gd name="T14" fmla="*/ 30 w 54"/>
                    <a:gd name="T15" fmla="*/ 116 h 116"/>
                    <a:gd name="T16" fmla="*/ 45 w 54"/>
                    <a:gd name="T17" fmla="*/ 116 h 116"/>
                    <a:gd name="T18" fmla="*/ 45 w 54"/>
                    <a:gd name="T19" fmla="*/ 61 h 116"/>
                    <a:gd name="T20" fmla="*/ 46 w 54"/>
                    <a:gd name="T21" fmla="*/ 61 h 116"/>
                    <a:gd name="T22" fmla="*/ 47 w 54"/>
                    <a:gd name="T23" fmla="*/ 61 h 116"/>
                    <a:gd name="T24" fmla="*/ 47 w 54"/>
                    <a:gd name="T25" fmla="*/ 61 h 116"/>
                    <a:gd name="T26" fmla="*/ 54 w 54"/>
                    <a:gd name="T27" fmla="*/ 61 h 116"/>
                    <a:gd name="T28" fmla="*/ 50 w 54"/>
                    <a:gd name="T29" fmla="*/ 8 h 116"/>
                    <a:gd name="T30" fmla="*/ 43 w 54"/>
                    <a:gd name="T31" fmla="*/ 1 h 116"/>
                    <a:gd name="T32" fmla="*/ 37 w 54"/>
                    <a:gd name="T33" fmla="*/ 0 h 116"/>
                    <a:gd name="T34" fmla="*/ 37 w 54"/>
                    <a:gd name="T35" fmla="*/ 1 h 116"/>
                    <a:gd name="T36" fmla="*/ 41 w 54"/>
                    <a:gd name="T37" fmla="*/ 5 h 116"/>
                    <a:gd name="T38" fmla="*/ 36 w 54"/>
                    <a:gd name="T39" fmla="*/ 8 h 116"/>
                    <a:gd name="T40" fmla="*/ 38 w 54"/>
                    <a:gd name="T41" fmla="*/ 12 h 116"/>
                    <a:gd name="T42" fmla="*/ 31 w 54"/>
                    <a:gd name="T43" fmla="*/ 28 h 116"/>
                    <a:gd name="T44" fmla="*/ 30 w 54"/>
                    <a:gd name="T45" fmla="*/ 6 h 116"/>
                    <a:gd name="T46" fmla="*/ 31 w 54"/>
                    <a:gd name="T47" fmla="*/ 5 h 116"/>
                    <a:gd name="T48" fmla="*/ 30 w 54"/>
                    <a:gd name="T49" fmla="*/ 0 h 116"/>
                    <a:gd name="T50" fmla="*/ 25 w 54"/>
                    <a:gd name="T51" fmla="*/ 0 h 116"/>
                    <a:gd name="T52" fmla="*/ 23 w 54"/>
                    <a:gd name="T53" fmla="*/ 5 h 116"/>
                    <a:gd name="T54" fmla="*/ 24 w 54"/>
                    <a:gd name="T55" fmla="*/ 6 h 116"/>
                    <a:gd name="T56" fmla="*/ 23 w 54"/>
                    <a:gd name="T57" fmla="*/ 29 h 116"/>
                    <a:gd name="T58" fmla="*/ 16 w 54"/>
                    <a:gd name="T59" fmla="*/ 12 h 116"/>
                    <a:gd name="T60" fmla="*/ 18 w 54"/>
                    <a:gd name="T61" fmla="*/ 8 h 116"/>
                    <a:gd name="T62" fmla="*/ 13 w 54"/>
                    <a:gd name="T63" fmla="*/ 5 h 116"/>
                    <a:gd name="T64" fmla="*/ 17 w 54"/>
                    <a:gd name="T65" fmla="*/ 1 h 116"/>
                    <a:gd name="T66" fmla="*/ 17 w 54"/>
                    <a:gd name="T67" fmla="*/ 0 h 116"/>
                    <a:gd name="T68" fmla="*/ 11 w 54"/>
                    <a:gd name="T69" fmla="*/ 1 h 116"/>
                    <a:gd name="T70" fmla="*/ 4 w 54"/>
                    <a:gd name="T71" fmla="*/ 8 h 116"/>
                    <a:gd name="T72" fmla="*/ 0 w 54"/>
                    <a:gd name="T73" fmla="*/ 61 h 116"/>
                    <a:gd name="T74" fmla="*/ 7 w 54"/>
                    <a:gd name="T75" fmla="*/ 61 h 116"/>
                    <a:gd name="T76" fmla="*/ 7 w 54"/>
                    <a:gd name="T77" fmla="*/ 61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4" h="116">
                      <a:moveTo>
                        <a:pt x="7" y="61"/>
                      </a:moveTo>
                      <a:cubicBezTo>
                        <a:pt x="8" y="61"/>
                        <a:pt x="8" y="61"/>
                        <a:pt x="8" y="61"/>
                      </a:cubicBezTo>
                      <a:cubicBezTo>
                        <a:pt x="8" y="61"/>
                        <a:pt x="9" y="61"/>
                        <a:pt x="9" y="61"/>
                      </a:cubicBezTo>
                      <a:cubicBezTo>
                        <a:pt x="11" y="116"/>
                        <a:pt x="11" y="116"/>
                        <a:pt x="11" y="116"/>
                      </a:cubicBezTo>
                      <a:cubicBezTo>
                        <a:pt x="26" y="116"/>
                        <a:pt x="26" y="116"/>
                        <a:pt x="26" y="116"/>
                      </a:cubicBezTo>
                      <a:cubicBezTo>
                        <a:pt x="27" y="100"/>
                        <a:pt x="27" y="72"/>
                        <a:pt x="26" y="61"/>
                      </a:cubicBezTo>
                      <a:cubicBezTo>
                        <a:pt x="27" y="61"/>
                        <a:pt x="27" y="61"/>
                        <a:pt x="28" y="61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5" y="116"/>
                        <a:pt x="45" y="116"/>
                        <a:pt x="45" y="116"/>
                      </a:cubicBezTo>
                      <a:cubicBezTo>
                        <a:pt x="46" y="100"/>
                        <a:pt x="45" y="72"/>
                        <a:pt x="45" y="61"/>
                      </a:cubicBezTo>
                      <a:cubicBezTo>
                        <a:pt x="46" y="61"/>
                        <a:pt x="46" y="61"/>
                        <a:pt x="46" y="61"/>
                      </a:cubicBezTo>
                      <a:cubicBezTo>
                        <a:pt x="46" y="61"/>
                        <a:pt x="47" y="61"/>
                        <a:pt x="47" y="61"/>
                      </a:cubicBezTo>
                      <a:cubicBezTo>
                        <a:pt x="47" y="61"/>
                        <a:pt x="47" y="61"/>
                        <a:pt x="47" y="61"/>
                      </a:cubicBezTo>
                      <a:cubicBezTo>
                        <a:pt x="49" y="61"/>
                        <a:pt x="52" y="61"/>
                        <a:pt x="54" y="61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4"/>
                        <a:pt x="47" y="1"/>
                        <a:pt x="43" y="1"/>
                      </a:cubicBezTo>
                      <a:cubicBezTo>
                        <a:pt x="43" y="1"/>
                        <a:pt x="38" y="1"/>
                        <a:pt x="37" y="0"/>
                      </a:cubicBezTo>
                      <a:cubicBezTo>
                        <a:pt x="37" y="1"/>
                        <a:pt x="37" y="1"/>
                        <a:pt x="37" y="1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1"/>
                        <a:pt x="11" y="1"/>
                        <a:pt x="11" y="1"/>
                      </a:cubicBezTo>
                      <a:cubicBezTo>
                        <a:pt x="8" y="1"/>
                        <a:pt x="5" y="4"/>
                        <a:pt x="4" y="8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" y="61"/>
                        <a:pt x="5" y="61"/>
                        <a:pt x="7" y="61"/>
                      </a:cubicBezTo>
                      <a:cubicBezTo>
                        <a:pt x="7" y="61"/>
                        <a:pt x="7" y="61"/>
                        <a:pt x="7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6" name="文本框 105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61799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924300" y="1175385"/>
            <a:ext cx="4343400" cy="4343400"/>
          </a:xfrm>
          <a:prstGeom prst="ellipse">
            <a:avLst/>
          </a:prstGeom>
          <a:noFill/>
          <a:ln w="63500">
            <a:gradFill>
              <a:gsLst>
                <a:gs pos="0">
                  <a:srgbClr val="E0978D">
                    <a:alpha val="39000"/>
                  </a:srgbClr>
                </a:gs>
                <a:gs pos="62000">
                  <a:srgbClr val="E0978D">
                    <a:alpha val="0"/>
                  </a:srgbClr>
                </a:gs>
                <a:gs pos="88000">
                  <a:srgbClr val="FFFFFF"/>
                </a:gs>
                <a:gs pos="12000">
                  <a:srgbClr val="FFFFFF"/>
                </a:gs>
                <a:gs pos="25000">
                  <a:srgbClr val="E0978D">
                    <a:alpha val="0"/>
                  </a:srgbClr>
                </a:gs>
                <a:gs pos="100000">
                  <a:srgbClr val="E0978D">
                    <a:alpha val="31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4BA4D12-79C8-81DD-F48E-B79E9815C655}"/>
              </a:ext>
            </a:extLst>
          </p:cNvPr>
          <p:cNvSpPr/>
          <p:nvPr/>
        </p:nvSpPr>
        <p:spPr>
          <a:xfrm>
            <a:off x="3352800" y="603885"/>
            <a:ext cx="5486400" cy="5486400"/>
          </a:xfrm>
          <a:prstGeom prst="ellipse">
            <a:avLst/>
          </a:prstGeom>
          <a:noFill/>
          <a:ln w="25400">
            <a:gradFill>
              <a:gsLst>
                <a:gs pos="0">
                  <a:srgbClr val="E0978D">
                    <a:alpha val="39000"/>
                  </a:srgbClr>
                </a:gs>
                <a:gs pos="62000">
                  <a:srgbClr val="E0978D">
                    <a:alpha val="0"/>
                  </a:srgbClr>
                </a:gs>
                <a:gs pos="88000">
                  <a:srgbClr val="FFFFFF">
                    <a:alpha val="37000"/>
                  </a:srgbClr>
                </a:gs>
                <a:gs pos="12000">
                  <a:srgbClr val="FFFFFF">
                    <a:alpha val="22000"/>
                  </a:srgbClr>
                </a:gs>
                <a:gs pos="25000">
                  <a:srgbClr val="E0978D">
                    <a:alpha val="0"/>
                  </a:srgbClr>
                </a:gs>
                <a:gs pos="100000">
                  <a:srgbClr val="E0978D">
                    <a:alpha val="1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9EB0DAB-6006-AB00-5CF0-8E180B18064F}"/>
              </a:ext>
            </a:extLst>
          </p:cNvPr>
          <p:cNvSpPr/>
          <p:nvPr/>
        </p:nvSpPr>
        <p:spPr>
          <a:xfrm>
            <a:off x="-152400" y="1993900"/>
            <a:ext cx="12496800" cy="2870200"/>
          </a:xfrm>
          <a:prstGeom prst="rect">
            <a:avLst/>
          </a:prstGeom>
          <a:gradFill flip="none" rotWithShape="1">
            <a:gsLst>
              <a:gs pos="0">
                <a:srgbClr val="AF5FBE"/>
              </a:gs>
              <a:gs pos="70000">
                <a:srgbClr val="8F52A8"/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rgbClr val="FBFDFE">
                    <a:alpha val="0"/>
                  </a:srgbClr>
                </a:gs>
                <a:gs pos="100000">
                  <a:schemeClr val="bg1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390793" y="3342144"/>
            <a:ext cx="74104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7F7F7">
                    <a:alpha val="95000"/>
                  </a:srgbClr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谢谢观看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63800" y="2397165"/>
            <a:ext cx="726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gradFill>
                  <a:gsLst>
                    <a:gs pos="75000">
                      <a:srgbClr val="BD94CC"/>
                    </a:gs>
                    <a:gs pos="59000">
                      <a:srgbClr val="FCFCFC"/>
                    </a:gs>
                    <a:gs pos="32000">
                      <a:srgbClr val="BD94CC">
                        <a:alpha val="69804"/>
                      </a:srgb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</a:gra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THANKS</a:t>
            </a:r>
            <a:endParaRPr lang="zh-CN" altLang="en-US" sz="6000" dirty="0">
              <a:gradFill>
                <a:gsLst>
                  <a:gs pos="75000">
                    <a:srgbClr val="BD94CC"/>
                  </a:gs>
                  <a:gs pos="59000">
                    <a:srgbClr val="FCFCFC"/>
                  </a:gs>
                  <a:gs pos="32000">
                    <a:srgbClr val="BD94CC">
                      <a:alpha val="69804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0" name="页脚占位符 1"/>
          <p:cNvSpPr txBox="1">
            <a:spLocks/>
          </p:cNvSpPr>
          <p:nvPr/>
        </p:nvSpPr>
        <p:spPr>
          <a:xfrm>
            <a:off x="5054600" y="4261802"/>
            <a:ext cx="2082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汇报人：东方之</a:t>
            </a:r>
            <a:r>
              <a:rPr lang="en-US" altLang="zh-CN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P</a:t>
            </a:r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039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F65E8B-E4BD-D83A-A4A3-EE9BBFB16B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0E5005-78B0-9CBD-1AA4-64BD779CA6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东方之</a:t>
            </a:r>
            <a:r>
              <a:rPr lang="en-US" altLang="zh-CN" dirty="0"/>
              <a:t>P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8906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70705" y="2063176"/>
            <a:ext cx="1661469" cy="1874629"/>
            <a:chOff x="6270705" y="2063176"/>
            <a:chExt cx="1661469" cy="187462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5400000">
              <a:off x="6164125" y="2169756"/>
              <a:ext cx="1874629" cy="166146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50" r="20250"/>
            <a:stretch/>
          </p:blipFill>
          <p:spPr>
            <a:xfrm>
              <a:off x="6362649" y="2172827"/>
              <a:ext cx="1477581" cy="1655326"/>
            </a:xfrm>
            <a:custGeom>
              <a:avLst/>
              <a:gdLst>
                <a:gd name="connsiteX0" fmla="*/ 945500 w 1891000"/>
                <a:gd name="connsiteY0" fmla="*/ 0 h 2118476"/>
                <a:gd name="connsiteX1" fmla="*/ 1041758 w 1891000"/>
                <a:gd name="connsiteY1" fmla="*/ 22112 h 2118476"/>
                <a:gd name="connsiteX2" fmla="*/ 1794742 w 1891000"/>
                <a:gd name="connsiteY2" fmla="*/ 456591 h 2118476"/>
                <a:gd name="connsiteX3" fmla="*/ 1891000 w 1891000"/>
                <a:gd name="connsiteY3" fmla="*/ 624177 h 2118476"/>
                <a:gd name="connsiteX4" fmla="*/ 1891000 w 1891000"/>
                <a:gd name="connsiteY4" fmla="*/ 1493136 h 2118476"/>
                <a:gd name="connsiteX5" fmla="*/ 1794742 w 1891000"/>
                <a:gd name="connsiteY5" fmla="*/ 1660721 h 2118476"/>
                <a:gd name="connsiteX6" fmla="*/ 1041758 w 1891000"/>
                <a:gd name="connsiteY6" fmla="*/ 2095201 h 2118476"/>
                <a:gd name="connsiteX7" fmla="*/ 849242 w 1891000"/>
                <a:gd name="connsiteY7" fmla="*/ 2095201 h 2118476"/>
                <a:gd name="connsiteX8" fmla="*/ 96258 w 1891000"/>
                <a:gd name="connsiteY8" fmla="*/ 1660721 h 2118476"/>
                <a:gd name="connsiteX9" fmla="*/ 0 w 1891000"/>
                <a:gd name="connsiteY9" fmla="*/ 1493136 h 2118476"/>
                <a:gd name="connsiteX10" fmla="*/ 0 w 1891000"/>
                <a:gd name="connsiteY10" fmla="*/ 624177 h 2118476"/>
                <a:gd name="connsiteX11" fmla="*/ 96258 w 1891000"/>
                <a:gd name="connsiteY11" fmla="*/ 456591 h 2118476"/>
                <a:gd name="connsiteX12" fmla="*/ 849242 w 1891000"/>
                <a:gd name="connsiteY12" fmla="*/ 22112 h 2118476"/>
                <a:gd name="connsiteX13" fmla="*/ 945500 w 1891000"/>
                <a:gd name="connsiteY13" fmla="*/ 0 h 211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91000" h="2118476">
                  <a:moveTo>
                    <a:pt x="945500" y="0"/>
                  </a:moveTo>
                  <a:cubicBezTo>
                    <a:pt x="980433" y="0"/>
                    <a:pt x="1015365" y="7370"/>
                    <a:pt x="1041758" y="22112"/>
                  </a:cubicBezTo>
                  <a:cubicBezTo>
                    <a:pt x="1794742" y="456591"/>
                    <a:pt x="1794742" y="456591"/>
                    <a:pt x="1794742" y="456591"/>
                  </a:cubicBezTo>
                  <a:cubicBezTo>
                    <a:pt x="1847529" y="487626"/>
                    <a:pt x="1891000" y="563660"/>
                    <a:pt x="1891000" y="624177"/>
                  </a:cubicBezTo>
                  <a:cubicBezTo>
                    <a:pt x="1891000" y="1493136"/>
                    <a:pt x="1891000" y="1493136"/>
                    <a:pt x="1891000" y="1493136"/>
                  </a:cubicBezTo>
                  <a:cubicBezTo>
                    <a:pt x="1891000" y="1555205"/>
                    <a:pt x="1847529" y="1629687"/>
                    <a:pt x="1794742" y="1660721"/>
                  </a:cubicBezTo>
                  <a:cubicBezTo>
                    <a:pt x="1041758" y="2095201"/>
                    <a:pt x="1041758" y="2095201"/>
                    <a:pt x="1041758" y="2095201"/>
                  </a:cubicBezTo>
                  <a:cubicBezTo>
                    <a:pt x="988971" y="2126235"/>
                    <a:pt x="902029" y="2126235"/>
                    <a:pt x="849242" y="2095201"/>
                  </a:cubicBezTo>
                  <a:cubicBezTo>
                    <a:pt x="96258" y="1660721"/>
                    <a:pt x="96258" y="1660721"/>
                    <a:pt x="96258" y="1660721"/>
                  </a:cubicBezTo>
                  <a:cubicBezTo>
                    <a:pt x="43471" y="1629687"/>
                    <a:pt x="0" y="1555205"/>
                    <a:pt x="0" y="1493136"/>
                  </a:cubicBezTo>
                  <a:lnTo>
                    <a:pt x="0" y="624177"/>
                  </a:lnTo>
                  <a:cubicBezTo>
                    <a:pt x="0" y="563660"/>
                    <a:pt x="43471" y="487626"/>
                    <a:pt x="96258" y="456591"/>
                  </a:cubicBezTo>
                  <a:cubicBezTo>
                    <a:pt x="849242" y="22112"/>
                    <a:pt x="849242" y="22112"/>
                    <a:pt x="849242" y="22112"/>
                  </a:cubicBezTo>
                  <a:cubicBezTo>
                    <a:pt x="875636" y="7370"/>
                    <a:pt x="910568" y="0"/>
                    <a:pt x="945500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2224742" y="2063176"/>
            <a:ext cx="1661469" cy="1874629"/>
            <a:chOff x="2224742" y="2063176"/>
            <a:chExt cx="1661469" cy="187462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 rot="5400000">
              <a:off x="2118162" y="2169756"/>
              <a:ext cx="1874629" cy="166146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34" r="20234"/>
            <a:stretch/>
          </p:blipFill>
          <p:spPr>
            <a:xfrm>
              <a:off x="2316687" y="2172827"/>
              <a:ext cx="1477581" cy="1655326"/>
            </a:xfrm>
            <a:custGeom>
              <a:avLst/>
              <a:gdLst>
                <a:gd name="connsiteX0" fmla="*/ 945500 w 1891000"/>
                <a:gd name="connsiteY0" fmla="*/ 0 h 2118476"/>
                <a:gd name="connsiteX1" fmla="*/ 1041758 w 1891000"/>
                <a:gd name="connsiteY1" fmla="*/ 22112 h 2118476"/>
                <a:gd name="connsiteX2" fmla="*/ 1794742 w 1891000"/>
                <a:gd name="connsiteY2" fmla="*/ 456591 h 2118476"/>
                <a:gd name="connsiteX3" fmla="*/ 1891000 w 1891000"/>
                <a:gd name="connsiteY3" fmla="*/ 624177 h 2118476"/>
                <a:gd name="connsiteX4" fmla="*/ 1891000 w 1891000"/>
                <a:gd name="connsiteY4" fmla="*/ 1493136 h 2118476"/>
                <a:gd name="connsiteX5" fmla="*/ 1794742 w 1891000"/>
                <a:gd name="connsiteY5" fmla="*/ 1660721 h 2118476"/>
                <a:gd name="connsiteX6" fmla="*/ 1041758 w 1891000"/>
                <a:gd name="connsiteY6" fmla="*/ 2095201 h 2118476"/>
                <a:gd name="connsiteX7" fmla="*/ 849242 w 1891000"/>
                <a:gd name="connsiteY7" fmla="*/ 2095201 h 2118476"/>
                <a:gd name="connsiteX8" fmla="*/ 96258 w 1891000"/>
                <a:gd name="connsiteY8" fmla="*/ 1660721 h 2118476"/>
                <a:gd name="connsiteX9" fmla="*/ 0 w 1891000"/>
                <a:gd name="connsiteY9" fmla="*/ 1493136 h 2118476"/>
                <a:gd name="connsiteX10" fmla="*/ 0 w 1891000"/>
                <a:gd name="connsiteY10" fmla="*/ 624177 h 2118476"/>
                <a:gd name="connsiteX11" fmla="*/ 96258 w 1891000"/>
                <a:gd name="connsiteY11" fmla="*/ 456591 h 2118476"/>
                <a:gd name="connsiteX12" fmla="*/ 849242 w 1891000"/>
                <a:gd name="connsiteY12" fmla="*/ 22112 h 2118476"/>
                <a:gd name="connsiteX13" fmla="*/ 945500 w 1891000"/>
                <a:gd name="connsiteY13" fmla="*/ 0 h 211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91000" h="2118476">
                  <a:moveTo>
                    <a:pt x="945500" y="0"/>
                  </a:moveTo>
                  <a:cubicBezTo>
                    <a:pt x="980432" y="0"/>
                    <a:pt x="1015365" y="7370"/>
                    <a:pt x="1041758" y="22112"/>
                  </a:cubicBezTo>
                  <a:cubicBezTo>
                    <a:pt x="1794742" y="456591"/>
                    <a:pt x="1794742" y="456591"/>
                    <a:pt x="1794742" y="456591"/>
                  </a:cubicBezTo>
                  <a:cubicBezTo>
                    <a:pt x="1847529" y="487626"/>
                    <a:pt x="1891000" y="563660"/>
                    <a:pt x="1891000" y="624177"/>
                  </a:cubicBezTo>
                  <a:cubicBezTo>
                    <a:pt x="1891000" y="1493136"/>
                    <a:pt x="1891000" y="1493136"/>
                    <a:pt x="1891000" y="1493136"/>
                  </a:cubicBezTo>
                  <a:cubicBezTo>
                    <a:pt x="1891000" y="1555205"/>
                    <a:pt x="1847529" y="1629687"/>
                    <a:pt x="1794742" y="1660721"/>
                  </a:cubicBezTo>
                  <a:cubicBezTo>
                    <a:pt x="1041758" y="2095201"/>
                    <a:pt x="1041758" y="2095201"/>
                    <a:pt x="1041758" y="2095201"/>
                  </a:cubicBezTo>
                  <a:cubicBezTo>
                    <a:pt x="988971" y="2126235"/>
                    <a:pt x="902029" y="2126235"/>
                    <a:pt x="849242" y="2095201"/>
                  </a:cubicBezTo>
                  <a:cubicBezTo>
                    <a:pt x="96258" y="1660721"/>
                    <a:pt x="96258" y="1660721"/>
                    <a:pt x="96258" y="1660721"/>
                  </a:cubicBezTo>
                  <a:cubicBezTo>
                    <a:pt x="43471" y="1629687"/>
                    <a:pt x="0" y="1555205"/>
                    <a:pt x="0" y="1493136"/>
                  </a:cubicBezTo>
                  <a:lnTo>
                    <a:pt x="0" y="624177"/>
                  </a:lnTo>
                  <a:cubicBezTo>
                    <a:pt x="0" y="563660"/>
                    <a:pt x="43471" y="487626"/>
                    <a:pt x="96258" y="456591"/>
                  </a:cubicBezTo>
                  <a:cubicBezTo>
                    <a:pt x="849242" y="22112"/>
                    <a:pt x="849242" y="22112"/>
                    <a:pt x="849242" y="22112"/>
                  </a:cubicBezTo>
                  <a:cubicBezTo>
                    <a:pt x="875636" y="7370"/>
                    <a:pt x="910568" y="0"/>
                    <a:pt x="945500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文本框 1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173900" y="4127739"/>
            <a:ext cx="1725052" cy="1377851"/>
            <a:chOff x="1757946" y="3995768"/>
            <a:chExt cx="1725052" cy="1377851"/>
          </a:xfrm>
        </p:grpSpPr>
        <p:sp>
          <p:nvSpPr>
            <p:cNvPr id="15" name="文本框 14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63976" y="4329615"/>
              <a:ext cx="1719021" cy="1044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15932" y="4127739"/>
            <a:ext cx="1725052" cy="1377851"/>
            <a:chOff x="1757946" y="3995768"/>
            <a:chExt cx="1725052" cy="1377851"/>
          </a:xfrm>
        </p:grpSpPr>
        <p:sp>
          <p:nvSpPr>
            <p:cNvPr id="28" name="文本框 27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63976" y="4329615"/>
              <a:ext cx="1719021" cy="1044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38913" y="4127739"/>
            <a:ext cx="1725052" cy="1377851"/>
            <a:chOff x="1757946" y="3995768"/>
            <a:chExt cx="1725052" cy="1377851"/>
          </a:xfrm>
        </p:grpSpPr>
        <p:sp>
          <p:nvSpPr>
            <p:cNvPr id="31" name="文本框 30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763976" y="4329615"/>
              <a:ext cx="1719021" cy="1044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73997" y="4127739"/>
            <a:ext cx="1725052" cy="1377851"/>
            <a:chOff x="1757946" y="3995768"/>
            <a:chExt cx="1725052" cy="1377851"/>
          </a:xfrm>
        </p:grpSpPr>
        <p:sp>
          <p:nvSpPr>
            <p:cNvPr id="34" name="文本框 33"/>
            <p:cNvSpPr txBox="1"/>
            <p:nvPr/>
          </p:nvSpPr>
          <p:spPr>
            <a:xfrm>
              <a:off x="1757946" y="3995768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763976" y="4329615"/>
              <a:ext cx="1719021" cy="1044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47724" y="2063176"/>
            <a:ext cx="1661469" cy="1874629"/>
            <a:chOff x="4247724" y="2063176"/>
            <a:chExt cx="1661469" cy="1874629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rot="5400000">
              <a:off x="4141144" y="2169756"/>
              <a:ext cx="1874629" cy="166146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42" r="20242"/>
            <a:stretch/>
          </p:blipFill>
          <p:spPr>
            <a:xfrm>
              <a:off x="4339668" y="2172827"/>
              <a:ext cx="1477581" cy="1655326"/>
            </a:xfrm>
            <a:custGeom>
              <a:avLst/>
              <a:gdLst>
                <a:gd name="connsiteX0" fmla="*/ 945500 w 1891000"/>
                <a:gd name="connsiteY0" fmla="*/ 0 h 2118476"/>
                <a:gd name="connsiteX1" fmla="*/ 1041758 w 1891000"/>
                <a:gd name="connsiteY1" fmla="*/ 22112 h 2118476"/>
                <a:gd name="connsiteX2" fmla="*/ 1794742 w 1891000"/>
                <a:gd name="connsiteY2" fmla="*/ 456591 h 2118476"/>
                <a:gd name="connsiteX3" fmla="*/ 1891000 w 1891000"/>
                <a:gd name="connsiteY3" fmla="*/ 624177 h 2118476"/>
                <a:gd name="connsiteX4" fmla="*/ 1891000 w 1891000"/>
                <a:gd name="connsiteY4" fmla="*/ 1493136 h 2118476"/>
                <a:gd name="connsiteX5" fmla="*/ 1794742 w 1891000"/>
                <a:gd name="connsiteY5" fmla="*/ 1660721 h 2118476"/>
                <a:gd name="connsiteX6" fmla="*/ 1041758 w 1891000"/>
                <a:gd name="connsiteY6" fmla="*/ 2095201 h 2118476"/>
                <a:gd name="connsiteX7" fmla="*/ 849242 w 1891000"/>
                <a:gd name="connsiteY7" fmla="*/ 2095201 h 2118476"/>
                <a:gd name="connsiteX8" fmla="*/ 96258 w 1891000"/>
                <a:gd name="connsiteY8" fmla="*/ 1660721 h 2118476"/>
                <a:gd name="connsiteX9" fmla="*/ 0 w 1891000"/>
                <a:gd name="connsiteY9" fmla="*/ 1493136 h 2118476"/>
                <a:gd name="connsiteX10" fmla="*/ 0 w 1891000"/>
                <a:gd name="connsiteY10" fmla="*/ 624177 h 2118476"/>
                <a:gd name="connsiteX11" fmla="*/ 96258 w 1891000"/>
                <a:gd name="connsiteY11" fmla="*/ 456591 h 2118476"/>
                <a:gd name="connsiteX12" fmla="*/ 849242 w 1891000"/>
                <a:gd name="connsiteY12" fmla="*/ 22112 h 2118476"/>
                <a:gd name="connsiteX13" fmla="*/ 945500 w 1891000"/>
                <a:gd name="connsiteY13" fmla="*/ 0 h 211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91000" h="2118476">
                  <a:moveTo>
                    <a:pt x="945500" y="0"/>
                  </a:moveTo>
                  <a:cubicBezTo>
                    <a:pt x="980433" y="0"/>
                    <a:pt x="1015365" y="7370"/>
                    <a:pt x="1041758" y="22112"/>
                  </a:cubicBezTo>
                  <a:cubicBezTo>
                    <a:pt x="1794742" y="456591"/>
                    <a:pt x="1794742" y="456591"/>
                    <a:pt x="1794742" y="456591"/>
                  </a:cubicBezTo>
                  <a:cubicBezTo>
                    <a:pt x="1847529" y="487626"/>
                    <a:pt x="1891000" y="563660"/>
                    <a:pt x="1891000" y="624177"/>
                  </a:cubicBezTo>
                  <a:cubicBezTo>
                    <a:pt x="1891000" y="1493136"/>
                    <a:pt x="1891000" y="1493136"/>
                    <a:pt x="1891000" y="1493136"/>
                  </a:cubicBezTo>
                  <a:cubicBezTo>
                    <a:pt x="1891000" y="1555205"/>
                    <a:pt x="1847529" y="1629687"/>
                    <a:pt x="1794742" y="1660721"/>
                  </a:cubicBezTo>
                  <a:cubicBezTo>
                    <a:pt x="1041758" y="2095201"/>
                    <a:pt x="1041758" y="2095201"/>
                    <a:pt x="1041758" y="2095201"/>
                  </a:cubicBezTo>
                  <a:cubicBezTo>
                    <a:pt x="988971" y="2126235"/>
                    <a:pt x="902029" y="2126235"/>
                    <a:pt x="849242" y="2095201"/>
                  </a:cubicBezTo>
                  <a:cubicBezTo>
                    <a:pt x="96258" y="1660721"/>
                    <a:pt x="96258" y="1660721"/>
                    <a:pt x="96258" y="1660721"/>
                  </a:cubicBezTo>
                  <a:cubicBezTo>
                    <a:pt x="43471" y="1629687"/>
                    <a:pt x="0" y="1555205"/>
                    <a:pt x="0" y="1493136"/>
                  </a:cubicBezTo>
                  <a:lnTo>
                    <a:pt x="0" y="624177"/>
                  </a:lnTo>
                  <a:cubicBezTo>
                    <a:pt x="0" y="563660"/>
                    <a:pt x="43471" y="487626"/>
                    <a:pt x="96258" y="456591"/>
                  </a:cubicBezTo>
                  <a:cubicBezTo>
                    <a:pt x="849242" y="22112"/>
                    <a:pt x="849242" y="22112"/>
                    <a:pt x="849242" y="22112"/>
                  </a:cubicBezTo>
                  <a:cubicBezTo>
                    <a:pt x="875636" y="7370"/>
                    <a:pt x="910568" y="0"/>
                    <a:pt x="945500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8305789" y="2063176"/>
            <a:ext cx="1661469" cy="1874629"/>
            <a:chOff x="8305789" y="2063176"/>
            <a:chExt cx="1661469" cy="1874629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8199209" y="2169756"/>
              <a:ext cx="1874629" cy="166146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69" r="20269"/>
            <a:stretch/>
          </p:blipFill>
          <p:spPr>
            <a:xfrm>
              <a:off x="8397733" y="2172827"/>
              <a:ext cx="1477581" cy="1655326"/>
            </a:xfrm>
            <a:custGeom>
              <a:avLst/>
              <a:gdLst>
                <a:gd name="connsiteX0" fmla="*/ 945500 w 1891000"/>
                <a:gd name="connsiteY0" fmla="*/ 0 h 2118476"/>
                <a:gd name="connsiteX1" fmla="*/ 1041758 w 1891000"/>
                <a:gd name="connsiteY1" fmla="*/ 22112 h 2118476"/>
                <a:gd name="connsiteX2" fmla="*/ 1794742 w 1891000"/>
                <a:gd name="connsiteY2" fmla="*/ 456591 h 2118476"/>
                <a:gd name="connsiteX3" fmla="*/ 1891000 w 1891000"/>
                <a:gd name="connsiteY3" fmla="*/ 624177 h 2118476"/>
                <a:gd name="connsiteX4" fmla="*/ 1891000 w 1891000"/>
                <a:gd name="connsiteY4" fmla="*/ 1493136 h 2118476"/>
                <a:gd name="connsiteX5" fmla="*/ 1794742 w 1891000"/>
                <a:gd name="connsiteY5" fmla="*/ 1660721 h 2118476"/>
                <a:gd name="connsiteX6" fmla="*/ 1041758 w 1891000"/>
                <a:gd name="connsiteY6" fmla="*/ 2095201 h 2118476"/>
                <a:gd name="connsiteX7" fmla="*/ 849242 w 1891000"/>
                <a:gd name="connsiteY7" fmla="*/ 2095201 h 2118476"/>
                <a:gd name="connsiteX8" fmla="*/ 96258 w 1891000"/>
                <a:gd name="connsiteY8" fmla="*/ 1660721 h 2118476"/>
                <a:gd name="connsiteX9" fmla="*/ 0 w 1891000"/>
                <a:gd name="connsiteY9" fmla="*/ 1493136 h 2118476"/>
                <a:gd name="connsiteX10" fmla="*/ 0 w 1891000"/>
                <a:gd name="connsiteY10" fmla="*/ 624177 h 2118476"/>
                <a:gd name="connsiteX11" fmla="*/ 96258 w 1891000"/>
                <a:gd name="connsiteY11" fmla="*/ 456591 h 2118476"/>
                <a:gd name="connsiteX12" fmla="*/ 849242 w 1891000"/>
                <a:gd name="connsiteY12" fmla="*/ 22112 h 2118476"/>
                <a:gd name="connsiteX13" fmla="*/ 945500 w 1891000"/>
                <a:gd name="connsiteY13" fmla="*/ 0 h 211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91000" h="2118476">
                  <a:moveTo>
                    <a:pt x="945500" y="0"/>
                  </a:moveTo>
                  <a:cubicBezTo>
                    <a:pt x="980432" y="0"/>
                    <a:pt x="1015365" y="7370"/>
                    <a:pt x="1041758" y="22112"/>
                  </a:cubicBezTo>
                  <a:cubicBezTo>
                    <a:pt x="1794742" y="456591"/>
                    <a:pt x="1794742" y="456591"/>
                    <a:pt x="1794742" y="456591"/>
                  </a:cubicBezTo>
                  <a:cubicBezTo>
                    <a:pt x="1847529" y="487626"/>
                    <a:pt x="1891000" y="563660"/>
                    <a:pt x="1891000" y="624177"/>
                  </a:cubicBezTo>
                  <a:cubicBezTo>
                    <a:pt x="1891000" y="1493136"/>
                    <a:pt x="1891000" y="1493136"/>
                    <a:pt x="1891000" y="1493136"/>
                  </a:cubicBezTo>
                  <a:cubicBezTo>
                    <a:pt x="1891000" y="1555205"/>
                    <a:pt x="1847529" y="1629687"/>
                    <a:pt x="1794742" y="1660721"/>
                  </a:cubicBezTo>
                  <a:cubicBezTo>
                    <a:pt x="1041758" y="2095201"/>
                    <a:pt x="1041758" y="2095201"/>
                    <a:pt x="1041758" y="2095201"/>
                  </a:cubicBezTo>
                  <a:cubicBezTo>
                    <a:pt x="988971" y="2126235"/>
                    <a:pt x="902029" y="2126235"/>
                    <a:pt x="849242" y="2095201"/>
                  </a:cubicBezTo>
                  <a:cubicBezTo>
                    <a:pt x="96258" y="1660721"/>
                    <a:pt x="96258" y="1660721"/>
                    <a:pt x="96258" y="1660721"/>
                  </a:cubicBezTo>
                  <a:cubicBezTo>
                    <a:pt x="43471" y="1629687"/>
                    <a:pt x="0" y="1555205"/>
                    <a:pt x="0" y="1493136"/>
                  </a:cubicBezTo>
                  <a:lnTo>
                    <a:pt x="0" y="624177"/>
                  </a:lnTo>
                  <a:cubicBezTo>
                    <a:pt x="0" y="563660"/>
                    <a:pt x="43471" y="487626"/>
                    <a:pt x="96258" y="456591"/>
                  </a:cubicBezTo>
                  <a:cubicBezTo>
                    <a:pt x="849242" y="22112"/>
                    <a:pt x="849242" y="22112"/>
                    <a:pt x="849242" y="22112"/>
                  </a:cubicBezTo>
                  <a:cubicBezTo>
                    <a:pt x="875636" y="7370"/>
                    <a:pt x="910568" y="0"/>
                    <a:pt x="945500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14388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90861" y="3375534"/>
            <a:ext cx="1395078" cy="1395077"/>
            <a:chOff x="6569074" y="2153708"/>
            <a:chExt cx="1534586" cy="1534585"/>
          </a:xfrm>
        </p:grpSpPr>
        <p:sp>
          <p:nvSpPr>
            <p:cNvPr id="20" name="椭圆 19"/>
            <p:cNvSpPr/>
            <p:nvPr/>
          </p:nvSpPr>
          <p:spPr>
            <a:xfrm>
              <a:off x="6569074" y="2153708"/>
              <a:ext cx="1534586" cy="1534585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6640492" y="2225126"/>
              <a:ext cx="1391750" cy="1391750"/>
            </a:xfrm>
            <a:custGeom>
              <a:avLst/>
              <a:gdLst>
                <a:gd name="connsiteX0" fmla="*/ 695875 w 1391750"/>
                <a:gd name="connsiteY0" fmla="*/ 0 h 1391750"/>
                <a:gd name="connsiteX1" fmla="*/ 1391750 w 1391750"/>
                <a:gd name="connsiteY1" fmla="*/ 695875 h 1391750"/>
                <a:gd name="connsiteX2" fmla="*/ 695875 w 1391750"/>
                <a:gd name="connsiteY2" fmla="*/ 1391750 h 1391750"/>
                <a:gd name="connsiteX3" fmla="*/ 0 w 1391750"/>
                <a:gd name="connsiteY3" fmla="*/ 695875 h 1391750"/>
                <a:gd name="connsiteX4" fmla="*/ 695875 w 1391750"/>
                <a:gd name="connsiteY4" fmla="*/ 0 h 139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750" h="1391750">
                  <a:moveTo>
                    <a:pt x="695875" y="0"/>
                  </a:moveTo>
                  <a:cubicBezTo>
                    <a:pt x="1080196" y="0"/>
                    <a:pt x="1391750" y="311554"/>
                    <a:pt x="1391750" y="695875"/>
                  </a:cubicBezTo>
                  <a:cubicBezTo>
                    <a:pt x="1391750" y="1080196"/>
                    <a:pt x="1080196" y="1391750"/>
                    <a:pt x="695875" y="1391750"/>
                  </a:cubicBezTo>
                  <a:cubicBezTo>
                    <a:pt x="311554" y="1391750"/>
                    <a:pt x="0" y="1080196"/>
                    <a:pt x="0" y="695875"/>
                  </a:cubicBezTo>
                  <a:cubicBezTo>
                    <a:pt x="0" y="311554"/>
                    <a:pt x="311554" y="0"/>
                    <a:pt x="695875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5" name="组合 24"/>
          <p:cNvGrpSpPr/>
          <p:nvPr/>
        </p:nvGrpSpPr>
        <p:grpSpPr>
          <a:xfrm>
            <a:off x="5398461" y="3375534"/>
            <a:ext cx="1395078" cy="1395077"/>
            <a:chOff x="4812240" y="2153708"/>
            <a:chExt cx="1534586" cy="1534585"/>
          </a:xfrm>
        </p:grpSpPr>
        <p:sp>
          <p:nvSpPr>
            <p:cNvPr id="19" name="椭圆 18"/>
            <p:cNvSpPr/>
            <p:nvPr/>
          </p:nvSpPr>
          <p:spPr>
            <a:xfrm>
              <a:off x="4812240" y="2153708"/>
              <a:ext cx="1534586" cy="1534585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4883658" y="2225126"/>
              <a:ext cx="1391750" cy="1391750"/>
            </a:xfrm>
            <a:custGeom>
              <a:avLst/>
              <a:gdLst>
                <a:gd name="connsiteX0" fmla="*/ 695875 w 1391750"/>
                <a:gd name="connsiteY0" fmla="*/ 0 h 1391750"/>
                <a:gd name="connsiteX1" fmla="*/ 1391750 w 1391750"/>
                <a:gd name="connsiteY1" fmla="*/ 695875 h 1391750"/>
                <a:gd name="connsiteX2" fmla="*/ 695875 w 1391750"/>
                <a:gd name="connsiteY2" fmla="*/ 1391750 h 1391750"/>
                <a:gd name="connsiteX3" fmla="*/ 0 w 1391750"/>
                <a:gd name="connsiteY3" fmla="*/ 695875 h 1391750"/>
                <a:gd name="connsiteX4" fmla="*/ 695875 w 1391750"/>
                <a:gd name="connsiteY4" fmla="*/ 0 h 139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750" h="1391750">
                  <a:moveTo>
                    <a:pt x="695875" y="0"/>
                  </a:moveTo>
                  <a:cubicBezTo>
                    <a:pt x="1080196" y="0"/>
                    <a:pt x="1391750" y="311554"/>
                    <a:pt x="1391750" y="695875"/>
                  </a:cubicBezTo>
                  <a:cubicBezTo>
                    <a:pt x="1391750" y="1080196"/>
                    <a:pt x="1080196" y="1391750"/>
                    <a:pt x="695875" y="1391750"/>
                  </a:cubicBezTo>
                  <a:cubicBezTo>
                    <a:pt x="311554" y="1391750"/>
                    <a:pt x="0" y="1080196"/>
                    <a:pt x="0" y="695875"/>
                  </a:cubicBezTo>
                  <a:cubicBezTo>
                    <a:pt x="0" y="311554"/>
                    <a:pt x="311554" y="0"/>
                    <a:pt x="695875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>
            <a:off x="2706061" y="3375534"/>
            <a:ext cx="1395078" cy="1395077"/>
            <a:chOff x="3055406" y="2153708"/>
            <a:chExt cx="1534586" cy="1534585"/>
          </a:xfrm>
        </p:grpSpPr>
        <p:sp>
          <p:nvSpPr>
            <p:cNvPr id="18" name="椭圆 17"/>
            <p:cNvSpPr/>
            <p:nvPr/>
          </p:nvSpPr>
          <p:spPr>
            <a:xfrm>
              <a:off x="3055406" y="2153708"/>
              <a:ext cx="1534586" cy="1534585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3126825" y="2225126"/>
              <a:ext cx="1391750" cy="1391750"/>
            </a:xfrm>
            <a:custGeom>
              <a:avLst/>
              <a:gdLst>
                <a:gd name="connsiteX0" fmla="*/ 695875 w 1391750"/>
                <a:gd name="connsiteY0" fmla="*/ 0 h 1391750"/>
                <a:gd name="connsiteX1" fmla="*/ 1391750 w 1391750"/>
                <a:gd name="connsiteY1" fmla="*/ 695875 h 1391750"/>
                <a:gd name="connsiteX2" fmla="*/ 695875 w 1391750"/>
                <a:gd name="connsiteY2" fmla="*/ 1391750 h 1391750"/>
                <a:gd name="connsiteX3" fmla="*/ 0 w 1391750"/>
                <a:gd name="connsiteY3" fmla="*/ 695875 h 1391750"/>
                <a:gd name="connsiteX4" fmla="*/ 695875 w 1391750"/>
                <a:gd name="connsiteY4" fmla="*/ 0 h 139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750" h="1391750">
                  <a:moveTo>
                    <a:pt x="695875" y="0"/>
                  </a:moveTo>
                  <a:cubicBezTo>
                    <a:pt x="1080196" y="0"/>
                    <a:pt x="1391750" y="311554"/>
                    <a:pt x="1391750" y="695875"/>
                  </a:cubicBezTo>
                  <a:cubicBezTo>
                    <a:pt x="1391750" y="1080196"/>
                    <a:pt x="1080196" y="1391750"/>
                    <a:pt x="695875" y="1391750"/>
                  </a:cubicBezTo>
                  <a:cubicBezTo>
                    <a:pt x="311554" y="1391750"/>
                    <a:pt x="0" y="1080196"/>
                    <a:pt x="0" y="695875"/>
                  </a:cubicBezTo>
                  <a:cubicBezTo>
                    <a:pt x="0" y="311554"/>
                    <a:pt x="311554" y="0"/>
                    <a:pt x="695875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3" name="组合 22"/>
          <p:cNvGrpSpPr/>
          <p:nvPr/>
        </p:nvGrpSpPr>
        <p:grpSpPr>
          <a:xfrm>
            <a:off x="4143275" y="1458381"/>
            <a:ext cx="1395078" cy="1395077"/>
            <a:chOff x="8325908" y="2153708"/>
            <a:chExt cx="1534586" cy="1534585"/>
          </a:xfrm>
        </p:grpSpPr>
        <p:sp>
          <p:nvSpPr>
            <p:cNvPr id="21" name="椭圆 20"/>
            <p:cNvSpPr/>
            <p:nvPr/>
          </p:nvSpPr>
          <p:spPr>
            <a:xfrm>
              <a:off x="8325908" y="2153708"/>
              <a:ext cx="1534586" cy="1534585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16" r="16716"/>
            <a:stretch/>
          </p:blipFill>
          <p:spPr>
            <a:xfrm>
              <a:off x="8397326" y="2225126"/>
              <a:ext cx="1391750" cy="1391750"/>
            </a:xfrm>
            <a:custGeom>
              <a:avLst/>
              <a:gdLst>
                <a:gd name="connsiteX0" fmla="*/ 695875 w 1391750"/>
                <a:gd name="connsiteY0" fmla="*/ 0 h 1391750"/>
                <a:gd name="connsiteX1" fmla="*/ 1391750 w 1391750"/>
                <a:gd name="connsiteY1" fmla="*/ 695875 h 1391750"/>
                <a:gd name="connsiteX2" fmla="*/ 695875 w 1391750"/>
                <a:gd name="connsiteY2" fmla="*/ 1391750 h 1391750"/>
                <a:gd name="connsiteX3" fmla="*/ 0 w 1391750"/>
                <a:gd name="connsiteY3" fmla="*/ 695875 h 1391750"/>
                <a:gd name="connsiteX4" fmla="*/ 695875 w 1391750"/>
                <a:gd name="connsiteY4" fmla="*/ 0 h 139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750" h="1391750">
                  <a:moveTo>
                    <a:pt x="695875" y="0"/>
                  </a:moveTo>
                  <a:cubicBezTo>
                    <a:pt x="1080196" y="0"/>
                    <a:pt x="1391750" y="311554"/>
                    <a:pt x="1391750" y="695875"/>
                  </a:cubicBezTo>
                  <a:cubicBezTo>
                    <a:pt x="1391750" y="1080196"/>
                    <a:pt x="1080196" y="1391750"/>
                    <a:pt x="695875" y="1391750"/>
                  </a:cubicBezTo>
                  <a:cubicBezTo>
                    <a:pt x="311554" y="1391750"/>
                    <a:pt x="0" y="1080196"/>
                    <a:pt x="0" y="695875"/>
                  </a:cubicBezTo>
                  <a:cubicBezTo>
                    <a:pt x="0" y="311554"/>
                    <a:pt x="311554" y="0"/>
                    <a:pt x="695875" y="0"/>
                  </a:cubicBezTo>
                  <a:close/>
                </a:path>
              </a:pathLst>
            </a:custGeo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6" name="组合 45"/>
          <p:cNvGrpSpPr/>
          <p:nvPr/>
        </p:nvGrpSpPr>
        <p:grpSpPr>
          <a:xfrm>
            <a:off x="5603278" y="1664062"/>
            <a:ext cx="2665172" cy="1005292"/>
            <a:chOff x="1763976" y="3905780"/>
            <a:chExt cx="2665172" cy="1005292"/>
          </a:xfrm>
        </p:grpSpPr>
        <p:sp>
          <p:nvSpPr>
            <p:cNvPr id="47" name="文本框 46"/>
            <p:cNvSpPr txBox="1"/>
            <p:nvPr/>
          </p:nvSpPr>
          <p:spPr>
            <a:xfrm>
              <a:off x="1776614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94974" y="2931222"/>
            <a:ext cx="5402052" cy="387788"/>
            <a:chOff x="3394974" y="2931222"/>
            <a:chExt cx="5402052" cy="3877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任意多边形 27"/>
            <p:cNvSpPr/>
            <p:nvPr/>
          </p:nvSpPr>
          <p:spPr>
            <a:xfrm>
              <a:off x="3394974" y="3133272"/>
              <a:ext cx="5402052" cy="182880"/>
            </a:xfrm>
            <a:custGeom>
              <a:avLst/>
              <a:gdLst>
                <a:gd name="connsiteX0" fmla="*/ 0 w 4427220"/>
                <a:gd name="connsiteY0" fmla="*/ 182880 h 182880"/>
                <a:gd name="connsiteX1" fmla="*/ 0 w 4427220"/>
                <a:gd name="connsiteY1" fmla="*/ 0 h 182880"/>
                <a:gd name="connsiteX2" fmla="*/ 4427220 w 4427220"/>
                <a:gd name="connsiteY2" fmla="*/ 0 h 182880"/>
                <a:gd name="connsiteX3" fmla="*/ 4427220 w 4427220"/>
                <a:gd name="connsiteY3" fmla="*/ 16764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7220" h="182880">
                  <a:moveTo>
                    <a:pt x="0" y="182880"/>
                  </a:moveTo>
                  <a:lnTo>
                    <a:pt x="0" y="0"/>
                  </a:lnTo>
                  <a:lnTo>
                    <a:pt x="4427220" y="0"/>
                  </a:lnTo>
                  <a:lnTo>
                    <a:pt x="4427220" y="167640"/>
                  </a:lnTo>
                </a:path>
              </a:pathLst>
            </a:custGeom>
            <a:noFill/>
            <a:ln w="19050"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088856" y="3135653"/>
              <a:ext cx="0" cy="183357"/>
            </a:xfrm>
            <a:prstGeom prst="line">
              <a:avLst/>
            </a:prstGeom>
            <a:ln w="19050"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836488" y="2931222"/>
              <a:ext cx="0" cy="201693"/>
            </a:xfrm>
            <a:prstGeom prst="line">
              <a:avLst/>
            </a:prstGeom>
            <a:ln w="19050"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2071014" y="4829993"/>
            <a:ext cx="2665172" cy="1005292"/>
            <a:chOff x="1763976" y="3905780"/>
            <a:chExt cx="2665172" cy="1005292"/>
          </a:xfrm>
        </p:grpSpPr>
        <p:sp>
          <p:nvSpPr>
            <p:cNvPr id="35" name="文本框 34"/>
            <p:cNvSpPr txBox="1"/>
            <p:nvPr/>
          </p:nvSpPr>
          <p:spPr>
            <a:xfrm>
              <a:off x="1954414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56270" y="4829993"/>
            <a:ext cx="2665172" cy="1005292"/>
            <a:chOff x="1763976" y="3905780"/>
            <a:chExt cx="2665172" cy="1005292"/>
          </a:xfrm>
        </p:grpSpPr>
        <p:sp>
          <p:nvSpPr>
            <p:cNvPr id="38" name="文本框 37"/>
            <p:cNvSpPr txBox="1"/>
            <p:nvPr/>
          </p:nvSpPr>
          <p:spPr>
            <a:xfrm>
              <a:off x="1954414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55813" y="4829993"/>
            <a:ext cx="2665172" cy="1005292"/>
            <a:chOff x="1763976" y="3905780"/>
            <a:chExt cx="2665172" cy="1005292"/>
          </a:xfrm>
        </p:grpSpPr>
        <p:sp>
          <p:nvSpPr>
            <p:cNvPr id="41" name="文本框 40"/>
            <p:cNvSpPr txBox="1"/>
            <p:nvPr/>
          </p:nvSpPr>
          <p:spPr>
            <a:xfrm>
              <a:off x="1954414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70278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12415" y="1764417"/>
            <a:ext cx="2669024" cy="1005292"/>
            <a:chOff x="1757946" y="3905780"/>
            <a:chExt cx="2669024" cy="1005292"/>
          </a:xfrm>
        </p:grpSpPr>
        <p:sp>
          <p:nvSpPr>
            <p:cNvPr id="10" name="文本框 9"/>
            <p:cNvSpPr txBox="1"/>
            <p:nvPr/>
          </p:nvSpPr>
          <p:spPr>
            <a:xfrm>
              <a:off x="1757946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61798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571137" y="1764417"/>
            <a:ext cx="2671202" cy="1032159"/>
            <a:chOff x="1757946" y="3905780"/>
            <a:chExt cx="2671202" cy="1032159"/>
          </a:xfrm>
        </p:grpSpPr>
        <p:sp>
          <p:nvSpPr>
            <p:cNvPr id="95" name="文本框 94"/>
            <p:cNvSpPr txBox="1"/>
            <p:nvPr/>
          </p:nvSpPr>
          <p:spPr>
            <a:xfrm>
              <a:off x="1757946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763976" y="4254867"/>
              <a:ext cx="2665172" cy="683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1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2912415" y="3229123"/>
            <a:ext cx="2671202" cy="1005292"/>
            <a:chOff x="1757946" y="3905780"/>
            <a:chExt cx="2671202" cy="1005292"/>
          </a:xfrm>
        </p:grpSpPr>
        <p:sp>
          <p:nvSpPr>
            <p:cNvPr id="98" name="文本框 97"/>
            <p:cNvSpPr txBox="1"/>
            <p:nvPr/>
          </p:nvSpPr>
          <p:spPr>
            <a:xfrm>
              <a:off x="1757946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571137" y="3229123"/>
            <a:ext cx="2671202" cy="1005292"/>
            <a:chOff x="1757946" y="3905780"/>
            <a:chExt cx="2671202" cy="1005292"/>
          </a:xfrm>
        </p:grpSpPr>
        <p:sp>
          <p:nvSpPr>
            <p:cNvPr id="101" name="文本框 100"/>
            <p:cNvSpPr txBox="1"/>
            <p:nvPr/>
          </p:nvSpPr>
          <p:spPr>
            <a:xfrm>
              <a:off x="1757946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912415" y="4720046"/>
            <a:ext cx="2671202" cy="1005292"/>
            <a:chOff x="1757946" y="3905780"/>
            <a:chExt cx="2671202" cy="1005292"/>
          </a:xfrm>
        </p:grpSpPr>
        <p:sp>
          <p:nvSpPr>
            <p:cNvPr id="104" name="文本框 103"/>
            <p:cNvSpPr txBox="1"/>
            <p:nvPr/>
          </p:nvSpPr>
          <p:spPr>
            <a:xfrm>
              <a:off x="1757946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571137" y="4720046"/>
            <a:ext cx="2671202" cy="1005292"/>
            <a:chOff x="1757946" y="3905780"/>
            <a:chExt cx="2671202" cy="1005292"/>
          </a:xfrm>
        </p:grpSpPr>
        <p:sp>
          <p:nvSpPr>
            <p:cNvPr id="107" name="文本框 106"/>
            <p:cNvSpPr txBox="1"/>
            <p:nvPr/>
          </p:nvSpPr>
          <p:spPr>
            <a:xfrm>
              <a:off x="1757946" y="3905780"/>
              <a:ext cx="2282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>
                      <a:alpha val="93000"/>
                    </a:scheme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763976" y="4254867"/>
              <a:ext cx="2665172" cy="656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949662" y="4688242"/>
            <a:ext cx="870016" cy="981636"/>
            <a:chOff x="1946058" y="4838828"/>
            <a:chExt cx="870016" cy="981636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 rot="5400000">
              <a:off x="1890248" y="4894638"/>
              <a:ext cx="981636" cy="8700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2193789" y="5124747"/>
              <a:ext cx="387622" cy="393107"/>
              <a:chOff x="3521148" y="3183442"/>
              <a:chExt cx="495794" cy="502810"/>
            </a:xfrm>
            <a:solidFill>
              <a:schemeClr val="bg1">
                <a:alpha val="80000"/>
              </a:schemeClr>
            </a:solidFill>
          </p:grpSpPr>
          <p:sp>
            <p:nvSpPr>
              <p:cNvPr id="49" name="Freeform 83"/>
              <p:cNvSpPr>
                <a:spLocks noEditPoints="1"/>
              </p:cNvSpPr>
              <p:nvPr/>
            </p:nvSpPr>
            <p:spPr bwMode="auto">
              <a:xfrm>
                <a:off x="3546873" y="3202151"/>
                <a:ext cx="444343" cy="232696"/>
              </a:xfrm>
              <a:custGeom>
                <a:avLst/>
                <a:gdLst>
                  <a:gd name="T0" fmla="*/ 380 w 380"/>
                  <a:gd name="T1" fmla="*/ 199 h 199"/>
                  <a:gd name="T2" fmla="*/ 0 w 380"/>
                  <a:gd name="T3" fmla="*/ 199 h 199"/>
                  <a:gd name="T4" fmla="*/ 0 w 380"/>
                  <a:gd name="T5" fmla="*/ 0 h 199"/>
                  <a:gd name="T6" fmla="*/ 380 w 380"/>
                  <a:gd name="T7" fmla="*/ 0 h 199"/>
                  <a:gd name="T8" fmla="*/ 380 w 380"/>
                  <a:gd name="T9" fmla="*/ 199 h 199"/>
                  <a:gd name="T10" fmla="*/ 380 w 380"/>
                  <a:gd name="T11" fmla="*/ 199 h 199"/>
                  <a:gd name="T12" fmla="*/ 14 w 380"/>
                  <a:gd name="T13" fmla="*/ 187 h 199"/>
                  <a:gd name="T14" fmla="*/ 369 w 380"/>
                  <a:gd name="T15" fmla="*/ 187 h 199"/>
                  <a:gd name="T16" fmla="*/ 369 w 380"/>
                  <a:gd name="T17" fmla="*/ 12 h 199"/>
                  <a:gd name="T18" fmla="*/ 14 w 380"/>
                  <a:gd name="T19" fmla="*/ 12 h 199"/>
                  <a:gd name="T20" fmla="*/ 14 w 380"/>
                  <a:gd name="T21" fmla="*/ 187 h 199"/>
                  <a:gd name="T22" fmla="*/ 14 w 380"/>
                  <a:gd name="T23" fmla="*/ 18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Rectangle 84"/>
              <p:cNvSpPr>
                <a:spLocks noChangeArrowheads="1"/>
              </p:cNvSpPr>
              <p:nvPr/>
            </p:nvSpPr>
            <p:spPr bwMode="auto">
              <a:xfrm>
                <a:off x="3521148" y="3183442"/>
                <a:ext cx="495794" cy="549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85"/>
              <p:cNvSpPr>
                <a:spLocks noEditPoints="1"/>
              </p:cNvSpPr>
              <p:nvPr/>
            </p:nvSpPr>
            <p:spPr bwMode="auto">
              <a:xfrm>
                <a:off x="3715256" y="3305052"/>
                <a:ext cx="254913" cy="198785"/>
              </a:xfrm>
              <a:custGeom>
                <a:avLst/>
                <a:gdLst>
                  <a:gd name="T0" fmla="*/ 91 w 92"/>
                  <a:gd name="T1" fmla="*/ 40 h 72"/>
                  <a:gd name="T2" fmla="*/ 91 w 92"/>
                  <a:gd name="T3" fmla="*/ 40 h 72"/>
                  <a:gd name="T4" fmla="*/ 91 w 92"/>
                  <a:gd name="T5" fmla="*/ 40 h 72"/>
                  <a:gd name="T6" fmla="*/ 91 w 92"/>
                  <a:gd name="T7" fmla="*/ 40 h 72"/>
                  <a:gd name="T8" fmla="*/ 90 w 92"/>
                  <a:gd name="T9" fmla="*/ 40 h 72"/>
                  <a:gd name="T10" fmla="*/ 89 w 92"/>
                  <a:gd name="T11" fmla="*/ 37 h 72"/>
                  <a:gd name="T12" fmla="*/ 75 w 92"/>
                  <a:gd name="T13" fmla="*/ 17 h 72"/>
                  <a:gd name="T14" fmla="*/ 71 w 92"/>
                  <a:gd name="T15" fmla="*/ 14 h 72"/>
                  <a:gd name="T16" fmla="*/ 65 w 92"/>
                  <a:gd name="T17" fmla="*/ 14 h 72"/>
                  <a:gd name="T18" fmla="*/ 65 w 92"/>
                  <a:gd name="T19" fmla="*/ 14 h 72"/>
                  <a:gd name="T20" fmla="*/ 70 w 92"/>
                  <a:gd name="T21" fmla="*/ 18 h 72"/>
                  <a:gd name="T22" fmla="*/ 64 w 92"/>
                  <a:gd name="T23" fmla="*/ 21 h 72"/>
                  <a:gd name="T24" fmla="*/ 67 w 92"/>
                  <a:gd name="T25" fmla="*/ 25 h 72"/>
                  <a:gd name="T26" fmla="*/ 57 w 92"/>
                  <a:gd name="T27" fmla="*/ 49 h 72"/>
                  <a:gd name="T28" fmla="*/ 57 w 92"/>
                  <a:gd name="T29" fmla="*/ 49 h 72"/>
                  <a:gd name="T30" fmla="*/ 57 w 92"/>
                  <a:gd name="T31" fmla="*/ 49 h 72"/>
                  <a:gd name="T32" fmla="*/ 57 w 92"/>
                  <a:gd name="T33" fmla="*/ 49 h 72"/>
                  <a:gd name="T34" fmla="*/ 57 w 92"/>
                  <a:gd name="T35" fmla="*/ 49 h 72"/>
                  <a:gd name="T36" fmla="*/ 46 w 92"/>
                  <a:gd name="T37" fmla="*/ 26 h 72"/>
                  <a:gd name="T38" fmla="*/ 48 w 92"/>
                  <a:gd name="T39" fmla="*/ 21 h 72"/>
                  <a:gd name="T40" fmla="*/ 43 w 92"/>
                  <a:gd name="T41" fmla="*/ 19 h 72"/>
                  <a:gd name="T42" fmla="*/ 47 w 92"/>
                  <a:gd name="T43" fmla="*/ 15 h 72"/>
                  <a:gd name="T44" fmla="*/ 47 w 92"/>
                  <a:gd name="T45" fmla="*/ 15 h 72"/>
                  <a:gd name="T46" fmla="*/ 42 w 92"/>
                  <a:gd name="T47" fmla="*/ 15 h 72"/>
                  <a:gd name="T48" fmla="*/ 29 w 92"/>
                  <a:gd name="T49" fmla="*/ 14 h 72"/>
                  <a:gd name="T50" fmla="*/ 26 w 92"/>
                  <a:gd name="T51" fmla="*/ 12 h 72"/>
                  <a:gd name="T52" fmla="*/ 8 w 92"/>
                  <a:gd name="T53" fmla="*/ 0 h 72"/>
                  <a:gd name="T54" fmla="*/ 0 w 92"/>
                  <a:gd name="T55" fmla="*/ 12 h 72"/>
                  <a:gd name="T56" fmla="*/ 19 w 92"/>
                  <a:gd name="T57" fmla="*/ 23 h 72"/>
                  <a:gd name="T58" fmla="*/ 38 w 92"/>
                  <a:gd name="T59" fmla="*/ 27 h 72"/>
                  <a:gd name="T60" fmla="*/ 38 w 92"/>
                  <a:gd name="T61" fmla="*/ 72 h 72"/>
                  <a:gd name="T62" fmla="*/ 38 w 92"/>
                  <a:gd name="T63" fmla="*/ 72 h 72"/>
                  <a:gd name="T64" fmla="*/ 78 w 92"/>
                  <a:gd name="T65" fmla="*/ 71 h 72"/>
                  <a:gd name="T66" fmla="*/ 78 w 92"/>
                  <a:gd name="T67" fmla="*/ 70 h 72"/>
                  <a:gd name="T68" fmla="*/ 78 w 92"/>
                  <a:gd name="T69" fmla="*/ 63 h 72"/>
                  <a:gd name="T70" fmla="*/ 82 w 92"/>
                  <a:gd name="T71" fmla="*/ 66 h 72"/>
                  <a:gd name="T72" fmla="*/ 91 w 92"/>
                  <a:gd name="T73" fmla="*/ 48 h 72"/>
                  <a:gd name="T74" fmla="*/ 91 w 92"/>
                  <a:gd name="T75" fmla="*/ 47 h 72"/>
                  <a:gd name="T76" fmla="*/ 91 w 92"/>
                  <a:gd name="T77" fmla="*/ 47 h 72"/>
                  <a:gd name="T78" fmla="*/ 91 w 92"/>
                  <a:gd name="T79" fmla="*/ 40 h 72"/>
                  <a:gd name="T80" fmla="*/ 77 w 92"/>
                  <a:gd name="T81" fmla="*/ 45 h 72"/>
                  <a:gd name="T82" fmla="*/ 77 w 92"/>
                  <a:gd name="T83" fmla="*/ 43 h 72"/>
                  <a:gd name="T84" fmla="*/ 77 w 92"/>
                  <a:gd name="T85" fmla="*/ 44 h 72"/>
                  <a:gd name="T86" fmla="*/ 77 w 92"/>
                  <a:gd name="T87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Rectangle 86"/>
              <p:cNvSpPr>
                <a:spLocks noChangeArrowheads="1"/>
              </p:cNvSpPr>
              <p:nvPr/>
            </p:nvSpPr>
            <p:spPr bwMode="auto">
              <a:xfrm>
                <a:off x="3873114" y="3440693"/>
                <a:ext cx="1169" cy="116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87"/>
              <p:cNvSpPr>
                <a:spLocks/>
              </p:cNvSpPr>
              <p:nvPr/>
            </p:nvSpPr>
            <p:spPr bwMode="auto">
              <a:xfrm>
                <a:off x="3861421" y="3343639"/>
                <a:ext cx="19879" cy="22217"/>
              </a:xfrm>
              <a:custGeom>
                <a:avLst/>
                <a:gdLst>
                  <a:gd name="T0" fmla="*/ 3 w 17"/>
                  <a:gd name="T1" fmla="*/ 0 h 19"/>
                  <a:gd name="T2" fmla="*/ 0 w 17"/>
                  <a:gd name="T3" fmla="*/ 12 h 19"/>
                  <a:gd name="T4" fmla="*/ 7 w 17"/>
                  <a:gd name="T5" fmla="*/ 19 h 19"/>
                  <a:gd name="T6" fmla="*/ 17 w 17"/>
                  <a:gd name="T7" fmla="*/ 12 h 19"/>
                  <a:gd name="T8" fmla="*/ 12 w 17"/>
                  <a:gd name="T9" fmla="*/ 0 h 19"/>
                  <a:gd name="T10" fmla="*/ 3 w 1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88"/>
              <p:cNvSpPr>
                <a:spLocks/>
              </p:cNvSpPr>
              <p:nvPr/>
            </p:nvSpPr>
            <p:spPr bwMode="auto">
              <a:xfrm>
                <a:off x="3861421" y="3357671"/>
                <a:ext cx="22217" cy="91207"/>
              </a:xfrm>
              <a:custGeom>
                <a:avLst/>
                <a:gdLst>
                  <a:gd name="T0" fmla="*/ 3 w 19"/>
                  <a:gd name="T1" fmla="*/ 0 h 78"/>
                  <a:gd name="T2" fmla="*/ 0 w 19"/>
                  <a:gd name="T3" fmla="*/ 71 h 78"/>
                  <a:gd name="T4" fmla="*/ 10 w 19"/>
                  <a:gd name="T5" fmla="*/ 78 h 78"/>
                  <a:gd name="T6" fmla="*/ 19 w 19"/>
                  <a:gd name="T7" fmla="*/ 71 h 78"/>
                  <a:gd name="T8" fmla="*/ 15 w 19"/>
                  <a:gd name="T9" fmla="*/ 0 h 78"/>
                  <a:gd name="T10" fmla="*/ 3 w 19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89"/>
              <p:cNvSpPr>
                <a:spLocks/>
              </p:cNvSpPr>
              <p:nvPr/>
            </p:nvSpPr>
            <p:spPr bwMode="auto">
              <a:xfrm>
                <a:off x="3839204" y="3257109"/>
                <a:ext cx="70159" cy="80683"/>
              </a:xfrm>
              <a:custGeom>
                <a:avLst/>
                <a:gdLst>
                  <a:gd name="T0" fmla="*/ 2 w 25"/>
                  <a:gd name="T1" fmla="*/ 11 h 29"/>
                  <a:gd name="T2" fmla="*/ 8 w 25"/>
                  <a:gd name="T3" fmla="*/ 27 h 29"/>
                  <a:gd name="T4" fmla="*/ 23 w 25"/>
                  <a:gd name="T5" fmla="*/ 18 h 29"/>
                  <a:gd name="T6" fmla="*/ 17 w 25"/>
                  <a:gd name="T7" fmla="*/ 2 h 29"/>
                  <a:gd name="T8" fmla="*/ 2 w 25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Oval 90"/>
              <p:cNvSpPr>
                <a:spLocks noChangeArrowheads="1"/>
              </p:cNvSpPr>
              <p:nvPr/>
            </p:nvSpPr>
            <p:spPr bwMode="auto">
              <a:xfrm>
                <a:off x="3569090" y="3514361"/>
                <a:ext cx="57297" cy="724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91"/>
              <p:cNvSpPr>
                <a:spLocks/>
              </p:cNvSpPr>
              <p:nvPr/>
            </p:nvSpPr>
            <p:spPr bwMode="auto">
              <a:xfrm>
                <a:off x="3532841" y="3592706"/>
                <a:ext cx="129795" cy="93546"/>
              </a:xfrm>
              <a:custGeom>
                <a:avLst/>
                <a:gdLst>
                  <a:gd name="T0" fmla="*/ 38 w 47"/>
                  <a:gd name="T1" fmla="*/ 2 h 34"/>
                  <a:gd name="T2" fmla="*/ 38 w 47"/>
                  <a:gd name="T3" fmla="*/ 2 h 34"/>
                  <a:gd name="T4" fmla="*/ 9 w 47"/>
                  <a:gd name="T5" fmla="*/ 2 h 34"/>
                  <a:gd name="T6" fmla="*/ 9 w 47"/>
                  <a:gd name="T7" fmla="*/ 2 h 34"/>
                  <a:gd name="T8" fmla="*/ 9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5 w 47"/>
                  <a:gd name="T17" fmla="*/ 8 h 34"/>
                  <a:gd name="T18" fmla="*/ 39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Oval 92"/>
              <p:cNvSpPr>
                <a:spLocks noChangeArrowheads="1"/>
              </p:cNvSpPr>
              <p:nvPr/>
            </p:nvSpPr>
            <p:spPr bwMode="auto">
              <a:xfrm>
                <a:off x="3717594" y="3514361"/>
                <a:ext cx="58466" cy="724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93"/>
              <p:cNvSpPr>
                <a:spLocks/>
              </p:cNvSpPr>
              <p:nvPr/>
            </p:nvSpPr>
            <p:spPr bwMode="auto">
              <a:xfrm>
                <a:off x="3684853" y="3592706"/>
                <a:ext cx="127456" cy="93546"/>
              </a:xfrm>
              <a:custGeom>
                <a:avLst/>
                <a:gdLst>
                  <a:gd name="T0" fmla="*/ 38 w 46"/>
                  <a:gd name="T1" fmla="*/ 2 h 34"/>
                  <a:gd name="T2" fmla="*/ 37 w 46"/>
                  <a:gd name="T3" fmla="*/ 2 h 34"/>
                  <a:gd name="T4" fmla="*/ 9 w 46"/>
                  <a:gd name="T5" fmla="*/ 2 h 34"/>
                  <a:gd name="T6" fmla="*/ 8 w 46"/>
                  <a:gd name="T7" fmla="*/ 2 h 34"/>
                  <a:gd name="T8" fmla="*/ 8 w 46"/>
                  <a:gd name="T9" fmla="*/ 2 h 34"/>
                  <a:gd name="T10" fmla="*/ 2 w 46"/>
                  <a:gd name="T11" fmla="*/ 8 h 34"/>
                  <a:gd name="T12" fmla="*/ 0 w 46"/>
                  <a:gd name="T13" fmla="*/ 34 h 34"/>
                  <a:gd name="T14" fmla="*/ 46 w 46"/>
                  <a:gd name="T15" fmla="*/ 34 h 34"/>
                  <a:gd name="T16" fmla="*/ 44 w 46"/>
                  <a:gd name="T17" fmla="*/ 8 h 34"/>
                  <a:gd name="T18" fmla="*/ 38 w 46"/>
                  <a:gd name="T19" fmla="*/ 2 h 34"/>
                  <a:gd name="T20" fmla="*/ 38 w 46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Oval 94"/>
              <p:cNvSpPr>
                <a:spLocks noChangeArrowheads="1"/>
              </p:cNvSpPr>
              <p:nvPr/>
            </p:nvSpPr>
            <p:spPr bwMode="auto">
              <a:xfrm>
                <a:off x="3869606" y="3514361"/>
                <a:ext cx="58466" cy="724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95"/>
              <p:cNvSpPr>
                <a:spLocks/>
              </p:cNvSpPr>
              <p:nvPr/>
            </p:nvSpPr>
            <p:spPr bwMode="auto">
              <a:xfrm>
                <a:off x="3834527" y="3592706"/>
                <a:ext cx="129795" cy="93546"/>
              </a:xfrm>
              <a:custGeom>
                <a:avLst/>
                <a:gdLst>
                  <a:gd name="T0" fmla="*/ 38 w 47"/>
                  <a:gd name="T1" fmla="*/ 2 h 34"/>
                  <a:gd name="T2" fmla="*/ 37 w 47"/>
                  <a:gd name="T3" fmla="*/ 2 h 34"/>
                  <a:gd name="T4" fmla="*/ 9 w 47"/>
                  <a:gd name="T5" fmla="*/ 2 h 34"/>
                  <a:gd name="T6" fmla="*/ 8 w 47"/>
                  <a:gd name="T7" fmla="*/ 2 h 34"/>
                  <a:gd name="T8" fmla="*/ 8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4 w 47"/>
                  <a:gd name="T17" fmla="*/ 8 h 34"/>
                  <a:gd name="T18" fmla="*/ 38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Rectangle 96"/>
              <p:cNvSpPr>
                <a:spLocks noChangeArrowheads="1"/>
              </p:cNvSpPr>
              <p:nvPr/>
            </p:nvSpPr>
            <p:spPr bwMode="auto">
              <a:xfrm>
                <a:off x="3629895" y="3335454"/>
                <a:ext cx="32741" cy="549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Rectangle 97"/>
              <p:cNvSpPr>
                <a:spLocks noChangeArrowheads="1"/>
              </p:cNvSpPr>
              <p:nvPr/>
            </p:nvSpPr>
            <p:spPr bwMode="auto">
              <a:xfrm>
                <a:off x="3587799" y="3315576"/>
                <a:ext cx="30402" cy="7483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Rectangle 98"/>
              <p:cNvSpPr>
                <a:spLocks noChangeArrowheads="1"/>
              </p:cNvSpPr>
              <p:nvPr/>
            </p:nvSpPr>
            <p:spPr bwMode="auto">
              <a:xfrm>
                <a:off x="3674329" y="3279327"/>
                <a:ext cx="30402" cy="11108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610562" y="3221392"/>
            <a:ext cx="870016" cy="981636"/>
            <a:chOff x="6606959" y="3225928"/>
            <a:chExt cx="870016" cy="98163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6551149" y="3281738"/>
              <a:ext cx="981636" cy="8700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863831" y="3556543"/>
              <a:ext cx="369338" cy="329113"/>
              <a:chOff x="4705673" y="1901862"/>
              <a:chExt cx="472407" cy="420957"/>
            </a:xfrm>
            <a:solidFill>
              <a:schemeClr val="bg1">
                <a:alpha val="80000"/>
              </a:schemeClr>
            </a:solidFill>
          </p:grpSpPr>
          <p:sp>
            <p:nvSpPr>
              <p:cNvPr id="65" name="Freeform 99"/>
              <p:cNvSpPr>
                <a:spLocks noEditPoints="1"/>
              </p:cNvSpPr>
              <p:nvPr/>
            </p:nvSpPr>
            <p:spPr bwMode="auto">
              <a:xfrm>
                <a:off x="4705673" y="1901862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1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1 h 152"/>
                  <a:gd name="T28" fmla="*/ 111 w 171"/>
                  <a:gd name="T29" fmla="*/ 11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1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1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1"/>
                    </a:moveTo>
                    <a:cubicBezTo>
                      <a:pt x="136" y="11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1"/>
                      <a:pt x="132" y="11"/>
                    </a:cubicBezTo>
                    <a:close/>
                    <a:moveTo>
                      <a:pt x="111" y="11"/>
                    </a:moveTo>
                    <a:cubicBezTo>
                      <a:pt x="115" y="11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1"/>
                      <a:pt x="111" y="11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1"/>
                      <a:pt x="153" y="11"/>
                    </a:cubicBezTo>
                    <a:cubicBezTo>
                      <a:pt x="157" y="11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Oval 100"/>
              <p:cNvSpPr>
                <a:spLocks noChangeArrowheads="1"/>
              </p:cNvSpPr>
              <p:nvPr/>
            </p:nvSpPr>
            <p:spPr bwMode="auto">
              <a:xfrm>
                <a:off x="4900951" y="2217580"/>
                <a:ext cx="44434" cy="44434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Oval 101"/>
              <p:cNvSpPr>
                <a:spLocks noChangeArrowheads="1"/>
              </p:cNvSpPr>
              <p:nvPr/>
            </p:nvSpPr>
            <p:spPr bwMode="auto">
              <a:xfrm>
                <a:off x="4973449" y="2217580"/>
                <a:ext cx="44434" cy="44434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02"/>
              <p:cNvSpPr>
                <a:spLocks/>
              </p:cNvSpPr>
              <p:nvPr/>
            </p:nvSpPr>
            <p:spPr bwMode="auto">
              <a:xfrm>
                <a:off x="4805066" y="2049197"/>
                <a:ext cx="247897" cy="152012"/>
              </a:xfrm>
              <a:custGeom>
                <a:avLst/>
                <a:gdLst>
                  <a:gd name="T0" fmla="*/ 79 w 90"/>
                  <a:gd name="T1" fmla="*/ 55 h 55"/>
                  <a:gd name="T2" fmla="*/ 33 w 90"/>
                  <a:gd name="T3" fmla="*/ 55 h 55"/>
                  <a:gd name="T4" fmla="*/ 28 w 90"/>
                  <a:gd name="T5" fmla="*/ 51 h 55"/>
                  <a:gd name="T6" fmla="*/ 19 w 90"/>
                  <a:gd name="T7" fmla="*/ 11 h 55"/>
                  <a:gd name="T8" fmla="*/ 6 w 90"/>
                  <a:gd name="T9" fmla="*/ 11 h 55"/>
                  <a:gd name="T10" fmla="*/ 0 w 90"/>
                  <a:gd name="T11" fmla="*/ 5 h 55"/>
                  <a:gd name="T12" fmla="*/ 6 w 90"/>
                  <a:gd name="T13" fmla="*/ 0 h 55"/>
                  <a:gd name="T14" fmla="*/ 23 w 90"/>
                  <a:gd name="T15" fmla="*/ 0 h 55"/>
                  <a:gd name="T16" fmla="*/ 28 w 90"/>
                  <a:gd name="T17" fmla="*/ 4 h 55"/>
                  <a:gd name="T18" fmla="*/ 37 w 90"/>
                  <a:gd name="T19" fmla="*/ 44 h 55"/>
                  <a:gd name="T20" fmla="*/ 74 w 90"/>
                  <a:gd name="T21" fmla="*/ 44 h 55"/>
                  <a:gd name="T22" fmla="*/ 79 w 90"/>
                  <a:gd name="T23" fmla="*/ 17 h 55"/>
                  <a:gd name="T24" fmla="*/ 85 w 90"/>
                  <a:gd name="T25" fmla="*/ 12 h 55"/>
                  <a:gd name="T26" fmla="*/ 90 w 90"/>
                  <a:gd name="T27" fmla="*/ 19 h 55"/>
                  <a:gd name="T28" fmla="*/ 84 w 90"/>
                  <a:gd name="T29" fmla="*/ 51 h 55"/>
                  <a:gd name="T30" fmla="*/ 79 w 90"/>
                  <a:gd name="T3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" h="55">
                    <a:moveTo>
                      <a:pt x="79" y="55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30" y="55"/>
                      <a:pt x="28" y="53"/>
                      <a:pt x="28" y="5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8" y="2"/>
                      <a:pt x="28" y="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4"/>
                      <a:pt x="83" y="12"/>
                      <a:pt x="85" y="12"/>
                    </a:cubicBezTo>
                    <a:cubicBezTo>
                      <a:pt x="88" y="13"/>
                      <a:pt x="90" y="16"/>
                      <a:pt x="90" y="19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3" y="53"/>
                      <a:pt x="81" y="55"/>
                      <a:pt x="79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103"/>
              <p:cNvSpPr>
                <a:spLocks/>
              </p:cNvSpPr>
              <p:nvPr/>
            </p:nvSpPr>
            <p:spPr bwMode="auto">
              <a:xfrm>
                <a:off x="4862363" y="2081938"/>
                <a:ext cx="190600" cy="30402"/>
              </a:xfrm>
              <a:custGeom>
                <a:avLst/>
                <a:gdLst>
                  <a:gd name="T0" fmla="*/ 63 w 69"/>
                  <a:gd name="T1" fmla="*/ 11 h 11"/>
                  <a:gd name="T2" fmla="*/ 5 w 69"/>
                  <a:gd name="T3" fmla="*/ 11 h 11"/>
                  <a:gd name="T4" fmla="*/ 0 w 69"/>
                  <a:gd name="T5" fmla="*/ 6 h 11"/>
                  <a:gd name="T6" fmla="*/ 5 w 69"/>
                  <a:gd name="T7" fmla="*/ 0 h 11"/>
                  <a:gd name="T8" fmla="*/ 63 w 69"/>
                  <a:gd name="T9" fmla="*/ 0 h 11"/>
                  <a:gd name="T10" fmla="*/ 69 w 69"/>
                  <a:gd name="T11" fmla="*/ 6 h 11"/>
                  <a:gd name="T12" fmla="*/ 63 w 69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">
                    <a:moveTo>
                      <a:pt x="63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6" y="0"/>
                      <a:pt x="69" y="3"/>
                      <a:pt x="69" y="6"/>
                    </a:cubicBezTo>
                    <a:cubicBezTo>
                      <a:pt x="69" y="8"/>
                      <a:pt x="66" y="11"/>
                      <a:pt x="6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949662" y="3221392"/>
            <a:ext cx="870016" cy="981636"/>
            <a:chOff x="1946058" y="3225928"/>
            <a:chExt cx="870016" cy="981636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 rot="5400000">
              <a:off x="1890248" y="3281738"/>
              <a:ext cx="981636" cy="8700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2202931" y="3557001"/>
              <a:ext cx="369338" cy="328198"/>
              <a:chOff x="4705673" y="3205659"/>
              <a:chExt cx="472407" cy="419787"/>
            </a:xfrm>
            <a:solidFill>
              <a:schemeClr val="bg1">
                <a:alpha val="80000"/>
              </a:schemeClr>
            </a:solidFill>
          </p:grpSpPr>
          <p:sp>
            <p:nvSpPr>
              <p:cNvPr id="70" name="Freeform 172"/>
              <p:cNvSpPr>
                <a:spLocks noEditPoints="1"/>
              </p:cNvSpPr>
              <p:nvPr/>
            </p:nvSpPr>
            <p:spPr bwMode="auto">
              <a:xfrm>
                <a:off x="4705673" y="3205659"/>
                <a:ext cx="472407" cy="419787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6 h 152"/>
                  <a:gd name="T6" fmla="*/ 0 w 171"/>
                  <a:gd name="T7" fmla="*/ 147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7 h 152"/>
                  <a:gd name="T14" fmla="*/ 171 w 171"/>
                  <a:gd name="T15" fmla="*/ 6 h 152"/>
                  <a:gd name="T16" fmla="*/ 166 w 171"/>
                  <a:gd name="T17" fmla="*/ 0 h 152"/>
                  <a:gd name="T18" fmla="*/ 160 w 171"/>
                  <a:gd name="T19" fmla="*/ 136 h 152"/>
                  <a:gd name="T20" fmla="*/ 48 w 171"/>
                  <a:gd name="T21" fmla="*/ 136 h 152"/>
                  <a:gd name="T22" fmla="*/ 40 w 171"/>
                  <a:gd name="T23" fmla="*/ 142 h 152"/>
                  <a:gd name="T24" fmla="*/ 32 w 171"/>
                  <a:gd name="T25" fmla="*/ 136 h 152"/>
                  <a:gd name="T26" fmla="*/ 11 w 171"/>
                  <a:gd name="T27" fmla="*/ 136 h 152"/>
                  <a:gd name="T28" fmla="*/ 11 w 171"/>
                  <a:gd name="T29" fmla="*/ 130 h 152"/>
                  <a:gd name="T30" fmla="*/ 32 w 171"/>
                  <a:gd name="T31" fmla="*/ 130 h 152"/>
                  <a:gd name="T32" fmla="*/ 40 w 171"/>
                  <a:gd name="T33" fmla="*/ 124 h 152"/>
                  <a:gd name="T34" fmla="*/ 48 w 171"/>
                  <a:gd name="T35" fmla="*/ 130 h 152"/>
                  <a:gd name="T36" fmla="*/ 160 w 171"/>
                  <a:gd name="T37" fmla="*/ 130 h 152"/>
                  <a:gd name="T38" fmla="*/ 160 w 171"/>
                  <a:gd name="T39" fmla="*/ 136 h 152"/>
                  <a:gd name="T40" fmla="*/ 160 w 171"/>
                  <a:gd name="T41" fmla="*/ 114 h 152"/>
                  <a:gd name="T42" fmla="*/ 11 w 171"/>
                  <a:gd name="T43" fmla="*/ 114 h 152"/>
                  <a:gd name="T44" fmla="*/ 11 w 171"/>
                  <a:gd name="T45" fmla="*/ 11 h 152"/>
                  <a:gd name="T46" fmla="*/ 160 w 171"/>
                  <a:gd name="T47" fmla="*/ 11 h 152"/>
                  <a:gd name="T48" fmla="*/ 160 w 171"/>
                  <a:gd name="T49" fmla="*/ 1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60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40"/>
                      <a:pt x="43" y="142"/>
                      <a:pt x="40" y="142"/>
                    </a:cubicBezTo>
                    <a:cubicBezTo>
                      <a:pt x="36" y="142"/>
                      <a:pt x="33" y="140"/>
                      <a:pt x="32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3" y="127"/>
                      <a:pt x="36" y="124"/>
                      <a:pt x="40" y="124"/>
                    </a:cubicBezTo>
                    <a:cubicBezTo>
                      <a:pt x="43" y="124"/>
                      <a:pt x="47" y="127"/>
                      <a:pt x="48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lnTo>
                      <a:pt x="160" y="136"/>
                    </a:lnTo>
                    <a:close/>
                    <a:moveTo>
                      <a:pt x="160" y="114"/>
                    </a:move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60" y="11"/>
                      <a:pt x="160" y="11"/>
                      <a:pt x="160" y="11"/>
                    </a:cubicBezTo>
                    <a:lnTo>
                      <a:pt x="160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173"/>
              <p:cNvSpPr>
                <a:spLocks/>
              </p:cNvSpPr>
              <p:nvPr/>
            </p:nvSpPr>
            <p:spPr bwMode="auto">
              <a:xfrm>
                <a:off x="4882241" y="3301544"/>
                <a:ext cx="132134" cy="155520"/>
              </a:xfrm>
              <a:custGeom>
                <a:avLst/>
                <a:gdLst>
                  <a:gd name="T0" fmla="*/ 46 w 48"/>
                  <a:gd name="T1" fmla="*/ 25 h 56"/>
                  <a:gd name="T2" fmla="*/ 46 w 48"/>
                  <a:gd name="T3" fmla="*/ 31 h 56"/>
                  <a:gd name="T4" fmla="*/ 5 w 48"/>
                  <a:gd name="T5" fmla="*/ 54 h 56"/>
                  <a:gd name="T6" fmla="*/ 0 w 48"/>
                  <a:gd name="T7" fmla="*/ 52 h 56"/>
                  <a:gd name="T8" fmla="*/ 0 w 48"/>
                  <a:gd name="T9" fmla="*/ 5 h 56"/>
                  <a:gd name="T10" fmla="*/ 5 w 48"/>
                  <a:gd name="T11" fmla="*/ 2 h 56"/>
                  <a:gd name="T12" fmla="*/ 46 w 48"/>
                  <a:gd name="T13" fmla="*/ 2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6" y="25"/>
                    </a:moveTo>
                    <a:cubicBezTo>
                      <a:pt x="48" y="27"/>
                      <a:pt x="48" y="29"/>
                      <a:pt x="46" y="31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" y="56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46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949662" y="1754542"/>
            <a:ext cx="870016" cy="981636"/>
            <a:chOff x="1946058" y="1613028"/>
            <a:chExt cx="870016" cy="981636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 rot="5400000">
              <a:off x="1890248" y="1668838"/>
              <a:ext cx="981636" cy="8700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2199732" y="1934859"/>
              <a:ext cx="375737" cy="372080"/>
              <a:chOff x="2357670" y="1915894"/>
              <a:chExt cx="480592" cy="475915"/>
            </a:xfrm>
            <a:solidFill>
              <a:schemeClr val="bg1">
                <a:alpha val="80000"/>
              </a:schemeClr>
            </a:solidFill>
          </p:grpSpPr>
          <p:sp>
            <p:nvSpPr>
              <p:cNvPr id="72" name="Freeform 244"/>
              <p:cNvSpPr>
                <a:spLocks noEditPoints="1"/>
              </p:cNvSpPr>
              <p:nvPr/>
            </p:nvSpPr>
            <p:spPr bwMode="auto">
              <a:xfrm>
                <a:off x="2357670" y="1915894"/>
                <a:ext cx="480592" cy="376522"/>
              </a:xfrm>
              <a:custGeom>
                <a:avLst/>
                <a:gdLst>
                  <a:gd name="T0" fmla="*/ 165 w 174"/>
                  <a:gd name="T1" fmla="*/ 0 h 136"/>
                  <a:gd name="T2" fmla="*/ 9 w 174"/>
                  <a:gd name="T3" fmla="*/ 0 h 136"/>
                  <a:gd name="T4" fmla="*/ 0 w 174"/>
                  <a:gd name="T5" fmla="*/ 9 h 136"/>
                  <a:gd name="T6" fmla="*/ 0 w 174"/>
                  <a:gd name="T7" fmla="*/ 128 h 136"/>
                  <a:gd name="T8" fmla="*/ 9 w 174"/>
                  <a:gd name="T9" fmla="*/ 136 h 136"/>
                  <a:gd name="T10" fmla="*/ 50 w 174"/>
                  <a:gd name="T11" fmla="*/ 136 h 136"/>
                  <a:gd name="T12" fmla="*/ 41 w 174"/>
                  <a:gd name="T13" fmla="*/ 121 h 136"/>
                  <a:gd name="T14" fmla="*/ 17 w 174"/>
                  <a:gd name="T15" fmla="*/ 121 h 136"/>
                  <a:gd name="T16" fmla="*/ 17 w 174"/>
                  <a:gd name="T17" fmla="*/ 16 h 136"/>
                  <a:gd name="T18" fmla="*/ 157 w 174"/>
                  <a:gd name="T19" fmla="*/ 16 h 136"/>
                  <a:gd name="T20" fmla="*/ 157 w 174"/>
                  <a:gd name="T21" fmla="*/ 121 h 136"/>
                  <a:gd name="T22" fmla="*/ 133 w 174"/>
                  <a:gd name="T23" fmla="*/ 121 h 136"/>
                  <a:gd name="T24" fmla="*/ 133 w 174"/>
                  <a:gd name="T25" fmla="*/ 127 h 136"/>
                  <a:gd name="T26" fmla="*/ 131 w 174"/>
                  <a:gd name="T27" fmla="*/ 136 h 136"/>
                  <a:gd name="T28" fmla="*/ 165 w 174"/>
                  <a:gd name="T29" fmla="*/ 136 h 136"/>
                  <a:gd name="T30" fmla="*/ 174 w 174"/>
                  <a:gd name="T31" fmla="*/ 128 h 136"/>
                  <a:gd name="T32" fmla="*/ 174 w 174"/>
                  <a:gd name="T33" fmla="*/ 9 h 136"/>
                  <a:gd name="T34" fmla="*/ 165 w 174"/>
                  <a:gd name="T35" fmla="*/ 0 h 136"/>
                  <a:gd name="T36" fmla="*/ 8 w 174"/>
                  <a:gd name="T37" fmla="*/ 74 h 136"/>
                  <a:gd name="T38" fmla="*/ 3 w 174"/>
                  <a:gd name="T39" fmla="*/ 68 h 136"/>
                  <a:gd name="T40" fmla="*/ 8 w 174"/>
                  <a:gd name="T41" fmla="*/ 63 h 136"/>
                  <a:gd name="T42" fmla="*/ 14 w 174"/>
                  <a:gd name="T43" fmla="*/ 68 h 136"/>
                  <a:gd name="T44" fmla="*/ 8 w 174"/>
                  <a:gd name="T45" fmla="*/ 7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4" h="136">
                    <a:moveTo>
                      <a:pt x="16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2"/>
                      <a:pt x="4" y="136"/>
                      <a:pt x="9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6" y="131"/>
                      <a:pt x="43" y="126"/>
                      <a:pt x="41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21"/>
                      <a:pt x="157" y="121"/>
                      <a:pt x="157" y="121"/>
                    </a:cubicBez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3" y="130"/>
                      <a:pt x="132" y="133"/>
                      <a:pt x="131" y="136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70" y="136"/>
                      <a:pt x="174" y="132"/>
                      <a:pt x="174" y="128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4"/>
                      <a:pt x="170" y="0"/>
                      <a:pt x="165" y="0"/>
                    </a:cubicBezTo>
                    <a:close/>
                    <a:moveTo>
                      <a:pt x="8" y="74"/>
                    </a:moveTo>
                    <a:cubicBezTo>
                      <a:pt x="5" y="74"/>
                      <a:pt x="3" y="71"/>
                      <a:pt x="3" y="68"/>
                    </a:cubicBezTo>
                    <a:cubicBezTo>
                      <a:pt x="3" y="65"/>
                      <a:pt x="5" y="63"/>
                      <a:pt x="8" y="63"/>
                    </a:cubicBezTo>
                    <a:cubicBezTo>
                      <a:pt x="11" y="63"/>
                      <a:pt x="14" y="65"/>
                      <a:pt x="14" y="68"/>
                    </a:cubicBezTo>
                    <a:cubicBezTo>
                      <a:pt x="14" y="71"/>
                      <a:pt x="11" y="74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245"/>
              <p:cNvSpPr>
                <a:spLocks/>
              </p:cNvSpPr>
              <p:nvPr/>
            </p:nvSpPr>
            <p:spPr bwMode="auto">
              <a:xfrm>
                <a:off x="2462909" y="2015287"/>
                <a:ext cx="243219" cy="376522"/>
              </a:xfrm>
              <a:custGeom>
                <a:avLst/>
                <a:gdLst>
                  <a:gd name="T0" fmla="*/ 88 w 88"/>
                  <a:gd name="T1" fmla="*/ 72 h 136"/>
                  <a:gd name="T2" fmla="*/ 88 w 88"/>
                  <a:gd name="T3" fmla="*/ 69 h 136"/>
                  <a:gd name="T4" fmla="*/ 88 w 88"/>
                  <a:gd name="T5" fmla="*/ 47 h 136"/>
                  <a:gd name="T6" fmla="*/ 81 w 88"/>
                  <a:gd name="T7" fmla="*/ 40 h 136"/>
                  <a:gd name="T8" fmla="*/ 73 w 88"/>
                  <a:gd name="T9" fmla="*/ 47 h 136"/>
                  <a:gd name="T10" fmla="*/ 73 w 88"/>
                  <a:gd name="T11" fmla="*/ 49 h 136"/>
                  <a:gd name="T12" fmla="*/ 72 w 88"/>
                  <a:gd name="T13" fmla="*/ 48 h 136"/>
                  <a:gd name="T14" fmla="*/ 72 w 88"/>
                  <a:gd name="T15" fmla="*/ 37 h 136"/>
                  <a:gd name="T16" fmla="*/ 64 w 88"/>
                  <a:gd name="T17" fmla="*/ 30 h 136"/>
                  <a:gd name="T18" fmla="*/ 57 w 88"/>
                  <a:gd name="T19" fmla="*/ 37 h 136"/>
                  <a:gd name="T20" fmla="*/ 57 w 88"/>
                  <a:gd name="T21" fmla="*/ 43 h 136"/>
                  <a:gd name="T22" fmla="*/ 55 w 88"/>
                  <a:gd name="T23" fmla="*/ 43 h 136"/>
                  <a:gd name="T24" fmla="*/ 55 w 88"/>
                  <a:gd name="T25" fmla="*/ 31 h 136"/>
                  <a:gd name="T26" fmla="*/ 48 w 88"/>
                  <a:gd name="T27" fmla="*/ 24 h 136"/>
                  <a:gd name="T28" fmla="*/ 40 w 88"/>
                  <a:gd name="T29" fmla="*/ 31 h 136"/>
                  <a:gd name="T30" fmla="*/ 40 w 88"/>
                  <a:gd name="T31" fmla="*/ 40 h 136"/>
                  <a:gd name="T32" fmla="*/ 38 w 88"/>
                  <a:gd name="T33" fmla="*/ 41 h 136"/>
                  <a:gd name="T34" fmla="*/ 38 w 88"/>
                  <a:gd name="T35" fmla="*/ 7 h 136"/>
                  <a:gd name="T36" fmla="*/ 31 w 88"/>
                  <a:gd name="T37" fmla="*/ 0 h 136"/>
                  <a:gd name="T38" fmla="*/ 24 w 88"/>
                  <a:gd name="T39" fmla="*/ 7 h 136"/>
                  <a:gd name="T40" fmla="*/ 24 w 88"/>
                  <a:gd name="T41" fmla="*/ 67 h 136"/>
                  <a:gd name="T42" fmla="*/ 22 w 88"/>
                  <a:gd name="T43" fmla="*/ 56 h 136"/>
                  <a:gd name="T44" fmla="*/ 8 w 88"/>
                  <a:gd name="T45" fmla="*/ 40 h 136"/>
                  <a:gd name="T46" fmla="*/ 1 w 88"/>
                  <a:gd name="T47" fmla="*/ 46 h 136"/>
                  <a:gd name="T48" fmla="*/ 8 w 88"/>
                  <a:gd name="T49" fmla="*/ 73 h 136"/>
                  <a:gd name="T50" fmla="*/ 20 w 88"/>
                  <a:gd name="T51" fmla="*/ 98 h 136"/>
                  <a:gd name="T52" fmla="*/ 22 w 88"/>
                  <a:gd name="T53" fmla="*/ 101 h 136"/>
                  <a:gd name="T54" fmla="*/ 32 w 88"/>
                  <a:gd name="T55" fmla="*/ 111 h 136"/>
                  <a:gd name="T56" fmla="*/ 32 w 88"/>
                  <a:gd name="T57" fmla="*/ 136 h 136"/>
                  <a:gd name="T58" fmla="*/ 81 w 88"/>
                  <a:gd name="T59" fmla="*/ 136 h 136"/>
                  <a:gd name="T60" fmla="*/ 81 w 88"/>
                  <a:gd name="T61" fmla="*/ 110 h 136"/>
                  <a:gd name="T62" fmla="*/ 87 w 88"/>
                  <a:gd name="T63" fmla="*/ 91 h 136"/>
                  <a:gd name="T64" fmla="*/ 88 w 88"/>
                  <a:gd name="T65" fmla="*/ 72 h 136"/>
                  <a:gd name="T66" fmla="*/ 88 w 88"/>
                  <a:gd name="T67" fmla="*/ 72 h 136"/>
                  <a:gd name="T68" fmla="*/ 88 w 88"/>
                  <a:gd name="T69" fmla="*/ 7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" h="136">
                    <a:moveTo>
                      <a:pt x="88" y="72"/>
                    </a:moveTo>
                    <a:cubicBezTo>
                      <a:pt x="88" y="71"/>
                      <a:pt x="88" y="70"/>
                      <a:pt x="88" y="69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3"/>
                      <a:pt x="85" y="40"/>
                      <a:pt x="81" y="40"/>
                    </a:cubicBezTo>
                    <a:cubicBezTo>
                      <a:pt x="77" y="40"/>
                      <a:pt x="73" y="43"/>
                      <a:pt x="73" y="47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2" y="48"/>
                      <a:pt x="72" y="48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3"/>
                      <a:pt x="68" y="30"/>
                      <a:pt x="64" y="30"/>
                    </a:cubicBezTo>
                    <a:cubicBezTo>
                      <a:pt x="60" y="30"/>
                      <a:pt x="57" y="33"/>
                      <a:pt x="57" y="37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6" y="43"/>
                      <a:pt x="56" y="43"/>
                      <a:pt x="55" y="43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27"/>
                      <a:pt x="52" y="24"/>
                      <a:pt x="48" y="24"/>
                    </a:cubicBezTo>
                    <a:cubicBezTo>
                      <a:pt x="44" y="24"/>
                      <a:pt x="40" y="27"/>
                      <a:pt x="40" y="3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39" y="40"/>
                      <a:pt x="38" y="4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3"/>
                      <a:pt x="35" y="0"/>
                      <a:pt x="31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2" y="63"/>
                      <a:pt x="22" y="59"/>
                      <a:pt x="22" y="56"/>
                    </a:cubicBezTo>
                    <a:cubicBezTo>
                      <a:pt x="19" y="44"/>
                      <a:pt x="12" y="39"/>
                      <a:pt x="8" y="40"/>
                    </a:cubicBezTo>
                    <a:cubicBezTo>
                      <a:pt x="7" y="40"/>
                      <a:pt x="0" y="43"/>
                      <a:pt x="1" y="46"/>
                    </a:cubicBezTo>
                    <a:cubicBezTo>
                      <a:pt x="2" y="48"/>
                      <a:pt x="7" y="60"/>
                      <a:pt x="8" y="73"/>
                    </a:cubicBezTo>
                    <a:cubicBezTo>
                      <a:pt x="8" y="82"/>
                      <a:pt x="14" y="91"/>
                      <a:pt x="20" y="98"/>
                    </a:cubicBezTo>
                    <a:cubicBezTo>
                      <a:pt x="20" y="99"/>
                      <a:pt x="21" y="100"/>
                      <a:pt x="22" y="10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81" y="136"/>
                      <a:pt x="81" y="136"/>
                      <a:pt x="81" y="136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5" y="104"/>
                      <a:pt x="87" y="97"/>
                      <a:pt x="87" y="91"/>
                    </a:cubicBezTo>
                    <a:cubicBezTo>
                      <a:pt x="88" y="85"/>
                      <a:pt x="88" y="78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610562" y="1754542"/>
            <a:ext cx="870016" cy="981636"/>
            <a:chOff x="6606959" y="1613028"/>
            <a:chExt cx="870016" cy="98163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 rot="5400000">
              <a:off x="6551149" y="1668838"/>
              <a:ext cx="981636" cy="8700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246"/>
            <p:cNvSpPr>
              <a:spLocks/>
            </p:cNvSpPr>
            <p:nvPr/>
          </p:nvSpPr>
          <p:spPr bwMode="auto">
            <a:xfrm>
              <a:off x="6859443" y="1935362"/>
              <a:ext cx="378115" cy="371075"/>
            </a:xfrm>
            <a:custGeom>
              <a:avLst/>
              <a:gdLst>
                <a:gd name="T0" fmla="*/ 148 w 159"/>
                <a:gd name="T1" fmla="*/ 107 h 156"/>
                <a:gd name="T2" fmla="*/ 118 w 159"/>
                <a:gd name="T3" fmla="*/ 101 h 156"/>
                <a:gd name="T4" fmla="*/ 93 w 159"/>
                <a:gd name="T5" fmla="*/ 76 h 156"/>
                <a:gd name="T6" fmla="*/ 124 w 159"/>
                <a:gd name="T7" fmla="*/ 44 h 156"/>
                <a:gd name="T8" fmla="*/ 133 w 159"/>
                <a:gd name="T9" fmla="*/ 43 h 156"/>
                <a:gd name="T10" fmla="*/ 148 w 159"/>
                <a:gd name="T11" fmla="*/ 19 h 156"/>
                <a:gd name="T12" fmla="*/ 140 w 159"/>
                <a:gd name="T13" fmla="*/ 11 h 156"/>
                <a:gd name="T14" fmla="*/ 116 w 159"/>
                <a:gd name="T15" fmla="*/ 26 h 156"/>
                <a:gd name="T16" fmla="*/ 115 w 159"/>
                <a:gd name="T17" fmla="*/ 35 h 156"/>
                <a:gd name="T18" fmla="*/ 84 w 159"/>
                <a:gd name="T19" fmla="*/ 66 h 156"/>
                <a:gd name="T20" fmla="*/ 56 w 159"/>
                <a:gd name="T21" fmla="*/ 39 h 156"/>
                <a:gd name="T22" fmla="*/ 50 w 159"/>
                <a:gd name="T23" fmla="*/ 9 h 156"/>
                <a:gd name="T24" fmla="*/ 32 w 159"/>
                <a:gd name="T25" fmla="*/ 0 h 156"/>
                <a:gd name="T26" fmla="*/ 44 w 159"/>
                <a:gd name="T27" fmla="*/ 12 h 156"/>
                <a:gd name="T28" fmla="*/ 39 w 159"/>
                <a:gd name="T29" fmla="*/ 32 h 156"/>
                <a:gd name="T30" fmla="*/ 19 w 159"/>
                <a:gd name="T31" fmla="*/ 37 h 156"/>
                <a:gd name="T32" fmla="*/ 3 w 159"/>
                <a:gd name="T33" fmla="*/ 20 h 156"/>
                <a:gd name="T34" fmla="*/ 10 w 159"/>
                <a:gd name="T35" fmla="*/ 49 h 156"/>
                <a:gd name="T36" fmla="*/ 41 w 159"/>
                <a:gd name="T37" fmla="*/ 55 h 156"/>
                <a:gd name="T38" fmla="*/ 65 w 159"/>
                <a:gd name="T39" fmla="*/ 79 h 156"/>
                <a:gd name="T40" fmla="*/ 13 w 159"/>
                <a:gd name="T41" fmla="*/ 130 h 156"/>
                <a:gd name="T42" fmla="*/ 13 w 159"/>
                <a:gd name="T43" fmla="*/ 145 h 156"/>
                <a:gd name="T44" fmla="*/ 14 w 159"/>
                <a:gd name="T45" fmla="*/ 146 h 156"/>
                <a:gd name="T46" fmla="*/ 29 w 159"/>
                <a:gd name="T47" fmla="*/ 146 h 156"/>
                <a:gd name="T48" fmla="*/ 80 w 159"/>
                <a:gd name="T49" fmla="*/ 95 h 156"/>
                <a:gd name="T50" fmla="*/ 102 w 159"/>
                <a:gd name="T51" fmla="*/ 117 h 156"/>
                <a:gd name="T52" fmla="*/ 108 w 159"/>
                <a:gd name="T53" fmla="*/ 147 h 156"/>
                <a:gd name="T54" fmla="*/ 132 w 159"/>
                <a:gd name="T55" fmla="*/ 155 h 156"/>
                <a:gd name="T56" fmla="*/ 117 w 159"/>
                <a:gd name="T57" fmla="*/ 140 h 156"/>
                <a:gd name="T58" fmla="*/ 121 w 159"/>
                <a:gd name="T59" fmla="*/ 124 h 156"/>
                <a:gd name="T60" fmla="*/ 137 w 159"/>
                <a:gd name="T61" fmla="*/ 120 h 156"/>
                <a:gd name="T62" fmla="*/ 155 w 159"/>
                <a:gd name="T63" fmla="*/ 138 h 156"/>
                <a:gd name="T64" fmla="*/ 148 w 159"/>
                <a:gd name="T65" fmla="*/ 10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610562" y="4688242"/>
            <a:ext cx="870016" cy="981636"/>
            <a:chOff x="6606959" y="4838828"/>
            <a:chExt cx="870016" cy="981636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6551149" y="4894638"/>
              <a:ext cx="981636" cy="8700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838691" y="5124289"/>
              <a:ext cx="419619" cy="394021"/>
              <a:chOff x="2329606" y="4452159"/>
              <a:chExt cx="536720" cy="503979"/>
            </a:xfrm>
            <a:solidFill>
              <a:schemeClr val="bg1">
                <a:alpha val="80000"/>
              </a:schemeClr>
            </a:solidFill>
          </p:grpSpPr>
          <p:sp>
            <p:nvSpPr>
              <p:cNvPr id="80" name="Freeform 247"/>
              <p:cNvSpPr>
                <a:spLocks/>
              </p:cNvSpPr>
              <p:nvPr/>
            </p:nvSpPr>
            <p:spPr bwMode="auto">
              <a:xfrm>
                <a:off x="2734192" y="4839205"/>
                <a:ext cx="87699" cy="72498"/>
              </a:xfrm>
              <a:custGeom>
                <a:avLst/>
                <a:gdLst>
                  <a:gd name="T0" fmla="*/ 2 w 32"/>
                  <a:gd name="T1" fmla="*/ 26 h 26"/>
                  <a:gd name="T2" fmla="*/ 32 w 32"/>
                  <a:gd name="T3" fmla="*/ 26 h 26"/>
                  <a:gd name="T4" fmla="*/ 24 w 32"/>
                  <a:gd name="T5" fmla="*/ 0 h 26"/>
                  <a:gd name="T6" fmla="*/ 0 w 32"/>
                  <a:gd name="T7" fmla="*/ 4 h 26"/>
                  <a:gd name="T8" fmla="*/ 2 w 3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">
                    <a:moveTo>
                      <a:pt x="2" y="26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16"/>
                      <a:pt x="28" y="8"/>
                      <a:pt x="24" y="0"/>
                    </a:cubicBezTo>
                    <a:cubicBezTo>
                      <a:pt x="16" y="2"/>
                      <a:pt x="8" y="3"/>
                      <a:pt x="0" y="4"/>
                    </a:cubicBezTo>
                    <a:cubicBezTo>
                      <a:pt x="1" y="11"/>
                      <a:pt x="2" y="18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48"/>
              <p:cNvSpPr>
                <a:spLocks/>
              </p:cNvSpPr>
              <p:nvPr/>
            </p:nvSpPr>
            <p:spPr bwMode="auto">
              <a:xfrm>
                <a:off x="2562301" y="4856745"/>
                <a:ext cx="135642" cy="54958"/>
              </a:xfrm>
              <a:custGeom>
                <a:avLst/>
                <a:gdLst>
                  <a:gd name="T0" fmla="*/ 25 w 49"/>
                  <a:gd name="T1" fmla="*/ 1 h 20"/>
                  <a:gd name="T2" fmla="*/ 3 w 49"/>
                  <a:gd name="T3" fmla="*/ 0 h 20"/>
                  <a:gd name="T4" fmla="*/ 0 w 49"/>
                  <a:gd name="T5" fmla="*/ 20 h 20"/>
                  <a:gd name="T6" fmla="*/ 49 w 49"/>
                  <a:gd name="T7" fmla="*/ 20 h 20"/>
                  <a:gd name="T8" fmla="*/ 47 w 49"/>
                  <a:gd name="T9" fmla="*/ 0 h 20"/>
                  <a:gd name="T10" fmla="*/ 25 w 49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0">
                    <a:moveTo>
                      <a:pt x="25" y="1"/>
                    </a:moveTo>
                    <a:cubicBezTo>
                      <a:pt x="17" y="1"/>
                      <a:pt x="10" y="1"/>
                      <a:pt x="3" y="0"/>
                    </a:cubicBezTo>
                    <a:cubicBezTo>
                      <a:pt x="1" y="6"/>
                      <a:pt x="1" y="13"/>
                      <a:pt x="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13"/>
                      <a:pt x="48" y="6"/>
                      <a:pt x="47" y="0"/>
                    </a:cubicBezTo>
                    <a:cubicBezTo>
                      <a:pt x="40" y="1"/>
                      <a:pt x="32" y="1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249"/>
              <p:cNvSpPr>
                <a:spLocks/>
              </p:cNvSpPr>
              <p:nvPr/>
            </p:nvSpPr>
            <p:spPr bwMode="auto">
              <a:xfrm>
                <a:off x="2440692" y="4839205"/>
                <a:ext cx="85361" cy="72498"/>
              </a:xfrm>
              <a:custGeom>
                <a:avLst/>
                <a:gdLst>
                  <a:gd name="T0" fmla="*/ 31 w 31"/>
                  <a:gd name="T1" fmla="*/ 4 h 26"/>
                  <a:gd name="T2" fmla="*/ 8 w 31"/>
                  <a:gd name="T3" fmla="*/ 0 h 26"/>
                  <a:gd name="T4" fmla="*/ 0 w 31"/>
                  <a:gd name="T5" fmla="*/ 26 h 26"/>
                  <a:gd name="T6" fmla="*/ 29 w 31"/>
                  <a:gd name="T7" fmla="*/ 26 h 26"/>
                  <a:gd name="T8" fmla="*/ 31 w 31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6">
                    <a:moveTo>
                      <a:pt x="31" y="4"/>
                    </a:moveTo>
                    <a:cubicBezTo>
                      <a:pt x="23" y="3"/>
                      <a:pt x="16" y="2"/>
                      <a:pt x="8" y="0"/>
                    </a:cubicBezTo>
                    <a:cubicBezTo>
                      <a:pt x="3" y="8"/>
                      <a:pt x="1" y="16"/>
                      <a:pt x="0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8"/>
                      <a:pt x="30" y="11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250"/>
              <p:cNvSpPr>
                <a:spLocks/>
              </p:cNvSpPr>
              <p:nvPr/>
            </p:nvSpPr>
            <p:spPr bwMode="auto">
              <a:xfrm>
                <a:off x="2700282" y="4751506"/>
                <a:ext cx="72498" cy="57297"/>
              </a:xfrm>
              <a:custGeom>
                <a:avLst/>
                <a:gdLst>
                  <a:gd name="T0" fmla="*/ 26 w 26"/>
                  <a:gd name="T1" fmla="*/ 18 h 21"/>
                  <a:gd name="T2" fmla="*/ 0 w 26"/>
                  <a:gd name="T3" fmla="*/ 0 h 21"/>
                  <a:gd name="T4" fmla="*/ 9 w 26"/>
                  <a:gd name="T5" fmla="*/ 21 h 21"/>
                  <a:gd name="T6" fmla="*/ 26 w 26"/>
                  <a:gd name="T7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1">
                    <a:moveTo>
                      <a:pt x="26" y="18"/>
                    </a:moveTo>
                    <a:cubicBezTo>
                      <a:pt x="19" y="10"/>
                      <a:pt x="10" y="4"/>
                      <a:pt x="0" y="0"/>
                    </a:cubicBezTo>
                    <a:cubicBezTo>
                      <a:pt x="4" y="6"/>
                      <a:pt x="7" y="13"/>
                      <a:pt x="9" y="21"/>
                    </a:cubicBezTo>
                    <a:cubicBezTo>
                      <a:pt x="15" y="20"/>
                      <a:pt x="20" y="19"/>
                      <a:pt x="2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51"/>
              <p:cNvSpPr>
                <a:spLocks/>
              </p:cNvSpPr>
              <p:nvPr/>
            </p:nvSpPr>
            <p:spPr bwMode="auto">
              <a:xfrm>
                <a:off x="2487465" y="4751506"/>
                <a:ext cx="72498" cy="57297"/>
              </a:xfrm>
              <a:custGeom>
                <a:avLst/>
                <a:gdLst>
                  <a:gd name="T0" fmla="*/ 26 w 26"/>
                  <a:gd name="T1" fmla="*/ 0 h 21"/>
                  <a:gd name="T2" fmla="*/ 0 w 26"/>
                  <a:gd name="T3" fmla="*/ 18 h 21"/>
                  <a:gd name="T4" fmla="*/ 18 w 26"/>
                  <a:gd name="T5" fmla="*/ 21 h 21"/>
                  <a:gd name="T6" fmla="*/ 26 w 2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1">
                    <a:moveTo>
                      <a:pt x="26" y="0"/>
                    </a:moveTo>
                    <a:cubicBezTo>
                      <a:pt x="16" y="4"/>
                      <a:pt x="8" y="10"/>
                      <a:pt x="0" y="18"/>
                    </a:cubicBezTo>
                    <a:cubicBezTo>
                      <a:pt x="6" y="19"/>
                      <a:pt x="12" y="20"/>
                      <a:pt x="18" y="21"/>
                    </a:cubicBezTo>
                    <a:cubicBezTo>
                      <a:pt x="20" y="13"/>
                      <a:pt x="23" y="6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52"/>
              <p:cNvSpPr>
                <a:spLocks/>
              </p:cNvSpPr>
              <p:nvPr/>
            </p:nvSpPr>
            <p:spPr bwMode="auto">
              <a:xfrm>
                <a:off x="2578672" y="4743321"/>
                <a:ext cx="102901" cy="74837"/>
              </a:xfrm>
              <a:custGeom>
                <a:avLst/>
                <a:gdLst>
                  <a:gd name="T0" fmla="*/ 19 w 37"/>
                  <a:gd name="T1" fmla="*/ 0 h 27"/>
                  <a:gd name="T2" fmla="*/ 0 w 37"/>
                  <a:gd name="T3" fmla="*/ 26 h 27"/>
                  <a:gd name="T4" fmla="*/ 37 w 37"/>
                  <a:gd name="T5" fmla="*/ 26 h 27"/>
                  <a:gd name="T6" fmla="*/ 19 w 37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27">
                    <a:moveTo>
                      <a:pt x="19" y="0"/>
                    </a:moveTo>
                    <a:cubicBezTo>
                      <a:pt x="13" y="0"/>
                      <a:pt x="5" y="10"/>
                      <a:pt x="0" y="26"/>
                    </a:cubicBezTo>
                    <a:cubicBezTo>
                      <a:pt x="13" y="27"/>
                      <a:pt x="25" y="27"/>
                      <a:pt x="37" y="26"/>
                    </a:cubicBezTo>
                    <a:cubicBezTo>
                      <a:pt x="32" y="10"/>
                      <a:pt x="25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53"/>
              <p:cNvSpPr>
                <a:spLocks/>
              </p:cNvSpPr>
              <p:nvPr/>
            </p:nvSpPr>
            <p:spPr bwMode="auto">
              <a:xfrm>
                <a:off x="2424321" y="4695378"/>
                <a:ext cx="413941" cy="216325"/>
              </a:xfrm>
              <a:custGeom>
                <a:avLst/>
                <a:gdLst>
                  <a:gd name="T0" fmla="*/ 0 w 150"/>
                  <a:gd name="T1" fmla="*/ 78 h 78"/>
                  <a:gd name="T2" fmla="*/ 6 w 150"/>
                  <a:gd name="T3" fmla="*/ 78 h 78"/>
                  <a:gd name="T4" fmla="*/ 14 w 150"/>
                  <a:gd name="T5" fmla="*/ 52 h 78"/>
                  <a:gd name="T6" fmla="*/ 8 w 150"/>
                  <a:gd name="T7" fmla="*/ 50 h 78"/>
                  <a:gd name="T8" fmla="*/ 3 w 150"/>
                  <a:gd name="T9" fmla="*/ 41 h 78"/>
                  <a:gd name="T10" fmla="*/ 12 w 150"/>
                  <a:gd name="T11" fmla="*/ 35 h 78"/>
                  <a:gd name="T12" fmla="*/ 23 w 150"/>
                  <a:gd name="T13" fmla="*/ 38 h 78"/>
                  <a:gd name="T14" fmla="*/ 49 w 150"/>
                  <a:gd name="T15" fmla="*/ 20 h 78"/>
                  <a:gd name="T16" fmla="*/ 75 w 150"/>
                  <a:gd name="T17" fmla="*/ 2 h 78"/>
                  <a:gd name="T18" fmla="*/ 100 w 150"/>
                  <a:gd name="T19" fmla="*/ 20 h 78"/>
                  <a:gd name="T20" fmla="*/ 126 w 150"/>
                  <a:gd name="T21" fmla="*/ 38 h 78"/>
                  <a:gd name="T22" fmla="*/ 137 w 150"/>
                  <a:gd name="T23" fmla="*/ 35 h 78"/>
                  <a:gd name="T24" fmla="*/ 146 w 150"/>
                  <a:gd name="T25" fmla="*/ 41 h 78"/>
                  <a:gd name="T26" fmla="*/ 141 w 150"/>
                  <a:gd name="T27" fmla="*/ 50 h 78"/>
                  <a:gd name="T28" fmla="*/ 136 w 150"/>
                  <a:gd name="T29" fmla="*/ 52 h 78"/>
                  <a:gd name="T30" fmla="*/ 144 w 150"/>
                  <a:gd name="T31" fmla="*/ 78 h 78"/>
                  <a:gd name="T32" fmla="*/ 150 w 150"/>
                  <a:gd name="T33" fmla="*/ 78 h 78"/>
                  <a:gd name="T34" fmla="*/ 150 w 150"/>
                  <a:gd name="T35" fmla="*/ 45 h 78"/>
                  <a:gd name="T36" fmla="*/ 75 w 150"/>
                  <a:gd name="T37" fmla="*/ 0 h 78"/>
                  <a:gd name="T38" fmla="*/ 0 w 150"/>
                  <a:gd name="T39" fmla="*/ 45 h 78"/>
                  <a:gd name="T40" fmla="*/ 0 w 150"/>
                  <a:gd name="T4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0" h="78">
                    <a:moveTo>
                      <a:pt x="0" y="78"/>
                    </a:moveTo>
                    <a:cubicBezTo>
                      <a:pt x="6" y="78"/>
                      <a:pt x="6" y="78"/>
                      <a:pt x="6" y="78"/>
                    </a:cubicBezTo>
                    <a:cubicBezTo>
                      <a:pt x="7" y="68"/>
                      <a:pt x="9" y="60"/>
                      <a:pt x="14" y="52"/>
                    </a:cubicBezTo>
                    <a:cubicBezTo>
                      <a:pt x="12" y="51"/>
                      <a:pt x="10" y="51"/>
                      <a:pt x="8" y="50"/>
                    </a:cubicBezTo>
                    <a:cubicBezTo>
                      <a:pt x="4" y="49"/>
                      <a:pt x="2" y="45"/>
                      <a:pt x="3" y="41"/>
                    </a:cubicBezTo>
                    <a:cubicBezTo>
                      <a:pt x="4" y="37"/>
                      <a:pt x="8" y="34"/>
                      <a:pt x="12" y="35"/>
                    </a:cubicBezTo>
                    <a:cubicBezTo>
                      <a:pt x="16" y="36"/>
                      <a:pt x="20" y="37"/>
                      <a:pt x="23" y="38"/>
                    </a:cubicBezTo>
                    <a:cubicBezTo>
                      <a:pt x="31" y="30"/>
                      <a:pt x="39" y="24"/>
                      <a:pt x="49" y="20"/>
                    </a:cubicBezTo>
                    <a:cubicBezTo>
                      <a:pt x="56" y="8"/>
                      <a:pt x="65" y="2"/>
                      <a:pt x="75" y="2"/>
                    </a:cubicBezTo>
                    <a:cubicBezTo>
                      <a:pt x="85" y="2"/>
                      <a:pt x="93" y="8"/>
                      <a:pt x="100" y="20"/>
                    </a:cubicBezTo>
                    <a:cubicBezTo>
                      <a:pt x="110" y="24"/>
                      <a:pt x="119" y="30"/>
                      <a:pt x="126" y="38"/>
                    </a:cubicBezTo>
                    <a:cubicBezTo>
                      <a:pt x="130" y="37"/>
                      <a:pt x="133" y="36"/>
                      <a:pt x="137" y="35"/>
                    </a:cubicBezTo>
                    <a:cubicBezTo>
                      <a:pt x="141" y="34"/>
                      <a:pt x="145" y="37"/>
                      <a:pt x="146" y="41"/>
                    </a:cubicBezTo>
                    <a:cubicBezTo>
                      <a:pt x="148" y="45"/>
                      <a:pt x="145" y="49"/>
                      <a:pt x="141" y="50"/>
                    </a:cubicBezTo>
                    <a:cubicBezTo>
                      <a:pt x="139" y="51"/>
                      <a:pt x="138" y="51"/>
                      <a:pt x="136" y="52"/>
                    </a:cubicBezTo>
                    <a:cubicBezTo>
                      <a:pt x="140" y="60"/>
                      <a:pt x="143" y="68"/>
                      <a:pt x="144" y="78"/>
                    </a:cubicBezTo>
                    <a:cubicBezTo>
                      <a:pt x="150" y="78"/>
                      <a:pt x="150" y="78"/>
                      <a:pt x="150" y="78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36" y="18"/>
                      <a:pt x="107" y="0"/>
                      <a:pt x="75" y="0"/>
                    </a:cubicBezTo>
                    <a:cubicBezTo>
                      <a:pt x="42" y="0"/>
                      <a:pt x="14" y="18"/>
                      <a:pt x="0" y="45"/>
                    </a:cubicBez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54"/>
              <p:cNvSpPr>
                <a:spLocks/>
              </p:cNvSpPr>
              <p:nvPr/>
            </p:nvSpPr>
            <p:spPr bwMode="auto">
              <a:xfrm>
                <a:off x="2520206" y="4850899"/>
                <a:ext cx="50281" cy="60805"/>
              </a:xfrm>
              <a:custGeom>
                <a:avLst/>
                <a:gdLst>
                  <a:gd name="T0" fmla="*/ 2 w 18"/>
                  <a:gd name="T1" fmla="*/ 0 h 22"/>
                  <a:gd name="T2" fmla="*/ 0 w 18"/>
                  <a:gd name="T3" fmla="*/ 22 h 22"/>
                  <a:gd name="T4" fmla="*/ 15 w 18"/>
                  <a:gd name="T5" fmla="*/ 22 h 22"/>
                  <a:gd name="T6" fmla="*/ 18 w 18"/>
                  <a:gd name="T7" fmla="*/ 2 h 22"/>
                  <a:gd name="T8" fmla="*/ 2 w 18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2">
                    <a:moveTo>
                      <a:pt x="2" y="0"/>
                    </a:moveTo>
                    <a:cubicBezTo>
                      <a:pt x="1" y="7"/>
                      <a:pt x="0" y="14"/>
                      <a:pt x="0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15"/>
                      <a:pt x="16" y="8"/>
                      <a:pt x="18" y="2"/>
                    </a:cubicBezTo>
                    <a:cubicBezTo>
                      <a:pt x="12" y="2"/>
                      <a:pt x="7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55"/>
              <p:cNvSpPr>
                <a:spLocks/>
              </p:cNvSpPr>
              <p:nvPr/>
            </p:nvSpPr>
            <p:spPr bwMode="auto">
              <a:xfrm>
                <a:off x="2692096" y="4850899"/>
                <a:ext cx="46773" cy="60805"/>
              </a:xfrm>
              <a:custGeom>
                <a:avLst/>
                <a:gdLst>
                  <a:gd name="T0" fmla="*/ 0 w 17"/>
                  <a:gd name="T1" fmla="*/ 2 h 22"/>
                  <a:gd name="T2" fmla="*/ 2 w 17"/>
                  <a:gd name="T3" fmla="*/ 22 h 22"/>
                  <a:gd name="T4" fmla="*/ 17 w 17"/>
                  <a:gd name="T5" fmla="*/ 22 h 22"/>
                  <a:gd name="T6" fmla="*/ 15 w 17"/>
                  <a:gd name="T7" fmla="*/ 0 h 22"/>
                  <a:gd name="T8" fmla="*/ 0 w 17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0" y="2"/>
                    </a:moveTo>
                    <a:cubicBezTo>
                      <a:pt x="1" y="8"/>
                      <a:pt x="2" y="15"/>
                      <a:pt x="2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14"/>
                      <a:pt x="16" y="7"/>
                      <a:pt x="15" y="0"/>
                    </a:cubicBezTo>
                    <a:cubicBezTo>
                      <a:pt x="10" y="1"/>
                      <a:pt x="5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56"/>
              <p:cNvSpPr>
                <a:spLocks/>
              </p:cNvSpPr>
              <p:nvPr/>
            </p:nvSpPr>
            <p:spPr bwMode="auto">
              <a:xfrm>
                <a:off x="2537746" y="4701225"/>
                <a:ext cx="187092" cy="113424"/>
              </a:xfrm>
              <a:custGeom>
                <a:avLst/>
                <a:gdLst>
                  <a:gd name="T0" fmla="*/ 15 w 68"/>
                  <a:gd name="T1" fmla="*/ 41 h 41"/>
                  <a:gd name="T2" fmla="*/ 34 w 68"/>
                  <a:gd name="T3" fmla="*/ 15 h 41"/>
                  <a:gd name="T4" fmla="*/ 52 w 68"/>
                  <a:gd name="T5" fmla="*/ 41 h 41"/>
                  <a:gd name="T6" fmla="*/ 68 w 68"/>
                  <a:gd name="T7" fmla="*/ 39 h 41"/>
                  <a:gd name="T8" fmla="*/ 59 w 68"/>
                  <a:gd name="T9" fmla="*/ 18 h 41"/>
                  <a:gd name="T10" fmla="*/ 34 w 68"/>
                  <a:gd name="T11" fmla="*/ 0 h 41"/>
                  <a:gd name="T12" fmla="*/ 8 w 68"/>
                  <a:gd name="T13" fmla="*/ 18 h 41"/>
                  <a:gd name="T14" fmla="*/ 0 w 68"/>
                  <a:gd name="T15" fmla="*/ 39 h 41"/>
                  <a:gd name="T16" fmla="*/ 15 w 68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41">
                    <a:moveTo>
                      <a:pt x="15" y="41"/>
                    </a:moveTo>
                    <a:cubicBezTo>
                      <a:pt x="20" y="25"/>
                      <a:pt x="28" y="15"/>
                      <a:pt x="34" y="15"/>
                    </a:cubicBezTo>
                    <a:cubicBezTo>
                      <a:pt x="40" y="15"/>
                      <a:pt x="47" y="25"/>
                      <a:pt x="52" y="41"/>
                    </a:cubicBezTo>
                    <a:cubicBezTo>
                      <a:pt x="58" y="41"/>
                      <a:pt x="63" y="40"/>
                      <a:pt x="68" y="39"/>
                    </a:cubicBezTo>
                    <a:cubicBezTo>
                      <a:pt x="66" y="31"/>
                      <a:pt x="63" y="24"/>
                      <a:pt x="59" y="18"/>
                    </a:cubicBezTo>
                    <a:cubicBezTo>
                      <a:pt x="52" y="6"/>
                      <a:pt x="44" y="0"/>
                      <a:pt x="34" y="0"/>
                    </a:cubicBezTo>
                    <a:cubicBezTo>
                      <a:pt x="24" y="0"/>
                      <a:pt x="15" y="6"/>
                      <a:pt x="8" y="18"/>
                    </a:cubicBezTo>
                    <a:cubicBezTo>
                      <a:pt x="5" y="24"/>
                      <a:pt x="2" y="31"/>
                      <a:pt x="0" y="39"/>
                    </a:cubicBezTo>
                    <a:cubicBezTo>
                      <a:pt x="5" y="40"/>
                      <a:pt x="10" y="41"/>
                      <a:pt x="15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57"/>
              <p:cNvSpPr>
                <a:spLocks/>
              </p:cNvSpPr>
              <p:nvPr/>
            </p:nvSpPr>
            <p:spPr bwMode="auto">
              <a:xfrm>
                <a:off x="2424321" y="4911703"/>
                <a:ext cx="413941" cy="14032"/>
              </a:xfrm>
              <a:custGeom>
                <a:avLst/>
                <a:gdLst>
                  <a:gd name="T0" fmla="*/ 269 w 354"/>
                  <a:gd name="T1" fmla="*/ 0 h 12"/>
                  <a:gd name="T2" fmla="*/ 234 w 354"/>
                  <a:gd name="T3" fmla="*/ 0 h 12"/>
                  <a:gd name="T4" fmla="*/ 118 w 354"/>
                  <a:gd name="T5" fmla="*/ 0 h 12"/>
                  <a:gd name="T6" fmla="*/ 82 w 354"/>
                  <a:gd name="T7" fmla="*/ 0 h 12"/>
                  <a:gd name="T8" fmla="*/ 14 w 354"/>
                  <a:gd name="T9" fmla="*/ 0 h 12"/>
                  <a:gd name="T10" fmla="*/ 0 w 354"/>
                  <a:gd name="T11" fmla="*/ 0 h 12"/>
                  <a:gd name="T12" fmla="*/ 0 w 354"/>
                  <a:gd name="T13" fmla="*/ 12 h 12"/>
                  <a:gd name="T14" fmla="*/ 354 w 354"/>
                  <a:gd name="T15" fmla="*/ 12 h 12"/>
                  <a:gd name="T16" fmla="*/ 354 w 354"/>
                  <a:gd name="T17" fmla="*/ 0 h 12"/>
                  <a:gd name="T18" fmla="*/ 340 w 354"/>
                  <a:gd name="T19" fmla="*/ 0 h 12"/>
                  <a:gd name="T20" fmla="*/ 269 w 354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4" h="12">
                    <a:moveTo>
                      <a:pt x="269" y="0"/>
                    </a:moveTo>
                    <a:lnTo>
                      <a:pt x="234" y="0"/>
                    </a:lnTo>
                    <a:lnTo>
                      <a:pt x="118" y="0"/>
                    </a:lnTo>
                    <a:lnTo>
                      <a:pt x="82" y="0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354" y="12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2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58"/>
              <p:cNvSpPr>
                <a:spLocks/>
              </p:cNvSpPr>
              <p:nvPr/>
            </p:nvSpPr>
            <p:spPr bwMode="auto">
              <a:xfrm>
                <a:off x="2428998" y="4790094"/>
                <a:ext cx="404586" cy="68990"/>
              </a:xfrm>
              <a:custGeom>
                <a:avLst/>
                <a:gdLst>
                  <a:gd name="T0" fmla="*/ 51 w 146"/>
                  <a:gd name="T1" fmla="*/ 24 h 25"/>
                  <a:gd name="T2" fmla="*/ 73 w 146"/>
                  <a:gd name="T3" fmla="*/ 25 h 25"/>
                  <a:gd name="T4" fmla="*/ 95 w 146"/>
                  <a:gd name="T5" fmla="*/ 24 h 25"/>
                  <a:gd name="T6" fmla="*/ 110 w 146"/>
                  <a:gd name="T7" fmla="*/ 22 h 25"/>
                  <a:gd name="T8" fmla="*/ 134 w 146"/>
                  <a:gd name="T9" fmla="*/ 18 h 25"/>
                  <a:gd name="T10" fmla="*/ 139 w 146"/>
                  <a:gd name="T11" fmla="*/ 16 h 25"/>
                  <a:gd name="T12" fmla="*/ 144 w 146"/>
                  <a:gd name="T13" fmla="*/ 7 h 25"/>
                  <a:gd name="T14" fmla="*/ 135 w 146"/>
                  <a:gd name="T15" fmla="*/ 1 h 25"/>
                  <a:gd name="T16" fmla="*/ 124 w 146"/>
                  <a:gd name="T17" fmla="*/ 4 h 25"/>
                  <a:gd name="T18" fmla="*/ 107 w 146"/>
                  <a:gd name="T19" fmla="*/ 7 h 25"/>
                  <a:gd name="T20" fmla="*/ 91 w 146"/>
                  <a:gd name="T21" fmla="*/ 9 h 25"/>
                  <a:gd name="T22" fmla="*/ 54 w 146"/>
                  <a:gd name="T23" fmla="*/ 9 h 25"/>
                  <a:gd name="T24" fmla="*/ 39 w 146"/>
                  <a:gd name="T25" fmla="*/ 7 h 25"/>
                  <a:gd name="T26" fmla="*/ 21 w 146"/>
                  <a:gd name="T27" fmla="*/ 4 h 25"/>
                  <a:gd name="T28" fmla="*/ 10 w 146"/>
                  <a:gd name="T29" fmla="*/ 1 h 25"/>
                  <a:gd name="T30" fmla="*/ 1 w 146"/>
                  <a:gd name="T31" fmla="*/ 7 h 25"/>
                  <a:gd name="T32" fmla="*/ 6 w 146"/>
                  <a:gd name="T33" fmla="*/ 16 h 25"/>
                  <a:gd name="T34" fmla="*/ 12 w 146"/>
                  <a:gd name="T35" fmla="*/ 18 h 25"/>
                  <a:gd name="T36" fmla="*/ 35 w 146"/>
                  <a:gd name="T37" fmla="*/ 22 h 25"/>
                  <a:gd name="T38" fmla="*/ 51 w 146"/>
                  <a:gd name="T3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5">
                    <a:moveTo>
                      <a:pt x="51" y="24"/>
                    </a:moveTo>
                    <a:cubicBezTo>
                      <a:pt x="58" y="25"/>
                      <a:pt x="65" y="25"/>
                      <a:pt x="73" y="25"/>
                    </a:cubicBezTo>
                    <a:cubicBezTo>
                      <a:pt x="80" y="25"/>
                      <a:pt x="88" y="25"/>
                      <a:pt x="95" y="24"/>
                    </a:cubicBezTo>
                    <a:cubicBezTo>
                      <a:pt x="100" y="24"/>
                      <a:pt x="105" y="23"/>
                      <a:pt x="110" y="22"/>
                    </a:cubicBezTo>
                    <a:cubicBezTo>
                      <a:pt x="118" y="21"/>
                      <a:pt x="126" y="20"/>
                      <a:pt x="134" y="18"/>
                    </a:cubicBezTo>
                    <a:cubicBezTo>
                      <a:pt x="136" y="17"/>
                      <a:pt x="137" y="17"/>
                      <a:pt x="139" y="16"/>
                    </a:cubicBezTo>
                    <a:cubicBezTo>
                      <a:pt x="143" y="15"/>
                      <a:pt x="146" y="11"/>
                      <a:pt x="144" y="7"/>
                    </a:cubicBezTo>
                    <a:cubicBezTo>
                      <a:pt x="143" y="3"/>
                      <a:pt x="139" y="0"/>
                      <a:pt x="135" y="1"/>
                    </a:cubicBezTo>
                    <a:cubicBezTo>
                      <a:pt x="131" y="2"/>
                      <a:pt x="128" y="3"/>
                      <a:pt x="124" y="4"/>
                    </a:cubicBezTo>
                    <a:cubicBezTo>
                      <a:pt x="118" y="5"/>
                      <a:pt x="113" y="6"/>
                      <a:pt x="107" y="7"/>
                    </a:cubicBezTo>
                    <a:cubicBezTo>
                      <a:pt x="102" y="8"/>
                      <a:pt x="97" y="9"/>
                      <a:pt x="91" y="9"/>
                    </a:cubicBezTo>
                    <a:cubicBezTo>
                      <a:pt x="79" y="10"/>
                      <a:pt x="67" y="10"/>
                      <a:pt x="54" y="9"/>
                    </a:cubicBezTo>
                    <a:cubicBezTo>
                      <a:pt x="49" y="9"/>
                      <a:pt x="44" y="8"/>
                      <a:pt x="39" y="7"/>
                    </a:cubicBezTo>
                    <a:cubicBezTo>
                      <a:pt x="33" y="6"/>
                      <a:pt x="27" y="5"/>
                      <a:pt x="21" y="4"/>
                    </a:cubicBezTo>
                    <a:cubicBezTo>
                      <a:pt x="18" y="3"/>
                      <a:pt x="14" y="2"/>
                      <a:pt x="10" y="1"/>
                    </a:cubicBezTo>
                    <a:cubicBezTo>
                      <a:pt x="6" y="0"/>
                      <a:pt x="2" y="3"/>
                      <a:pt x="1" y="7"/>
                    </a:cubicBezTo>
                    <a:cubicBezTo>
                      <a:pt x="0" y="11"/>
                      <a:pt x="2" y="15"/>
                      <a:pt x="6" y="16"/>
                    </a:cubicBezTo>
                    <a:cubicBezTo>
                      <a:pt x="8" y="17"/>
                      <a:pt x="10" y="17"/>
                      <a:pt x="12" y="18"/>
                    </a:cubicBezTo>
                    <a:cubicBezTo>
                      <a:pt x="20" y="20"/>
                      <a:pt x="27" y="21"/>
                      <a:pt x="35" y="22"/>
                    </a:cubicBezTo>
                    <a:cubicBezTo>
                      <a:pt x="40" y="23"/>
                      <a:pt x="45" y="24"/>
                      <a:pt x="5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259"/>
              <p:cNvSpPr>
                <a:spLocks noEditPoints="1"/>
              </p:cNvSpPr>
              <p:nvPr/>
            </p:nvSpPr>
            <p:spPr bwMode="auto">
              <a:xfrm>
                <a:off x="2393919" y="4535181"/>
                <a:ext cx="472407" cy="420957"/>
              </a:xfrm>
              <a:custGeom>
                <a:avLst/>
                <a:gdLst>
                  <a:gd name="T0" fmla="*/ 166 w 171"/>
                  <a:gd name="T1" fmla="*/ 0 h 152"/>
                  <a:gd name="T2" fmla="*/ 72 w 171"/>
                  <a:gd name="T3" fmla="*/ 0 h 152"/>
                  <a:gd name="T4" fmla="*/ 49 w 171"/>
                  <a:gd name="T5" fmla="*/ 23 h 152"/>
                  <a:gd name="T6" fmla="*/ 52 w 171"/>
                  <a:gd name="T7" fmla="*/ 38 h 152"/>
                  <a:gd name="T8" fmla="*/ 160 w 171"/>
                  <a:gd name="T9" fmla="*/ 38 h 152"/>
                  <a:gd name="T10" fmla="*/ 160 w 171"/>
                  <a:gd name="T11" fmla="*/ 141 h 152"/>
                  <a:gd name="T12" fmla="*/ 11 w 171"/>
                  <a:gd name="T13" fmla="*/ 141 h 152"/>
                  <a:gd name="T14" fmla="*/ 11 w 171"/>
                  <a:gd name="T15" fmla="*/ 49 h 152"/>
                  <a:gd name="T16" fmla="*/ 0 w 171"/>
                  <a:gd name="T17" fmla="*/ 55 h 152"/>
                  <a:gd name="T18" fmla="*/ 0 w 171"/>
                  <a:gd name="T19" fmla="*/ 146 h 152"/>
                  <a:gd name="T20" fmla="*/ 6 w 171"/>
                  <a:gd name="T21" fmla="*/ 152 h 152"/>
                  <a:gd name="T22" fmla="*/ 166 w 171"/>
                  <a:gd name="T23" fmla="*/ 152 h 152"/>
                  <a:gd name="T24" fmla="*/ 171 w 171"/>
                  <a:gd name="T25" fmla="*/ 146 h 152"/>
                  <a:gd name="T26" fmla="*/ 171 w 171"/>
                  <a:gd name="T27" fmla="*/ 5 h 152"/>
                  <a:gd name="T28" fmla="*/ 166 w 171"/>
                  <a:gd name="T29" fmla="*/ 0 h 152"/>
                  <a:gd name="T30" fmla="*/ 111 w 171"/>
                  <a:gd name="T31" fmla="*/ 26 h 152"/>
                  <a:gd name="T32" fmla="*/ 103 w 171"/>
                  <a:gd name="T33" fmla="*/ 19 h 152"/>
                  <a:gd name="T34" fmla="*/ 111 w 171"/>
                  <a:gd name="T35" fmla="*/ 12 h 152"/>
                  <a:gd name="T36" fmla="*/ 118 w 171"/>
                  <a:gd name="T37" fmla="*/ 19 h 152"/>
                  <a:gd name="T38" fmla="*/ 111 w 171"/>
                  <a:gd name="T39" fmla="*/ 26 h 152"/>
                  <a:gd name="T40" fmla="*/ 132 w 171"/>
                  <a:gd name="T41" fmla="*/ 26 h 152"/>
                  <a:gd name="T42" fmla="*/ 125 w 171"/>
                  <a:gd name="T43" fmla="*/ 19 h 152"/>
                  <a:gd name="T44" fmla="*/ 132 w 171"/>
                  <a:gd name="T45" fmla="*/ 12 h 152"/>
                  <a:gd name="T46" fmla="*/ 139 w 171"/>
                  <a:gd name="T47" fmla="*/ 19 h 152"/>
                  <a:gd name="T48" fmla="*/ 132 w 171"/>
                  <a:gd name="T49" fmla="*/ 26 h 152"/>
                  <a:gd name="T50" fmla="*/ 153 w 171"/>
                  <a:gd name="T51" fmla="*/ 26 h 152"/>
                  <a:gd name="T52" fmla="*/ 146 w 171"/>
                  <a:gd name="T53" fmla="*/ 19 h 152"/>
                  <a:gd name="T54" fmla="*/ 153 w 171"/>
                  <a:gd name="T55" fmla="*/ 12 h 152"/>
                  <a:gd name="T56" fmla="*/ 160 w 171"/>
                  <a:gd name="T57" fmla="*/ 19 h 152"/>
                  <a:gd name="T58" fmla="*/ 153 w 171"/>
                  <a:gd name="T59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60" y="141"/>
                      <a:pt x="160" y="141"/>
                      <a:pt x="160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11" y="26"/>
                    </a:moveTo>
                    <a:cubicBezTo>
                      <a:pt x="107" y="26"/>
                      <a:pt x="103" y="23"/>
                      <a:pt x="103" y="19"/>
                    </a:cubicBezTo>
                    <a:cubicBezTo>
                      <a:pt x="103" y="15"/>
                      <a:pt x="107" y="12"/>
                      <a:pt x="111" y="12"/>
                    </a:cubicBez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lose/>
                    <a:moveTo>
                      <a:pt x="132" y="26"/>
                    </a:move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60"/>
              <p:cNvSpPr>
                <a:spLocks/>
              </p:cNvSpPr>
              <p:nvPr/>
            </p:nvSpPr>
            <p:spPr bwMode="auto">
              <a:xfrm>
                <a:off x="2329606" y="4452159"/>
                <a:ext cx="221002" cy="210478"/>
              </a:xfrm>
              <a:custGeom>
                <a:avLst/>
                <a:gdLst>
                  <a:gd name="T0" fmla="*/ 0 w 80"/>
                  <a:gd name="T1" fmla="*/ 29 h 76"/>
                  <a:gd name="T2" fmla="*/ 18 w 80"/>
                  <a:gd name="T3" fmla="*/ 47 h 76"/>
                  <a:gd name="T4" fmla="*/ 20 w 80"/>
                  <a:gd name="T5" fmla="*/ 52 h 76"/>
                  <a:gd name="T6" fmla="*/ 16 w 80"/>
                  <a:gd name="T7" fmla="*/ 76 h 76"/>
                  <a:gd name="T8" fmla="*/ 38 w 80"/>
                  <a:gd name="T9" fmla="*/ 65 h 76"/>
                  <a:gd name="T10" fmla="*/ 43 w 80"/>
                  <a:gd name="T11" fmla="*/ 65 h 76"/>
                  <a:gd name="T12" fmla="*/ 65 w 80"/>
                  <a:gd name="T13" fmla="*/ 76 h 76"/>
                  <a:gd name="T14" fmla="*/ 61 w 80"/>
                  <a:gd name="T15" fmla="*/ 52 h 76"/>
                  <a:gd name="T16" fmla="*/ 62 w 80"/>
                  <a:gd name="T17" fmla="*/ 47 h 76"/>
                  <a:gd name="T18" fmla="*/ 80 w 80"/>
                  <a:gd name="T19" fmla="*/ 29 h 76"/>
                  <a:gd name="T20" fmla="*/ 55 w 80"/>
                  <a:gd name="T21" fmla="*/ 26 h 76"/>
                  <a:gd name="T22" fmla="*/ 51 w 80"/>
                  <a:gd name="T23" fmla="*/ 23 h 76"/>
                  <a:gd name="T24" fmla="*/ 40 w 80"/>
                  <a:gd name="T25" fmla="*/ 0 h 76"/>
                  <a:gd name="T26" fmla="*/ 29 w 80"/>
                  <a:gd name="T27" fmla="*/ 23 h 76"/>
                  <a:gd name="T28" fmla="*/ 25 w 80"/>
                  <a:gd name="T29" fmla="*/ 26 h 76"/>
                  <a:gd name="T30" fmla="*/ 0 w 80"/>
                  <a:gd name="T31" fmla="*/ 2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76">
                    <a:moveTo>
                      <a:pt x="0" y="29"/>
                    </a:moveTo>
                    <a:cubicBezTo>
                      <a:pt x="18" y="47"/>
                      <a:pt x="18" y="47"/>
                      <a:pt x="18" y="47"/>
                    </a:cubicBezTo>
                    <a:cubicBezTo>
                      <a:pt x="20" y="48"/>
                      <a:pt x="20" y="50"/>
                      <a:pt x="20" y="52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4"/>
                      <a:pt x="41" y="64"/>
                      <a:pt x="43" y="65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0"/>
                      <a:pt x="61" y="48"/>
                      <a:pt x="62" y="47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6"/>
                      <a:pt x="52" y="24"/>
                      <a:pt x="51" y="23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8" y="24"/>
                      <a:pt x="27" y="26"/>
                      <a:pt x="25" y="26"/>
                    </a:cubicBezTo>
                    <a:cubicBezTo>
                      <a:pt x="0" y="29"/>
                      <a:pt x="0" y="29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790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1909213" y="1820636"/>
            <a:ext cx="2621643" cy="333828"/>
          </a:xfrm>
          <a:custGeom>
            <a:avLst/>
            <a:gdLst>
              <a:gd name="connsiteX0" fmla="*/ 2989943 w 2989943"/>
              <a:gd name="connsiteY0" fmla="*/ 333828 h 333828"/>
              <a:gd name="connsiteX1" fmla="*/ 2569029 w 2989943"/>
              <a:gd name="connsiteY1" fmla="*/ 0 h 333828"/>
              <a:gd name="connsiteX2" fmla="*/ 0 w 2989943"/>
              <a:gd name="connsiteY2" fmla="*/ 0 h 33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9943" h="333828">
                <a:moveTo>
                  <a:pt x="2989943" y="333828"/>
                </a:moveTo>
                <a:lnTo>
                  <a:pt x="2569029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1">
                <a:alpha val="60000"/>
              </a:schemeClr>
            </a:soli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 flipV="1">
            <a:off x="1909213" y="5427436"/>
            <a:ext cx="2621643" cy="333828"/>
          </a:xfrm>
          <a:custGeom>
            <a:avLst/>
            <a:gdLst>
              <a:gd name="connsiteX0" fmla="*/ 2989943 w 2989943"/>
              <a:gd name="connsiteY0" fmla="*/ 333828 h 333828"/>
              <a:gd name="connsiteX1" fmla="*/ 2569029 w 2989943"/>
              <a:gd name="connsiteY1" fmla="*/ 0 h 333828"/>
              <a:gd name="connsiteX2" fmla="*/ 0 w 2989943"/>
              <a:gd name="connsiteY2" fmla="*/ 0 h 33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9943" h="333828">
                <a:moveTo>
                  <a:pt x="2989943" y="333828"/>
                </a:moveTo>
                <a:lnTo>
                  <a:pt x="2569029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1">
                <a:alpha val="60000"/>
              </a:schemeClr>
            </a:soli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任意多边形 65"/>
          <p:cNvSpPr/>
          <p:nvPr/>
        </p:nvSpPr>
        <p:spPr>
          <a:xfrm flipH="1">
            <a:off x="7618935" y="1820636"/>
            <a:ext cx="2621643" cy="333828"/>
          </a:xfrm>
          <a:custGeom>
            <a:avLst/>
            <a:gdLst>
              <a:gd name="connsiteX0" fmla="*/ 2989943 w 2989943"/>
              <a:gd name="connsiteY0" fmla="*/ 333828 h 333828"/>
              <a:gd name="connsiteX1" fmla="*/ 2569029 w 2989943"/>
              <a:gd name="connsiteY1" fmla="*/ 0 h 333828"/>
              <a:gd name="connsiteX2" fmla="*/ 0 w 2989943"/>
              <a:gd name="connsiteY2" fmla="*/ 0 h 33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9943" h="333828">
                <a:moveTo>
                  <a:pt x="2989943" y="333828"/>
                </a:moveTo>
                <a:lnTo>
                  <a:pt x="2569029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1">
                <a:alpha val="60000"/>
              </a:schemeClr>
            </a:soli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/>
        </p:nvSpPr>
        <p:spPr>
          <a:xfrm flipH="1" flipV="1">
            <a:off x="7618935" y="5427436"/>
            <a:ext cx="2621643" cy="333828"/>
          </a:xfrm>
          <a:custGeom>
            <a:avLst/>
            <a:gdLst>
              <a:gd name="connsiteX0" fmla="*/ 2989943 w 2989943"/>
              <a:gd name="connsiteY0" fmla="*/ 333828 h 333828"/>
              <a:gd name="connsiteX1" fmla="*/ 2569029 w 2989943"/>
              <a:gd name="connsiteY1" fmla="*/ 0 h 333828"/>
              <a:gd name="connsiteX2" fmla="*/ 0 w 2989943"/>
              <a:gd name="connsiteY2" fmla="*/ 0 h 33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9943" h="333828">
                <a:moveTo>
                  <a:pt x="2989943" y="333828"/>
                </a:moveTo>
                <a:lnTo>
                  <a:pt x="2569029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1">
                <a:alpha val="60000"/>
              </a:schemeClr>
            </a:soli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823138" y="1815243"/>
            <a:ext cx="192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833821" y="2167301"/>
            <a:ext cx="2069292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prstClr val="white">
                  <a:alpha val="7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823138" y="4556671"/>
            <a:ext cx="192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1833821" y="4908729"/>
            <a:ext cx="2069292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prstClr val="white">
                  <a:alpha val="7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288888" y="1815243"/>
            <a:ext cx="192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299571" y="2167301"/>
            <a:ext cx="2069292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prstClr val="white">
                  <a:alpha val="7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288888" y="4556671"/>
            <a:ext cx="192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299571" y="4908729"/>
            <a:ext cx="2069292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prstClr val="white">
                  <a:alpha val="7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8" name="4"/>
          <p:cNvGrpSpPr/>
          <p:nvPr/>
        </p:nvGrpSpPr>
        <p:grpSpPr>
          <a:xfrm>
            <a:off x="4222592" y="1943374"/>
            <a:ext cx="3700946" cy="3699798"/>
            <a:chOff x="4222592" y="1943374"/>
            <a:chExt cx="3700946" cy="3699798"/>
          </a:xfrm>
        </p:grpSpPr>
        <p:sp>
          <p:nvSpPr>
            <p:cNvPr id="32" name="泪滴形 31"/>
            <p:cNvSpPr/>
            <p:nvPr/>
          </p:nvSpPr>
          <p:spPr>
            <a:xfrm>
              <a:off x="4222592" y="3837858"/>
              <a:ext cx="1805314" cy="1805314"/>
            </a:xfrm>
            <a:prstGeom prst="teardrop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152100" y="3832354"/>
              <a:ext cx="905625" cy="907791"/>
              <a:chOff x="1013460" y="3276600"/>
              <a:chExt cx="905625" cy="907791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1013460" y="3276600"/>
                <a:ext cx="899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04</a:t>
                </a:r>
                <a:endParaRPr lang="zh-CN" altLang="en-US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019925" y="3907392"/>
                <a:ext cx="8991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46" name="泪滴形 45"/>
            <p:cNvSpPr/>
            <p:nvPr/>
          </p:nvSpPr>
          <p:spPr>
            <a:xfrm flipH="1" flipV="1">
              <a:off x="6118224" y="1943374"/>
              <a:ext cx="1805314" cy="1805314"/>
            </a:xfrm>
            <a:prstGeom prst="teardrop">
              <a:avLst/>
            </a:pr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3"/>
          <p:cNvGrpSpPr/>
          <p:nvPr/>
        </p:nvGrpSpPr>
        <p:grpSpPr>
          <a:xfrm>
            <a:off x="4227341" y="1938729"/>
            <a:ext cx="3699694" cy="3704443"/>
            <a:chOff x="4227341" y="1938729"/>
            <a:chExt cx="3699694" cy="3704443"/>
          </a:xfrm>
        </p:grpSpPr>
        <p:sp>
          <p:nvSpPr>
            <p:cNvPr id="33" name="泪滴形 32"/>
            <p:cNvSpPr/>
            <p:nvPr/>
          </p:nvSpPr>
          <p:spPr>
            <a:xfrm rot="16200000">
              <a:off x="6121721" y="3837858"/>
              <a:ext cx="1805314" cy="1805314"/>
            </a:xfrm>
            <a:prstGeom prst="teardrop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079200" y="3832354"/>
              <a:ext cx="905625" cy="907791"/>
              <a:chOff x="1013460" y="3276600"/>
              <a:chExt cx="905625" cy="907791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013460" y="3276600"/>
                <a:ext cx="899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019925" y="3907392"/>
                <a:ext cx="8991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9" name="泪滴形 38"/>
            <p:cNvSpPr/>
            <p:nvPr/>
          </p:nvSpPr>
          <p:spPr>
            <a:xfrm rot="5400000">
              <a:off x="4227341" y="1938729"/>
              <a:ext cx="1805314" cy="1805314"/>
            </a:xfrm>
            <a:prstGeom prst="teardrop">
              <a:avLst/>
            </a:pr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2"/>
          <p:cNvGrpSpPr/>
          <p:nvPr/>
        </p:nvGrpSpPr>
        <p:grpSpPr>
          <a:xfrm>
            <a:off x="4218437" y="1938729"/>
            <a:ext cx="3708598" cy="3710781"/>
            <a:chOff x="4218437" y="1938729"/>
            <a:chExt cx="3708598" cy="3710781"/>
          </a:xfrm>
        </p:grpSpPr>
        <p:sp>
          <p:nvSpPr>
            <p:cNvPr id="31" name="泪滴形 30"/>
            <p:cNvSpPr/>
            <p:nvPr/>
          </p:nvSpPr>
          <p:spPr>
            <a:xfrm flipH="1" flipV="1">
              <a:off x="6121721" y="1938729"/>
              <a:ext cx="1805314" cy="1805314"/>
            </a:xfrm>
            <a:prstGeom prst="teardrop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079200" y="2829054"/>
              <a:ext cx="905625" cy="907791"/>
              <a:chOff x="1013460" y="3276600"/>
              <a:chExt cx="905625" cy="907791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013460" y="3276600"/>
                <a:ext cx="899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019925" y="3907392"/>
                <a:ext cx="8991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48" name="泪滴形 47"/>
            <p:cNvSpPr/>
            <p:nvPr/>
          </p:nvSpPr>
          <p:spPr>
            <a:xfrm>
              <a:off x="4218437" y="3844196"/>
              <a:ext cx="1805314" cy="1805314"/>
            </a:xfrm>
            <a:prstGeom prst="teardrop">
              <a:avLst/>
            </a:pr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1"/>
          <p:cNvGrpSpPr/>
          <p:nvPr/>
        </p:nvGrpSpPr>
        <p:grpSpPr>
          <a:xfrm>
            <a:off x="4222592" y="1938729"/>
            <a:ext cx="3707411" cy="3710782"/>
            <a:chOff x="4222592" y="1938729"/>
            <a:chExt cx="3707411" cy="3710782"/>
          </a:xfrm>
        </p:grpSpPr>
        <p:sp>
          <p:nvSpPr>
            <p:cNvPr id="34" name="泪滴形 33"/>
            <p:cNvSpPr/>
            <p:nvPr/>
          </p:nvSpPr>
          <p:spPr>
            <a:xfrm rot="5400000">
              <a:off x="4222592" y="1938729"/>
              <a:ext cx="1805314" cy="1805314"/>
            </a:xfrm>
            <a:prstGeom prst="teardrop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152100" y="2829054"/>
              <a:ext cx="905625" cy="907791"/>
              <a:chOff x="1013460" y="3276600"/>
              <a:chExt cx="905625" cy="907791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013460" y="3276600"/>
                <a:ext cx="8991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>
                        <a:alpha val="8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019925" y="3907392"/>
                <a:ext cx="8991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>
                        <a:alpha val="70000"/>
                      </a:prstClr>
                    </a:solidFill>
                    <a:effectLst>
                      <a:outerShdw blurRad="76200" dist="38100" dir="2700000" algn="tl" rotWithShape="0">
                        <a:prstClr val="black">
                          <a:alpha val="35000"/>
                        </a:prstClr>
                      </a:outerShdw>
                    </a:effectLst>
                    <a:cs typeface="+mn-ea"/>
                    <a:sym typeface="+mn-lt"/>
                  </a:rPr>
                  <a:t>OPTION</a:t>
                </a:r>
                <a:endParaRPr lang="zh-CN" altLang="en-US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47" name="泪滴形 46"/>
            <p:cNvSpPr/>
            <p:nvPr/>
          </p:nvSpPr>
          <p:spPr>
            <a:xfrm rot="16200000">
              <a:off x="6124689" y="3844197"/>
              <a:ext cx="1805314" cy="1805314"/>
            </a:xfrm>
            <a:prstGeom prst="teardrop">
              <a:avLst/>
            </a:prstGeom>
            <a:solidFill>
              <a:schemeClr val="bg1">
                <a:alpha val="0"/>
              </a:schemeClr>
            </a:solidFill>
            <a:ln w="22225">
              <a:noFill/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239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Freeform 31"/>
          <p:cNvSpPr>
            <a:spLocks/>
          </p:cNvSpPr>
          <p:nvPr/>
        </p:nvSpPr>
        <p:spPr bwMode="auto">
          <a:xfrm>
            <a:off x="4199571" y="1452087"/>
            <a:ext cx="3700986" cy="4491755"/>
          </a:xfrm>
          <a:custGeom>
            <a:avLst/>
            <a:gdLst>
              <a:gd name="T0" fmla="*/ 22 w 338"/>
              <a:gd name="T1" fmla="*/ 184 h 411"/>
              <a:gd name="T2" fmla="*/ 20 w 338"/>
              <a:gd name="T3" fmla="*/ 77 h 411"/>
              <a:gd name="T4" fmla="*/ 150 w 338"/>
              <a:gd name="T5" fmla="*/ 0 h 411"/>
              <a:gd name="T6" fmla="*/ 288 w 338"/>
              <a:gd name="T7" fmla="*/ 84 h 411"/>
              <a:gd name="T8" fmla="*/ 303 w 338"/>
              <a:gd name="T9" fmla="*/ 143 h 411"/>
              <a:gd name="T10" fmla="*/ 302 w 338"/>
              <a:gd name="T11" fmla="*/ 169 h 411"/>
              <a:gd name="T12" fmla="*/ 334 w 338"/>
              <a:gd name="T13" fmla="*/ 211 h 411"/>
              <a:gd name="T14" fmla="*/ 330 w 338"/>
              <a:gd name="T15" fmla="*/ 223 h 411"/>
              <a:gd name="T16" fmla="*/ 312 w 338"/>
              <a:gd name="T17" fmla="*/ 230 h 411"/>
              <a:gd name="T18" fmla="*/ 312 w 338"/>
              <a:gd name="T19" fmla="*/ 242 h 411"/>
              <a:gd name="T20" fmla="*/ 311 w 338"/>
              <a:gd name="T21" fmla="*/ 257 h 411"/>
              <a:gd name="T22" fmla="*/ 305 w 338"/>
              <a:gd name="T23" fmla="*/ 261 h 411"/>
              <a:gd name="T24" fmla="*/ 306 w 338"/>
              <a:gd name="T25" fmla="*/ 274 h 411"/>
              <a:gd name="T26" fmla="*/ 300 w 338"/>
              <a:gd name="T27" fmla="*/ 290 h 411"/>
              <a:gd name="T28" fmla="*/ 302 w 338"/>
              <a:gd name="T29" fmla="*/ 307 h 411"/>
              <a:gd name="T30" fmla="*/ 278 w 338"/>
              <a:gd name="T31" fmla="*/ 320 h 411"/>
              <a:gd name="T32" fmla="*/ 236 w 338"/>
              <a:gd name="T33" fmla="*/ 320 h 411"/>
              <a:gd name="T34" fmla="*/ 228 w 338"/>
              <a:gd name="T35" fmla="*/ 322 h 411"/>
              <a:gd name="T36" fmla="*/ 214 w 338"/>
              <a:gd name="T37" fmla="*/ 345 h 411"/>
              <a:gd name="T38" fmla="*/ 210 w 338"/>
              <a:gd name="T39" fmla="*/ 371 h 411"/>
              <a:gd name="T40" fmla="*/ 251 w 338"/>
              <a:gd name="T41" fmla="*/ 411 h 411"/>
              <a:gd name="T42" fmla="*/ 28 w 338"/>
              <a:gd name="T43" fmla="*/ 411 h 411"/>
              <a:gd name="T44" fmla="*/ 75 w 338"/>
              <a:gd name="T45" fmla="*/ 317 h 411"/>
              <a:gd name="T46" fmla="*/ 79 w 338"/>
              <a:gd name="T47" fmla="*/ 280 h 411"/>
              <a:gd name="T48" fmla="*/ 65 w 338"/>
              <a:gd name="T49" fmla="*/ 250 h 411"/>
              <a:gd name="T50" fmla="*/ 24 w 338"/>
              <a:gd name="T51" fmla="*/ 190 h 411"/>
              <a:gd name="T52" fmla="*/ 22 w 338"/>
              <a:gd name="T53" fmla="*/ 184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8" h="411">
                <a:moveTo>
                  <a:pt x="22" y="184"/>
                </a:moveTo>
                <a:cubicBezTo>
                  <a:pt x="22" y="184"/>
                  <a:pt x="0" y="132"/>
                  <a:pt x="20" y="77"/>
                </a:cubicBezTo>
                <a:cubicBezTo>
                  <a:pt x="40" y="22"/>
                  <a:pt x="105" y="0"/>
                  <a:pt x="150" y="0"/>
                </a:cubicBezTo>
                <a:cubicBezTo>
                  <a:pt x="195" y="0"/>
                  <a:pt x="255" y="15"/>
                  <a:pt x="288" y="84"/>
                </a:cubicBezTo>
                <a:cubicBezTo>
                  <a:pt x="288" y="84"/>
                  <a:pt x="304" y="123"/>
                  <a:pt x="303" y="143"/>
                </a:cubicBezTo>
                <a:cubicBezTo>
                  <a:pt x="303" y="143"/>
                  <a:pt x="289" y="155"/>
                  <a:pt x="302" y="169"/>
                </a:cubicBezTo>
                <a:cubicBezTo>
                  <a:pt x="313" y="182"/>
                  <a:pt x="334" y="211"/>
                  <a:pt x="334" y="211"/>
                </a:cubicBezTo>
                <a:cubicBezTo>
                  <a:pt x="334" y="211"/>
                  <a:pt x="338" y="219"/>
                  <a:pt x="330" y="223"/>
                </a:cubicBezTo>
                <a:cubicBezTo>
                  <a:pt x="322" y="226"/>
                  <a:pt x="317" y="226"/>
                  <a:pt x="312" y="230"/>
                </a:cubicBezTo>
                <a:cubicBezTo>
                  <a:pt x="307" y="234"/>
                  <a:pt x="306" y="237"/>
                  <a:pt x="312" y="242"/>
                </a:cubicBezTo>
                <a:cubicBezTo>
                  <a:pt x="317" y="247"/>
                  <a:pt x="315" y="255"/>
                  <a:pt x="311" y="257"/>
                </a:cubicBezTo>
                <a:cubicBezTo>
                  <a:pt x="307" y="260"/>
                  <a:pt x="305" y="261"/>
                  <a:pt x="305" y="261"/>
                </a:cubicBezTo>
                <a:cubicBezTo>
                  <a:pt x="305" y="261"/>
                  <a:pt x="314" y="267"/>
                  <a:pt x="306" y="274"/>
                </a:cubicBezTo>
                <a:cubicBezTo>
                  <a:pt x="298" y="281"/>
                  <a:pt x="299" y="285"/>
                  <a:pt x="300" y="290"/>
                </a:cubicBezTo>
                <a:cubicBezTo>
                  <a:pt x="301" y="294"/>
                  <a:pt x="305" y="301"/>
                  <a:pt x="302" y="307"/>
                </a:cubicBezTo>
                <a:cubicBezTo>
                  <a:pt x="299" y="313"/>
                  <a:pt x="293" y="318"/>
                  <a:pt x="278" y="320"/>
                </a:cubicBezTo>
                <a:cubicBezTo>
                  <a:pt x="278" y="320"/>
                  <a:pt x="244" y="318"/>
                  <a:pt x="236" y="320"/>
                </a:cubicBezTo>
                <a:cubicBezTo>
                  <a:pt x="228" y="321"/>
                  <a:pt x="228" y="322"/>
                  <a:pt x="228" y="322"/>
                </a:cubicBezTo>
                <a:cubicBezTo>
                  <a:pt x="228" y="322"/>
                  <a:pt x="217" y="327"/>
                  <a:pt x="214" y="345"/>
                </a:cubicBezTo>
                <a:cubicBezTo>
                  <a:pt x="211" y="363"/>
                  <a:pt x="210" y="371"/>
                  <a:pt x="210" y="371"/>
                </a:cubicBezTo>
                <a:cubicBezTo>
                  <a:pt x="210" y="371"/>
                  <a:pt x="210" y="388"/>
                  <a:pt x="251" y="411"/>
                </a:cubicBezTo>
                <a:cubicBezTo>
                  <a:pt x="28" y="411"/>
                  <a:pt x="28" y="411"/>
                  <a:pt x="28" y="411"/>
                </a:cubicBezTo>
                <a:cubicBezTo>
                  <a:pt x="28" y="411"/>
                  <a:pt x="67" y="359"/>
                  <a:pt x="75" y="317"/>
                </a:cubicBezTo>
                <a:cubicBezTo>
                  <a:pt x="75" y="317"/>
                  <a:pt x="80" y="291"/>
                  <a:pt x="79" y="280"/>
                </a:cubicBezTo>
                <a:cubicBezTo>
                  <a:pt x="77" y="270"/>
                  <a:pt x="78" y="268"/>
                  <a:pt x="65" y="250"/>
                </a:cubicBezTo>
                <a:cubicBezTo>
                  <a:pt x="51" y="231"/>
                  <a:pt x="28" y="199"/>
                  <a:pt x="24" y="190"/>
                </a:cubicBezTo>
                <a:cubicBezTo>
                  <a:pt x="24" y="189"/>
                  <a:pt x="22" y="184"/>
                  <a:pt x="22" y="184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25400">
            <a:gradFill flip="none" rotWithShape="1">
              <a:gsLst>
                <a:gs pos="68000">
                  <a:srgbClr val="261288">
                    <a:alpha val="61000"/>
                  </a:srgbClr>
                </a:gs>
                <a:gs pos="46000">
                  <a:srgbClr val="FCFCFC"/>
                </a:gs>
                <a:gs pos="26000">
                  <a:srgbClr val="261288">
                    <a:alpha val="40000"/>
                  </a:srgbClr>
                </a:gs>
                <a:gs pos="11000">
                  <a:schemeClr val="bg1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>
            <a:off x="4519266" y="4724408"/>
            <a:ext cx="2981595" cy="1216090"/>
          </a:xfrm>
          <a:custGeom>
            <a:avLst/>
            <a:gdLst>
              <a:gd name="connsiteX0" fmla="*/ 2019634 w 3987412"/>
              <a:gd name="connsiteY0" fmla="*/ 0 h 1599566"/>
              <a:gd name="connsiteX1" fmla="*/ 3984907 w 3987412"/>
              <a:gd name="connsiteY1" fmla="*/ 0 h 1599566"/>
              <a:gd name="connsiteX2" fmla="*/ 3987412 w 3987412"/>
              <a:gd name="connsiteY2" fmla="*/ 19475 h 1599566"/>
              <a:gd name="connsiteX3" fmla="*/ 3984805 w 3987412"/>
              <a:gd name="connsiteY3" fmla="*/ 30480 h 1599566"/>
              <a:gd name="connsiteX4" fmla="*/ 2049010 w 3987412"/>
              <a:gd name="connsiteY4" fmla="*/ 30480 h 1599566"/>
              <a:gd name="connsiteX5" fmla="*/ 2049010 w 3987412"/>
              <a:gd name="connsiteY5" fmla="*/ 297180 h 1599566"/>
              <a:gd name="connsiteX6" fmla="*/ 1668010 w 3987412"/>
              <a:gd name="connsiteY6" fmla="*/ 297180 h 1599566"/>
              <a:gd name="connsiteX7" fmla="*/ 1668010 w 3987412"/>
              <a:gd name="connsiteY7" fmla="*/ 563880 h 1599566"/>
              <a:gd name="connsiteX8" fmla="*/ 1274310 w 3987412"/>
              <a:gd name="connsiteY8" fmla="*/ 563880 h 1599566"/>
              <a:gd name="connsiteX9" fmla="*/ 1274310 w 3987412"/>
              <a:gd name="connsiteY9" fmla="*/ 805180 h 1599566"/>
              <a:gd name="connsiteX10" fmla="*/ 880610 w 3987412"/>
              <a:gd name="connsiteY10" fmla="*/ 805180 h 1599566"/>
              <a:gd name="connsiteX11" fmla="*/ 880610 w 3987412"/>
              <a:gd name="connsiteY11" fmla="*/ 1097280 h 1599566"/>
              <a:gd name="connsiteX12" fmla="*/ 474210 w 3987412"/>
              <a:gd name="connsiteY12" fmla="*/ 1097280 h 1599566"/>
              <a:gd name="connsiteX13" fmla="*/ 474210 w 3987412"/>
              <a:gd name="connsiteY13" fmla="*/ 1351280 h 1599566"/>
              <a:gd name="connsiteX14" fmla="*/ 245610 w 3987412"/>
              <a:gd name="connsiteY14" fmla="*/ 1351280 h 1599566"/>
              <a:gd name="connsiteX15" fmla="*/ 79327 w 3987412"/>
              <a:gd name="connsiteY15" fmla="*/ 1599566 h 1599566"/>
              <a:gd name="connsiteX16" fmla="*/ 28976 w 3987412"/>
              <a:gd name="connsiteY16" fmla="*/ 1599566 h 1599566"/>
              <a:gd name="connsiteX17" fmla="*/ 0 w 3987412"/>
              <a:gd name="connsiteY17" fmla="*/ 1599566 h 1599566"/>
              <a:gd name="connsiteX18" fmla="*/ 30814 w 3987412"/>
              <a:gd name="connsiteY18" fmla="*/ 1597660 h 1599566"/>
              <a:gd name="connsiteX19" fmla="*/ 216234 w 3987412"/>
              <a:gd name="connsiteY19" fmla="*/ 1320800 h 1599566"/>
              <a:gd name="connsiteX20" fmla="*/ 444834 w 3987412"/>
              <a:gd name="connsiteY20" fmla="*/ 1320800 h 1599566"/>
              <a:gd name="connsiteX21" fmla="*/ 444834 w 3987412"/>
              <a:gd name="connsiteY21" fmla="*/ 1066800 h 1599566"/>
              <a:gd name="connsiteX22" fmla="*/ 851234 w 3987412"/>
              <a:gd name="connsiteY22" fmla="*/ 1066800 h 1599566"/>
              <a:gd name="connsiteX23" fmla="*/ 851234 w 3987412"/>
              <a:gd name="connsiteY23" fmla="*/ 774700 h 1599566"/>
              <a:gd name="connsiteX24" fmla="*/ 1244934 w 3987412"/>
              <a:gd name="connsiteY24" fmla="*/ 774700 h 1599566"/>
              <a:gd name="connsiteX25" fmla="*/ 1244934 w 3987412"/>
              <a:gd name="connsiteY25" fmla="*/ 533400 h 1599566"/>
              <a:gd name="connsiteX26" fmla="*/ 1638634 w 3987412"/>
              <a:gd name="connsiteY26" fmla="*/ 533400 h 1599566"/>
              <a:gd name="connsiteX27" fmla="*/ 1638634 w 3987412"/>
              <a:gd name="connsiteY27" fmla="*/ 266700 h 1599566"/>
              <a:gd name="connsiteX28" fmla="*/ 2019634 w 3987412"/>
              <a:gd name="connsiteY28" fmla="*/ 266700 h 1599566"/>
              <a:gd name="connsiteX0" fmla="*/ 1990658 w 3958436"/>
              <a:gd name="connsiteY0" fmla="*/ 0 h 1599566"/>
              <a:gd name="connsiteX1" fmla="*/ 3955931 w 3958436"/>
              <a:gd name="connsiteY1" fmla="*/ 0 h 1599566"/>
              <a:gd name="connsiteX2" fmla="*/ 3958436 w 3958436"/>
              <a:gd name="connsiteY2" fmla="*/ 19475 h 1599566"/>
              <a:gd name="connsiteX3" fmla="*/ 3955829 w 3958436"/>
              <a:gd name="connsiteY3" fmla="*/ 30480 h 1599566"/>
              <a:gd name="connsiteX4" fmla="*/ 2020034 w 3958436"/>
              <a:gd name="connsiteY4" fmla="*/ 30480 h 1599566"/>
              <a:gd name="connsiteX5" fmla="*/ 2020034 w 3958436"/>
              <a:gd name="connsiteY5" fmla="*/ 297180 h 1599566"/>
              <a:gd name="connsiteX6" fmla="*/ 1639034 w 3958436"/>
              <a:gd name="connsiteY6" fmla="*/ 297180 h 1599566"/>
              <a:gd name="connsiteX7" fmla="*/ 1639034 w 3958436"/>
              <a:gd name="connsiteY7" fmla="*/ 563880 h 1599566"/>
              <a:gd name="connsiteX8" fmla="*/ 1245334 w 3958436"/>
              <a:gd name="connsiteY8" fmla="*/ 563880 h 1599566"/>
              <a:gd name="connsiteX9" fmla="*/ 1245334 w 3958436"/>
              <a:gd name="connsiteY9" fmla="*/ 805180 h 1599566"/>
              <a:gd name="connsiteX10" fmla="*/ 851634 w 3958436"/>
              <a:gd name="connsiteY10" fmla="*/ 805180 h 1599566"/>
              <a:gd name="connsiteX11" fmla="*/ 851634 w 3958436"/>
              <a:gd name="connsiteY11" fmla="*/ 1097280 h 1599566"/>
              <a:gd name="connsiteX12" fmla="*/ 445234 w 3958436"/>
              <a:gd name="connsiteY12" fmla="*/ 1097280 h 1599566"/>
              <a:gd name="connsiteX13" fmla="*/ 445234 w 3958436"/>
              <a:gd name="connsiteY13" fmla="*/ 1351280 h 1599566"/>
              <a:gd name="connsiteX14" fmla="*/ 216634 w 3958436"/>
              <a:gd name="connsiteY14" fmla="*/ 1351280 h 1599566"/>
              <a:gd name="connsiteX15" fmla="*/ 50351 w 3958436"/>
              <a:gd name="connsiteY15" fmla="*/ 1599566 h 1599566"/>
              <a:gd name="connsiteX16" fmla="*/ 0 w 3958436"/>
              <a:gd name="connsiteY16" fmla="*/ 1599566 h 1599566"/>
              <a:gd name="connsiteX17" fmla="*/ 1838 w 3958436"/>
              <a:gd name="connsiteY17" fmla="*/ 1597660 h 1599566"/>
              <a:gd name="connsiteX18" fmla="*/ 187258 w 3958436"/>
              <a:gd name="connsiteY18" fmla="*/ 1320800 h 1599566"/>
              <a:gd name="connsiteX19" fmla="*/ 415858 w 3958436"/>
              <a:gd name="connsiteY19" fmla="*/ 1320800 h 1599566"/>
              <a:gd name="connsiteX20" fmla="*/ 415858 w 3958436"/>
              <a:gd name="connsiteY20" fmla="*/ 1066800 h 1599566"/>
              <a:gd name="connsiteX21" fmla="*/ 822258 w 3958436"/>
              <a:gd name="connsiteY21" fmla="*/ 1066800 h 1599566"/>
              <a:gd name="connsiteX22" fmla="*/ 822258 w 3958436"/>
              <a:gd name="connsiteY22" fmla="*/ 774700 h 1599566"/>
              <a:gd name="connsiteX23" fmla="*/ 1215958 w 3958436"/>
              <a:gd name="connsiteY23" fmla="*/ 774700 h 1599566"/>
              <a:gd name="connsiteX24" fmla="*/ 1215958 w 3958436"/>
              <a:gd name="connsiteY24" fmla="*/ 533400 h 1599566"/>
              <a:gd name="connsiteX25" fmla="*/ 1609658 w 3958436"/>
              <a:gd name="connsiteY25" fmla="*/ 533400 h 1599566"/>
              <a:gd name="connsiteX26" fmla="*/ 1609658 w 3958436"/>
              <a:gd name="connsiteY26" fmla="*/ 266700 h 1599566"/>
              <a:gd name="connsiteX27" fmla="*/ 1990658 w 3958436"/>
              <a:gd name="connsiteY27" fmla="*/ 266700 h 1599566"/>
              <a:gd name="connsiteX28" fmla="*/ 1990658 w 3958436"/>
              <a:gd name="connsiteY28" fmla="*/ 0 h 1599566"/>
              <a:gd name="connsiteX0" fmla="*/ 2000726 w 3968504"/>
              <a:gd name="connsiteY0" fmla="*/ 0 h 1616710"/>
              <a:gd name="connsiteX1" fmla="*/ 3965999 w 3968504"/>
              <a:gd name="connsiteY1" fmla="*/ 0 h 1616710"/>
              <a:gd name="connsiteX2" fmla="*/ 3968504 w 3968504"/>
              <a:gd name="connsiteY2" fmla="*/ 19475 h 1616710"/>
              <a:gd name="connsiteX3" fmla="*/ 3965897 w 3968504"/>
              <a:gd name="connsiteY3" fmla="*/ 30480 h 1616710"/>
              <a:gd name="connsiteX4" fmla="*/ 2030102 w 3968504"/>
              <a:gd name="connsiteY4" fmla="*/ 30480 h 1616710"/>
              <a:gd name="connsiteX5" fmla="*/ 2030102 w 3968504"/>
              <a:gd name="connsiteY5" fmla="*/ 297180 h 1616710"/>
              <a:gd name="connsiteX6" fmla="*/ 1649102 w 3968504"/>
              <a:gd name="connsiteY6" fmla="*/ 297180 h 1616710"/>
              <a:gd name="connsiteX7" fmla="*/ 1649102 w 3968504"/>
              <a:gd name="connsiteY7" fmla="*/ 563880 h 1616710"/>
              <a:gd name="connsiteX8" fmla="*/ 1255402 w 3968504"/>
              <a:gd name="connsiteY8" fmla="*/ 563880 h 1616710"/>
              <a:gd name="connsiteX9" fmla="*/ 1255402 w 3968504"/>
              <a:gd name="connsiteY9" fmla="*/ 805180 h 1616710"/>
              <a:gd name="connsiteX10" fmla="*/ 861702 w 3968504"/>
              <a:gd name="connsiteY10" fmla="*/ 805180 h 1616710"/>
              <a:gd name="connsiteX11" fmla="*/ 861702 w 3968504"/>
              <a:gd name="connsiteY11" fmla="*/ 1097280 h 1616710"/>
              <a:gd name="connsiteX12" fmla="*/ 455302 w 3968504"/>
              <a:gd name="connsiteY12" fmla="*/ 1097280 h 1616710"/>
              <a:gd name="connsiteX13" fmla="*/ 455302 w 3968504"/>
              <a:gd name="connsiteY13" fmla="*/ 1351280 h 1616710"/>
              <a:gd name="connsiteX14" fmla="*/ 226702 w 3968504"/>
              <a:gd name="connsiteY14" fmla="*/ 1351280 h 1616710"/>
              <a:gd name="connsiteX15" fmla="*/ 60419 w 3968504"/>
              <a:gd name="connsiteY15" fmla="*/ 1599566 h 1616710"/>
              <a:gd name="connsiteX16" fmla="*/ 10068 w 3968504"/>
              <a:gd name="connsiteY16" fmla="*/ 1599566 h 1616710"/>
              <a:gd name="connsiteX17" fmla="*/ 0 w 3968504"/>
              <a:gd name="connsiteY17" fmla="*/ 1616710 h 1616710"/>
              <a:gd name="connsiteX18" fmla="*/ 197326 w 3968504"/>
              <a:gd name="connsiteY18" fmla="*/ 1320800 h 1616710"/>
              <a:gd name="connsiteX19" fmla="*/ 425926 w 3968504"/>
              <a:gd name="connsiteY19" fmla="*/ 1320800 h 1616710"/>
              <a:gd name="connsiteX20" fmla="*/ 425926 w 3968504"/>
              <a:gd name="connsiteY20" fmla="*/ 1066800 h 1616710"/>
              <a:gd name="connsiteX21" fmla="*/ 832326 w 3968504"/>
              <a:gd name="connsiteY21" fmla="*/ 1066800 h 1616710"/>
              <a:gd name="connsiteX22" fmla="*/ 832326 w 3968504"/>
              <a:gd name="connsiteY22" fmla="*/ 774700 h 1616710"/>
              <a:gd name="connsiteX23" fmla="*/ 1226026 w 3968504"/>
              <a:gd name="connsiteY23" fmla="*/ 774700 h 1616710"/>
              <a:gd name="connsiteX24" fmla="*/ 1226026 w 3968504"/>
              <a:gd name="connsiteY24" fmla="*/ 533400 h 1616710"/>
              <a:gd name="connsiteX25" fmla="*/ 1619726 w 3968504"/>
              <a:gd name="connsiteY25" fmla="*/ 533400 h 1616710"/>
              <a:gd name="connsiteX26" fmla="*/ 1619726 w 3968504"/>
              <a:gd name="connsiteY26" fmla="*/ 266700 h 1616710"/>
              <a:gd name="connsiteX27" fmla="*/ 2000726 w 3968504"/>
              <a:gd name="connsiteY27" fmla="*/ 266700 h 1616710"/>
              <a:gd name="connsiteX28" fmla="*/ 2000726 w 3968504"/>
              <a:gd name="connsiteY28" fmla="*/ 0 h 1616710"/>
              <a:gd name="connsiteX0" fmla="*/ 2000726 w 3968504"/>
              <a:gd name="connsiteY0" fmla="*/ 0 h 1618616"/>
              <a:gd name="connsiteX1" fmla="*/ 3965999 w 3968504"/>
              <a:gd name="connsiteY1" fmla="*/ 0 h 1618616"/>
              <a:gd name="connsiteX2" fmla="*/ 3968504 w 3968504"/>
              <a:gd name="connsiteY2" fmla="*/ 19475 h 1618616"/>
              <a:gd name="connsiteX3" fmla="*/ 3965897 w 3968504"/>
              <a:gd name="connsiteY3" fmla="*/ 30480 h 1618616"/>
              <a:gd name="connsiteX4" fmla="*/ 2030102 w 3968504"/>
              <a:gd name="connsiteY4" fmla="*/ 30480 h 1618616"/>
              <a:gd name="connsiteX5" fmla="*/ 2030102 w 3968504"/>
              <a:gd name="connsiteY5" fmla="*/ 297180 h 1618616"/>
              <a:gd name="connsiteX6" fmla="*/ 1649102 w 3968504"/>
              <a:gd name="connsiteY6" fmla="*/ 297180 h 1618616"/>
              <a:gd name="connsiteX7" fmla="*/ 1649102 w 3968504"/>
              <a:gd name="connsiteY7" fmla="*/ 563880 h 1618616"/>
              <a:gd name="connsiteX8" fmla="*/ 1255402 w 3968504"/>
              <a:gd name="connsiteY8" fmla="*/ 563880 h 1618616"/>
              <a:gd name="connsiteX9" fmla="*/ 1255402 w 3968504"/>
              <a:gd name="connsiteY9" fmla="*/ 805180 h 1618616"/>
              <a:gd name="connsiteX10" fmla="*/ 861702 w 3968504"/>
              <a:gd name="connsiteY10" fmla="*/ 805180 h 1618616"/>
              <a:gd name="connsiteX11" fmla="*/ 861702 w 3968504"/>
              <a:gd name="connsiteY11" fmla="*/ 1097280 h 1618616"/>
              <a:gd name="connsiteX12" fmla="*/ 455302 w 3968504"/>
              <a:gd name="connsiteY12" fmla="*/ 1097280 h 1618616"/>
              <a:gd name="connsiteX13" fmla="*/ 455302 w 3968504"/>
              <a:gd name="connsiteY13" fmla="*/ 1351280 h 1618616"/>
              <a:gd name="connsiteX14" fmla="*/ 226702 w 3968504"/>
              <a:gd name="connsiteY14" fmla="*/ 1351280 h 1618616"/>
              <a:gd name="connsiteX15" fmla="*/ 50894 w 3968504"/>
              <a:gd name="connsiteY15" fmla="*/ 1618616 h 1618616"/>
              <a:gd name="connsiteX16" fmla="*/ 10068 w 3968504"/>
              <a:gd name="connsiteY16" fmla="*/ 1599566 h 1618616"/>
              <a:gd name="connsiteX17" fmla="*/ 0 w 3968504"/>
              <a:gd name="connsiteY17" fmla="*/ 1616710 h 1618616"/>
              <a:gd name="connsiteX18" fmla="*/ 197326 w 3968504"/>
              <a:gd name="connsiteY18" fmla="*/ 1320800 h 1618616"/>
              <a:gd name="connsiteX19" fmla="*/ 425926 w 3968504"/>
              <a:gd name="connsiteY19" fmla="*/ 1320800 h 1618616"/>
              <a:gd name="connsiteX20" fmla="*/ 425926 w 3968504"/>
              <a:gd name="connsiteY20" fmla="*/ 1066800 h 1618616"/>
              <a:gd name="connsiteX21" fmla="*/ 832326 w 3968504"/>
              <a:gd name="connsiteY21" fmla="*/ 1066800 h 1618616"/>
              <a:gd name="connsiteX22" fmla="*/ 832326 w 3968504"/>
              <a:gd name="connsiteY22" fmla="*/ 774700 h 1618616"/>
              <a:gd name="connsiteX23" fmla="*/ 1226026 w 3968504"/>
              <a:gd name="connsiteY23" fmla="*/ 774700 h 1618616"/>
              <a:gd name="connsiteX24" fmla="*/ 1226026 w 3968504"/>
              <a:gd name="connsiteY24" fmla="*/ 533400 h 1618616"/>
              <a:gd name="connsiteX25" fmla="*/ 1619726 w 3968504"/>
              <a:gd name="connsiteY25" fmla="*/ 533400 h 1618616"/>
              <a:gd name="connsiteX26" fmla="*/ 1619726 w 3968504"/>
              <a:gd name="connsiteY26" fmla="*/ 266700 h 1618616"/>
              <a:gd name="connsiteX27" fmla="*/ 2000726 w 3968504"/>
              <a:gd name="connsiteY27" fmla="*/ 266700 h 1618616"/>
              <a:gd name="connsiteX28" fmla="*/ 2000726 w 3968504"/>
              <a:gd name="connsiteY28" fmla="*/ 0 h 1618616"/>
              <a:gd name="connsiteX0" fmla="*/ 2000726 w 3968504"/>
              <a:gd name="connsiteY0" fmla="*/ 0 h 1618616"/>
              <a:gd name="connsiteX1" fmla="*/ 3965999 w 3968504"/>
              <a:gd name="connsiteY1" fmla="*/ 0 h 1618616"/>
              <a:gd name="connsiteX2" fmla="*/ 3968504 w 3968504"/>
              <a:gd name="connsiteY2" fmla="*/ 19475 h 1618616"/>
              <a:gd name="connsiteX3" fmla="*/ 3965897 w 3968504"/>
              <a:gd name="connsiteY3" fmla="*/ 30480 h 1618616"/>
              <a:gd name="connsiteX4" fmla="*/ 2030102 w 3968504"/>
              <a:gd name="connsiteY4" fmla="*/ 30480 h 1618616"/>
              <a:gd name="connsiteX5" fmla="*/ 2030102 w 3968504"/>
              <a:gd name="connsiteY5" fmla="*/ 297180 h 1618616"/>
              <a:gd name="connsiteX6" fmla="*/ 1649102 w 3968504"/>
              <a:gd name="connsiteY6" fmla="*/ 297180 h 1618616"/>
              <a:gd name="connsiteX7" fmla="*/ 1649102 w 3968504"/>
              <a:gd name="connsiteY7" fmla="*/ 563880 h 1618616"/>
              <a:gd name="connsiteX8" fmla="*/ 1255402 w 3968504"/>
              <a:gd name="connsiteY8" fmla="*/ 563880 h 1618616"/>
              <a:gd name="connsiteX9" fmla="*/ 1255402 w 3968504"/>
              <a:gd name="connsiteY9" fmla="*/ 805180 h 1618616"/>
              <a:gd name="connsiteX10" fmla="*/ 861702 w 3968504"/>
              <a:gd name="connsiteY10" fmla="*/ 805180 h 1618616"/>
              <a:gd name="connsiteX11" fmla="*/ 861702 w 3968504"/>
              <a:gd name="connsiteY11" fmla="*/ 1097280 h 1618616"/>
              <a:gd name="connsiteX12" fmla="*/ 455302 w 3968504"/>
              <a:gd name="connsiteY12" fmla="*/ 1097280 h 1618616"/>
              <a:gd name="connsiteX13" fmla="*/ 455302 w 3968504"/>
              <a:gd name="connsiteY13" fmla="*/ 1351280 h 1618616"/>
              <a:gd name="connsiteX14" fmla="*/ 226702 w 3968504"/>
              <a:gd name="connsiteY14" fmla="*/ 1351280 h 1618616"/>
              <a:gd name="connsiteX15" fmla="*/ 50894 w 3968504"/>
              <a:gd name="connsiteY15" fmla="*/ 1618616 h 1618616"/>
              <a:gd name="connsiteX16" fmla="*/ 0 w 3968504"/>
              <a:gd name="connsiteY16" fmla="*/ 1616710 h 1618616"/>
              <a:gd name="connsiteX17" fmla="*/ 197326 w 3968504"/>
              <a:gd name="connsiteY17" fmla="*/ 1320800 h 1618616"/>
              <a:gd name="connsiteX18" fmla="*/ 425926 w 3968504"/>
              <a:gd name="connsiteY18" fmla="*/ 1320800 h 1618616"/>
              <a:gd name="connsiteX19" fmla="*/ 425926 w 3968504"/>
              <a:gd name="connsiteY19" fmla="*/ 1066800 h 1618616"/>
              <a:gd name="connsiteX20" fmla="*/ 832326 w 3968504"/>
              <a:gd name="connsiteY20" fmla="*/ 1066800 h 1618616"/>
              <a:gd name="connsiteX21" fmla="*/ 832326 w 3968504"/>
              <a:gd name="connsiteY21" fmla="*/ 774700 h 1618616"/>
              <a:gd name="connsiteX22" fmla="*/ 1226026 w 3968504"/>
              <a:gd name="connsiteY22" fmla="*/ 774700 h 1618616"/>
              <a:gd name="connsiteX23" fmla="*/ 1226026 w 3968504"/>
              <a:gd name="connsiteY23" fmla="*/ 533400 h 1618616"/>
              <a:gd name="connsiteX24" fmla="*/ 1619726 w 3968504"/>
              <a:gd name="connsiteY24" fmla="*/ 533400 h 1618616"/>
              <a:gd name="connsiteX25" fmla="*/ 1619726 w 3968504"/>
              <a:gd name="connsiteY25" fmla="*/ 266700 h 1618616"/>
              <a:gd name="connsiteX26" fmla="*/ 2000726 w 3968504"/>
              <a:gd name="connsiteY26" fmla="*/ 266700 h 1618616"/>
              <a:gd name="connsiteX27" fmla="*/ 2000726 w 3968504"/>
              <a:gd name="connsiteY27" fmla="*/ 0 h 161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68504" h="1618616">
                <a:moveTo>
                  <a:pt x="2000726" y="0"/>
                </a:moveTo>
                <a:lnTo>
                  <a:pt x="3965999" y="0"/>
                </a:lnTo>
                <a:lnTo>
                  <a:pt x="3968504" y="19475"/>
                </a:lnTo>
                <a:lnTo>
                  <a:pt x="3965897" y="30480"/>
                </a:lnTo>
                <a:lnTo>
                  <a:pt x="2030102" y="30480"/>
                </a:lnTo>
                <a:lnTo>
                  <a:pt x="2030102" y="297180"/>
                </a:lnTo>
                <a:lnTo>
                  <a:pt x="1649102" y="297180"/>
                </a:lnTo>
                <a:lnTo>
                  <a:pt x="1649102" y="563880"/>
                </a:lnTo>
                <a:lnTo>
                  <a:pt x="1255402" y="563880"/>
                </a:lnTo>
                <a:lnTo>
                  <a:pt x="1255402" y="805180"/>
                </a:lnTo>
                <a:lnTo>
                  <a:pt x="861702" y="805180"/>
                </a:lnTo>
                <a:lnTo>
                  <a:pt x="861702" y="1097280"/>
                </a:lnTo>
                <a:lnTo>
                  <a:pt x="455302" y="1097280"/>
                </a:lnTo>
                <a:lnTo>
                  <a:pt x="455302" y="1351280"/>
                </a:lnTo>
                <a:lnTo>
                  <a:pt x="226702" y="1351280"/>
                </a:lnTo>
                <a:lnTo>
                  <a:pt x="50894" y="1618616"/>
                </a:lnTo>
                <a:lnTo>
                  <a:pt x="0" y="1616710"/>
                </a:lnTo>
                <a:lnTo>
                  <a:pt x="197326" y="1320800"/>
                </a:lnTo>
                <a:lnTo>
                  <a:pt x="425926" y="1320800"/>
                </a:lnTo>
                <a:lnTo>
                  <a:pt x="425926" y="1066800"/>
                </a:lnTo>
                <a:lnTo>
                  <a:pt x="832326" y="1066800"/>
                </a:lnTo>
                <a:lnTo>
                  <a:pt x="832326" y="774700"/>
                </a:lnTo>
                <a:lnTo>
                  <a:pt x="1226026" y="774700"/>
                </a:lnTo>
                <a:lnTo>
                  <a:pt x="1226026" y="533400"/>
                </a:lnTo>
                <a:lnTo>
                  <a:pt x="1619726" y="533400"/>
                </a:lnTo>
                <a:lnTo>
                  <a:pt x="1619726" y="266700"/>
                </a:lnTo>
                <a:lnTo>
                  <a:pt x="2000726" y="266700"/>
                </a:lnTo>
                <a:lnTo>
                  <a:pt x="2000726" y="0"/>
                </a:lnTo>
                <a:close/>
              </a:path>
            </a:pathLst>
          </a:custGeom>
          <a:solidFill>
            <a:srgbClr val="F7F7F7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任意多边形 143"/>
          <p:cNvSpPr>
            <a:spLocks/>
          </p:cNvSpPr>
          <p:nvPr/>
        </p:nvSpPr>
        <p:spPr bwMode="auto">
          <a:xfrm>
            <a:off x="4460177" y="3509031"/>
            <a:ext cx="2736443" cy="1212276"/>
          </a:xfrm>
          <a:custGeom>
            <a:avLst/>
            <a:gdLst>
              <a:gd name="connsiteX0" fmla="*/ 3243329 w 3628517"/>
              <a:gd name="connsiteY0" fmla="*/ 1877104 h 1885637"/>
              <a:gd name="connsiteX1" fmla="*/ 3236158 w 3628517"/>
              <a:gd name="connsiteY1" fmla="*/ 1877299 h 1885637"/>
              <a:gd name="connsiteX2" fmla="*/ 3240021 w 3628517"/>
              <a:gd name="connsiteY2" fmla="*/ 1877121 h 1885637"/>
              <a:gd name="connsiteX3" fmla="*/ 3340104 w 3628517"/>
              <a:gd name="connsiteY3" fmla="*/ 1876609 h 1885637"/>
              <a:gd name="connsiteX4" fmla="*/ 3628054 w 3628517"/>
              <a:gd name="connsiteY4" fmla="*/ 1885303 h 1885637"/>
              <a:gd name="connsiteX5" fmla="*/ 3628517 w 3628517"/>
              <a:gd name="connsiteY5" fmla="*/ 1885326 h 1885637"/>
              <a:gd name="connsiteX6" fmla="*/ 3628517 w 3628517"/>
              <a:gd name="connsiteY6" fmla="*/ 1885637 h 1885637"/>
              <a:gd name="connsiteX7" fmla="*/ 3621684 w 3628517"/>
              <a:gd name="connsiteY7" fmla="*/ 1885304 h 1885637"/>
              <a:gd name="connsiteX8" fmla="*/ 3489621 w 3628517"/>
              <a:gd name="connsiteY8" fmla="*/ 1879998 h 1885637"/>
              <a:gd name="connsiteX9" fmla="*/ 3334912 w 3628517"/>
              <a:gd name="connsiteY9" fmla="*/ 1876636 h 1885637"/>
              <a:gd name="connsiteX10" fmla="*/ 0 w 3628517"/>
              <a:gd name="connsiteY10" fmla="*/ 0 h 1885637"/>
              <a:gd name="connsiteX11" fmla="*/ 1817497 w 3628517"/>
              <a:gd name="connsiteY11" fmla="*/ 0 h 1885637"/>
              <a:gd name="connsiteX12" fmla="*/ 1817497 w 3628517"/>
              <a:gd name="connsiteY12" fmla="*/ 266700 h 1885637"/>
              <a:gd name="connsiteX13" fmla="*/ 2198497 w 3628517"/>
              <a:gd name="connsiteY13" fmla="*/ 266700 h 1885637"/>
              <a:gd name="connsiteX14" fmla="*/ 2198497 w 3628517"/>
              <a:gd name="connsiteY14" fmla="*/ 533400 h 1885637"/>
              <a:gd name="connsiteX15" fmla="*/ 2592197 w 3628517"/>
              <a:gd name="connsiteY15" fmla="*/ 533400 h 1885637"/>
              <a:gd name="connsiteX16" fmla="*/ 2592197 w 3628517"/>
              <a:gd name="connsiteY16" fmla="*/ 774700 h 1885637"/>
              <a:gd name="connsiteX17" fmla="*/ 2985897 w 3628517"/>
              <a:gd name="connsiteY17" fmla="*/ 774700 h 1885637"/>
              <a:gd name="connsiteX18" fmla="*/ 2985897 w 3628517"/>
              <a:gd name="connsiteY18" fmla="*/ 1066800 h 1885637"/>
              <a:gd name="connsiteX19" fmla="*/ 3392297 w 3628517"/>
              <a:gd name="connsiteY19" fmla="*/ 1066800 h 1885637"/>
              <a:gd name="connsiteX20" fmla="*/ 3392297 w 3628517"/>
              <a:gd name="connsiteY20" fmla="*/ 1320800 h 1885637"/>
              <a:gd name="connsiteX21" fmla="*/ 3620897 w 3628517"/>
              <a:gd name="connsiteY21" fmla="*/ 1320800 h 1885637"/>
              <a:gd name="connsiteX22" fmla="*/ 3622901 w 3628517"/>
              <a:gd name="connsiteY22" fmla="*/ 1393625 h 1885637"/>
              <a:gd name="connsiteX23" fmla="*/ 3628517 w 3628517"/>
              <a:gd name="connsiteY23" fmla="*/ 1393625 h 1885637"/>
              <a:gd name="connsiteX24" fmla="*/ 3628517 w 3628517"/>
              <a:gd name="connsiteY24" fmla="*/ 1597660 h 1885637"/>
              <a:gd name="connsiteX25" fmla="*/ 3628517 w 3628517"/>
              <a:gd name="connsiteY25" fmla="*/ 1613540 h 1885637"/>
              <a:gd name="connsiteX26" fmla="*/ 3592909 w 3628517"/>
              <a:gd name="connsiteY26" fmla="*/ 1613540 h 1885637"/>
              <a:gd name="connsiteX27" fmla="*/ 3592909 w 3628517"/>
              <a:gd name="connsiteY27" fmla="*/ 1431725 h 1885637"/>
              <a:gd name="connsiteX28" fmla="*/ 3587293 w 3628517"/>
              <a:gd name="connsiteY28" fmla="*/ 1431725 h 1885637"/>
              <a:gd name="connsiteX29" fmla="*/ 3585289 w 3628517"/>
              <a:gd name="connsiteY29" fmla="*/ 1358900 h 1885637"/>
              <a:gd name="connsiteX30" fmla="*/ 3356689 w 3628517"/>
              <a:gd name="connsiteY30" fmla="*/ 1358900 h 1885637"/>
              <a:gd name="connsiteX31" fmla="*/ 3356689 w 3628517"/>
              <a:gd name="connsiteY31" fmla="*/ 1104900 h 1885637"/>
              <a:gd name="connsiteX32" fmla="*/ 2950289 w 3628517"/>
              <a:gd name="connsiteY32" fmla="*/ 1104900 h 1885637"/>
              <a:gd name="connsiteX33" fmla="*/ 2950289 w 3628517"/>
              <a:gd name="connsiteY33" fmla="*/ 812800 h 1885637"/>
              <a:gd name="connsiteX34" fmla="*/ 2556589 w 3628517"/>
              <a:gd name="connsiteY34" fmla="*/ 812800 h 1885637"/>
              <a:gd name="connsiteX35" fmla="*/ 2556589 w 3628517"/>
              <a:gd name="connsiteY35" fmla="*/ 571500 h 1885637"/>
              <a:gd name="connsiteX36" fmla="*/ 2162889 w 3628517"/>
              <a:gd name="connsiteY36" fmla="*/ 571500 h 1885637"/>
              <a:gd name="connsiteX37" fmla="*/ 2162889 w 3628517"/>
              <a:gd name="connsiteY37" fmla="*/ 304800 h 1885637"/>
              <a:gd name="connsiteX38" fmla="*/ 1781889 w 3628517"/>
              <a:gd name="connsiteY38" fmla="*/ 304800 h 1885637"/>
              <a:gd name="connsiteX39" fmla="*/ 1781889 w 3628517"/>
              <a:gd name="connsiteY39" fmla="*/ 38100 h 1885637"/>
              <a:gd name="connsiteX40" fmla="*/ 20345 w 3628517"/>
              <a:gd name="connsiteY40" fmla="*/ 38100 h 1885637"/>
              <a:gd name="connsiteX0" fmla="*/ 3240021 w 3628517"/>
              <a:gd name="connsiteY0" fmla="*/ 1877121 h 1885637"/>
              <a:gd name="connsiteX1" fmla="*/ 3236158 w 3628517"/>
              <a:gd name="connsiteY1" fmla="*/ 1877299 h 1885637"/>
              <a:gd name="connsiteX2" fmla="*/ 3240021 w 3628517"/>
              <a:gd name="connsiteY2" fmla="*/ 1877121 h 1885637"/>
              <a:gd name="connsiteX3" fmla="*/ 3340104 w 3628517"/>
              <a:gd name="connsiteY3" fmla="*/ 1876609 h 1885637"/>
              <a:gd name="connsiteX4" fmla="*/ 3628054 w 3628517"/>
              <a:gd name="connsiteY4" fmla="*/ 1885303 h 1885637"/>
              <a:gd name="connsiteX5" fmla="*/ 3628517 w 3628517"/>
              <a:gd name="connsiteY5" fmla="*/ 1885326 h 1885637"/>
              <a:gd name="connsiteX6" fmla="*/ 3628517 w 3628517"/>
              <a:gd name="connsiteY6" fmla="*/ 1885637 h 1885637"/>
              <a:gd name="connsiteX7" fmla="*/ 3621684 w 3628517"/>
              <a:gd name="connsiteY7" fmla="*/ 1885304 h 1885637"/>
              <a:gd name="connsiteX8" fmla="*/ 3489621 w 3628517"/>
              <a:gd name="connsiteY8" fmla="*/ 1879998 h 1885637"/>
              <a:gd name="connsiteX9" fmla="*/ 3334912 w 3628517"/>
              <a:gd name="connsiteY9" fmla="*/ 1876636 h 1885637"/>
              <a:gd name="connsiteX10" fmla="*/ 3340104 w 3628517"/>
              <a:gd name="connsiteY10" fmla="*/ 1876609 h 1885637"/>
              <a:gd name="connsiteX11" fmla="*/ 0 w 3628517"/>
              <a:gd name="connsiteY11" fmla="*/ 0 h 1885637"/>
              <a:gd name="connsiteX12" fmla="*/ 1817497 w 3628517"/>
              <a:gd name="connsiteY12" fmla="*/ 0 h 1885637"/>
              <a:gd name="connsiteX13" fmla="*/ 1817497 w 3628517"/>
              <a:gd name="connsiteY13" fmla="*/ 266700 h 1885637"/>
              <a:gd name="connsiteX14" fmla="*/ 2198497 w 3628517"/>
              <a:gd name="connsiteY14" fmla="*/ 266700 h 1885637"/>
              <a:gd name="connsiteX15" fmla="*/ 2198497 w 3628517"/>
              <a:gd name="connsiteY15" fmla="*/ 533400 h 1885637"/>
              <a:gd name="connsiteX16" fmla="*/ 2592197 w 3628517"/>
              <a:gd name="connsiteY16" fmla="*/ 533400 h 1885637"/>
              <a:gd name="connsiteX17" fmla="*/ 2592197 w 3628517"/>
              <a:gd name="connsiteY17" fmla="*/ 774700 h 1885637"/>
              <a:gd name="connsiteX18" fmla="*/ 2985897 w 3628517"/>
              <a:gd name="connsiteY18" fmla="*/ 774700 h 1885637"/>
              <a:gd name="connsiteX19" fmla="*/ 2985897 w 3628517"/>
              <a:gd name="connsiteY19" fmla="*/ 1066800 h 1885637"/>
              <a:gd name="connsiteX20" fmla="*/ 3392297 w 3628517"/>
              <a:gd name="connsiteY20" fmla="*/ 1066800 h 1885637"/>
              <a:gd name="connsiteX21" fmla="*/ 3392297 w 3628517"/>
              <a:gd name="connsiteY21" fmla="*/ 1320800 h 1885637"/>
              <a:gd name="connsiteX22" fmla="*/ 3620897 w 3628517"/>
              <a:gd name="connsiteY22" fmla="*/ 1320800 h 1885637"/>
              <a:gd name="connsiteX23" fmla="*/ 3622901 w 3628517"/>
              <a:gd name="connsiteY23" fmla="*/ 1393625 h 1885637"/>
              <a:gd name="connsiteX24" fmla="*/ 3628517 w 3628517"/>
              <a:gd name="connsiteY24" fmla="*/ 1393625 h 1885637"/>
              <a:gd name="connsiteX25" fmla="*/ 3628517 w 3628517"/>
              <a:gd name="connsiteY25" fmla="*/ 1597660 h 1885637"/>
              <a:gd name="connsiteX26" fmla="*/ 3628517 w 3628517"/>
              <a:gd name="connsiteY26" fmla="*/ 1613540 h 1885637"/>
              <a:gd name="connsiteX27" fmla="*/ 3592909 w 3628517"/>
              <a:gd name="connsiteY27" fmla="*/ 1613540 h 1885637"/>
              <a:gd name="connsiteX28" fmla="*/ 3592909 w 3628517"/>
              <a:gd name="connsiteY28" fmla="*/ 1431725 h 1885637"/>
              <a:gd name="connsiteX29" fmla="*/ 3587293 w 3628517"/>
              <a:gd name="connsiteY29" fmla="*/ 1431725 h 1885637"/>
              <a:gd name="connsiteX30" fmla="*/ 3585289 w 3628517"/>
              <a:gd name="connsiteY30" fmla="*/ 1358900 h 1885637"/>
              <a:gd name="connsiteX31" fmla="*/ 3356689 w 3628517"/>
              <a:gd name="connsiteY31" fmla="*/ 1358900 h 1885637"/>
              <a:gd name="connsiteX32" fmla="*/ 3356689 w 3628517"/>
              <a:gd name="connsiteY32" fmla="*/ 1104900 h 1885637"/>
              <a:gd name="connsiteX33" fmla="*/ 2950289 w 3628517"/>
              <a:gd name="connsiteY33" fmla="*/ 1104900 h 1885637"/>
              <a:gd name="connsiteX34" fmla="*/ 2950289 w 3628517"/>
              <a:gd name="connsiteY34" fmla="*/ 812800 h 1885637"/>
              <a:gd name="connsiteX35" fmla="*/ 2556589 w 3628517"/>
              <a:gd name="connsiteY35" fmla="*/ 812800 h 1885637"/>
              <a:gd name="connsiteX36" fmla="*/ 2556589 w 3628517"/>
              <a:gd name="connsiteY36" fmla="*/ 571500 h 1885637"/>
              <a:gd name="connsiteX37" fmla="*/ 2162889 w 3628517"/>
              <a:gd name="connsiteY37" fmla="*/ 571500 h 1885637"/>
              <a:gd name="connsiteX38" fmla="*/ 2162889 w 3628517"/>
              <a:gd name="connsiteY38" fmla="*/ 304800 h 1885637"/>
              <a:gd name="connsiteX39" fmla="*/ 1781889 w 3628517"/>
              <a:gd name="connsiteY39" fmla="*/ 304800 h 1885637"/>
              <a:gd name="connsiteX40" fmla="*/ 1781889 w 3628517"/>
              <a:gd name="connsiteY40" fmla="*/ 38100 h 1885637"/>
              <a:gd name="connsiteX41" fmla="*/ 20345 w 3628517"/>
              <a:gd name="connsiteY41" fmla="*/ 38100 h 1885637"/>
              <a:gd name="connsiteX42" fmla="*/ 0 w 3628517"/>
              <a:gd name="connsiteY42" fmla="*/ 0 h 1885637"/>
              <a:gd name="connsiteX0" fmla="*/ 3340104 w 3628517"/>
              <a:gd name="connsiteY0" fmla="*/ 1876609 h 1885637"/>
              <a:gd name="connsiteX1" fmla="*/ 3628054 w 3628517"/>
              <a:gd name="connsiteY1" fmla="*/ 1885303 h 1885637"/>
              <a:gd name="connsiteX2" fmla="*/ 3628517 w 3628517"/>
              <a:gd name="connsiteY2" fmla="*/ 1885326 h 1885637"/>
              <a:gd name="connsiteX3" fmla="*/ 3628517 w 3628517"/>
              <a:gd name="connsiteY3" fmla="*/ 1885637 h 1885637"/>
              <a:gd name="connsiteX4" fmla="*/ 3621684 w 3628517"/>
              <a:gd name="connsiteY4" fmla="*/ 1885304 h 1885637"/>
              <a:gd name="connsiteX5" fmla="*/ 3489621 w 3628517"/>
              <a:gd name="connsiteY5" fmla="*/ 1879998 h 1885637"/>
              <a:gd name="connsiteX6" fmla="*/ 3334912 w 3628517"/>
              <a:gd name="connsiteY6" fmla="*/ 1876636 h 1885637"/>
              <a:gd name="connsiteX7" fmla="*/ 3340104 w 3628517"/>
              <a:gd name="connsiteY7" fmla="*/ 1876609 h 1885637"/>
              <a:gd name="connsiteX8" fmla="*/ 0 w 3628517"/>
              <a:gd name="connsiteY8" fmla="*/ 0 h 1885637"/>
              <a:gd name="connsiteX9" fmla="*/ 1817497 w 3628517"/>
              <a:gd name="connsiteY9" fmla="*/ 0 h 1885637"/>
              <a:gd name="connsiteX10" fmla="*/ 1817497 w 3628517"/>
              <a:gd name="connsiteY10" fmla="*/ 266700 h 1885637"/>
              <a:gd name="connsiteX11" fmla="*/ 2198497 w 3628517"/>
              <a:gd name="connsiteY11" fmla="*/ 266700 h 1885637"/>
              <a:gd name="connsiteX12" fmla="*/ 2198497 w 3628517"/>
              <a:gd name="connsiteY12" fmla="*/ 533400 h 1885637"/>
              <a:gd name="connsiteX13" fmla="*/ 2592197 w 3628517"/>
              <a:gd name="connsiteY13" fmla="*/ 533400 h 1885637"/>
              <a:gd name="connsiteX14" fmla="*/ 2592197 w 3628517"/>
              <a:gd name="connsiteY14" fmla="*/ 774700 h 1885637"/>
              <a:gd name="connsiteX15" fmla="*/ 2985897 w 3628517"/>
              <a:gd name="connsiteY15" fmla="*/ 774700 h 1885637"/>
              <a:gd name="connsiteX16" fmla="*/ 2985897 w 3628517"/>
              <a:gd name="connsiteY16" fmla="*/ 1066800 h 1885637"/>
              <a:gd name="connsiteX17" fmla="*/ 3392297 w 3628517"/>
              <a:gd name="connsiteY17" fmla="*/ 1066800 h 1885637"/>
              <a:gd name="connsiteX18" fmla="*/ 3392297 w 3628517"/>
              <a:gd name="connsiteY18" fmla="*/ 1320800 h 1885637"/>
              <a:gd name="connsiteX19" fmla="*/ 3620897 w 3628517"/>
              <a:gd name="connsiteY19" fmla="*/ 1320800 h 1885637"/>
              <a:gd name="connsiteX20" fmla="*/ 3622901 w 3628517"/>
              <a:gd name="connsiteY20" fmla="*/ 1393625 h 1885637"/>
              <a:gd name="connsiteX21" fmla="*/ 3628517 w 3628517"/>
              <a:gd name="connsiteY21" fmla="*/ 1393625 h 1885637"/>
              <a:gd name="connsiteX22" fmla="*/ 3628517 w 3628517"/>
              <a:gd name="connsiteY22" fmla="*/ 1597660 h 1885637"/>
              <a:gd name="connsiteX23" fmla="*/ 3628517 w 3628517"/>
              <a:gd name="connsiteY23" fmla="*/ 1613540 h 1885637"/>
              <a:gd name="connsiteX24" fmla="*/ 3592909 w 3628517"/>
              <a:gd name="connsiteY24" fmla="*/ 1613540 h 1885637"/>
              <a:gd name="connsiteX25" fmla="*/ 3592909 w 3628517"/>
              <a:gd name="connsiteY25" fmla="*/ 1431725 h 1885637"/>
              <a:gd name="connsiteX26" fmla="*/ 3587293 w 3628517"/>
              <a:gd name="connsiteY26" fmla="*/ 1431725 h 1885637"/>
              <a:gd name="connsiteX27" fmla="*/ 3585289 w 3628517"/>
              <a:gd name="connsiteY27" fmla="*/ 1358900 h 1885637"/>
              <a:gd name="connsiteX28" fmla="*/ 3356689 w 3628517"/>
              <a:gd name="connsiteY28" fmla="*/ 1358900 h 1885637"/>
              <a:gd name="connsiteX29" fmla="*/ 3356689 w 3628517"/>
              <a:gd name="connsiteY29" fmla="*/ 1104900 h 1885637"/>
              <a:gd name="connsiteX30" fmla="*/ 2950289 w 3628517"/>
              <a:gd name="connsiteY30" fmla="*/ 1104900 h 1885637"/>
              <a:gd name="connsiteX31" fmla="*/ 2950289 w 3628517"/>
              <a:gd name="connsiteY31" fmla="*/ 812800 h 1885637"/>
              <a:gd name="connsiteX32" fmla="*/ 2556589 w 3628517"/>
              <a:gd name="connsiteY32" fmla="*/ 812800 h 1885637"/>
              <a:gd name="connsiteX33" fmla="*/ 2556589 w 3628517"/>
              <a:gd name="connsiteY33" fmla="*/ 571500 h 1885637"/>
              <a:gd name="connsiteX34" fmla="*/ 2162889 w 3628517"/>
              <a:gd name="connsiteY34" fmla="*/ 571500 h 1885637"/>
              <a:gd name="connsiteX35" fmla="*/ 2162889 w 3628517"/>
              <a:gd name="connsiteY35" fmla="*/ 304800 h 1885637"/>
              <a:gd name="connsiteX36" fmla="*/ 1781889 w 3628517"/>
              <a:gd name="connsiteY36" fmla="*/ 304800 h 1885637"/>
              <a:gd name="connsiteX37" fmla="*/ 1781889 w 3628517"/>
              <a:gd name="connsiteY37" fmla="*/ 38100 h 1885637"/>
              <a:gd name="connsiteX38" fmla="*/ 20345 w 3628517"/>
              <a:gd name="connsiteY38" fmla="*/ 38100 h 1885637"/>
              <a:gd name="connsiteX39" fmla="*/ 0 w 3628517"/>
              <a:gd name="connsiteY39" fmla="*/ 0 h 1885637"/>
              <a:gd name="connsiteX0" fmla="*/ 3334912 w 3628517"/>
              <a:gd name="connsiteY0" fmla="*/ 1876636 h 1885637"/>
              <a:gd name="connsiteX1" fmla="*/ 3628054 w 3628517"/>
              <a:gd name="connsiteY1" fmla="*/ 1885303 h 1885637"/>
              <a:gd name="connsiteX2" fmla="*/ 3628517 w 3628517"/>
              <a:gd name="connsiteY2" fmla="*/ 1885326 h 1885637"/>
              <a:gd name="connsiteX3" fmla="*/ 3628517 w 3628517"/>
              <a:gd name="connsiteY3" fmla="*/ 1885637 h 1885637"/>
              <a:gd name="connsiteX4" fmla="*/ 3621684 w 3628517"/>
              <a:gd name="connsiteY4" fmla="*/ 1885304 h 1885637"/>
              <a:gd name="connsiteX5" fmla="*/ 3489621 w 3628517"/>
              <a:gd name="connsiteY5" fmla="*/ 1879998 h 1885637"/>
              <a:gd name="connsiteX6" fmla="*/ 3334912 w 3628517"/>
              <a:gd name="connsiteY6" fmla="*/ 1876636 h 1885637"/>
              <a:gd name="connsiteX7" fmla="*/ 0 w 3628517"/>
              <a:gd name="connsiteY7" fmla="*/ 0 h 1885637"/>
              <a:gd name="connsiteX8" fmla="*/ 1817497 w 3628517"/>
              <a:gd name="connsiteY8" fmla="*/ 0 h 1885637"/>
              <a:gd name="connsiteX9" fmla="*/ 1817497 w 3628517"/>
              <a:gd name="connsiteY9" fmla="*/ 266700 h 1885637"/>
              <a:gd name="connsiteX10" fmla="*/ 2198497 w 3628517"/>
              <a:gd name="connsiteY10" fmla="*/ 266700 h 1885637"/>
              <a:gd name="connsiteX11" fmla="*/ 2198497 w 3628517"/>
              <a:gd name="connsiteY11" fmla="*/ 533400 h 1885637"/>
              <a:gd name="connsiteX12" fmla="*/ 2592197 w 3628517"/>
              <a:gd name="connsiteY12" fmla="*/ 533400 h 1885637"/>
              <a:gd name="connsiteX13" fmla="*/ 2592197 w 3628517"/>
              <a:gd name="connsiteY13" fmla="*/ 774700 h 1885637"/>
              <a:gd name="connsiteX14" fmla="*/ 2985897 w 3628517"/>
              <a:gd name="connsiteY14" fmla="*/ 774700 h 1885637"/>
              <a:gd name="connsiteX15" fmla="*/ 2985897 w 3628517"/>
              <a:gd name="connsiteY15" fmla="*/ 1066800 h 1885637"/>
              <a:gd name="connsiteX16" fmla="*/ 3392297 w 3628517"/>
              <a:gd name="connsiteY16" fmla="*/ 1066800 h 1885637"/>
              <a:gd name="connsiteX17" fmla="*/ 3392297 w 3628517"/>
              <a:gd name="connsiteY17" fmla="*/ 1320800 h 1885637"/>
              <a:gd name="connsiteX18" fmla="*/ 3620897 w 3628517"/>
              <a:gd name="connsiteY18" fmla="*/ 1320800 h 1885637"/>
              <a:gd name="connsiteX19" fmla="*/ 3622901 w 3628517"/>
              <a:gd name="connsiteY19" fmla="*/ 1393625 h 1885637"/>
              <a:gd name="connsiteX20" fmla="*/ 3628517 w 3628517"/>
              <a:gd name="connsiteY20" fmla="*/ 1393625 h 1885637"/>
              <a:gd name="connsiteX21" fmla="*/ 3628517 w 3628517"/>
              <a:gd name="connsiteY21" fmla="*/ 1597660 h 1885637"/>
              <a:gd name="connsiteX22" fmla="*/ 3628517 w 3628517"/>
              <a:gd name="connsiteY22" fmla="*/ 1613540 h 1885637"/>
              <a:gd name="connsiteX23" fmla="*/ 3592909 w 3628517"/>
              <a:gd name="connsiteY23" fmla="*/ 1613540 h 1885637"/>
              <a:gd name="connsiteX24" fmla="*/ 3592909 w 3628517"/>
              <a:gd name="connsiteY24" fmla="*/ 1431725 h 1885637"/>
              <a:gd name="connsiteX25" fmla="*/ 3587293 w 3628517"/>
              <a:gd name="connsiteY25" fmla="*/ 1431725 h 1885637"/>
              <a:gd name="connsiteX26" fmla="*/ 3585289 w 3628517"/>
              <a:gd name="connsiteY26" fmla="*/ 1358900 h 1885637"/>
              <a:gd name="connsiteX27" fmla="*/ 3356689 w 3628517"/>
              <a:gd name="connsiteY27" fmla="*/ 1358900 h 1885637"/>
              <a:gd name="connsiteX28" fmla="*/ 3356689 w 3628517"/>
              <a:gd name="connsiteY28" fmla="*/ 1104900 h 1885637"/>
              <a:gd name="connsiteX29" fmla="*/ 2950289 w 3628517"/>
              <a:gd name="connsiteY29" fmla="*/ 1104900 h 1885637"/>
              <a:gd name="connsiteX30" fmla="*/ 2950289 w 3628517"/>
              <a:gd name="connsiteY30" fmla="*/ 812800 h 1885637"/>
              <a:gd name="connsiteX31" fmla="*/ 2556589 w 3628517"/>
              <a:gd name="connsiteY31" fmla="*/ 812800 h 1885637"/>
              <a:gd name="connsiteX32" fmla="*/ 2556589 w 3628517"/>
              <a:gd name="connsiteY32" fmla="*/ 571500 h 1885637"/>
              <a:gd name="connsiteX33" fmla="*/ 2162889 w 3628517"/>
              <a:gd name="connsiteY33" fmla="*/ 571500 h 1885637"/>
              <a:gd name="connsiteX34" fmla="*/ 2162889 w 3628517"/>
              <a:gd name="connsiteY34" fmla="*/ 304800 h 1885637"/>
              <a:gd name="connsiteX35" fmla="*/ 1781889 w 3628517"/>
              <a:gd name="connsiteY35" fmla="*/ 304800 h 1885637"/>
              <a:gd name="connsiteX36" fmla="*/ 1781889 w 3628517"/>
              <a:gd name="connsiteY36" fmla="*/ 38100 h 1885637"/>
              <a:gd name="connsiteX37" fmla="*/ 20345 w 3628517"/>
              <a:gd name="connsiteY37" fmla="*/ 38100 h 1885637"/>
              <a:gd name="connsiteX38" fmla="*/ 0 w 3628517"/>
              <a:gd name="connsiteY38" fmla="*/ 0 h 1885637"/>
              <a:gd name="connsiteX0" fmla="*/ 3489621 w 3628517"/>
              <a:gd name="connsiteY0" fmla="*/ 1879998 h 1885637"/>
              <a:gd name="connsiteX1" fmla="*/ 3628054 w 3628517"/>
              <a:gd name="connsiteY1" fmla="*/ 1885303 h 1885637"/>
              <a:gd name="connsiteX2" fmla="*/ 3628517 w 3628517"/>
              <a:gd name="connsiteY2" fmla="*/ 1885326 h 1885637"/>
              <a:gd name="connsiteX3" fmla="*/ 3628517 w 3628517"/>
              <a:gd name="connsiteY3" fmla="*/ 1885637 h 1885637"/>
              <a:gd name="connsiteX4" fmla="*/ 3621684 w 3628517"/>
              <a:gd name="connsiteY4" fmla="*/ 1885304 h 1885637"/>
              <a:gd name="connsiteX5" fmla="*/ 3489621 w 3628517"/>
              <a:gd name="connsiteY5" fmla="*/ 1879998 h 1885637"/>
              <a:gd name="connsiteX6" fmla="*/ 0 w 3628517"/>
              <a:gd name="connsiteY6" fmla="*/ 0 h 1885637"/>
              <a:gd name="connsiteX7" fmla="*/ 1817497 w 3628517"/>
              <a:gd name="connsiteY7" fmla="*/ 0 h 1885637"/>
              <a:gd name="connsiteX8" fmla="*/ 1817497 w 3628517"/>
              <a:gd name="connsiteY8" fmla="*/ 266700 h 1885637"/>
              <a:gd name="connsiteX9" fmla="*/ 2198497 w 3628517"/>
              <a:gd name="connsiteY9" fmla="*/ 266700 h 1885637"/>
              <a:gd name="connsiteX10" fmla="*/ 2198497 w 3628517"/>
              <a:gd name="connsiteY10" fmla="*/ 533400 h 1885637"/>
              <a:gd name="connsiteX11" fmla="*/ 2592197 w 3628517"/>
              <a:gd name="connsiteY11" fmla="*/ 533400 h 1885637"/>
              <a:gd name="connsiteX12" fmla="*/ 2592197 w 3628517"/>
              <a:gd name="connsiteY12" fmla="*/ 774700 h 1885637"/>
              <a:gd name="connsiteX13" fmla="*/ 2985897 w 3628517"/>
              <a:gd name="connsiteY13" fmla="*/ 774700 h 1885637"/>
              <a:gd name="connsiteX14" fmla="*/ 2985897 w 3628517"/>
              <a:gd name="connsiteY14" fmla="*/ 1066800 h 1885637"/>
              <a:gd name="connsiteX15" fmla="*/ 3392297 w 3628517"/>
              <a:gd name="connsiteY15" fmla="*/ 1066800 h 1885637"/>
              <a:gd name="connsiteX16" fmla="*/ 3392297 w 3628517"/>
              <a:gd name="connsiteY16" fmla="*/ 1320800 h 1885637"/>
              <a:gd name="connsiteX17" fmla="*/ 3620897 w 3628517"/>
              <a:gd name="connsiteY17" fmla="*/ 1320800 h 1885637"/>
              <a:gd name="connsiteX18" fmla="*/ 3622901 w 3628517"/>
              <a:gd name="connsiteY18" fmla="*/ 1393625 h 1885637"/>
              <a:gd name="connsiteX19" fmla="*/ 3628517 w 3628517"/>
              <a:gd name="connsiteY19" fmla="*/ 1393625 h 1885637"/>
              <a:gd name="connsiteX20" fmla="*/ 3628517 w 3628517"/>
              <a:gd name="connsiteY20" fmla="*/ 1597660 h 1885637"/>
              <a:gd name="connsiteX21" fmla="*/ 3628517 w 3628517"/>
              <a:gd name="connsiteY21" fmla="*/ 1613540 h 1885637"/>
              <a:gd name="connsiteX22" fmla="*/ 3592909 w 3628517"/>
              <a:gd name="connsiteY22" fmla="*/ 1613540 h 1885637"/>
              <a:gd name="connsiteX23" fmla="*/ 3592909 w 3628517"/>
              <a:gd name="connsiteY23" fmla="*/ 1431725 h 1885637"/>
              <a:gd name="connsiteX24" fmla="*/ 3587293 w 3628517"/>
              <a:gd name="connsiteY24" fmla="*/ 1431725 h 1885637"/>
              <a:gd name="connsiteX25" fmla="*/ 3585289 w 3628517"/>
              <a:gd name="connsiteY25" fmla="*/ 1358900 h 1885637"/>
              <a:gd name="connsiteX26" fmla="*/ 3356689 w 3628517"/>
              <a:gd name="connsiteY26" fmla="*/ 1358900 h 1885637"/>
              <a:gd name="connsiteX27" fmla="*/ 3356689 w 3628517"/>
              <a:gd name="connsiteY27" fmla="*/ 1104900 h 1885637"/>
              <a:gd name="connsiteX28" fmla="*/ 2950289 w 3628517"/>
              <a:gd name="connsiteY28" fmla="*/ 1104900 h 1885637"/>
              <a:gd name="connsiteX29" fmla="*/ 2950289 w 3628517"/>
              <a:gd name="connsiteY29" fmla="*/ 812800 h 1885637"/>
              <a:gd name="connsiteX30" fmla="*/ 2556589 w 3628517"/>
              <a:gd name="connsiteY30" fmla="*/ 812800 h 1885637"/>
              <a:gd name="connsiteX31" fmla="*/ 2556589 w 3628517"/>
              <a:gd name="connsiteY31" fmla="*/ 571500 h 1885637"/>
              <a:gd name="connsiteX32" fmla="*/ 2162889 w 3628517"/>
              <a:gd name="connsiteY32" fmla="*/ 571500 h 1885637"/>
              <a:gd name="connsiteX33" fmla="*/ 2162889 w 3628517"/>
              <a:gd name="connsiteY33" fmla="*/ 304800 h 1885637"/>
              <a:gd name="connsiteX34" fmla="*/ 1781889 w 3628517"/>
              <a:gd name="connsiteY34" fmla="*/ 304800 h 1885637"/>
              <a:gd name="connsiteX35" fmla="*/ 1781889 w 3628517"/>
              <a:gd name="connsiteY35" fmla="*/ 38100 h 1885637"/>
              <a:gd name="connsiteX36" fmla="*/ 20345 w 3628517"/>
              <a:gd name="connsiteY36" fmla="*/ 38100 h 1885637"/>
              <a:gd name="connsiteX37" fmla="*/ 0 w 3628517"/>
              <a:gd name="connsiteY37" fmla="*/ 0 h 1885637"/>
              <a:gd name="connsiteX0" fmla="*/ 3621684 w 3628517"/>
              <a:gd name="connsiteY0" fmla="*/ 1885304 h 1885637"/>
              <a:gd name="connsiteX1" fmla="*/ 3628054 w 3628517"/>
              <a:gd name="connsiteY1" fmla="*/ 1885303 h 1885637"/>
              <a:gd name="connsiteX2" fmla="*/ 3628517 w 3628517"/>
              <a:gd name="connsiteY2" fmla="*/ 1885326 h 1885637"/>
              <a:gd name="connsiteX3" fmla="*/ 3628517 w 3628517"/>
              <a:gd name="connsiteY3" fmla="*/ 1885637 h 1885637"/>
              <a:gd name="connsiteX4" fmla="*/ 3621684 w 3628517"/>
              <a:gd name="connsiteY4" fmla="*/ 1885304 h 1885637"/>
              <a:gd name="connsiteX5" fmla="*/ 0 w 3628517"/>
              <a:gd name="connsiteY5" fmla="*/ 0 h 1885637"/>
              <a:gd name="connsiteX6" fmla="*/ 1817497 w 3628517"/>
              <a:gd name="connsiteY6" fmla="*/ 0 h 1885637"/>
              <a:gd name="connsiteX7" fmla="*/ 1817497 w 3628517"/>
              <a:gd name="connsiteY7" fmla="*/ 266700 h 1885637"/>
              <a:gd name="connsiteX8" fmla="*/ 2198497 w 3628517"/>
              <a:gd name="connsiteY8" fmla="*/ 266700 h 1885637"/>
              <a:gd name="connsiteX9" fmla="*/ 2198497 w 3628517"/>
              <a:gd name="connsiteY9" fmla="*/ 533400 h 1885637"/>
              <a:gd name="connsiteX10" fmla="*/ 2592197 w 3628517"/>
              <a:gd name="connsiteY10" fmla="*/ 533400 h 1885637"/>
              <a:gd name="connsiteX11" fmla="*/ 2592197 w 3628517"/>
              <a:gd name="connsiteY11" fmla="*/ 774700 h 1885637"/>
              <a:gd name="connsiteX12" fmla="*/ 2985897 w 3628517"/>
              <a:gd name="connsiteY12" fmla="*/ 774700 h 1885637"/>
              <a:gd name="connsiteX13" fmla="*/ 2985897 w 3628517"/>
              <a:gd name="connsiteY13" fmla="*/ 1066800 h 1885637"/>
              <a:gd name="connsiteX14" fmla="*/ 3392297 w 3628517"/>
              <a:gd name="connsiteY14" fmla="*/ 1066800 h 1885637"/>
              <a:gd name="connsiteX15" fmla="*/ 3392297 w 3628517"/>
              <a:gd name="connsiteY15" fmla="*/ 1320800 h 1885637"/>
              <a:gd name="connsiteX16" fmla="*/ 3620897 w 3628517"/>
              <a:gd name="connsiteY16" fmla="*/ 1320800 h 1885637"/>
              <a:gd name="connsiteX17" fmla="*/ 3622901 w 3628517"/>
              <a:gd name="connsiteY17" fmla="*/ 1393625 h 1885637"/>
              <a:gd name="connsiteX18" fmla="*/ 3628517 w 3628517"/>
              <a:gd name="connsiteY18" fmla="*/ 1393625 h 1885637"/>
              <a:gd name="connsiteX19" fmla="*/ 3628517 w 3628517"/>
              <a:gd name="connsiteY19" fmla="*/ 1597660 h 1885637"/>
              <a:gd name="connsiteX20" fmla="*/ 3628517 w 3628517"/>
              <a:gd name="connsiteY20" fmla="*/ 1613540 h 1885637"/>
              <a:gd name="connsiteX21" fmla="*/ 3592909 w 3628517"/>
              <a:gd name="connsiteY21" fmla="*/ 1613540 h 1885637"/>
              <a:gd name="connsiteX22" fmla="*/ 3592909 w 3628517"/>
              <a:gd name="connsiteY22" fmla="*/ 1431725 h 1885637"/>
              <a:gd name="connsiteX23" fmla="*/ 3587293 w 3628517"/>
              <a:gd name="connsiteY23" fmla="*/ 1431725 h 1885637"/>
              <a:gd name="connsiteX24" fmla="*/ 3585289 w 3628517"/>
              <a:gd name="connsiteY24" fmla="*/ 1358900 h 1885637"/>
              <a:gd name="connsiteX25" fmla="*/ 3356689 w 3628517"/>
              <a:gd name="connsiteY25" fmla="*/ 1358900 h 1885637"/>
              <a:gd name="connsiteX26" fmla="*/ 3356689 w 3628517"/>
              <a:gd name="connsiteY26" fmla="*/ 1104900 h 1885637"/>
              <a:gd name="connsiteX27" fmla="*/ 2950289 w 3628517"/>
              <a:gd name="connsiteY27" fmla="*/ 1104900 h 1885637"/>
              <a:gd name="connsiteX28" fmla="*/ 2950289 w 3628517"/>
              <a:gd name="connsiteY28" fmla="*/ 812800 h 1885637"/>
              <a:gd name="connsiteX29" fmla="*/ 2556589 w 3628517"/>
              <a:gd name="connsiteY29" fmla="*/ 812800 h 1885637"/>
              <a:gd name="connsiteX30" fmla="*/ 2556589 w 3628517"/>
              <a:gd name="connsiteY30" fmla="*/ 571500 h 1885637"/>
              <a:gd name="connsiteX31" fmla="*/ 2162889 w 3628517"/>
              <a:gd name="connsiteY31" fmla="*/ 571500 h 1885637"/>
              <a:gd name="connsiteX32" fmla="*/ 2162889 w 3628517"/>
              <a:gd name="connsiteY32" fmla="*/ 304800 h 1885637"/>
              <a:gd name="connsiteX33" fmla="*/ 1781889 w 3628517"/>
              <a:gd name="connsiteY33" fmla="*/ 304800 h 1885637"/>
              <a:gd name="connsiteX34" fmla="*/ 1781889 w 3628517"/>
              <a:gd name="connsiteY34" fmla="*/ 38100 h 1885637"/>
              <a:gd name="connsiteX35" fmla="*/ 20345 w 3628517"/>
              <a:gd name="connsiteY35" fmla="*/ 38100 h 1885637"/>
              <a:gd name="connsiteX36" fmla="*/ 0 w 3628517"/>
              <a:gd name="connsiteY36" fmla="*/ 0 h 1885637"/>
              <a:gd name="connsiteX0" fmla="*/ 3628517 w 3628517"/>
              <a:gd name="connsiteY0" fmla="*/ 1885637 h 1885637"/>
              <a:gd name="connsiteX1" fmla="*/ 3628054 w 3628517"/>
              <a:gd name="connsiteY1" fmla="*/ 1885303 h 1885637"/>
              <a:gd name="connsiteX2" fmla="*/ 3628517 w 3628517"/>
              <a:gd name="connsiteY2" fmla="*/ 1885326 h 1885637"/>
              <a:gd name="connsiteX3" fmla="*/ 3628517 w 3628517"/>
              <a:gd name="connsiteY3" fmla="*/ 1885637 h 1885637"/>
              <a:gd name="connsiteX4" fmla="*/ 0 w 3628517"/>
              <a:gd name="connsiteY4" fmla="*/ 0 h 1885637"/>
              <a:gd name="connsiteX5" fmla="*/ 1817497 w 3628517"/>
              <a:gd name="connsiteY5" fmla="*/ 0 h 1885637"/>
              <a:gd name="connsiteX6" fmla="*/ 1817497 w 3628517"/>
              <a:gd name="connsiteY6" fmla="*/ 266700 h 1885637"/>
              <a:gd name="connsiteX7" fmla="*/ 2198497 w 3628517"/>
              <a:gd name="connsiteY7" fmla="*/ 266700 h 1885637"/>
              <a:gd name="connsiteX8" fmla="*/ 2198497 w 3628517"/>
              <a:gd name="connsiteY8" fmla="*/ 533400 h 1885637"/>
              <a:gd name="connsiteX9" fmla="*/ 2592197 w 3628517"/>
              <a:gd name="connsiteY9" fmla="*/ 533400 h 1885637"/>
              <a:gd name="connsiteX10" fmla="*/ 2592197 w 3628517"/>
              <a:gd name="connsiteY10" fmla="*/ 774700 h 1885637"/>
              <a:gd name="connsiteX11" fmla="*/ 2985897 w 3628517"/>
              <a:gd name="connsiteY11" fmla="*/ 774700 h 1885637"/>
              <a:gd name="connsiteX12" fmla="*/ 2985897 w 3628517"/>
              <a:gd name="connsiteY12" fmla="*/ 1066800 h 1885637"/>
              <a:gd name="connsiteX13" fmla="*/ 3392297 w 3628517"/>
              <a:gd name="connsiteY13" fmla="*/ 1066800 h 1885637"/>
              <a:gd name="connsiteX14" fmla="*/ 3392297 w 3628517"/>
              <a:gd name="connsiteY14" fmla="*/ 1320800 h 1885637"/>
              <a:gd name="connsiteX15" fmla="*/ 3620897 w 3628517"/>
              <a:gd name="connsiteY15" fmla="*/ 1320800 h 1885637"/>
              <a:gd name="connsiteX16" fmla="*/ 3622901 w 3628517"/>
              <a:gd name="connsiteY16" fmla="*/ 1393625 h 1885637"/>
              <a:gd name="connsiteX17" fmla="*/ 3628517 w 3628517"/>
              <a:gd name="connsiteY17" fmla="*/ 1393625 h 1885637"/>
              <a:gd name="connsiteX18" fmla="*/ 3628517 w 3628517"/>
              <a:gd name="connsiteY18" fmla="*/ 1597660 h 1885637"/>
              <a:gd name="connsiteX19" fmla="*/ 3628517 w 3628517"/>
              <a:gd name="connsiteY19" fmla="*/ 1613540 h 1885637"/>
              <a:gd name="connsiteX20" fmla="*/ 3592909 w 3628517"/>
              <a:gd name="connsiteY20" fmla="*/ 1613540 h 1885637"/>
              <a:gd name="connsiteX21" fmla="*/ 3592909 w 3628517"/>
              <a:gd name="connsiteY21" fmla="*/ 1431725 h 1885637"/>
              <a:gd name="connsiteX22" fmla="*/ 3587293 w 3628517"/>
              <a:gd name="connsiteY22" fmla="*/ 1431725 h 1885637"/>
              <a:gd name="connsiteX23" fmla="*/ 3585289 w 3628517"/>
              <a:gd name="connsiteY23" fmla="*/ 1358900 h 1885637"/>
              <a:gd name="connsiteX24" fmla="*/ 3356689 w 3628517"/>
              <a:gd name="connsiteY24" fmla="*/ 1358900 h 1885637"/>
              <a:gd name="connsiteX25" fmla="*/ 3356689 w 3628517"/>
              <a:gd name="connsiteY25" fmla="*/ 1104900 h 1885637"/>
              <a:gd name="connsiteX26" fmla="*/ 2950289 w 3628517"/>
              <a:gd name="connsiteY26" fmla="*/ 1104900 h 1885637"/>
              <a:gd name="connsiteX27" fmla="*/ 2950289 w 3628517"/>
              <a:gd name="connsiteY27" fmla="*/ 812800 h 1885637"/>
              <a:gd name="connsiteX28" fmla="*/ 2556589 w 3628517"/>
              <a:gd name="connsiteY28" fmla="*/ 812800 h 1885637"/>
              <a:gd name="connsiteX29" fmla="*/ 2556589 w 3628517"/>
              <a:gd name="connsiteY29" fmla="*/ 571500 h 1885637"/>
              <a:gd name="connsiteX30" fmla="*/ 2162889 w 3628517"/>
              <a:gd name="connsiteY30" fmla="*/ 571500 h 1885637"/>
              <a:gd name="connsiteX31" fmla="*/ 2162889 w 3628517"/>
              <a:gd name="connsiteY31" fmla="*/ 304800 h 1885637"/>
              <a:gd name="connsiteX32" fmla="*/ 1781889 w 3628517"/>
              <a:gd name="connsiteY32" fmla="*/ 304800 h 1885637"/>
              <a:gd name="connsiteX33" fmla="*/ 1781889 w 3628517"/>
              <a:gd name="connsiteY33" fmla="*/ 38100 h 1885637"/>
              <a:gd name="connsiteX34" fmla="*/ 20345 w 3628517"/>
              <a:gd name="connsiteY34" fmla="*/ 38100 h 1885637"/>
              <a:gd name="connsiteX35" fmla="*/ 0 w 3628517"/>
              <a:gd name="connsiteY35" fmla="*/ 0 h 1885637"/>
              <a:gd name="connsiteX0" fmla="*/ 3628517 w 3628517"/>
              <a:gd name="connsiteY0" fmla="*/ 1885326 h 1885326"/>
              <a:gd name="connsiteX1" fmla="*/ 3628054 w 3628517"/>
              <a:gd name="connsiteY1" fmla="*/ 1885303 h 1885326"/>
              <a:gd name="connsiteX2" fmla="*/ 3628517 w 3628517"/>
              <a:gd name="connsiteY2" fmla="*/ 1885326 h 1885326"/>
              <a:gd name="connsiteX3" fmla="*/ 0 w 3628517"/>
              <a:gd name="connsiteY3" fmla="*/ 0 h 1885326"/>
              <a:gd name="connsiteX4" fmla="*/ 1817497 w 3628517"/>
              <a:gd name="connsiteY4" fmla="*/ 0 h 1885326"/>
              <a:gd name="connsiteX5" fmla="*/ 1817497 w 3628517"/>
              <a:gd name="connsiteY5" fmla="*/ 266700 h 1885326"/>
              <a:gd name="connsiteX6" fmla="*/ 2198497 w 3628517"/>
              <a:gd name="connsiteY6" fmla="*/ 266700 h 1885326"/>
              <a:gd name="connsiteX7" fmla="*/ 2198497 w 3628517"/>
              <a:gd name="connsiteY7" fmla="*/ 533400 h 1885326"/>
              <a:gd name="connsiteX8" fmla="*/ 2592197 w 3628517"/>
              <a:gd name="connsiteY8" fmla="*/ 533400 h 1885326"/>
              <a:gd name="connsiteX9" fmla="*/ 2592197 w 3628517"/>
              <a:gd name="connsiteY9" fmla="*/ 774700 h 1885326"/>
              <a:gd name="connsiteX10" fmla="*/ 2985897 w 3628517"/>
              <a:gd name="connsiteY10" fmla="*/ 774700 h 1885326"/>
              <a:gd name="connsiteX11" fmla="*/ 2985897 w 3628517"/>
              <a:gd name="connsiteY11" fmla="*/ 1066800 h 1885326"/>
              <a:gd name="connsiteX12" fmla="*/ 3392297 w 3628517"/>
              <a:gd name="connsiteY12" fmla="*/ 1066800 h 1885326"/>
              <a:gd name="connsiteX13" fmla="*/ 3392297 w 3628517"/>
              <a:gd name="connsiteY13" fmla="*/ 1320800 h 1885326"/>
              <a:gd name="connsiteX14" fmla="*/ 3620897 w 3628517"/>
              <a:gd name="connsiteY14" fmla="*/ 1320800 h 1885326"/>
              <a:gd name="connsiteX15" fmla="*/ 3622901 w 3628517"/>
              <a:gd name="connsiteY15" fmla="*/ 1393625 h 1885326"/>
              <a:gd name="connsiteX16" fmla="*/ 3628517 w 3628517"/>
              <a:gd name="connsiteY16" fmla="*/ 1393625 h 1885326"/>
              <a:gd name="connsiteX17" fmla="*/ 3628517 w 3628517"/>
              <a:gd name="connsiteY17" fmla="*/ 1597660 h 1885326"/>
              <a:gd name="connsiteX18" fmla="*/ 3628517 w 3628517"/>
              <a:gd name="connsiteY18" fmla="*/ 1613540 h 1885326"/>
              <a:gd name="connsiteX19" fmla="*/ 3592909 w 3628517"/>
              <a:gd name="connsiteY19" fmla="*/ 1613540 h 1885326"/>
              <a:gd name="connsiteX20" fmla="*/ 3592909 w 3628517"/>
              <a:gd name="connsiteY20" fmla="*/ 1431725 h 1885326"/>
              <a:gd name="connsiteX21" fmla="*/ 3587293 w 3628517"/>
              <a:gd name="connsiteY21" fmla="*/ 1431725 h 1885326"/>
              <a:gd name="connsiteX22" fmla="*/ 3585289 w 3628517"/>
              <a:gd name="connsiteY22" fmla="*/ 1358900 h 1885326"/>
              <a:gd name="connsiteX23" fmla="*/ 3356689 w 3628517"/>
              <a:gd name="connsiteY23" fmla="*/ 1358900 h 1885326"/>
              <a:gd name="connsiteX24" fmla="*/ 3356689 w 3628517"/>
              <a:gd name="connsiteY24" fmla="*/ 1104900 h 1885326"/>
              <a:gd name="connsiteX25" fmla="*/ 2950289 w 3628517"/>
              <a:gd name="connsiteY25" fmla="*/ 1104900 h 1885326"/>
              <a:gd name="connsiteX26" fmla="*/ 2950289 w 3628517"/>
              <a:gd name="connsiteY26" fmla="*/ 812800 h 1885326"/>
              <a:gd name="connsiteX27" fmla="*/ 2556589 w 3628517"/>
              <a:gd name="connsiteY27" fmla="*/ 812800 h 1885326"/>
              <a:gd name="connsiteX28" fmla="*/ 2556589 w 3628517"/>
              <a:gd name="connsiteY28" fmla="*/ 571500 h 1885326"/>
              <a:gd name="connsiteX29" fmla="*/ 2162889 w 3628517"/>
              <a:gd name="connsiteY29" fmla="*/ 571500 h 1885326"/>
              <a:gd name="connsiteX30" fmla="*/ 2162889 w 3628517"/>
              <a:gd name="connsiteY30" fmla="*/ 304800 h 1885326"/>
              <a:gd name="connsiteX31" fmla="*/ 1781889 w 3628517"/>
              <a:gd name="connsiteY31" fmla="*/ 304800 h 1885326"/>
              <a:gd name="connsiteX32" fmla="*/ 1781889 w 3628517"/>
              <a:gd name="connsiteY32" fmla="*/ 38100 h 1885326"/>
              <a:gd name="connsiteX33" fmla="*/ 20345 w 3628517"/>
              <a:gd name="connsiteY33" fmla="*/ 38100 h 1885326"/>
              <a:gd name="connsiteX34" fmla="*/ 0 w 3628517"/>
              <a:gd name="connsiteY34" fmla="*/ 0 h 1885326"/>
              <a:gd name="connsiteX0" fmla="*/ 0 w 3628517"/>
              <a:gd name="connsiteY0" fmla="*/ 0 h 1613540"/>
              <a:gd name="connsiteX1" fmla="*/ 1817497 w 3628517"/>
              <a:gd name="connsiteY1" fmla="*/ 0 h 1613540"/>
              <a:gd name="connsiteX2" fmla="*/ 1817497 w 3628517"/>
              <a:gd name="connsiteY2" fmla="*/ 266700 h 1613540"/>
              <a:gd name="connsiteX3" fmla="*/ 2198497 w 3628517"/>
              <a:gd name="connsiteY3" fmla="*/ 266700 h 1613540"/>
              <a:gd name="connsiteX4" fmla="*/ 2198497 w 3628517"/>
              <a:gd name="connsiteY4" fmla="*/ 533400 h 1613540"/>
              <a:gd name="connsiteX5" fmla="*/ 2592197 w 3628517"/>
              <a:gd name="connsiteY5" fmla="*/ 533400 h 1613540"/>
              <a:gd name="connsiteX6" fmla="*/ 2592197 w 3628517"/>
              <a:gd name="connsiteY6" fmla="*/ 774700 h 1613540"/>
              <a:gd name="connsiteX7" fmla="*/ 2985897 w 3628517"/>
              <a:gd name="connsiteY7" fmla="*/ 774700 h 1613540"/>
              <a:gd name="connsiteX8" fmla="*/ 2985897 w 3628517"/>
              <a:gd name="connsiteY8" fmla="*/ 1066800 h 1613540"/>
              <a:gd name="connsiteX9" fmla="*/ 3392297 w 3628517"/>
              <a:gd name="connsiteY9" fmla="*/ 1066800 h 1613540"/>
              <a:gd name="connsiteX10" fmla="*/ 3392297 w 3628517"/>
              <a:gd name="connsiteY10" fmla="*/ 1320800 h 1613540"/>
              <a:gd name="connsiteX11" fmla="*/ 3620897 w 3628517"/>
              <a:gd name="connsiteY11" fmla="*/ 1320800 h 1613540"/>
              <a:gd name="connsiteX12" fmla="*/ 3622901 w 3628517"/>
              <a:gd name="connsiteY12" fmla="*/ 1393625 h 1613540"/>
              <a:gd name="connsiteX13" fmla="*/ 3628517 w 3628517"/>
              <a:gd name="connsiteY13" fmla="*/ 1393625 h 1613540"/>
              <a:gd name="connsiteX14" fmla="*/ 3628517 w 3628517"/>
              <a:gd name="connsiteY14" fmla="*/ 1597660 h 1613540"/>
              <a:gd name="connsiteX15" fmla="*/ 3628517 w 3628517"/>
              <a:gd name="connsiteY15" fmla="*/ 1613540 h 1613540"/>
              <a:gd name="connsiteX16" fmla="*/ 3592909 w 3628517"/>
              <a:gd name="connsiteY16" fmla="*/ 1613540 h 1613540"/>
              <a:gd name="connsiteX17" fmla="*/ 3592909 w 3628517"/>
              <a:gd name="connsiteY17" fmla="*/ 1431725 h 1613540"/>
              <a:gd name="connsiteX18" fmla="*/ 3587293 w 3628517"/>
              <a:gd name="connsiteY18" fmla="*/ 1431725 h 1613540"/>
              <a:gd name="connsiteX19" fmla="*/ 3585289 w 3628517"/>
              <a:gd name="connsiteY19" fmla="*/ 1358900 h 1613540"/>
              <a:gd name="connsiteX20" fmla="*/ 3356689 w 3628517"/>
              <a:gd name="connsiteY20" fmla="*/ 1358900 h 1613540"/>
              <a:gd name="connsiteX21" fmla="*/ 3356689 w 3628517"/>
              <a:gd name="connsiteY21" fmla="*/ 1104900 h 1613540"/>
              <a:gd name="connsiteX22" fmla="*/ 2950289 w 3628517"/>
              <a:gd name="connsiteY22" fmla="*/ 1104900 h 1613540"/>
              <a:gd name="connsiteX23" fmla="*/ 2950289 w 3628517"/>
              <a:gd name="connsiteY23" fmla="*/ 812800 h 1613540"/>
              <a:gd name="connsiteX24" fmla="*/ 2556589 w 3628517"/>
              <a:gd name="connsiteY24" fmla="*/ 812800 h 1613540"/>
              <a:gd name="connsiteX25" fmla="*/ 2556589 w 3628517"/>
              <a:gd name="connsiteY25" fmla="*/ 571500 h 1613540"/>
              <a:gd name="connsiteX26" fmla="*/ 2162889 w 3628517"/>
              <a:gd name="connsiteY26" fmla="*/ 571500 h 1613540"/>
              <a:gd name="connsiteX27" fmla="*/ 2162889 w 3628517"/>
              <a:gd name="connsiteY27" fmla="*/ 304800 h 1613540"/>
              <a:gd name="connsiteX28" fmla="*/ 1781889 w 3628517"/>
              <a:gd name="connsiteY28" fmla="*/ 304800 h 1613540"/>
              <a:gd name="connsiteX29" fmla="*/ 1781889 w 3628517"/>
              <a:gd name="connsiteY29" fmla="*/ 38100 h 1613540"/>
              <a:gd name="connsiteX30" fmla="*/ 20345 w 3628517"/>
              <a:gd name="connsiteY30" fmla="*/ 38100 h 1613540"/>
              <a:gd name="connsiteX31" fmla="*/ 0 w 3628517"/>
              <a:gd name="connsiteY31" fmla="*/ 0 h 1613540"/>
              <a:gd name="connsiteX0" fmla="*/ 0 w 3628517"/>
              <a:gd name="connsiteY0" fmla="*/ 0 h 1613540"/>
              <a:gd name="connsiteX1" fmla="*/ 1817497 w 3628517"/>
              <a:gd name="connsiteY1" fmla="*/ 0 h 1613540"/>
              <a:gd name="connsiteX2" fmla="*/ 1817497 w 3628517"/>
              <a:gd name="connsiteY2" fmla="*/ 266700 h 1613540"/>
              <a:gd name="connsiteX3" fmla="*/ 2198497 w 3628517"/>
              <a:gd name="connsiteY3" fmla="*/ 266700 h 1613540"/>
              <a:gd name="connsiteX4" fmla="*/ 2198497 w 3628517"/>
              <a:gd name="connsiteY4" fmla="*/ 533400 h 1613540"/>
              <a:gd name="connsiteX5" fmla="*/ 2592197 w 3628517"/>
              <a:gd name="connsiteY5" fmla="*/ 533400 h 1613540"/>
              <a:gd name="connsiteX6" fmla="*/ 2592197 w 3628517"/>
              <a:gd name="connsiteY6" fmla="*/ 774700 h 1613540"/>
              <a:gd name="connsiteX7" fmla="*/ 2985897 w 3628517"/>
              <a:gd name="connsiteY7" fmla="*/ 774700 h 1613540"/>
              <a:gd name="connsiteX8" fmla="*/ 2985897 w 3628517"/>
              <a:gd name="connsiteY8" fmla="*/ 1066800 h 1613540"/>
              <a:gd name="connsiteX9" fmla="*/ 3392297 w 3628517"/>
              <a:gd name="connsiteY9" fmla="*/ 1066800 h 1613540"/>
              <a:gd name="connsiteX10" fmla="*/ 3392297 w 3628517"/>
              <a:gd name="connsiteY10" fmla="*/ 1320800 h 1613540"/>
              <a:gd name="connsiteX11" fmla="*/ 3620897 w 3628517"/>
              <a:gd name="connsiteY11" fmla="*/ 1320800 h 1613540"/>
              <a:gd name="connsiteX12" fmla="*/ 3622901 w 3628517"/>
              <a:gd name="connsiteY12" fmla="*/ 1393625 h 1613540"/>
              <a:gd name="connsiteX13" fmla="*/ 3628517 w 3628517"/>
              <a:gd name="connsiteY13" fmla="*/ 1393625 h 1613540"/>
              <a:gd name="connsiteX14" fmla="*/ 3628517 w 3628517"/>
              <a:gd name="connsiteY14" fmla="*/ 1613540 h 1613540"/>
              <a:gd name="connsiteX15" fmla="*/ 3592909 w 3628517"/>
              <a:gd name="connsiteY15" fmla="*/ 1613540 h 1613540"/>
              <a:gd name="connsiteX16" fmla="*/ 3592909 w 3628517"/>
              <a:gd name="connsiteY16" fmla="*/ 1431725 h 1613540"/>
              <a:gd name="connsiteX17" fmla="*/ 3587293 w 3628517"/>
              <a:gd name="connsiteY17" fmla="*/ 1431725 h 1613540"/>
              <a:gd name="connsiteX18" fmla="*/ 3585289 w 3628517"/>
              <a:gd name="connsiteY18" fmla="*/ 1358900 h 1613540"/>
              <a:gd name="connsiteX19" fmla="*/ 3356689 w 3628517"/>
              <a:gd name="connsiteY19" fmla="*/ 1358900 h 1613540"/>
              <a:gd name="connsiteX20" fmla="*/ 3356689 w 3628517"/>
              <a:gd name="connsiteY20" fmla="*/ 1104900 h 1613540"/>
              <a:gd name="connsiteX21" fmla="*/ 2950289 w 3628517"/>
              <a:gd name="connsiteY21" fmla="*/ 1104900 h 1613540"/>
              <a:gd name="connsiteX22" fmla="*/ 2950289 w 3628517"/>
              <a:gd name="connsiteY22" fmla="*/ 812800 h 1613540"/>
              <a:gd name="connsiteX23" fmla="*/ 2556589 w 3628517"/>
              <a:gd name="connsiteY23" fmla="*/ 812800 h 1613540"/>
              <a:gd name="connsiteX24" fmla="*/ 2556589 w 3628517"/>
              <a:gd name="connsiteY24" fmla="*/ 571500 h 1613540"/>
              <a:gd name="connsiteX25" fmla="*/ 2162889 w 3628517"/>
              <a:gd name="connsiteY25" fmla="*/ 571500 h 1613540"/>
              <a:gd name="connsiteX26" fmla="*/ 2162889 w 3628517"/>
              <a:gd name="connsiteY26" fmla="*/ 304800 h 1613540"/>
              <a:gd name="connsiteX27" fmla="*/ 1781889 w 3628517"/>
              <a:gd name="connsiteY27" fmla="*/ 304800 h 1613540"/>
              <a:gd name="connsiteX28" fmla="*/ 1781889 w 3628517"/>
              <a:gd name="connsiteY28" fmla="*/ 38100 h 1613540"/>
              <a:gd name="connsiteX29" fmla="*/ 20345 w 3628517"/>
              <a:gd name="connsiteY29" fmla="*/ 38100 h 1613540"/>
              <a:gd name="connsiteX30" fmla="*/ 0 w 3628517"/>
              <a:gd name="connsiteY30" fmla="*/ 0 h 1613540"/>
              <a:gd name="connsiteX0" fmla="*/ 0 w 3628517"/>
              <a:gd name="connsiteY0" fmla="*/ 0 h 1613540"/>
              <a:gd name="connsiteX1" fmla="*/ 1817497 w 3628517"/>
              <a:gd name="connsiteY1" fmla="*/ 0 h 1613540"/>
              <a:gd name="connsiteX2" fmla="*/ 1817497 w 3628517"/>
              <a:gd name="connsiteY2" fmla="*/ 266700 h 1613540"/>
              <a:gd name="connsiteX3" fmla="*/ 2198497 w 3628517"/>
              <a:gd name="connsiteY3" fmla="*/ 266700 h 1613540"/>
              <a:gd name="connsiteX4" fmla="*/ 2198497 w 3628517"/>
              <a:gd name="connsiteY4" fmla="*/ 533400 h 1613540"/>
              <a:gd name="connsiteX5" fmla="*/ 2592197 w 3628517"/>
              <a:gd name="connsiteY5" fmla="*/ 533400 h 1613540"/>
              <a:gd name="connsiteX6" fmla="*/ 2592197 w 3628517"/>
              <a:gd name="connsiteY6" fmla="*/ 774700 h 1613540"/>
              <a:gd name="connsiteX7" fmla="*/ 2985897 w 3628517"/>
              <a:gd name="connsiteY7" fmla="*/ 774700 h 1613540"/>
              <a:gd name="connsiteX8" fmla="*/ 2985897 w 3628517"/>
              <a:gd name="connsiteY8" fmla="*/ 1066800 h 1613540"/>
              <a:gd name="connsiteX9" fmla="*/ 3392297 w 3628517"/>
              <a:gd name="connsiteY9" fmla="*/ 1066800 h 1613540"/>
              <a:gd name="connsiteX10" fmla="*/ 3392297 w 3628517"/>
              <a:gd name="connsiteY10" fmla="*/ 1320800 h 1613540"/>
              <a:gd name="connsiteX11" fmla="*/ 3620897 w 3628517"/>
              <a:gd name="connsiteY11" fmla="*/ 1320800 h 1613540"/>
              <a:gd name="connsiteX12" fmla="*/ 3622901 w 3628517"/>
              <a:gd name="connsiteY12" fmla="*/ 1393625 h 1613540"/>
              <a:gd name="connsiteX13" fmla="*/ 3628517 w 3628517"/>
              <a:gd name="connsiteY13" fmla="*/ 1613540 h 1613540"/>
              <a:gd name="connsiteX14" fmla="*/ 3592909 w 3628517"/>
              <a:gd name="connsiteY14" fmla="*/ 1613540 h 1613540"/>
              <a:gd name="connsiteX15" fmla="*/ 3592909 w 3628517"/>
              <a:gd name="connsiteY15" fmla="*/ 1431725 h 1613540"/>
              <a:gd name="connsiteX16" fmla="*/ 3587293 w 3628517"/>
              <a:gd name="connsiteY16" fmla="*/ 1431725 h 1613540"/>
              <a:gd name="connsiteX17" fmla="*/ 3585289 w 3628517"/>
              <a:gd name="connsiteY17" fmla="*/ 1358900 h 1613540"/>
              <a:gd name="connsiteX18" fmla="*/ 3356689 w 3628517"/>
              <a:gd name="connsiteY18" fmla="*/ 1358900 h 1613540"/>
              <a:gd name="connsiteX19" fmla="*/ 3356689 w 3628517"/>
              <a:gd name="connsiteY19" fmla="*/ 1104900 h 1613540"/>
              <a:gd name="connsiteX20" fmla="*/ 2950289 w 3628517"/>
              <a:gd name="connsiteY20" fmla="*/ 1104900 h 1613540"/>
              <a:gd name="connsiteX21" fmla="*/ 2950289 w 3628517"/>
              <a:gd name="connsiteY21" fmla="*/ 812800 h 1613540"/>
              <a:gd name="connsiteX22" fmla="*/ 2556589 w 3628517"/>
              <a:gd name="connsiteY22" fmla="*/ 812800 h 1613540"/>
              <a:gd name="connsiteX23" fmla="*/ 2556589 w 3628517"/>
              <a:gd name="connsiteY23" fmla="*/ 571500 h 1613540"/>
              <a:gd name="connsiteX24" fmla="*/ 2162889 w 3628517"/>
              <a:gd name="connsiteY24" fmla="*/ 571500 h 1613540"/>
              <a:gd name="connsiteX25" fmla="*/ 2162889 w 3628517"/>
              <a:gd name="connsiteY25" fmla="*/ 304800 h 1613540"/>
              <a:gd name="connsiteX26" fmla="*/ 1781889 w 3628517"/>
              <a:gd name="connsiteY26" fmla="*/ 304800 h 1613540"/>
              <a:gd name="connsiteX27" fmla="*/ 1781889 w 3628517"/>
              <a:gd name="connsiteY27" fmla="*/ 38100 h 1613540"/>
              <a:gd name="connsiteX28" fmla="*/ 20345 w 3628517"/>
              <a:gd name="connsiteY28" fmla="*/ 38100 h 1613540"/>
              <a:gd name="connsiteX29" fmla="*/ 0 w 3628517"/>
              <a:gd name="connsiteY29" fmla="*/ 0 h 1613540"/>
              <a:gd name="connsiteX0" fmla="*/ 0 w 3628517"/>
              <a:gd name="connsiteY0" fmla="*/ 0 h 1613540"/>
              <a:gd name="connsiteX1" fmla="*/ 1817497 w 3628517"/>
              <a:gd name="connsiteY1" fmla="*/ 0 h 1613540"/>
              <a:gd name="connsiteX2" fmla="*/ 1817497 w 3628517"/>
              <a:gd name="connsiteY2" fmla="*/ 266700 h 1613540"/>
              <a:gd name="connsiteX3" fmla="*/ 2198497 w 3628517"/>
              <a:gd name="connsiteY3" fmla="*/ 266700 h 1613540"/>
              <a:gd name="connsiteX4" fmla="*/ 2198497 w 3628517"/>
              <a:gd name="connsiteY4" fmla="*/ 533400 h 1613540"/>
              <a:gd name="connsiteX5" fmla="*/ 2592197 w 3628517"/>
              <a:gd name="connsiteY5" fmla="*/ 533400 h 1613540"/>
              <a:gd name="connsiteX6" fmla="*/ 2592197 w 3628517"/>
              <a:gd name="connsiteY6" fmla="*/ 774700 h 1613540"/>
              <a:gd name="connsiteX7" fmla="*/ 2985897 w 3628517"/>
              <a:gd name="connsiteY7" fmla="*/ 774700 h 1613540"/>
              <a:gd name="connsiteX8" fmla="*/ 2985897 w 3628517"/>
              <a:gd name="connsiteY8" fmla="*/ 1066800 h 1613540"/>
              <a:gd name="connsiteX9" fmla="*/ 3392297 w 3628517"/>
              <a:gd name="connsiteY9" fmla="*/ 1066800 h 1613540"/>
              <a:gd name="connsiteX10" fmla="*/ 3392297 w 3628517"/>
              <a:gd name="connsiteY10" fmla="*/ 1320800 h 1613540"/>
              <a:gd name="connsiteX11" fmla="*/ 3620897 w 3628517"/>
              <a:gd name="connsiteY11" fmla="*/ 1320800 h 1613540"/>
              <a:gd name="connsiteX12" fmla="*/ 3628517 w 3628517"/>
              <a:gd name="connsiteY12" fmla="*/ 1613540 h 1613540"/>
              <a:gd name="connsiteX13" fmla="*/ 3592909 w 3628517"/>
              <a:gd name="connsiteY13" fmla="*/ 1613540 h 1613540"/>
              <a:gd name="connsiteX14" fmla="*/ 3592909 w 3628517"/>
              <a:gd name="connsiteY14" fmla="*/ 1431725 h 1613540"/>
              <a:gd name="connsiteX15" fmla="*/ 3587293 w 3628517"/>
              <a:gd name="connsiteY15" fmla="*/ 1431725 h 1613540"/>
              <a:gd name="connsiteX16" fmla="*/ 3585289 w 3628517"/>
              <a:gd name="connsiteY16" fmla="*/ 1358900 h 1613540"/>
              <a:gd name="connsiteX17" fmla="*/ 3356689 w 3628517"/>
              <a:gd name="connsiteY17" fmla="*/ 1358900 h 1613540"/>
              <a:gd name="connsiteX18" fmla="*/ 3356689 w 3628517"/>
              <a:gd name="connsiteY18" fmla="*/ 1104900 h 1613540"/>
              <a:gd name="connsiteX19" fmla="*/ 2950289 w 3628517"/>
              <a:gd name="connsiteY19" fmla="*/ 1104900 h 1613540"/>
              <a:gd name="connsiteX20" fmla="*/ 2950289 w 3628517"/>
              <a:gd name="connsiteY20" fmla="*/ 812800 h 1613540"/>
              <a:gd name="connsiteX21" fmla="*/ 2556589 w 3628517"/>
              <a:gd name="connsiteY21" fmla="*/ 812800 h 1613540"/>
              <a:gd name="connsiteX22" fmla="*/ 2556589 w 3628517"/>
              <a:gd name="connsiteY22" fmla="*/ 571500 h 1613540"/>
              <a:gd name="connsiteX23" fmla="*/ 2162889 w 3628517"/>
              <a:gd name="connsiteY23" fmla="*/ 571500 h 1613540"/>
              <a:gd name="connsiteX24" fmla="*/ 2162889 w 3628517"/>
              <a:gd name="connsiteY24" fmla="*/ 304800 h 1613540"/>
              <a:gd name="connsiteX25" fmla="*/ 1781889 w 3628517"/>
              <a:gd name="connsiteY25" fmla="*/ 304800 h 1613540"/>
              <a:gd name="connsiteX26" fmla="*/ 1781889 w 3628517"/>
              <a:gd name="connsiteY26" fmla="*/ 38100 h 1613540"/>
              <a:gd name="connsiteX27" fmla="*/ 20345 w 3628517"/>
              <a:gd name="connsiteY27" fmla="*/ 38100 h 1613540"/>
              <a:gd name="connsiteX28" fmla="*/ 0 w 3628517"/>
              <a:gd name="connsiteY28" fmla="*/ 0 h 161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28517" h="1613540">
                <a:moveTo>
                  <a:pt x="0" y="0"/>
                </a:moveTo>
                <a:lnTo>
                  <a:pt x="1817497" y="0"/>
                </a:lnTo>
                <a:lnTo>
                  <a:pt x="1817497" y="266700"/>
                </a:lnTo>
                <a:lnTo>
                  <a:pt x="2198497" y="266700"/>
                </a:lnTo>
                <a:lnTo>
                  <a:pt x="2198497" y="533400"/>
                </a:lnTo>
                <a:lnTo>
                  <a:pt x="2592197" y="533400"/>
                </a:lnTo>
                <a:lnTo>
                  <a:pt x="2592197" y="774700"/>
                </a:lnTo>
                <a:lnTo>
                  <a:pt x="2985897" y="774700"/>
                </a:lnTo>
                <a:lnTo>
                  <a:pt x="2985897" y="1066800"/>
                </a:lnTo>
                <a:lnTo>
                  <a:pt x="3392297" y="1066800"/>
                </a:lnTo>
                <a:lnTo>
                  <a:pt x="3392297" y="1320800"/>
                </a:lnTo>
                <a:lnTo>
                  <a:pt x="3620897" y="1320800"/>
                </a:lnTo>
                <a:lnTo>
                  <a:pt x="3628517" y="1613540"/>
                </a:lnTo>
                <a:lnTo>
                  <a:pt x="3592909" y="1613540"/>
                </a:lnTo>
                <a:lnTo>
                  <a:pt x="3592909" y="1431725"/>
                </a:lnTo>
                <a:lnTo>
                  <a:pt x="3587293" y="1431725"/>
                </a:lnTo>
                <a:lnTo>
                  <a:pt x="3585289" y="1358900"/>
                </a:lnTo>
                <a:lnTo>
                  <a:pt x="3356689" y="1358900"/>
                </a:lnTo>
                <a:lnTo>
                  <a:pt x="3356689" y="1104900"/>
                </a:lnTo>
                <a:lnTo>
                  <a:pt x="2950289" y="1104900"/>
                </a:lnTo>
                <a:lnTo>
                  <a:pt x="2950289" y="812800"/>
                </a:lnTo>
                <a:lnTo>
                  <a:pt x="2556589" y="812800"/>
                </a:lnTo>
                <a:lnTo>
                  <a:pt x="2556589" y="571500"/>
                </a:lnTo>
                <a:lnTo>
                  <a:pt x="2162889" y="571500"/>
                </a:lnTo>
                <a:lnTo>
                  <a:pt x="2162889" y="304800"/>
                </a:lnTo>
                <a:lnTo>
                  <a:pt x="1781889" y="304800"/>
                </a:lnTo>
                <a:lnTo>
                  <a:pt x="1781889" y="38100"/>
                </a:lnTo>
                <a:lnTo>
                  <a:pt x="20345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任意多边形 144"/>
          <p:cNvSpPr>
            <a:spLocks/>
          </p:cNvSpPr>
          <p:nvPr/>
        </p:nvSpPr>
        <p:spPr bwMode="auto">
          <a:xfrm>
            <a:off x="4825553" y="2307844"/>
            <a:ext cx="2501603" cy="1205238"/>
          </a:xfrm>
          <a:custGeom>
            <a:avLst/>
            <a:gdLst>
              <a:gd name="connsiteX0" fmla="*/ 1898650 w 3329634"/>
              <a:gd name="connsiteY0" fmla="*/ 0 h 1604172"/>
              <a:gd name="connsiteX1" fmla="*/ 3305478 w 3329634"/>
              <a:gd name="connsiteY1" fmla="*/ 0 h 1604172"/>
              <a:gd name="connsiteX2" fmla="*/ 3329634 w 3329634"/>
              <a:gd name="connsiteY2" fmla="*/ 45720 h 1604172"/>
              <a:gd name="connsiteX3" fmla="*/ 1946785 w 3329634"/>
              <a:gd name="connsiteY3" fmla="*/ 45720 h 1604172"/>
              <a:gd name="connsiteX4" fmla="*/ 1946785 w 3329634"/>
              <a:gd name="connsiteY4" fmla="*/ 312420 h 1604172"/>
              <a:gd name="connsiteX5" fmla="*/ 1565785 w 3329634"/>
              <a:gd name="connsiteY5" fmla="*/ 312420 h 1604172"/>
              <a:gd name="connsiteX6" fmla="*/ 1565785 w 3329634"/>
              <a:gd name="connsiteY6" fmla="*/ 579120 h 1604172"/>
              <a:gd name="connsiteX7" fmla="*/ 1172085 w 3329634"/>
              <a:gd name="connsiteY7" fmla="*/ 579120 h 1604172"/>
              <a:gd name="connsiteX8" fmla="*/ 1172085 w 3329634"/>
              <a:gd name="connsiteY8" fmla="*/ 820420 h 1604172"/>
              <a:gd name="connsiteX9" fmla="*/ 778385 w 3329634"/>
              <a:gd name="connsiteY9" fmla="*/ 820420 h 1604172"/>
              <a:gd name="connsiteX10" fmla="*/ 778385 w 3329634"/>
              <a:gd name="connsiteY10" fmla="*/ 1112520 h 1604172"/>
              <a:gd name="connsiteX11" fmla="*/ 371985 w 3329634"/>
              <a:gd name="connsiteY11" fmla="*/ 1112520 h 1604172"/>
              <a:gd name="connsiteX12" fmla="*/ 371985 w 3329634"/>
              <a:gd name="connsiteY12" fmla="*/ 1366520 h 1604172"/>
              <a:gd name="connsiteX13" fmla="*/ 48135 w 3329634"/>
              <a:gd name="connsiteY13" fmla="*/ 1366520 h 1604172"/>
              <a:gd name="connsiteX14" fmla="*/ 52395 w 3329634"/>
              <a:gd name="connsiteY14" fmla="*/ 1604172 h 1604172"/>
              <a:gd name="connsiteX15" fmla="*/ 5080 w 3329634"/>
              <a:gd name="connsiteY15" fmla="*/ 1604172 h 1604172"/>
              <a:gd name="connsiteX16" fmla="*/ 0 w 3329634"/>
              <a:gd name="connsiteY16" fmla="*/ 1320800 h 1604172"/>
              <a:gd name="connsiteX17" fmla="*/ 323850 w 3329634"/>
              <a:gd name="connsiteY17" fmla="*/ 1320800 h 1604172"/>
              <a:gd name="connsiteX18" fmla="*/ 323850 w 3329634"/>
              <a:gd name="connsiteY18" fmla="*/ 1066800 h 1604172"/>
              <a:gd name="connsiteX19" fmla="*/ 730250 w 3329634"/>
              <a:gd name="connsiteY19" fmla="*/ 1066800 h 1604172"/>
              <a:gd name="connsiteX20" fmla="*/ 730250 w 3329634"/>
              <a:gd name="connsiteY20" fmla="*/ 774700 h 1604172"/>
              <a:gd name="connsiteX21" fmla="*/ 1123950 w 3329634"/>
              <a:gd name="connsiteY21" fmla="*/ 774700 h 1604172"/>
              <a:gd name="connsiteX22" fmla="*/ 1123950 w 3329634"/>
              <a:gd name="connsiteY22" fmla="*/ 533400 h 1604172"/>
              <a:gd name="connsiteX23" fmla="*/ 1517650 w 3329634"/>
              <a:gd name="connsiteY23" fmla="*/ 533400 h 1604172"/>
              <a:gd name="connsiteX24" fmla="*/ 1517650 w 3329634"/>
              <a:gd name="connsiteY24" fmla="*/ 266700 h 1604172"/>
              <a:gd name="connsiteX25" fmla="*/ 1898650 w 3329634"/>
              <a:gd name="connsiteY25" fmla="*/ 266700 h 160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329634" h="1604172">
                <a:moveTo>
                  <a:pt x="1898650" y="0"/>
                </a:moveTo>
                <a:lnTo>
                  <a:pt x="3305478" y="0"/>
                </a:lnTo>
                <a:lnTo>
                  <a:pt x="3329634" y="45720"/>
                </a:lnTo>
                <a:lnTo>
                  <a:pt x="1946785" y="45720"/>
                </a:lnTo>
                <a:lnTo>
                  <a:pt x="1946785" y="312420"/>
                </a:lnTo>
                <a:lnTo>
                  <a:pt x="1565785" y="312420"/>
                </a:lnTo>
                <a:lnTo>
                  <a:pt x="1565785" y="579120"/>
                </a:lnTo>
                <a:lnTo>
                  <a:pt x="1172085" y="579120"/>
                </a:lnTo>
                <a:lnTo>
                  <a:pt x="1172085" y="820420"/>
                </a:lnTo>
                <a:lnTo>
                  <a:pt x="778385" y="820420"/>
                </a:lnTo>
                <a:lnTo>
                  <a:pt x="778385" y="1112520"/>
                </a:lnTo>
                <a:lnTo>
                  <a:pt x="371985" y="1112520"/>
                </a:lnTo>
                <a:lnTo>
                  <a:pt x="371985" y="1366520"/>
                </a:lnTo>
                <a:lnTo>
                  <a:pt x="48135" y="1366520"/>
                </a:lnTo>
                <a:lnTo>
                  <a:pt x="52395" y="1604172"/>
                </a:lnTo>
                <a:lnTo>
                  <a:pt x="5080" y="1604172"/>
                </a:lnTo>
                <a:cubicBezTo>
                  <a:pt x="3387" y="1509715"/>
                  <a:pt x="1693" y="1415257"/>
                  <a:pt x="0" y="1320800"/>
                </a:cubicBezTo>
                <a:lnTo>
                  <a:pt x="323850" y="1320800"/>
                </a:lnTo>
                <a:lnTo>
                  <a:pt x="323850" y="1066800"/>
                </a:lnTo>
                <a:lnTo>
                  <a:pt x="730250" y="1066800"/>
                </a:lnTo>
                <a:lnTo>
                  <a:pt x="730250" y="774700"/>
                </a:lnTo>
                <a:lnTo>
                  <a:pt x="1123950" y="774700"/>
                </a:lnTo>
                <a:lnTo>
                  <a:pt x="1123950" y="533400"/>
                </a:lnTo>
                <a:lnTo>
                  <a:pt x="1517650" y="533400"/>
                </a:lnTo>
                <a:lnTo>
                  <a:pt x="1517650" y="266700"/>
                </a:lnTo>
                <a:lnTo>
                  <a:pt x="1898650" y="266700"/>
                </a:lnTo>
                <a:close/>
              </a:path>
            </a:pathLst>
          </a:custGeom>
          <a:solidFill>
            <a:srgbClr val="F7F7F7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6" name="Group 195"/>
          <p:cNvGrpSpPr>
            <a:grpSpLocks noChangeAspect="1"/>
          </p:cNvGrpSpPr>
          <p:nvPr/>
        </p:nvGrpSpPr>
        <p:grpSpPr bwMode="auto">
          <a:xfrm>
            <a:off x="5475174" y="1868078"/>
            <a:ext cx="657696" cy="827205"/>
            <a:chOff x="2980" y="105"/>
            <a:chExt cx="1649" cy="2074"/>
          </a:xfrm>
          <a:solidFill>
            <a:schemeClr val="bg1">
              <a:alpha val="75000"/>
            </a:schemeClr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7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9" name="Group 200"/>
          <p:cNvGrpSpPr>
            <a:grpSpLocks noChangeAspect="1"/>
          </p:cNvGrpSpPr>
          <p:nvPr/>
        </p:nvGrpSpPr>
        <p:grpSpPr bwMode="auto">
          <a:xfrm>
            <a:off x="5271141" y="4201537"/>
            <a:ext cx="379623" cy="1054957"/>
            <a:chOff x="6048" y="2140"/>
            <a:chExt cx="466" cy="1295"/>
          </a:xfrm>
          <a:solidFill>
            <a:schemeClr val="bg1">
              <a:alpha val="75000"/>
            </a:schemeClr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Freeform 202"/>
            <p:cNvSpPr>
              <a:spLocks/>
            </p:cNvSpPr>
            <p:nvPr/>
          </p:nvSpPr>
          <p:spPr bwMode="auto">
            <a:xfrm>
              <a:off x="6181" y="2140"/>
              <a:ext cx="250" cy="249"/>
            </a:xfrm>
            <a:custGeom>
              <a:avLst/>
              <a:gdLst>
                <a:gd name="T0" fmla="*/ 44 w 105"/>
                <a:gd name="T1" fmla="*/ 100 h 105"/>
                <a:gd name="T2" fmla="*/ 100 w 105"/>
                <a:gd name="T3" fmla="*/ 62 h 105"/>
                <a:gd name="T4" fmla="*/ 61 w 105"/>
                <a:gd name="T5" fmla="*/ 5 h 105"/>
                <a:gd name="T6" fmla="*/ 5 w 105"/>
                <a:gd name="T7" fmla="*/ 44 h 105"/>
                <a:gd name="T8" fmla="*/ 44 w 105"/>
                <a:gd name="T9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44" y="100"/>
                  </a:moveTo>
                  <a:cubicBezTo>
                    <a:pt x="70" y="105"/>
                    <a:pt x="95" y="88"/>
                    <a:pt x="100" y="62"/>
                  </a:cubicBezTo>
                  <a:cubicBezTo>
                    <a:pt x="105" y="35"/>
                    <a:pt x="87" y="10"/>
                    <a:pt x="61" y="5"/>
                  </a:cubicBezTo>
                  <a:cubicBezTo>
                    <a:pt x="35" y="0"/>
                    <a:pt x="10" y="18"/>
                    <a:pt x="5" y="44"/>
                  </a:cubicBezTo>
                  <a:cubicBezTo>
                    <a:pt x="0" y="70"/>
                    <a:pt x="17" y="95"/>
                    <a:pt x="44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203"/>
            <p:cNvSpPr>
              <a:spLocks/>
            </p:cNvSpPr>
            <p:nvPr/>
          </p:nvSpPr>
          <p:spPr bwMode="auto">
            <a:xfrm>
              <a:off x="6048" y="2365"/>
              <a:ext cx="373" cy="1070"/>
            </a:xfrm>
            <a:custGeom>
              <a:avLst/>
              <a:gdLst>
                <a:gd name="T0" fmla="*/ 20 w 157"/>
                <a:gd name="T1" fmla="*/ 448 h 451"/>
                <a:gd name="T2" fmla="*/ 30 w 157"/>
                <a:gd name="T3" fmla="*/ 451 h 451"/>
                <a:gd name="T4" fmla="*/ 55 w 157"/>
                <a:gd name="T5" fmla="*/ 435 h 451"/>
                <a:gd name="T6" fmla="*/ 85 w 157"/>
                <a:gd name="T7" fmla="*/ 287 h 451"/>
                <a:gd name="T8" fmla="*/ 84 w 157"/>
                <a:gd name="T9" fmla="*/ 253 h 451"/>
                <a:gd name="T10" fmla="*/ 94 w 157"/>
                <a:gd name="T11" fmla="*/ 269 h 451"/>
                <a:gd name="T12" fmla="*/ 103 w 157"/>
                <a:gd name="T13" fmla="*/ 312 h 451"/>
                <a:gd name="T14" fmla="*/ 101 w 157"/>
                <a:gd name="T15" fmla="*/ 340 h 451"/>
                <a:gd name="T16" fmla="*/ 123 w 157"/>
                <a:gd name="T17" fmla="*/ 371 h 451"/>
                <a:gd name="T18" fmla="*/ 153 w 157"/>
                <a:gd name="T19" fmla="*/ 349 h 451"/>
                <a:gd name="T20" fmla="*/ 153 w 157"/>
                <a:gd name="T21" fmla="*/ 349 h 451"/>
                <a:gd name="T22" fmla="*/ 157 w 157"/>
                <a:gd name="T23" fmla="*/ 312 h 451"/>
                <a:gd name="T24" fmla="*/ 141 w 157"/>
                <a:gd name="T25" fmla="*/ 242 h 451"/>
                <a:gd name="T26" fmla="*/ 95 w 157"/>
                <a:gd name="T27" fmla="*/ 193 h 451"/>
                <a:gd name="T28" fmla="*/ 95 w 157"/>
                <a:gd name="T29" fmla="*/ 189 h 451"/>
                <a:gd name="T30" fmla="*/ 95 w 157"/>
                <a:gd name="T31" fmla="*/ 123 h 451"/>
                <a:gd name="T32" fmla="*/ 64 w 157"/>
                <a:gd name="T33" fmla="*/ 81 h 451"/>
                <a:gd name="T34" fmla="*/ 52 w 157"/>
                <a:gd name="T35" fmla="*/ 53 h 451"/>
                <a:gd name="T36" fmla="*/ 64 w 157"/>
                <a:gd name="T37" fmla="*/ 32 h 451"/>
                <a:gd name="T38" fmla="*/ 85 w 157"/>
                <a:gd name="T39" fmla="*/ 43 h 451"/>
                <a:gd name="T40" fmla="*/ 85 w 157"/>
                <a:gd name="T41" fmla="*/ 43 h 451"/>
                <a:gd name="T42" fmla="*/ 94 w 157"/>
                <a:gd name="T43" fmla="*/ 65 h 451"/>
                <a:gd name="T44" fmla="*/ 106 w 157"/>
                <a:gd name="T45" fmla="*/ 83 h 451"/>
                <a:gd name="T46" fmla="*/ 107 w 157"/>
                <a:gd name="T47" fmla="*/ 81 h 451"/>
                <a:gd name="T48" fmla="*/ 93 w 157"/>
                <a:gd name="T49" fmla="*/ 16 h 451"/>
                <a:gd name="T50" fmla="*/ 30 w 157"/>
                <a:gd name="T51" fmla="*/ 40 h 451"/>
                <a:gd name="T52" fmla="*/ 7 w 157"/>
                <a:gd name="T53" fmla="*/ 187 h 451"/>
                <a:gd name="T54" fmla="*/ 27 w 157"/>
                <a:gd name="T55" fmla="*/ 232 h 451"/>
                <a:gd name="T56" fmla="*/ 32 w 157"/>
                <a:gd name="T57" fmla="*/ 287 h 451"/>
                <a:gd name="T58" fmla="*/ 6 w 157"/>
                <a:gd name="T59" fmla="*/ 413 h 451"/>
                <a:gd name="T60" fmla="*/ 20 w 157"/>
                <a:gd name="T61" fmla="*/ 44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451">
                  <a:moveTo>
                    <a:pt x="20" y="448"/>
                  </a:moveTo>
                  <a:cubicBezTo>
                    <a:pt x="23" y="450"/>
                    <a:pt x="27" y="451"/>
                    <a:pt x="30" y="451"/>
                  </a:cubicBezTo>
                  <a:cubicBezTo>
                    <a:pt x="41" y="451"/>
                    <a:pt x="50" y="445"/>
                    <a:pt x="55" y="435"/>
                  </a:cubicBezTo>
                  <a:cubicBezTo>
                    <a:pt x="79" y="380"/>
                    <a:pt x="85" y="328"/>
                    <a:pt x="85" y="287"/>
                  </a:cubicBezTo>
                  <a:cubicBezTo>
                    <a:pt x="85" y="274"/>
                    <a:pt x="85" y="263"/>
                    <a:pt x="84" y="253"/>
                  </a:cubicBezTo>
                  <a:cubicBezTo>
                    <a:pt x="88" y="257"/>
                    <a:pt x="91" y="263"/>
                    <a:pt x="94" y="269"/>
                  </a:cubicBezTo>
                  <a:cubicBezTo>
                    <a:pt x="99" y="280"/>
                    <a:pt x="103" y="293"/>
                    <a:pt x="103" y="312"/>
                  </a:cubicBezTo>
                  <a:cubicBezTo>
                    <a:pt x="103" y="320"/>
                    <a:pt x="102" y="330"/>
                    <a:pt x="101" y="340"/>
                  </a:cubicBezTo>
                  <a:cubicBezTo>
                    <a:pt x="98" y="355"/>
                    <a:pt x="108" y="369"/>
                    <a:pt x="123" y="371"/>
                  </a:cubicBezTo>
                  <a:cubicBezTo>
                    <a:pt x="137" y="373"/>
                    <a:pt x="151" y="364"/>
                    <a:pt x="153" y="349"/>
                  </a:cubicBezTo>
                  <a:cubicBezTo>
                    <a:pt x="153" y="349"/>
                    <a:pt x="153" y="349"/>
                    <a:pt x="153" y="349"/>
                  </a:cubicBezTo>
                  <a:cubicBezTo>
                    <a:pt x="156" y="336"/>
                    <a:pt x="157" y="324"/>
                    <a:pt x="157" y="312"/>
                  </a:cubicBezTo>
                  <a:cubicBezTo>
                    <a:pt x="157" y="284"/>
                    <a:pt x="151" y="261"/>
                    <a:pt x="141" y="242"/>
                  </a:cubicBezTo>
                  <a:cubicBezTo>
                    <a:pt x="128" y="218"/>
                    <a:pt x="111" y="203"/>
                    <a:pt x="95" y="193"/>
                  </a:cubicBezTo>
                  <a:cubicBezTo>
                    <a:pt x="95" y="191"/>
                    <a:pt x="95" y="190"/>
                    <a:pt x="95" y="189"/>
                  </a:cubicBezTo>
                  <a:cubicBezTo>
                    <a:pt x="91" y="166"/>
                    <a:pt x="92" y="144"/>
                    <a:pt x="95" y="123"/>
                  </a:cubicBezTo>
                  <a:cubicBezTo>
                    <a:pt x="81" y="109"/>
                    <a:pt x="71" y="94"/>
                    <a:pt x="64" y="81"/>
                  </a:cubicBezTo>
                  <a:cubicBezTo>
                    <a:pt x="56" y="66"/>
                    <a:pt x="52" y="54"/>
                    <a:pt x="52" y="53"/>
                  </a:cubicBezTo>
                  <a:cubicBezTo>
                    <a:pt x="49" y="44"/>
                    <a:pt x="55" y="35"/>
                    <a:pt x="64" y="32"/>
                  </a:cubicBezTo>
                  <a:cubicBezTo>
                    <a:pt x="73" y="29"/>
                    <a:pt x="82" y="34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4"/>
                    <a:pt x="88" y="53"/>
                    <a:pt x="94" y="65"/>
                  </a:cubicBezTo>
                  <a:cubicBezTo>
                    <a:pt x="97" y="70"/>
                    <a:pt x="101" y="77"/>
                    <a:pt x="106" y="83"/>
                  </a:cubicBezTo>
                  <a:cubicBezTo>
                    <a:pt x="106" y="82"/>
                    <a:pt x="106" y="81"/>
                    <a:pt x="107" y="81"/>
                  </a:cubicBezTo>
                  <a:cubicBezTo>
                    <a:pt x="115" y="59"/>
                    <a:pt x="110" y="32"/>
                    <a:pt x="93" y="16"/>
                  </a:cubicBezTo>
                  <a:cubicBezTo>
                    <a:pt x="75" y="0"/>
                    <a:pt x="44" y="7"/>
                    <a:pt x="30" y="40"/>
                  </a:cubicBezTo>
                  <a:cubicBezTo>
                    <a:pt x="10" y="85"/>
                    <a:pt x="2" y="135"/>
                    <a:pt x="7" y="187"/>
                  </a:cubicBezTo>
                  <a:cubicBezTo>
                    <a:pt x="9" y="206"/>
                    <a:pt x="17" y="221"/>
                    <a:pt x="27" y="232"/>
                  </a:cubicBezTo>
                  <a:cubicBezTo>
                    <a:pt x="30" y="246"/>
                    <a:pt x="32" y="265"/>
                    <a:pt x="32" y="287"/>
                  </a:cubicBezTo>
                  <a:cubicBezTo>
                    <a:pt x="32" y="322"/>
                    <a:pt x="26" y="367"/>
                    <a:pt x="6" y="413"/>
                  </a:cubicBezTo>
                  <a:cubicBezTo>
                    <a:pt x="0" y="427"/>
                    <a:pt x="6" y="443"/>
                    <a:pt x="2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204"/>
            <p:cNvSpPr>
              <a:spLocks/>
            </p:cNvSpPr>
            <p:nvPr/>
          </p:nvSpPr>
          <p:spPr bwMode="auto">
            <a:xfrm>
              <a:off x="6177" y="2448"/>
              <a:ext cx="337" cy="297"/>
            </a:xfrm>
            <a:custGeom>
              <a:avLst/>
              <a:gdLst>
                <a:gd name="T0" fmla="*/ 50 w 142"/>
                <a:gd name="T1" fmla="*/ 53 h 125"/>
                <a:gd name="T2" fmla="*/ 37 w 142"/>
                <a:gd name="T3" fmla="*/ 32 h 125"/>
                <a:gd name="T4" fmla="*/ 27 w 142"/>
                <a:gd name="T5" fmla="*/ 10 h 125"/>
                <a:gd name="T6" fmla="*/ 21 w 142"/>
                <a:gd name="T7" fmla="*/ 2 h 125"/>
                <a:gd name="T8" fmla="*/ 11 w 142"/>
                <a:gd name="T9" fmla="*/ 1 h 125"/>
                <a:gd name="T10" fmla="*/ 8 w 142"/>
                <a:gd name="T11" fmla="*/ 2 h 125"/>
                <a:gd name="T12" fmla="*/ 2 w 142"/>
                <a:gd name="T13" fmla="*/ 17 h 125"/>
                <a:gd name="T14" fmla="*/ 14 w 142"/>
                <a:gd name="T15" fmla="*/ 44 h 125"/>
                <a:gd name="T16" fmla="*/ 42 w 142"/>
                <a:gd name="T17" fmla="*/ 83 h 125"/>
                <a:gd name="T18" fmla="*/ 53 w 142"/>
                <a:gd name="T19" fmla="*/ 93 h 125"/>
                <a:gd name="T20" fmla="*/ 128 w 142"/>
                <a:gd name="T21" fmla="*/ 125 h 125"/>
                <a:gd name="T22" fmla="*/ 135 w 142"/>
                <a:gd name="T23" fmla="*/ 123 h 125"/>
                <a:gd name="T24" fmla="*/ 142 w 142"/>
                <a:gd name="T25" fmla="*/ 113 h 125"/>
                <a:gd name="T26" fmla="*/ 139 w 142"/>
                <a:gd name="T27" fmla="*/ 104 h 125"/>
                <a:gd name="T28" fmla="*/ 130 w 142"/>
                <a:gd name="T29" fmla="*/ 99 h 125"/>
                <a:gd name="T30" fmla="*/ 69 w 142"/>
                <a:gd name="T31" fmla="*/ 74 h 125"/>
                <a:gd name="T32" fmla="*/ 50 w 142"/>
                <a:gd name="T33" fmla="*/ 5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25">
                  <a:moveTo>
                    <a:pt x="50" y="53"/>
                  </a:moveTo>
                  <a:cubicBezTo>
                    <a:pt x="44" y="45"/>
                    <a:pt x="40" y="38"/>
                    <a:pt x="37" y="32"/>
                  </a:cubicBezTo>
                  <a:cubicBezTo>
                    <a:pt x="30" y="19"/>
                    <a:pt x="27" y="10"/>
                    <a:pt x="27" y="10"/>
                  </a:cubicBezTo>
                  <a:cubicBezTo>
                    <a:pt x="26" y="6"/>
                    <a:pt x="24" y="4"/>
                    <a:pt x="21" y="2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10" y="1"/>
                    <a:pt x="9" y="2"/>
                    <a:pt x="8" y="2"/>
                  </a:cubicBezTo>
                  <a:cubicBezTo>
                    <a:pt x="3" y="5"/>
                    <a:pt x="0" y="11"/>
                    <a:pt x="2" y="17"/>
                  </a:cubicBezTo>
                  <a:cubicBezTo>
                    <a:pt x="3" y="19"/>
                    <a:pt x="6" y="30"/>
                    <a:pt x="14" y="44"/>
                  </a:cubicBezTo>
                  <a:cubicBezTo>
                    <a:pt x="22" y="59"/>
                    <a:pt x="31" y="72"/>
                    <a:pt x="42" y="83"/>
                  </a:cubicBezTo>
                  <a:cubicBezTo>
                    <a:pt x="45" y="87"/>
                    <a:pt x="49" y="90"/>
                    <a:pt x="53" y="93"/>
                  </a:cubicBezTo>
                  <a:cubicBezTo>
                    <a:pt x="68" y="106"/>
                    <a:pt x="93" y="122"/>
                    <a:pt x="128" y="125"/>
                  </a:cubicBezTo>
                  <a:cubicBezTo>
                    <a:pt x="130" y="125"/>
                    <a:pt x="133" y="125"/>
                    <a:pt x="135" y="123"/>
                  </a:cubicBezTo>
                  <a:cubicBezTo>
                    <a:pt x="139" y="121"/>
                    <a:pt x="141" y="117"/>
                    <a:pt x="142" y="113"/>
                  </a:cubicBezTo>
                  <a:cubicBezTo>
                    <a:pt x="142" y="110"/>
                    <a:pt x="141" y="106"/>
                    <a:pt x="139" y="104"/>
                  </a:cubicBezTo>
                  <a:cubicBezTo>
                    <a:pt x="136" y="101"/>
                    <a:pt x="133" y="99"/>
                    <a:pt x="130" y="99"/>
                  </a:cubicBezTo>
                  <a:cubicBezTo>
                    <a:pt x="107" y="97"/>
                    <a:pt x="87" y="89"/>
                    <a:pt x="69" y="74"/>
                  </a:cubicBezTo>
                  <a:cubicBezTo>
                    <a:pt x="62" y="67"/>
                    <a:pt x="55" y="60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3" name="Group 207"/>
          <p:cNvGrpSpPr>
            <a:grpSpLocks noChangeAspect="1"/>
          </p:cNvGrpSpPr>
          <p:nvPr/>
        </p:nvGrpSpPr>
        <p:grpSpPr bwMode="auto">
          <a:xfrm>
            <a:off x="6502459" y="3704293"/>
            <a:ext cx="479605" cy="605016"/>
            <a:chOff x="6566" y="246"/>
            <a:chExt cx="1262" cy="1592"/>
          </a:xfrm>
          <a:solidFill>
            <a:schemeClr val="bg1">
              <a:alpha val="75000"/>
            </a:schemeClr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4" name="Freeform 208"/>
            <p:cNvSpPr>
              <a:spLocks/>
            </p:cNvSpPr>
            <p:nvPr/>
          </p:nvSpPr>
          <p:spPr bwMode="auto">
            <a:xfrm>
              <a:off x="7350" y="246"/>
              <a:ext cx="478" cy="446"/>
            </a:xfrm>
            <a:custGeom>
              <a:avLst/>
              <a:gdLst>
                <a:gd name="T0" fmla="*/ 130 w 201"/>
                <a:gd name="T1" fmla="*/ 16 h 188"/>
                <a:gd name="T2" fmla="*/ 15 w 201"/>
                <a:gd name="T3" fmla="*/ 71 h 188"/>
                <a:gd name="T4" fmla="*/ 56 w 201"/>
                <a:gd name="T5" fmla="*/ 180 h 188"/>
                <a:gd name="T6" fmla="*/ 72 w 201"/>
                <a:gd name="T7" fmla="*/ 139 h 188"/>
                <a:gd name="T8" fmla="*/ 113 w 201"/>
                <a:gd name="T9" fmla="*/ 120 h 188"/>
                <a:gd name="T10" fmla="*/ 132 w 201"/>
                <a:gd name="T11" fmla="*/ 161 h 188"/>
                <a:gd name="T12" fmla="*/ 122 w 201"/>
                <a:gd name="T13" fmla="*/ 188 h 188"/>
                <a:gd name="T14" fmla="*/ 185 w 201"/>
                <a:gd name="T15" fmla="*/ 131 h 188"/>
                <a:gd name="T16" fmla="*/ 130 w 201"/>
                <a:gd name="T17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88">
                  <a:moveTo>
                    <a:pt x="130" y="16"/>
                  </a:moveTo>
                  <a:cubicBezTo>
                    <a:pt x="83" y="0"/>
                    <a:pt x="32" y="24"/>
                    <a:pt x="15" y="71"/>
                  </a:cubicBezTo>
                  <a:cubicBezTo>
                    <a:pt x="0" y="113"/>
                    <a:pt x="18" y="159"/>
                    <a:pt x="56" y="180"/>
                  </a:cubicBezTo>
                  <a:cubicBezTo>
                    <a:pt x="62" y="168"/>
                    <a:pt x="67" y="154"/>
                    <a:pt x="72" y="139"/>
                  </a:cubicBezTo>
                  <a:cubicBezTo>
                    <a:pt x="78" y="123"/>
                    <a:pt x="96" y="114"/>
                    <a:pt x="113" y="120"/>
                  </a:cubicBezTo>
                  <a:cubicBezTo>
                    <a:pt x="130" y="126"/>
                    <a:pt x="138" y="144"/>
                    <a:pt x="132" y="161"/>
                  </a:cubicBezTo>
                  <a:cubicBezTo>
                    <a:pt x="129" y="170"/>
                    <a:pt x="126" y="180"/>
                    <a:pt x="122" y="188"/>
                  </a:cubicBezTo>
                  <a:cubicBezTo>
                    <a:pt x="150" y="181"/>
                    <a:pt x="174" y="160"/>
                    <a:pt x="185" y="131"/>
                  </a:cubicBezTo>
                  <a:cubicBezTo>
                    <a:pt x="201" y="84"/>
                    <a:pt x="177" y="33"/>
                    <a:pt x="1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209"/>
            <p:cNvSpPr>
              <a:spLocks/>
            </p:cNvSpPr>
            <p:nvPr/>
          </p:nvSpPr>
          <p:spPr bwMode="auto">
            <a:xfrm>
              <a:off x="6566" y="401"/>
              <a:ext cx="1005" cy="1437"/>
            </a:xfrm>
            <a:custGeom>
              <a:avLst/>
              <a:gdLst>
                <a:gd name="T0" fmla="*/ 372 w 423"/>
                <a:gd name="T1" fmla="*/ 299 h 606"/>
                <a:gd name="T2" fmla="*/ 329 w 423"/>
                <a:gd name="T3" fmla="*/ 263 h 606"/>
                <a:gd name="T4" fmla="*/ 192 w 423"/>
                <a:gd name="T5" fmla="*/ 263 h 606"/>
                <a:gd name="T6" fmla="*/ 263 w 423"/>
                <a:gd name="T7" fmla="*/ 186 h 606"/>
                <a:gd name="T8" fmla="*/ 257 w 423"/>
                <a:gd name="T9" fmla="*/ 173 h 606"/>
                <a:gd name="T10" fmla="*/ 239 w 423"/>
                <a:gd name="T11" fmla="*/ 104 h 606"/>
                <a:gd name="T12" fmla="*/ 266 w 423"/>
                <a:gd name="T13" fmla="*/ 67 h 606"/>
                <a:gd name="T14" fmla="*/ 302 w 423"/>
                <a:gd name="T15" fmla="*/ 93 h 606"/>
                <a:gd name="T16" fmla="*/ 303 w 423"/>
                <a:gd name="T17" fmla="*/ 95 h 606"/>
                <a:gd name="T18" fmla="*/ 304 w 423"/>
                <a:gd name="T19" fmla="*/ 101 h 606"/>
                <a:gd name="T20" fmla="*/ 309 w 423"/>
                <a:gd name="T21" fmla="*/ 123 h 606"/>
                <a:gd name="T22" fmla="*/ 314 w 423"/>
                <a:gd name="T23" fmla="*/ 139 h 606"/>
                <a:gd name="T24" fmla="*/ 324 w 423"/>
                <a:gd name="T25" fmla="*/ 53 h 606"/>
                <a:gd name="T26" fmla="*/ 192 w 423"/>
                <a:gd name="T27" fmla="*/ 38 h 606"/>
                <a:gd name="T28" fmla="*/ 32 w 423"/>
                <a:gd name="T29" fmla="*/ 217 h 606"/>
                <a:gd name="T30" fmla="*/ 61 w 423"/>
                <a:gd name="T31" fmla="*/ 347 h 606"/>
                <a:gd name="T32" fmla="*/ 81 w 423"/>
                <a:gd name="T33" fmla="*/ 350 h 606"/>
                <a:gd name="T34" fmla="*/ 92 w 423"/>
                <a:gd name="T35" fmla="*/ 351 h 606"/>
                <a:gd name="T36" fmla="*/ 92 w 423"/>
                <a:gd name="T37" fmla="*/ 351 h 606"/>
                <a:gd name="T38" fmla="*/ 292 w 423"/>
                <a:gd name="T39" fmla="*/ 351 h 606"/>
                <a:gd name="T40" fmla="*/ 332 w 423"/>
                <a:gd name="T41" fmla="*/ 570 h 606"/>
                <a:gd name="T42" fmla="*/ 375 w 423"/>
                <a:gd name="T43" fmla="*/ 606 h 606"/>
                <a:gd name="T44" fmla="*/ 383 w 423"/>
                <a:gd name="T45" fmla="*/ 605 h 606"/>
                <a:gd name="T46" fmla="*/ 419 w 423"/>
                <a:gd name="T47" fmla="*/ 554 h 606"/>
                <a:gd name="T48" fmla="*/ 372 w 423"/>
                <a:gd name="T49" fmla="*/ 299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3" h="606">
                  <a:moveTo>
                    <a:pt x="372" y="299"/>
                  </a:moveTo>
                  <a:cubicBezTo>
                    <a:pt x="368" y="278"/>
                    <a:pt x="350" y="263"/>
                    <a:pt x="329" y="263"/>
                  </a:cubicBezTo>
                  <a:cubicBezTo>
                    <a:pt x="192" y="263"/>
                    <a:pt x="192" y="263"/>
                    <a:pt x="192" y="263"/>
                  </a:cubicBezTo>
                  <a:cubicBezTo>
                    <a:pt x="212" y="235"/>
                    <a:pt x="236" y="209"/>
                    <a:pt x="263" y="186"/>
                  </a:cubicBezTo>
                  <a:cubicBezTo>
                    <a:pt x="261" y="182"/>
                    <a:pt x="259" y="177"/>
                    <a:pt x="257" y="173"/>
                  </a:cubicBezTo>
                  <a:cubicBezTo>
                    <a:pt x="245" y="138"/>
                    <a:pt x="240" y="105"/>
                    <a:pt x="239" y="104"/>
                  </a:cubicBezTo>
                  <a:cubicBezTo>
                    <a:pt x="236" y="86"/>
                    <a:pt x="248" y="70"/>
                    <a:pt x="266" y="67"/>
                  </a:cubicBezTo>
                  <a:cubicBezTo>
                    <a:pt x="283" y="64"/>
                    <a:pt x="299" y="76"/>
                    <a:pt x="302" y="93"/>
                  </a:cubicBezTo>
                  <a:cubicBezTo>
                    <a:pt x="302" y="93"/>
                    <a:pt x="303" y="94"/>
                    <a:pt x="303" y="95"/>
                  </a:cubicBezTo>
                  <a:cubicBezTo>
                    <a:pt x="303" y="96"/>
                    <a:pt x="304" y="98"/>
                    <a:pt x="304" y="101"/>
                  </a:cubicBezTo>
                  <a:cubicBezTo>
                    <a:pt x="305" y="107"/>
                    <a:pt x="307" y="114"/>
                    <a:pt x="309" y="123"/>
                  </a:cubicBezTo>
                  <a:cubicBezTo>
                    <a:pt x="310" y="128"/>
                    <a:pt x="312" y="133"/>
                    <a:pt x="314" y="139"/>
                  </a:cubicBezTo>
                  <a:cubicBezTo>
                    <a:pt x="330" y="113"/>
                    <a:pt x="336" y="82"/>
                    <a:pt x="324" y="53"/>
                  </a:cubicBezTo>
                  <a:cubicBezTo>
                    <a:pt x="307" y="12"/>
                    <a:pt x="244" y="0"/>
                    <a:pt x="192" y="38"/>
                  </a:cubicBezTo>
                  <a:cubicBezTo>
                    <a:pt x="127" y="86"/>
                    <a:pt x="72" y="147"/>
                    <a:pt x="32" y="217"/>
                  </a:cubicBezTo>
                  <a:cubicBezTo>
                    <a:pt x="0" y="273"/>
                    <a:pt x="19" y="334"/>
                    <a:pt x="61" y="347"/>
                  </a:cubicBezTo>
                  <a:cubicBezTo>
                    <a:pt x="68" y="349"/>
                    <a:pt x="75" y="350"/>
                    <a:pt x="81" y="350"/>
                  </a:cubicBezTo>
                  <a:cubicBezTo>
                    <a:pt x="85" y="351"/>
                    <a:pt x="88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292" y="351"/>
                    <a:pt x="292" y="351"/>
                    <a:pt x="292" y="351"/>
                  </a:cubicBezTo>
                  <a:cubicBezTo>
                    <a:pt x="332" y="570"/>
                    <a:pt x="332" y="570"/>
                    <a:pt x="332" y="570"/>
                  </a:cubicBezTo>
                  <a:cubicBezTo>
                    <a:pt x="336" y="591"/>
                    <a:pt x="355" y="606"/>
                    <a:pt x="375" y="606"/>
                  </a:cubicBezTo>
                  <a:cubicBezTo>
                    <a:pt x="378" y="606"/>
                    <a:pt x="381" y="606"/>
                    <a:pt x="383" y="605"/>
                  </a:cubicBezTo>
                  <a:cubicBezTo>
                    <a:pt x="407" y="601"/>
                    <a:pt x="423" y="578"/>
                    <a:pt x="419" y="554"/>
                  </a:cubicBezTo>
                  <a:lnTo>
                    <a:pt x="37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211"/>
            <p:cNvSpPr>
              <a:spLocks/>
            </p:cNvSpPr>
            <p:nvPr/>
          </p:nvSpPr>
          <p:spPr bwMode="auto">
            <a:xfrm>
              <a:off x="7151" y="545"/>
              <a:ext cx="501" cy="449"/>
            </a:xfrm>
            <a:custGeom>
              <a:avLst/>
              <a:gdLst>
                <a:gd name="T0" fmla="*/ 208 w 211"/>
                <a:gd name="T1" fmla="*/ 14 h 189"/>
                <a:gd name="T2" fmla="*/ 194 w 211"/>
                <a:gd name="T3" fmla="*/ 1 h 189"/>
                <a:gd name="T4" fmla="*/ 186 w 211"/>
                <a:gd name="T5" fmla="*/ 0 h 189"/>
                <a:gd name="T6" fmla="*/ 164 w 211"/>
                <a:gd name="T7" fmla="*/ 16 h 189"/>
                <a:gd name="T8" fmla="*/ 148 w 211"/>
                <a:gd name="T9" fmla="*/ 57 h 189"/>
                <a:gd name="T10" fmla="*/ 115 w 211"/>
                <a:gd name="T11" fmla="*/ 121 h 189"/>
                <a:gd name="T12" fmla="*/ 99 w 211"/>
                <a:gd name="T13" fmla="*/ 138 h 189"/>
                <a:gd name="T14" fmla="*/ 93 w 211"/>
                <a:gd name="T15" fmla="*/ 142 h 189"/>
                <a:gd name="T16" fmla="*/ 88 w 211"/>
                <a:gd name="T17" fmla="*/ 138 h 189"/>
                <a:gd name="T18" fmla="*/ 75 w 211"/>
                <a:gd name="T19" fmla="*/ 120 h 189"/>
                <a:gd name="T20" fmla="*/ 62 w 211"/>
                <a:gd name="T21" fmla="*/ 86 h 189"/>
                <a:gd name="T22" fmla="*/ 55 w 211"/>
                <a:gd name="T23" fmla="*/ 64 h 189"/>
                <a:gd name="T24" fmla="*/ 50 w 211"/>
                <a:gd name="T25" fmla="*/ 42 h 189"/>
                <a:gd name="T26" fmla="*/ 49 w 211"/>
                <a:gd name="T27" fmla="*/ 35 h 189"/>
                <a:gd name="T28" fmla="*/ 49 w 211"/>
                <a:gd name="T29" fmla="*/ 33 h 189"/>
                <a:gd name="T30" fmla="*/ 25 w 211"/>
                <a:gd name="T31" fmla="*/ 13 h 189"/>
                <a:gd name="T32" fmla="*/ 21 w 211"/>
                <a:gd name="T33" fmla="*/ 14 h 189"/>
                <a:gd name="T34" fmla="*/ 5 w 211"/>
                <a:gd name="T35" fmla="*/ 24 h 189"/>
                <a:gd name="T36" fmla="*/ 1 w 211"/>
                <a:gd name="T37" fmla="*/ 41 h 189"/>
                <a:gd name="T38" fmla="*/ 1 w 211"/>
                <a:gd name="T39" fmla="*/ 42 h 189"/>
                <a:gd name="T40" fmla="*/ 19 w 211"/>
                <a:gd name="T41" fmla="*/ 109 h 189"/>
                <a:gd name="T42" fmla="*/ 23 w 211"/>
                <a:gd name="T43" fmla="*/ 120 h 189"/>
                <a:gd name="T44" fmla="*/ 43 w 211"/>
                <a:gd name="T45" fmla="*/ 159 h 189"/>
                <a:gd name="T46" fmla="*/ 63 w 211"/>
                <a:gd name="T47" fmla="*/ 179 h 189"/>
                <a:gd name="T48" fmla="*/ 93 w 211"/>
                <a:gd name="T49" fmla="*/ 189 h 189"/>
                <a:gd name="T50" fmla="*/ 93 w 211"/>
                <a:gd name="T51" fmla="*/ 189 h 189"/>
                <a:gd name="T52" fmla="*/ 126 w 211"/>
                <a:gd name="T53" fmla="*/ 178 h 189"/>
                <a:gd name="T54" fmla="*/ 167 w 211"/>
                <a:gd name="T55" fmla="*/ 127 h 189"/>
                <a:gd name="T56" fmla="*/ 197 w 211"/>
                <a:gd name="T57" fmla="*/ 64 h 189"/>
                <a:gd name="T58" fmla="*/ 209 w 211"/>
                <a:gd name="T59" fmla="*/ 32 h 189"/>
                <a:gd name="T60" fmla="*/ 208 w 211"/>
                <a:gd name="T61" fmla="*/ 1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1" h="189">
                  <a:moveTo>
                    <a:pt x="208" y="14"/>
                  </a:moveTo>
                  <a:cubicBezTo>
                    <a:pt x="205" y="8"/>
                    <a:pt x="200" y="4"/>
                    <a:pt x="194" y="1"/>
                  </a:cubicBezTo>
                  <a:cubicBezTo>
                    <a:pt x="192" y="1"/>
                    <a:pt x="189" y="0"/>
                    <a:pt x="186" y="0"/>
                  </a:cubicBezTo>
                  <a:cubicBezTo>
                    <a:pt x="176" y="0"/>
                    <a:pt x="167" y="6"/>
                    <a:pt x="164" y="16"/>
                  </a:cubicBezTo>
                  <a:cubicBezTo>
                    <a:pt x="158" y="32"/>
                    <a:pt x="153" y="45"/>
                    <a:pt x="148" y="57"/>
                  </a:cubicBezTo>
                  <a:cubicBezTo>
                    <a:pt x="134" y="90"/>
                    <a:pt x="123" y="110"/>
                    <a:pt x="115" y="121"/>
                  </a:cubicBezTo>
                  <a:cubicBezTo>
                    <a:pt x="107" y="132"/>
                    <a:pt x="101" y="137"/>
                    <a:pt x="99" y="138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5" y="135"/>
                    <a:pt x="80" y="128"/>
                    <a:pt x="75" y="120"/>
                  </a:cubicBezTo>
                  <a:cubicBezTo>
                    <a:pt x="70" y="109"/>
                    <a:pt x="65" y="97"/>
                    <a:pt x="62" y="86"/>
                  </a:cubicBezTo>
                  <a:cubicBezTo>
                    <a:pt x="59" y="77"/>
                    <a:pt x="57" y="69"/>
                    <a:pt x="55" y="64"/>
                  </a:cubicBezTo>
                  <a:cubicBezTo>
                    <a:pt x="53" y="57"/>
                    <a:pt x="52" y="49"/>
                    <a:pt x="50" y="42"/>
                  </a:cubicBezTo>
                  <a:cubicBezTo>
                    <a:pt x="50" y="39"/>
                    <a:pt x="49" y="37"/>
                    <a:pt x="49" y="35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7" y="22"/>
                    <a:pt x="37" y="13"/>
                    <a:pt x="25" y="13"/>
                  </a:cubicBezTo>
                  <a:cubicBezTo>
                    <a:pt x="24" y="13"/>
                    <a:pt x="22" y="13"/>
                    <a:pt x="21" y="14"/>
                  </a:cubicBezTo>
                  <a:cubicBezTo>
                    <a:pt x="15" y="15"/>
                    <a:pt x="9" y="18"/>
                    <a:pt x="5" y="24"/>
                  </a:cubicBezTo>
                  <a:cubicBezTo>
                    <a:pt x="2" y="29"/>
                    <a:pt x="0" y="35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3" y="53"/>
                    <a:pt x="9" y="80"/>
                    <a:pt x="19" y="109"/>
                  </a:cubicBezTo>
                  <a:cubicBezTo>
                    <a:pt x="20" y="113"/>
                    <a:pt x="22" y="116"/>
                    <a:pt x="23" y="120"/>
                  </a:cubicBezTo>
                  <a:cubicBezTo>
                    <a:pt x="28" y="132"/>
                    <a:pt x="34" y="146"/>
                    <a:pt x="43" y="159"/>
                  </a:cubicBezTo>
                  <a:cubicBezTo>
                    <a:pt x="50" y="168"/>
                    <a:pt x="56" y="174"/>
                    <a:pt x="63" y="179"/>
                  </a:cubicBezTo>
                  <a:cubicBezTo>
                    <a:pt x="68" y="183"/>
                    <a:pt x="79" y="189"/>
                    <a:pt x="93" y="189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104" y="189"/>
                    <a:pt x="116" y="185"/>
                    <a:pt x="126" y="178"/>
                  </a:cubicBezTo>
                  <a:cubicBezTo>
                    <a:pt x="141" y="167"/>
                    <a:pt x="153" y="152"/>
                    <a:pt x="167" y="127"/>
                  </a:cubicBezTo>
                  <a:cubicBezTo>
                    <a:pt x="177" y="110"/>
                    <a:pt x="187" y="89"/>
                    <a:pt x="197" y="64"/>
                  </a:cubicBezTo>
                  <a:cubicBezTo>
                    <a:pt x="201" y="54"/>
                    <a:pt x="205" y="44"/>
                    <a:pt x="209" y="32"/>
                  </a:cubicBezTo>
                  <a:cubicBezTo>
                    <a:pt x="211" y="26"/>
                    <a:pt x="211" y="20"/>
                    <a:pt x="2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419156" y="3778623"/>
            <a:ext cx="836711" cy="890248"/>
            <a:chOff x="5517137" y="3909068"/>
            <a:chExt cx="836711" cy="890248"/>
          </a:xfrm>
        </p:grpSpPr>
        <p:sp>
          <p:nvSpPr>
            <p:cNvPr id="157" name="文本框 156"/>
            <p:cNvSpPr txBox="1"/>
            <p:nvPr/>
          </p:nvSpPr>
          <p:spPr>
            <a:xfrm>
              <a:off x="5699452" y="3909068"/>
              <a:ext cx="5688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alpha val="92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4800" dirty="0">
                <a:solidFill>
                  <a:schemeClr val="bg1">
                    <a:alpha val="92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5517137" y="4522317"/>
              <a:ext cx="836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alpha val="92000"/>
                    </a:schemeClr>
                  </a:solidFill>
                  <a:cs typeface="+mn-ea"/>
                  <a:sym typeface="+mn-lt"/>
                </a:rPr>
                <a:t>STEP</a:t>
              </a:r>
              <a:endParaRPr lang="zh-CN" altLang="en-US" sz="1200" dirty="0">
                <a:solidFill>
                  <a:schemeClr val="bg1">
                    <a:alpha val="92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6180002" y="2617147"/>
            <a:ext cx="836711" cy="890248"/>
            <a:chOff x="5517137" y="3909068"/>
            <a:chExt cx="836711" cy="890248"/>
          </a:xfrm>
        </p:grpSpPr>
        <p:sp>
          <p:nvSpPr>
            <p:cNvPr id="167" name="文本框 166"/>
            <p:cNvSpPr txBox="1"/>
            <p:nvPr/>
          </p:nvSpPr>
          <p:spPr>
            <a:xfrm>
              <a:off x="5699452" y="3909068"/>
              <a:ext cx="5688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alpha val="92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4800" dirty="0">
                <a:solidFill>
                  <a:schemeClr val="bg1">
                    <a:alpha val="92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5517137" y="4522317"/>
              <a:ext cx="836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alpha val="92000"/>
                    </a:schemeClr>
                  </a:solidFill>
                  <a:cs typeface="+mn-ea"/>
                  <a:sym typeface="+mn-lt"/>
                </a:rPr>
                <a:t>STEP</a:t>
              </a:r>
              <a:endParaRPr lang="zh-CN" altLang="en-US" sz="1200" dirty="0">
                <a:solidFill>
                  <a:schemeClr val="bg1">
                    <a:alpha val="92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4523739" y="2013120"/>
            <a:ext cx="836711" cy="890248"/>
            <a:chOff x="5517137" y="3909068"/>
            <a:chExt cx="836711" cy="890248"/>
          </a:xfrm>
        </p:grpSpPr>
        <p:sp>
          <p:nvSpPr>
            <p:cNvPr id="170" name="文本框 169"/>
            <p:cNvSpPr txBox="1"/>
            <p:nvPr/>
          </p:nvSpPr>
          <p:spPr>
            <a:xfrm>
              <a:off x="5699452" y="3909068"/>
              <a:ext cx="5688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alpha val="92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4800" dirty="0">
                <a:solidFill>
                  <a:schemeClr val="bg1">
                    <a:alpha val="92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5517137" y="4522317"/>
              <a:ext cx="8367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alpha val="92000"/>
                    </a:schemeClr>
                  </a:solidFill>
                  <a:cs typeface="+mn-ea"/>
                  <a:sym typeface="+mn-lt"/>
                </a:rPr>
                <a:t>STEP</a:t>
              </a:r>
              <a:endParaRPr lang="zh-CN" altLang="en-US" sz="1200" dirty="0">
                <a:solidFill>
                  <a:schemeClr val="bg1">
                    <a:alpha val="92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3" name="文本框 172"/>
          <p:cNvSpPr txBox="1"/>
          <p:nvPr/>
        </p:nvSpPr>
        <p:spPr>
          <a:xfrm>
            <a:off x="2782931" y="4045304"/>
            <a:ext cx="192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74" name="文本框 173"/>
          <p:cNvSpPr txBox="1"/>
          <p:nvPr/>
        </p:nvSpPr>
        <p:spPr>
          <a:xfrm>
            <a:off x="2793614" y="4397362"/>
            <a:ext cx="1847920" cy="81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prstClr val="white">
                  <a:alpha val="7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2188588" y="1874024"/>
            <a:ext cx="192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2199271" y="2226082"/>
            <a:ext cx="1847920" cy="81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prstClr val="white">
                  <a:alpha val="7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8080289" y="2692190"/>
            <a:ext cx="192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white">
                    <a:alpha val="9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8090972" y="3044248"/>
            <a:ext cx="1847920" cy="81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prstClr val="white">
                  <a:alpha val="7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0154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300116" y="1703614"/>
            <a:ext cx="2259010" cy="2002143"/>
            <a:chOff x="6016288" y="3680691"/>
            <a:chExt cx="2484911" cy="2202357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rot="10800000">
              <a:off x="6016288" y="3680691"/>
              <a:ext cx="2484911" cy="220235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 rot="10800000">
              <a:off x="6666507" y="3777204"/>
              <a:ext cx="188021" cy="16664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77926" y="2742890"/>
            <a:ext cx="2259010" cy="2002143"/>
            <a:chOff x="4077926" y="2742890"/>
            <a:chExt cx="2259010" cy="2002143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10800000">
              <a:off x="4077926" y="2742890"/>
              <a:ext cx="2259010" cy="20021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 rot="10800000">
              <a:off x="4653441" y="2851374"/>
              <a:ext cx="170928" cy="1514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32875" y="2742890"/>
            <a:ext cx="2259010" cy="2002143"/>
            <a:chOff x="7632875" y="2742890"/>
            <a:chExt cx="2259010" cy="2002143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10800000">
              <a:off x="7632875" y="2742890"/>
              <a:ext cx="2259010" cy="20021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10800000">
              <a:off x="8232531" y="2851374"/>
              <a:ext cx="170928" cy="1514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60649" y="1710330"/>
            <a:ext cx="2259010" cy="2002143"/>
            <a:chOff x="5860649" y="1710330"/>
            <a:chExt cx="2259010" cy="2002143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10800000">
              <a:off x="5860649" y="1710330"/>
              <a:ext cx="2259010" cy="20021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 rot="10800000">
              <a:off x="6451757" y="1799643"/>
              <a:ext cx="170928" cy="1514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60649" y="3754456"/>
            <a:ext cx="2259010" cy="2002143"/>
            <a:chOff x="6002318" y="3680691"/>
            <a:chExt cx="2484911" cy="220235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10800000">
              <a:off x="6002318" y="3680691"/>
              <a:ext cx="2484911" cy="220235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 rot="10800000">
              <a:off x="6652537" y="3777204"/>
              <a:ext cx="188021" cy="16664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74427" y="1809168"/>
            <a:ext cx="910388" cy="718746"/>
            <a:chOff x="1013460" y="3276600"/>
            <a:chExt cx="910388" cy="718746"/>
          </a:xfrm>
        </p:grpSpPr>
        <p:sp>
          <p:nvSpPr>
            <p:cNvPr id="29" name="文本框 28"/>
            <p:cNvSpPr txBox="1"/>
            <p:nvPr/>
          </p:nvSpPr>
          <p:spPr>
            <a:xfrm>
              <a:off x="1013460" y="3276600"/>
              <a:ext cx="899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24688" y="3764514"/>
              <a:ext cx="8991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OPTION</a:t>
              </a:r>
              <a:endParaRPr lang="zh-CN" altLang="en-US" sz="9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610135" y="2452743"/>
            <a:ext cx="1923123" cy="1120343"/>
            <a:chOff x="7109327" y="3225554"/>
            <a:chExt cx="1923123" cy="1120343"/>
          </a:xfrm>
        </p:grpSpPr>
        <p:sp>
          <p:nvSpPr>
            <p:cNvPr id="45" name="文本框 44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120010" y="3531892"/>
              <a:ext cx="1710412" cy="814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37220" y="1809168"/>
            <a:ext cx="910388" cy="718746"/>
            <a:chOff x="1013460" y="3276600"/>
            <a:chExt cx="910388" cy="718746"/>
          </a:xfrm>
        </p:grpSpPr>
        <p:sp>
          <p:nvSpPr>
            <p:cNvPr id="32" name="文本框 31"/>
            <p:cNvSpPr txBox="1"/>
            <p:nvPr/>
          </p:nvSpPr>
          <p:spPr>
            <a:xfrm>
              <a:off x="1013460" y="3276600"/>
              <a:ext cx="899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24688" y="3764514"/>
              <a:ext cx="8991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OPTION</a:t>
              </a:r>
              <a:endParaRPr lang="zh-CN" altLang="en-US" sz="9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167618" y="2452743"/>
            <a:ext cx="1923123" cy="1048144"/>
            <a:chOff x="7109327" y="3225554"/>
            <a:chExt cx="1923123" cy="1048144"/>
          </a:xfrm>
        </p:grpSpPr>
        <p:sp>
          <p:nvSpPr>
            <p:cNvPr id="48" name="文本框 47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120010" y="3531892"/>
              <a:ext cx="1710412" cy="741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57486" y="2851374"/>
            <a:ext cx="910388" cy="718746"/>
            <a:chOff x="1013460" y="3276600"/>
            <a:chExt cx="910388" cy="718746"/>
          </a:xfrm>
        </p:grpSpPr>
        <p:sp>
          <p:nvSpPr>
            <p:cNvPr id="38" name="文本框 37"/>
            <p:cNvSpPr txBox="1"/>
            <p:nvPr/>
          </p:nvSpPr>
          <p:spPr>
            <a:xfrm>
              <a:off x="1013460" y="3276600"/>
              <a:ext cx="899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4688" y="3764514"/>
              <a:ext cx="8991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OPTION</a:t>
              </a:r>
              <a:endParaRPr lang="zh-CN" altLang="en-US" sz="9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375446" y="3525754"/>
            <a:ext cx="1923123" cy="1120343"/>
            <a:chOff x="7109327" y="3225554"/>
            <a:chExt cx="1923123" cy="1120343"/>
          </a:xfrm>
        </p:grpSpPr>
        <p:sp>
          <p:nvSpPr>
            <p:cNvPr id="51" name="文本框 50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120010" y="3531892"/>
              <a:ext cx="1710412" cy="814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04926" y="2851374"/>
            <a:ext cx="910388" cy="718746"/>
            <a:chOff x="1013460" y="3276600"/>
            <a:chExt cx="910388" cy="718746"/>
          </a:xfrm>
        </p:grpSpPr>
        <p:sp>
          <p:nvSpPr>
            <p:cNvPr id="41" name="文本框 40"/>
            <p:cNvSpPr txBox="1"/>
            <p:nvPr/>
          </p:nvSpPr>
          <p:spPr>
            <a:xfrm>
              <a:off x="1013460" y="3276600"/>
              <a:ext cx="899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05</a:t>
              </a:r>
              <a:endParaRPr lang="zh-CN" altLang="en-US" sz="36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24688" y="3764514"/>
              <a:ext cx="8991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OPTION</a:t>
              </a:r>
              <a:endParaRPr lang="zh-CN" altLang="en-US" sz="9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45716" y="3525754"/>
            <a:ext cx="1923123" cy="1048144"/>
            <a:chOff x="7109327" y="3225554"/>
            <a:chExt cx="1923123" cy="1048144"/>
          </a:xfrm>
        </p:grpSpPr>
        <p:sp>
          <p:nvSpPr>
            <p:cNvPr id="54" name="文本框 53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120010" y="3531892"/>
              <a:ext cx="1710412" cy="741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37220" y="3861696"/>
            <a:ext cx="910388" cy="718746"/>
            <a:chOff x="1013460" y="3276600"/>
            <a:chExt cx="910388" cy="718746"/>
          </a:xfrm>
        </p:grpSpPr>
        <p:sp>
          <p:nvSpPr>
            <p:cNvPr id="35" name="文本框 34"/>
            <p:cNvSpPr txBox="1"/>
            <p:nvPr/>
          </p:nvSpPr>
          <p:spPr>
            <a:xfrm>
              <a:off x="1013460" y="3276600"/>
              <a:ext cx="899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24688" y="3764514"/>
              <a:ext cx="8991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cs typeface="+mn-ea"/>
                  <a:sym typeface="+mn-lt"/>
                </a:rPr>
                <a:t>OPTION</a:t>
              </a:r>
              <a:endParaRPr lang="zh-CN" altLang="en-US" sz="9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67618" y="4538810"/>
            <a:ext cx="1923123" cy="1048144"/>
            <a:chOff x="7109327" y="3225554"/>
            <a:chExt cx="1923123" cy="1048144"/>
          </a:xfrm>
        </p:grpSpPr>
        <p:sp>
          <p:nvSpPr>
            <p:cNvPr id="57" name="文本框 56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120010" y="3531892"/>
              <a:ext cx="1710412" cy="741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>
                  <a:solidFill>
                    <a:prstClr val="white">
                      <a:alpha val="75000"/>
                    </a:prst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900" dirty="0">
                <a:solidFill>
                  <a:prstClr val="white">
                    <a:alpha val="7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782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zxueemch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商务蓝色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0064C6"/>
    </a:accent1>
    <a:accent2>
      <a:srgbClr val="00AAF8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E9DB81E-E1AE-4906-8754-0889AB2D42F1}">
  <we:reference id="wa104038830" version="1.0.0.3" store="zh-CN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3099</TotalTime>
  <Words>2615</Words>
  <Application>Microsoft Office PowerPoint</Application>
  <PresentationFormat>宽屏</PresentationFormat>
  <Paragraphs>321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ITC Avant Garde Std Bk</vt:lpstr>
      <vt:lpstr>时尚中黑简体</vt:lpstr>
      <vt:lpstr>Arial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唯美星空总结汇报商务ppt模板</dc:title>
  <dc:creator>东方之P</dc:creator>
  <cp:keywords>www.51pptmoban.com</cp:keywords>
  <dc:description>www.51pptmoban.com</dc:description>
  <cp:lastModifiedBy>Win user</cp:lastModifiedBy>
  <cp:revision>315</cp:revision>
  <dcterms:created xsi:type="dcterms:W3CDTF">2015-01-07T06:31:00Z</dcterms:created>
  <dcterms:modified xsi:type="dcterms:W3CDTF">2022-06-23T14:44:17Z</dcterms:modified>
</cp:coreProperties>
</file>